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tags/tag2.xml" ContentType="application/vnd.openxmlformats-officedocument.presentationml.tags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3" r:id="rId2"/>
    <p:sldMasterId id="2147483679" r:id="rId3"/>
  </p:sldMasterIdLst>
  <p:notesMasterIdLst>
    <p:notesMasterId r:id="rId63"/>
  </p:notesMasterIdLst>
  <p:sldIdLst>
    <p:sldId id="370" r:id="rId4"/>
    <p:sldId id="262" r:id="rId5"/>
    <p:sldId id="263" r:id="rId6"/>
    <p:sldId id="407" r:id="rId7"/>
    <p:sldId id="406" r:id="rId8"/>
    <p:sldId id="360" r:id="rId9"/>
    <p:sldId id="266" r:id="rId10"/>
    <p:sldId id="267" r:id="rId11"/>
    <p:sldId id="268" r:id="rId12"/>
    <p:sldId id="265" r:id="rId13"/>
    <p:sldId id="259" r:id="rId14"/>
    <p:sldId id="381" r:id="rId15"/>
    <p:sldId id="372" r:id="rId16"/>
    <p:sldId id="347" r:id="rId17"/>
    <p:sldId id="384" r:id="rId18"/>
    <p:sldId id="264" r:id="rId19"/>
    <p:sldId id="276" r:id="rId20"/>
    <p:sldId id="386" r:id="rId21"/>
    <p:sldId id="387" r:id="rId22"/>
    <p:sldId id="388" r:id="rId23"/>
    <p:sldId id="271" r:id="rId24"/>
    <p:sldId id="272" r:id="rId25"/>
    <p:sldId id="362" r:id="rId26"/>
    <p:sldId id="269" r:id="rId27"/>
    <p:sldId id="377" r:id="rId28"/>
    <p:sldId id="408" r:id="rId29"/>
    <p:sldId id="282" r:id="rId30"/>
    <p:sldId id="283" r:id="rId31"/>
    <p:sldId id="373" r:id="rId32"/>
    <p:sldId id="374" r:id="rId33"/>
    <p:sldId id="284" r:id="rId34"/>
    <p:sldId id="285" r:id="rId35"/>
    <p:sldId id="286" r:id="rId36"/>
    <p:sldId id="287" r:id="rId37"/>
    <p:sldId id="288" r:id="rId38"/>
    <p:sldId id="289" r:id="rId39"/>
    <p:sldId id="292" r:id="rId40"/>
    <p:sldId id="293" r:id="rId41"/>
    <p:sldId id="296" r:id="rId42"/>
    <p:sldId id="297" r:id="rId43"/>
    <p:sldId id="298" r:id="rId44"/>
    <p:sldId id="300" r:id="rId45"/>
    <p:sldId id="299" r:id="rId46"/>
    <p:sldId id="341" r:id="rId47"/>
    <p:sldId id="329" r:id="rId48"/>
    <p:sldId id="301" r:id="rId49"/>
    <p:sldId id="365" r:id="rId50"/>
    <p:sldId id="352" r:id="rId51"/>
    <p:sldId id="342" r:id="rId52"/>
    <p:sldId id="378" r:id="rId53"/>
    <p:sldId id="389" r:id="rId54"/>
    <p:sldId id="328" r:id="rId55"/>
    <p:sldId id="317" r:id="rId56"/>
    <p:sldId id="318" r:id="rId57"/>
    <p:sldId id="375" r:id="rId58"/>
    <p:sldId id="320" r:id="rId59"/>
    <p:sldId id="343" r:id="rId60"/>
    <p:sldId id="405" r:id="rId61"/>
    <p:sldId id="369" r:id="rId62"/>
  </p:sldIdLst>
  <p:sldSz cx="9144000" cy="6858000" type="screen4x3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1739" autoAdjust="0"/>
  </p:normalViewPr>
  <p:slideViewPr>
    <p:cSldViewPr>
      <p:cViewPr varScale="1">
        <p:scale>
          <a:sx n="105" d="100"/>
          <a:sy n="105" d="100"/>
        </p:scale>
        <p:origin x="1794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slide" Target="slides/slide36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50" Type="http://schemas.openxmlformats.org/officeDocument/2006/relationships/slide" Target="slides/slide47.xml"/><Relationship Id="rId55" Type="http://schemas.openxmlformats.org/officeDocument/2006/relationships/slide" Target="slides/slide52.xml"/><Relationship Id="rId63" Type="http://schemas.openxmlformats.org/officeDocument/2006/relationships/notesMaster" Target="notesMasters/notesMaster1.xml"/><Relationship Id="rId7" Type="http://schemas.openxmlformats.org/officeDocument/2006/relationships/slide" Target="slides/slide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9" Type="http://schemas.openxmlformats.org/officeDocument/2006/relationships/slide" Target="slides/slide2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53" Type="http://schemas.openxmlformats.org/officeDocument/2006/relationships/slide" Target="slides/slide50.xml"/><Relationship Id="rId58" Type="http://schemas.openxmlformats.org/officeDocument/2006/relationships/slide" Target="slides/slide55.xml"/><Relationship Id="rId66" Type="http://schemas.openxmlformats.org/officeDocument/2006/relationships/theme" Target="theme/theme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slide" Target="slides/slide46.xml"/><Relationship Id="rId57" Type="http://schemas.openxmlformats.org/officeDocument/2006/relationships/slide" Target="slides/slide54.xml"/><Relationship Id="rId61" Type="http://schemas.openxmlformats.org/officeDocument/2006/relationships/slide" Target="slides/slide58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slide" Target="slides/slide49.xml"/><Relationship Id="rId60" Type="http://schemas.openxmlformats.org/officeDocument/2006/relationships/slide" Target="slides/slide57.xml"/><Relationship Id="rId65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slide" Target="slides/slide45.xml"/><Relationship Id="rId56" Type="http://schemas.openxmlformats.org/officeDocument/2006/relationships/slide" Target="slides/slide53.xml"/><Relationship Id="rId64" Type="http://schemas.openxmlformats.org/officeDocument/2006/relationships/presProps" Target="presProps.xml"/><Relationship Id="rId8" Type="http://schemas.openxmlformats.org/officeDocument/2006/relationships/slide" Target="slides/slide5.xml"/><Relationship Id="rId51" Type="http://schemas.openxmlformats.org/officeDocument/2006/relationships/slide" Target="slides/slide48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59" Type="http://schemas.openxmlformats.org/officeDocument/2006/relationships/slide" Target="slides/slide56.xml"/><Relationship Id="rId67" Type="http://schemas.openxmlformats.org/officeDocument/2006/relationships/tableStyles" Target="tableStyles.xml"/><Relationship Id="rId20" Type="http://schemas.openxmlformats.org/officeDocument/2006/relationships/slide" Target="slides/slide17.xml"/><Relationship Id="rId41" Type="http://schemas.openxmlformats.org/officeDocument/2006/relationships/slide" Target="slides/slide38.xml"/><Relationship Id="rId54" Type="http://schemas.openxmlformats.org/officeDocument/2006/relationships/slide" Target="slides/slide51.xml"/><Relationship Id="rId62" Type="http://schemas.openxmlformats.org/officeDocument/2006/relationships/slide" Target="slides/slide5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B1CBA17-A7BC-4271-AA05-AC4DD5628AED}" type="datetimeFigureOut">
              <a:rPr lang="el-GR" smtClean="0"/>
              <a:pPr/>
              <a:t>27/8/2024</a:t>
            </a:fld>
            <a:endParaRPr lang="el-G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l-G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3CBD241-DAF2-4D1B-8C28-B62357972DC2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1357023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εικόνας διαφάνειας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- Θέση σημειώσεων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 dirty="0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98BC6D-50D6-4EFA-B75B-97448B6FD083}" type="slidenum">
              <a:rPr lang="el-GR" smtClean="0"/>
              <a:pPr/>
              <a:t>1</a:t>
            </a:fld>
            <a:endParaRPr lang="el-G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E128DA9-B958-48CF-B4C7-B2FE614F609E}" type="slidenum">
              <a:rPr lang="en-US"/>
              <a:pPr/>
              <a:t>2</a:t>
            </a:fld>
            <a:endParaRPr lang="en-US"/>
          </a:p>
        </p:txBody>
      </p:sp>
      <p:sp>
        <p:nvSpPr>
          <p:cNvPr id="10242" name="1 - Θέση εικόνας διαφάνειας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243" name="2 - Θέση σημειώσεων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ct val="0"/>
              </a:spcBef>
            </a:pPr>
            <a:endParaRPr lang="el-GR" dirty="0"/>
          </a:p>
        </p:txBody>
      </p:sp>
      <p:sp>
        <p:nvSpPr>
          <p:cNvPr id="41988" name="3 - Θέση αριθμού διαφάνειας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b"/>
          <a:lstStyle/>
          <a:p>
            <a:pPr algn="r" eaLnBrk="1" hangingPunct="1">
              <a:defRPr/>
            </a:pPr>
            <a:fld id="{D9DA9E86-DD2E-40F7-BCDA-EE396123F628}" type="slidenum">
              <a:rPr lang="el-GR" sz="1200">
                <a:latin typeface="+mn-lt"/>
              </a:rPr>
              <a:pPr algn="r" eaLnBrk="1" hangingPunct="1">
                <a:defRPr/>
              </a:pPr>
              <a:t>2</a:t>
            </a:fld>
            <a:endParaRPr lang="el-GR" sz="1200">
              <a:latin typeface="+mn-lt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A6330BE-D91A-D240-B266-E5D5F99B4CC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917321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48BBFF8-2832-4EA9-AD0B-C1E3B6BC5013}" type="slidenum">
              <a:rPr lang="en-GB" smtClean="0"/>
              <a:pPr>
                <a:defRPr/>
              </a:pPr>
              <a:t>11</a:t>
            </a:fld>
            <a:endParaRPr lang="en-GB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εικόνας διαφάνειας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- Θέση σημειώσεων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l-GR" dirty="0"/>
              <a:t>Η ΧΑΚ </a:t>
            </a:r>
            <a:r>
              <a:rPr lang="el-GR" dirty="0" err="1"/>
              <a:t>συνηθως</a:t>
            </a:r>
            <a:r>
              <a:rPr lang="el-GR" dirty="0"/>
              <a:t> </a:t>
            </a:r>
            <a:r>
              <a:rPr lang="el-GR" dirty="0" err="1"/>
              <a:t>υπαινισεται</a:t>
            </a:r>
            <a:r>
              <a:rPr lang="el-GR" dirty="0"/>
              <a:t>…</a:t>
            </a:r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CBD241-DAF2-4D1B-8C28-B62357972DC2}" type="slidenum">
              <a:rPr lang="el-GR" smtClean="0"/>
              <a:pPr/>
              <a:t>13</a:t>
            </a:fld>
            <a:endParaRPr lang="el-GR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l-GR" dirty="0"/>
              <a:t>Η ΧΑΚ βασίζεται στην </a:t>
            </a:r>
            <a:r>
              <a:rPr lang="el-GR" dirty="0" err="1"/>
              <a:t>αποκοκκίωση</a:t>
            </a:r>
            <a:r>
              <a:rPr lang="el-GR" dirty="0"/>
              <a:t> των</a:t>
            </a:r>
            <a:r>
              <a:rPr lang="el-GR" baseline="0" dirty="0"/>
              <a:t> </a:t>
            </a:r>
            <a:r>
              <a:rPr lang="el-GR" baseline="0" dirty="0" err="1"/>
              <a:t>μαστοκυττάρων</a:t>
            </a:r>
            <a:r>
              <a:rPr lang="el-GR" baseline="0" dirty="0"/>
              <a:t> που εκλύουν μεγάλο αριθμό </a:t>
            </a:r>
            <a:r>
              <a:rPr lang="el-GR" baseline="0" dirty="0" err="1"/>
              <a:t>προφλεγομνωδών</a:t>
            </a:r>
            <a:r>
              <a:rPr lang="el-GR" baseline="0" dirty="0"/>
              <a:t> </a:t>
            </a:r>
            <a:r>
              <a:rPr lang="el-GR" baseline="0" dirty="0" err="1"/>
              <a:t>κυτταροκικών</a:t>
            </a:r>
            <a:r>
              <a:rPr lang="el-GR" baseline="0" dirty="0"/>
              <a:t> και έχει ως αποτέλεσμα την ενεργοποίηση των νεύρων, Των αιμοφόρων αγγείων και τη μετανάστευση κυττάρων όπως τα </a:t>
            </a:r>
            <a:r>
              <a:rPr lang="el-GR" baseline="0" dirty="0" err="1"/>
              <a:t>βασεόφιλα</a:t>
            </a:r>
            <a:r>
              <a:rPr lang="el-GR" baseline="0" dirty="0"/>
              <a:t>, Τ κύτταρα ,ουδετερόφιλα κλπ. Η </a:t>
            </a:r>
            <a:r>
              <a:rPr lang="el-GR" baseline="0" dirty="0" err="1"/>
              <a:t>αποκοκκίωση</a:t>
            </a:r>
            <a:r>
              <a:rPr lang="el-GR" baseline="0" dirty="0"/>
              <a:t> είναι κάτι πολύ σημαντικό και φυσιολογικό ειδικά σε περιπτώσεις </a:t>
            </a:r>
            <a:r>
              <a:rPr lang="el-GR" baseline="0" dirty="0" err="1"/>
              <a:t>βακτηριακών</a:t>
            </a:r>
            <a:r>
              <a:rPr lang="el-GR" baseline="0" dirty="0"/>
              <a:t> λοιμώξεων κλπ. Αν αντιλαμβανόμασταν τι προκαλεί την </a:t>
            </a:r>
            <a:r>
              <a:rPr lang="el-GR" baseline="0" dirty="0" err="1"/>
              <a:t>αποκοκκίωση</a:t>
            </a:r>
            <a:r>
              <a:rPr lang="el-GR" baseline="0" dirty="0"/>
              <a:t> των </a:t>
            </a:r>
            <a:r>
              <a:rPr lang="el-GR" baseline="0" dirty="0" err="1"/>
              <a:t>μαστοκυττάρων</a:t>
            </a:r>
            <a:r>
              <a:rPr lang="el-GR" baseline="0" dirty="0"/>
              <a:t> θα ήμασταν στην ανακάλυψη του ακριβή </a:t>
            </a:r>
            <a:r>
              <a:rPr lang="el-GR" baseline="0" dirty="0" err="1"/>
              <a:t>παθοφυσιολογικού</a:t>
            </a:r>
            <a:r>
              <a:rPr lang="el-GR" baseline="0" dirty="0"/>
              <a:t> μηχανισμού της νόσου. Τι είναι αυτό που προκαλεί την </a:t>
            </a:r>
            <a:r>
              <a:rPr lang="el-GR" baseline="0" dirty="0" err="1"/>
              <a:t>αποκοκκίωση</a:t>
            </a:r>
            <a:r>
              <a:rPr lang="el-GR" baseline="0" dirty="0"/>
              <a:t> των </a:t>
            </a:r>
            <a:r>
              <a:rPr lang="el-GR" baseline="0" dirty="0" err="1"/>
              <a:t>μαστοκυττάρων</a:t>
            </a:r>
            <a:r>
              <a:rPr lang="el-GR" baseline="0" dirty="0"/>
              <a:t> και την εμφάνιση πομφών και </a:t>
            </a:r>
            <a:r>
              <a:rPr lang="el-GR" baseline="0" dirty="0" err="1"/>
              <a:t>αγγειοοιδήματος</a:t>
            </a:r>
            <a:r>
              <a:rPr lang="el-GR" baseline="0" dirty="0"/>
              <a:t>??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A84CFE8-E59B-436F-BA8F-440D50C45C8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3830132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/>
              <a:t>Από όλους</a:t>
            </a:r>
            <a:r>
              <a:rPr lang="el-GR" baseline="0" dirty="0"/>
              <a:t> τους υποδοχείς που εκφράζονται στην επιφάνεια των </a:t>
            </a:r>
            <a:r>
              <a:rPr lang="el-GR" baseline="0" dirty="0" err="1"/>
              <a:t>μαστοκυττάρων</a:t>
            </a:r>
            <a:r>
              <a:rPr lang="el-GR" baseline="0" dirty="0"/>
              <a:t> , αυτός που παίζει τον σημαντικότερο ρόλο στην </a:t>
            </a:r>
            <a:r>
              <a:rPr lang="el-GR" baseline="0" dirty="0" err="1"/>
              <a:t>αποκοκκίωση</a:t>
            </a:r>
            <a:r>
              <a:rPr lang="el-GR" baseline="0" dirty="0"/>
              <a:t> των </a:t>
            </a:r>
            <a:r>
              <a:rPr lang="el-GR" baseline="0" dirty="0" err="1"/>
              <a:t>μαστοκυττάρων</a:t>
            </a:r>
            <a:r>
              <a:rPr lang="el-GR" baseline="0" dirty="0"/>
              <a:t> στην ΧΑΚ είναι ο υποδοχέας υψηλής συγγένειας της </a:t>
            </a:r>
            <a:r>
              <a:rPr lang="en-US" baseline="0" dirty="0" err="1"/>
              <a:t>IgE</a:t>
            </a:r>
            <a:r>
              <a:rPr lang="el-GR" baseline="0" dirty="0"/>
              <a:t>. Και αυτό σίγουρα δεν κάνει τη ζωή μας πιο εύκολη... Αφού συνεχίζουμε να εξηγούμε πως η ΧΑΚ δεν είναι μία αλλεργική αντίδραση σε κάποιο φαγητό, ή σε κάποιο ζώο... Και επίσης είναι αρκετά δύσκολο να το εξηγήσει ο Ιατρός </a:t>
            </a:r>
            <a:r>
              <a:rPr lang="el-GR" baseline="0" dirty="0" err="1"/>
              <a:t>απο</a:t>
            </a:r>
            <a:r>
              <a:rPr lang="el-GR" baseline="0" dirty="0"/>
              <a:t> τη στιγμή που χορηγούνται </a:t>
            </a:r>
            <a:r>
              <a:rPr lang="el-GR" baseline="0" dirty="0" err="1"/>
              <a:t>αντιισταμινικά</a:t>
            </a:r>
            <a:r>
              <a:rPr lang="el-GR" baseline="0" dirty="0"/>
              <a:t> για τη ΧΑΚ που είναι μία θεραπεία που χορηγείται στις αλλεργίες. Και είναι πολύ δύσκολο πως να εξηγηθεί το πως ο υποδοχέας </a:t>
            </a:r>
            <a:r>
              <a:rPr lang="en-US" baseline="0" dirty="0" err="1"/>
              <a:t>FCeRI</a:t>
            </a:r>
            <a:r>
              <a:rPr lang="en-US" baseline="0" dirty="0"/>
              <a:t> </a:t>
            </a:r>
            <a:r>
              <a:rPr lang="el-GR" baseline="0" dirty="0"/>
              <a:t>που σχετίζεται με την εμφάνιση αλλεργιών είναι εκείνος που ευθύνεται για την </a:t>
            </a:r>
            <a:r>
              <a:rPr lang="el-GR" baseline="0" dirty="0" err="1"/>
              <a:t>αποκοκκίωση</a:t>
            </a:r>
            <a:r>
              <a:rPr lang="el-GR" baseline="0" dirty="0"/>
              <a:t> των </a:t>
            </a:r>
            <a:r>
              <a:rPr lang="el-GR" baseline="0" dirty="0" err="1"/>
              <a:t>μαστοκυττάρων</a:t>
            </a:r>
            <a:r>
              <a:rPr lang="el-GR" baseline="0" dirty="0"/>
              <a:t> στην ΧΑΚ αλλά η ΧΑΚ δεν είναι αλλεργία σε κάποιο ερέθισμα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A84CFE8-E59B-436F-BA8F-440D50C45C8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7229226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/>
              <a:t>Βλέπουμε</a:t>
            </a:r>
            <a:r>
              <a:rPr lang="el-GR" baseline="0" dirty="0"/>
              <a:t> ένα </a:t>
            </a:r>
            <a:r>
              <a:rPr lang="el-GR" baseline="0" dirty="0" err="1"/>
              <a:t>διαγραμμα</a:t>
            </a:r>
            <a:r>
              <a:rPr lang="el-GR" baseline="0" dirty="0"/>
              <a:t> όπου οι 2 καμπύλες όπου η συνεχής γραμμή αφορά στους ασθενείς με ΧΑΚ που έχουν </a:t>
            </a:r>
            <a:r>
              <a:rPr lang="en-US" baseline="0" dirty="0" err="1"/>
              <a:t>IgE</a:t>
            </a:r>
            <a:r>
              <a:rPr lang="en-US" baseline="0" dirty="0"/>
              <a:t> </a:t>
            </a:r>
            <a:r>
              <a:rPr lang="el-GR" baseline="0" dirty="0"/>
              <a:t>έναντι της </a:t>
            </a:r>
            <a:r>
              <a:rPr lang="el-GR" baseline="0" dirty="0" err="1"/>
              <a:t>θυροειδικής</a:t>
            </a:r>
            <a:r>
              <a:rPr lang="el-GR" baseline="0" dirty="0"/>
              <a:t> </a:t>
            </a:r>
            <a:r>
              <a:rPr lang="el-GR" baseline="0" dirty="0" err="1"/>
              <a:t>υπεροξειδάσης</a:t>
            </a:r>
            <a:r>
              <a:rPr lang="el-GR" baseline="0" dirty="0"/>
              <a:t> και η </a:t>
            </a:r>
            <a:r>
              <a:rPr lang="el-GR" baseline="0" dirty="0" err="1"/>
              <a:t>διακεκομένη</a:t>
            </a:r>
            <a:r>
              <a:rPr lang="el-GR" baseline="0" dirty="0"/>
              <a:t> δείχνει τον αντίστοιχο πληθυσμό ατόμων που δεν έχουν ΧΑΚ και εμφανίζουν </a:t>
            </a:r>
            <a:r>
              <a:rPr lang="en-US" baseline="0" dirty="0" err="1"/>
              <a:t>IgE</a:t>
            </a:r>
            <a:r>
              <a:rPr lang="en-US" baseline="0" dirty="0"/>
              <a:t> </a:t>
            </a:r>
            <a:r>
              <a:rPr lang="el-GR" baseline="0" dirty="0"/>
              <a:t>έναντι της </a:t>
            </a:r>
            <a:r>
              <a:rPr lang="el-GR" baseline="0" dirty="0" err="1"/>
              <a:t>θυροειδικής</a:t>
            </a:r>
            <a:r>
              <a:rPr lang="el-GR" baseline="0" dirty="0"/>
              <a:t> </a:t>
            </a:r>
            <a:r>
              <a:rPr lang="el-GR" baseline="0" dirty="0" err="1"/>
              <a:t>υπεροξειδάσης</a:t>
            </a:r>
            <a:r>
              <a:rPr lang="el-GR" baseline="0" dirty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A84CFE8-E59B-436F-BA8F-440D50C45C8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5228586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/>
              <a:t>Εμείς</a:t>
            </a:r>
            <a:r>
              <a:rPr lang="el-GR" baseline="0" dirty="0"/>
              <a:t> λοιπόν οι υγιείς φτιάχνουμε ελάχιστα </a:t>
            </a:r>
            <a:r>
              <a:rPr lang="en-US" baseline="0" dirty="0" err="1"/>
              <a:t>IgE</a:t>
            </a:r>
            <a:r>
              <a:rPr lang="en-US" baseline="0" dirty="0"/>
              <a:t> </a:t>
            </a:r>
            <a:r>
              <a:rPr lang="el-GR" baseline="0" dirty="0"/>
              <a:t>έναντι εαυτού και ελάχιστα έναντι </a:t>
            </a:r>
            <a:r>
              <a:rPr lang="el-GR" baseline="0" dirty="0" err="1"/>
              <a:t>αυτοαντιγόνων</a:t>
            </a:r>
            <a:r>
              <a:rPr lang="el-GR" baseline="0" dirty="0"/>
              <a:t>, Οι ασθενείς με ΧΑΚ εμφανίζουν μεγάλη </a:t>
            </a:r>
            <a:r>
              <a:rPr lang="el-GR" baseline="0" dirty="0" err="1"/>
              <a:t>ποσόσητα</a:t>
            </a:r>
            <a:r>
              <a:rPr lang="el-GR" baseline="0" dirty="0"/>
              <a:t> </a:t>
            </a:r>
            <a:r>
              <a:rPr lang="en-US" baseline="0" dirty="0" err="1"/>
              <a:t>IgE</a:t>
            </a:r>
            <a:r>
              <a:rPr lang="el-GR" baseline="0" dirty="0"/>
              <a:t> έναντι εαυτού και έναντι πολλών </a:t>
            </a:r>
            <a:r>
              <a:rPr lang="el-GR" baseline="0" dirty="0" err="1"/>
              <a:t>αυτοαντιγόνων</a:t>
            </a:r>
            <a:r>
              <a:rPr lang="el-GR" baseline="0" dirty="0"/>
              <a:t>, και κανένα από αυτά τα </a:t>
            </a:r>
            <a:r>
              <a:rPr lang="el-GR" baseline="0" dirty="0" err="1"/>
              <a:t>αυτοαντιγόνα</a:t>
            </a:r>
            <a:r>
              <a:rPr lang="el-GR" baseline="0" dirty="0"/>
              <a:t> για τα οποία φτιάχνουν οι ασθενείς με ΧΑΚ </a:t>
            </a:r>
            <a:r>
              <a:rPr lang="en-US" baseline="0" dirty="0" err="1"/>
              <a:t>IgE</a:t>
            </a:r>
            <a:r>
              <a:rPr lang="en-US" baseline="0" dirty="0"/>
              <a:t> </a:t>
            </a:r>
            <a:r>
              <a:rPr lang="el-GR" baseline="0" dirty="0"/>
              <a:t>δεν είναι παρόμοια με αυτά των υγιών μαρτύρων.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84CFE8-E59B-436F-BA8F-440D50C45C8A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424722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/>
              <a:t>Έχουμε μελετήσει κάποια από</a:t>
            </a:r>
            <a:r>
              <a:rPr lang="el-GR" baseline="0" dirty="0"/>
              <a:t> τα </a:t>
            </a:r>
            <a:r>
              <a:rPr lang="el-GR" baseline="0" dirty="0" err="1"/>
              <a:t>αυτοαντιγόνα</a:t>
            </a:r>
            <a:r>
              <a:rPr lang="el-GR" baseline="0" dirty="0"/>
              <a:t> και ειδικά αυτά έναντι της </a:t>
            </a:r>
            <a:r>
              <a:rPr lang="en-US" baseline="0" dirty="0"/>
              <a:t>TPO </a:t>
            </a:r>
            <a:r>
              <a:rPr lang="el-GR" baseline="0" dirty="0"/>
              <a:t>με ειδική έμφαση στην </a:t>
            </a:r>
            <a:r>
              <a:rPr lang="en-US" baseline="0" dirty="0"/>
              <a:t>IL-24 </a:t>
            </a:r>
            <a:r>
              <a:rPr lang="el-GR" baseline="0" dirty="0"/>
              <a:t>και αυτό γιατί? Αν κοιτάξουμε το διάγραμμα θα δούμε τα επίπεδα της </a:t>
            </a:r>
            <a:r>
              <a:rPr lang="en-US" baseline="0" dirty="0" err="1"/>
              <a:t>IgE</a:t>
            </a:r>
            <a:r>
              <a:rPr lang="el-GR" baseline="0" dirty="0"/>
              <a:t> έναντι της </a:t>
            </a:r>
            <a:r>
              <a:rPr lang="en-US" baseline="0" dirty="0"/>
              <a:t>IL-24 </a:t>
            </a:r>
            <a:r>
              <a:rPr lang="el-GR" baseline="0" dirty="0"/>
              <a:t>σε ασθενείς με ΧΑΚ και σε υγιείς μάρτυρες. Αυτό που παρατηρείται είναι πως πολλοί ασθενείς με ΧΑΚ σχηματίζουν </a:t>
            </a:r>
            <a:r>
              <a:rPr lang="en-US" baseline="0" dirty="0" err="1"/>
              <a:t>IgE</a:t>
            </a:r>
            <a:r>
              <a:rPr lang="en-US" baseline="0" dirty="0"/>
              <a:t> </a:t>
            </a:r>
            <a:r>
              <a:rPr lang="el-GR" baseline="0" dirty="0"/>
              <a:t>έναντι της </a:t>
            </a:r>
            <a:r>
              <a:rPr lang="en-US" baseline="0" dirty="0"/>
              <a:t>IL-24 </a:t>
            </a:r>
            <a:r>
              <a:rPr lang="el-GR" baseline="0" dirty="0"/>
              <a:t>σε αντίθεση με τους μάρτυρες.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A84CFE8-E59B-436F-BA8F-440D50C45C8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4297264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FEFA774-8C6C-4823-BDEB-DEDCCD791509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52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952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07474B7-7664-45C2-A753-4105060DE3B3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9091" name="Rectangle 7"/>
          <p:cNvSpPr txBox="1">
            <a:spLocks noGrp="1" noChangeArrowheads="1"/>
          </p:cNvSpPr>
          <p:nvPr/>
        </p:nvSpPr>
        <p:spPr bwMode="auto">
          <a:xfrm>
            <a:off x="3884613" y="8685706"/>
            <a:ext cx="2971800" cy="4568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5CA12DC-F48B-4857-BE15-03328056B3CF}" type="slidenum">
              <a:rPr kumimoji="0" lang="el-GR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el-G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</p:txBody>
      </p:sp>
      <p:sp>
        <p:nvSpPr>
          <p:cNvPr id="8909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6175" y="687388"/>
            <a:ext cx="4568825" cy="3425825"/>
          </a:xfrm>
          <a:ln w="12700" cap="flat"/>
        </p:spPr>
      </p:sp>
      <p:sp>
        <p:nvSpPr>
          <p:cNvPr id="8909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50913" y="4345043"/>
            <a:ext cx="4908550" cy="4111515"/>
          </a:xfrm>
          <a:solidFill>
            <a:srgbClr val="FFFFFF"/>
          </a:solidFill>
          <a:ln w="12700" cap="flat">
            <a:solidFill>
              <a:srgbClr val="000000"/>
            </a:solidFill>
          </a:ln>
        </p:spPr>
        <p:txBody>
          <a:bodyPr lIns="88900" tIns="44450" rIns="88900" bIns="44450"/>
          <a:lstStyle/>
          <a:p>
            <a:pPr marL="228600" indent="-228600" eaLnBrk="1" hangingPunct="1">
              <a:lnSpc>
                <a:spcPct val="90000"/>
              </a:lnSpc>
              <a:spcBef>
                <a:spcPct val="25000"/>
              </a:spcBef>
            </a:pPr>
            <a:r>
              <a:rPr lang="el-GR" sz="300" dirty="0"/>
              <a:t>Η ιντερλευκίνη 3 και 5 προάγουν τον πολλαπλασιαμό διαφοροποίηση και ενεργοποίηση των </a:t>
            </a:r>
            <a:r>
              <a:rPr lang="el-GR" sz="600" dirty="0"/>
              <a:t>κυττάρων της φλεγμονής . Η ιντερλ 4 και 5 και 8 και ο </a:t>
            </a:r>
            <a:r>
              <a:rPr lang="en-US" sz="600" dirty="0" err="1"/>
              <a:t>tnf</a:t>
            </a:r>
            <a:r>
              <a:rPr lang="en-US" sz="600" dirty="0"/>
              <a:t> </a:t>
            </a:r>
            <a:r>
              <a:rPr lang="el-GR" sz="600" dirty="0"/>
              <a:t>ρυθμ’ιζουν την έκφραση των μορίων προσκόλησης τη χημειοταξία. </a:t>
            </a:r>
            <a:r>
              <a:rPr lang="en-US" sz="600" dirty="0"/>
              <a:t>Gm-</a:t>
            </a:r>
            <a:r>
              <a:rPr lang="en-US" sz="600" dirty="0" err="1"/>
              <a:t>scf</a:t>
            </a:r>
            <a:r>
              <a:rPr lang="en-US" sz="600" dirty="0"/>
              <a:t> </a:t>
            </a:r>
            <a:r>
              <a:rPr lang="el-GR" sz="600" dirty="0"/>
              <a:t>κυρίως στην δερματολογία διότι προέρχονται από διεγερθλεντα κερατινιοκύτταρα, </a:t>
            </a:r>
            <a:endParaRPr lang="es-ES" sz="600"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48BBFF8-2832-4EA9-AD0B-C1E3B6BC5013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0628353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εικόνας διαφάνειας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- Θέση σημειώσεων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 dirty="0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CBD241-DAF2-4D1B-8C28-B62357972DC2}" type="slidenum">
              <a:rPr lang="el-GR" smtClean="0"/>
              <a:pPr/>
              <a:t>24</a:t>
            </a:fld>
            <a:endParaRPr lang="el-GR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3FD6920-96C1-481B-88E6-6E660B3FB0B5}" type="slidenum">
              <a:rPr lang="en-US" smtClean="0">
                <a:latin typeface="Arial" charset="0"/>
              </a:rPr>
              <a:pPr/>
              <a:t>25</a:t>
            </a:fld>
            <a:endParaRPr lang="en-US">
              <a:latin typeface="Arial" charset="0"/>
            </a:endParaRPr>
          </a:p>
        </p:txBody>
      </p:sp>
      <p:sp>
        <p:nvSpPr>
          <p:cNvPr id="43011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18" tIns="45709" rIns="91418" bIns="45709" anchor="b"/>
          <a:lstStyle/>
          <a:p>
            <a:pPr algn="r"/>
            <a:fld id="{C15AD10B-1DD7-490F-AA24-8A4F8084C043}" type="slidenum">
              <a:rPr lang="de-DE" sz="1200">
                <a:latin typeface="Arial" charset="0"/>
              </a:rPr>
              <a:pPr algn="r"/>
              <a:t>25</a:t>
            </a:fld>
            <a:endParaRPr lang="de-DE" sz="1200">
              <a:latin typeface="Arial" charset="0"/>
            </a:endParaRPr>
          </a:p>
        </p:txBody>
      </p:sp>
      <p:sp>
        <p:nvSpPr>
          <p:cNvPr id="4301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7763" y="688975"/>
            <a:ext cx="4564062" cy="3422650"/>
          </a:xfrm>
          <a:ln w="12699" cap="flat"/>
        </p:spPr>
      </p:sp>
      <p:sp>
        <p:nvSpPr>
          <p:cNvPr id="4301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 lIns="92443" tIns="46222" rIns="92443" bIns="46222"/>
          <a:lstStyle/>
          <a:p>
            <a:pPr eaLnBrk="1" hangingPunct="1"/>
            <a:endParaRPr lang="en-GB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εικόνας διαφάνειας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- Θέση σημειώσεων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 dirty="0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CBD241-DAF2-4D1B-8C28-B62357972DC2}" type="slidenum">
              <a:rPr lang="el-GR" smtClean="0"/>
              <a:pPr/>
              <a:t>27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56397694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εικόνας διαφάνειας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- Θέση σημειώσεων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l-GR" dirty="0"/>
              <a:t>η </a:t>
            </a:r>
            <a:r>
              <a:rPr lang="el-GR" dirty="0" err="1"/>
              <a:t>δοκιμασια</a:t>
            </a:r>
            <a:r>
              <a:rPr lang="el-GR" dirty="0"/>
              <a:t>..</a:t>
            </a:r>
            <a:r>
              <a:rPr lang="el-GR" dirty="0" err="1"/>
              <a:t>προβαινουμε</a:t>
            </a:r>
            <a:r>
              <a:rPr lang="el-GR" baseline="0" dirty="0"/>
              <a:t> σε </a:t>
            </a:r>
            <a:r>
              <a:rPr lang="el-GR" baseline="0" dirty="0" err="1"/>
              <a:t>ληψη</a:t>
            </a:r>
            <a:r>
              <a:rPr lang="el-GR" baseline="0" dirty="0"/>
              <a:t>..</a:t>
            </a:r>
            <a:endParaRPr lang="el-GR" dirty="0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CBD241-DAF2-4D1B-8C28-B62357972DC2}" type="slidenum">
              <a:rPr lang="el-GR" smtClean="0"/>
              <a:pPr/>
              <a:t>29</a:t>
            </a:fld>
            <a:endParaRPr lang="el-GR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εικόνας διαφάνειας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- Θέση σημειώσεων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 dirty="0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CBD241-DAF2-4D1B-8C28-B62357972DC2}" type="slidenum">
              <a:rPr lang="el-GR" smtClean="0"/>
              <a:pPr/>
              <a:t>31</a:t>
            </a:fld>
            <a:endParaRPr lang="el-GR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AD29452-A586-47FB-8651-AD1712FF442F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60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ln/>
        </p:spPr>
        <p:txBody>
          <a:bodyPr/>
          <a:lstStyle/>
          <a:p>
            <a:endParaRPr lang="el-GR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εικόνας διαφάνειας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- Θέση σημειώσεων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 dirty="0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351D61-2AA2-4A97-B7E7-F4FC10E0B529}" type="slidenum">
              <a:rPr lang="el-GR" smtClean="0"/>
              <a:pPr/>
              <a:t>44</a:t>
            </a:fld>
            <a:endParaRPr lang="el-GR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379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379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6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9pPr>
          </a:lstStyle>
          <a:p>
            <a:pPr eaLnBrk="1" hangingPunct="1"/>
            <a:fld id="{B9B7E0D9-E6DF-4FED-9B0D-6AC5BEE2B67D}" type="slidenum">
              <a:rPr lang="en-US" sz="1200" smtClean="0"/>
              <a:pPr eaLnBrk="1" hangingPunct="1"/>
              <a:t>45</a:t>
            </a:fld>
            <a:endParaRPr lang="en-US" sz="1200" dirty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C4686C-9FED-4DC4-9051-4FBF8B8A68E9}" type="slidenum">
              <a:rPr lang="en-US" smtClean="0"/>
              <a:pPr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823040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εικόνας διαφάνειας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- Θέση σημειώσεων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l-GR" dirty="0"/>
              <a:t>Τα </a:t>
            </a:r>
            <a:r>
              <a:rPr lang="el-GR" dirty="0" err="1"/>
              <a:t>αντιι</a:t>
            </a:r>
            <a:r>
              <a:rPr lang="el-GR" dirty="0"/>
              <a:t>….</a:t>
            </a:r>
          </a:p>
          <a:p>
            <a:endParaRPr lang="el-GR" dirty="0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CBD241-DAF2-4D1B-8C28-B62357972DC2}" type="slidenum">
              <a:rPr lang="el-GR" smtClean="0"/>
              <a:pPr/>
              <a:t>49</a:t>
            </a:fld>
            <a:endParaRPr lang="el-GR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Bern - 02.09.10 - Xolair</a:t>
            </a:r>
          </a:p>
        </p:txBody>
      </p:sp>
      <p:sp>
        <p:nvSpPr>
          <p:cNvPr id="9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D7D928D-2B38-4421-94B6-A9AA01E6FF48}" type="slidenum">
              <a:rPr kumimoji="0" lang="en-GB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51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38658" name="Rectangle 4"/>
          <p:cNvSpPr txBox="1">
            <a:spLocks noGrp="1" noChangeArrowheads="1"/>
          </p:cNvSpPr>
          <p:nvPr/>
        </p:nvSpPr>
        <p:spPr bwMode="auto">
          <a:xfrm>
            <a:off x="1" y="9430814"/>
            <a:ext cx="2888420" cy="462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9050" tIns="0" rIns="19050" bIns="0" anchor="b"/>
          <a:lstStyle/>
          <a:p>
            <a:pPr marL="0" marR="0" lvl="0" indent="0" algn="l" defTabSz="7620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Hannover - 09.09.10 - Novartis</a:t>
            </a:r>
          </a:p>
        </p:txBody>
      </p:sp>
      <p:sp>
        <p:nvSpPr>
          <p:cNvPr id="838659" name="Rectangle 5"/>
          <p:cNvSpPr txBox="1">
            <a:spLocks noGrp="1" noChangeArrowheads="1"/>
          </p:cNvSpPr>
          <p:nvPr/>
        </p:nvSpPr>
        <p:spPr bwMode="auto">
          <a:xfrm>
            <a:off x="3779083" y="9430814"/>
            <a:ext cx="2888419" cy="462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9050" tIns="0" rIns="19050" bIns="0" anchor="b"/>
          <a:lstStyle/>
          <a:p>
            <a:pPr marL="0" marR="0" lvl="0" indent="0" algn="r" defTabSz="7620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6664204-6F60-441D-9F31-33678BDFD14B}" type="slidenum">
              <a:rPr kumimoji="0" lang="en-GB" sz="10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pPr marL="0" marR="0" lvl="0" indent="0" algn="r" defTabSz="762000" rtl="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51</a:t>
            </a:fld>
            <a:endParaRPr kumimoji="0" lang="en-GB" sz="1000" b="0" i="1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83866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57175" y="866775"/>
            <a:ext cx="6154738" cy="3462338"/>
          </a:xfrm>
          <a:ln/>
        </p:spPr>
      </p:sp>
      <p:sp>
        <p:nvSpPr>
          <p:cNvPr id="10" name="Rectangle 3"/>
          <p:cNvSpPr>
            <a:spLocks noGrp="1" noChangeArrowheads="1"/>
          </p:cNvSpPr>
          <p:nvPr>
            <p:ph type="body" idx="3"/>
          </p:nvPr>
        </p:nvSpPr>
        <p:spPr>
          <a:xfrm>
            <a:off x="890991" y="4666150"/>
            <a:ext cx="4894947" cy="4455790"/>
          </a:xfrm>
        </p:spPr>
        <p:txBody>
          <a:bodyPr lIns="92075" tIns="46038" rIns="92075" bIns="46038"/>
          <a:lstStyle/>
          <a:p>
            <a:r>
              <a:rPr lang="el-GR" altLang="en-US" sz="1050" dirty="0"/>
              <a:t>Η ομαλιζουμάμπη δημιουργεί συμπλέγματα με την κυκλοφορούσα IgE, η οποία αναστέλλει τη δέσμευση της IgE στον υποδοχέα Fc</a:t>
            </a:r>
            <a:r>
              <a:rPr lang="el-GR" sz="1050" dirty="0"/>
              <a:t>ε</a:t>
            </a:r>
            <a:r>
              <a:rPr lang="el-GR" altLang="en-US" sz="1050" dirty="0"/>
              <a:t>RI στην επιφάνεια των μαστοκυττάρων και των βασεόφιλων</a:t>
            </a:r>
            <a:r>
              <a:rPr lang="el-GR" altLang="en-US" sz="1050" baseline="30000" dirty="0"/>
              <a:t>1</a:t>
            </a:r>
            <a:endParaRPr lang="en-US" sz="1050" dirty="0"/>
          </a:p>
          <a:p>
            <a:r>
              <a:rPr lang="el-GR" altLang="en-US" sz="1050" dirty="0"/>
              <a:t>Η ομαλιζουμάμπη δεσμεύεται στην κυκλοφορούσα IgE στην περιοχή C</a:t>
            </a:r>
            <a:r>
              <a:rPr lang="en-US" altLang="en-US" sz="1050" dirty="0">
                <a:sym typeface="Symbol" pitchFamily="18" charset="2"/>
              </a:rPr>
              <a:t></a:t>
            </a:r>
            <a:r>
              <a:rPr lang="el-GR" altLang="en-US" sz="1050" dirty="0">
                <a:sym typeface="Symbol" pitchFamily="18" charset="2"/>
              </a:rPr>
              <a:t>3 – την ίδια περιοχή που δεσμεύεται στον υποδοχέα Fc</a:t>
            </a:r>
            <a:r>
              <a:rPr lang="en-US" altLang="en-US" sz="1050" dirty="0">
                <a:sym typeface="Symbol" pitchFamily="18" charset="2"/>
              </a:rPr>
              <a:t></a:t>
            </a:r>
            <a:r>
              <a:rPr lang="el-GR" altLang="en-US" sz="1050" dirty="0">
                <a:sym typeface="Symbol" pitchFamily="18" charset="2"/>
              </a:rPr>
              <a:t>FcRI</a:t>
            </a:r>
          </a:p>
          <a:p>
            <a:r>
              <a:rPr lang="el-GR" altLang="en-US" sz="1050" dirty="0">
                <a:sym typeface="Symbol" pitchFamily="18" charset="2"/>
              </a:rPr>
              <a:t>Κατά συνέπεια, </a:t>
            </a:r>
            <a:r>
              <a:rPr lang="el-GR" altLang="en-US" sz="1050" b="1" dirty="0">
                <a:sym typeface="Symbol" pitchFamily="18" charset="2"/>
              </a:rPr>
              <a:t>η ομαλιζουμάμπη </a:t>
            </a:r>
            <a:r>
              <a:rPr lang="el-GR" altLang="en-US" sz="1050" b="1" dirty="0">
                <a:solidFill>
                  <a:schemeClr val="accent4"/>
                </a:solidFill>
              </a:rPr>
              <a:t>δεν</a:t>
            </a:r>
            <a:r>
              <a:rPr lang="el-GR" sz="1050" b="1" dirty="0"/>
              <a:t> </a:t>
            </a:r>
            <a:r>
              <a:rPr lang="el-GR" altLang="en-US" sz="1050" b="1" dirty="0"/>
              <a:t>μπορεί να δεσμευτεί στην IgE που έχει δεσμευτεί σε υποδοχείς και δεν φαίνεται να προκαλεί αναφυλακτική αντίδραση</a:t>
            </a:r>
          </a:p>
          <a:p>
            <a:endParaRPr lang="en-GB" sz="1050" b="1" dirty="0"/>
          </a:p>
          <a:p>
            <a:r>
              <a:rPr lang="en-GB" sz="1050" b="1" dirty="0"/>
              <a:t>References</a:t>
            </a:r>
          </a:p>
          <a:p>
            <a:pPr marL="228600" indent="-228600">
              <a:buFont typeface="+mj-lt"/>
              <a:buAutoNum type="arabicPeriod"/>
            </a:pPr>
            <a:r>
              <a:rPr lang="en-GB" sz="1050" dirty="0" err="1"/>
              <a:t>Hochhaus</a:t>
            </a:r>
            <a:r>
              <a:rPr lang="en-GB" sz="1050" dirty="0"/>
              <a:t> G et al. Pharmacodynamics of </a:t>
            </a:r>
            <a:r>
              <a:rPr lang="en-GB" sz="1050" dirty="0" err="1"/>
              <a:t>omalizumab</a:t>
            </a:r>
            <a:r>
              <a:rPr lang="en-GB" sz="1050" dirty="0"/>
              <a:t>: implications for optimised dosing strategies and clinical efficacy in the treatment of allergic asthma. </a:t>
            </a:r>
            <a:r>
              <a:rPr lang="en-GB" sz="1050" dirty="0" err="1"/>
              <a:t>Curr</a:t>
            </a:r>
            <a:r>
              <a:rPr lang="en-GB" sz="1050" dirty="0"/>
              <a:t> Med Res </a:t>
            </a:r>
            <a:r>
              <a:rPr lang="en-GB" sz="1050" dirty="0" err="1"/>
              <a:t>Opin</a:t>
            </a:r>
            <a:r>
              <a:rPr lang="en-GB" sz="1050" dirty="0"/>
              <a:t>. 2003;19:491–8.</a:t>
            </a:r>
          </a:p>
          <a:p>
            <a:pPr marL="228600" indent="-228600">
              <a:buFont typeface="+mj-lt"/>
              <a:buAutoNum type="arabicPeriod"/>
            </a:pPr>
            <a:endParaRPr lang="en-GB" sz="1050" dirty="0"/>
          </a:p>
          <a:p>
            <a:pPr marL="228600" indent="-228600">
              <a:buFont typeface="+mj-lt"/>
              <a:buAutoNum type="arabicPeriod"/>
            </a:pPr>
            <a:endParaRPr lang="en-US" sz="1050" dirty="0"/>
          </a:p>
        </p:txBody>
      </p:sp>
    </p:spTree>
    <p:extLst>
      <p:ext uri="{BB962C8B-B14F-4D97-AF65-F5344CB8AC3E}">
        <p14:creationId xmlns:p14="http://schemas.microsoft.com/office/powerpoint/2010/main" val="383802824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εικόνας διαφάνειας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- Θέση σημειώσεων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 dirty="0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CBD241-DAF2-4D1B-8C28-B62357972DC2}" type="slidenum">
              <a:rPr lang="el-GR" smtClean="0"/>
              <a:pPr/>
              <a:t>53</a:t>
            </a:fld>
            <a:endParaRPr lang="el-GR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εικόνας διαφάνειας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- Θέση σημειώσεων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 dirty="0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CBD241-DAF2-4D1B-8C28-B62357972DC2}" type="slidenum">
              <a:rPr lang="el-GR" smtClean="0"/>
              <a:pPr/>
              <a:t>54</a:t>
            </a:fld>
            <a:endParaRPr lang="el-GR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l-GR" dirty="0"/>
              <a:t>Οι </a:t>
            </a:r>
            <a:r>
              <a:rPr lang="el-GR" dirty="0" err="1"/>
              <a:t>ανταγωνιστες</a:t>
            </a:r>
            <a:r>
              <a:rPr lang="el-GR" dirty="0"/>
              <a:t> </a:t>
            </a:r>
            <a:r>
              <a:rPr lang="el-GR" dirty="0" err="1"/>
              <a:t>λευκοτριενιων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48BBFF8-2832-4EA9-AD0B-C1E3B6BC5013}" type="slidenum">
              <a:rPr lang="en-GB" smtClean="0"/>
              <a:pPr>
                <a:defRPr/>
              </a:pPr>
              <a:t>55</a:t>
            </a:fld>
            <a:endParaRPr lang="en-GB" dirty="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48BBFF8-2832-4EA9-AD0B-C1E3B6BC5013}" type="slidenum">
              <a:rPr lang="en-GB" smtClean="0"/>
              <a:pPr>
                <a:defRPr/>
              </a:pPr>
              <a:t>56</a:t>
            </a:fld>
            <a:endParaRPr lang="en-GB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l-G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88A53-1A7E-4FA8-A8D7-7E077358B2E3}" type="datetimeFigureOut">
              <a:rPr lang="el-GR" smtClean="0"/>
              <a:pPr/>
              <a:t>27/8/2024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C40798-1502-4129-B467-80BA6CECD723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88A53-1A7E-4FA8-A8D7-7E077358B2E3}" type="datetimeFigureOut">
              <a:rPr lang="el-GR" smtClean="0"/>
              <a:pPr/>
              <a:t>27/8/2024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C40798-1502-4129-B467-80BA6CECD723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88A53-1A7E-4FA8-A8D7-7E077358B2E3}" type="datetimeFigureOut">
              <a:rPr lang="el-GR" smtClean="0"/>
              <a:pPr/>
              <a:t>27/8/2024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C40798-1502-4129-B467-80BA6CECD723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88A53-1A7E-4FA8-A8D7-7E077358B2E3}" type="datetimeFigureOut">
              <a:rPr lang="el-GR" smtClean="0"/>
              <a:pPr/>
              <a:t>27/8/2024</a:t>
            </a:fld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C40798-1502-4129-B467-80BA6CECD723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88A53-1A7E-4FA8-A8D7-7E077358B2E3}" type="datetimeFigureOut">
              <a:rPr lang="el-GR" smtClean="0"/>
              <a:pPr/>
              <a:t>27/8/2024</a:t>
            </a:fld>
            <a:endParaRPr lang="el-G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C40798-1502-4129-B467-80BA6CECD723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88A53-1A7E-4FA8-A8D7-7E077358B2E3}" type="datetimeFigureOut">
              <a:rPr lang="el-GR" smtClean="0"/>
              <a:pPr/>
              <a:t>27/8/2024</a:t>
            </a:fld>
            <a:endParaRPr lang="el-G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C40798-1502-4129-B467-80BA6CECD723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88A53-1A7E-4FA8-A8D7-7E077358B2E3}" type="datetimeFigureOut">
              <a:rPr lang="el-GR" smtClean="0"/>
              <a:pPr/>
              <a:t>27/8/2024</a:t>
            </a:fld>
            <a:endParaRPr lang="el-G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C40798-1502-4129-B467-80BA6CECD723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88A53-1A7E-4FA8-A8D7-7E077358B2E3}" type="datetimeFigureOut">
              <a:rPr lang="el-GR" smtClean="0"/>
              <a:pPr/>
              <a:t>27/8/2024</a:t>
            </a:fld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C40798-1502-4129-B467-80BA6CECD723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88A53-1A7E-4FA8-A8D7-7E077358B2E3}" type="datetimeFigureOut">
              <a:rPr lang="el-GR" smtClean="0"/>
              <a:pPr/>
              <a:t>27/8/2024</a:t>
            </a:fld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C40798-1502-4129-B467-80BA6CECD723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88A53-1A7E-4FA8-A8D7-7E077358B2E3}" type="datetimeFigureOut">
              <a:rPr lang="el-GR" smtClean="0"/>
              <a:pPr/>
              <a:t>27/8/2024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C40798-1502-4129-B467-80BA6CECD723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88A53-1A7E-4FA8-A8D7-7E077358B2E3}" type="datetimeFigureOut">
              <a:rPr lang="el-GR" smtClean="0"/>
              <a:pPr/>
              <a:t>27/8/2024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C40798-1502-4129-B467-80BA6CECD723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173355" y="243841"/>
            <a:ext cx="8793480" cy="6377939"/>
          </a:xfrm>
          <a:prstGeom prst="rect">
            <a:avLst/>
          </a:prstGeom>
          <a:solidFill>
            <a:schemeClr val="accent1"/>
          </a:solidFill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32485" y="882376"/>
            <a:ext cx="7475220" cy="2926080"/>
          </a:xfrm>
        </p:spPr>
        <p:txBody>
          <a:bodyPr anchor="b">
            <a:normAutofit/>
          </a:bodyPr>
          <a:lstStyle>
            <a:lvl1pPr algn="ctr">
              <a:lnSpc>
                <a:spcPct val="85000"/>
              </a:lnSpc>
              <a:defRPr sz="5400" b="1" cap="all" baseline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82148" y="3869635"/>
            <a:ext cx="6575895" cy="1388165"/>
          </a:xfrm>
        </p:spPr>
        <p:txBody>
          <a:bodyPr>
            <a:normAutofit/>
          </a:bodyPr>
          <a:lstStyle>
            <a:lvl1pPr marL="0" indent="0" algn="ctr">
              <a:buNone/>
              <a:defRPr sz="1650">
                <a:solidFill>
                  <a:srgbClr val="FFFFFF"/>
                </a:solidFill>
              </a:defRPr>
            </a:lvl1pPr>
            <a:lvl2pPr marL="342900" indent="0" algn="ctr">
              <a:buNone/>
              <a:defRPr sz="1650"/>
            </a:lvl2pPr>
            <a:lvl3pPr marL="685800" indent="0" algn="ctr">
              <a:buNone/>
              <a:defRPr sz="1650"/>
            </a:lvl3pPr>
            <a:lvl4pPr marL="1028700" indent="0" algn="ctr">
              <a:buNone/>
              <a:defRPr sz="1500"/>
            </a:lvl4pPr>
            <a:lvl5pPr marL="1371600" indent="0" algn="ctr">
              <a:buNone/>
              <a:defRPr sz="1500"/>
            </a:lvl5pPr>
            <a:lvl6pPr marL="1714500" indent="0" algn="ctr">
              <a:buNone/>
              <a:defRPr sz="1500"/>
            </a:lvl6pPr>
            <a:lvl7pPr marL="2057400" indent="0" algn="ctr">
              <a:buNone/>
              <a:defRPr sz="1500"/>
            </a:lvl7pPr>
            <a:lvl8pPr marL="2400300" indent="0" algn="ctr">
              <a:buNone/>
              <a:defRPr sz="1500"/>
            </a:lvl8pPr>
            <a:lvl9pPr marL="2743200" indent="0" algn="ctr">
              <a:buNone/>
              <a:defRPr sz="15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F2CB49B7-4361-49A6-A7E2-261F99AEC808}" type="datetimeFigureOut">
              <a:rPr lang="en-US" smtClean="0"/>
              <a:pPr/>
              <a:t>8/27/2024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EFB623F5-A314-4D51-9F9D-5769753399DA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1483995" y="3733800"/>
            <a:ext cx="6172201" cy="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885011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CB49B7-4361-49A6-A7E2-261F99AEC808}" type="datetimeFigureOut">
              <a:rPr lang="en-US" smtClean="0"/>
              <a:pPr/>
              <a:t>8/27/2024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B623F5-A314-4D51-9F9D-5769753399D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223658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9818" y="1173575"/>
            <a:ext cx="7475220" cy="2926080"/>
          </a:xfrm>
        </p:spPr>
        <p:txBody>
          <a:bodyPr anchor="b">
            <a:noAutofit/>
          </a:bodyPr>
          <a:lstStyle>
            <a:lvl1pPr algn="ctr">
              <a:lnSpc>
                <a:spcPct val="85000"/>
              </a:lnSpc>
              <a:defRPr sz="5400" b="0" cap="all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82446" y="4154520"/>
            <a:ext cx="6576822" cy="1363806"/>
          </a:xfrm>
        </p:spPr>
        <p:txBody>
          <a:bodyPr anchor="t">
            <a:normAutofit/>
          </a:bodyPr>
          <a:lstStyle>
            <a:lvl1pPr marL="0" indent="0" algn="ctr">
              <a:buNone/>
              <a:defRPr sz="1650">
                <a:solidFill>
                  <a:schemeClr val="accent1"/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CB49B7-4361-49A6-A7E2-261F99AEC808}" type="datetimeFigureOut">
              <a:rPr lang="en-US" smtClean="0"/>
              <a:pPr/>
              <a:t>8/27/2024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B623F5-A314-4D51-9F9D-5769753399DA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1485900" y="4020408"/>
            <a:ext cx="6172201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4631049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57250" y="2057399"/>
            <a:ext cx="3566160" cy="4023360"/>
          </a:xfrm>
        </p:spPr>
        <p:txBody>
          <a:bodyPr/>
          <a:lstStyle>
            <a:lvl1pPr>
              <a:defRPr sz="165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00709" y="2057400"/>
            <a:ext cx="3566160" cy="4023360"/>
          </a:xfrm>
        </p:spPr>
        <p:txBody>
          <a:bodyPr/>
          <a:lstStyle>
            <a:lvl1pPr>
              <a:defRPr sz="165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CB49B7-4361-49A6-A7E2-261F99AEC808}" type="datetimeFigureOut">
              <a:rPr lang="en-US" smtClean="0"/>
              <a:pPr/>
              <a:t>8/27/2024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B623F5-A314-4D51-9F9D-5769753399D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957705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7250" y="2001511"/>
            <a:ext cx="356616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57250" y="2721483"/>
            <a:ext cx="3566160" cy="3383280"/>
          </a:xfrm>
        </p:spPr>
        <p:txBody>
          <a:bodyPr/>
          <a:lstStyle>
            <a:lvl1pPr>
              <a:defRPr sz="165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01880" y="1999032"/>
            <a:ext cx="356616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01880" y="2719322"/>
            <a:ext cx="3566160" cy="3383280"/>
          </a:xfrm>
        </p:spPr>
        <p:txBody>
          <a:bodyPr/>
          <a:lstStyle>
            <a:lvl1pPr>
              <a:defRPr sz="165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CB49B7-4361-49A6-A7E2-261F99AEC808}" type="datetimeFigureOut">
              <a:rPr lang="en-US" smtClean="0"/>
              <a:pPr/>
              <a:t>8/27/2024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B623F5-A314-4D51-9F9D-5769753399D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989708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CB49B7-4361-49A6-A7E2-261F99AEC808}" type="datetimeFigureOut">
              <a:rPr lang="en-US" smtClean="0"/>
              <a:pPr/>
              <a:t>8/27/2024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B623F5-A314-4D51-9F9D-5769753399D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169469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CB49B7-4361-49A6-A7E2-261F99AEC808}" type="datetimeFigureOut">
              <a:rPr lang="en-US" smtClean="0"/>
              <a:pPr/>
              <a:t>8/27/2024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B623F5-A314-4D51-9F9D-5769753399D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516319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7250" y="1097280"/>
            <a:ext cx="294894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3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89119" y="1097280"/>
            <a:ext cx="3909060" cy="4663440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7250" y="2834640"/>
            <a:ext cx="2948940" cy="301752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750"/>
              </a:spcBef>
              <a:buNone/>
              <a:defRPr sz="1275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CB49B7-4361-49A6-A7E2-261F99AEC808}" type="datetimeFigureOut">
              <a:rPr lang="en-US" smtClean="0"/>
              <a:pPr/>
              <a:t>8/27/2024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B623F5-A314-4D51-9F9D-5769753399D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55471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7250" y="1097280"/>
            <a:ext cx="294894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3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059936" y="1069847"/>
            <a:ext cx="4574286" cy="4800600"/>
          </a:xfrm>
        </p:spPr>
        <p:txBody>
          <a:bodyPr lIns="274320" tIns="182880" anchor="t">
            <a:normAutofit/>
          </a:bodyPr>
          <a:lstStyle>
            <a:lvl1pPr marL="0" indent="0">
              <a:buNone/>
              <a:defRPr sz="21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7250" y="2834640"/>
            <a:ext cx="2948940" cy="288036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750"/>
              </a:spcBef>
              <a:buNone/>
              <a:defRPr sz="1275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CB49B7-4361-49A6-A7E2-261F99AEC808}" type="datetimeFigureOut">
              <a:rPr lang="en-US" smtClean="0"/>
              <a:pPr/>
              <a:t>8/27/2024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B623F5-A314-4D51-9F9D-5769753399D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130410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CB49B7-4361-49A6-A7E2-261F99AEC808}" type="datetimeFigureOut">
              <a:rPr lang="en-US" smtClean="0"/>
              <a:pPr/>
              <a:t>8/27/2024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B623F5-A314-4D51-9F9D-5769753399D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758769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762000"/>
            <a:ext cx="1743075" cy="54102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57250" y="762000"/>
            <a:ext cx="5572125" cy="541020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CB49B7-4361-49A6-A7E2-261F99AEC808}" type="datetimeFigureOut">
              <a:rPr lang="en-US" smtClean="0"/>
              <a:pPr/>
              <a:t>8/27/2024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B623F5-A314-4D51-9F9D-5769753399D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190065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75" b="1" i="0">
                <a:solidFill>
                  <a:schemeClr val="bg1"/>
                </a:solidFill>
                <a:latin typeface="Comic Sans MS"/>
                <a:cs typeface="Comic Sans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22852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22852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8/27/2024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12727293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ontent - with Comb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2"/>
          <p:cNvSpPr>
            <a:spLocks noGrp="1"/>
          </p:cNvSpPr>
          <p:nvPr>
            <p:ph idx="1" hasCustomPrompt="1"/>
          </p:nvPr>
        </p:nvSpPr>
        <p:spPr>
          <a:xfrm>
            <a:off x="457201" y="1565481"/>
            <a:ext cx="8257051" cy="4111331"/>
          </a:xfrm>
        </p:spPr>
        <p:txBody>
          <a:bodyPr>
            <a:normAutofit/>
          </a:bodyPr>
          <a:lstStyle>
            <a:lvl1pPr marL="0" indent="0">
              <a:buFont typeface="Arial"/>
              <a:buNone/>
              <a:defRPr sz="1050" b="0" spc="0">
                <a:solidFill>
                  <a:schemeClr val="tx2"/>
                </a:solidFill>
                <a:latin typeface="Arial"/>
                <a:cs typeface="Arial"/>
              </a:defRPr>
            </a:lvl1pPr>
            <a:lvl2pPr marL="205740" indent="0">
              <a:buNone/>
              <a:defRPr sz="1050" b="0" spc="0">
                <a:solidFill>
                  <a:schemeClr val="tx2"/>
                </a:solidFill>
                <a:latin typeface="Arial"/>
                <a:cs typeface="Arial"/>
              </a:defRPr>
            </a:lvl2pPr>
            <a:lvl3pPr marL="685800" indent="0">
              <a:buNone/>
              <a:defRPr sz="1050" b="0" spc="0">
                <a:solidFill>
                  <a:schemeClr val="tx2"/>
                </a:solidFill>
                <a:latin typeface="Arial"/>
                <a:cs typeface="Arial"/>
              </a:defRPr>
            </a:lvl3pPr>
            <a:lvl4pPr marL="1028700" indent="0">
              <a:buNone/>
              <a:defRPr sz="1050" b="0" spc="0">
                <a:solidFill>
                  <a:schemeClr val="tx2"/>
                </a:solidFill>
                <a:latin typeface="Arial"/>
                <a:cs typeface="Arial"/>
              </a:defRPr>
            </a:lvl4pPr>
            <a:lvl5pPr>
              <a:defRPr spc="0">
                <a:latin typeface="Arial"/>
                <a:cs typeface="Arial"/>
              </a:defRPr>
            </a:lvl5pPr>
          </a:lstStyle>
          <a:p>
            <a:pPr lvl="0"/>
            <a:r>
              <a:rPr lang="en-US"/>
              <a:t>Second level</a:t>
            </a:r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2"/>
          </p:nvPr>
        </p:nvSpPr>
        <p:spPr>
          <a:xfrm>
            <a:off x="4816113" y="6280566"/>
            <a:ext cx="1456690" cy="312004"/>
          </a:xfrm>
          <a:prstGeom prst="rect">
            <a:avLst/>
          </a:prstGeom>
        </p:spPr>
        <p:txBody>
          <a:bodyPr anchor="ctr"/>
          <a:lstStyle>
            <a:lvl1pPr algn="l">
              <a:lnSpc>
                <a:spcPct val="100000"/>
              </a:lnSpc>
              <a:defRPr sz="675" b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algn="r"/>
            <a:fld id="{D41C3494-827A-4E34-9205-776AAACB6D1C}" type="datetime1">
              <a:rPr lang="en-US" smtClean="0"/>
              <a:pPr algn="r"/>
              <a:t>8/27/2024</a:t>
            </a:fld>
            <a:endParaRPr lang="en-US"/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202" y="6280571"/>
            <a:ext cx="3500861" cy="312001"/>
          </a:xfrm>
          <a:prstGeom prst="rect">
            <a:avLst/>
          </a:prstGeom>
        </p:spPr>
        <p:txBody>
          <a:bodyPr anchor="ctr"/>
          <a:lstStyle>
            <a:lvl1pPr algn="l">
              <a:lnSpc>
                <a:spcPct val="100000"/>
              </a:lnSpc>
              <a:defRPr sz="675" b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r>
              <a:rPr lang="en-US"/>
              <a:t> | IHD</a:t>
            </a:r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077496" y="6280570"/>
            <a:ext cx="624287" cy="312003"/>
          </a:xfrm>
          <a:prstGeom prst="rect">
            <a:avLst/>
          </a:prstGeom>
        </p:spPr>
        <p:txBody>
          <a:bodyPr anchor="ctr"/>
          <a:lstStyle>
            <a:lvl1pPr algn="l">
              <a:lnSpc>
                <a:spcPct val="100000"/>
              </a:lnSpc>
              <a:defRPr sz="675" b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fld id="{F38DF745-7D3F-47F4-83A3-874385CFAA6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1104631" y="982410"/>
            <a:ext cx="7609598" cy="471915"/>
          </a:xfrm>
        </p:spPr>
        <p:txBody>
          <a:bodyPr/>
          <a:lstStyle/>
          <a:p>
            <a:pPr lvl="0"/>
            <a:r>
              <a:rPr lang="en-US">
                <a:solidFill>
                  <a:schemeClr val="tx1"/>
                </a:solidFill>
              </a:rPr>
              <a:t>Click to edit Master text styles</a:t>
            </a:r>
          </a:p>
        </p:txBody>
      </p:sp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1104633" y="544888"/>
            <a:ext cx="7609619" cy="56726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1199311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468313" y="6384919"/>
            <a:ext cx="3994631" cy="360363"/>
          </a:xfrm>
        </p:spPr>
        <p:txBody>
          <a:bodyPr anchor="b"/>
          <a:lstStyle>
            <a:lvl1pPr marL="0" indent="0">
              <a:buNone/>
              <a:defRPr sz="750"/>
            </a:lvl1pPr>
          </a:lstStyle>
          <a:p>
            <a:pPr lvl="0"/>
            <a:r>
              <a:rPr lang="en-GB"/>
              <a:t>Annotations</a:t>
            </a:r>
          </a:p>
        </p:txBody>
      </p:sp>
      <p:sp>
        <p:nvSpPr>
          <p:cNvPr id="4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4689447" y="6384919"/>
            <a:ext cx="3962503" cy="360363"/>
          </a:xfrm>
        </p:spPr>
        <p:txBody>
          <a:bodyPr anchor="b"/>
          <a:lstStyle>
            <a:lvl1pPr marL="0" indent="0" algn="r">
              <a:buNone/>
              <a:defRPr sz="750"/>
            </a:lvl1pPr>
          </a:lstStyle>
          <a:p>
            <a:pPr lvl="0"/>
            <a:r>
              <a:rPr lang="en-GB"/>
              <a:t>References</a:t>
            </a:r>
          </a:p>
        </p:txBody>
      </p:sp>
    </p:spTree>
    <p:extLst>
      <p:ext uri="{BB962C8B-B14F-4D97-AF65-F5344CB8AC3E}">
        <p14:creationId xmlns:p14="http://schemas.microsoft.com/office/powerpoint/2010/main" val="3548337315"/>
      </p:ext>
    </p:extLst>
  </p:cSld>
  <p:clrMapOvr>
    <a:masterClrMapping/>
  </p:clrMapOvr>
  <p:transition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de-DE" dirty="0"/>
              <a:t>Titelmasterformat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339636859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0BDA22-0168-48A0-8D82-3964375B5298}" type="datetimeFigureOut">
              <a:rPr lang="en-US" smtClean="0"/>
              <a:pPr/>
              <a:t>8/27/2024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3BBDC7-B6FE-47A0-9F35-A8F97BC0663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527744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0BDA22-0168-48A0-8D82-3964375B5298}" type="datetimeFigureOut">
              <a:rPr lang="en-US" smtClean="0"/>
              <a:pPr/>
              <a:t>8/27/2024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3BBDC7-B6FE-47A0-9F35-A8F97BC0663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15209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0BDA22-0168-48A0-8D82-3964375B5298}" type="datetimeFigureOut">
              <a:rPr lang="en-US" smtClean="0"/>
              <a:pPr/>
              <a:t>8/27/2024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3BBDC7-B6FE-47A0-9F35-A8F97BC0663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52451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0BDA22-0168-48A0-8D82-3964375B5298}" type="datetimeFigureOut">
              <a:rPr lang="en-US" smtClean="0"/>
              <a:pPr/>
              <a:t>8/27/2024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3BBDC7-B6FE-47A0-9F35-A8F97BC0663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73350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0BDA22-0168-48A0-8D82-3964375B5298}" type="datetimeFigureOut">
              <a:rPr lang="en-US" smtClean="0"/>
              <a:pPr/>
              <a:t>8/27/2024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3BBDC7-B6FE-47A0-9F35-A8F97BC0663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084312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0BDA22-0168-48A0-8D82-3964375B5298}" type="datetimeFigureOut">
              <a:rPr lang="en-US" smtClean="0"/>
              <a:pPr/>
              <a:t>8/27/2024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3BBDC7-B6FE-47A0-9F35-A8F97BC0663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708677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0BDA22-0168-48A0-8D82-3964375B5298}" type="datetimeFigureOut">
              <a:rPr lang="en-US" smtClean="0"/>
              <a:pPr/>
              <a:t>8/27/2024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3BBDC7-B6FE-47A0-9F35-A8F97BC0663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0732778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0BDA22-0168-48A0-8D82-3964375B5298}" type="datetimeFigureOut">
              <a:rPr lang="en-US" smtClean="0"/>
              <a:pPr/>
              <a:t>8/27/2024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3BBDC7-B6FE-47A0-9F35-A8F97BC0663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32658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0BDA22-0168-48A0-8D82-3964375B5298}" type="datetimeFigureOut">
              <a:rPr lang="en-US" smtClean="0"/>
              <a:pPr/>
              <a:t>8/27/2024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3BBDC7-B6FE-47A0-9F35-A8F97BC0663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137977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0BDA22-0168-48A0-8D82-3964375B5298}" type="datetimeFigureOut">
              <a:rPr lang="en-US" smtClean="0"/>
              <a:pPr/>
              <a:t>8/27/2024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3BBDC7-B6FE-47A0-9F35-A8F97BC0663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7899830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0BDA22-0168-48A0-8D82-3964375B5298}" type="datetimeFigureOut">
              <a:rPr lang="en-US" smtClean="0"/>
              <a:pPr/>
              <a:t>8/27/2024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3BBDC7-B6FE-47A0-9F35-A8F97BC0663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5660265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228594" indent="-228594">
              <a:buSzPct val="100000"/>
              <a:buFont typeface="Wingdings" charset="2"/>
              <a:buChar char="§"/>
              <a:defRPr spc="0" baseline="0"/>
            </a:lvl1pPr>
            <a:lvl2pPr>
              <a:defRPr spc="0" baseline="0"/>
            </a:lvl2pPr>
            <a:lvl3pPr>
              <a:defRPr spc="0" baseline="0"/>
            </a:lvl3pPr>
            <a:lvl4pPr>
              <a:defRPr spc="0" baseline="0"/>
            </a:lvl4pPr>
            <a:lvl5pPr>
              <a:defRPr spc="0" baseline="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Confidential – For Internal Use Only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7547CF9-5B10-D24F-A8D7-45A9778164F7}" type="slidenum">
              <a:rPr lang="uk-UA" smtClean="0"/>
              <a:pPr/>
              <a:t>‹#›</a:t>
            </a:fld>
            <a:endParaRPr lang="uk-UA" dirty="0"/>
          </a:p>
        </p:txBody>
      </p:sp>
      <p:sp>
        <p:nvSpPr>
          <p:cNvPr id="6" name="Text Placeholder 8">
            <a:extLst>
              <a:ext uri="{FF2B5EF4-FFF2-40B4-BE49-F238E27FC236}">
                <a16:creationId xmlns:a16="http://schemas.microsoft.com/office/drawing/2014/main" id="{907685E7-6E51-BE4F-B28E-EB62B1A8883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66725" y="5576238"/>
            <a:ext cx="4013200" cy="917607"/>
          </a:xfrm>
        </p:spPr>
        <p:txBody>
          <a:bodyPr anchor="b" anchorCtr="0">
            <a:noAutofit/>
          </a:bodyPr>
          <a:lstStyle>
            <a:lvl1pPr marL="0" indent="0">
              <a:lnSpc>
                <a:spcPct val="100000"/>
              </a:lnSpc>
              <a:spcBef>
                <a:spcPts val="300"/>
              </a:spcBef>
              <a:buNone/>
              <a:defRPr sz="700"/>
            </a:lvl1pPr>
            <a:lvl2pPr marL="228594" indent="0">
              <a:lnSpc>
                <a:spcPct val="100000"/>
              </a:lnSpc>
              <a:buNone/>
              <a:defRPr sz="700"/>
            </a:lvl2pPr>
            <a:lvl3pPr marL="457189" indent="0">
              <a:lnSpc>
                <a:spcPct val="100000"/>
              </a:lnSpc>
              <a:buNone/>
              <a:defRPr sz="700"/>
            </a:lvl3pPr>
            <a:lvl4pPr marL="685783" indent="0">
              <a:lnSpc>
                <a:spcPct val="100000"/>
              </a:lnSpc>
              <a:buNone/>
              <a:defRPr sz="700"/>
            </a:lvl4pPr>
            <a:lvl5pPr marL="914378" indent="0">
              <a:lnSpc>
                <a:spcPct val="100000"/>
              </a:lnSpc>
              <a:buNone/>
              <a:defRPr sz="700"/>
            </a:lvl5pPr>
          </a:lstStyle>
          <a:p>
            <a:pPr lvl="0"/>
            <a:r>
              <a:rPr lang="en-GB" dirty="0"/>
              <a:t>Enter references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4106448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341305" indent="-341305">
              <a:buSzPct val="100000"/>
              <a:buFont typeface="+mj-lt"/>
              <a:buAutoNum type="arabicPeriod"/>
              <a:tabLst>
                <a:tab pos="3998813" algn="r"/>
                <a:tab pos="8229395" algn="r"/>
              </a:tabLst>
              <a:defRPr baseline="0"/>
            </a:lvl1pPr>
            <a:lvl2pPr marL="574661" indent="-233357">
              <a:defRPr baseline="0"/>
            </a:lvl2pPr>
            <a:lvl3pPr marL="801668" indent="-227007">
              <a:defRPr baseline="0"/>
            </a:lvl3pPr>
            <a:lvl4pPr marL="1028675" indent="-227007">
              <a:defRPr baseline="0"/>
            </a:lvl4pPr>
            <a:lvl5pPr marL="1257269" indent="-228594">
              <a:defRPr baseline="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688023" y="6375400"/>
            <a:ext cx="3792538" cy="304800"/>
          </a:xfrm>
        </p:spPr>
        <p:txBody>
          <a:bodyPr/>
          <a:lstStyle/>
          <a:p>
            <a:r>
              <a:rPr lang="en-US" dirty="0"/>
              <a:t>Confidential – For Internal Use Only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7547CF9-5B10-D24F-A8D7-45A9778164F7}" type="slidenum">
              <a:rPr lang="uk-UA" smtClean="0"/>
              <a:pPr/>
              <a:t>‹#›</a:t>
            </a:fld>
            <a:endParaRPr lang="uk-UA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5FFDEE34-C997-3649-9F63-C492BA18772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57201" y="5576238"/>
            <a:ext cx="4022725" cy="917607"/>
          </a:xfrm>
        </p:spPr>
        <p:txBody>
          <a:bodyPr anchor="b" anchorCtr="0">
            <a:noAutofit/>
          </a:bodyPr>
          <a:lstStyle>
            <a:lvl1pPr marL="0" indent="0">
              <a:lnSpc>
                <a:spcPct val="100000"/>
              </a:lnSpc>
              <a:spcBef>
                <a:spcPts val="300"/>
              </a:spcBef>
              <a:buNone/>
              <a:defRPr sz="700"/>
            </a:lvl1pPr>
            <a:lvl2pPr marL="228594" indent="0">
              <a:lnSpc>
                <a:spcPct val="100000"/>
              </a:lnSpc>
              <a:buNone/>
              <a:defRPr sz="700"/>
            </a:lvl2pPr>
            <a:lvl3pPr marL="457189" indent="0">
              <a:lnSpc>
                <a:spcPct val="100000"/>
              </a:lnSpc>
              <a:buNone/>
              <a:defRPr sz="700"/>
            </a:lvl3pPr>
            <a:lvl4pPr marL="685783" indent="0">
              <a:lnSpc>
                <a:spcPct val="100000"/>
              </a:lnSpc>
              <a:buNone/>
              <a:defRPr sz="700"/>
            </a:lvl4pPr>
            <a:lvl5pPr marL="914378" indent="0">
              <a:lnSpc>
                <a:spcPct val="100000"/>
              </a:lnSpc>
              <a:buNone/>
              <a:defRPr sz="700"/>
            </a:lvl5pPr>
          </a:lstStyle>
          <a:p>
            <a:pPr lvl="0"/>
            <a:r>
              <a:rPr lang="en-GB" dirty="0"/>
              <a:t>Enter references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531863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822">
          <p15:clr>
            <a:srgbClr val="FBAE40"/>
          </p15:clr>
        </p15:guide>
      </p15:sldGuideLst>
    </p:ext>
  </p:extLs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Confidential – For Internal Use Only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7547CF9-5B10-D24F-A8D7-45A9778164F7}" type="slidenum">
              <a:rPr lang="uk-UA" smtClean="0"/>
              <a:pPr/>
              <a:t>‹#›</a:t>
            </a:fld>
            <a:endParaRPr lang="uk-UA" dirty="0"/>
          </a:p>
        </p:txBody>
      </p:sp>
      <p:sp>
        <p:nvSpPr>
          <p:cNvPr id="5" name="Text Placeholder 8">
            <a:extLst>
              <a:ext uri="{FF2B5EF4-FFF2-40B4-BE49-F238E27FC236}">
                <a16:creationId xmlns:a16="http://schemas.microsoft.com/office/drawing/2014/main" id="{FF2A17AC-F6BA-BB43-A16B-51790352D0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66725" y="6006166"/>
            <a:ext cx="4013200" cy="487679"/>
          </a:xfrm>
        </p:spPr>
        <p:txBody>
          <a:bodyPr anchor="b" anchorCtr="0">
            <a:noAutofit/>
          </a:bodyPr>
          <a:lstStyle>
            <a:lvl1pPr marL="0" indent="0">
              <a:lnSpc>
                <a:spcPct val="100000"/>
              </a:lnSpc>
              <a:spcBef>
                <a:spcPts val="300"/>
              </a:spcBef>
              <a:buNone/>
              <a:defRPr sz="700"/>
            </a:lvl1pPr>
            <a:lvl2pPr marL="228594" indent="0">
              <a:lnSpc>
                <a:spcPct val="100000"/>
              </a:lnSpc>
              <a:buNone/>
              <a:defRPr sz="700"/>
            </a:lvl2pPr>
            <a:lvl3pPr marL="457189" indent="0">
              <a:lnSpc>
                <a:spcPct val="100000"/>
              </a:lnSpc>
              <a:buNone/>
              <a:defRPr sz="700"/>
            </a:lvl3pPr>
            <a:lvl4pPr marL="685783" indent="0">
              <a:lnSpc>
                <a:spcPct val="100000"/>
              </a:lnSpc>
              <a:buNone/>
              <a:defRPr sz="700"/>
            </a:lvl4pPr>
            <a:lvl5pPr marL="914378" indent="0">
              <a:lnSpc>
                <a:spcPct val="100000"/>
              </a:lnSpc>
              <a:buNone/>
              <a:defRPr sz="700"/>
            </a:lvl5pPr>
          </a:lstStyle>
          <a:p>
            <a:pPr lvl="0"/>
            <a:r>
              <a:rPr lang="en-GB" dirty="0"/>
              <a:t>Enter references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7964997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228594" indent="-228594">
              <a:buSzPct val="100000"/>
              <a:buFont typeface="Wingdings" charset="2"/>
              <a:buChar char="§"/>
              <a:defRPr spc="0" baseline="0"/>
            </a:lvl1pPr>
            <a:lvl2pPr>
              <a:defRPr spc="0" baseline="0"/>
            </a:lvl2pPr>
            <a:lvl3pPr>
              <a:defRPr spc="0" baseline="0"/>
            </a:lvl3pPr>
            <a:lvl4pPr>
              <a:defRPr spc="0" baseline="0"/>
            </a:lvl4pPr>
            <a:lvl5pPr>
              <a:defRPr spc="0" baseline="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 dirty="0"/>
              <a:t>Confidential – For Internal Use Only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7547CF9-5B10-D24F-A8D7-45A9778164F7}" type="slidenum">
              <a:rPr lang="uk-UA" smtClean="0"/>
              <a:pPr/>
              <a:t>‹#›</a:t>
            </a:fld>
            <a:endParaRPr lang="uk-UA" dirty="0"/>
          </a:p>
        </p:txBody>
      </p:sp>
      <p:sp>
        <p:nvSpPr>
          <p:cNvPr id="6" name="Text Placeholder 8">
            <a:extLst>
              <a:ext uri="{FF2B5EF4-FFF2-40B4-BE49-F238E27FC236}">
                <a16:creationId xmlns:a16="http://schemas.microsoft.com/office/drawing/2014/main" id="{9ECA6EC1-9B0F-E142-9593-AD24C5A553F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57201" y="5576238"/>
            <a:ext cx="4022725" cy="917607"/>
          </a:xfrm>
        </p:spPr>
        <p:txBody>
          <a:bodyPr anchor="b" anchorCtr="0">
            <a:noAutofit/>
          </a:bodyPr>
          <a:lstStyle>
            <a:lvl1pPr marL="0" indent="0">
              <a:lnSpc>
                <a:spcPct val="100000"/>
              </a:lnSpc>
              <a:spcBef>
                <a:spcPts val="300"/>
              </a:spcBef>
              <a:buNone/>
              <a:defRPr sz="700"/>
            </a:lvl1pPr>
            <a:lvl2pPr marL="228594" indent="0">
              <a:lnSpc>
                <a:spcPct val="100000"/>
              </a:lnSpc>
              <a:buNone/>
              <a:defRPr sz="700"/>
            </a:lvl2pPr>
            <a:lvl3pPr marL="457189" indent="0">
              <a:lnSpc>
                <a:spcPct val="100000"/>
              </a:lnSpc>
              <a:buNone/>
              <a:defRPr sz="700"/>
            </a:lvl3pPr>
            <a:lvl4pPr marL="685783" indent="0">
              <a:lnSpc>
                <a:spcPct val="100000"/>
              </a:lnSpc>
              <a:buNone/>
              <a:defRPr sz="700"/>
            </a:lvl4pPr>
            <a:lvl5pPr marL="914378" indent="0">
              <a:lnSpc>
                <a:spcPct val="100000"/>
              </a:lnSpc>
              <a:buNone/>
              <a:defRPr sz="700"/>
            </a:lvl5pPr>
          </a:lstStyle>
          <a:p>
            <a:pPr lvl="0"/>
            <a:r>
              <a:rPr lang="en-GB" dirty="0"/>
              <a:t>Enter references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20650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6" Type="http://schemas.openxmlformats.org/officeDocument/2006/relationships/theme" Target="../theme/theme2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4.xml"/><Relationship Id="rId13" Type="http://schemas.openxmlformats.org/officeDocument/2006/relationships/slideLayout" Target="../slideLayouts/slideLayout39.xml"/><Relationship Id="rId3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3.xml"/><Relationship Id="rId12" Type="http://schemas.openxmlformats.org/officeDocument/2006/relationships/slideLayout" Target="../slideLayouts/slideLayout38.xml"/><Relationship Id="rId2" Type="http://schemas.openxmlformats.org/officeDocument/2006/relationships/slideLayout" Target="../slideLayouts/slideLayout28.xml"/><Relationship Id="rId16" Type="http://schemas.openxmlformats.org/officeDocument/2006/relationships/theme" Target="../theme/theme3.xml"/><Relationship Id="rId1" Type="http://schemas.openxmlformats.org/officeDocument/2006/relationships/slideLayout" Target="../slideLayouts/slideLayout27.xml"/><Relationship Id="rId6" Type="http://schemas.openxmlformats.org/officeDocument/2006/relationships/slideLayout" Target="../slideLayouts/slideLayout32.xml"/><Relationship Id="rId11" Type="http://schemas.openxmlformats.org/officeDocument/2006/relationships/slideLayout" Target="../slideLayouts/slideLayout37.xml"/><Relationship Id="rId5" Type="http://schemas.openxmlformats.org/officeDocument/2006/relationships/slideLayout" Target="../slideLayouts/slideLayout31.xml"/><Relationship Id="rId15" Type="http://schemas.openxmlformats.org/officeDocument/2006/relationships/slideLayout" Target="../slideLayouts/slideLayout41.xml"/><Relationship Id="rId10" Type="http://schemas.openxmlformats.org/officeDocument/2006/relationships/slideLayout" Target="../slideLayouts/slideLayout36.xml"/><Relationship Id="rId4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5.xml"/><Relationship Id="rId14" Type="http://schemas.openxmlformats.org/officeDocument/2006/relationships/slideLayout" Target="../slideLayouts/slideLayout4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C88A53-1A7E-4FA8-A8D7-7E077358B2E3}" type="datetimeFigureOut">
              <a:rPr lang="el-GR" smtClean="0"/>
              <a:pPr/>
              <a:t>27/8/2024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C40798-1502-4129-B467-80BA6CECD723}" type="slidenum">
              <a:rPr lang="el-GR" smtClean="0"/>
              <a:pPr/>
              <a:t>‹#›</a:t>
            </a:fld>
            <a:endParaRPr lang="el-G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173355" y="243841"/>
            <a:ext cx="8793480" cy="6377939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57250" y="609600"/>
            <a:ext cx="7406640" cy="1356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7251" y="2057400"/>
            <a:ext cx="7404653" cy="4038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7247" y="6223829"/>
            <a:ext cx="174680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accent1"/>
                </a:solidFill>
              </a:defRPr>
            </a:lvl1pPr>
          </a:lstStyle>
          <a:p>
            <a:fld id="{F2CB49B7-4361-49A6-A7E2-261F99AEC808}" type="datetimeFigureOut">
              <a:rPr lang="en-US" smtClean="0"/>
              <a:pPr/>
              <a:t>8/27/2024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961861" y="6223829"/>
            <a:ext cx="353833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7148" y="6223829"/>
            <a:ext cx="12796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EFB623F5-A314-4D51-9F9D-5769753399D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33045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671" r:id="rId8"/>
    <p:sldLayoutId id="2147483672" r:id="rId9"/>
    <p:sldLayoutId id="2147483673" r:id="rId10"/>
    <p:sldLayoutId id="2147483674" r:id="rId11"/>
    <p:sldLayoutId id="2147483675" r:id="rId12"/>
    <p:sldLayoutId id="2147483676" r:id="rId13"/>
    <p:sldLayoutId id="2147483677" r:id="rId14"/>
    <p:sldLayoutId id="2147483678" r:id="rId15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171450" indent="-137160" algn="l" defTabSz="685800" rtl="0" eaLnBrk="1" latinLnBrk="0" hangingPunct="1">
        <a:lnSpc>
          <a:spcPct val="90000"/>
        </a:lnSpc>
        <a:spcBef>
          <a:spcPts val="1050"/>
        </a:spcBef>
        <a:buClr>
          <a:schemeClr val="accent1"/>
        </a:buClr>
        <a:buSzPct val="80000"/>
        <a:buFont typeface="Corbel" pitchFamily="34" charset="0"/>
        <a:buChar char="•"/>
        <a:defRPr sz="1650" kern="1200">
          <a:solidFill>
            <a:schemeClr val="accent1"/>
          </a:solidFill>
          <a:latin typeface="+mn-lt"/>
          <a:ea typeface="+mn-ea"/>
          <a:cs typeface="+mn-cs"/>
        </a:defRPr>
      </a:lvl1pPr>
      <a:lvl2pPr marL="342900" indent="-13716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500" kern="1200">
          <a:solidFill>
            <a:schemeClr val="accent1"/>
          </a:solidFill>
          <a:latin typeface="+mn-lt"/>
          <a:ea typeface="+mn-ea"/>
          <a:cs typeface="+mn-cs"/>
        </a:defRPr>
      </a:lvl2pPr>
      <a:lvl3pPr marL="548640" indent="-13716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350" kern="1200">
          <a:solidFill>
            <a:schemeClr val="accent1"/>
          </a:solidFill>
          <a:latin typeface="+mn-lt"/>
          <a:ea typeface="+mn-ea"/>
          <a:cs typeface="+mn-cs"/>
        </a:defRPr>
      </a:lvl3pPr>
      <a:lvl4pPr marL="754380" indent="-13716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960120" indent="-13716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200" kern="1200">
          <a:solidFill>
            <a:schemeClr val="accent1"/>
          </a:solidFill>
          <a:latin typeface="+mn-lt"/>
          <a:ea typeface="+mn-ea"/>
          <a:cs typeface="+mn-cs"/>
        </a:defRPr>
      </a:lvl5pPr>
      <a:lvl6pPr marL="1200000" indent="-17145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200" kern="1200">
          <a:solidFill>
            <a:schemeClr val="accent1"/>
          </a:solidFill>
          <a:latin typeface="+mn-lt"/>
          <a:ea typeface="+mn-ea"/>
          <a:cs typeface="+mn-cs"/>
        </a:defRPr>
      </a:lvl6pPr>
      <a:lvl7pPr marL="1425000" indent="-17145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200" kern="1200">
          <a:solidFill>
            <a:schemeClr val="accent1"/>
          </a:solidFill>
          <a:latin typeface="+mn-lt"/>
          <a:ea typeface="+mn-ea"/>
          <a:cs typeface="+mn-cs"/>
        </a:defRPr>
      </a:lvl7pPr>
      <a:lvl8pPr marL="1650000" indent="-17145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200" kern="1200">
          <a:solidFill>
            <a:schemeClr val="accent1"/>
          </a:solidFill>
          <a:latin typeface="+mn-lt"/>
          <a:ea typeface="+mn-ea"/>
          <a:cs typeface="+mn-cs"/>
        </a:defRPr>
      </a:lvl8pPr>
      <a:lvl9pPr marL="1875000" indent="-17145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200" kern="1200">
          <a:solidFill>
            <a:schemeClr val="accent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0BDA22-0168-48A0-8D82-3964375B5298}" type="datetimeFigureOut">
              <a:rPr lang="en-US" smtClean="0"/>
              <a:pPr/>
              <a:t>8/27/2024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3BBDC7-B6FE-47A0-9F35-A8F97BC0663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97440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  <p:sldLayoutId id="2147483681" r:id="rId2"/>
    <p:sldLayoutId id="2147483682" r:id="rId3"/>
    <p:sldLayoutId id="2147483683" r:id="rId4"/>
    <p:sldLayoutId id="2147483684" r:id="rId5"/>
    <p:sldLayoutId id="2147483685" r:id="rId6"/>
    <p:sldLayoutId id="2147483686" r:id="rId7"/>
    <p:sldLayoutId id="2147483687" r:id="rId8"/>
    <p:sldLayoutId id="2147483688" r:id="rId9"/>
    <p:sldLayoutId id="2147483689" r:id="rId10"/>
    <p:sldLayoutId id="2147483690" r:id="rId11"/>
    <p:sldLayoutId id="2147483692" r:id="rId12"/>
    <p:sldLayoutId id="2147483693" r:id="rId13"/>
    <p:sldLayoutId id="2147483695" r:id="rId14"/>
    <p:sldLayoutId id="2147483696" r:id="rId15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18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2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6.emf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jpe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wmf"/><Relationship Id="rId1" Type="http://schemas.openxmlformats.org/officeDocument/2006/relationships/slideLayout" Target="../slideLayouts/slideLayout6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4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7.emf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ctrTitle"/>
          </p:nvPr>
        </p:nvSpPr>
        <p:spPr>
          <a:xfrm>
            <a:off x="669444" y="2500308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el-GR" dirty="0"/>
              <a:t> </a:t>
            </a:r>
            <a:br>
              <a:rPr lang="el-GR" dirty="0"/>
            </a:br>
            <a:br>
              <a:rPr lang="el-GR" dirty="0"/>
            </a:br>
            <a:br>
              <a:rPr lang="el-GR" dirty="0"/>
            </a:br>
            <a:br>
              <a:rPr lang="el-GR" dirty="0"/>
            </a:br>
            <a:endParaRPr lang="el-GR" dirty="0"/>
          </a:p>
        </p:txBody>
      </p:sp>
      <p:sp>
        <p:nvSpPr>
          <p:cNvPr id="3" name="2 - Υπότιτλος"/>
          <p:cNvSpPr>
            <a:spLocks noGrp="1"/>
          </p:cNvSpPr>
          <p:nvPr>
            <p:ph type="subTitle" idx="1"/>
          </p:nvPr>
        </p:nvSpPr>
        <p:spPr>
          <a:xfrm>
            <a:off x="107504" y="2636913"/>
            <a:ext cx="8928992" cy="1864566"/>
          </a:xfrm>
        </p:spPr>
        <p:txBody>
          <a:bodyPr>
            <a:normAutofit fontScale="70000" lnSpcReduction="20000"/>
          </a:bodyPr>
          <a:lstStyle/>
          <a:p>
            <a:pPr>
              <a:lnSpc>
                <a:spcPct val="150000"/>
              </a:lnSpc>
            </a:pPr>
            <a:r>
              <a:rPr lang="el-GR" sz="4200" b="1" dirty="0">
                <a:solidFill>
                  <a:schemeClr val="tx1"/>
                </a:solidFill>
                <a:latin typeface="Calibri" panose="020F0502020204030204" pitchFamily="34" charset="0"/>
                <a:ea typeface="Adobe Heiti Std R" pitchFamily="34" charset="-128"/>
              </a:rPr>
              <a:t>Σταμάτης Γρηγορίου</a:t>
            </a:r>
            <a:endParaRPr lang="el-GR" dirty="0">
              <a:solidFill>
                <a:schemeClr val="tx1"/>
              </a:solidFill>
              <a:latin typeface="Calibri" panose="020F0502020204030204" pitchFamily="34" charset="0"/>
              <a:ea typeface="Adobe Heiti Std R" pitchFamily="34" charset="-128"/>
            </a:endParaRPr>
          </a:p>
          <a:p>
            <a:pPr>
              <a:lnSpc>
                <a:spcPct val="150000"/>
              </a:lnSpc>
            </a:pPr>
            <a:r>
              <a:rPr lang="el-GR" dirty="0">
                <a:solidFill>
                  <a:schemeClr val="tx1"/>
                </a:solidFill>
                <a:latin typeface="Calibri" panose="020F0502020204030204" pitchFamily="34" charset="0"/>
                <a:ea typeface="Adobe Heiti Std R" pitchFamily="34" charset="-128"/>
              </a:rPr>
              <a:t>Αναπληρωτής καθηγητής δερματολογίας-</a:t>
            </a:r>
            <a:r>
              <a:rPr lang="el-GR" dirty="0" err="1">
                <a:solidFill>
                  <a:schemeClr val="tx1"/>
                </a:solidFill>
                <a:latin typeface="Calibri" panose="020F0502020204030204" pitchFamily="34" charset="0"/>
                <a:ea typeface="Adobe Heiti Std R" pitchFamily="34" charset="-128"/>
              </a:rPr>
              <a:t>Αφροδισιολογίας</a:t>
            </a:r>
            <a:endParaRPr lang="el-GR" dirty="0">
              <a:solidFill>
                <a:schemeClr val="tx1"/>
              </a:solidFill>
              <a:latin typeface="Calibri" panose="020F0502020204030204" pitchFamily="34" charset="0"/>
              <a:ea typeface="Adobe Heiti Std R" pitchFamily="34" charset="-128"/>
            </a:endParaRPr>
          </a:p>
          <a:p>
            <a:pPr>
              <a:lnSpc>
                <a:spcPct val="150000"/>
              </a:lnSpc>
            </a:pPr>
            <a:r>
              <a:rPr lang="el-GR" dirty="0">
                <a:solidFill>
                  <a:schemeClr val="tx1"/>
                </a:solidFill>
                <a:latin typeface="Calibri" panose="020F0502020204030204" pitchFamily="34" charset="0"/>
                <a:ea typeface="Adobe Heiti Std R" pitchFamily="34" charset="-128"/>
              </a:rPr>
              <a:t> Α’ Κλινικής Αφροδισίων και Δερματικών  νόσων της Ιατρικής σχολής  ΕΚΠΑ</a:t>
            </a:r>
          </a:p>
          <a:p>
            <a:pPr>
              <a:lnSpc>
                <a:spcPct val="150000"/>
              </a:lnSpc>
            </a:pPr>
            <a:endParaRPr lang="el-GR" dirty="0">
              <a:solidFill>
                <a:schemeClr val="tx1"/>
              </a:solidFill>
              <a:latin typeface="Calibri" panose="020F0502020204030204" pitchFamily="34" charset="0"/>
              <a:ea typeface="Adobe Heiti Std R" pitchFamily="34" charset="-128"/>
            </a:endParaRPr>
          </a:p>
          <a:p>
            <a:endParaRPr lang="el-GR" dirty="0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944087" y="326089"/>
            <a:ext cx="7497757" cy="1643074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txBody>
          <a:bodyPr vert="horz" lIns="91440" tIns="45720" rIns="91440" bIns="45720" rtlCol="0" anchor="b">
            <a:normAutofit/>
          </a:bodyPr>
          <a:lstStyle/>
          <a:p>
            <a:pPr lvl="0" algn="ctr">
              <a:lnSpc>
                <a:spcPct val="90000"/>
              </a:lnSpc>
              <a:spcBef>
                <a:spcPct val="0"/>
              </a:spcBef>
              <a:defRPr/>
            </a:pPr>
            <a:r>
              <a:rPr lang="el-GR" sz="4400" b="1" dirty="0"/>
              <a:t>Κνίδωση –</a:t>
            </a:r>
            <a:r>
              <a:rPr lang="el-GR" sz="4400" b="1" dirty="0" err="1"/>
              <a:t>Αγγειοίδημα</a:t>
            </a:r>
            <a:br>
              <a:rPr lang="en-US" sz="4400" b="1" dirty="0"/>
            </a:br>
            <a:r>
              <a:rPr lang="el-GR" sz="4400" b="1" dirty="0"/>
              <a:t>Θεραπευτική διαχείριση</a:t>
            </a:r>
            <a:endParaRPr kumimoji="0" lang="el-GR" sz="4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4" name="Content Placeholder 9" descr="05_SYGGROS_LOGO_HQ.jpg">
            <a:extLst>
              <a:ext uri="{FF2B5EF4-FFF2-40B4-BE49-F238E27FC236}">
                <a16:creationId xmlns:a16="http://schemas.microsoft.com/office/drawing/2014/main" id="{70ED4626-07B8-55B0-4DFF-524FC63A9B32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314700" y="4880422"/>
            <a:ext cx="2514600" cy="1550428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0" y="285728"/>
            <a:ext cx="9144000" cy="1143000"/>
          </a:xfrm>
        </p:spPr>
        <p:txBody>
          <a:bodyPr>
            <a:noAutofit/>
          </a:bodyPr>
          <a:lstStyle/>
          <a:p>
            <a:pPr algn="ctr">
              <a:lnSpc>
                <a:spcPct val="120000"/>
              </a:lnSpc>
              <a:buFont typeface="Wingdings" pitchFamily="2" charset="2"/>
              <a:buNone/>
            </a:pPr>
            <a:r>
              <a:rPr lang="el-GR" sz="4000" b="1" dirty="0">
                <a:solidFill>
                  <a:schemeClr val="bg2">
                    <a:lumMod val="25000"/>
                  </a:schemeClr>
                </a:solidFill>
              </a:rPr>
              <a:t>Κνίδωση</a:t>
            </a:r>
          </a:p>
        </p:txBody>
      </p:sp>
      <p:pic>
        <p:nvPicPr>
          <p:cNvPr id="8195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14282" y="1571613"/>
            <a:ext cx="3027393" cy="50006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9" name="Picture 7" descr="Picture 2_pptX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5" cstate="print">
            <a:lum bright="14000"/>
          </a:blip>
          <a:srcRect/>
          <a:stretch>
            <a:fillRect/>
          </a:stretch>
        </p:blipFill>
        <p:spPr bwMode="auto">
          <a:xfrm>
            <a:off x="5003800" y="3667125"/>
            <a:ext cx="4140200" cy="2997200"/>
          </a:xfrm>
          <a:prstGeom prst="rect">
            <a:avLst/>
          </a:prstGeom>
          <a:noFill/>
          <a:ln w="6350" algn="ctr">
            <a:noFill/>
            <a:miter lim="800000"/>
            <a:headEnd/>
            <a:tailEnd/>
          </a:ln>
          <a:effectLst/>
        </p:spPr>
      </p:pic>
      <p:sp>
        <p:nvSpPr>
          <p:cNvPr id="5" name="4 - Ορθογώνιο"/>
          <p:cNvSpPr/>
          <p:nvPr/>
        </p:nvSpPr>
        <p:spPr>
          <a:xfrm>
            <a:off x="3571868" y="1714488"/>
            <a:ext cx="5572132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sz="2800" dirty="0">
                <a:solidFill>
                  <a:schemeClr val="bg2">
                    <a:lumMod val="25000"/>
                  </a:schemeClr>
                </a:solidFill>
              </a:rPr>
              <a:t>Χαρακτηρίζεται από την ταχεία</a:t>
            </a:r>
            <a:r>
              <a:rPr lang="en-US" sz="2800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l-GR" sz="2800" dirty="0">
                <a:solidFill>
                  <a:schemeClr val="bg2">
                    <a:lumMod val="25000"/>
                  </a:schemeClr>
                </a:solidFill>
              </a:rPr>
              <a:t>  εμφάνιση πομφών  και</a:t>
            </a:r>
            <a:r>
              <a:rPr lang="en-US" sz="2800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l-GR" sz="2800" dirty="0">
                <a:solidFill>
                  <a:schemeClr val="bg2">
                    <a:lumMod val="25000"/>
                  </a:schemeClr>
                </a:solidFill>
              </a:rPr>
              <a:t>/</a:t>
            </a:r>
            <a:r>
              <a:rPr lang="en-US" sz="2800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l-GR" sz="2800" dirty="0">
                <a:solidFill>
                  <a:schemeClr val="bg2">
                    <a:lumMod val="25000"/>
                  </a:schemeClr>
                </a:solidFill>
              </a:rPr>
              <a:t>ή</a:t>
            </a:r>
            <a:r>
              <a:rPr lang="en-US" sz="2800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l-GR" sz="2800" dirty="0" err="1">
                <a:solidFill>
                  <a:schemeClr val="bg2">
                    <a:lumMod val="25000"/>
                  </a:schemeClr>
                </a:solidFill>
              </a:rPr>
              <a:t>αγγειοοιδήματος</a:t>
            </a:r>
            <a:endParaRPr lang="el-GR" sz="2800" dirty="0"/>
          </a:p>
        </p:txBody>
      </p:sp>
    </p:spTree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6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908720"/>
          </a:xfrm>
          <a:solidFill>
            <a:schemeClr val="bg2">
              <a:lumMod val="75000"/>
            </a:schemeClr>
          </a:solidFill>
        </p:spPr>
        <p:txBody>
          <a:bodyPr>
            <a:normAutofit/>
          </a:bodyPr>
          <a:lstStyle/>
          <a:p>
            <a:r>
              <a:rPr lang="el-GR" sz="3200" b="1" dirty="0">
                <a:latin typeface="Verdana" pitchFamily="34" charset="0"/>
              </a:rPr>
              <a:t>Ο </a:t>
            </a:r>
            <a:r>
              <a:rPr lang="en-US" sz="3200" b="1" dirty="0">
                <a:latin typeface="Verdana" pitchFamily="34" charset="0"/>
              </a:rPr>
              <a:t> </a:t>
            </a:r>
            <a:r>
              <a:rPr lang="el-GR" sz="3200" b="1" dirty="0">
                <a:latin typeface="Verdana" pitchFamily="34" charset="0"/>
              </a:rPr>
              <a:t>πομφός </a:t>
            </a:r>
            <a:r>
              <a:rPr lang="en-US" sz="3200" b="1" dirty="0">
                <a:latin typeface="Verdana" pitchFamily="34" charset="0"/>
              </a:rPr>
              <a:t> </a:t>
            </a:r>
            <a:r>
              <a:rPr lang="el-GR" sz="3200" b="1" dirty="0">
                <a:latin typeface="Verdana" pitchFamily="34" charset="0"/>
              </a:rPr>
              <a:t>χαρακτηρίζεται</a:t>
            </a:r>
            <a:r>
              <a:rPr lang="el-GR" sz="3200" dirty="0">
                <a:latin typeface="Verdana" pitchFamily="34" charset="0"/>
              </a:rPr>
              <a:t> </a:t>
            </a:r>
            <a:r>
              <a:rPr lang="el-GR" sz="3200" b="1" dirty="0">
                <a:latin typeface="Verdana" pitchFamily="34" charset="0"/>
              </a:rPr>
              <a:t>από</a:t>
            </a:r>
            <a:r>
              <a:rPr lang="en-US" sz="3200" b="1" dirty="0">
                <a:latin typeface="Verdana" pitchFamily="34" charset="0"/>
              </a:rPr>
              <a:t>:</a:t>
            </a:r>
          </a:p>
        </p:txBody>
      </p:sp>
      <p:sp>
        <p:nvSpPr>
          <p:cNvPr id="13317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0" y="1268413"/>
            <a:ext cx="5148263" cy="5589587"/>
          </a:xfrm>
        </p:spPr>
        <p:txBody>
          <a:bodyPr/>
          <a:lstStyle/>
          <a:p>
            <a:pPr marL="533400" indent="-533400">
              <a:lnSpc>
                <a:spcPct val="90000"/>
              </a:lnSpc>
            </a:pPr>
            <a:r>
              <a:rPr lang="el-GR" sz="2400" b="1" dirty="0">
                <a:solidFill>
                  <a:schemeClr val="bg2">
                    <a:lumMod val="25000"/>
                  </a:schemeClr>
                </a:solidFill>
                <a:latin typeface="Verdana" pitchFamily="34" charset="0"/>
              </a:rPr>
              <a:t>1. Κεντρικό οίδημα ποικίλου μεγέθους που περιβάλλεται από ερύθημα και αποχρωματίζεται στην πίεση, </a:t>
            </a:r>
          </a:p>
          <a:p>
            <a:pPr marL="533400" indent="-533400">
              <a:lnSpc>
                <a:spcPct val="90000"/>
              </a:lnSpc>
            </a:pPr>
            <a:endParaRPr lang="el-GR" sz="2400" b="1" dirty="0">
              <a:solidFill>
                <a:schemeClr val="bg2">
                  <a:lumMod val="25000"/>
                </a:schemeClr>
              </a:solidFill>
              <a:latin typeface="Verdana" pitchFamily="34" charset="0"/>
            </a:endParaRPr>
          </a:p>
          <a:p>
            <a:pPr marL="533400" indent="-533400">
              <a:lnSpc>
                <a:spcPct val="90000"/>
              </a:lnSpc>
            </a:pPr>
            <a:endParaRPr lang="en-US" sz="2400" b="1" dirty="0">
              <a:solidFill>
                <a:schemeClr val="bg2">
                  <a:lumMod val="25000"/>
                </a:schemeClr>
              </a:solidFill>
              <a:latin typeface="Verdana" pitchFamily="34" charset="0"/>
            </a:endParaRPr>
          </a:p>
          <a:p>
            <a:pPr marL="533400" indent="-533400">
              <a:lnSpc>
                <a:spcPct val="90000"/>
              </a:lnSpc>
            </a:pPr>
            <a:r>
              <a:rPr lang="el-GR" sz="2400" b="1" dirty="0">
                <a:solidFill>
                  <a:schemeClr val="bg2">
                    <a:lumMod val="25000"/>
                  </a:schemeClr>
                </a:solidFill>
                <a:latin typeface="Verdana" pitchFamily="34" charset="0"/>
              </a:rPr>
              <a:t>2. Κνησμό ή αίσθημα  </a:t>
            </a:r>
          </a:p>
          <a:p>
            <a:pPr marL="533400" indent="-533400">
              <a:lnSpc>
                <a:spcPct val="90000"/>
              </a:lnSpc>
              <a:buFont typeface="Wingdings" pitchFamily="2" charset="2"/>
              <a:buNone/>
            </a:pPr>
            <a:r>
              <a:rPr lang="el-GR" sz="2400" b="1" dirty="0">
                <a:solidFill>
                  <a:schemeClr val="bg2">
                    <a:lumMod val="25000"/>
                  </a:schemeClr>
                </a:solidFill>
                <a:latin typeface="Verdana" pitchFamily="34" charset="0"/>
              </a:rPr>
              <a:t>     καύσου, </a:t>
            </a:r>
          </a:p>
          <a:p>
            <a:pPr marL="533400" indent="-533400">
              <a:lnSpc>
                <a:spcPct val="90000"/>
              </a:lnSpc>
            </a:pPr>
            <a:endParaRPr lang="en-US" sz="2400" b="1" dirty="0">
              <a:solidFill>
                <a:schemeClr val="bg2">
                  <a:lumMod val="25000"/>
                </a:schemeClr>
              </a:solidFill>
              <a:latin typeface="Verdana" pitchFamily="34" charset="0"/>
            </a:endParaRPr>
          </a:p>
          <a:p>
            <a:pPr marL="533400" indent="-533400">
              <a:lnSpc>
                <a:spcPct val="90000"/>
              </a:lnSpc>
            </a:pPr>
            <a:r>
              <a:rPr lang="el-GR" sz="2400" b="1" dirty="0">
                <a:solidFill>
                  <a:schemeClr val="bg2">
                    <a:lumMod val="25000"/>
                  </a:schemeClr>
                </a:solidFill>
                <a:latin typeface="Verdana" pitchFamily="34" charset="0"/>
              </a:rPr>
              <a:t>3. Πλήρη αποδρομή  </a:t>
            </a:r>
          </a:p>
          <a:p>
            <a:pPr marL="533400" indent="-533400">
              <a:lnSpc>
                <a:spcPct val="90000"/>
              </a:lnSpc>
              <a:buFont typeface="Wingdings" pitchFamily="2" charset="2"/>
              <a:buNone/>
            </a:pPr>
            <a:r>
              <a:rPr lang="el-GR" sz="2400" b="1" dirty="0">
                <a:solidFill>
                  <a:schemeClr val="bg2">
                    <a:lumMod val="25000"/>
                  </a:schemeClr>
                </a:solidFill>
                <a:latin typeface="Verdana" pitchFamily="34" charset="0"/>
              </a:rPr>
              <a:t>     σε 1 - 24 ώρες</a:t>
            </a:r>
          </a:p>
          <a:p>
            <a:pPr marL="533400" indent="-533400">
              <a:lnSpc>
                <a:spcPct val="90000"/>
              </a:lnSpc>
            </a:pPr>
            <a:endParaRPr lang="en-US" sz="2400" dirty="0">
              <a:solidFill>
                <a:srgbClr val="000066"/>
              </a:solidFill>
              <a:latin typeface="Verdana" pitchFamily="34" charset="0"/>
            </a:endParaRPr>
          </a:p>
        </p:txBody>
      </p:sp>
      <p:pic>
        <p:nvPicPr>
          <p:cNvPr id="13319" name="Picture 2"/>
          <p:cNvPicPr>
            <a:picLocks noGrp="1" noChangeAspect="1" noChangeArrowheads="1"/>
          </p:cNvPicPr>
          <p:nvPr>
            <p:ph type="body" sz="half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5105400" y="2708275"/>
            <a:ext cx="4038600" cy="2754313"/>
          </a:xfrm>
          <a:noFill/>
          <a:ln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577A7F-B149-2C1E-8A52-5445D8A6B9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l-GR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AA8AE294-A17C-3757-10BB-35A6E6269881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12725" y="2165152"/>
            <a:ext cx="4525963" cy="3394472"/>
          </a:xfrm>
        </p:spPr>
      </p:pic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7F3BCC5E-6CD9-9175-5E69-F2E51C379013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2371" y="1600200"/>
            <a:ext cx="2950257" cy="4525963"/>
          </a:xfrm>
        </p:spPr>
      </p:pic>
    </p:spTree>
    <p:extLst>
      <p:ext uri="{BB962C8B-B14F-4D97-AF65-F5344CB8AC3E}">
        <p14:creationId xmlns:p14="http://schemas.microsoft.com/office/powerpoint/2010/main" val="16237195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4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052736"/>
          </a:xfrm>
          <a:solidFill>
            <a:schemeClr val="bg2">
              <a:lumMod val="75000"/>
            </a:schemeClr>
          </a:solidFill>
        </p:spPr>
        <p:txBody>
          <a:bodyPr>
            <a:normAutofit fontScale="90000"/>
          </a:bodyPr>
          <a:lstStyle/>
          <a:p>
            <a:br>
              <a:rPr lang="el-GR" sz="3600" b="1" dirty="0">
                <a:latin typeface="Verdana" pitchFamily="34" charset="0"/>
              </a:rPr>
            </a:br>
            <a:r>
              <a:rPr lang="el-GR" sz="3600" b="1" dirty="0">
                <a:latin typeface="Verdana" pitchFamily="34" charset="0"/>
              </a:rPr>
              <a:t>Το αγγειοοίδημα χαρακτηρίζεται από</a:t>
            </a:r>
            <a:r>
              <a:rPr lang="en-US" sz="3600" b="1" dirty="0">
                <a:latin typeface="Verdana" pitchFamily="34" charset="0"/>
              </a:rPr>
              <a:t>:</a:t>
            </a:r>
            <a:br>
              <a:rPr lang="el-GR" sz="3600" b="1" dirty="0">
                <a:latin typeface="Verdana" pitchFamily="34" charset="0"/>
              </a:rPr>
            </a:br>
            <a:endParaRPr lang="en-US" sz="3600" b="1" dirty="0">
              <a:latin typeface="Verdana" pitchFamily="34" charset="0"/>
            </a:endParaRPr>
          </a:p>
        </p:txBody>
      </p:sp>
      <p:sp>
        <p:nvSpPr>
          <p:cNvPr id="15365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0" y="1556792"/>
            <a:ext cx="5219700" cy="4824536"/>
          </a:xfrm>
        </p:spPr>
        <p:txBody>
          <a:bodyPr>
            <a:normAutofit/>
          </a:bodyPr>
          <a:lstStyle/>
          <a:p>
            <a:pPr marL="533400" indent="-533400">
              <a:lnSpc>
                <a:spcPct val="80000"/>
              </a:lnSpc>
            </a:pPr>
            <a:r>
              <a:rPr lang="el-GR" sz="2400" b="1" dirty="0">
                <a:solidFill>
                  <a:schemeClr val="bg2">
                    <a:lumMod val="25000"/>
                  </a:schemeClr>
                </a:solidFill>
                <a:latin typeface="Verdana" pitchFamily="34" charset="0"/>
              </a:rPr>
              <a:t>Αιφνίδιο, οίδημα του χορίου και του υποδόριου ιστού, </a:t>
            </a:r>
            <a:endParaRPr lang="en-US" sz="2400" b="1" dirty="0">
              <a:solidFill>
                <a:schemeClr val="bg2">
                  <a:lumMod val="25000"/>
                </a:schemeClr>
              </a:solidFill>
              <a:latin typeface="Verdana" pitchFamily="34" charset="0"/>
            </a:endParaRPr>
          </a:p>
          <a:p>
            <a:pPr marL="533400" indent="-533400">
              <a:lnSpc>
                <a:spcPct val="80000"/>
              </a:lnSpc>
              <a:buFont typeface="Wingdings" pitchFamily="2" charset="2"/>
              <a:buNone/>
            </a:pPr>
            <a:endParaRPr lang="en-US" sz="2400" b="1" dirty="0">
              <a:solidFill>
                <a:schemeClr val="bg2">
                  <a:lumMod val="25000"/>
                </a:schemeClr>
              </a:solidFill>
              <a:latin typeface="Verdana" pitchFamily="34" charset="0"/>
            </a:endParaRPr>
          </a:p>
          <a:p>
            <a:pPr marL="533400" indent="-533400">
              <a:lnSpc>
                <a:spcPct val="80000"/>
              </a:lnSpc>
            </a:pPr>
            <a:r>
              <a:rPr lang="el-GR" sz="2400" b="1" dirty="0">
                <a:solidFill>
                  <a:schemeClr val="bg2">
                    <a:lumMod val="25000"/>
                  </a:schemeClr>
                </a:solidFill>
                <a:latin typeface="Verdana" pitchFamily="34" charset="0"/>
              </a:rPr>
              <a:t> Αίσθημα τάσης και άλγος παρά κνησμός</a:t>
            </a:r>
            <a:endParaRPr lang="en-US" sz="2400" b="1" dirty="0">
              <a:solidFill>
                <a:schemeClr val="bg2">
                  <a:lumMod val="25000"/>
                </a:schemeClr>
              </a:solidFill>
              <a:latin typeface="Verdana" pitchFamily="34" charset="0"/>
            </a:endParaRPr>
          </a:p>
          <a:p>
            <a:pPr marL="533400" indent="-533400">
              <a:lnSpc>
                <a:spcPct val="80000"/>
              </a:lnSpc>
              <a:buFont typeface="Wingdings" pitchFamily="2" charset="2"/>
              <a:buNone/>
            </a:pPr>
            <a:endParaRPr lang="en-US" sz="2400" b="1" dirty="0">
              <a:solidFill>
                <a:schemeClr val="bg2">
                  <a:lumMod val="25000"/>
                </a:schemeClr>
              </a:solidFill>
              <a:latin typeface="Verdana" pitchFamily="34" charset="0"/>
            </a:endParaRPr>
          </a:p>
          <a:p>
            <a:pPr marL="533400" indent="-533400">
              <a:lnSpc>
                <a:spcPct val="80000"/>
              </a:lnSpc>
            </a:pPr>
            <a:r>
              <a:rPr lang="el-GR" sz="2400" b="1" dirty="0">
                <a:solidFill>
                  <a:schemeClr val="bg2">
                    <a:lumMod val="25000"/>
                  </a:schemeClr>
                </a:solidFill>
                <a:latin typeface="Verdana" pitchFamily="34" charset="0"/>
              </a:rPr>
              <a:t>Συχνή συμμετοχή βλεννογόνων  </a:t>
            </a:r>
            <a:endParaRPr lang="en-US" sz="2400" b="1" dirty="0">
              <a:solidFill>
                <a:schemeClr val="bg2">
                  <a:lumMod val="25000"/>
                </a:schemeClr>
              </a:solidFill>
              <a:latin typeface="Verdana" pitchFamily="34" charset="0"/>
            </a:endParaRPr>
          </a:p>
          <a:p>
            <a:pPr marL="533400" indent="-533400">
              <a:lnSpc>
                <a:spcPct val="80000"/>
              </a:lnSpc>
              <a:buFont typeface="Wingdings" pitchFamily="2" charset="2"/>
              <a:buNone/>
            </a:pPr>
            <a:endParaRPr lang="en-US" sz="2400" b="1" dirty="0">
              <a:solidFill>
                <a:schemeClr val="bg2">
                  <a:lumMod val="25000"/>
                </a:schemeClr>
              </a:solidFill>
              <a:latin typeface="Verdana" pitchFamily="34" charset="0"/>
            </a:endParaRPr>
          </a:p>
          <a:p>
            <a:pPr marL="533400" indent="-533400">
              <a:lnSpc>
                <a:spcPct val="80000"/>
              </a:lnSpc>
            </a:pPr>
            <a:r>
              <a:rPr lang="el-GR" sz="2400" b="1" dirty="0">
                <a:solidFill>
                  <a:schemeClr val="bg2">
                    <a:lumMod val="25000"/>
                  </a:schemeClr>
                </a:solidFill>
                <a:latin typeface="Verdana" pitchFamily="34" charset="0"/>
              </a:rPr>
              <a:t>Βραδύτερη αποδρομή, (διάρκεια έως και 72 ώρες).</a:t>
            </a:r>
          </a:p>
          <a:p>
            <a:pPr marL="533400" indent="-533400">
              <a:lnSpc>
                <a:spcPct val="80000"/>
              </a:lnSpc>
            </a:pPr>
            <a:endParaRPr lang="en-US" sz="2400" dirty="0">
              <a:solidFill>
                <a:schemeClr val="bg2">
                  <a:lumMod val="25000"/>
                </a:schemeClr>
              </a:solidFill>
              <a:latin typeface="Verdana" pitchFamily="34" charset="0"/>
            </a:endParaRPr>
          </a:p>
        </p:txBody>
      </p:sp>
      <p:pic>
        <p:nvPicPr>
          <p:cNvPr id="15368" name="Picture 2" descr="C:\Users\Zenos\Desktop\New folder\134_3470.JPG"/>
          <p:cNvPicPr>
            <a:picLocks noChangeAspect="1" noChangeArrowheads="1"/>
          </p:cNvPicPr>
          <p:nvPr/>
        </p:nvPicPr>
        <p:blipFill>
          <a:blip r:embed="rId2" cstate="print"/>
          <a:srcRect b="18668"/>
          <a:stretch>
            <a:fillRect/>
          </a:stretch>
        </p:blipFill>
        <p:spPr bwMode="auto">
          <a:xfrm>
            <a:off x="5256213" y="1484313"/>
            <a:ext cx="3887787" cy="2354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70" name="Picture 10" descr="xeilh"/>
          <p:cNvPicPr>
            <a:picLocks noChangeAspect="1" noChangeArrowheads="1"/>
          </p:cNvPicPr>
          <p:nvPr/>
        </p:nvPicPr>
        <p:blipFill>
          <a:blip r:embed="rId3" cstate="print">
            <a:lum bright="12000" contrast="10000"/>
          </a:blip>
          <a:srcRect/>
          <a:stretch>
            <a:fillRect/>
          </a:stretch>
        </p:blipFill>
        <p:spPr bwMode="auto">
          <a:xfrm>
            <a:off x="5795963" y="4005263"/>
            <a:ext cx="2644775" cy="2663825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9144000" cy="937053"/>
          </a:xfrm>
        </p:spPr>
        <p:txBody>
          <a:bodyPr>
            <a:normAutofit/>
          </a:bodyPr>
          <a:lstStyle/>
          <a:p>
            <a:pPr algn="ctr"/>
            <a:r>
              <a:rPr lang="el-GR" sz="3600" b="1" dirty="0">
                <a:latin typeface="+mn-lt"/>
              </a:rPr>
              <a:t>Η Κνίδωση μπορεί να είναι Χρόνια η Οξεία</a:t>
            </a:r>
            <a:endParaRPr lang="en-US" sz="3600" b="1" dirty="0">
              <a:latin typeface="+mn-lt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1000100" y="1166156"/>
            <a:ext cx="7358114" cy="779253"/>
          </a:xfrm>
          <a:prstGeom prst="rect">
            <a:avLst/>
          </a:prstGeom>
          <a:solidFill>
            <a:srgbClr val="00B050"/>
          </a:solidFill>
          <a:ln w="285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1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Ως χρόνια αυθόρμητη κνίδωση (ΧΑΚ)</a:t>
            </a:r>
            <a:r>
              <a:rPr kumimoji="0" lang="en-GB" sz="1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</a:t>
            </a:r>
            <a:r>
              <a:rPr kumimoji="0" lang="el-GR" sz="1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ορίζεται η καθημερινή η σχεδόν καθημερινή εμφάνιση </a:t>
            </a:r>
            <a:r>
              <a:rPr kumimoji="0" lang="el-GR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κνησμώδων</a:t>
            </a:r>
            <a:r>
              <a:rPr kumimoji="0" lang="el-GR" sz="1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πομφών, </a:t>
            </a:r>
            <a:r>
              <a:rPr kumimoji="0" lang="el-GR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αγγειοοιδήματος</a:t>
            </a:r>
            <a:r>
              <a:rPr kumimoji="0" lang="en-GB" sz="1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,</a:t>
            </a:r>
            <a:r>
              <a:rPr kumimoji="0" lang="el-GR" sz="1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ή και τα δυο,</a:t>
            </a:r>
            <a:r>
              <a:rPr kumimoji="0" lang="en-GB" sz="1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</a:t>
            </a:r>
            <a:br>
              <a:rPr kumimoji="0" lang="en-GB" sz="1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</a:br>
            <a:r>
              <a:rPr kumimoji="0" lang="el-GR" sz="1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για  &gt;6 εβδομάδες χωρίς την ύπαρξη </a:t>
            </a:r>
            <a:r>
              <a:rPr kumimoji="0" lang="el-GR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εκλυτικού</a:t>
            </a:r>
            <a:r>
              <a:rPr kumimoji="0" lang="el-GR" sz="1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παραγοντα</a:t>
            </a:r>
            <a:endParaRPr kumimoji="0" lang="en-GB" sz="1400" b="1" i="0" u="none" strike="noStrike" kern="1200" cap="none" spc="0" normalizeH="0" baseline="3000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8" name="Text Placeholder 15"/>
          <p:cNvSpPr txBox="1">
            <a:spLocks/>
          </p:cNvSpPr>
          <p:nvPr/>
        </p:nvSpPr>
        <p:spPr>
          <a:xfrm>
            <a:off x="245660" y="6527962"/>
            <a:ext cx="8350667" cy="200176"/>
          </a:xfrm>
          <a:prstGeom prst="rect">
            <a:avLst/>
          </a:prstGeom>
        </p:spPr>
        <p:txBody>
          <a:bodyPr lIns="0" tIns="0" rIns="0" bIns="0" anchor="b"/>
          <a:lstStyle>
            <a:lvl1pPr marL="228600" indent="-228600" algn="l" defTabSz="914400" rtl="0" eaLnBrk="1" latinLnBrk="0" hangingPunct="1">
              <a:spcBef>
                <a:spcPts val="1200"/>
              </a:spcBef>
              <a:buClrTx/>
              <a:buSzPct val="120000"/>
              <a:buFont typeface="Arial" pitchFamily="34" charset="0"/>
              <a:buChar char="•"/>
              <a:tabLst>
                <a:tab pos="3998913" algn="r"/>
                <a:tab pos="8229600" algn="r"/>
              </a:tabLst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228600" algn="l" defTabSz="914400" rtl="0" eaLnBrk="1" latinLnBrk="0" hangingPunct="1">
              <a:spcBef>
                <a:spcPts val="600"/>
              </a:spcBef>
              <a:buClrTx/>
              <a:buSzPct val="100000"/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spcBef>
                <a:spcPts val="600"/>
              </a:spcBef>
              <a:buClrTx/>
              <a:buSzPct val="100000"/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400" indent="-228600" algn="l" defTabSz="914400" rtl="0" eaLnBrk="1" latinLnBrk="0" hangingPunct="1">
              <a:spcBef>
                <a:spcPts val="600"/>
              </a:spcBef>
              <a:buClrTx/>
              <a:buSzPct val="100000"/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43000" indent="-228600" algn="l" defTabSz="914400" rtl="0" eaLnBrk="1" latinLnBrk="0" hangingPunct="1">
              <a:spcBef>
                <a:spcPts val="600"/>
              </a:spcBef>
              <a:buClrTx/>
              <a:buSzPct val="100000"/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20000"/>
              <a:buFont typeface="Arial" pitchFamily="34" charset="0"/>
              <a:buNone/>
              <a:tabLst>
                <a:tab pos="5331751" algn="r"/>
                <a:tab pos="10972526" algn="r"/>
              </a:tabLst>
              <a:defRPr/>
            </a:pPr>
            <a:r>
              <a:rPr kumimoji="0" lang="de-DE" sz="933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Zuberbier</a:t>
            </a:r>
            <a:r>
              <a:rPr kumimoji="0" lang="de-DE" sz="933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et al. Allergy. 2018;73(7):1393–414</a:t>
            </a:r>
            <a:r>
              <a:rPr kumimoji="0" lang="de-DE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.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FE7D837E-1CEF-4D57-A973-3D0B1F67D722}"/>
              </a:ext>
            </a:extLst>
          </p:cNvPr>
          <p:cNvGrpSpPr/>
          <p:nvPr/>
        </p:nvGrpSpPr>
        <p:grpSpPr>
          <a:xfrm>
            <a:off x="571472" y="2654796"/>
            <a:ext cx="8208137" cy="3274534"/>
            <a:chOff x="1385836" y="1371600"/>
            <a:chExt cx="6313341" cy="2583937"/>
          </a:xfrm>
        </p:grpSpPr>
        <p:sp>
          <p:nvSpPr>
            <p:cNvPr id="6" name="Rounded Rectangle 44"/>
            <p:cNvSpPr>
              <a:spLocks noChangeArrowheads="1"/>
            </p:cNvSpPr>
            <p:nvPr/>
          </p:nvSpPr>
          <p:spPr bwMode="auto">
            <a:xfrm>
              <a:off x="5890618" y="1371600"/>
              <a:ext cx="1808559" cy="1883334"/>
            </a:xfrm>
            <a:prstGeom prst="roundRect">
              <a:avLst>
                <a:gd name="adj" fmla="val 4798"/>
              </a:avLst>
            </a:prstGeom>
            <a:solidFill>
              <a:schemeClr val="bg2">
                <a:lumMod val="20000"/>
                <a:lumOff val="80000"/>
              </a:schemeClr>
            </a:solidFill>
            <a:ln w="28575">
              <a:noFill/>
            </a:ln>
            <a:effectLst/>
          </p:spPr>
          <p:txBody>
            <a:bodyPr anchor="ctr"/>
            <a:lstStyle>
              <a:lvl1pPr>
                <a:lnSpc>
                  <a:spcPct val="95000"/>
                </a:lnSpc>
                <a:spcBef>
                  <a:spcPct val="75000"/>
                </a:spcBef>
                <a:buClr>
                  <a:schemeClr val="accent1"/>
                </a:buClr>
                <a:buSzPct val="110000"/>
                <a:buFont typeface="Wingdings" panose="05000000000000000000" pitchFamily="2" charset="2"/>
                <a:buChar char="§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lnSpc>
                  <a:spcPct val="95000"/>
                </a:lnSpc>
                <a:spcBef>
                  <a:spcPct val="40000"/>
                </a:spcBef>
                <a:buClr>
                  <a:srgbClr val="917B69"/>
                </a:buClr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lnSpc>
                  <a:spcPct val="95000"/>
                </a:lnSpc>
                <a:spcBef>
                  <a:spcPct val="30000"/>
                </a:spcBef>
                <a:buClr>
                  <a:schemeClr val="tx1"/>
                </a:buClr>
                <a:buFont typeface="Arial" panose="020B0604020202020204" pitchFamily="34" charset="0"/>
                <a:buChar char="-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lnSpc>
                  <a:spcPct val="95000"/>
                </a:lnSpc>
                <a:spcBef>
                  <a:spcPct val="20000"/>
                </a:spcBef>
                <a:buClr>
                  <a:schemeClr val="tx1"/>
                </a:buClr>
                <a:buFont typeface="Arial" panose="020B0604020202020204" pitchFamily="34" charset="0"/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7" name="Rounded Rectangle 45"/>
            <p:cNvSpPr>
              <a:spLocks noChangeArrowheads="1"/>
            </p:cNvSpPr>
            <p:nvPr/>
          </p:nvSpPr>
          <p:spPr bwMode="auto">
            <a:xfrm>
              <a:off x="5977533" y="1798195"/>
              <a:ext cx="1664494" cy="608409"/>
            </a:xfrm>
            <a:prstGeom prst="roundRect">
              <a:avLst>
                <a:gd name="adj" fmla="val 0"/>
              </a:avLst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5000"/>
                </a:lnSpc>
                <a:spcBef>
                  <a:spcPct val="75000"/>
                </a:spcBef>
                <a:buClr>
                  <a:schemeClr val="accent1"/>
                </a:buClr>
                <a:buSzPct val="110000"/>
                <a:buFont typeface="Wingdings" panose="05000000000000000000" pitchFamily="2" charset="2"/>
                <a:buChar char="§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lnSpc>
                  <a:spcPct val="95000"/>
                </a:lnSpc>
                <a:spcBef>
                  <a:spcPct val="40000"/>
                </a:spcBef>
                <a:buClr>
                  <a:srgbClr val="917B69"/>
                </a:buClr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lnSpc>
                  <a:spcPct val="95000"/>
                </a:lnSpc>
                <a:spcBef>
                  <a:spcPct val="30000"/>
                </a:spcBef>
                <a:buClr>
                  <a:schemeClr val="tx1"/>
                </a:buClr>
                <a:buFont typeface="Arial" panose="020B0604020202020204" pitchFamily="34" charset="0"/>
                <a:buChar char="-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lnSpc>
                  <a:spcPct val="95000"/>
                </a:lnSpc>
                <a:spcBef>
                  <a:spcPct val="20000"/>
                </a:spcBef>
                <a:buClr>
                  <a:schemeClr val="tx1"/>
                </a:buClr>
                <a:buFont typeface="Arial" panose="020B0604020202020204" pitchFamily="34" charset="0"/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8" name="Rectangle 7"/>
            <p:cNvSpPr/>
            <p:nvPr/>
          </p:nvSpPr>
          <p:spPr>
            <a:xfrm>
              <a:off x="5898510" y="2783413"/>
              <a:ext cx="1800667" cy="403971"/>
            </a:xfrm>
            <a:prstGeom prst="rect">
              <a:avLst/>
            </a:prstGeom>
            <a:noFill/>
            <a:effectLst/>
          </p:spPr>
          <p:txBody>
            <a:bodyPr wrap="square">
              <a:spAutoFit/>
            </a:bodyPr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l-GR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ΧΑΚ</a:t>
              </a:r>
              <a:endParaRPr kumimoji="0" lang="en-GB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cxnSp>
          <p:nvCxnSpPr>
            <p:cNvPr id="9" name="Elbow Connector 8"/>
            <p:cNvCxnSpPr>
              <a:cxnSpLocks/>
              <a:stCxn id="18" idx="3"/>
              <a:endCxn id="14" idx="2"/>
            </p:cNvCxnSpPr>
            <p:nvPr/>
          </p:nvCxnSpPr>
          <p:spPr>
            <a:xfrm flipV="1">
              <a:off x="2484776" y="1616552"/>
              <a:ext cx="341745" cy="784307"/>
            </a:xfrm>
            <a:prstGeom prst="bentConnector3">
              <a:avLst>
                <a:gd name="adj1" fmla="val 50000"/>
              </a:avLst>
            </a:prstGeom>
            <a:ln w="28575">
              <a:solidFill>
                <a:schemeClr val="bg1">
                  <a:lumMod val="50000"/>
                </a:schemeClr>
              </a:solidFill>
              <a:miter lim="800000"/>
              <a:tailEnd type="stealth" w="lg" len="lg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Elbow Connector 9"/>
            <p:cNvCxnSpPr>
              <a:cxnSpLocks/>
              <a:stCxn id="18" idx="3"/>
              <a:endCxn id="15" idx="2"/>
            </p:cNvCxnSpPr>
            <p:nvPr/>
          </p:nvCxnSpPr>
          <p:spPr>
            <a:xfrm>
              <a:off x="2484776" y="2400859"/>
              <a:ext cx="329157" cy="755532"/>
            </a:xfrm>
            <a:prstGeom prst="bentConnector3">
              <a:avLst>
                <a:gd name="adj1" fmla="val 50000"/>
              </a:avLst>
            </a:prstGeom>
            <a:ln w="28575">
              <a:solidFill>
                <a:schemeClr val="bg1">
                  <a:lumMod val="50000"/>
                </a:schemeClr>
              </a:solidFill>
              <a:miter lim="800000"/>
              <a:tailEnd type="stealth" w="lg" len="lg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Elbow Connector 10"/>
            <p:cNvCxnSpPr>
              <a:cxnSpLocks/>
              <a:stCxn id="24" idx="3"/>
              <a:endCxn id="16" idx="2"/>
            </p:cNvCxnSpPr>
            <p:nvPr/>
          </p:nvCxnSpPr>
          <p:spPr>
            <a:xfrm flipV="1">
              <a:off x="3949573" y="1647255"/>
              <a:ext cx="417895" cy="690209"/>
            </a:xfrm>
            <a:prstGeom prst="bentConnector3">
              <a:avLst>
                <a:gd name="adj1" fmla="val 50000"/>
              </a:avLst>
            </a:prstGeom>
            <a:ln w="28575">
              <a:solidFill>
                <a:schemeClr val="bg1">
                  <a:lumMod val="50000"/>
                </a:schemeClr>
              </a:solidFill>
              <a:miter lim="800000"/>
              <a:tailEnd type="stealth" w="lg" len="lg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Elbow Connector 11"/>
            <p:cNvCxnSpPr>
              <a:cxnSpLocks/>
              <a:stCxn id="24" idx="3"/>
              <a:endCxn id="17" idx="2"/>
            </p:cNvCxnSpPr>
            <p:nvPr/>
          </p:nvCxnSpPr>
          <p:spPr>
            <a:xfrm>
              <a:off x="3949573" y="2337464"/>
              <a:ext cx="417895" cy="399814"/>
            </a:xfrm>
            <a:prstGeom prst="bentConnector3">
              <a:avLst>
                <a:gd name="adj1" fmla="val 50000"/>
              </a:avLst>
            </a:prstGeom>
            <a:ln w="28575">
              <a:solidFill>
                <a:schemeClr val="bg1">
                  <a:lumMod val="50000"/>
                </a:schemeClr>
              </a:solidFill>
              <a:miter lim="800000"/>
              <a:tailEnd type="stealth" w="lg" len="lg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Elbow Connector 12"/>
            <p:cNvCxnSpPr>
              <a:cxnSpLocks/>
              <a:stCxn id="25" idx="3"/>
              <a:endCxn id="19" idx="1"/>
            </p:cNvCxnSpPr>
            <p:nvPr/>
          </p:nvCxnSpPr>
          <p:spPr>
            <a:xfrm flipV="1">
              <a:off x="5559589" y="1751185"/>
              <a:ext cx="408950" cy="353823"/>
            </a:xfrm>
            <a:prstGeom prst="bentConnector3">
              <a:avLst>
                <a:gd name="adj1" fmla="val 50000"/>
              </a:avLst>
            </a:prstGeom>
            <a:ln w="28575" cap="sq">
              <a:solidFill>
                <a:schemeClr val="bg1">
                  <a:lumMod val="50000"/>
                </a:schemeClr>
              </a:solidFill>
              <a:miter lim="800000"/>
              <a:tailEnd type="stealth" w="lg" len="lg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Round Same Side Corner Rectangle 13"/>
            <p:cNvSpPr/>
            <p:nvPr/>
          </p:nvSpPr>
          <p:spPr>
            <a:xfrm>
              <a:off x="2826521" y="1427545"/>
              <a:ext cx="1083747" cy="378014"/>
            </a:xfrm>
            <a:prstGeom prst="round2SameRect">
              <a:avLst/>
            </a:prstGeom>
            <a:solidFill>
              <a:schemeClr val="accent1"/>
            </a:solidFill>
            <a:ln w="2857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l-GR" sz="1867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Χρόνια</a:t>
              </a:r>
              <a:endParaRPr kumimoji="0" lang="en-US" sz="1333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5" name="Round Same Side Corner Rectangle 14"/>
            <p:cNvSpPr/>
            <p:nvPr/>
          </p:nvSpPr>
          <p:spPr>
            <a:xfrm>
              <a:off x="2813933" y="2967384"/>
              <a:ext cx="1083747" cy="378014"/>
            </a:xfrm>
            <a:prstGeom prst="round2SameRect">
              <a:avLst/>
            </a:prstGeom>
            <a:solidFill>
              <a:srgbClr val="00B0F0"/>
            </a:solidFill>
            <a:ln w="2857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l-GR" sz="1867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Οξεία</a:t>
              </a:r>
              <a:endParaRPr kumimoji="0" lang="en-US" sz="1867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6" name="Round Same Side Corner Rectangle 15"/>
            <p:cNvSpPr/>
            <p:nvPr/>
          </p:nvSpPr>
          <p:spPr>
            <a:xfrm>
              <a:off x="4367468" y="1458248"/>
              <a:ext cx="1192122" cy="378014"/>
            </a:xfrm>
            <a:prstGeom prst="round2SameRect">
              <a:avLst/>
            </a:prstGeom>
            <a:solidFill>
              <a:schemeClr val="accent1"/>
            </a:solidFill>
            <a:ln w="2857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l-GR" sz="1867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Αυθόρμητη</a:t>
              </a:r>
              <a:endParaRPr kumimoji="0" lang="en-US" sz="1867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7" name="Round Same Side Corner Rectangle 16"/>
            <p:cNvSpPr/>
            <p:nvPr/>
          </p:nvSpPr>
          <p:spPr>
            <a:xfrm>
              <a:off x="4367468" y="2548272"/>
              <a:ext cx="1192122" cy="378014"/>
            </a:xfrm>
            <a:prstGeom prst="round2SameRect">
              <a:avLst/>
            </a:prstGeom>
            <a:solidFill>
              <a:schemeClr val="accent2"/>
            </a:solidFill>
            <a:ln w="2857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l-GR" sz="1867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Επαγόμενη</a:t>
              </a:r>
              <a:endParaRPr kumimoji="0" lang="en-US" sz="1867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8" name="Rounded Rectangle 17"/>
            <p:cNvSpPr/>
            <p:nvPr/>
          </p:nvSpPr>
          <p:spPr>
            <a:xfrm>
              <a:off x="1385836" y="1699201"/>
              <a:ext cx="1098940" cy="1403316"/>
            </a:xfrm>
            <a:prstGeom prst="roundRect">
              <a:avLst>
                <a:gd name="adj" fmla="val 9236"/>
              </a:avLst>
            </a:prstGeom>
            <a:solidFill>
              <a:srgbClr val="EC9A1E"/>
            </a:solidFill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l-GR" sz="2133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Κνίδωση</a:t>
              </a:r>
              <a:endParaRPr kumimoji="0" lang="en-US" sz="2133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9" name="Rounded Rectangle 18"/>
            <p:cNvSpPr/>
            <p:nvPr/>
          </p:nvSpPr>
          <p:spPr>
            <a:xfrm>
              <a:off x="5968540" y="1429703"/>
              <a:ext cx="1652714" cy="642963"/>
            </a:xfrm>
            <a:prstGeom prst="roundRect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lIns="0" rIns="0" anchor="ctr"/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l-GR" sz="1867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Γνωστά αίτια</a:t>
              </a:r>
              <a:br>
                <a:rPr kumimoji="0" lang="en-US" sz="1867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</a:br>
              <a:r>
                <a:rPr kumimoji="0" lang="en-US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(</a:t>
              </a:r>
              <a:r>
                <a:rPr kumimoji="0" lang="el-GR" sz="12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αυτοανοσία</a:t>
              </a:r>
              <a:r>
                <a:rPr kumimoji="0" lang="en-US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, </a:t>
              </a:r>
              <a:r>
                <a:rPr kumimoji="0" lang="el-GR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λοιμώξεις</a:t>
              </a:r>
              <a:r>
                <a:rPr kumimoji="0" lang="en-US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)</a:t>
              </a:r>
            </a:p>
          </p:txBody>
        </p:sp>
        <p:sp>
          <p:nvSpPr>
            <p:cNvPr id="20" name="Rounded Rectangle 19"/>
            <p:cNvSpPr/>
            <p:nvPr/>
          </p:nvSpPr>
          <p:spPr>
            <a:xfrm>
              <a:off x="5968540" y="2198591"/>
              <a:ext cx="1652714" cy="513000"/>
            </a:xfrm>
            <a:prstGeom prst="roundRect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lIns="0" rIns="0" anchor="ctr"/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l-GR" sz="1867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Άγνωστα αίτια</a:t>
              </a:r>
              <a:endParaRPr kumimoji="0" lang="en-US" sz="1867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cxnSp>
          <p:nvCxnSpPr>
            <p:cNvPr id="21" name="Elbow Connector 20"/>
            <p:cNvCxnSpPr>
              <a:cxnSpLocks/>
              <a:stCxn id="25" idx="3"/>
              <a:endCxn id="20" idx="1"/>
            </p:cNvCxnSpPr>
            <p:nvPr/>
          </p:nvCxnSpPr>
          <p:spPr>
            <a:xfrm>
              <a:off x="5559589" y="2105008"/>
              <a:ext cx="408950" cy="350083"/>
            </a:xfrm>
            <a:prstGeom prst="bentConnector3">
              <a:avLst>
                <a:gd name="adj1" fmla="val 50000"/>
              </a:avLst>
            </a:prstGeom>
            <a:ln w="28575">
              <a:solidFill>
                <a:schemeClr val="bg1">
                  <a:lumMod val="50000"/>
                </a:schemeClr>
              </a:solidFill>
              <a:miter lim="800000"/>
              <a:tailEnd type="stealth" w="lg" len="lg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2865826" y="1986543"/>
              <a:ext cx="1083747" cy="701843"/>
            </a:xfrm>
            <a:prstGeom prst="rect">
              <a:avLst/>
            </a:prstGeom>
            <a:solidFill>
              <a:schemeClr val="bg2">
                <a:lumMod val="20000"/>
                <a:lumOff val="80000"/>
              </a:schemeClr>
            </a:solidFill>
            <a:ln w="2857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l-GR" sz="1333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Καθημερινά ή σχεδόν καθημερινά συμπτώματα για &gt; 6 εβδομάδες</a:t>
              </a:r>
              <a:endParaRPr kumimoji="0" lang="en-US" sz="1333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5" name="Rectangle 24"/>
            <p:cNvSpPr/>
            <p:nvPr/>
          </p:nvSpPr>
          <p:spPr>
            <a:xfrm>
              <a:off x="4367468" y="1836077"/>
              <a:ext cx="1192122" cy="537861"/>
            </a:xfrm>
            <a:prstGeom prst="rect">
              <a:avLst/>
            </a:prstGeom>
            <a:solidFill>
              <a:schemeClr val="bg2">
                <a:lumMod val="20000"/>
                <a:lumOff val="80000"/>
              </a:schemeClr>
            </a:solidFill>
            <a:ln w="2857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l-GR" sz="1333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Χωρίς </a:t>
              </a:r>
              <a:r>
                <a:rPr kumimoji="0" lang="el-GR" sz="1333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εκλυτικο</a:t>
              </a:r>
              <a:r>
                <a:rPr kumimoji="0" lang="el-GR" sz="1333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 αίτιο</a:t>
              </a:r>
              <a:endParaRPr kumimoji="0" lang="en-US" sz="1333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6" name="Rectangle 25"/>
            <p:cNvSpPr/>
            <p:nvPr/>
          </p:nvSpPr>
          <p:spPr>
            <a:xfrm>
              <a:off x="2826521" y="3325514"/>
              <a:ext cx="1083747" cy="630023"/>
            </a:xfrm>
            <a:prstGeom prst="rect">
              <a:avLst/>
            </a:prstGeom>
            <a:solidFill>
              <a:schemeClr val="bg2">
                <a:lumMod val="20000"/>
                <a:lumOff val="80000"/>
              </a:schemeClr>
            </a:solidFill>
            <a:ln w="2857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l-GR" sz="1333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Συμπτώματα για  </a:t>
              </a:r>
              <a:r>
                <a:rPr kumimoji="0" lang="en-US" sz="1333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≤</a:t>
              </a:r>
              <a:r>
                <a:rPr kumimoji="0" lang="el-GR" sz="1333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 6 εβδομάδες</a:t>
              </a:r>
              <a:endParaRPr kumimoji="0" lang="en-US" sz="1333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7" name="Rectangle 26"/>
            <p:cNvSpPr/>
            <p:nvPr/>
          </p:nvSpPr>
          <p:spPr>
            <a:xfrm>
              <a:off x="4298027" y="2926286"/>
              <a:ext cx="1373675" cy="987105"/>
            </a:xfrm>
            <a:prstGeom prst="rect">
              <a:avLst/>
            </a:prstGeom>
            <a:solidFill>
              <a:schemeClr val="bg2">
                <a:lumMod val="20000"/>
                <a:lumOff val="80000"/>
              </a:schemeClr>
            </a:solidFill>
            <a:ln w="2857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l-GR" sz="1333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Τα συμπτώματα προκαλούνται από συγκεκριμένο αίτιο</a:t>
              </a:r>
              <a:endParaRPr kumimoji="0" lang="en-US" sz="1333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533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l-GR" sz="1333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π.χ.</a:t>
              </a:r>
              <a:r>
                <a:rPr kumimoji="0" lang="en-US" sz="1333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 </a:t>
              </a:r>
              <a:r>
                <a:rPr kumimoji="0" lang="el-GR" sz="1333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θερμοκρασία</a:t>
              </a:r>
              <a:r>
                <a:rPr kumimoji="0" lang="en-US" sz="1333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, </a:t>
              </a:r>
              <a:r>
                <a:rPr kumimoji="0" lang="el-GR" sz="1333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πίεση.</a:t>
              </a:r>
              <a:endParaRPr kumimoji="0" lang="en-US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342024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75573" name="Group 53"/>
          <p:cNvGraphicFramePr>
            <a:graphicFrameLocks noGrp="1"/>
          </p:cNvGraphicFramePr>
          <p:nvPr/>
        </p:nvGraphicFramePr>
        <p:xfrm>
          <a:off x="1" y="1052733"/>
          <a:ext cx="9144000" cy="5472608"/>
        </p:xfrm>
        <a:graphic>
          <a:graphicData uri="http://schemas.openxmlformats.org/drawingml/2006/table">
            <a:tbl>
              <a:tblPr/>
              <a:tblGrid>
                <a:gridCol w="224722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6394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33283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9090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Tx/>
                        <a:buFont typeface="Times"/>
                        <a:buNone/>
                        <a:tabLst/>
                      </a:pPr>
                      <a:r>
                        <a:rPr kumimoji="0" lang="el-GR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1F162C"/>
                          </a:solidFill>
                          <a:effectLst/>
                          <a:latin typeface="Arial" charset="0"/>
                          <a:cs typeface="Arial" charset="0"/>
                        </a:rPr>
                        <a:t>Ομάδα</a:t>
                      </a:r>
                      <a:endParaRPr kumimoji="0" lang="en-GB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1F162C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84406" marR="84406" horzOverflow="overflow">
                    <a:lnL w="12700" cap="flat" cmpd="sng" algn="ctr">
                      <a:solidFill>
                        <a:srgbClr val="99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Tx/>
                        <a:buFont typeface="Times"/>
                        <a:buNone/>
                        <a:tabLst/>
                      </a:pPr>
                      <a:r>
                        <a:rPr kumimoji="0" lang="el-GR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1F162C"/>
                          </a:solidFill>
                          <a:effectLst/>
                          <a:latin typeface="Arial" charset="0"/>
                          <a:cs typeface="Arial" charset="0"/>
                        </a:rPr>
                        <a:t>Υπο</a:t>
                      </a: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1F162C"/>
                          </a:solidFill>
                          <a:effectLst/>
                          <a:latin typeface="Arial" charset="0"/>
                          <a:cs typeface="Arial" charset="0"/>
                        </a:rPr>
                        <a:t>-</a:t>
                      </a:r>
                      <a:r>
                        <a:rPr kumimoji="0" lang="el-GR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1F162C"/>
                          </a:solidFill>
                          <a:effectLst/>
                          <a:latin typeface="Arial" charset="0"/>
                          <a:cs typeface="Arial" charset="0"/>
                        </a:rPr>
                        <a:t>ομάδα</a:t>
                      </a:r>
                      <a:endParaRPr kumimoji="0" lang="en-GB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1F162C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84406" marR="84406" horzOverflow="overflow">
                    <a:lnL w="12700" cap="flat" cmpd="sng" algn="ctr">
                      <a:solidFill>
                        <a:srgbClr val="99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Tx/>
                        <a:buFont typeface="Times"/>
                        <a:buNone/>
                        <a:tabLst/>
                      </a:pPr>
                      <a:r>
                        <a:rPr kumimoji="0" lang="el-GR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1F162C"/>
                          </a:solidFill>
                          <a:effectLst/>
                          <a:latin typeface="Arial" charset="0"/>
                          <a:cs typeface="Arial" charset="0"/>
                        </a:rPr>
                        <a:t>Ορισμός</a:t>
                      </a:r>
                      <a:endParaRPr kumimoji="0" lang="en-GB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1F162C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84406" marR="84406" horzOverflow="overflow">
                    <a:lnL w="12700" cap="flat" cmpd="sng" algn="ctr">
                      <a:solidFill>
                        <a:srgbClr val="99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0901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Tx/>
                        <a:buFont typeface="Times"/>
                        <a:buNone/>
                        <a:tabLst/>
                      </a:pPr>
                      <a:r>
                        <a:rPr kumimoji="0" lang="el-GR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1F162C"/>
                          </a:solidFill>
                          <a:effectLst/>
                          <a:latin typeface="Comic Sans MS" pitchFamily="66" charset="0"/>
                          <a:ea typeface="Times New Roman" pitchFamily="18" charset="0"/>
                          <a:cs typeface="Arial" charset="0"/>
                        </a:rPr>
                        <a:t>Αυθόρμητη Κνίδωση</a:t>
                      </a:r>
                      <a:endParaRPr kumimoji="0" lang="en-GB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1F162C"/>
                        </a:solidFill>
                        <a:effectLst/>
                        <a:latin typeface="Comic Sans MS" pitchFamily="66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marL="84406" marR="84406" horzOverflow="overflow">
                    <a:lnL w="12700" cap="flat" cmpd="sng" algn="ctr">
                      <a:solidFill>
                        <a:srgbClr val="99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Tx/>
                        <a:buFont typeface="Times"/>
                        <a:buNone/>
                        <a:tabLst/>
                      </a:pPr>
                      <a:r>
                        <a:rPr kumimoji="0" lang="el-GR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Arial" charset="0"/>
                        </a:rPr>
                        <a:t>Οξεία κνίδωση</a:t>
                      </a:r>
                      <a:endParaRPr kumimoji="0" lang="en-GB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  <a:cs typeface="Arial" charset="0"/>
                      </a:endParaRPr>
                    </a:p>
                  </a:txBody>
                  <a:tcPr marL="84406" marR="84406" horzOverflow="overflow">
                    <a:lnL w="12700" cap="flat" cmpd="sng" algn="ctr">
                      <a:solidFill>
                        <a:srgbClr val="99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Tx/>
                        <a:buFont typeface="Times"/>
                        <a:buNone/>
                        <a:tabLst/>
                      </a:pPr>
                      <a:r>
                        <a:rPr kumimoji="0" lang="el-G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Arial" charset="0"/>
                        </a:rPr>
                        <a:t>Έκθυση πομφών</a:t>
                      </a:r>
                      <a:r>
                        <a:rPr kumimoji="0" lang="en-GB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ea typeface="Times New Roman" pitchFamily="18" charset="0"/>
                          <a:cs typeface="Arial" charset="0"/>
                        </a:rPr>
                        <a:t> &lt;6</a:t>
                      </a:r>
                      <a:r>
                        <a:rPr kumimoji="0" lang="en-GB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 </a:t>
                      </a:r>
                      <a:r>
                        <a:rPr kumimoji="0" lang="en-GB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ea typeface="Times New Roman" pitchFamily="18" charset="0"/>
                          <a:cs typeface="Arial" charset="0"/>
                        </a:rPr>
                        <a:t>weeks</a:t>
                      </a:r>
                    </a:p>
                  </a:txBody>
                  <a:tcPr marL="84406" marR="84406" horzOverflow="overflow">
                    <a:lnL w="12700" cap="flat" cmpd="sng" algn="ctr">
                      <a:solidFill>
                        <a:srgbClr val="99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0901">
                <a:tc vMerge="1">
                  <a:txBody>
                    <a:bodyPr/>
                    <a:lstStyle/>
                    <a:p>
                      <a:endParaRPr lang="el-G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Tx/>
                        <a:buFont typeface="Times"/>
                        <a:buNone/>
                        <a:tabLst/>
                      </a:pPr>
                      <a:r>
                        <a:rPr kumimoji="0" lang="el-GR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Arial" charset="0"/>
                        </a:rPr>
                        <a:t>Χρόνια κνίδωση</a:t>
                      </a:r>
                      <a:endParaRPr kumimoji="0" lang="en-GB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  <a:cs typeface="Arial" charset="0"/>
                      </a:endParaRPr>
                    </a:p>
                  </a:txBody>
                  <a:tcPr marL="84406" marR="84406" horzOverflow="overflow">
                    <a:lnL w="12700" cap="flat" cmpd="sng" algn="ctr">
                      <a:solidFill>
                        <a:srgbClr val="99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Tx/>
                        <a:buFont typeface="Times"/>
                        <a:buNone/>
                        <a:tabLst/>
                      </a:pPr>
                      <a:r>
                        <a:rPr kumimoji="0" lang="el-G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Arial" charset="0"/>
                        </a:rPr>
                        <a:t>Έκθυση πομφών</a:t>
                      </a:r>
                      <a:r>
                        <a:rPr kumimoji="0" lang="en-GB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ea typeface="Times New Roman" pitchFamily="18" charset="0"/>
                          <a:cs typeface="Arial" charset="0"/>
                        </a:rPr>
                        <a:t> &gt;6</a:t>
                      </a:r>
                      <a:r>
                        <a:rPr kumimoji="0" lang="en-GB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 </a:t>
                      </a:r>
                      <a:r>
                        <a:rPr kumimoji="0" lang="en-GB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ea typeface="Times New Roman" pitchFamily="18" charset="0"/>
                          <a:cs typeface="Arial" charset="0"/>
                        </a:rPr>
                        <a:t>weeks</a:t>
                      </a:r>
                    </a:p>
                  </a:txBody>
                  <a:tcPr marL="84406" marR="84406" horzOverflow="overflow">
                    <a:lnL w="12700" cap="flat" cmpd="sng" algn="ctr">
                      <a:solidFill>
                        <a:srgbClr val="99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5364">
                <a:tc rowSpan="6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Tx/>
                        <a:buFont typeface="Times"/>
                        <a:buNone/>
                        <a:tabLst/>
                      </a:pPr>
                      <a:endParaRPr kumimoji="0" lang="el-GR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1F162C"/>
                        </a:solidFill>
                        <a:effectLst/>
                        <a:latin typeface="Comic Sans MS" pitchFamily="66" charset="0"/>
                        <a:ea typeface="Times New Roman" pitchFamily="18" charset="0"/>
                        <a:cs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Tx/>
                        <a:buFont typeface="Times"/>
                        <a:buNone/>
                        <a:tabLst/>
                      </a:pPr>
                      <a:r>
                        <a:rPr kumimoji="0" lang="el-GR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1F162C"/>
                          </a:solidFill>
                          <a:effectLst/>
                          <a:latin typeface="Comic Sans MS" pitchFamily="66" charset="0"/>
                          <a:ea typeface="Times New Roman" pitchFamily="18" charset="0"/>
                          <a:cs typeface="Arial" charset="0"/>
                        </a:rPr>
                        <a:t>Επαγώμενη Κνίδωση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Tx/>
                        <a:buFont typeface="Times"/>
                        <a:buNone/>
                        <a:tabLst/>
                      </a:pPr>
                      <a:endParaRPr kumimoji="0" lang="el-GR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1F162C"/>
                        </a:solidFill>
                        <a:effectLst/>
                        <a:latin typeface="Comic Sans MS" pitchFamily="66" charset="0"/>
                        <a:ea typeface="Times New Roman" pitchFamily="18" charset="0"/>
                        <a:cs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Tx/>
                        <a:buFont typeface="Times"/>
                        <a:buNone/>
                        <a:tabLst/>
                      </a:pPr>
                      <a:r>
                        <a:rPr kumimoji="0" lang="el-GR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1F162C"/>
                          </a:solidFill>
                          <a:effectLst/>
                          <a:latin typeface="Comic Sans MS" pitchFamily="66" charset="0"/>
                          <a:ea typeface="Times New Roman" pitchFamily="18" charset="0"/>
                          <a:cs typeface="Arial" charset="0"/>
                        </a:rPr>
                        <a:t>(Φυσικές Κνιδώσεις)</a:t>
                      </a:r>
                      <a:endParaRPr kumimoji="0" lang="en-GB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1F162C"/>
                        </a:solidFill>
                        <a:effectLst/>
                        <a:latin typeface="Comic Sans MS" pitchFamily="66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marL="84406" marR="84406" horzOverflow="overflow">
                    <a:lnL w="12700" cap="flat" cmpd="sng" algn="ctr">
                      <a:solidFill>
                        <a:srgbClr val="99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Tx/>
                        <a:buFont typeface="Times"/>
                        <a:buNone/>
                        <a:tabLst/>
                      </a:pPr>
                      <a:r>
                        <a:rPr kumimoji="0" lang="el-G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Arial" charset="0"/>
                        </a:rPr>
                        <a:t>Κνίδωση εκ ψύχους</a:t>
                      </a:r>
                      <a:endParaRPr kumimoji="0" lang="en-GB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  <a:cs typeface="Arial" charset="0"/>
                      </a:endParaRPr>
                    </a:p>
                  </a:txBody>
                  <a:tcPr marL="84406" marR="84406" horzOverflow="overflow">
                    <a:lnL w="12700" cap="flat" cmpd="sng" algn="ctr">
                      <a:solidFill>
                        <a:srgbClr val="99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Tx/>
                        <a:buFont typeface="Times"/>
                        <a:buNone/>
                        <a:tabLst/>
                      </a:pPr>
                      <a:r>
                        <a:rPr kumimoji="0" lang="el-GR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Arial" charset="0"/>
                        </a:rPr>
                        <a:t>Εκλυτικό αίτιο: Κρύος αέρας/νερό</a:t>
                      </a:r>
                      <a:endParaRPr kumimoji="0" lang="en-GB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  <a:cs typeface="Arial" charset="0"/>
                      </a:endParaRPr>
                    </a:p>
                  </a:txBody>
                  <a:tcPr marL="84406" marR="84406" horzOverflow="overflow">
                    <a:lnL w="12700" cap="flat" cmpd="sng" algn="ctr">
                      <a:solidFill>
                        <a:srgbClr val="99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04119">
                <a:tc vMerge="1">
                  <a:txBody>
                    <a:bodyPr/>
                    <a:lstStyle/>
                    <a:p>
                      <a:endParaRPr lang="el-G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Tx/>
                        <a:buFont typeface="Times"/>
                        <a:buNone/>
                        <a:tabLst/>
                      </a:pPr>
                      <a:r>
                        <a:rPr kumimoji="0" lang="el-G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Arial" charset="0"/>
                        </a:rPr>
                        <a:t>Επιβραδυνόμενη κνίδωση εκ πίεσης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Tx/>
                        <a:buFont typeface="Times"/>
                        <a:buNone/>
                        <a:tabLst/>
                      </a:pPr>
                      <a:r>
                        <a:rPr kumimoji="0" lang="el-G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 </a:t>
                      </a:r>
                      <a:endParaRPr kumimoji="0" lang="en-GB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  <a:cs typeface="Arial" charset="0"/>
                      </a:endParaRPr>
                    </a:p>
                  </a:txBody>
                  <a:tcPr marL="84406" marR="84406" horzOverflow="overflow">
                    <a:lnL w="12700" cap="flat" cmpd="sng" algn="ctr">
                      <a:solidFill>
                        <a:srgbClr val="99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Tx/>
                        <a:buFont typeface="Times"/>
                        <a:buNone/>
                        <a:tabLst/>
                      </a:pPr>
                      <a:r>
                        <a:rPr kumimoji="0" lang="el-GR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Arial" charset="0"/>
                        </a:rPr>
                        <a:t>Αίτιο: κάθετη πίεση </a:t>
                      </a:r>
                      <a:r>
                        <a:rPr kumimoji="0" lang="en-GB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ea typeface="Times New Roman" pitchFamily="18" charset="0"/>
                          <a:cs typeface="Arial" charset="0"/>
                        </a:rPr>
                        <a:t> (</a:t>
                      </a:r>
                      <a:r>
                        <a:rPr kumimoji="0" lang="el-GR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Arial" charset="0"/>
                        </a:rPr>
                        <a:t>πομφοί εμφανίζονται </a:t>
                      </a:r>
                      <a:r>
                        <a:rPr kumimoji="0" lang="en-GB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3</a:t>
                      </a:r>
                      <a:r>
                        <a:rPr kumimoji="0" lang="en-GB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–</a:t>
                      </a:r>
                      <a:r>
                        <a:rPr kumimoji="0" lang="en-GB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8</a:t>
                      </a:r>
                      <a:r>
                        <a:rPr kumimoji="0" lang="en-GB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 </a:t>
                      </a:r>
                      <a:r>
                        <a:rPr kumimoji="0" lang="en-GB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h </a:t>
                      </a:r>
                      <a:r>
                        <a:rPr kumimoji="0" lang="el-GR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Arial" charset="0"/>
                        </a:rPr>
                        <a:t>αργότερα</a:t>
                      </a:r>
                      <a:r>
                        <a:rPr kumimoji="0" lang="en-GB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)</a:t>
                      </a:r>
                    </a:p>
                  </a:txBody>
                  <a:tcPr marL="84406" marR="84406" horzOverflow="overflow">
                    <a:lnL w="12700" cap="flat" cmpd="sng" algn="ctr">
                      <a:solidFill>
                        <a:srgbClr val="99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5364">
                <a:tc vMerge="1">
                  <a:txBody>
                    <a:bodyPr/>
                    <a:lstStyle/>
                    <a:p>
                      <a:endParaRPr lang="el-G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Tx/>
                        <a:buFont typeface="Times"/>
                        <a:buNone/>
                        <a:tabLst/>
                      </a:pPr>
                      <a:r>
                        <a:rPr kumimoji="0" lang="el-G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Arial" charset="0"/>
                        </a:rPr>
                        <a:t>Εντοπισμένη κνίδωση από θερμότητα</a:t>
                      </a:r>
                      <a:endParaRPr kumimoji="0" lang="en-GB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  <a:cs typeface="Arial" charset="0"/>
                      </a:endParaRPr>
                    </a:p>
                  </a:txBody>
                  <a:tcPr marL="84406" marR="84406" horzOverflow="overflow">
                    <a:lnL w="12700" cap="flat" cmpd="sng" algn="ctr">
                      <a:solidFill>
                        <a:srgbClr val="99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Tx/>
                        <a:buFont typeface="Times"/>
                        <a:buNone/>
                        <a:tabLst/>
                      </a:pPr>
                      <a:r>
                        <a:rPr kumimoji="0" lang="el-GR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Arial" charset="0"/>
                        </a:rPr>
                        <a:t>Αίτιο</a:t>
                      </a: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Arial" charset="0"/>
                        </a:rPr>
                        <a:t>: </a:t>
                      </a:r>
                      <a:r>
                        <a:rPr kumimoji="0" lang="el-GR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Arial" charset="0"/>
                        </a:rPr>
                        <a:t>εντοπισμένη θερμότητα</a:t>
                      </a:r>
                      <a:endParaRPr kumimoji="0" lang="en-GB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  <a:cs typeface="Arial" charset="0"/>
                      </a:endParaRPr>
                    </a:p>
                  </a:txBody>
                  <a:tcPr marL="84406" marR="84406" horzOverflow="overflow">
                    <a:lnL w="12700" cap="flat" cmpd="sng" algn="ctr">
                      <a:solidFill>
                        <a:srgbClr val="99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5364">
                <a:tc vMerge="1">
                  <a:txBody>
                    <a:bodyPr/>
                    <a:lstStyle/>
                    <a:p>
                      <a:endParaRPr lang="el-G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Tx/>
                        <a:buFont typeface="Times"/>
                        <a:buNone/>
                        <a:tabLst/>
                      </a:pPr>
                      <a:r>
                        <a:rPr kumimoji="0" lang="el-G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Arial" charset="0"/>
                        </a:rPr>
                        <a:t>Ηλιακή κνίδωση</a:t>
                      </a:r>
                      <a:endParaRPr kumimoji="0" lang="en-GB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  <a:cs typeface="Arial" charset="0"/>
                      </a:endParaRPr>
                    </a:p>
                  </a:txBody>
                  <a:tcPr marL="84406" marR="84406" horzOverflow="overflow">
                    <a:lnL w="12700" cap="flat" cmpd="sng" algn="ctr">
                      <a:solidFill>
                        <a:srgbClr val="99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Tx/>
                        <a:buFont typeface="Times"/>
                        <a:buNone/>
                        <a:tabLst/>
                      </a:pPr>
                      <a:r>
                        <a:rPr kumimoji="0" lang="el-G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Arial" charset="0"/>
                        </a:rPr>
                        <a:t>Αίτιο</a:t>
                      </a: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Arial" charset="0"/>
                        </a:rPr>
                        <a:t>:</a:t>
                      </a:r>
                      <a:r>
                        <a:rPr kumimoji="0" lang="en-GB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ea typeface="Times New Roman" pitchFamily="18" charset="0"/>
                          <a:cs typeface="Arial" charset="0"/>
                        </a:rPr>
                        <a:t> UV </a:t>
                      </a:r>
                      <a:r>
                        <a:rPr kumimoji="0" lang="el-G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Arial" charset="0"/>
                        </a:rPr>
                        <a:t>και/ή ορατό φως</a:t>
                      </a:r>
                      <a:endParaRPr kumimoji="0" lang="en-GB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  <a:cs typeface="Arial" charset="0"/>
                      </a:endParaRPr>
                    </a:p>
                  </a:txBody>
                  <a:tcPr marL="84406" marR="84406" horzOverflow="overflow">
                    <a:lnL w="12700" cap="flat" cmpd="sng" algn="ctr">
                      <a:solidFill>
                        <a:srgbClr val="99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04119">
                <a:tc vMerge="1">
                  <a:txBody>
                    <a:bodyPr/>
                    <a:lstStyle/>
                    <a:p>
                      <a:endParaRPr lang="el-G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Tx/>
                        <a:buFont typeface="Times"/>
                        <a:buNone/>
                        <a:tabLst/>
                      </a:pPr>
                      <a:r>
                        <a:rPr kumimoji="0" lang="el-GR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Arial" charset="0"/>
                        </a:rPr>
                        <a:t>Δερμογραφισμός</a:t>
                      </a:r>
                      <a:endParaRPr kumimoji="0" lang="en-GB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  <a:cs typeface="Arial" charset="0"/>
                      </a:endParaRPr>
                    </a:p>
                  </a:txBody>
                  <a:tcPr marL="84406" marR="84406" horzOverflow="overflow">
                    <a:lnL w="12700" cap="flat" cmpd="sng" algn="ctr">
                      <a:solidFill>
                        <a:srgbClr val="99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Tx/>
                        <a:buFont typeface="Times"/>
                        <a:buNone/>
                        <a:tabLst/>
                      </a:pPr>
                      <a:r>
                        <a:rPr kumimoji="0" lang="el-G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Arial" charset="0"/>
                        </a:rPr>
                        <a:t>Αίτιο</a:t>
                      </a: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Arial" charset="0"/>
                        </a:rPr>
                        <a:t>: </a:t>
                      </a:r>
                      <a:r>
                        <a:rPr kumimoji="0" lang="el-G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Arial" charset="0"/>
                        </a:rPr>
                        <a:t>γραμμική πίεση </a:t>
                      </a:r>
                      <a:r>
                        <a:rPr kumimoji="0" lang="en-GB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ea typeface="Times New Roman" pitchFamily="18" charset="0"/>
                          <a:cs typeface="Arial" charset="0"/>
                        </a:rPr>
                        <a:t>(</a:t>
                      </a:r>
                      <a:r>
                        <a:rPr kumimoji="0" lang="el-G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Arial" charset="0"/>
                        </a:rPr>
                        <a:t>πομφός εμφανίζεται</a:t>
                      </a:r>
                      <a:r>
                        <a:rPr kumimoji="0" lang="en-GB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 1</a:t>
                      </a:r>
                      <a:r>
                        <a:rPr kumimoji="0" lang="en-GB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–</a:t>
                      </a:r>
                      <a:r>
                        <a:rPr kumimoji="0" lang="en-GB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5</a:t>
                      </a:r>
                      <a:r>
                        <a:rPr kumimoji="0" lang="en-GB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 </a:t>
                      </a:r>
                      <a:r>
                        <a:rPr kumimoji="0" lang="en-GB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min</a:t>
                      </a:r>
                      <a:r>
                        <a:rPr kumimoji="0" lang="el-G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Arial" charset="0"/>
                        </a:rPr>
                        <a:t> μετά</a:t>
                      </a:r>
                      <a:r>
                        <a:rPr kumimoji="0" lang="en-GB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)</a:t>
                      </a:r>
                    </a:p>
                  </a:txBody>
                  <a:tcPr marL="84406" marR="84406" horzOverflow="overflow">
                    <a:lnL w="12700" cap="flat" cmpd="sng" algn="ctr">
                      <a:solidFill>
                        <a:srgbClr val="99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5364">
                <a:tc vMerge="1">
                  <a:txBody>
                    <a:bodyPr/>
                    <a:lstStyle/>
                    <a:p>
                      <a:endParaRPr lang="el-G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Tx/>
                        <a:buFont typeface="Times"/>
                        <a:buNone/>
                        <a:tabLst/>
                      </a:pPr>
                      <a:r>
                        <a:rPr kumimoji="0" lang="el-GR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Arial" charset="0"/>
                        </a:rPr>
                        <a:t>Κνίδωση/ ΑΟ εκ δονήσεως </a:t>
                      </a:r>
                      <a:endParaRPr kumimoji="0" lang="en-GB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  <a:cs typeface="Arial" charset="0"/>
                      </a:endParaRPr>
                    </a:p>
                  </a:txBody>
                  <a:tcPr marL="84406" marR="84406" horzOverflow="overflow">
                    <a:lnL w="12700" cap="flat" cmpd="sng" algn="ctr">
                      <a:solidFill>
                        <a:srgbClr val="99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Tx/>
                        <a:buFont typeface="Times"/>
                        <a:buNone/>
                        <a:tabLst/>
                      </a:pPr>
                      <a:r>
                        <a:rPr kumimoji="0" lang="el-G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Arial" charset="0"/>
                        </a:rPr>
                        <a:t>Αίτιο: δόνηση</a:t>
                      </a:r>
                      <a:endParaRPr kumimoji="0" lang="en-GB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marL="84406" marR="84406" horzOverflow="overflow">
                    <a:lnL w="12700" cap="flat" cmpd="sng" algn="ctr">
                      <a:solidFill>
                        <a:srgbClr val="99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55364">
                <a:tc rowSpan="4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Tx/>
                        <a:buFont typeface="Times"/>
                        <a:buNone/>
                        <a:tabLst/>
                      </a:pPr>
                      <a:r>
                        <a:rPr kumimoji="0" lang="el-GR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1F162C"/>
                          </a:solidFill>
                          <a:effectLst/>
                          <a:latin typeface="Comic Sans MS" pitchFamily="66" charset="0"/>
                          <a:ea typeface="Times New Roman" pitchFamily="18" charset="0"/>
                          <a:cs typeface="Arial" charset="0"/>
                        </a:rPr>
                        <a:t>Αλλες κνιδωτικές διαταραχές</a:t>
                      </a:r>
                      <a:r>
                        <a:rPr kumimoji="0" lang="en-GB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1F162C"/>
                          </a:solidFill>
                          <a:effectLst/>
                          <a:latin typeface="Comic Sans MS" pitchFamily="66" charset="0"/>
                          <a:ea typeface="Times New Roman" pitchFamily="18" charset="0"/>
                          <a:cs typeface="Arial" charset="0"/>
                        </a:rPr>
                        <a:t> </a:t>
                      </a:r>
                    </a:p>
                  </a:txBody>
                  <a:tcPr marL="84406" marR="84406" horzOverflow="overflow">
                    <a:lnL w="12700" cap="flat" cmpd="sng" algn="ctr">
                      <a:solidFill>
                        <a:srgbClr val="99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9B35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Tx/>
                        <a:buFont typeface="Times"/>
                        <a:buNone/>
                        <a:tabLst/>
                      </a:pPr>
                      <a:r>
                        <a:rPr kumimoji="0" lang="el-G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Arial" charset="0"/>
                        </a:rPr>
                        <a:t>Υδατογενής</a:t>
                      </a:r>
                      <a:endParaRPr kumimoji="0" lang="en-GB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  <a:cs typeface="Arial" charset="0"/>
                      </a:endParaRPr>
                    </a:p>
                  </a:txBody>
                  <a:tcPr marL="84406" marR="84406" horzOverflow="overflow">
                    <a:lnL w="12700" cap="flat" cmpd="sng" algn="ctr">
                      <a:solidFill>
                        <a:srgbClr val="99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9B35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Tx/>
                        <a:buFont typeface="Times"/>
                        <a:buNone/>
                        <a:tabLst/>
                      </a:pPr>
                      <a:r>
                        <a:rPr kumimoji="0" lang="el-GR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Arial" charset="0"/>
                        </a:rPr>
                        <a:t>Αίτιο: άμεση επαφή με νερό</a:t>
                      </a:r>
                      <a:endParaRPr kumimoji="0" lang="en-GB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  <a:cs typeface="Arial" charset="0"/>
                      </a:endParaRPr>
                    </a:p>
                  </a:txBody>
                  <a:tcPr marL="84406" marR="84406" horzOverflow="overflow">
                    <a:lnL w="12700" cap="flat" cmpd="sng" algn="ctr">
                      <a:solidFill>
                        <a:srgbClr val="99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9B35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55364">
                <a:tc vMerge="1">
                  <a:txBody>
                    <a:bodyPr/>
                    <a:lstStyle/>
                    <a:p>
                      <a:endParaRPr lang="el-G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Tx/>
                        <a:buFont typeface="Times"/>
                        <a:buNone/>
                        <a:tabLst/>
                      </a:pPr>
                      <a:r>
                        <a:rPr kumimoji="0" lang="el-G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Arial" charset="0"/>
                        </a:rPr>
                        <a:t>Χολινεργική</a:t>
                      </a:r>
                      <a:endParaRPr kumimoji="0" lang="en-GB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  <a:cs typeface="Arial" charset="0"/>
                      </a:endParaRPr>
                    </a:p>
                  </a:txBody>
                  <a:tcPr marL="84406" marR="84406" horzOverflow="overflow">
                    <a:lnL w="12700" cap="flat" cmpd="sng" algn="ctr">
                      <a:solidFill>
                        <a:srgbClr val="99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9B35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Tx/>
                        <a:buFont typeface="Times"/>
                        <a:buNone/>
                        <a:tabLst/>
                      </a:pPr>
                      <a:r>
                        <a:rPr kumimoji="0" lang="el-G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Arial" charset="0"/>
                        </a:rPr>
                        <a:t>Αύξηση θερμοκρασίας σώματος</a:t>
                      </a:r>
                      <a:endParaRPr kumimoji="0" lang="en-GB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  <a:cs typeface="Arial" charset="0"/>
                      </a:endParaRPr>
                    </a:p>
                  </a:txBody>
                  <a:tcPr marL="84406" marR="84406" horzOverflow="overflow">
                    <a:lnL w="12700" cap="flat" cmpd="sng" algn="ctr">
                      <a:solidFill>
                        <a:srgbClr val="99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9B35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604119">
                <a:tc vMerge="1">
                  <a:txBody>
                    <a:bodyPr/>
                    <a:lstStyle/>
                    <a:p>
                      <a:endParaRPr lang="el-G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Tx/>
                        <a:buFont typeface="Times"/>
                        <a:buNone/>
                        <a:tabLst/>
                      </a:pPr>
                      <a:r>
                        <a:rPr kumimoji="0" lang="el-G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Arial" charset="0"/>
                        </a:rPr>
                        <a:t>Κνίδωση εξ επαφής</a:t>
                      </a:r>
                      <a:endParaRPr kumimoji="0" lang="en-GB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  <a:cs typeface="Arial" charset="0"/>
                      </a:endParaRPr>
                    </a:p>
                  </a:txBody>
                  <a:tcPr marL="84406" marR="84406" horzOverflow="overflow">
                    <a:lnL w="12700" cap="flat" cmpd="sng" algn="ctr">
                      <a:solidFill>
                        <a:srgbClr val="99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9B35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Tx/>
                        <a:buFont typeface="Times"/>
                        <a:buNone/>
                        <a:tabLst/>
                      </a:pPr>
                      <a:r>
                        <a:rPr kumimoji="0" lang="el-G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Arial" charset="0"/>
                        </a:rPr>
                        <a:t>Επαφή με ουσίες που προκαλούν κνίδωση </a:t>
                      </a: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Arial" charset="0"/>
                        </a:rPr>
                        <a:t>(</a:t>
                      </a:r>
                      <a:r>
                        <a:rPr kumimoji="0" lang="el-G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Arial" charset="0"/>
                        </a:rPr>
                        <a:t>τρόφιμα</a:t>
                      </a: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Arial" charset="0"/>
                        </a:rPr>
                        <a:t>)</a:t>
                      </a:r>
                      <a:endParaRPr kumimoji="0" lang="en-GB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  <a:cs typeface="Arial" charset="0"/>
                      </a:endParaRPr>
                    </a:p>
                  </a:txBody>
                  <a:tcPr marL="84406" marR="84406" horzOverflow="overflow">
                    <a:lnL w="12700" cap="flat" cmpd="sng" algn="ctr">
                      <a:solidFill>
                        <a:srgbClr val="99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9B35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55364">
                <a:tc vMerge="1">
                  <a:txBody>
                    <a:bodyPr/>
                    <a:lstStyle/>
                    <a:p>
                      <a:endParaRPr lang="el-G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Tx/>
                        <a:buFont typeface="Times"/>
                        <a:buNone/>
                        <a:tabLst/>
                      </a:pPr>
                      <a:r>
                        <a:rPr kumimoji="0" lang="el-GR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Arial" charset="0"/>
                        </a:rPr>
                        <a:t>Κνίδωση/αναφυλαξία από άσκηση</a:t>
                      </a:r>
                      <a:endParaRPr kumimoji="0" lang="en-GB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  <a:cs typeface="Arial" charset="0"/>
                      </a:endParaRPr>
                    </a:p>
                  </a:txBody>
                  <a:tcPr marL="84406" marR="84406" horzOverflow="overflow">
                    <a:lnL w="12700" cap="flat" cmpd="sng" algn="ctr">
                      <a:solidFill>
                        <a:srgbClr val="99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9B35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Tx/>
                        <a:buFont typeface="Times"/>
                        <a:buNone/>
                        <a:tabLst/>
                      </a:pPr>
                      <a:r>
                        <a:rPr kumimoji="0" lang="el-G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Arial" charset="0"/>
                        </a:rPr>
                        <a:t>Αίτιο: φυσική άσκηση</a:t>
                      </a:r>
                      <a:endParaRPr kumimoji="0" lang="en-GB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  <a:cs typeface="Arial" charset="0"/>
                      </a:endParaRPr>
                    </a:p>
                  </a:txBody>
                  <a:tcPr marL="84406" marR="84406" horzOverflow="overflow">
                    <a:lnL w="12700" cap="flat" cmpd="sng" algn="ctr">
                      <a:solidFill>
                        <a:srgbClr val="99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9B35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32819" name="Text Box 51"/>
          <p:cNvSpPr txBox="1">
            <a:spLocks noChangeArrowheads="1"/>
          </p:cNvSpPr>
          <p:nvPr/>
        </p:nvSpPr>
        <p:spPr bwMode="auto">
          <a:xfrm>
            <a:off x="0" y="6400800"/>
            <a:ext cx="8839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AACI/GA2LEN/EDF guideline: definition, classification and diagnosis of </a:t>
            </a:r>
            <a:r>
              <a:rPr kumimoji="0" lang="en-GB" sz="14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urticaria</a:t>
            </a:r>
            <a:r>
              <a:rPr kumimoji="0" lang="en-GB" sz="1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.</a:t>
            </a:r>
            <a:r>
              <a:rPr kumimoji="0" lang="el-GR" sz="1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Allergy 61 (3), 316-320.</a:t>
            </a:r>
            <a:r>
              <a:rPr kumimoji="0" lang="el-G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</a:t>
            </a:r>
          </a:p>
        </p:txBody>
      </p:sp>
      <p:sp>
        <p:nvSpPr>
          <p:cNvPr id="32820" name="WordArt 54"/>
          <p:cNvSpPr>
            <a:spLocks noChangeArrowheads="1" noChangeShapeType="1" noTextEdit="1"/>
          </p:cNvSpPr>
          <p:nvPr/>
        </p:nvSpPr>
        <p:spPr bwMode="auto">
          <a:xfrm>
            <a:off x="2844312" y="260350"/>
            <a:ext cx="2919046" cy="4953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2800" b="0" i="1" u="none" strike="noStrike" kern="10" cap="none" spc="0" normalizeH="0" baseline="0" noProof="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9933"/>
                </a:solidFill>
                <a:effectLst>
                  <a:outerShdw dist="35921" dir="2700000" algn="ctr" rotWithShape="0">
                    <a:srgbClr val="808080">
                      <a:alpha val="79999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 </a:t>
            </a:r>
            <a:endParaRPr kumimoji="0" lang="el-GR" sz="2800" b="0" i="1" u="none" strike="noStrike" kern="10" cap="none" spc="0" normalizeH="0" baseline="0" noProof="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FF9933"/>
              </a:solidFill>
              <a:effectLst>
                <a:outerShdw dist="35921" dir="2700000" algn="ctr" rotWithShape="0">
                  <a:srgbClr val="808080">
                    <a:alpha val="79999"/>
                  </a:srgbClr>
                </a:outerShdw>
              </a:effectLst>
              <a:uLnTx/>
              <a:uFillTx/>
              <a:latin typeface="Arial Black"/>
              <a:ea typeface="+mn-ea"/>
              <a:cs typeface="+mn-cs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143999" cy="15819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2800" b="1" i="0" u="none" strike="noStrike" kern="1200" cap="none" spc="0" normalizeH="0" baseline="0" noProof="0" dirty="0">
                <a:ln>
                  <a:noFill/>
                </a:ln>
                <a:solidFill>
                  <a:srgbClr val="EEECE1">
                    <a:lumMod val="2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   Νέες Κατευθυντήριες Οδηγίες </a:t>
            </a:r>
            <a:br>
              <a:rPr kumimoji="0" lang="el-GR" sz="3200" b="1" i="0" u="none" strike="noStrike" kern="1200" cap="none" spc="0" normalizeH="0" baseline="0" noProof="0" dirty="0">
                <a:ln>
                  <a:noFill/>
                </a:ln>
                <a:solidFill>
                  <a:srgbClr val="EEECE1">
                    <a:lumMod val="2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</a:br>
            <a:r>
              <a:rPr kumimoji="0" lang="el-GR" sz="3200" b="1" i="0" u="none" strike="noStrike" kern="1200" cap="none" spc="0" normalizeH="0" baseline="0" noProof="0" dirty="0">
                <a:ln>
                  <a:noFill/>
                </a:ln>
                <a:solidFill>
                  <a:srgbClr val="EEECE1">
                    <a:lumMod val="2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   </a:t>
            </a:r>
            <a:r>
              <a:rPr kumimoji="0" lang="el-GR" sz="2800" b="1" i="0" u="none" strike="noStrike" kern="1200" cap="none" spc="0" normalizeH="0" baseline="0" noProof="0" dirty="0">
                <a:ln>
                  <a:noFill/>
                </a:ln>
                <a:solidFill>
                  <a:srgbClr val="EEECE1">
                    <a:lumMod val="2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Ταξινόμηση κνίδωσης</a:t>
            </a:r>
            <a:endParaRPr kumimoji="0" lang="el-GR" sz="3200" b="1" i="0" u="none" strike="noStrike" kern="1200" cap="none" spc="0" normalizeH="0" baseline="0" noProof="0" dirty="0">
              <a:ln>
                <a:noFill/>
              </a:ln>
              <a:solidFill>
                <a:srgbClr val="EEECE1">
                  <a:lumMod val="25000"/>
                </a:srgb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3200" b="1" i="0" u="none" strike="noStrike" kern="1200" cap="none" spc="0" normalizeH="0" baseline="0" noProof="0" dirty="0">
                <a:ln>
                  <a:noFill/>
                </a:ln>
                <a:solidFill>
                  <a:srgbClr val="1F162C"/>
                </a:solidFill>
                <a:effectLst/>
                <a:uLnTx/>
                <a:uFillTx/>
                <a:latin typeface="Calibri"/>
                <a:ea typeface="ＭＳ Ｐゴシック" pitchFamily="-84" charset="-128"/>
                <a:cs typeface="Times New Roman" pitchFamily="-84" charset="0"/>
              </a:rPr>
              <a:t> </a:t>
            </a:r>
            <a:endParaRPr kumimoji="0" lang="el-GR" sz="3200" b="0" i="0" u="none" strike="noStrike" kern="1200" cap="none" spc="0" normalizeH="0" baseline="0" noProof="0" dirty="0">
              <a:ln>
                <a:noFill/>
              </a:ln>
              <a:solidFill>
                <a:srgbClr val="1F162C"/>
              </a:solidFill>
              <a:effectLst/>
              <a:uLnTx/>
              <a:uFillTx/>
              <a:latin typeface="Calibri"/>
              <a:ea typeface="ＭＳ Ｐゴシック" pitchFamily="-84" charset="-128"/>
              <a:cs typeface="Times New Roman" pitchFamily="-84" charset="0"/>
            </a:endParaRPr>
          </a:p>
        </p:txBody>
      </p:sp>
      <p:sp>
        <p:nvSpPr>
          <p:cNvPr id="7" name="Oval 6"/>
          <p:cNvSpPr/>
          <p:nvPr/>
        </p:nvSpPr>
        <p:spPr>
          <a:xfrm>
            <a:off x="7276563" y="0"/>
            <a:ext cx="1867437" cy="862885"/>
          </a:xfrm>
          <a:prstGeom prst="ellipse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100%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συμφωνία</a:t>
            </a:r>
          </a:p>
        </p:txBody>
      </p:sp>
    </p:spTree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>
            <a:spLocks noGrp="1" noChangeArrowheads="1"/>
          </p:cNvSpPr>
          <p:nvPr>
            <p:ph type="title"/>
          </p:nvPr>
        </p:nvSpPr>
        <p:spPr>
          <a:xfrm>
            <a:off x="395536" y="0"/>
            <a:ext cx="5770563" cy="1371600"/>
          </a:xfrm>
          <a:solidFill>
            <a:schemeClr val="bg2">
              <a:lumMod val="75000"/>
            </a:schemeClr>
          </a:solidFill>
        </p:spPr>
        <p:txBody>
          <a:bodyPr/>
          <a:lstStyle/>
          <a:p>
            <a:r>
              <a:rPr lang="el-GR" b="1" dirty="0">
                <a:solidFill>
                  <a:schemeClr val="bg2">
                    <a:lumMod val="25000"/>
                  </a:schemeClr>
                </a:solidFill>
              </a:rPr>
              <a:t>Οξεία Κνίδωση</a:t>
            </a:r>
            <a:endParaRPr lang="en-US" b="1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064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828800"/>
            <a:ext cx="9144000" cy="4302125"/>
          </a:xfrm>
        </p:spPr>
        <p:txBody>
          <a:bodyPr/>
          <a:lstStyle/>
          <a:p>
            <a:endParaRPr lang="el-GR" b="1" i="1" dirty="0"/>
          </a:p>
          <a:p>
            <a:r>
              <a:rPr lang="el-GR" b="1" i="1" dirty="0"/>
              <a:t>Φλεγμονές</a:t>
            </a:r>
            <a:r>
              <a:rPr lang="el-GR" i="1" dirty="0"/>
              <a:t> </a:t>
            </a:r>
            <a:r>
              <a:rPr lang="el-GR" sz="2800" i="1" dirty="0"/>
              <a:t>(ιογενείς, στρεπτοκοκκικές)</a:t>
            </a:r>
          </a:p>
          <a:p>
            <a:r>
              <a:rPr lang="el-GR" b="1" i="1" dirty="0"/>
              <a:t>Φάρμακα</a:t>
            </a:r>
            <a:r>
              <a:rPr lang="el-GR" i="1" dirty="0"/>
              <a:t> </a:t>
            </a:r>
            <a:r>
              <a:rPr lang="el-GR" sz="2800" i="1" dirty="0"/>
              <a:t>(αντιπυρετικά, αντιβιοτικά)</a:t>
            </a:r>
          </a:p>
          <a:p>
            <a:r>
              <a:rPr lang="el-GR" b="1" i="1" dirty="0"/>
              <a:t>Τροφές</a:t>
            </a:r>
            <a:r>
              <a:rPr lang="el-GR" i="1" dirty="0"/>
              <a:t> </a:t>
            </a:r>
            <a:r>
              <a:rPr lang="el-GR" sz="2800" i="1" dirty="0"/>
              <a:t>(γάλα, αυγό, καρποί,</a:t>
            </a:r>
          </a:p>
          <a:p>
            <a:pPr>
              <a:buClr>
                <a:srgbClr val="66FF33"/>
              </a:buClr>
              <a:buSzPct val="130000"/>
              <a:buFont typeface="Wingdings" pitchFamily="2" charset="2"/>
              <a:buNone/>
            </a:pPr>
            <a:r>
              <a:rPr lang="el-GR" sz="2800" i="1" dirty="0"/>
              <a:t>                               θαλασσινά..) </a:t>
            </a:r>
            <a:endParaRPr lang="en-US" sz="2800" i="1" dirty="0"/>
          </a:p>
        </p:txBody>
      </p:sp>
      <p:pic>
        <p:nvPicPr>
          <p:cNvPr id="106500" name="Picture 4" descr="milk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88125" y="4797425"/>
            <a:ext cx="2376488" cy="1782763"/>
          </a:xfrm>
          <a:prstGeom prst="rect">
            <a:avLst/>
          </a:prstGeom>
          <a:noFill/>
          <a:ln w="3175">
            <a:solidFill>
              <a:srgbClr val="000000"/>
            </a:solidFill>
            <a:miter lim="800000"/>
            <a:headEnd/>
            <a:tailEnd/>
          </a:ln>
        </p:spPr>
      </p:pic>
      <p:pic>
        <p:nvPicPr>
          <p:cNvPr id="106501" name="Picture 5" descr="hive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16216" y="0"/>
            <a:ext cx="2232025" cy="242088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922114"/>
          </a:xfrm>
          <a:solidFill>
            <a:schemeClr val="bg2">
              <a:lumMod val="75000"/>
            </a:schemeClr>
          </a:solidFill>
        </p:spPr>
        <p:txBody>
          <a:bodyPr>
            <a:normAutofit fontScale="90000"/>
          </a:bodyPr>
          <a:lstStyle/>
          <a:p>
            <a:r>
              <a:rPr lang="en-US" sz="3600" b="1" dirty="0">
                <a:solidFill>
                  <a:schemeClr val="bg2">
                    <a:lumMod val="25000"/>
                  </a:schemeClr>
                </a:solidFill>
              </a:rPr>
              <a:t>K</a:t>
            </a:r>
            <a:r>
              <a:rPr lang="el-GR" sz="3600" b="1" dirty="0">
                <a:solidFill>
                  <a:schemeClr val="bg2">
                    <a:lumMod val="25000"/>
                  </a:schemeClr>
                </a:solidFill>
              </a:rPr>
              <a:t>ατευθυντήριες οδηγίες</a:t>
            </a:r>
            <a:r>
              <a:rPr lang="el-GR" sz="3200" b="1" dirty="0">
                <a:solidFill>
                  <a:schemeClr val="bg2">
                    <a:lumMod val="25000"/>
                  </a:schemeClr>
                </a:solidFill>
              </a:rPr>
              <a:t> γιά τη</a:t>
            </a:r>
            <a:br>
              <a:rPr lang="el-GR" sz="3200" b="1" dirty="0">
                <a:solidFill>
                  <a:schemeClr val="bg2">
                    <a:lumMod val="25000"/>
                  </a:schemeClr>
                </a:solidFill>
              </a:rPr>
            </a:br>
            <a:r>
              <a:rPr lang="el-GR" sz="3200" b="1" dirty="0">
                <a:solidFill>
                  <a:schemeClr val="bg2">
                    <a:lumMod val="25000"/>
                  </a:schemeClr>
                </a:solidFill>
              </a:rPr>
              <a:t>διάγνωση της αυθόρμητης Κ.</a:t>
            </a:r>
            <a:endParaRPr lang="en-US" sz="3200" b="1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054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828800"/>
            <a:ext cx="9144000" cy="4302125"/>
          </a:xfrm>
        </p:spPr>
        <p:txBody>
          <a:bodyPr/>
          <a:lstStyle/>
          <a:p>
            <a:pPr>
              <a:buClr>
                <a:srgbClr val="66FF33"/>
              </a:buClr>
              <a:buSzPct val="145000"/>
              <a:buFont typeface="Wingdings" pitchFamily="2" charset="2"/>
              <a:buNone/>
            </a:pPr>
            <a:r>
              <a:rPr lang="el-GR" b="1" dirty="0">
                <a:solidFill>
                  <a:schemeClr val="folHlink"/>
                </a:solidFill>
                <a:latin typeface="Bookman Old Style" pitchFamily="18" charset="0"/>
              </a:rPr>
              <a:t>    </a:t>
            </a:r>
            <a:r>
              <a:rPr lang="el-GR" sz="3600" b="1" dirty="0">
                <a:solidFill>
                  <a:schemeClr val="bg2">
                    <a:lumMod val="25000"/>
                  </a:schemeClr>
                </a:solidFill>
              </a:rPr>
              <a:t>Οξεία Κνίδωση </a:t>
            </a:r>
            <a:r>
              <a:rPr lang="en-US" sz="3600" b="1" dirty="0">
                <a:solidFill>
                  <a:schemeClr val="bg2">
                    <a:lumMod val="25000"/>
                  </a:schemeClr>
                </a:solidFill>
              </a:rPr>
              <a:t>:</a:t>
            </a:r>
            <a:endParaRPr lang="el-GR" sz="3600" b="1" dirty="0">
              <a:solidFill>
                <a:schemeClr val="bg2">
                  <a:lumMod val="25000"/>
                </a:schemeClr>
              </a:solidFill>
            </a:endParaRPr>
          </a:p>
          <a:p>
            <a:pPr>
              <a:buClr>
                <a:srgbClr val="66FF33"/>
              </a:buClr>
              <a:buSzPct val="145000"/>
              <a:buFont typeface="Wingdings" pitchFamily="2" charset="2"/>
              <a:buNone/>
            </a:pPr>
            <a:endParaRPr lang="en-US" b="1" dirty="0">
              <a:solidFill>
                <a:schemeClr val="folHlink"/>
              </a:solidFill>
              <a:latin typeface="Bookman Old Style" pitchFamily="18" charset="0"/>
            </a:endParaRPr>
          </a:p>
          <a:p>
            <a:pPr>
              <a:buFont typeface="Wingdings" pitchFamily="2" charset="2"/>
              <a:buNone/>
            </a:pPr>
            <a:r>
              <a:rPr lang="el-GR" dirty="0">
                <a:latin typeface="Bookman Old Style" pitchFamily="18" charset="0"/>
              </a:rPr>
              <a:t>    </a:t>
            </a:r>
            <a:r>
              <a:rPr lang="el-GR" b="1" dirty="0">
                <a:latin typeface="Bookman Old Style" pitchFamily="18" charset="0"/>
              </a:rPr>
              <a:t>    </a:t>
            </a:r>
          </a:p>
          <a:p>
            <a:pPr>
              <a:buFont typeface="Wingdings" pitchFamily="2" charset="2"/>
              <a:buNone/>
            </a:pPr>
            <a:endParaRPr lang="el-GR" b="1" dirty="0">
              <a:latin typeface="Bookman Old Style" pitchFamily="18" charset="0"/>
            </a:endParaRPr>
          </a:p>
          <a:p>
            <a:pPr>
              <a:buFont typeface="Wingdings" pitchFamily="2" charset="2"/>
              <a:buNone/>
            </a:pPr>
            <a:r>
              <a:rPr lang="el-GR" b="1" dirty="0">
                <a:latin typeface="Bookman Old Style" pitchFamily="18" charset="0"/>
              </a:rPr>
              <a:t>    </a:t>
            </a:r>
          </a:p>
          <a:p>
            <a:pPr>
              <a:buFont typeface="Wingdings" pitchFamily="2" charset="2"/>
              <a:buNone/>
            </a:pPr>
            <a:r>
              <a:rPr lang="el-GR" b="1" dirty="0">
                <a:latin typeface="Bookman Old Style" pitchFamily="18" charset="0"/>
              </a:rPr>
              <a:t>            </a:t>
            </a:r>
            <a:r>
              <a:rPr lang="el-GR" b="1" dirty="0"/>
              <a:t>(εκτός αν ενοχοποιείται αλλεργία)</a:t>
            </a:r>
          </a:p>
        </p:txBody>
      </p:sp>
      <p:sp>
        <p:nvSpPr>
          <p:cNvPr id="105476" name="Rectangle 4"/>
          <p:cNvSpPr>
            <a:spLocks noChangeArrowheads="1"/>
          </p:cNvSpPr>
          <p:nvPr/>
        </p:nvSpPr>
        <p:spPr bwMode="auto">
          <a:xfrm>
            <a:off x="323850" y="3068638"/>
            <a:ext cx="8496300" cy="252060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3200" b="1" i="0" u="none" strike="noStrike" kern="1200" cap="none" spc="0" normalizeH="0" baseline="0" noProof="0" dirty="0">
                <a:ln>
                  <a:noFill/>
                </a:ln>
                <a:solidFill>
                  <a:srgbClr val="EEECE1">
                    <a:lumMod val="2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Στις περισσότερες περιπτώσεις δεν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3200" b="1" i="0" u="none" strike="noStrike" kern="1200" cap="none" spc="0" normalizeH="0" baseline="0" noProof="0" dirty="0">
                <a:ln>
                  <a:noFill/>
                </a:ln>
                <a:solidFill>
                  <a:srgbClr val="EEECE1">
                    <a:lumMod val="2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 απαιτείται εργαστηριακή διερεύνηση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rgbClr val="EEECE1">
                  <a:lumMod val="25000"/>
                </a:srgb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54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54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547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6876256" cy="1484784"/>
          </a:xfrm>
          <a:solidFill>
            <a:schemeClr val="bg2">
              <a:lumMod val="75000"/>
            </a:schemeClr>
          </a:solidFill>
        </p:spPr>
        <p:txBody>
          <a:bodyPr>
            <a:normAutofit/>
          </a:bodyPr>
          <a:lstStyle/>
          <a:p>
            <a:r>
              <a:rPr lang="el-GR" sz="3200" b="1" dirty="0">
                <a:solidFill>
                  <a:schemeClr val="bg2">
                    <a:lumMod val="25000"/>
                  </a:schemeClr>
                </a:solidFill>
              </a:rPr>
              <a:t>   </a:t>
            </a:r>
            <a:r>
              <a:rPr lang="el-GR" sz="3200" b="1" dirty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Επιδημιολογία </a:t>
            </a:r>
            <a:br>
              <a:rPr lang="el-GR" sz="3200" b="1" dirty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l-GR" sz="3200" b="1" dirty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Χρόνιας Αυθόρμητης Κνίδωσης (ΧΑΚ)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23528" y="1556792"/>
            <a:ext cx="8363272" cy="4680520"/>
          </a:xfrm>
        </p:spPr>
        <p:txBody>
          <a:bodyPr>
            <a:normAutofit fontScale="85000" lnSpcReduction="10000"/>
          </a:bodyPr>
          <a:lstStyle/>
          <a:p>
            <a:pPr>
              <a:lnSpc>
                <a:spcPct val="150000"/>
              </a:lnSpc>
              <a:buClr>
                <a:schemeClr val="accent5">
                  <a:lumMod val="50000"/>
                </a:schemeClr>
              </a:buClr>
              <a:buSzPct val="91000"/>
            </a:pPr>
            <a:r>
              <a:rPr lang="el-GR" sz="2700" b="1" dirty="0">
                <a:latin typeface="+mj-lt"/>
              </a:rPr>
              <a:t>Επίπολασμός</a:t>
            </a:r>
            <a:r>
              <a:rPr lang="el-GR" sz="2700" dirty="0">
                <a:latin typeface="+mj-lt"/>
              </a:rPr>
              <a:t> ΧΑΚ   </a:t>
            </a:r>
            <a:r>
              <a:rPr lang="el-GR" b="1" dirty="0">
                <a:latin typeface="+mj-lt"/>
              </a:rPr>
              <a:t>0,5%-1,0%  </a:t>
            </a:r>
            <a:r>
              <a:rPr lang="el-GR" dirty="0">
                <a:latin typeface="+mj-lt"/>
              </a:rPr>
              <a:t>του γενικού πληθυσμού</a:t>
            </a:r>
          </a:p>
          <a:p>
            <a:pPr>
              <a:lnSpc>
                <a:spcPct val="150000"/>
              </a:lnSpc>
              <a:buClr>
                <a:schemeClr val="accent5">
                  <a:lumMod val="50000"/>
                </a:schemeClr>
              </a:buClr>
              <a:buSzPct val="91000"/>
            </a:pPr>
            <a:r>
              <a:rPr lang="el-GR" sz="2700" dirty="0">
                <a:latin typeface="+mj-lt"/>
              </a:rPr>
              <a:t>Συχνότερη στις γυναίκες</a:t>
            </a:r>
          </a:p>
          <a:p>
            <a:pPr>
              <a:lnSpc>
                <a:spcPct val="150000"/>
              </a:lnSpc>
              <a:buClr>
                <a:schemeClr val="accent5">
                  <a:lumMod val="50000"/>
                </a:schemeClr>
              </a:buClr>
              <a:buSzPct val="91000"/>
            </a:pPr>
            <a:r>
              <a:rPr lang="el-GR" sz="2700" b="1" dirty="0">
                <a:latin typeface="+mj-lt"/>
              </a:rPr>
              <a:t>Ηλικία έναρξης  </a:t>
            </a:r>
            <a:r>
              <a:rPr lang="el-GR" sz="2700" dirty="0">
                <a:latin typeface="+mj-lt"/>
              </a:rPr>
              <a:t>25-45 ετών</a:t>
            </a:r>
          </a:p>
          <a:p>
            <a:pPr>
              <a:lnSpc>
                <a:spcPct val="150000"/>
              </a:lnSpc>
              <a:buClr>
                <a:schemeClr val="accent5">
                  <a:lumMod val="50000"/>
                </a:schemeClr>
              </a:buClr>
              <a:buSzPct val="91000"/>
            </a:pPr>
            <a:r>
              <a:rPr lang="el-GR" sz="2700" b="1" dirty="0">
                <a:latin typeface="+mj-lt"/>
              </a:rPr>
              <a:t>50%-70% </a:t>
            </a:r>
            <a:r>
              <a:rPr lang="el-GR" sz="2700" dirty="0">
                <a:latin typeface="+mj-lt"/>
              </a:rPr>
              <a:t>των ασθενών  συνεχίζει να νοσεί  &gt; 1 χρόνο</a:t>
            </a:r>
          </a:p>
          <a:p>
            <a:pPr>
              <a:lnSpc>
                <a:spcPct val="120000"/>
              </a:lnSpc>
              <a:buClr>
                <a:schemeClr val="accent5">
                  <a:lumMod val="50000"/>
                </a:schemeClr>
              </a:buClr>
              <a:buSzPct val="91000"/>
            </a:pPr>
            <a:r>
              <a:rPr lang="el-GR" sz="2700" b="1" dirty="0">
                <a:latin typeface="+mj-lt"/>
              </a:rPr>
              <a:t>14%</a:t>
            </a:r>
            <a:r>
              <a:rPr lang="el-GR" sz="2700" dirty="0">
                <a:latin typeface="+mj-lt"/>
              </a:rPr>
              <a:t> των ασθενών δεν μετριάστηκαν τα συμπτώματα  μετά </a:t>
            </a:r>
            <a:r>
              <a:rPr lang="el-GR" sz="2700" b="1" dirty="0">
                <a:latin typeface="+mj-lt"/>
              </a:rPr>
              <a:t>5 </a:t>
            </a:r>
            <a:r>
              <a:rPr lang="el-GR" sz="2700" dirty="0">
                <a:latin typeface="+mj-lt"/>
              </a:rPr>
              <a:t>χρόνια</a:t>
            </a:r>
          </a:p>
          <a:p>
            <a:pPr>
              <a:lnSpc>
                <a:spcPct val="150000"/>
              </a:lnSpc>
              <a:buClr>
                <a:schemeClr val="accent5">
                  <a:lumMod val="50000"/>
                </a:schemeClr>
              </a:buClr>
              <a:buSzPct val="91000"/>
            </a:pPr>
            <a:r>
              <a:rPr lang="el-GR" sz="2700" b="1" dirty="0">
                <a:latin typeface="+mj-lt"/>
              </a:rPr>
              <a:t>10%-50% </a:t>
            </a:r>
            <a:r>
              <a:rPr lang="el-GR" sz="2700" dirty="0">
                <a:latin typeface="+mj-lt"/>
              </a:rPr>
              <a:t>εμφανίζει συμπτώματα  και μετά 5 χρόνια</a:t>
            </a:r>
          </a:p>
          <a:p>
            <a:pPr>
              <a:lnSpc>
                <a:spcPct val="110000"/>
              </a:lnSpc>
              <a:buClr>
                <a:schemeClr val="accent5">
                  <a:lumMod val="50000"/>
                </a:schemeClr>
              </a:buClr>
              <a:buSzPct val="91000"/>
            </a:pPr>
            <a:r>
              <a:rPr lang="el-GR" sz="2700" b="1" dirty="0">
                <a:latin typeface="+mj-lt"/>
              </a:rPr>
              <a:t>30%-50% </a:t>
            </a:r>
            <a:r>
              <a:rPr lang="el-GR" sz="2700" dirty="0">
                <a:latin typeface="+mj-lt"/>
              </a:rPr>
              <a:t>αναφέρουν  εξάρσεις που συνδέοντα με  </a:t>
            </a:r>
            <a:r>
              <a:rPr lang="el-GR" sz="2700" b="1" dirty="0">
                <a:latin typeface="+mj-lt"/>
              </a:rPr>
              <a:t>μη- στεροειδή αντιφλεγμονώδη</a:t>
            </a:r>
          </a:p>
          <a:p>
            <a:endParaRPr lang="el-GR" dirty="0">
              <a:latin typeface="+mj-lt"/>
            </a:endParaRPr>
          </a:p>
          <a:p>
            <a:endParaRPr lang="el-GR" dirty="0">
              <a:latin typeface="+mj-lt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6876256" y="0"/>
            <a:ext cx="2267744" cy="1700808"/>
          </a:xfrm>
          <a:prstGeom prst="rect">
            <a:avLst/>
          </a:prstGeom>
          <a:noFill/>
          <a:ln/>
        </p:spPr>
      </p:pic>
      <p:sp>
        <p:nvSpPr>
          <p:cNvPr id="5" name="Rectangle 4"/>
          <p:cNvSpPr/>
          <p:nvPr/>
        </p:nvSpPr>
        <p:spPr>
          <a:xfrm>
            <a:off x="395536" y="6237312"/>
            <a:ext cx="712879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G.Sussman</a:t>
            </a:r>
            <a:r>
              <a:rPr kumimoji="0" lang="en-US" sz="16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 et al. Allergy, Asthma </a:t>
            </a:r>
            <a:r>
              <a:rPr kumimoji="0" lang="en-US" sz="16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Clin</a:t>
            </a:r>
            <a:r>
              <a:rPr kumimoji="0" lang="en-US" sz="16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 </a:t>
            </a:r>
            <a:r>
              <a:rPr kumimoji="0" lang="en-US" sz="16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Immunol</a:t>
            </a:r>
            <a:r>
              <a:rPr kumimoji="0" lang="en-US" sz="16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 2015;11(1):7</a:t>
            </a:r>
            <a:endParaRPr kumimoji="0" lang="el-GR" sz="16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913876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4282" y="332656"/>
            <a:ext cx="8750206" cy="576064"/>
          </a:xfrm>
        </p:spPr>
        <p:txBody>
          <a:bodyPr>
            <a:noAutofit/>
          </a:bodyPr>
          <a:lstStyle/>
          <a:p>
            <a:pPr algn="l"/>
            <a:r>
              <a:rPr lang="el-GR" sz="3200" b="1" dirty="0">
                <a:solidFill>
                  <a:schemeClr val="tx2">
                    <a:lumMod val="75000"/>
                  </a:schemeClr>
                </a:solidFill>
                <a:latin typeface="+mn-lt"/>
                <a:cs typeface="Arial" pitchFamily="34" charset="0"/>
              </a:rPr>
              <a:t>    </a:t>
            </a:r>
            <a:r>
              <a:rPr lang="el-GR" sz="3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cs typeface="Arial" pitchFamily="34" charset="0"/>
              </a:rPr>
              <a:t>Επιβάρυνση της ποιότητας ζωής των ασθενών </a:t>
            </a:r>
            <a:endParaRPr lang="en-US" sz="3200" b="1" dirty="0">
              <a:solidFill>
                <a:schemeClr val="tx1">
                  <a:lumMod val="95000"/>
                  <a:lumOff val="5000"/>
                </a:schemeClr>
              </a:solidFill>
              <a:latin typeface="+mn-lt"/>
              <a:cs typeface="Arial" pitchFamily="34" charset="0"/>
            </a:endParaRPr>
          </a:p>
        </p:txBody>
      </p:sp>
      <p:grpSp>
        <p:nvGrpSpPr>
          <p:cNvPr id="3" name="Group 15"/>
          <p:cNvGrpSpPr/>
          <p:nvPr/>
        </p:nvGrpSpPr>
        <p:grpSpPr>
          <a:xfrm>
            <a:off x="179512" y="1179933"/>
            <a:ext cx="8747398" cy="5079199"/>
            <a:chOff x="-57288" y="1208500"/>
            <a:chExt cx="9530369" cy="5435973"/>
          </a:xfrm>
        </p:grpSpPr>
        <p:sp>
          <p:nvSpPr>
            <p:cNvPr id="17" name="Oval 16"/>
            <p:cNvSpPr>
              <a:spLocks noChangeArrowheads="1"/>
            </p:cNvSpPr>
            <p:nvPr/>
          </p:nvSpPr>
          <p:spPr bwMode="auto">
            <a:xfrm>
              <a:off x="6249266" y="2518622"/>
              <a:ext cx="2791768" cy="1433117"/>
            </a:xfrm>
            <a:prstGeom prst="ellipse">
              <a:avLst/>
            </a:prstGeom>
            <a:ln>
              <a:solidFill>
                <a:schemeClr val="tx1"/>
              </a:solidFill>
              <a:headEnd/>
              <a:tailEnd/>
            </a:ln>
          </p:spPr>
          <p:style>
            <a:lnRef idx="1">
              <a:schemeClr val="dk1"/>
            </a:lnRef>
            <a:fillRef idx="3">
              <a:schemeClr val="dk1"/>
            </a:fillRef>
            <a:effectRef idx="2">
              <a:schemeClr val="dk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b="1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cs typeface="Times New Roman" pitchFamily="18" charset="0"/>
                </a:rPr>
                <a:t>Διανοητική κατάσταση</a:t>
              </a: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</a:rPr>
                <a:t>Κο</a:t>
              </a:r>
              <a:r>
                <a:rPr kumimoji="0" lang="el-GR" sz="1200" b="0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</a:rPr>
                <a:t>ύραση</a:t>
              </a:r>
              <a:endPara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endParaRP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l-GR" sz="1200" b="0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</a:rPr>
                <a:t>Άγχος, ανησυχία </a:t>
              </a:r>
              <a:endPara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endParaRP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l-GR" sz="1200" kern="0" dirty="0">
                  <a:solidFill>
                    <a:sysClr val="window" lastClr="FFFFFF"/>
                  </a:solidFill>
                </a:rPr>
                <a:t>Αγχώδεις διαταραχές </a:t>
              </a:r>
              <a:r>
                <a: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</a:rPr>
                <a:t> </a:t>
              </a:r>
            </a:p>
          </p:txBody>
        </p:sp>
        <p:sp>
          <p:nvSpPr>
            <p:cNvPr id="18" name="Oval 17"/>
            <p:cNvSpPr>
              <a:spLocks noChangeArrowheads="1"/>
            </p:cNvSpPr>
            <p:nvPr/>
          </p:nvSpPr>
          <p:spPr bwMode="auto">
            <a:xfrm>
              <a:off x="3131350" y="1208500"/>
              <a:ext cx="3203597" cy="163638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>
              <a:outerShdw dist="23000" dir="5400000" rotWithShape="0">
                <a:srgbClr val="808080">
                  <a:alpha val="34999"/>
                </a:srgbClr>
              </a:outerShdw>
            </a:effectLst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cs typeface="Times New Roman" pitchFamily="18" charset="0"/>
                </a:rPr>
                <a:t>Καθημερινή ζωή</a:t>
              </a: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</a:rPr>
                <a:t>Φυσική δραστηριότητα</a:t>
              </a: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l-GR" sz="1200" kern="0" dirty="0">
                  <a:solidFill>
                    <a:schemeClr val="bg1"/>
                  </a:solidFill>
                </a:rPr>
                <a:t>Εργασία</a:t>
              </a:r>
              <a:endPara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endParaRP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</a:rPr>
                <a:t>Διατροφικές</a:t>
              </a:r>
              <a:r>
                <a:rPr kumimoji="0" lang="el-GR" sz="12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</a:rPr>
                <a:t> συνήθειες </a:t>
              </a:r>
              <a:endPara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endParaRP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</a:rPr>
                <a:t>Συγκέντρωση</a:t>
              </a: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l-GR" sz="1200" kern="0" dirty="0">
                  <a:solidFill>
                    <a:schemeClr val="bg1"/>
                  </a:solidFill>
                </a:rPr>
                <a:t>Ύπνος</a:t>
              </a:r>
              <a:r>
                <a: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</a:rPr>
                <a:t> </a:t>
              </a:r>
            </a:p>
          </p:txBody>
        </p:sp>
        <p:sp>
          <p:nvSpPr>
            <p:cNvPr id="19" name="Oval 18"/>
            <p:cNvSpPr>
              <a:spLocks noChangeArrowheads="1"/>
            </p:cNvSpPr>
            <p:nvPr/>
          </p:nvSpPr>
          <p:spPr bwMode="auto">
            <a:xfrm>
              <a:off x="3174623" y="5138866"/>
              <a:ext cx="3608855" cy="1505607"/>
            </a:xfrm>
            <a:prstGeom prst="ellipse">
              <a:avLst/>
            </a:prstGeom>
            <a:ln>
              <a:headEnd/>
              <a:tailEnd/>
            </a:ln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uLnTx/>
                  <a:uFillTx/>
                  <a:cs typeface="Times New Roman" pitchFamily="18" charset="0"/>
                </a:rPr>
                <a:t>Αναψυχή</a:t>
              </a: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uLnTx/>
                  <a:uFillTx/>
                </a:rPr>
                <a:t>Περιορισμένη επιλογή των ειδών ένδυσης</a:t>
              </a: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uLnTx/>
                  <a:uFillTx/>
                </a:rPr>
                <a:t>Περιορίζοντας χόμπυ </a:t>
              </a: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uLnTx/>
                  <a:uFillTx/>
                </a:rPr>
                <a:t>Αποφυγή έκθεσης </a:t>
              </a:r>
              <a:r>
                <a:rPr lang="el-GR" sz="1200" kern="0" dirty="0">
                  <a:solidFill>
                    <a:schemeClr val="bg1"/>
                  </a:solidFill>
                </a:rPr>
                <a:t>στον ήλιο</a:t>
              </a:r>
              <a:endPara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uLnTx/>
                <a:uFillTx/>
              </a:endParaRPr>
            </a:p>
          </p:txBody>
        </p:sp>
        <p:sp>
          <p:nvSpPr>
            <p:cNvPr id="20" name="Oval 19"/>
            <p:cNvSpPr>
              <a:spLocks noChangeArrowheads="1"/>
            </p:cNvSpPr>
            <p:nvPr/>
          </p:nvSpPr>
          <p:spPr bwMode="auto">
            <a:xfrm>
              <a:off x="136259" y="2162883"/>
              <a:ext cx="2963911" cy="1627139"/>
            </a:xfrm>
            <a:prstGeom prst="ellipse">
              <a:avLst/>
            </a:prstGeom>
            <a:ln>
              <a:solidFill>
                <a:schemeClr val="tx1"/>
              </a:solidFill>
              <a:headEnd/>
              <a:tailEnd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l-GR" b="1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cs typeface="Times New Roman" pitchFamily="18" charset="0"/>
                </a:rPr>
                <a:t>Μείωση α</a:t>
              </a:r>
              <a:r>
                <a:rPr kumimoji="0" lang="en-US" b="1" i="0" u="none" strike="noStrike" kern="0" cap="none" spc="0" normalizeH="0" baseline="0" noProof="0" dirty="0" err="1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cs typeface="Times New Roman" pitchFamily="18" charset="0"/>
                </a:rPr>
                <a:t>υτο</a:t>
              </a:r>
              <a:r>
                <a:rPr kumimoji="0" lang="el-GR" b="1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cs typeface="Times New Roman" pitchFamily="18" charset="0"/>
                </a:rPr>
                <a:t>εκτίμησης</a:t>
              </a:r>
              <a:endParaRPr kumimoji="0" lang="en-US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cs typeface="Times New Roman" pitchFamily="18" charset="0"/>
              </a:endParaRP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</a:rPr>
                <a:t>Μον</a:t>
              </a:r>
              <a:r>
                <a: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</a:rPr>
                <a:t>αξιά</a:t>
              </a: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</a:rPr>
                <a:t>Ανησυχία για το μέλλον</a:t>
              </a:r>
            </a:p>
          </p:txBody>
        </p:sp>
        <p:sp>
          <p:nvSpPr>
            <p:cNvPr id="21" name="Oval 20"/>
            <p:cNvSpPr>
              <a:spLocks noChangeArrowheads="1"/>
            </p:cNvSpPr>
            <p:nvPr/>
          </p:nvSpPr>
          <p:spPr bwMode="auto">
            <a:xfrm>
              <a:off x="-57288" y="3951739"/>
              <a:ext cx="3070672" cy="1744589"/>
            </a:xfrm>
            <a:prstGeom prst="ellipse">
              <a:avLst/>
            </a:prstGeom>
            <a:solidFill>
              <a:srgbClr val="E44C16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>
              <a:outerShdw dist="23000" dir="5400000" rotWithShape="0">
                <a:srgbClr val="808080">
                  <a:alpha val="34999"/>
                </a:srgbClr>
              </a:outerShdw>
            </a:effectLst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l-GR" b="1" kern="0" dirty="0">
                  <a:solidFill>
                    <a:schemeClr val="bg1"/>
                  </a:solidFill>
                  <a:cs typeface="Times New Roman" pitchFamily="18" charset="0"/>
                </a:rPr>
                <a:t>Π</a:t>
              </a:r>
              <a:r>
                <a:rPr kumimoji="0" lang="en-US" b="1" i="0" u="none" strike="noStrike" kern="0" cap="none" spc="0" normalizeH="0" baseline="0" noProof="0" dirty="0" err="1">
                  <a:ln>
                    <a:noFill/>
                  </a:ln>
                  <a:solidFill>
                    <a:schemeClr val="bg1"/>
                  </a:solidFill>
                  <a:uLnTx/>
                  <a:uFillTx/>
                  <a:cs typeface="Times New Roman" pitchFamily="18" charset="0"/>
                </a:rPr>
                <a:t>εριορισμοί</a:t>
              </a:r>
              <a:r>
                <a:rPr lang="el-GR" b="1" kern="0" dirty="0">
                  <a:solidFill>
                    <a:schemeClr val="bg1"/>
                  </a:solidFill>
                  <a:cs typeface="Times New Roman" pitchFamily="18" charset="0"/>
                </a:rPr>
                <a:t> (θεραπεία-νόσος</a:t>
              </a:r>
              <a:r>
                <a:rPr lang="el-GR" b="1" kern="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Times New Roman" pitchFamily="18" charset="0"/>
                </a:rPr>
                <a:t>):</a:t>
              </a:r>
              <a:endParaRPr kumimoji="0" lang="en-US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cs typeface="Times New Roman" pitchFamily="18" charset="0"/>
              </a:endParaRP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</a:rPr>
                <a:t>Επίδραση στις καθημερινές δραστηριότητες</a:t>
              </a: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</a:rPr>
                <a:t>Οικονομική επιβάρυνση</a:t>
              </a: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</a:rPr>
                <a:t>Δυσφορία</a:t>
              </a:r>
            </a:p>
          </p:txBody>
        </p:sp>
        <p:sp>
          <p:nvSpPr>
            <p:cNvPr id="22" name="Oval 21"/>
            <p:cNvSpPr>
              <a:spLocks noChangeArrowheads="1"/>
            </p:cNvSpPr>
            <p:nvPr/>
          </p:nvSpPr>
          <p:spPr bwMode="auto">
            <a:xfrm>
              <a:off x="6521870" y="4335009"/>
              <a:ext cx="2951211" cy="1467596"/>
            </a:xfrm>
            <a:prstGeom prst="ellipse">
              <a:avLst/>
            </a:prstGeom>
            <a:solidFill>
              <a:schemeClr val="accent3">
                <a:lumMod val="75000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  <a:effectLst>
              <a:outerShdw dist="23000" dir="5400000" rotWithShape="0">
                <a:srgbClr val="808080">
                  <a:alpha val="34999"/>
                </a:srgbClr>
              </a:outerShdw>
            </a:effectLst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uLnTx/>
                  <a:uFillTx/>
                  <a:cs typeface="Times New Roman" pitchFamily="18" charset="0"/>
                </a:rPr>
                <a:t>Κοινωνικές λειτουργίες</a:t>
              </a: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uLnTx/>
                  <a:uFillTx/>
                </a:rPr>
                <a:t>Επιπτώσεις στις σχέσεις</a:t>
              </a: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uLnTx/>
                  <a:uFillTx/>
                </a:rPr>
                <a:t>Επιπτώσεις στη σεξουαλικότητα</a:t>
              </a:r>
            </a:p>
          </p:txBody>
        </p:sp>
        <p:sp>
          <p:nvSpPr>
            <p:cNvPr id="23" name="Oval 22"/>
            <p:cNvSpPr>
              <a:spLocks noChangeArrowheads="1"/>
            </p:cNvSpPr>
            <p:nvPr/>
          </p:nvSpPr>
          <p:spPr bwMode="auto">
            <a:xfrm>
              <a:off x="3523976" y="3466663"/>
              <a:ext cx="2540430" cy="1342346"/>
            </a:xfrm>
            <a:prstGeom prst="ellipse">
              <a:avLst/>
            </a:prstGeom>
            <a:solidFill>
              <a:srgbClr val="C000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800000"/>
                  </a:solidFill>
                  <a:effectLst/>
                  <a:uLnTx/>
                  <a:uFillTx/>
                  <a:ea typeface="+mn-ea"/>
                </a:rPr>
                <a:t>Χρόνια κνίδωση </a:t>
              </a:r>
              <a:endParaRPr kumimoji="0" lang="en-US" sz="1800" b="1" i="0" u="none" strike="noStrike" kern="0" cap="none" spc="0" normalizeH="0" baseline="30000" noProof="0" dirty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ea typeface="+mn-ea"/>
              </a:endParaRPr>
            </a:p>
          </p:txBody>
        </p:sp>
        <p:cxnSp>
          <p:nvCxnSpPr>
            <p:cNvPr id="24" name="Straight Arrow Connector 23"/>
            <p:cNvCxnSpPr>
              <a:stCxn id="23" idx="7"/>
              <a:endCxn id="17" idx="2"/>
            </p:cNvCxnSpPr>
            <p:nvPr/>
          </p:nvCxnSpPr>
          <p:spPr>
            <a:xfrm flipV="1">
              <a:off x="5692369" y="3235181"/>
              <a:ext cx="556897" cy="428064"/>
            </a:xfrm>
            <a:prstGeom prst="straightConnector1">
              <a:avLst/>
            </a:prstGeom>
            <a:noFill/>
            <a:ln w="25400" cap="flat" cmpd="sng" algn="ctr">
              <a:solidFill>
                <a:schemeClr val="tx1"/>
              </a:solidFill>
              <a:prstDash val="solid"/>
              <a:tailEnd type="triangle" w="lg" len="lg"/>
            </a:ln>
            <a:effectLst/>
          </p:spPr>
        </p:cxnSp>
        <p:cxnSp>
          <p:nvCxnSpPr>
            <p:cNvPr id="25" name="Straight Arrow Connector 24"/>
            <p:cNvCxnSpPr/>
            <p:nvPr/>
          </p:nvCxnSpPr>
          <p:spPr>
            <a:xfrm>
              <a:off x="5970817" y="4522338"/>
              <a:ext cx="585829" cy="286671"/>
            </a:xfrm>
            <a:prstGeom prst="straightConnector1">
              <a:avLst/>
            </a:prstGeom>
            <a:noFill/>
            <a:ln w="25400" cap="flat" cmpd="sng" algn="ctr">
              <a:solidFill>
                <a:schemeClr val="tx1"/>
              </a:solidFill>
              <a:prstDash val="solid"/>
              <a:tailEnd type="triangle" w="lg" len="lg"/>
            </a:ln>
            <a:effectLst/>
          </p:spPr>
        </p:cxnSp>
        <p:cxnSp>
          <p:nvCxnSpPr>
            <p:cNvPr id="26" name="Straight Arrow Connector 25"/>
            <p:cNvCxnSpPr>
              <a:stCxn id="23" idx="1"/>
            </p:cNvCxnSpPr>
            <p:nvPr/>
          </p:nvCxnSpPr>
          <p:spPr>
            <a:xfrm flipH="1" flipV="1">
              <a:off x="3131350" y="3235180"/>
              <a:ext cx="764663" cy="428065"/>
            </a:xfrm>
            <a:prstGeom prst="straightConnector1">
              <a:avLst/>
            </a:prstGeom>
            <a:noFill/>
            <a:ln w="25400" cap="flat" cmpd="sng" algn="ctr">
              <a:solidFill>
                <a:schemeClr val="tx1"/>
              </a:solidFill>
              <a:prstDash val="solid"/>
              <a:tailEnd type="triangle" w="lg" len="lg"/>
            </a:ln>
            <a:effectLst/>
          </p:spPr>
        </p:cxnSp>
        <p:cxnSp>
          <p:nvCxnSpPr>
            <p:cNvPr id="27" name="Straight Arrow Connector 26"/>
            <p:cNvCxnSpPr>
              <a:stCxn id="23" idx="3"/>
              <a:endCxn id="21" idx="6"/>
            </p:cNvCxnSpPr>
            <p:nvPr/>
          </p:nvCxnSpPr>
          <p:spPr>
            <a:xfrm flipH="1">
              <a:off x="3013384" y="4612427"/>
              <a:ext cx="882629" cy="211607"/>
            </a:xfrm>
            <a:prstGeom prst="straightConnector1">
              <a:avLst/>
            </a:prstGeom>
            <a:noFill/>
            <a:ln w="25400" cap="flat" cmpd="sng" algn="ctr">
              <a:solidFill>
                <a:schemeClr val="tx1"/>
              </a:solidFill>
              <a:prstDash val="solid"/>
              <a:tailEnd type="triangle" w="lg" len="lg"/>
            </a:ln>
            <a:effectLst/>
          </p:spPr>
        </p:cxnSp>
      </p:grpSp>
      <p:cxnSp>
        <p:nvCxnSpPr>
          <p:cNvPr id="29" name="Straight Arrow Connector 28"/>
          <p:cNvCxnSpPr/>
          <p:nvPr/>
        </p:nvCxnSpPr>
        <p:spPr>
          <a:xfrm flipH="1">
            <a:off x="4713668" y="4630947"/>
            <a:ext cx="9648" cy="301661"/>
          </a:xfrm>
          <a:prstGeom prst="straightConnector1">
            <a:avLst/>
          </a:prstGeom>
          <a:noFill/>
          <a:ln w="25400" cap="flat" cmpd="sng" algn="ctr">
            <a:solidFill>
              <a:schemeClr val="tx1"/>
            </a:solidFill>
            <a:prstDash val="solid"/>
            <a:tailEnd type="triangle" w="lg" len="lg"/>
          </a:ln>
          <a:effectLst/>
        </p:spPr>
      </p:cxnSp>
      <p:cxnSp>
        <p:nvCxnSpPr>
          <p:cNvPr id="30" name="Straight Arrow Connector 29"/>
          <p:cNvCxnSpPr/>
          <p:nvPr/>
        </p:nvCxnSpPr>
        <p:spPr>
          <a:xfrm flipH="1" flipV="1">
            <a:off x="4690940" y="2780928"/>
            <a:ext cx="2" cy="669796"/>
          </a:xfrm>
          <a:prstGeom prst="straightConnector1">
            <a:avLst/>
          </a:prstGeom>
          <a:noFill/>
          <a:ln w="25400" cap="flat" cmpd="sng" algn="ctr">
            <a:solidFill>
              <a:schemeClr val="tx1"/>
            </a:solidFill>
            <a:prstDash val="solid"/>
            <a:tailEnd type="triangle" w="lg" len="lg"/>
          </a:ln>
          <a:effectLst/>
        </p:spPr>
      </p:cxnSp>
      <p:sp>
        <p:nvSpPr>
          <p:cNvPr id="31" name="Rectangle 27"/>
          <p:cNvSpPr/>
          <p:nvPr/>
        </p:nvSpPr>
        <p:spPr>
          <a:xfrm>
            <a:off x="5440870" y="6396335"/>
            <a:ext cx="370313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1200" i="1" dirty="0">
                <a:cs typeface="Arial" panose="020B0604020202020204" pitchFamily="34" charset="0"/>
              </a:rPr>
              <a:t>Kang MJ, et al. Ann </a:t>
            </a:r>
            <a:r>
              <a:rPr lang="en-US" sz="1200" i="1" dirty="0" err="1">
                <a:cs typeface="Arial" panose="020B0604020202020204" pitchFamily="34" charset="0"/>
              </a:rPr>
              <a:t>Dermatol</a:t>
            </a:r>
            <a:r>
              <a:rPr lang="en-US" sz="1200" i="1" dirty="0">
                <a:cs typeface="Arial" panose="020B0604020202020204" pitchFamily="34" charset="0"/>
              </a:rPr>
              <a:t> 2009;21:226–9;</a:t>
            </a:r>
          </a:p>
          <a:p>
            <a:r>
              <a:rPr lang="en-US" sz="1200" i="1" dirty="0">
                <a:cs typeface="Arial" panose="020B0604020202020204" pitchFamily="34" charset="0"/>
              </a:rPr>
              <a:t>Silvares MRC, et al. Rev Assoc Med Bras 2011;57:577−82</a:t>
            </a:r>
          </a:p>
        </p:txBody>
      </p:sp>
      <p:sp>
        <p:nvSpPr>
          <p:cNvPr id="6" name="Ορθογώνιο 5"/>
          <p:cNvSpPr/>
          <p:nvPr/>
        </p:nvSpPr>
        <p:spPr>
          <a:xfrm>
            <a:off x="6376153" y="1191766"/>
            <a:ext cx="2392760" cy="743924"/>
          </a:xfrm>
          <a:prstGeom prst="rect">
            <a:avLst/>
          </a:prstGeom>
          <a:solidFill>
            <a:srgbClr val="FFFFCC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1400" b="1" dirty="0">
                <a:solidFill>
                  <a:schemeClr val="tx1"/>
                </a:solidFill>
              </a:rPr>
              <a:t>Η π</a:t>
            </a:r>
            <a:r>
              <a:rPr lang="en-US" sz="1400" b="1" dirty="0" err="1">
                <a:solidFill>
                  <a:schemeClr val="tx1"/>
                </a:solidFill>
              </a:rPr>
              <a:t>αρουσία</a:t>
            </a:r>
            <a:r>
              <a:rPr lang="en-US" sz="1400" b="1" dirty="0">
                <a:solidFill>
                  <a:schemeClr val="tx1"/>
                </a:solidFill>
              </a:rPr>
              <a:t> </a:t>
            </a:r>
            <a:r>
              <a:rPr lang="el-GR" sz="1400" b="1" dirty="0">
                <a:solidFill>
                  <a:schemeClr val="tx1"/>
                </a:solidFill>
              </a:rPr>
              <a:t> ΑΟ μεγαλύτερη επιβάρυνση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71761" y="3328572"/>
            <a:ext cx="2321310" cy="127055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3060561721"/>
      </p:ext>
    </p:extLst>
  </p:cSld>
  <p:clrMapOvr>
    <a:masterClrMapping/>
  </p:clrMapOvr>
  <p:transition advClick="0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58128"/>
            <a:ext cx="9144000" cy="1356360"/>
          </a:xfrm>
        </p:spPr>
        <p:txBody>
          <a:bodyPr>
            <a:normAutofit fontScale="90000"/>
          </a:bodyPr>
          <a:lstStyle/>
          <a:p>
            <a:pPr algn="ctr"/>
            <a:r>
              <a:rPr lang="el-GR" b="1" dirty="0"/>
              <a:t>Νύχτες διαταραγμένου ύπνου/εβδομάδα </a:t>
            </a:r>
            <a:endParaRPr lang="en-US" b="1" dirty="0"/>
          </a:p>
        </p:txBody>
      </p:sp>
      <p:sp>
        <p:nvSpPr>
          <p:cNvPr id="3" name="TextBox 2"/>
          <p:cNvSpPr txBox="1"/>
          <p:nvPr/>
        </p:nvSpPr>
        <p:spPr>
          <a:xfrm>
            <a:off x="7300462" y="6627168"/>
            <a:ext cx="18435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00" dirty="0"/>
              <a:t>Maurer et al., Br. J. </a:t>
            </a:r>
            <a:r>
              <a:rPr lang="en-US" sz="900" dirty="0" err="1"/>
              <a:t>Dermatol</a:t>
            </a:r>
            <a:r>
              <a:rPr lang="en-US" sz="900" dirty="0"/>
              <a:t>. 2009; 160: 633 -41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668066" y="1690688"/>
            <a:ext cx="5807869" cy="4362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879811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80728"/>
          </a:xfrm>
          <a:solidFill>
            <a:schemeClr val="bg1"/>
          </a:solidFill>
        </p:spPr>
        <p:txBody>
          <a:bodyPr>
            <a:normAutofit/>
          </a:bodyPr>
          <a:lstStyle/>
          <a:p>
            <a:pPr algn="ctr"/>
            <a:r>
              <a:rPr lang="el-GR" sz="3600" b="1" dirty="0">
                <a:solidFill>
                  <a:schemeClr val="bg2">
                    <a:lumMod val="25000"/>
                  </a:schemeClr>
                </a:solidFill>
              </a:rPr>
              <a:t>Αιτιολογία και παθογένεια ΧΑΚ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95536" y="1196752"/>
            <a:ext cx="8568952" cy="5256584"/>
          </a:xfrm>
        </p:spPr>
        <p:txBody>
          <a:bodyPr>
            <a:normAutofit fontScale="92500" lnSpcReduction="10000"/>
          </a:bodyPr>
          <a:lstStyle/>
          <a:p>
            <a:pPr>
              <a:buClr>
                <a:schemeClr val="accent5">
                  <a:lumMod val="50000"/>
                </a:schemeClr>
              </a:buClr>
              <a:buSzPct val="122000"/>
            </a:pPr>
            <a:r>
              <a:rPr lang="el-GR" sz="3100" dirty="0"/>
              <a:t>Η ΧΑΚ  είναι μια </a:t>
            </a:r>
            <a:r>
              <a:rPr lang="el-GR" sz="3100" dirty="0" err="1"/>
              <a:t>αυτοάνοσης</a:t>
            </a:r>
            <a:r>
              <a:rPr lang="el-GR" sz="3100" dirty="0"/>
              <a:t> αιτιολογίας διαταραχή και όχι αλλεργική διαταραχή</a:t>
            </a:r>
          </a:p>
          <a:p>
            <a:pPr>
              <a:buClr>
                <a:schemeClr val="accent5">
                  <a:lumMod val="50000"/>
                </a:schemeClr>
              </a:buClr>
              <a:buSzPct val="122000"/>
            </a:pPr>
            <a:endParaRPr lang="el-GR" sz="3100" dirty="0"/>
          </a:p>
          <a:p>
            <a:pPr>
              <a:buClr>
                <a:schemeClr val="accent5">
                  <a:lumMod val="50000"/>
                </a:schemeClr>
              </a:buClr>
              <a:buSzPct val="122000"/>
            </a:pPr>
            <a:r>
              <a:rPr lang="el-GR" sz="3100" dirty="0"/>
              <a:t>40%-50% των ασθενών έχουν αυτο- αντισώματα προς</a:t>
            </a:r>
            <a:r>
              <a:rPr lang="en-US" sz="3100" dirty="0"/>
              <a:t> </a:t>
            </a:r>
            <a:r>
              <a:rPr lang="el-GR" sz="3100" dirty="0"/>
              <a:t>την αλφα υποομάδα του υψηλής συγγένειας </a:t>
            </a:r>
            <a:r>
              <a:rPr lang="en-US" sz="3100" dirty="0" err="1"/>
              <a:t>IgE</a:t>
            </a:r>
            <a:r>
              <a:rPr lang="en-US" sz="3100" dirty="0"/>
              <a:t> </a:t>
            </a:r>
            <a:r>
              <a:rPr lang="el-GR" sz="3100" dirty="0"/>
              <a:t>υποδοχέα</a:t>
            </a:r>
            <a:r>
              <a:rPr lang="en-US" sz="3100" dirty="0"/>
              <a:t> </a:t>
            </a:r>
            <a:r>
              <a:rPr lang="el-GR" sz="3100" dirty="0"/>
              <a:t>(</a:t>
            </a:r>
            <a:r>
              <a:rPr lang="en-US" sz="3100" dirty="0" err="1"/>
              <a:t>FcepsilonRIalpha</a:t>
            </a:r>
            <a:r>
              <a:rPr lang="en-US" sz="3100" dirty="0"/>
              <a:t> </a:t>
            </a:r>
            <a:r>
              <a:rPr lang="en-US" sz="3100" dirty="0" err="1"/>
              <a:t>IgE</a:t>
            </a:r>
            <a:r>
              <a:rPr lang="en-US" sz="3100" dirty="0"/>
              <a:t> receptor )  </a:t>
            </a:r>
            <a:r>
              <a:rPr lang="el-GR" sz="3100" dirty="0"/>
              <a:t>ή </a:t>
            </a:r>
            <a:r>
              <a:rPr lang="en-US" sz="3100" dirty="0" err="1"/>
              <a:t>IgE</a:t>
            </a:r>
            <a:r>
              <a:rPr lang="el-GR" sz="3100" dirty="0"/>
              <a:t>   </a:t>
            </a:r>
          </a:p>
          <a:p>
            <a:pPr>
              <a:buClr>
                <a:schemeClr val="accent5">
                  <a:lumMod val="50000"/>
                </a:schemeClr>
              </a:buClr>
              <a:buSzPct val="122000"/>
            </a:pPr>
            <a:endParaRPr lang="el-GR" sz="3100" dirty="0"/>
          </a:p>
          <a:p>
            <a:pPr>
              <a:buClr>
                <a:schemeClr val="accent5">
                  <a:lumMod val="50000"/>
                </a:schemeClr>
              </a:buClr>
              <a:buSzPct val="122000"/>
            </a:pPr>
            <a:r>
              <a:rPr lang="el-GR" sz="3100" dirty="0"/>
              <a:t>25% των ασθενών έχουν αντιθυροειδικά αντισώματα που δεν συσχετίζονται με λειτουργική διαταραχή θυροειδούς   </a:t>
            </a:r>
            <a:endParaRPr lang="el-GR" sz="2800" dirty="0"/>
          </a:p>
          <a:p>
            <a:pPr>
              <a:buClr>
                <a:schemeClr val="accent5">
                  <a:lumMod val="50000"/>
                </a:schemeClr>
              </a:buClr>
              <a:buSzPct val="122000"/>
              <a:buNone/>
            </a:pPr>
            <a:r>
              <a:rPr lang="el-GR" sz="2800" b="1" dirty="0"/>
              <a:t> </a:t>
            </a:r>
          </a:p>
        </p:txBody>
      </p:sp>
      <p:sp>
        <p:nvSpPr>
          <p:cNvPr id="4" name="Rectangle 3"/>
          <p:cNvSpPr/>
          <p:nvPr/>
        </p:nvSpPr>
        <p:spPr>
          <a:xfrm>
            <a:off x="3239344" y="6273225"/>
            <a:ext cx="590465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sz="1600" i="1" dirty="0">
                <a:latin typeface="Calibri" pitchFamily="34" charset="0"/>
              </a:rPr>
              <a:t>                </a:t>
            </a:r>
            <a:r>
              <a:rPr lang="en-US" sz="1600" i="1" dirty="0" err="1">
                <a:latin typeface="Calibri" pitchFamily="34" charset="0"/>
              </a:rPr>
              <a:t>G.Sussman</a:t>
            </a:r>
            <a:r>
              <a:rPr lang="en-US" sz="1600" i="1" dirty="0">
                <a:latin typeface="Calibri" pitchFamily="34" charset="0"/>
              </a:rPr>
              <a:t> et al. Allergy, Asthma </a:t>
            </a:r>
            <a:r>
              <a:rPr lang="en-US" sz="1600" i="1" dirty="0" err="1">
                <a:latin typeface="Calibri" pitchFamily="34" charset="0"/>
              </a:rPr>
              <a:t>Clin</a:t>
            </a:r>
            <a:r>
              <a:rPr lang="en-US" sz="1600" i="1" dirty="0">
                <a:latin typeface="Calibri" pitchFamily="34" charset="0"/>
              </a:rPr>
              <a:t> </a:t>
            </a:r>
            <a:r>
              <a:rPr lang="en-US" sz="1600" i="1" dirty="0" err="1">
                <a:latin typeface="Calibri" pitchFamily="34" charset="0"/>
              </a:rPr>
              <a:t>Immunol</a:t>
            </a:r>
            <a:r>
              <a:rPr lang="en-US" sz="1600" i="1" dirty="0">
                <a:latin typeface="Calibri" pitchFamily="34" charset="0"/>
              </a:rPr>
              <a:t> 2015;11(1):7</a:t>
            </a:r>
            <a:endParaRPr lang="el-GR" sz="1600" i="1" dirty="0">
              <a:latin typeface="Calibri" pitchFamily="34" charset="0"/>
            </a:endParaRPr>
          </a:p>
          <a:p>
            <a:r>
              <a:rPr lang="el-GR" sz="1600" i="1" dirty="0">
                <a:latin typeface="Calibri" pitchFamily="34" charset="0"/>
              </a:rPr>
              <a:t>                                   </a:t>
            </a:r>
            <a:r>
              <a:rPr lang="en-US" sz="1600" i="1" dirty="0">
                <a:latin typeface="Calibri" pitchFamily="34" charset="0"/>
              </a:rPr>
              <a:t>Maurer M et al. Br J </a:t>
            </a:r>
            <a:r>
              <a:rPr lang="en-US" sz="1600" i="1" dirty="0" err="1">
                <a:latin typeface="Calibri" pitchFamily="34" charset="0"/>
              </a:rPr>
              <a:t>Dermatol</a:t>
            </a:r>
            <a:r>
              <a:rPr lang="en-US" sz="1600" i="1" dirty="0">
                <a:latin typeface="Calibri" pitchFamily="34" charset="0"/>
              </a:rPr>
              <a:t> 2013;168:455-456</a:t>
            </a:r>
            <a:endParaRPr lang="el-GR" i="1" dirty="0">
              <a:latin typeface="Calibri" pitchFamily="34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507617" y="2443733"/>
            <a:ext cx="6813424" cy="240628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342900"/>
            <a:endParaRPr sz="1350">
              <a:solidFill>
                <a:prstClr val="black"/>
              </a:solidFill>
              <a:latin typeface="Corbe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5626845" y="5879593"/>
            <a:ext cx="3469005" cy="1038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9525" defTabSz="342900"/>
            <a:r>
              <a:rPr sz="675" spc="-4" dirty="0">
                <a:solidFill>
                  <a:prstClr val="black"/>
                </a:solidFill>
                <a:latin typeface="Calibri"/>
                <a:cs typeface="Calibri"/>
              </a:rPr>
              <a:t>Urticaria and Angioedema. Zuberbier </a:t>
            </a:r>
            <a:r>
              <a:rPr sz="675" dirty="0">
                <a:solidFill>
                  <a:prstClr val="black"/>
                </a:solidFill>
                <a:latin typeface="Calibri"/>
                <a:cs typeface="Calibri"/>
              </a:rPr>
              <a:t>T, </a:t>
            </a:r>
            <a:r>
              <a:rPr sz="675" spc="-4" dirty="0">
                <a:solidFill>
                  <a:prstClr val="black"/>
                </a:solidFill>
                <a:latin typeface="Calibri"/>
                <a:cs typeface="Calibri"/>
              </a:rPr>
              <a:t>Grattan C, Maurer </a:t>
            </a:r>
            <a:r>
              <a:rPr sz="675" dirty="0">
                <a:solidFill>
                  <a:prstClr val="black"/>
                </a:solidFill>
                <a:latin typeface="Calibri"/>
                <a:cs typeface="Calibri"/>
              </a:rPr>
              <a:t>M, </a:t>
            </a:r>
            <a:r>
              <a:rPr sz="675" spc="-4" dirty="0">
                <a:solidFill>
                  <a:prstClr val="black"/>
                </a:solidFill>
                <a:latin typeface="Calibri"/>
                <a:cs typeface="Calibri"/>
              </a:rPr>
              <a:t>editors. Berlin: Springer-Verlag, </a:t>
            </a:r>
            <a:r>
              <a:rPr sz="675" spc="8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675" dirty="0">
                <a:solidFill>
                  <a:prstClr val="black"/>
                </a:solidFill>
                <a:latin typeface="Calibri"/>
                <a:cs typeface="Calibri"/>
              </a:rPr>
              <a:t>2010</a:t>
            </a:r>
            <a:endParaRPr sz="675">
              <a:solidFill>
                <a:prstClr val="black"/>
              </a:solidFill>
              <a:latin typeface="Calibri"/>
              <a:cs typeface="Calibri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7178215" y="2549414"/>
            <a:ext cx="1093946" cy="370775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12192">
            <a:solidFill>
              <a:srgbClr val="000000"/>
            </a:solidFill>
          </a:ln>
        </p:spPr>
        <p:txBody>
          <a:bodyPr vert="horz" wrap="square" lIns="0" tIns="70009" rIns="0" bIns="0" rtlCol="0">
            <a:spAutoFit/>
          </a:bodyPr>
          <a:lstStyle/>
          <a:p>
            <a:pPr marL="200978" marR="140970" indent="40005" defTabSz="342900">
              <a:spcBef>
                <a:spcPts val="551"/>
              </a:spcBef>
            </a:pPr>
            <a:r>
              <a:rPr sz="975" b="1" spc="-4" dirty="0">
                <a:solidFill>
                  <a:srgbClr val="FFFFFF"/>
                </a:solidFill>
                <a:latin typeface="Corbel"/>
                <a:cs typeface="Comic Sans MS"/>
              </a:rPr>
              <a:t>ΚΝΗΣΜΟΣ  (PRURITUS)</a:t>
            </a:r>
            <a:endParaRPr sz="975" dirty="0">
              <a:solidFill>
                <a:prstClr val="black"/>
              </a:solidFill>
              <a:latin typeface="Corbel"/>
              <a:cs typeface="Comic Sans MS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7178215" y="3173491"/>
            <a:ext cx="1093946" cy="37975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12192">
            <a:solidFill>
              <a:srgbClr val="000000"/>
            </a:solidFill>
          </a:ln>
        </p:spPr>
        <p:txBody>
          <a:bodyPr vert="horz" wrap="square" lIns="0" tIns="76676" rIns="0" bIns="0" rtlCol="0">
            <a:spAutoFit/>
          </a:bodyPr>
          <a:lstStyle/>
          <a:p>
            <a:pPr marL="181451" marR="122873" indent="80963" defTabSz="342900">
              <a:lnSpc>
                <a:spcPts val="1163"/>
              </a:lnSpc>
              <a:spcBef>
                <a:spcPts val="604"/>
              </a:spcBef>
            </a:pPr>
            <a:r>
              <a:rPr sz="975" b="1" spc="-8" dirty="0">
                <a:solidFill>
                  <a:srgbClr val="FFFFFF"/>
                </a:solidFill>
                <a:latin typeface="Corbel"/>
                <a:cs typeface="Comic Sans MS"/>
              </a:rPr>
              <a:t>ΕΡΥΘΗΜΑ  (ERYTHEMA</a:t>
            </a:r>
            <a:r>
              <a:rPr sz="975" b="1" spc="-8" dirty="0">
                <a:solidFill>
                  <a:srgbClr val="FFFFFF"/>
                </a:solidFill>
                <a:latin typeface="Corbel"/>
                <a:cs typeface="Calibri"/>
              </a:rPr>
              <a:t>)</a:t>
            </a:r>
            <a:endParaRPr sz="975" dirty="0">
              <a:solidFill>
                <a:prstClr val="black"/>
              </a:solidFill>
              <a:latin typeface="Corbel"/>
              <a:cs typeface="Calibri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7178215" y="3799856"/>
            <a:ext cx="1118235" cy="371255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12192">
            <a:solidFill>
              <a:srgbClr val="000000"/>
            </a:solidFill>
          </a:ln>
        </p:spPr>
        <p:txBody>
          <a:bodyPr vert="horz" wrap="square" lIns="0" tIns="70485" rIns="0" bIns="0" rtlCol="0">
            <a:spAutoFit/>
          </a:bodyPr>
          <a:lstStyle/>
          <a:p>
            <a:pPr marL="306705" marR="229553" indent="-16193" defTabSz="342900">
              <a:spcBef>
                <a:spcPts val="555"/>
              </a:spcBef>
            </a:pPr>
            <a:r>
              <a:rPr sz="975" b="1" spc="-8" dirty="0">
                <a:solidFill>
                  <a:srgbClr val="FFFFFF"/>
                </a:solidFill>
                <a:latin typeface="Corbel"/>
                <a:cs typeface="Comic Sans MS"/>
              </a:rPr>
              <a:t>ΠΟΜΦΟΣ  </a:t>
            </a:r>
            <a:r>
              <a:rPr sz="975" b="1" spc="-4" dirty="0">
                <a:solidFill>
                  <a:srgbClr val="FFFFFF"/>
                </a:solidFill>
                <a:latin typeface="Corbel"/>
                <a:cs typeface="Comic Sans MS"/>
              </a:rPr>
              <a:t>(WHEAL)</a:t>
            </a:r>
            <a:endParaRPr sz="975" dirty="0">
              <a:solidFill>
                <a:prstClr val="black"/>
              </a:solidFill>
              <a:latin typeface="Corbel"/>
              <a:cs typeface="Comic Sans MS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7178215" y="4394215"/>
            <a:ext cx="1106805" cy="371255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12192">
            <a:solidFill>
              <a:srgbClr val="000000"/>
            </a:solidFill>
          </a:ln>
        </p:spPr>
        <p:txBody>
          <a:bodyPr vert="horz" wrap="square" lIns="0" tIns="70485" rIns="0" bIns="0" rtlCol="0">
            <a:spAutoFit/>
          </a:bodyPr>
          <a:lstStyle/>
          <a:p>
            <a:pPr marL="131921" marR="72866" indent="124301" defTabSz="342900">
              <a:spcBef>
                <a:spcPts val="555"/>
              </a:spcBef>
            </a:pPr>
            <a:r>
              <a:rPr sz="975" b="1" spc="-4" dirty="0">
                <a:solidFill>
                  <a:srgbClr val="FFFFFF"/>
                </a:solidFill>
                <a:latin typeface="Corbel"/>
                <a:cs typeface="Comic Sans MS"/>
              </a:rPr>
              <a:t>ΔΙΗΘΗΣΗ  </a:t>
            </a:r>
            <a:r>
              <a:rPr sz="975" b="1" dirty="0">
                <a:solidFill>
                  <a:srgbClr val="FFFFFF"/>
                </a:solidFill>
                <a:latin typeface="Corbel"/>
                <a:cs typeface="Comic Sans MS"/>
              </a:rPr>
              <a:t>(</a:t>
            </a:r>
            <a:r>
              <a:rPr sz="975" b="1" spc="-8" dirty="0">
                <a:solidFill>
                  <a:srgbClr val="FFFFFF"/>
                </a:solidFill>
                <a:latin typeface="Corbel"/>
                <a:cs typeface="Comic Sans MS"/>
              </a:rPr>
              <a:t>IN</a:t>
            </a:r>
            <a:r>
              <a:rPr sz="975" b="1" dirty="0">
                <a:solidFill>
                  <a:srgbClr val="FFFFFF"/>
                </a:solidFill>
                <a:latin typeface="Corbel"/>
                <a:cs typeface="Comic Sans MS"/>
              </a:rPr>
              <a:t>F</a:t>
            </a:r>
            <a:r>
              <a:rPr sz="975" b="1" spc="-8" dirty="0">
                <a:solidFill>
                  <a:srgbClr val="FFFFFF"/>
                </a:solidFill>
                <a:latin typeface="Corbel"/>
                <a:cs typeface="Comic Sans MS"/>
              </a:rPr>
              <a:t>IL</a:t>
            </a:r>
            <a:r>
              <a:rPr sz="975" b="1" spc="-4" dirty="0">
                <a:solidFill>
                  <a:srgbClr val="FFFFFF"/>
                </a:solidFill>
                <a:latin typeface="Corbel"/>
                <a:cs typeface="Comic Sans MS"/>
              </a:rPr>
              <a:t>TRA</a:t>
            </a:r>
            <a:r>
              <a:rPr sz="975" b="1" spc="-11" dirty="0">
                <a:solidFill>
                  <a:srgbClr val="FFFFFF"/>
                </a:solidFill>
                <a:latin typeface="Corbel"/>
                <a:cs typeface="Comic Sans MS"/>
              </a:rPr>
              <a:t>T</a:t>
            </a:r>
            <a:r>
              <a:rPr sz="975" b="1" spc="-8" dirty="0">
                <a:solidFill>
                  <a:srgbClr val="FFFFFF"/>
                </a:solidFill>
                <a:latin typeface="Corbel"/>
                <a:cs typeface="Comic Sans MS"/>
              </a:rPr>
              <a:t>E</a:t>
            </a:r>
            <a:r>
              <a:rPr sz="975" b="1" spc="-4" dirty="0">
                <a:solidFill>
                  <a:srgbClr val="FFFFFF"/>
                </a:solidFill>
                <a:latin typeface="Corbel"/>
                <a:cs typeface="Comic Sans MS"/>
              </a:rPr>
              <a:t>)</a:t>
            </a:r>
            <a:endParaRPr sz="975" dirty="0">
              <a:solidFill>
                <a:prstClr val="black"/>
              </a:solidFill>
              <a:latin typeface="Corbel"/>
              <a:cs typeface="Comic Sans MS"/>
            </a:endParaRPr>
          </a:p>
        </p:txBody>
      </p:sp>
      <p:sp>
        <p:nvSpPr>
          <p:cNvPr id="27" name="object 27"/>
          <p:cNvSpPr/>
          <p:nvPr/>
        </p:nvSpPr>
        <p:spPr>
          <a:xfrm>
            <a:off x="535403" y="2522072"/>
            <a:ext cx="495043" cy="2291715"/>
          </a:xfrm>
          <a:custGeom>
            <a:avLst/>
            <a:gdLst/>
            <a:ahLst/>
            <a:cxnLst/>
            <a:rect l="l" t="t" r="r" b="b"/>
            <a:pathLst>
              <a:path w="299085" h="3055620">
                <a:moveTo>
                  <a:pt x="0" y="3055620"/>
                </a:moveTo>
                <a:lnTo>
                  <a:pt x="298704" y="3055620"/>
                </a:lnTo>
                <a:lnTo>
                  <a:pt x="298704" y="0"/>
                </a:lnTo>
                <a:lnTo>
                  <a:pt x="0" y="0"/>
                </a:lnTo>
                <a:lnTo>
                  <a:pt x="0" y="3055620"/>
                </a:lnTo>
                <a:close/>
              </a:path>
            </a:pathLst>
          </a:custGeom>
          <a:solidFill>
            <a:schemeClr val="accent6">
              <a:lumMod val="60000"/>
              <a:lumOff val="40000"/>
            </a:schemeClr>
          </a:solidFill>
        </p:spPr>
        <p:txBody>
          <a:bodyPr vert="wordArtVert" wrap="square" lIns="0" tIns="0" rIns="0" bIns="0" rtlCol="0"/>
          <a:lstStyle/>
          <a:p>
            <a:pPr defTabSz="342900"/>
            <a:endParaRPr sz="1350" dirty="0">
              <a:solidFill>
                <a:prstClr val="black"/>
              </a:solidFill>
              <a:latin typeface="Corbe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647105" y="2468009"/>
            <a:ext cx="328744" cy="2494367"/>
          </a:xfrm>
          <a:prstGeom prst="rect">
            <a:avLst/>
          </a:prstGeom>
        </p:spPr>
        <p:txBody>
          <a:bodyPr vert="wordArtVert" wrap="square" lIns="0" tIns="23336" rIns="0" bIns="0" rtlCol="0">
            <a:spAutoFit/>
          </a:bodyPr>
          <a:lstStyle/>
          <a:p>
            <a:pPr marL="9525" algn="ctr" defTabSz="342900">
              <a:spcBef>
                <a:spcPts val="184"/>
              </a:spcBef>
            </a:pPr>
            <a:r>
              <a:rPr b="1" dirty="0">
                <a:solidFill>
                  <a:srgbClr val="FFFFFF"/>
                </a:solidFill>
                <a:latin typeface="Corbel"/>
                <a:cs typeface="Comic Sans MS"/>
              </a:rPr>
              <a:t>ΑΙΤΙΑ</a:t>
            </a:r>
            <a:endParaRPr dirty="0">
              <a:solidFill>
                <a:prstClr val="black"/>
              </a:solidFill>
              <a:latin typeface="Corbel"/>
              <a:cs typeface="Comic Sans MS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5450385" y="2347037"/>
            <a:ext cx="1003171" cy="184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9525" defTabSz="342900"/>
            <a:r>
              <a:rPr sz="1200" b="1" dirty="0">
                <a:solidFill>
                  <a:prstClr val="black"/>
                </a:solidFill>
                <a:latin typeface="Calibri"/>
                <a:cs typeface="Calibri"/>
              </a:rPr>
              <a:t>Εν</a:t>
            </a:r>
            <a:r>
              <a:rPr sz="1200" b="1" spc="-4" dirty="0">
                <a:solidFill>
                  <a:prstClr val="black"/>
                </a:solidFill>
                <a:latin typeface="Calibri"/>
                <a:cs typeface="Calibri"/>
              </a:rPr>
              <a:t>ε</a:t>
            </a:r>
            <a:r>
              <a:rPr sz="1200" b="1" spc="-8" dirty="0">
                <a:solidFill>
                  <a:prstClr val="black"/>
                </a:solidFill>
                <a:latin typeface="Calibri"/>
                <a:cs typeface="Calibri"/>
              </a:rPr>
              <a:t>ρ</a:t>
            </a:r>
            <a:r>
              <a:rPr sz="1200" b="1" dirty="0">
                <a:solidFill>
                  <a:prstClr val="black"/>
                </a:solidFill>
                <a:latin typeface="Calibri"/>
                <a:cs typeface="Calibri"/>
              </a:rPr>
              <a:t>γοποίηση</a:t>
            </a:r>
          </a:p>
        </p:txBody>
      </p:sp>
      <p:sp>
        <p:nvSpPr>
          <p:cNvPr id="30" name="object 30"/>
          <p:cNvSpPr txBox="1"/>
          <p:nvPr/>
        </p:nvSpPr>
        <p:spPr>
          <a:xfrm>
            <a:off x="5363516" y="3091426"/>
            <a:ext cx="1066730" cy="184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9525" defTabSz="342900"/>
            <a:r>
              <a:rPr sz="1200" b="1" spc="-4" dirty="0">
                <a:solidFill>
                  <a:prstClr val="black"/>
                </a:solidFill>
                <a:latin typeface="Calibri"/>
                <a:cs typeface="Calibri"/>
              </a:rPr>
              <a:t>Αγγειοδιαστολή</a:t>
            </a:r>
            <a:endParaRPr sz="1200" b="1" dirty="0">
              <a:solidFill>
                <a:prstClr val="black"/>
              </a:solidFill>
              <a:latin typeface="Calibri"/>
              <a:cs typeface="Calibri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5494005" y="3777154"/>
            <a:ext cx="619313" cy="184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9525" defTabSz="342900"/>
            <a:r>
              <a:rPr sz="1200" b="1" dirty="0">
                <a:solidFill>
                  <a:prstClr val="black"/>
                </a:solidFill>
                <a:latin typeface="Calibri"/>
                <a:cs typeface="Calibri"/>
              </a:rPr>
              <a:t>Ε</a:t>
            </a:r>
            <a:r>
              <a:rPr sz="1200" b="1" spc="-11" dirty="0">
                <a:solidFill>
                  <a:prstClr val="black"/>
                </a:solidFill>
                <a:latin typeface="Calibri"/>
                <a:cs typeface="Calibri"/>
              </a:rPr>
              <a:t>ξί</a:t>
            </a:r>
            <a:r>
              <a:rPr sz="1200" b="1" dirty="0">
                <a:solidFill>
                  <a:prstClr val="black"/>
                </a:solidFill>
                <a:latin typeface="Calibri"/>
                <a:cs typeface="Calibri"/>
              </a:rPr>
              <a:t>δρω</a:t>
            </a:r>
            <a:r>
              <a:rPr sz="1200" b="1" spc="-8" dirty="0">
                <a:solidFill>
                  <a:prstClr val="black"/>
                </a:solidFill>
                <a:latin typeface="Calibri"/>
                <a:cs typeface="Calibri"/>
              </a:rPr>
              <a:t>σ</a:t>
            </a:r>
            <a:r>
              <a:rPr sz="1200" b="1" dirty="0">
                <a:solidFill>
                  <a:prstClr val="black"/>
                </a:solidFill>
                <a:latin typeface="Calibri"/>
                <a:cs typeface="Calibri"/>
              </a:rPr>
              <a:t>η</a:t>
            </a:r>
          </a:p>
        </p:txBody>
      </p:sp>
      <p:sp>
        <p:nvSpPr>
          <p:cNvPr id="32" name="object 32"/>
          <p:cNvSpPr txBox="1"/>
          <p:nvPr/>
        </p:nvSpPr>
        <p:spPr>
          <a:xfrm>
            <a:off x="5402118" y="4667821"/>
            <a:ext cx="1095548" cy="184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9525" defTabSz="342900"/>
            <a:r>
              <a:rPr sz="1200" b="1" spc="-4" dirty="0">
                <a:solidFill>
                  <a:prstClr val="black"/>
                </a:solidFill>
                <a:latin typeface="Calibri"/>
                <a:cs typeface="Calibri"/>
              </a:rPr>
              <a:t>Συσσώρευση</a:t>
            </a:r>
            <a:endParaRPr sz="1200" b="1" dirty="0">
              <a:solidFill>
                <a:prstClr val="black"/>
              </a:solidFill>
              <a:latin typeface="Calibri"/>
              <a:cs typeface="Calibri"/>
            </a:endParaRPr>
          </a:p>
        </p:txBody>
      </p:sp>
      <p:sp>
        <p:nvSpPr>
          <p:cNvPr id="33" name="object 33"/>
          <p:cNvSpPr/>
          <p:nvPr/>
        </p:nvSpPr>
        <p:spPr>
          <a:xfrm>
            <a:off x="1652206" y="2448322"/>
            <a:ext cx="222885" cy="142875"/>
          </a:xfrm>
          <a:custGeom>
            <a:avLst/>
            <a:gdLst/>
            <a:ahLst/>
            <a:cxnLst/>
            <a:rect l="l" t="t" r="r" b="b"/>
            <a:pathLst>
              <a:path w="297180" h="190500">
                <a:moveTo>
                  <a:pt x="106680" y="0"/>
                </a:moveTo>
                <a:lnTo>
                  <a:pt x="106680" y="190500"/>
                </a:lnTo>
                <a:lnTo>
                  <a:pt x="259080" y="114300"/>
                </a:lnTo>
                <a:lnTo>
                  <a:pt x="125730" y="114300"/>
                </a:lnTo>
                <a:lnTo>
                  <a:pt x="125730" y="76200"/>
                </a:lnTo>
                <a:lnTo>
                  <a:pt x="259080" y="76200"/>
                </a:lnTo>
                <a:lnTo>
                  <a:pt x="106680" y="0"/>
                </a:lnTo>
                <a:close/>
              </a:path>
              <a:path w="297180" h="190500">
                <a:moveTo>
                  <a:pt x="106680" y="76200"/>
                </a:moveTo>
                <a:lnTo>
                  <a:pt x="0" y="76200"/>
                </a:lnTo>
                <a:lnTo>
                  <a:pt x="0" y="114300"/>
                </a:lnTo>
                <a:lnTo>
                  <a:pt x="106680" y="114300"/>
                </a:lnTo>
                <a:lnTo>
                  <a:pt x="106680" y="76200"/>
                </a:lnTo>
                <a:close/>
              </a:path>
              <a:path w="297180" h="190500">
                <a:moveTo>
                  <a:pt x="259080" y="76200"/>
                </a:moveTo>
                <a:lnTo>
                  <a:pt x="125730" y="76200"/>
                </a:lnTo>
                <a:lnTo>
                  <a:pt x="125730" y="114300"/>
                </a:lnTo>
                <a:lnTo>
                  <a:pt x="259080" y="114300"/>
                </a:lnTo>
                <a:lnTo>
                  <a:pt x="297180" y="95250"/>
                </a:lnTo>
                <a:lnTo>
                  <a:pt x="259080" y="76200"/>
                </a:lnTo>
                <a:close/>
              </a:path>
            </a:pathLst>
          </a:custGeom>
          <a:solidFill>
            <a:srgbClr val="706457"/>
          </a:solidFill>
        </p:spPr>
        <p:txBody>
          <a:bodyPr wrap="square" lIns="0" tIns="0" rIns="0" bIns="0" rtlCol="0"/>
          <a:lstStyle/>
          <a:p>
            <a:pPr defTabSz="342900"/>
            <a:endParaRPr sz="5400">
              <a:solidFill>
                <a:prstClr val="black"/>
              </a:solidFill>
              <a:latin typeface="Corbel"/>
            </a:endParaRPr>
          </a:p>
        </p:txBody>
      </p:sp>
      <p:sp>
        <p:nvSpPr>
          <p:cNvPr id="34" name="object 34"/>
          <p:cNvSpPr/>
          <p:nvPr/>
        </p:nvSpPr>
        <p:spPr>
          <a:xfrm>
            <a:off x="1652206" y="2808367"/>
            <a:ext cx="222885" cy="142875"/>
          </a:xfrm>
          <a:custGeom>
            <a:avLst/>
            <a:gdLst/>
            <a:ahLst/>
            <a:cxnLst/>
            <a:rect l="l" t="t" r="r" b="b"/>
            <a:pathLst>
              <a:path w="297180" h="190500">
                <a:moveTo>
                  <a:pt x="106680" y="0"/>
                </a:moveTo>
                <a:lnTo>
                  <a:pt x="106680" y="190500"/>
                </a:lnTo>
                <a:lnTo>
                  <a:pt x="259080" y="114300"/>
                </a:lnTo>
                <a:lnTo>
                  <a:pt x="125730" y="114300"/>
                </a:lnTo>
                <a:lnTo>
                  <a:pt x="125730" y="76200"/>
                </a:lnTo>
                <a:lnTo>
                  <a:pt x="259080" y="76200"/>
                </a:lnTo>
                <a:lnTo>
                  <a:pt x="106680" y="0"/>
                </a:lnTo>
                <a:close/>
              </a:path>
              <a:path w="297180" h="190500">
                <a:moveTo>
                  <a:pt x="106680" y="76200"/>
                </a:moveTo>
                <a:lnTo>
                  <a:pt x="0" y="76200"/>
                </a:lnTo>
                <a:lnTo>
                  <a:pt x="0" y="114300"/>
                </a:lnTo>
                <a:lnTo>
                  <a:pt x="106680" y="114300"/>
                </a:lnTo>
                <a:lnTo>
                  <a:pt x="106680" y="76200"/>
                </a:lnTo>
                <a:close/>
              </a:path>
              <a:path w="297180" h="190500">
                <a:moveTo>
                  <a:pt x="259080" y="76200"/>
                </a:moveTo>
                <a:lnTo>
                  <a:pt x="125730" y="76200"/>
                </a:lnTo>
                <a:lnTo>
                  <a:pt x="125730" y="114300"/>
                </a:lnTo>
                <a:lnTo>
                  <a:pt x="259080" y="114300"/>
                </a:lnTo>
                <a:lnTo>
                  <a:pt x="297180" y="95250"/>
                </a:lnTo>
                <a:lnTo>
                  <a:pt x="259080" y="76200"/>
                </a:lnTo>
                <a:close/>
              </a:path>
            </a:pathLst>
          </a:custGeom>
          <a:solidFill>
            <a:srgbClr val="706457"/>
          </a:solidFill>
        </p:spPr>
        <p:txBody>
          <a:bodyPr wrap="square" lIns="0" tIns="0" rIns="0" bIns="0" rtlCol="0"/>
          <a:lstStyle/>
          <a:p>
            <a:pPr defTabSz="342900"/>
            <a:endParaRPr sz="2400">
              <a:solidFill>
                <a:prstClr val="black"/>
              </a:solidFill>
              <a:latin typeface="Corbel"/>
            </a:endParaRPr>
          </a:p>
        </p:txBody>
      </p:sp>
      <p:sp>
        <p:nvSpPr>
          <p:cNvPr id="35" name="object 35"/>
          <p:cNvSpPr/>
          <p:nvPr/>
        </p:nvSpPr>
        <p:spPr>
          <a:xfrm>
            <a:off x="1652206" y="3167270"/>
            <a:ext cx="222885" cy="142875"/>
          </a:xfrm>
          <a:custGeom>
            <a:avLst/>
            <a:gdLst/>
            <a:ahLst/>
            <a:cxnLst/>
            <a:rect l="l" t="t" r="r" b="b"/>
            <a:pathLst>
              <a:path w="297180" h="190500">
                <a:moveTo>
                  <a:pt x="106680" y="0"/>
                </a:moveTo>
                <a:lnTo>
                  <a:pt x="106680" y="190500"/>
                </a:lnTo>
                <a:lnTo>
                  <a:pt x="259080" y="114300"/>
                </a:lnTo>
                <a:lnTo>
                  <a:pt x="125730" y="114300"/>
                </a:lnTo>
                <a:lnTo>
                  <a:pt x="125730" y="76200"/>
                </a:lnTo>
                <a:lnTo>
                  <a:pt x="259080" y="76200"/>
                </a:lnTo>
                <a:lnTo>
                  <a:pt x="106680" y="0"/>
                </a:lnTo>
                <a:close/>
              </a:path>
              <a:path w="297180" h="190500">
                <a:moveTo>
                  <a:pt x="106680" y="76200"/>
                </a:moveTo>
                <a:lnTo>
                  <a:pt x="0" y="76200"/>
                </a:lnTo>
                <a:lnTo>
                  <a:pt x="0" y="114300"/>
                </a:lnTo>
                <a:lnTo>
                  <a:pt x="106680" y="114300"/>
                </a:lnTo>
                <a:lnTo>
                  <a:pt x="106680" y="76200"/>
                </a:lnTo>
                <a:close/>
              </a:path>
              <a:path w="297180" h="190500">
                <a:moveTo>
                  <a:pt x="259080" y="76200"/>
                </a:moveTo>
                <a:lnTo>
                  <a:pt x="125730" y="76200"/>
                </a:lnTo>
                <a:lnTo>
                  <a:pt x="125730" y="114300"/>
                </a:lnTo>
                <a:lnTo>
                  <a:pt x="259080" y="114300"/>
                </a:lnTo>
                <a:lnTo>
                  <a:pt x="297180" y="95250"/>
                </a:lnTo>
                <a:lnTo>
                  <a:pt x="259080" y="76200"/>
                </a:lnTo>
                <a:close/>
              </a:path>
            </a:pathLst>
          </a:custGeom>
          <a:solidFill>
            <a:srgbClr val="706457"/>
          </a:solidFill>
        </p:spPr>
        <p:txBody>
          <a:bodyPr wrap="square" lIns="0" tIns="0" rIns="0" bIns="0" rtlCol="0"/>
          <a:lstStyle/>
          <a:p>
            <a:pPr defTabSz="342900"/>
            <a:endParaRPr sz="2400">
              <a:solidFill>
                <a:prstClr val="black"/>
              </a:solidFill>
              <a:latin typeface="Corbel"/>
            </a:endParaRPr>
          </a:p>
        </p:txBody>
      </p:sp>
      <p:sp>
        <p:nvSpPr>
          <p:cNvPr id="36" name="object 36"/>
          <p:cNvSpPr/>
          <p:nvPr/>
        </p:nvSpPr>
        <p:spPr>
          <a:xfrm>
            <a:off x="1652206" y="3527315"/>
            <a:ext cx="222885" cy="142875"/>
          </a:xfrm>
          <a:custGeom>
            <a:avLst/>
            <a:gdLst/>
            <a:ahLst/>
            <a:cxnLst/>
            <a:rect l="l" t="t" r="r" b="b"/>
            <a:pathLst>
              <a:path w="297180" h="190500">
                <a:moveTo>
                  <a:pt x="106680" y="0"/>
                </a:moveTo>
                <a:lnTo>
                  <a:pt x="106680" y="190500"/>
                </a:lnTo>
                <a:lnTo>
                  <a:pt x="259080" y="114300"/>
                </a:lnTo>
                <a:lnTo>
                  <a:pt x="125730" y="114300"/>
                </a:lnTo>
                <a:lnTo>
                  <a:pt x="125730" y="76200"/>
                </a:lnTo>
                <a:lnTo>
                  <a:pt x="259080" y="76200"/>
                </a:lnTo>
                <a:lnTo>
                  <a:pt x="106680" y="0"/>
                </a:lnTo>
                <a:close/>
              </a:path>
              <a:path w="297180" h="190500">
                <a:moveTo>
                  <a:pt x="106680" y="76200"/>
                </a:moveTo>
                <a:lnTo>
                  <a:pt x="0" y="76200"/>
                </a:lnTo>
                <a:lnTo>
                  <a:pt x="0" y="114300"/>
                </a:lnTo>
                <a:lnTo>
                  <a:pt x="106680" y="114300"/>
                </a:lnTo>
                <a:lnTo>
                  <a:pt x="106680" y="76200"/>
                </a:lnTo>
                <a:close/>
              </a:path>
              <a:path w="297180" h="190500">
                <a:moveTo>
                  <a:pt x="259080" y="76200"/>
                </a:moveTo>
                <a:lnTo>
                  <a:pt x="125730" y="76200"/>
                </a:lnTo>
                <a:lnTo>
                  <a:pt x="125730" y="114300"/>
                </a:lnTo>
                <a:lnTo>
                  <a:pt x="259080" y="114300"/>
                </a:lnTo>
                <a:lnTo>
                  <a:pt x="297180" y="95250"/>
                </a:lnTo>
                <a:lnTo>
                  <a:pt x="259080" y="76200"/>
                </a:lnTo>
                <a:close/>
              </a:path>
            </a:pathLst>
          </a:custGeom>
          <a:solidFill>
            <a:srgbClr val="706457"/>
          </a:solidFill>
        </p:spPr>
        <p:txBody>
          <a:bodyPr wrap="square" lIns="0" tIns="0" rIns="0" bIns="0" rtlCol="0"/>
          <a:lstStyle/>
          <a:p>
            <a:pPr defTabSz="342900"/>
            <a:endParaRPr sz="2400">
              <a:solidFill>
                <a:prstClr val="black"/>
              </a:solidFill>
              <a:latin typeface="Corbel"/>
            </a:endParaRPr>
          </a:p>
        </p:txBody>
      </p:sp>
      <p:sp>
        <p:nvSpPr>
          <p:cNvPr id="37" name="object 37"/>
          <p:cNvSpPr/>
          <p:nvPr/>
        </p:nvSpPr>
        <p:spPr>
          <a:xfrm>
            <a:off x="1652206" y="3887359"/>
            <a:ext cx="222885" cy="142875"/>
          </a:xfrm>
          <a:custGeom>
            <a:avLst/>
            <a:gdLst/>
            <a:ahLst/>
            <a:cxnLst/>
            <a:rect l="l" t="t" r="r" b="b"/>
            <a:pathLst>
              <a:path w="297180" h="190500">
                <a:moveTo>
                  <a:pt x="106680" y="0"/>
                </a:moveTo>
                <a:lnTo>
                  <a:pt x="106680" y="190499"/>
                </a:lnTo>
                <a:lnTo>
                  <a:pt x="259080" y="114299"/>
                </a:lnTo>
                <a:lnTo>
                  <a:pt x="125730" y="114299"/>
                </a:lnTo>
                <a:lnTo>
                  <a:pt x="125730" y="76199"/>
                </a:lnTo>
                <a:lnTo>
                  <a:pt x="259080" y="76199"/>
                </a:lnTo>
                <a:lnTo>
                  <a:pt x="106680" y="0"/>
                </a:lnTo>
                <a:close/>
              </a:path>
              <a:path w="297180" h="190500">
                <a:moveTo>
                  <a:pt x="106680" y="76199"/>
                </a:moveTo>
                <a:lnTo>
                  <a:pt x="0" y="76199"/>
                </a:lnTo>
                <a:lnTo>
                  <a:pt x="0" y="114299"/>
                </a:lnTo>
                <a:lnTo>
                  <a:pt x="106680" y="114299"/>
                </a:lnTo>
                <a:lnTo>
                  <a:pt x="106680" y="76199"/>
                </a:lnTo>
                <a:close/>
              </a:path>
              <a:path w="297180" h="190500">
                <a:moveTo>
                  <a:pt x="259080" y="76199"/>
                </a:moveTo>
                <a:lnTo>
                  <a:pt x="125730" y="76199"/>
                </a:lnTo>
                <a:lnTo>
                  <a:pt x="125730" y="114299"/>
                </a:lnTo>
                <a:lnTo>
                  <a:pt x="259080" y="114299"/>
                </a:lnTo>
                <a:lnTo>
                  <a:pt x="297180" y="95249"/>
                </a:lnTo>
                <a:lnTo>
                  <a:pt x="259080" y="76199"/>
                </a:lnTo>
                <a:close/>
              </a:path>
            </a:pathLst>
          </a:custGeom>
          <a:solidFill>
            <a:srgbClr val="706457"/>
          </a:solidFill>
        </p:spPr>
        <p:txBody>
          <a:bodyPr wrap="square" lIns="0" tIns="0" rIns="0" bIns="0" rtlCol="0"/>
          <a:lstStyle/>
          <a:p>
            <a:pPr defTabSz="342900"/>
            <a:endParaRPr sz="2400">
              <a:solidFill>
                <a:prstClr val="black"/>
              </a:solidFill>
              <a:latin typeface="Corbel"/>
            </a:endParaRPr>
          </a:p>
        </p:txBody>
      </p:sp>
      <p:sp>
        <p:nvSpPr>
          <p:cNvPr id="38" name="object 38"/>
          <p:cNvSpPr/>
          <p:nvPr/>
        </p:nvSpPr>
        <p:spPr>
          <a:xfrm>
            <a:off x="1652206" y="4247405"/>
            <a:ext cx="222885" cy="142875"/>
          </a:xfrm>
          <a:custGeom>
            <a:avLst/>
            <a:gdLst/>
            <a:ahLst/>
            <a:cxnLst/>
            <a:rect l="l" t="t" r="r" b="b"/>
            <a:pathLst>
              <a:path w="297180" h="190500">
                <a:moveTo>
                  <a:pt x="106680" y="0"/>
                </a:moveTo>
                <a:lnTo>
                  <a:pt x="106680" y="190500"/>
                </a:lnTo>
                <a:lnTo>
                  <a:pt x="259080" y="114300"/>
                </a:lnTo>
                <a:lnTo>
                  <a:pt x="125730" y="114300"/>
                </a:lnTo>
                <a:lnTo>
                  <a:pt x="125730" y="76200"/>
                </a:lnTo>
                <a:lnTo>
                  <a:pt x="259080" y="76200"/>
                </a:lnTo>
                <a:lnTo>
                  <a:pt x="106680" y="0"/>
                </a:lnTo>
                <a:close/>
              </a:path>
              <a:path w="297180" h="190500">
                <a:moveTo>
                  <a:pt x="106680" y="76200"/>
                </a:moveTo>
                <a:lnTo>
                  <a:pt x="0" y="76200"/>
                </a:lnTo>
                <a:lnTo>
                  <a:pt x="0" y="114300"/>
                </a:lnTo>
                <a:lnTo>
                  <a:pt x="106680" y="114300"/>
                </a:lnTo>
                <a:lnTo>
                  <a:pt x="106680" y="76200"/>
                </a:lnTo>
                <a:close/>
              </a:path>
              <a:path w="297180" h="190500">
                <a:moveTo>
                  <a:pt x="259080" y="76200"/>
                </a:moveTo>
                <a:lnTo>
                  <a:pt x="125730" y="76200"/>
                </a:lnTo>
                <a:lnTo>
                  <a:pt x="125730" y="114300"/>
                </a:lnTo>
                <a:lnTo>
                  <a:pt x="259080" y="114300"/>
                </a:lnTo>
                <a:lnTo>
                  <a:pt x="297180" y="95250"/>
                </a:lnTo>
                <a:lnTo>
                  <a:pt x="259080" y="76200"/>
                </a:lnTo>
                <a:close/>
              </a:path>
            </a:pathLst>
          </a:custGeom>
          <a:solidFill>
            <a:srgbClr val="706457"/>
          </a:solidFill>
        </p:spPr>
        <p:txBody>
          <a:bodyPr wrap="square" lIns="0" tIns="0" rIns="0" bIns="0" rtlCol="0"/>
          <a:lstStyle/>
          <a:p>
            <a:pPr defTabSz="342900"/>
            <a:endParaRPr sz="2400">
              <a:solidFill>
                <a:prstClr val="black"/>
              </a:solidFill>
              <a:latin typeface="Corbel"/>
            </a:endParaRPr>
          </a:p>
        </p:txBody>
      </p:sp>
      <p:sp>
        <p:nvSpPr>
          <p:cNvPr id="39" name="object 39"/>
          <p:cNvSpPr/>
          <p:nvPr/>
        </p:nvSpPr>
        <p:spPr>
          <a:xfrm>
            <a:off x="1652206" y="4607450"/>
            <a:ext cx="222885" cy="142875"/>
          </a:xfrm>
          <a:custGeom>
            <a:avLst/>
            <a:gdLst/>
            <a:ahLst/>
            <a:cxnLst/>
            <a:rect l="l" t="t" r="r" b="b"/>
            <a:pathLst>
              <a:path w="297180" h="190500">
                <a:moveTo>
                  <a:pt x="106680" y="0"/>
                </a:moveTo>
                <a:lnTo>
                  <a:pt x="106680" y="190500"/>
                </a:lnTo>
                <a:lnTo>
                  <a:pt x="259080" y="114300"/>
                </a:lnTo>
                <a:lnTo>
                  <a:pt x="125730" y="114300"/>
                </a:lnTo>
                <a:lnTo>
                  <a:pt x="125730" y="76200"/>
                </a:lnTo>
                <a:lnTo>
                  <a:pt x="259080" y="76200"/>
                </a:lnTo>
                <a:lnTo>
                  <a:pt x="106680" y="0"/>
                </a:lnTo>
                <a:close/>
              </a:path>
              <a:path w="297180" h="190500">
                <a:moveTo>
                  <a:pt x="106680" y="76200"/>
                </a:moveTo>
                <a:lnTo>
                  <a:pt x="0" y="76200"/>
                </a:lnTo>
                <a:lnTo>
                  <a:pt x="0" y="114300"/>
                </a:lnTo>
                <a:lnTo>
                  <a:pt x="106680" y="114300"/>
                </a:lnTo>
                <a:lnTo>
                  <a:pt x="106680" y="76200"/>
                </a:lnTo>
                <a:close/>
              </a:path>
              <a:path w="297180" h="190500">
                <a:moveTo>
                  <a:pt x="259080" y="76200"/>
                </a:moveTo>
                <a:lnTo>
                  <a:pt x="125730" y="76200"/>
                </a:lnTo>
                <a:lnTo>
                  <a:pt x="125730" y="114300"/>
                </a:lnTo>
                <a:lnTo>
                  <a:pt x="259080" y="114300"/>
                </a:lnTo>
                <a:lnTo>
                  <a:pt x="297180" y="95250"/>
                </a:lnTo>
                <a:lnTo>
                  <a:pt x="259080" y="76200"/>
                </a:lnTo>
                <a:close/>
              </a:path>
            </a:pathLst>
          </a:custGeom>
          <a:solidFill>
            <a:srgbClr val="706457"/>
          </a:solidFill>
        </p:spPr>
        <p:txBody>
          <a:bodyPr wrap="square" lIns="0" tIns="0" rIns="0" bIns="0" rtlCol="0"/>
          <a:lstStyle/>
          <a:p>
            <a:pPr defTabSz="342900"/>
            <a:endParaRPr sz="2400">
              <a:solidFill>
                <a:prstClr val="black"/>
              </a:solidFill>
              <a:latin typeface="Corbel"/>
            </a:endParaRPr>
          </a:p>
        </p:txBody>
      </p:sp>
      <p:sp>
        <p:nvSpPr>
          <p:cNvPr id="40" name="object 40"/>
          <p:cNvSpPr/>
          <p:nvPr/>
        </p:nvSpPr>
        <p:spPr>
          <a:xfrm>
            <a:off x="4077653" y="2483738"/>
            <a:ext cx="222885" cy="142875"/>
          </a:xfrm>
          <a:custGeom>
            <a:avLst/>
            <a:gdLst/>
            <a:ahLst/>
            <a:cxnLst/>
            <a:rect l="l" t="t" r="r" b="b"/>
            <a:pathLst>
              <a:path w="297179" h="190500">
                <a:moveTo>
                  <a:pt x="106679" y="0"/>
                </a:moveTo>
                <a:lnTo>
                  <a:pt x="106679" y="190500"/>
                </a:lnTo>
                <a:lnTo>
                  <a:pt x="259079" y="114300"/>
                </a:lnTo>
                <a:lnTo>
                  <a:pt x="125729" y="114300"/>
                </a:lnTo>
                <a:lnTo>
                  <a:pt x="125729" y="76200"/>
                </a:lnTo>
                <a:lnTo>
                  <a:pt x="259079" y="76200"/>
                </a:lnTo>
                <a:lnTo>
                  <a:pt x="106679" y="0"/>
                </a:lnTo>
                <a:close/>
              </a:path>
              <a:path w="297179" h="190500">
                <a:moveTo>
                  <a:pt x="106679" y="76200"/>
                </a:moveTo>
                <a:lnTo>
                  <a:pt x="0" y="76200"/>
                </a:lnTo>
                <a:lnTo>
                  <a:pt x="0" y="114300"/>
                </a:lnTo>
                <a:lnTo>
                  <a:pt x="106679" y="114300"/>
                </a:lnTo>
                <a:lnTo>
                  <a:pt x="106679" y="76200"/>
                </a:lnTo>
                <a:close/>
              </a:path>
              <a:path w="297179" h="190500">
                <a:moveTo>
                  <a:pt x="259079" y="76200"/>
                </a:moveTo>
                <a:lnTo>
                  <a:pt x="125729" y="76200"/>
                </a:lnTo>
                <a:lnTo>
                  <a:pt x="125729" y="114300"/>
                </a:lnTo>
                <a:lnTo>
                  <a:pt x="259079" y="114300"/>
                </a:lnTo>
                <a:lnTo>
                  <a:pt x="297179" y="95250"/>
                </a:lnTo>
                <a:lnTo>
                  <a:pt x="259079" y="76200"/>
                </a:lnTo>
                <a:close/>
              </a:path>
            </a:pathLst>
          </a:custGeom>
          <a:solidFill>
            <a:srgbClr val="706457"/>
          </a:solidFill>
        </p:spPr>
        <p:txBody>
          <a:bodyPr wrap="square" lIns="0" tIns="0" rIns="0" bIns="0" rtlCol="0"/>
          <a:lstStyle/>
          <a:p>
            <a:pPr defTabSz="342900"/>
            <a:endParaRPr sz="1350">
              <a:solidFill>
                <a:prstClr val="black"/>
              </a:solidFill>
              <a:latin typeface="Corbel"/>
            </a:endParaRPr>
          </a:p>
        </p:txBody>
      </p:sp>
      <p:sp>
        <p:nvSpPr>
          <p:cNvPr id="41" name="object 41"/>
          <p:cNvSpPr/>
          <p:nvPr/>
        </p:nvSpPr>
        <p:spPr>
          <a:xfrm>
            <a:off x="4077653" y="2843783"/>
            <a:ext cx="222885" cy="142875"/>
          </a:xfrm>
          <a:custGeom>
            <a:avLst/>
            <a:gdLst/>
            <a:ahLst/>
            <a:cxnLst/>
            <a:rect l="l" t="t" r="r" b="b"/>
            <a:pathLst>
              <a:path w="297179" h="190500">
                <a:moveTo>
                  <a:pt x="106679" y="0"/>
                </a:moveTo>
                <a:lnTo>
                  <a:pt x="106679" y="190500"/>
                </a:lnTo>
                <a:lnTo>
                  <a:pt x="259079" y="114300"/>
                </a:lnTo>
                <a:lnTo>
                  <a:pt x="125729" y="114300"/>
                </a:lnTo>
                <a:lnTo>
                  <a:pt x="125729" y="76200"/>
                </a:lnTo>
                <a:lnTo>
                  <a:pt x="259079" y="76200"/>
                </a:lnTo>
                <a:lnTo>
                  <a:pt x="106679" y="0"/>
                </a:lnTo>
                <a:close/>
              </a:path>
              <a:path w="297179" h="190500">
                <a:moveTo>
                  <a:pt x="106679" y="76200"/>
                </a:moveTo>
                <a:lnTo>
                  <a:pt x="0" y="76200"/>
                </a:lnTo>
                <a:lnTo>
                  <a:pt x="0" y="114300"/>
                </a:lnTo>
                <a:lnTo>
                  <a:pt x="106679" y="114300"/>
                </a:lnTo>
                <a:lnTo>
                  <a:pt x="106679" y="76200"/>
                </a:lnTo>
                <a:close/>
              </a:path>
              <a:path w="297179" h="190500">
                <a:moveTo>
                  <a:pt x="259079" y="76200"/>
                </a:moveTo>
                <a:lnTo>
                  <a:pt x="125729" y="76200"/>
                </a:lnTo>
                <a:lnTo>
                  <a:pt x="125729" y="114300"/>
                </a:lnTo>
                <a:lnTo>
                  <a:pt x="259079" y="114300"/>
                </a:lnTo>
                <a:lnTo>
                  <a:pt x="297179" y="95250"/>
                </a:lnTo>
                <a:lnTo>
                  <a:pt x="259079" y="76200"/>
                </a:lnTo>
                <a:close/>
              </a:path>
            </a:pathLst>
          </a:custGeom>
          <a:solidFill>
            <a:srgbClr val="706457"/>
          </a:solidFill>
        </p:spPr>
        <p:txBody>
          <a:bodyPr wrap="square" lIns="0" tIns="0" rIns="0" bIns="0" rtlCol="0"/>
          <a:lstStyle/>
          <a:p>
            <a:pPr defTabSz="342900"/>
            <a:endParaRPr sz="1350">
              <a:solidFill>
                <a:prstClr val="black"/>
              </a:solidFill>
              <a:latin typeface="Corbel"/>
            </a:endParaRPr>
          </a:p>
        </p:txBody>
      </p:sp>
      <p:sp>
        <p:nvSpPr>
          <p:cNvPr id="42" name="object 42"/>
          <p:cNvSpPr/>
          <p:nvPr/>
        </p:nvSpPr>
        <p:spPr>
          <a:xfrm>
            <a:off x="4077653" y="3202686"/>
            <a:ext cx="222885" cy="142875"/>
          </a:xfrm>
          <a:custGeom>
            <a:avLst/>
            <a:gdLst/>
            <a:ahLst/>
            <a:cxnLst/>
            <a:rect l="l" t="t" r="r" b="b"/>
            <a:pathLst>
              <a:path w="297179" h="190500">
                <a:moveTo>
                  <a:pt x="106679" y="0"/>
                </a:moveTo>
                <a:lnTo>
                  <a:pt x="106679" y="190500"/>
                </a:lnTo>
                <a:lnTo>
                  <a:pt x="259079" y="114300"/>
                </a:lnTo>
                <a:lnTo>
                  <a:pt x="125729" y="114300"/>
                </a:lnTo>
                <a:lnTo>
                  <a:pt x="125729" y="76200"/>
                </a:lnTo>
                <a:lnTo>
                  <a:pt x="259079" y="76200"/>
                </a:lnTo>
                <a:lnTo>
                  <a:pt x="106679" y="0"/>
                </a:lnTo>
                <a:close/>
              </a:path>
              <a:path w="297179" h="190500">
                <a:moveTo>
                  <a:pt x="106679" y="76200"/>
                </a:moveTo>
                <a:lnTo>
                  <a:pt x="0" y="76200"/>
                </a:lnTo>
                <a:lnTo>
                  <a:pt x="0" y="114300"/>
                </a:lnTo>
                <a:lnTo>
                  <a:pt x="106679" y="114300"/>
                </a:lnTo>
                <a:lnTo>
                  <a:pt x="106679" y="76200"/>
                </a:lnTo>
                <a:close/>
              </a:path>
              <a:path w="297179" h="190500">
                <a:moveTo>
                  <a:pt x="259079" y="76200"/>
                </a:moveTo>
                <a:lnTo>
                  <a:pt x="125729" y="76200"/>
                </a:lnTo>
                <a:lnTo>
                  <a:pt x="125729" y="114300"/>
                </a:lnTo>
                <a:lnTo>
                  <a:pt x="259079" y="114300"/>
                </a:lnTo>
                <a:lnTo>
                  <a:pt x="297179" y="95250"/>
                </a:lnTo>
                <a:lnTo>
                  <a:pt x="259079" y="76200"/>
                </a:lnTo>
                <a:close/>
              </a:path>
            </a:pathLst>
          </a:custGeom>
          <a:solidFill>
            <a:srgbClr val="706457"/>
          </a:solidFill>
        </p:spPr>
        <p:txBody>
          <a:bodyPr wrap="square" lIns="0" tIns="0" rIns="0" bIns="0" rtlCol="0"/>
          <a:lstStyle/>
          <a:p>
            <a:pPr defTabSz="342900"/>
            <a:endParaRPr sz="1350">
              <a:solidFill>
                <a:prstClr val="black"/>
              </a:solidFill>
              <a:latin typeface="Corbel"/>
            </a:endParaRPr>
          </a:p>
        </p:txBody>
      </p:sp>
      <p:sp>
        <p:nvSpPr>
          <p:cNvPr id="43" name="object 43"/>
          <p:cNvSpPr/>
          <p:nvPr/>
        </p:nvSpPr>
        <p:spPr>
          <a:xfrm>
            <a:off x="4077653" y="3562731"/>
            <a:ext cx="222885" cy="142875"/>
          </a:xfrm>
          <a:custGeom>
            <a:avLst/>
            <a:gdLst/>
            <a:ahLst/>
            <a:cxnLst/>
            <a:rect l="l" t="t" r="r" b="b"/>
            <a:pathLst>
              <a:path w="297179" h="190500">
                <a:moveTo>
                  <a:pt x="106679" y="0"/>
                </a:moveTo>
                <a:lnTo>
                  <a:pt x="106679" y="190500"/>
                </a:lnTo>
                <a:lnTo>
                  <a:pt x="259079" y="114300"/>
                </a:lnTo>
                <a:lnTo>
                  <a:pt x="125729" y="114300"/>
                </a:lnTo>
                <a:lnTo>
                  <a:pt x="125729" y="76200"/>
                </a:lnTo>
                <a:lnTo>
                  <a:pt x="259079" y="76200"/>
                </a:lnTo>
                <a:lnTo>
                  <a:pt x="106679" y="0"/>
                </a:lnTo>
                <a:close/>
              </a:path>
              <a:path w="297179" h="190500">
                <a:moveTo>
                  <a:pt x="106679" y="76200"/>
                </a:moveTo>
                <a:lnTo>
                  <a:pt x="0" y="76200"/>
                </a:lnTo>
                <a:lnTo>
                  <a:pt x="0" y="114300"/>
                </a:lnTo>
                <a:lnTo>
                  <a:pt x="106679" y="114300"/>
                </a:lnTo>
                <a:lnTo>
                  <a:pt x="106679" y="76200"/>
                </a:lnTo>
                <a:close/>
              </a:path>
              <a:path w="297179" h="190500">
                <a:moveTo>
                  <a:pt x="259079" y="76200"/>
                </a:moveTo>
                <a:lnTo>
                  <a:pt x="125729" y="76200"/>
                </a:lnTo>
                <a:lnTo>
                  <a:pt x="125729" y="114300"/>
                </a:lnTo>
                <a:lnTo>
                  <a:pt x="259079" y="114300"/>
                </a:lnTo>
                <a:lnTo>
                  <a:pt x="297179" y="95250"/>
                </a:lnTo>
                <a:lnTo>
                  <a:pt x="259079" y="76200"/>
                </a:lnTo>
                <a:close/>
              </a:path>
            </a:pathLst>
          </a:custGeom>
          <a:solidFill>
            <a:srgbClr val="706457"/>
          </a:solidFill>
        </p:spPr>
        <p:txBody>
          <a:bodyPr wrap="square" lIns="0" tIns="0" rIns="0" bIns="0" rtlCol="0"/>
          <a:lstStyle/>
          <a:p>
            <a:pPr defTabSz="342900"/>
            <a:endParaRPr sz="1350">
              <a:solidFill>
                <a:prstClr val="black"/>
              </a:solidFill>
              <a:latin typeface="Corbel"/>
            </a:endParaRPr>
          </a:p>
        </p:txBody>
      </p:sp>
      <p:sp>
        <p:nvSpPr>
          <p:cNvPr id="44" name="object 44"/>
          <p:cNvSpPr/>
          <p:nvPr/>
        </p:nvSpPr>
        <p:spPr>
          <a:xfrm>
            <a:off x="4077653" y="3922775"/>
            <a:ext cx="222885" cy="142875"/>
          </a:xfrm>
          <a:custGeom>
            <a:avLst/>
            <a:gdLst/>
            <a:ahLst/>
            <a:cxnLst/>
            <a:rect l="l" t="t" r="r" b="b"/>
            <a:pathLst>
              <a:path w="297179" h="190500">
                <a:moveTo>
                  <a:pt x="106679" y="0"/>
                </a:moveTo>
                <a:lnTo>
                  <a:pt x="106679" y="190499"/>
                </a:lnTo>
                <a:lnTo>
                  <a:pt x="259079" y="114299"/>
                </a:lnTo>
                <a:lnTo>
                  <a:pt x="125729" y="114299"/>
                </a:lnTo>
                <a:lnTo>
                  <a:pt x="125729" y="76199"/>
                </a:lnTo>
                <a:lnTo>
                  <a:pt x="259079" y="76199"/>
                </a:lnTo>
                <a:lnTo>
                  <a:pt x="106679" y="0"/>
                </a:lnTo>
                <a:close/>
              </a:path>
              <a:path w="297179" h="190500">
                <a:moveTo>
                  <a:pt x="106679" y="76199"/>
                </a:moveTo>
                <a:lnTo>
                  <a:pt x="0" y="76199"/>
                </a:lnTo>
                <a:lnTo>
                  <a:pt x="0" y="114299"/>
                </a:lnTo>
                <a:lnTo>
                  <a:pt x="106679" y="114299"/>
                </a:lnTo>
                <a:lnTo>
                  <a:pt x="106679" y="76199"/>
                </a:lnTo>
                <a:close/>
              </a:path>
              <a:path w="297179" h="190500">
                <a:moveTo>
                  <a:pt x="259079" y="76199"/>
                </a:moveTo>
                <a:lnTo>
                  <a:pt x="125729" y="76199"/>
                </a:lnTo>
                <a:lnTo>
                  <a:pt x="125729" y="114299"/>
                </a:lnTo>
                <a:lnTo>
                  <a:pt x="259079" y="114299"/>
                </a:lnTo>
                <a:lnTo>
                  <a:pt x="297179" y="95249"/>
                </a:lnTo>
                <a:lnTo>
                  <a:pt x="259079" y="76199"/>
                </a:lnTo>
                <a:close/>
              </a:path>
            </a:pathLst>
          </a:custGeom>
          <a:solidFill>
            <a:srgbClr val="706457"/>
          </a:solidFill>
        </p:spPr>
        <p:txBody>
          <a:bodyPr wrap="square" lIns="0" tIns="0" rIns="0" bIns="0" rtlCol="0"/>
          <a:lstStyle/>
          <a:p>
            <a:pPr defTabSz="342900"/>
            <a:endParaRPr sz="1350">
              <a:solidFill>
                <a:prstClr val="black"/>
              </a:solidFill>
              <a:latin typeface="Corbel"/>
            </a:endParaRPr>
          </a:p>
        </p:txBody>
      </p:sp>
      <p:sp>
        <p:nvSpPr>
          <p:cNvPr id="45" name="object 45"/>
          <p:cNvSpPr/>
          <p:nvPr/>
        </p:nvSpPr>
        <p:spPr>
          <a:xfrm>
            <a:off x="4077653" y="4282821"/>
            <a:ext cx="222885" cy="142875"/>
          </a:xfrm>
          <a:custGeom>
            <a:avLst/>
            <a:gdLst/>
            <a:ahLst/>
            <a:cxnLst/>
            <a:rect l="l" t="t" r="r" b="b"/>
            <a:pathLst>
              <a:path w="297179" h="190500">
                <a:moveTo>
                  <a:pt x="106679" y="0"/>
                </a:moveTo>
                <a:lnTo>
                  <a:pt x="106679" y="190500"/>
                </a:lnTo>
                <a:lnTo>
                  <a:pt x="259079" y="114300"/>
                </a:lnTo>
                <a:lnTo>
                  <a:pt x="125729" y="114300"/>
                </a:lnTo>
                <a:lnTo>
                  <a:pt x="125729" y="76200"/>
                </a:lnTo>
                <a:lnTo>
                  <a:pt x="259079" y="76200"/>
                </a:lnTo>
                <a:lnTo>
                  <a:pt x="106679" y="0"/>
                </a:lnTo>
                <a:close/>
              </a:path>
              <a:path w="297179" h="190500">
                <a:moveTo>
                  <a:pt x="106679" y="76200"/>
                </a:moveTo>
                <a:lnTo>
                  <a:pt x="0" y="76200"/>
                </a:lnTo>
                <a:lnTo>
                  <a:pt x="0" y="114300"/>
                </a:lnTo>
                <a:lnTo>
                  <a:pt x="106679" y="114300"/>
                </a:lnTo>
                <a:lnTo>
                  <a:pt x="106679" y="76200"/>
                </a:lnTo>
                <a:close/>
              </a:path>
              <a:path w="297179" h="190500">
                <a:moveTo>
                  <a:pt x="259079" y="76200"/>
                </a:moveTo>
                <a:lnTo>
                  <a:pt x="125729" y="76200"/>
                </a:lnTo>
                <a:lnTo>
                  <a:pt x="125729" y="114300"/>
                </a:lnTo>
                <a:lnTo>
                  <a:pt x="259079" y="114300"/>
                </a:lnTo>
                <a:lnTo>
                  <a:pt x="297179" y="95250"/>
                </a:lnTo>
                <a:lnTo>
                  <a:pt x="259079" y="76200"/>
                </a:lnTo>
                <a:close/>
              </a:path>
            </a:pathLst>
          </a:custGeom>
          <a:solidFill>
            <a:srgbClr val="706457"/>
          </a:solidFill>
        </p:spPr>
        <p:txBody>
          <a:bodyPr wrap="square" lIns="0" tIns="0" rIns="0" bIns="0" rtlCol="0"/>
          <a:lstStyle/>
          <a:p>
            <a:pPr defTabSz="342900"/>
            <a:endParaRPr sz="1350">
              <a:solidFill>
                <a:prstClr val="black"/>
              </a:solidFill>
              <a:latin typeface="Corbel"/>
            </a:endParaRPr>
          </a:p>
        </p:txBody>
      </p:sp>
      <p:sp>
        <p:nvSpPr>
          <p:cNvPr id="46" name="object 46"/>
          <p:cNvSpPr/>
          <p:nvPr/>
        </p:nvSpPr>
        <p:spPr>
          <a:xfrm>
            <a:off x="4077653" y="4642866"/>
            <a:ext cx="222885" cy="142875"/>
          </a:xfrm>
          <a:custGeom>
            <a:avLst/>
            <a:gdLst/>
            <a:ahLst/>
            <a:cxnLst/>
            <a:rect l="l" t="t" r="r" b="b"/>
            <a:pathLst>
              <a:path w="297179" h="190500">
                <a:moveTo>
                  <a:pt x="106679" y="0"/>
                </a:moveTo>
                <a:lnTo>
                  <a:pt x="106679" y="190500"/>
                </a:lnTo>
                <a:lnTo>
                  <a:pt x="259079" y="114300"/>
                </a:lnTo>
                <a:lnTo>
                  <a:pt x="125729" y="114300"/>
                </a:lnTo>
                <a:lnTo>
                  <a:pt x="125729" y="76200"/>
                </a:lnTo>
                <a:lnTo>
                  <a:pt x="259079" y="76200"/>
                </a:lnTo>
                <a:lnTo>
                  <a:pt x="106679" y="0"/>
                </a:lnTo>
                <a:close/>
              </a:path>
              <a:path w="297179" h="190500">
                <a:moveTo>
                  <a:pt x="106679" y="76200"/>
                </a:moveTo>
                <a:lnTo>
                  <a:pt x="0" y="76200"/>
                </a:lnTo>
                <a:lnTo>
                  <a:pt x="0" y="114300"/>
                </a:lnTo>
                <a:lnTo>
                  <a:pt x="106679" y="114300"/>
                </a:lnTo>
                <a:lnTo>
                  <a:pt x="106679" y="76200"/>
                </a:lnTo>
                <a:close/>
              </a:path>
              <a:path w="297179" h="190500">
                <a:moveTo>
                  <a:pt x="259079" y="76200"/>
                </a:moveTo>
                <a:lnTo>
                  <a:pt x="125729" y="76200"/>
                </a:lnTo>
                <a:lnTo>
                  <a:pt x="125729" y="114300"/>
                </a:lnTo>
                <a:lnTo>
                  <a:pt x="259079" y="114300"/>
                </a:lnTo>
                <a:lnTo>
                  <a:pt x="297179" y="95250"/>
                </a:lnTo>
                <a:lnTo>
                  <a:pt x="259079" y="76200"/>
                </a:lnTo>
                <a:close/>
              </a:path>
            </a:pathLst>
          </a:custGeom>
          <a:solidFill>
            <a:srgbClr val="706457"/>
          </a:solidFill>
        </p:spPr>
        <p:txBody>
          <a:bodyPr wrap="square" lIns="0" tIns="0" rIns="0" bIns="0" rtlCol="0"/>
          <a:lstStyle/>
          <a:p>
            <a:pPr defTabSz="342900"/>
            <a:endParaRPr sz="1350">
              <a:solidFill>
                <a:prstClr val="black"/>
              </a:solidFill>
              <a:latin typeface="Corbel"/>
            </a:endParaRPr>
          </a:p>
        </p:txBody>
      </p:sp>
      <p:sp>
        <p:nvSpPr>
          <p:cNvPr id="47" name="object 47"/>
          <p:cNvSpPr/>
          <p:nvPr/>
        </p:nvSpPr>
        <p:spPr>
          <a:xfrm>
            <a:off x="5004625" y="2483738"/>
            <a:ext cx="222885" cy="142875"/>
          </a:xfrm>
          <a:custGeom>
            <a:avLst/>
            <a:gdLst/>
            <a:ahLst/>
            <a:cxnLst/>
            <a:rect l="l" t="t" r="r" b="b"/>
            <a:pathLst>
              <a:path w="297179" h="190500">
                <a:moveTo>
                  <a:pt x="106680" y="0"/>
                </a:moveTo>
                <a:lnTo>
                  <a:pt x="106680" y="190500"/>
                </a:lnTo>
                <a:lnTo>
                  <a:pt x="259080" y="114300"/>
                </a:lnTo>
                <a:lnTo>
                  <a:pt x="125730" y="114300"/>
                </a:lnTo>
                <a:lnTo>
                  <a:pt x="125730" y="76200"/>
                </a:lnTo>
                <a:lnTo>
                  <a:pt x="259080" y="76200"/>
                </a:lnTo>
                <a:lnTo>
                  <a:pt x="106680" y="0"/>
                </a:lnTo>
                <a:close/>
              </a:path>
              <a:path w="297179" h="190500">
                <a:moveTo>
                  <a:pt x="106680" y="76200"/>
                </a:moveTo>
                <a:lnTo>
                  <a:pt x="0" y="76200"/>
                </a:lnTo>
                <a:lnTo>
                  <a:pt x="0" y="114300"/>
                </a:lnTo>
                <a:lnTo>
                  <a:pt x="106680" y="114300"/>
                </a:lnTo>
                <a:lnTo>
                  <a:pt x="106680" y="76200"/>
                </a:lnTo>
                <a:close/>
              </a:path>
              <a:path w="297179" h="190500">
                <a:moveTo>
                  <a:pt x="259080" y="76200"/>
                </a:moveTo>
                <a:lnTo>
                  <a:pt x="125730" y="76200"/>
                </a:lnTo>
                <a:lnTo>
                  <a:pt x="125730" y="114300"/>
                </a:lnTo>
                <a:lnTo>
                  <a:pt x="259080" y="114300"/>
                </a:lnTo>
                <a:lnTo>
                  <a:pt x="297180" y="95250"/>
                </a:lnTo>
                <a:lnTo>
                  <a:pt x="259080" y="76200"/>
                </a:lnTo>
                <a:close/>
              </a:path>
            </a:pathLst>
          </a:custGeom>
          <a:solidFill>
            <a:srgbClr val="706457"/>
          </a:solidFill>
        </p:spPr>
        <p:txBody>
          <a:bodyPr wrap="square" lIns="0" tIns="0" rIns="0" bIns="0" rtlCol="0"/>
          <a:lstStyle/>
          <a:p>
            <a:pPr defTabSz="342900"/>
            <a:endParaRPr sz="1350">
              <a:solidFill>
                <a:prstClr val="black"/>
              </a:solidFill>
              <a:latin typeface="Corbel"/>
            </a:endParaRPr>
          </a:p>
        </p:txBody>
      </p:sp>
      <p:sp>
        <p:nvSpPr>
          <p:cNvPr id="48" name="object 48"/>
          <p:cNvSpPr/>
          <p:nvPr/>
        </p:nvSpPr>
        <p:spPr>
          <a:xfrm>
            <a:off x="5004625" y="2843783"/>
            <a:ext cx="222885" cy="142875"/>
          </a:xfrm>
          <a:custGeom>
            <a:avLst/>
            <a:gdLst/>
            <a:ahLst/>
            <a:cxnLst/>
            <a:rect l="l" t="t" r="r" b="b"/>
            <a:pathLst>
              <a:path w="297179" h="190500">
                <a:moveTo>
                  <a:pt x="106680" y="0"/>
                </a:moveTo>
                <a:lnTo>
                  <a:pt x="106680" y="190500"/>
                </a:lnTo>
                <a:lnTo>
                  <a:pt x="259080" y="114300"/>
                </a:lnTo>
                <a:lnTo>
                  <a:pt x="125730" y="114300"/>
                </a:lnTo>
                <a:lnTo>
                  <a:pt x="125730" y="76200"/>
                </a:lnTo>
                <a:lnTo>
                  <a:pt x="259080" y="76200"/>
                </a:lnTo>
                <a:lnTo>
                  <a:pt x="106680" y="0"/>
                </a:lnTo>
                <a:close/>
              </a:path>
              <a:path w="297179" h="190500">
                <a:moveTo>
                  <a:pt x="106680" y="76200"/>
                </a:moveTo>
                <a:lnTo>
                  <a:pt x="0" y="76200"/>
                </a:lnTo>
                <a:lnTo>
                  <a:pt x="0" y="114300"/>
                </a:lnTo>
                <a:lnTo>
                  <a:pt x="106680" y="114300"/>
                </a:lnTo>
                <a:lnTo>
                  <a:pt x="106680" y="76200"/>
                </a:lnTo>
                <a:close/>
              </a:path>
              <a:path w="297179" h="190500">
                <a:moveTo>
                  <a:pt x="259080" y="76200"/>
                </a:moveTo>
                <a:lnTo>
                  <a:pt x="125730" y="76200"/>
                </a:lnTo>
                <a:lnTo>
                  <a:pt x="125730" y="114300"/>
                </a:lnTo>
                <a:lnTo>
                  <a:pt x="259080" y="114300"/>
                </a:lnTo>
                <a:lnTo>
                  <a:pt x="297180" y="95250"/>
                </a:lnTo>
                <a:lnTo>
                  <a:pt x="259080" y="76200"/>
                </a:lnTo>
                <a:close/>
              </a:path>
            </a:pathLst>
          </a:custGeom>
          <a:solidFill>
            <a:srgbClr val="706457"/>
          </a:solidFill>
        </p:spPr>
        <p:txBody>
          <a:bodyPr wrap="square" lIns="0" tIns="0" rIns="0" bIns="0" rtlCol="0"/>
          <a:lstStyle/>
          <a:p>
            <a:pPr defTabSz="342900"/>
            <a:endParaRPr sz="1350">
              <a:solidFill>
                <a:prstClr val="black"/>
              </a:solidFill>
              <a:latin typeface="Corbel"/>
            </a:endParaRPr>
          </a:p>
        </p:txBody>
      </p:sp>
      <p:sp>
        <p:nvSpPr>
          <p:cNvPr id="49" name="object 49"/>
          <p:cNvSpPr/>
          <p:nvPr/>
        </p:nvSpPr>
        <p:spPr>
          <a:xfrm>
            <a:off x="5004625" y="3202686"/>
            <a:ext cx="222885" cy="142875"/>
          </a:xfrm>
          <a:custGeom>
            <a:avLst/>
            <a:gdLst/>
            <a:ahLst/>
            <a:cxnLst/>
            <a:rect l="l" t="t" r="r" b="b"/>
            <a:pathLst>
              <a:path w="297179" h="190500">
                <a:moveTo>
                  <a:pt x="106680" y="0"/>
                </a:moveTo>
                <a:lnTo>
                  <a:pt x="106680" y="190500"/>
                </a:lnTo>
                <a:lnTo>
                  <a:pt x="259080" y="114300"/>
                </a:lnTo>
                <a:lnTo>
                  <a:pt x="125730" y="114300"/>
                </a:lnTo>
                <a:lnTo>
                  <a:pt x="125730" y="76200"/>
                </a:lnTo>
                <a:lnTo>
                  <a:pt x="259080" y="76200"/>
                </a:lnTo>
                <a:lnTo>
                  <a:pt x="106680" y="0"/>
                </a:lnTo>
                <a:close/>
              </a:path>
              <a:path w="297179" h="190500">
                <a:moveTo>
                  <a:pt x="106680" y="76200"/>
                </a:moveTo>
                <a:lnTo>
                  <a:pt x="0" y="76200"/>
                </a:lnTo>
                <a:lnTo>
                  <a:pt x="0" y="114300"/>
                </a:lnTo>
                <a:lnTo>
                  <a:pt x="106680" y="114300"/>
                </a:lnTo>
                <a:lnTo>
                  <a:pt x="106680" y="76200"/>
                </a:lnTo>
                <a:close/>
              </a:path>
              <a:path w="297179" h="190500">
                <a:moveTo>
                  <a:pt x="259080" y="76200"/>
                </a:moveTo>
                <a:lnTo>
                  <a:pt x="125730" y="76200"/>
                </a:lnTo>
                <a:lnTo>
                  <a:pt x="125730" y="114300"/>
                </a:lnTo>
                <a:lnTo>
                  <a:pt x="259080" y="114300"/>
                </a:lnTo>
                <a:lnTo>
                  <a:pt x="297180" y="95250"/>
                </a:lnTo>
                <a:lnTo>
                  <a:pt x="259080" y="76200"/>
                </a:lnTo>
                <a:close/>
              </a:path>
            </a:pathLst>
          </a:custGeom>
          <a:solidFill>
            <a:srgbClr val="706457"/>
          </a:solidFill>
        </p:spPr>
        <p:txBody>
          <a:bodyPr wrap="square" lIns="0" tIns="0" rIns="0" bIns="0" rtlCol="0"/>
          <a:lstStyle/>
          <a:p>
            <a:pPr defTabSz="342900"/>
            <a:endParaRPr sz="1350">
              <a:solidFill>
                <a:prstClr val="black"/>
              </a:solidFill>
              <a:latin typeface="Corbel"/>
            </a:endParaRPr>
          </a:p>
        </p:txBody>
      </p:sp>
      <p:sp>
        <p:nvSpPr>
          <p:cNvPr id="50" name="object 50"/>
          <p:cNvSpPr/>
          <p:nvPr/>
        </p:nvSpPr>
        <p:spPr>
          <a:xfrm>
            <a:off x="5004625" y="3562731"/>
            <a:ext cx="222885" cy="142875"/>
          </a:xfrm>
          <a:custGeom>
            <a:avLst/>
            <a:gdLst/>
            <a:ahLst/>
            <a:cxnLst/>
            <a:rect l="l" t="t" r="r" b="b"/>
            <a:pathLst>
              <a:path w="297179" h="190500">
                <a:moveTo>
                  <a:pt x="106680" y="0"/>
                </a:moveTo>
                <a:lnTo>
                  <a:pt x="106680" y="190500"/>
                </a:lnTo>
                <a:lnTo>
                  <a:pt x="259080" y="114300"/>
                </a:lnTo>
                <a:lnTo>
                  <a:pt x="125730" y="114300"/>
                </a:lnTo>
                <a:lnTo>
                  <a:pt x="125730" y="76200"/>
                </a:lnTo>
                <a:lnTo>
                  <a:pt x="259080" y="76200"/>
                </a:lnTo>
                <a:lnTo>
                  <a:pt x="106680" y="0"/>
                </a:lnTo>
                <a:close/>
              </a:path>
              <a:path w="297179" h="190500">
                <a:moveTo>
                  <a:pt x="106680" y="76200"/>
                </a:moveTo>
                <a:lnTo>
                  <a:pt x="0" y="76200"/>
                </a:lnTo>
                <a:lnTo>
                  <a:pt x="0" y="114300"/>
                </a:lnTo>
                <a:lnTo>
                  <a:pt x="106680" y="114300"/>
                </a:lnTo>
                <a:lnTo>
                  <a:pt x="106680" y="76200"/>
                </a:lnTo>
                <a:close/>
              </a:path>
              <a:path w="297179" h="190500">
                <a:moveTo>
                  <a:pt x="259080" y="76200"/>
                </a:moveTo>
                <a:lnTo>
                  <a:pt x="125730" y="76200"/>
                </a:lnTo>
                <a:lnTo>
                  <a:pt x="125730" y="114300"/>
                </a:lnTo>
                <a:lnTo>
                  <a:pt x="259080" y="114300"/>
                </a:lnTo>
                <a:lnTo>
                  <a:pt x="297180" y="95250"/>
                </a:lnTo>
                <a:lnTo>
                  <a:pt x="259080" y="76200"/>
                </a:lnTo>
                <a:close/>
              </a:path>
            </a:pathLst>
          </a:custGeom>
          <a:solidFill>
            <a:srgbClr val="706457"/>
          </a:solidFill>
        </p:spPr>
        <p:txBody>
          <a:bodyPr wrap="square" lIns="0" tIns="0" rIns="0" bIns="0" rtlCol="0"/>
          <a:lstStyle/>
          <a:p>
            <a:pPr defTabSz="342900"/>
            <a:endParaRPr sz="1350">
              <a:solidFill>
                <a:prstClr val="black"/>
              </a:solidFill>
              <a:latin typeface="Corbel"/>
            </a:endParaRPr>
          </a:p>
        </p:txBody>
      </p:sp>
      <p:sp>
        <p:nvSpPr>
          <p:cNvPr id="51" name="object 51"/>
          <p:cNvSpPr/>
          <p:nvPr/>
        </p:nvSpPr>
        <p:spPr>
          <a:xfrm>
            <a:off x="5004625" y="3922775"/>
            <a:ext cx="222885" cy="142875"/>
          </a:xfrm>
          <a:custGeom>
            <a:avLst/>
            <a:gdLst/>
            <a:ahLst/>
            <a:cxnLst/>
            <a:rect l="l" t="t" r="r" b="b"/>
            <a:pathLst>
              <a:path w="297179" h="190500">
                <a:moveTo>
                  <a:pt x="106680" y="0"/>
                </a:moveTo>
                <a:lnTo>
                  <a:pt x="106680" y="190499"/>
                </a:lnTo>
                <a:lnTo>
                  <a:pt x="259080" y="114299"/>
                </a:lnTo>
                <a:lnTo>
                  <a:pt x="125730" y="114299"/>
                </a:lnTo>
                <a:lnTo>
                  <a:pt x="125730" y="76199"/>
                </a:lnTo>
                <a:lnTo>
                  <a:pt x="259080" y="76199"/>
                </a:lnTo>
                <a:lnTo>
                  <a:pt x="106680" y="0"/>
                </a:lnTo>
                <a:close/>
              </a:path>
              <a:path w="297179" h="190500">
                <a:moveTo>
                  <a:pt x="106680" y="76199"/>
                </a:moveTo>
                <a:lnTo>
                  <a:pt x="0" y="76199"/>
                </a:lnTo>
                <a:lnTo>
                  <a:pt x="0" y="114299"/>
                </a:lnTo>
                <a:lnTo>
                  <a:pt x="106680" y="114299"/>
                </a:lnTo>
                <a:lnTo>
                  <a:pt x="106680" y="76199"/>
                </a:lnTo>
                <a:close/>
              </a:path>
              <a:path w="297179" h="190500">
                <a:moveTo>
                  <a:pt x="259080" y="76199"/>
                </a:moveTo>
                <a:lnTo>
                  <a:pt x="125730" y="76199"/>
                </a:lnTo>
                <a:lnTo>
                  <a:pt x="125730" y="114299"/>
                </a:lnTo>
                <a:lnTo>
                  <a:pt x="259080" y="114299"/>
                </a:lnTo>
                <a:lnTo>
                  <a:pt x="297180" y="95249"/>
                </a:lnTo>
                <a:lnTo>
                  <a:pt x="259080" y="76199"/>
                </a:lnTo>
                <a:close/>
              </a:path>
            </a:pathLst>
          </a:custGeom>
          <a:solidFill>
            <a:srgbClr val="706457"/>
          </a:solidFill>
        </p:spPr>
        <p:txBody>
          <a:bodyPr wrap="square" lIns="0" tIns="0" rIns="0" bIns="0" rtlCol="0"/>
          <a:lstStyle/>
          <a:p>
            <a:pPr defTabSz="342900"/>
            <a:endParaRPr sz="1350">
              <a:solidFill>
                <a:prstClr val="black"/>
              </a:solidFill>
              <a:latin typeface="Corbel"/>
            </a:endParaRPr>
          </a:p>
        </p:txBody>
      </p:sp>
      <p:sp>
        <p:nvSpPr>
          <p:cNvPr id="52" name="object 52"/>
          <p:cNvSpPr/>
          <p:nvPr/>
        </p:nvSpPr>
        <p:spPr>
          <a:xfrm>
            <a:off x="5004625" y="4282821"/>
            <a:ext cx="222885" cy="142875"/>
          </a:xfrm>
          <a:custGeom>
            <a:avLst/>
            <a:gdLst/>
            <a:ahLst/>
            <a:cxnLst/>
            <a:rect l="l" t="t" r="r" b="b"/>
            <a:pathLst>
              <a:path w="297179" h="190500">
                <a:moveTo>
                  <a:pt x="106680" y="0"/>
                </a:moveTo>
                <a:lnTo>
                  <a:pt x="106680" y="190500"/>
                </a:lnTo>
                <a:lnTo>
                  <a:pt x="259080" y="114300"/>
                </a:lnTo>
                <a:lnTo>
                  <a:pt x="125730" y="114300"/>
                </a:lnTo>
                <a:lnTo>
                  <a:pt x="125730" y="76200"/>
                </a:lnTo>
                <a:lnTo>
                  <a:pt x="259080" y="76200"/>
                </a:lnTo>
                <a:lnTo>
                  <a:pt x="106680" y="0"/>
                </a:lnTo>
                <a:close/>
              </a:path>
              <a:path w="297179" h="190500">
                <a:moveTo>
                  <a:pt x="106680" y="76200"/>
                </a:moveTo>
                <a:lnTo>
                  <a:pt x="0" y="76200"/>
                </a:lnTo>
                <a:lnTo>
                  <a:pt x="0" y="114300"/>
                </a:lnTo>
                <a:lnTo>
                  <a:pt x="106680" y="114300"/>
                </a:lnTo>
                <a:lnTo>
                  <a:pt x="106680" y="76200"/>
                </a:lnTo>
                <a:close/>
              </a:path>
              <a:path w="297179" h="190500">
                <a:moveTo>
                  <a:pt x="259080" y="76200"/>
                </a:moveTo>
                <a:lnTo>
                  <a:pt x="125730" y="76200"/>
                </a:lnTo>
                <a:lnTo>
                  <a:pt x="125730" y="114300"/>
                </a:lnTo>
                <a:lnTo>
                  <a:pt x="259080" y="114300"/>
                </a:lnTo>
                <a:lnTo>
                  <a:pt x="297180" y="95250"/>
                </a:lnTo>
                <a:lnTo>
                  <a:pt x="259080" y="76200"/>
                </a:lnTo>
                <a:close/>
              </a:path>
            </a:pathLst>
          </a:custGeom>
          <a:solidFill>
            <a:srgbClr val="706457"/>
          </a:solidFill>
        </p:spPr>
        <p:txBody>
          <a:bodyPr wrap="square" lIns="0" tIns="0" rIns="0" bIns="0" rtlCol="0"/>
          <a:lstStyle/>
          <a:p>
            <a:pPr defTabSz="342900"/>
            <a:endParaRPr sz="1350">
              <a:solidFill>
                <a:prstClr val="black"/>
              </a:solidFill>
              <a:latin typeface="Corbel"/>
            </a:endParaRPr>
          </a:p>
        </p:txBody>
      </p:sp>
      <p:sp>
        <p:nvSpPr>
          <p:cNvPr id="53" name="object 53"/>
          <p:cNvSpPr/>
          <p:nvPr/>
        </p:nvSpPr>
        <p:spPr>
          <a:xfrm>
            <a:off x="5004625" y="4642866"/>
            <a:ext cx="222885" cy="142875"/>
          </a:xfrm>
          <a:custGeom>
            <a:avLst/>
            <a:gdLst/>
            <a:ahLst/>
            <a:cxnLst/>
            <a:rect l="l" t="t" r="r" b="b"/>
            <a:pathLst>
              <a:path w="297179" h="190500">
                <a:moveTo>
                  <a:pt x="106680" y="0"/>
                </a:moveTo>
                <a:lnTo>
                  <a:pt x="106680" y="190500"/>
                </a:lnTo>
                <a:lnTo>
                  <a:pt x="259080" y="114300"/>
                </a:lnTo>
                <a:lnTo>
                  <a:pt x="125730" y="114300"/>
                </a:lnTo>
                <a:lnTo>
                  <a:pt x="125730" y="76200"/>
                </a:lnTo>
                <a:lnTo>
                  <a:pt x="259080" y="76200"/>
                </a:lnTo>
                <a:lnTo>
                  <a:pt x="106680" y="0"/>
                </a:lnTo>
                <a:close/>
              </a:path>
              <a:path w="297179" h="190500">
                <a:moveTo>
                  <a:pt x="106680" y="76200"/>
                </a:moveTo>
                <a:lnTo>
                  <a:pt x="0" y="76200"/>
                </a:lnTo>
                <a:lnTo>
                  <a:pt x="0" y="114300"/>
                </a:lnTo>
                <a:lnTo>
                  <a:pt x="106680" y="114300"/>
                </a:lnTo>
                <a:lnTo>
                  <a:pt x="106680" y="76200"/>
                </a:lnTo>
                <a:close/>
              </a:path>
              <a:path w="297179" h="190500">
                <a:moveTo>
                  <a:pt x="259080" y="76200"/>
                </a:moveTo>
                <a:lnTo>
                  <a:pt x="125730" y="76200"/>
                </a:lnTo>
                <a:lnTo>
                  <a:pt x="125730" y="114300"/>
                </a:lnTo>
                <a:lnTo>
                  <a:pt x="259080" y="114300"/>
                </a:lnTo>
                <a:lnTo>
                  <a:pt x="297180" y="95250"/>
                </a:lnTo>
                <a:lnTo>
                  <a:pt x="259080" y="76200"/>
                </a:lnTo>
                <a:close/>
              </a:path>
            </a:pathLst>
          </a:custGeom>
          <a:solidFill>
            <a:srgbClr val="706457"/>
          </a:solidFill>
        </p:spPr>
        <p:txBody>
          <a:bodyPr wrap="square" lIns="0" tIns="0" rIns="0" bIns="0" rtlCol="0"/>
          <a:lstStyle/>
          <a:p>
            <a:pPr defTabSz="342900"/>
            <a:endParaRPr sz="1350">
              <a:solidFill>
                <a:prstClr val="black"/>
              </a:solidFill>
              <a:latin typeface="Corbel"/>
            </a:endParaRPr>
          </a:p>
        </p:txBody>
      </p:sp>
      <p:sp>
        <p:nvSpPr>
          <p:cNvPr id="54" name="object 54"/>
          <p:cNvSpPr/>
          <p:nvPr/>
        </p:nvSpPr>
        <p:spPr>
          <a:xfrm>
            <a:off x="6388798" y="2483738"/>
            <a:ext cx="222885" cy="142875"/>
          </a:xfrm>
          <a:custGeom>
            <a:avLst/>
            <a:gdLst/>
            <a:ahLst/>
            <a:cxnLst/>
            <a:rect l="l" t="t" r="r" b="b"/>
            <a:pathLst>
              <a:path w="297179" h="190500">
                <a:moveTo>
                  <a:pt x="106679" y="0"/>
                </a:moveTo>
                <a:lnTo>
                  <a:pt x="106679" y="190500"/>
                </a:lnTo>
                <a:lnTo>
                  <a:pt x="259079" y="114300"/>
                </a:lnTo>
                <a:lnTo>
                  <a:pt x="125729" y="114300"/>
                </a:lnTo>
                <a:lnTo>
                  <a:pt x="125729" y="76200"/>
                </a:lnTo>
                <a:lnTo>
                  <a:pt x="259079" y="76200"/>
                </a:lnTo>
                <a:lnTo>
                  <a:pt x="106679" y="0"/>
                </a:lnTo>
                <a:close/>
              </a:path>
              <a:path w="297179" h="190500">
                <a:moveTo>
                  <a:pt x="106679" y="76200"/>
                </a:moveTo>
                <a:lnTo>
                  <a:pt x="0" y="76200"/>
                </a:lnTo>
                <a:lnTo>
                  <a:pt x="0" y="114300"/>
                </a:lnTo>
                <a:lnTo>
                  <a:pt x="106679" y="114300"/>
                </a:lnTo>
                <a:lnTo>
                  <a:pt x="106679" y="76200"/>
                </a:lnTo>
                <a:close/>
              </a:path>
              <a:path w="297179" h="190500">
                <a:moveTo>
                  <a:pt x="259079" y="76200"/>
                </a:moveTo>
                <a:lnTo>
                  <a:pt x="125729" y="76200"/>
                </a:lnTo>
                <a:lnTo>
                  <a:pt x="125729" y="114300"/>
                </a:lnTo>
                <a:lnTo>
                  <a:pt x="259079" y="114300"/>
                </a:lnTo>
                <a:lnTo>
                  <a:pt x="297179" y="95250"/>
                </a:lnTo>
                <a:lnTo>
                  <a:pt x="259079" y="76200"/>
                </a:lnTo>
                <a:close/>
              </a:path>
            </a:pathLst>
          </a:custGeom>
          <a:solidFill>
            <a:srgbClr val="706457"/>
          </a:solidFill>
        </p:spPr>
        <p:txBody>
          <a:bodyPr wrap="square" lIns="0" tIns="0" rIns="0" bIns="0" rtlCol="0"/>
          <a:lstStyle/>
          <a:p>
            <a:pPr defTabSz="342900"/>
            <a:endParaRPr sz="1350">
              <a:solidFill>
                <a:prstClr val="black"/>
              </a:solidFill>
              <a:latin typeface="Corbel"/>
            </a:endParaRPr>
          </a:p>
        </p:txBody>
      </p:sp>
      <p:sp>
        <p:nvSpPr>
          <p:cNvPr id="55" name="object 55"/>
          <p:cNvSpPr/>
          <p:nvPr/>
        </p:nvSpPr>
        <p:spPr>
          <a:xfrm>
            <a:off x="6388798" y="2843783"/>
            <a:ext cx="222885" cy="142875"/>
          </a:xfrm>
          <a:custGeom>
            <a:avLst/>
            <a:gdLst/>
            <a:ahLst/>
            <a:cxnLst/>
            <a:rect l="l" t="t" r="r" b="b"/>
            <a:pathLst>
              <a:path w="297179" h="190500">
                <a:moveTo>
                  <a:pt x="106679" y="0"/>
                </a:moveTo>
                <a:lnTo>
                  <a:pt x="106679" y="190500"/>
                </a:lnTo>
                <a:lnTo>
                  <a:pt x="259079" y="114300"/>
                </a:lnTo>
                <a:lnTo>
                  <a:pt x="125729" y="114300"/>
                </a:lnTo>
                <a:lnTo>
                  <a:pt x="125729" y="76200"/>
                </a:lnTo>
                <a:lnTo>
                  <a:pt x="259079" y="76200"/>
                </a:lnTo>
                <a:lnTo>
                  <a:pt x="106679" y="0"/>
                </a:lnTo>
                <a:close/>
              </a:path>
              <a:path w="297179" h="190500">
                <a:moveTo>
                  <a:pt x="106679" y="76200"/>
                </a:moveTo>
                <a:lnTo>
                  <a:pt x="0" y="76200"/>
                </a:lnTo>
                <a:lnTo>
                  <a:pt x="0" y="114300"/>
                </a:lnTo>
                <a:lnTo>
                  <a:pt x="106679" y="114300"/>
                </a:lnTo>
                <a:lnTo>
                  <a:pt x="106679" y="76200"/>
                </a:lnTo>
                <a:close/>
              </a:path>
              <a:path w="297179" h="190500">
                <a:moveTo>
                  <a:pt x="259079" y="76200"/>
                </a:moveTo>
                <a:lnTo>
                  <a:pt x="125729" y="76200"/>
                </a:lnTo>
                <a:lnTo>
                  <a:pt x="125729" y="114300"/>
                </a:lnTo>
                <a:lnTo>
                  <a:pt x="259079" y="114300"/>
                </a:lnTo>
                <a:lnTo>
                  <a:pt x="297179" y="95250"/>
                </a:lnTo>
                <a:lnTo>
                  <a:pt x="259079" y="76200"/>
                </a:lnTo>
                <a:close/>
              </a:path>
            </a:pathLst>
          </a:custGeom>
          <a:solidFill>
            <a:srgbClr val="706457"/>
          </a:solidFill>
        </p:spPr>
        <p:txBody>
          <a:bodyPr wrap="square" lIns="0" tIns="0" rIns="0" bIns="0" rtlCol="0"/>
          <a:lstStyle/>
          <a:p>
            <a:pPr defTabSz="342900"/>
            <a:endParaRPr sz="1350">
              <a:solidFill>
                <a:prstClr val="black"/>
              </a:solidFill>
              <a:latin typeface="Corbel"/>
            </a:endParaRPr>
          </a:p>
        </p:txBody>
      </p:sp>
      <p:sp>
        <p:nvSpPr>
          <p:cNvPr id="56" name="object 56"/>
          <p:cNvSpPr/>
          <p:nvPr/>
        </p:nvSpPr>
        <p:spPr>
          <a:xfrm>
            <a:off x="6388798" y="3202686"/>
            <a:ext cx="222885" cy="142875"/>
          </a:xfrm>
          <a:custGeom>
            <a:avLst/>
            <a:gdLst/>
            <a:ahLst/>
            <a:cxnLst/>
            <a:rect l="l" t="t" r="r" b="b"/>
            <a:pathLst>
              <a:path w="297179" h="190500">
                <a:moveTo>
                  <a:pt x="106679" y="0"/>
                </a:moveTo>
                <a:lnTo>
                  <a:pt x="106679" y="190500"/>
                </a:lnTo>
                <a:lnTo>
                  <a:pt x="259079" y="114300"/>
                </a:lnTo>
                <a:lnTo>
                  <a:pt x="125729" y="114300"/>
                </a:lnTo>
                <a:lnTo>
                  <a:pt x="125729" y="76200"/>
                </a:lnTo>
                <a:lnTo>
                  <a:pt x="259079" y="76200"/>
                </a:lnTo>
                <a:lnTo>
                  <a:pt x="106679" y="0"/>
                </a:lnTo>
                <a:close/>
              </a:path>
              <a:path w="297179" h="190500">
                <a:moveTo>
                  <a:pt x="106679" y="76200"/>
                </a:moveTo>
                <a:lnTo>
                  <a:pt x="0" y="76200"/>
                </a:lnTo>
                <a:lnTo>
                  <a:pt x="0" y="114300"/>
                </a:lnTo>
                <a:lnTo>
                  <a:pt x="106679" y="114300"/>
                </a:lnTo>
                <a:lnTo>
                  <a:pt x="106679" y="76200"/>
                </a:lnTo>
                <a:close/>
              </a:path>
              <a:path w="297179" h="190500">
                <a:moveTo>
                  <a:pt x="259079" y="76200"/>
                </a:moveTo>
                <a:lnTo>
                  <a:pt x="125729" y="76200"/>
                </a:lnTo>
                <a:lnTo>
                  <a:pt x="125729" y="114300"/>
                </a:lnTo>
                <a:lnTo>
                  <a:pt x="259079" y="114300"/>
                </a:lnTo>
                <a:lnTo>
                  <a:pt x="297179" y="95250"/>
                </a:lnTo>
                <a:lnTo>
                  <a:pt x="259079" y="76200"/>
                </a:lnTo>
                <a:close/>
              </a:path>
            </a:pathLst>
          </a:custGeom>
          <a:solidFill>
            <a:srgbClr val="706457"/>
          </a:solidFill>
        </p:spPr>
        <p:txBody>
          <a:bodyPr wrap="square" lIns="0" tIns="0" rIns="0" bIns="0" rtlCol="0"/>
          <a:lstStyle/>
          <a:p>
            <a:pPr defTabSz="342900"/>
            <a:endParaRPr sz="1350">
              <a:solidFill>
                <a:prstClr val="black"/>
              </a:solidFill>
              <a:latin typeface="Corbel"/>
            </a:endParaRPr>
          </a:p>
        </p:txBody>
      </p:sp>
      <p:sp>
        <p:nvSpPr>
          <p:cNvPr id="57" name="object 57"/>
          <p:cNvSpPr/>
          <p:nvPr/>
        </p:nvSpPr>
        <p:spPr>
          <a:xfrm>
            <a:off x="6388798" y="3562731"/>
            <a:ext cx="222885" cy="142875"/>
          </a:xfrm>
          <a:custGeom>
            <a:avLst/>
            <a:gdLst/>
            <a:ahLst/>
            <a:cxnLst/>
            <a:rect l="l" t="t" r="r" b="b"/>
            <a:pathLst>
              <a:path w="297179" h="190500">
                <a:moveTo>
                  <a:pt x="106679" y="0"/>
                </a:moveTo>
                <a:lnTo>
                  <a:pt x="106679" y="190500"/>
                </a:lnTo>
                <a:lnTo>
                  <a:pt x="259079" y="114300"/>
                </a:lnTo>
                <a:lnTo>
                  <a:pt x="125729" y="114300"/>
                </a:lnTo>
                <a:lnTo>
                  <a:pt x="125729" y="76200"/>
                </a:lnTo>
                <a:lnTo>
                  <a:pt x="259079" y="76200"/>
                </a:lnTo>
                <a:lnTo>
                  <a:pt x="106679" y="0"/>
                </a:lnTo>
                <a:close/>
              </a:path>
              <a:path w="297179" h="190500">
                <a:moveTo>
                  <a:pt x="106679" y="76200"/>
                </a:moveTo>
                <a:lnTo>
                  <a:pt x="0" y="76200"/>
                </a:lnTo>
                <a:lnTo>
                  <a:pt x="0" y="114300"/>
                </a:lnTo>
                <a:lnTo>
                  <a:pt x="106679" y="114300"/>
                </a:lnTo>
                <a:lnTo>
                  <a:pt x="106679" y="76200"/>
                </a:lnTo>
                <a:close/>
              </a:path>
              <a:path w="297179" h="190500">
                <a:moveTo>
                  <a:pt x="259079" y="76200"/>
                </a:moveTo>
                <a:lnTo>
                  <a:pt x="125729" y="76200"/>
                </a:lnTo>
                <a:lnTo>
                  <a:pt x="125729" y="114300"/>
                </a:lnTo>
                <a:lnTo>
                  <a:pt x="259079" y="114300"/>
                </a:lnTo>
                <a:lnTo>
                  <a:pt x="297179" y="95250"/>
                </a:lnTo>
                <a:lnTo>
                  <a:pt x="259079" y="76200"/>
                </a:lnTo>
                <a:close/>
              </a:path>
            </a:pathLst>
          </a:custGeom>
          <a:solidFill>
            <a:srgbClr val="706457"/>
          </a:solidFill>
        </p:spPr>
        <p:txBody>
          <a:bodyPr wrap="square" lIns="0" tIns="0" rIns="0" bIns="0" rtlCol="0"/>
          <a:lstStyle/>
          <a:p>
            <a:pPr defTabSz="342900"/>
            <a:endParaRPr sz="1350">
              <a:solidFill>
                <a:prstClr val="black"/>
              </a:solidFill>
              <a:latin typeface="Corbel"/>
            </a:endParaRPr>
          </a:p>
        </p:txBody>
      </p:sp>
      <p:sp>
        <p:nvSpPr>
          <p:cNvPr id="58" name="object 58"/>
          <p:cNvSpPr/>
          <p:nvPr/>
        </p:nvSpPr>
        <p:spPr>
          <a:xfrm>
            <a:off x="6388798" y="3922775"/>
            <a:ext cx="222885" cy="142875"/>
          </a:xfrm>
          <a:custGeom>
            <a:avLst/>
            <a:gdLst/>
            <a:ahLst/>
            <a:cxnLst/>
            <a:rect l="l" t="t" r="r" b="b"/>
            <a:pathLst>
              <a:path w="297179" h="190500">
                <a:moveTo>
                  <a:pt x="106679" y="0"/>
                </a:moveTo>
                <a:lnTo>
                  <a:pt x="106679" y="190499"/>
                </a:lnTo>
                <a:lnTo>
                  <a:pt x="259079" y="114299"/>
                </a:lnTo>
                <a:lnTo>
                  <a:pt x="125729" y="114299"/>
                </a:lnTo>
                <a:lnTo>
                  <a:pt x="125729" y="76199"/>
                </a:lnTo>
                <a:lnTo>
                  <a:pt x="259079" y="76199"/>
                </a:lnTo>
                <a:lnTo>
                  <a:pt x="106679" y="0"/>
                </a:lnTo>
                <a:close/>
              </a:path>
              <a:path w="297179" h="190500">
                <a:moveTo>
                  <a:pt x="106679" y="76199"/>
                </a:moveTo>
                <a:lnTo>
                  <a:pt x="0" y="76199"/>
                </a:lnTo>
                <a:lnTo>
                  <a:pt x="0" y="114299"/>
                </a:lnTo>
                <a:lnTo>
                  <a:pt x="106679" y="114299"/>
                </a:lnTo>
                <a:lnTo>
                  <a:pt x="106679" y="76199"/>
                </a:lnTo>
                <a:close/>
              </a:path>
              <a:path w="297179" h="190500">
                <a:moveTo>
                  <a:pt x="259079" y="76199"/>
                </a:moveTo>
                <a:lnTo>
                  <a:pt x="125729" y="76199"/>
                </a:lnTo>
                <a:lnTo>
                  <a:pt x="125729" y="114299"/>
                </a:lnTo>
                <a:lnTo>
                  <a:pt x="259079" y="114299"/>
                </a:lnTo>
                <a:lnTo>
                  <a:pt x="297179" y="95249"/>
                </a:lnTo>
                <a:lnTo>
                  <a:pt x="259079" y="76199"/>
                </a:lnTo>
                <a:close/>
              </a:path>
            </a:pathLst>
          </a:custGeom>
          <a:solidFill>
            <a:srgbClr val="706457"/>
          </a:solidFill>
        </p:spPr>
        <p:txBody>
          <a:bodyPr wrap="square" lIns="0" tIns="0" rIns="0" bIns="0" rtlCol="0"/>
          <a:lstStyle/>
          <a:p>
            <a:pPr defTabSz="342900"/>
            <a:endParaRPr sz="1350">
              <a:solidFill>
                <a:prstClr val="black"/>
              </a:solidFill>
              <a:latin typeface="Corbel"/>
            </a:endParaRPr>
          </a:p>
        </p:txBody>
      </p:sp>
      <p:sp>
        <p:nvSpPr>
          <p:cNvPr id="59" name="object 59"/>
          <p:cNvSpPr/>
          <p:nvPr/>
        </p:nvSpPr>
        <p:spPr>
          <a:xfrm>
            <a:off x="6388798" y="4282821"/>
            <a:ext cx="222885" cy="142875"/>
          </a:xfrm>
          <a:custGeom>
            <a:avLst/>
            <a:gdLst/>
            <a:ahLst/>
            <a:cxnLst/>
            <a:rect l="l" t="t" r="r" b="b"/>
            <a:pathLst>
              <a:path w="297179" h="190500">
                <a:moveTo>
                  <a:pt x="106679" y="0"/>
                </a:moveTo>
                <a:lnTo>
                  <a:pt x="106679" y="190500"/>
                </a:lnTo>
                <a:lnTo>
                  <a:pt x="259079" y="114300"/>
                </a:lnTo>
                <a:lnTo>
                  <a:pt x="125729" y="114300"/>
                </a:lnTo>
                <a:lnTo>
                  <a:pt x="125729" y="76200"/>
                </a:lnTo>
                <a:lnTo>
                  <a:pt x="259079" y="76200"/>
                </a:lnTo>
                <a:lnTo>
                  <a:pt x="106679" y="0"/>
                </a:lnTo>
                <a:close/>
              </a:path>
              <a:path w="297179" h="190500">
                <a:moveTo>
                  <a:pt x="106679" y="76200"/>
                </a:moveTo>
                <a:lnTo>
                  <a:pt x="0" y="76200"/>
                </a:lnTo>
                <a:lnTo>
                  <a:pt x="0" y="114300"/>
                </a:lnTo>
                <a:lnTo>
                  <a:pt x="106679" y="114300"/>
                </a:lnTo>
                <a:lnTo>
                  <a:pt x="106679" y="76200"/>
                </a:lnTo>
                <a:close/>
              </a:path>
              <a:path w="297179" h="190500">
                <a:moveTo>
                  <a:pt x="259079" y="76200"/>
                </a:moveTo>
                <a:lnTo>
                  <a:pt x="125729" y="76200"/>
                </a:lnTo>
                <a:lnTo>
                  <a:pt x="125729" y="114300"/>
                </a:lnTo>
                <a:lnTo>
                  <a:pt x="259079" y="114300"/>
                </a:lnTo>
                <a:lnTo>
                  <a:pt x="297179" y="95250"/>
                </a:lnTo>
                <a:lnTo>
                  <a:pt x="259079" y="76200"/>
                </a:lnTo>
                <a:close/>
              </a:path>
            </a:pathLst>
          </a:custGeom>
          <a:solidFill>
            <a:srgbClr val="706457"/>
          </a:solidFill>
        </p:spPr>
        <p:txBody>
          <a:bodyPr wrap="square" lIns="0" tIns="0" rIns="0" bIns="0" rtlCol="0"/>
          <a:lstStyle/>
          <a:p>
            <a:pPr defTabSz="342900"/>
            <a:endParaRPr sz="1350">
              <a:solidFill>
                <a:prstClr val="black"/>
              </a:solidFill>
              <a:latin typeface="Corbel"/>
            </a:endParaRPr>
          </a:p>
        </p:txBody>
      </p:sp>
      <p:sp>
        <p:nvSpPr>
          <p:cNvPr id="60" name="object 60"/>
          <p:cNvSpPr/>
          <p:nvPr/>
        </p:nvSpPr>
        <p:spPr>
          <a:xfrm>
            <a:off x="6388798" y="4642866"/>
            <a:ext cx="222885" cy="142875"/>
          </a:xfrm>
          <a:custGeom>
            <a:avLst/>
            <a:gdLst/>
            <a:ahLst/>
            <a:cxnLst/>
            <a:rect l="l" t="t" r="r" b="b"/>
            <a:pathLst>
              <a:path w="297179" h="190500">
                <a:moveTo>
                  <a:pt x="106679" y="0"/>
                </a:moveTo>
                <a:lnTo>
                  <a:pt x="106679" y="190500"/>
                </a:lnTo>
                <a:lnTo>
                  <a:pt x="259079" y="114300"/>
                </a:lnTo>
                <a:lnTo>
                  <a:pt x="125729" y="114300"/>
                </a:lnTo>
                <a:lnTo>
                  <a:pt x="125729" y="76200"/>
                </a:lnTo>
                <a:lnTo>
                  <a:pt x="259079" y="76200"/>
                </a:lnTo>
                <a:lnTo>
                  <a:pt x="106679" y="0"/>
                </a:lnTo>
                <a:close/>
              </a:path>
              <a:path w="297179" h="190500">
                <a:moveTo>
                  <a:pt x="106679" y="76200"/>
                </a:moveTo>
                <a:lnTo>
                  <a:pt x="0" y="76200"/>
                </a:lnTo>
                <a:lnTo>
                  <a:pt x="0" y="114300"/>
                </a:lnTo>
                <a:lnTo>
                  <a:pt x="106679" y="114300"/>
                </a:lnTo>
                <a:lnTo>
                  <a:pt x="106679" y="76200"/>
                </a:lnTo>
                <a:close/>
              </a:path>
              <a:path w="297179" h="190500">
                <a:moveTo>
                  <a:pt x="259079" y="76200"/>
                </a:moveTo>
                <a:lnTo>
                  <a:pt x="125729" y="76200"/>
                </a:lnTo>
                <a:lnTo>
                  <a:pt x="125729" y="114300"/>
                </a:lnTo>
                <a:lnTo>
                  <a:pt x="259079" y="114300"/>
                </a:lnTo>
                <a:lnTo>
                  <a:pt x="297179" y="95250"/>
                </a:lnTo>
                <a:lnTo>
                  <a:pt x="259079" y="76200"/>
                </a:lnTo>
                <a:close/>
              </a:path>
            </a:pathLst>
          </a:custGeom>
          <a:solidFill>
            <a:srgbClr val="706457"/>
          </a:solidFill>
        </p:spPr>
        <p:txBody>
          <a:bodyPr wrap="square" lIns="0" tIns="0" rIns="0" bIns="0" rtlCol="0"/>
          <a:lstStyle/>
          <a:p>
            <a:pPr defTabSz="342900"/>
            <a:endParaRPr sz="1350">
              <a:solidFill>
                <a:prstClr val="black"/>
              </a:solidFill>
              <a:latin typeface="Corbel"/>
            </a:endParaRPr>
          </a:p>
        </p:txBody>
      </p:sp>
      <p:sp>
        <p:nvSpPr>
          <p:cNvPr id="61" name="object 61"/>
          <p:cNvSpPr txBox="1"/>
          <p:nvPr/>
        </p:nvSpPr>
        <p:spPr>
          <a:xfrm>
            <a:off x="3707510" y="3544825"/>
            <a:ext cx="204788" cy="16158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9525" defTabSz="342900"/>
            <a:r>
              <a:rPr sz="1050" spc="-4" dirty="0">
                <a:solidFill>
                  <a:prstClr val="black"/>
                </a:solidFill>
                <a:latin typeface="Calibri"/>
                <a:cs typeface="Calibri"/>
              </a:rPr>
              <a:t>MC</a:t>
            </a:r>
            <a:endParaRPr sz="1050">
              <a:solidFill>
                <a:prstClr val="black"/>
              </a:solidFill>
              <a:latin typeface="Calibri"/>
              <a:cs typeface="Calibri"/>
            </a:endParaRPr>
          </a:p>
        </p:txBody>
      </p:sp>
      <p:sp>
        <p:nvSpPr>
          <p:cNvPr id="62" name="object 62"/>
          <p:cNvSpPr txBox="1"/>
          <p:nvPr/>
        </p:nvSpPr>
        <p:spPr>
          <a:xfrm>
            <a:off x="2067434" y="2597796"/>
            <a:ext cx="1164918" cy="92333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718661" marR="3810" indent="134779" defTabSz="342900">
              <a:lnSpc>
                <a:spcPts val="855"/>
              </a:lnSpc>
            </a:pPr>
            <a:r>
              <a:rPr sz="825" dirty="0">
                <a:solidFill>
                  <a:prstClr val="black"/>
                </a:solidFill>
                <a:latin typeface="Calibri"/>
                <a:cs typeface="Calibri"/>
              </a:rPr>
              <a:t>I</a:t>
            </a:r>
            <a:r>
              <a:rPr sz="825" spc="-8" dirty="0">
                <a:solidFill>
                  <a:prstClr val="black"/>
                </a:solidFill>
                <a:latin typeface="Calibri"/>
                <a:cs typeface="Calibri"/>
              </a:rPr>
              <a:t>g</a:t>
            </a:r>
            <a:r>
              <a:rPr sz="825" dirty="0">
                <a:solidFill>
                  <a:prstClr val="black"/>
                </a:solidFill>
                <a:latin typeface="Calibri"/>
                <a:cs typeface="Calibri"/>
              </a:rPr>
              <a:t>E  </a:t>
            </a:r>
            <a:r>
              <a:rPr sz="825" spc="-4" dirty="0">
                <a:solidFill>
                  <a:prstClr val="black"/>
                </a:solidFill>
                <a:latin typeface="Calibri"/>
                <a:cs typeface="Calibri"/>
              </a:rPr>
              <a:t>SCF</a:t>
            </a:r>
            <a:endParaRPr sz="825" dirty="0">
              <a:solidFill>
                <a:prstClr val="black"/>
              </a:solidFill>
              <a:latin typeface="Calibri"/>
              <a:cs typeface="Calibri"/>
            </a:endParaRPr>
          </a:p>
          <a:p>
            <a:pPr marL="621506" defTabSz="342900">
              <a:lnSpc>
                <a:spcPts val="799"/>
              </a:lnSpc>
            </a:pPr>
            <a:r>
              <a:rPr sz="825" spc="-4" dirty="0">
                <a:solidFill>
                  <a:prstClr val="black"/>
                </a:solidFill>
                <a:latin typeface="Calibri"/>
                <a:cs typeface="Calibri"/>
              </a:rPr>
              <a:t>IgG</a:t>
            </a:r>
            <a:endParaRPr sz="825" dirty="0">
              <a:solidFill>
                <a:prstClr val="black"/>
              </a:solidFill>
              <a:latin typeface="Calibri"/>
              <a:cs typeface="Calibri"/>
            </a:endParaRPr>
          </a:p>
          <a:p>
            <a:pPr marL="523875" defTabSz="342900">
              <a:lnSpc>
                <a:spcPts val="896"/>
              </a:lnSpc>
              <a:spcBef>
                <a:spcPts val="26"/>
              </a:spcBef>
            </a:pPr>
            <a:r>
              <a:rPr sz="825" spc="-4" dirty="0">
                <a:solidFill>
                  <a:prstClr val="black"/>
                </a:solidFill>
                <a:latin typeface="Calibri"/>
                <a:cs typeface="Calibri"/>
              </a:rPr>
              <a:t>LPS</a:t>
            </a:r>
            <a:endParaRPr sz="825" dirty="0">
              <a:solidFill>
                <a:prstClr val="black"/>
              </a:solidFill>
              <a:latin typeface="Calibri"/>
              <a:cs typeface="Calibri"/>
            </a:endParaRPr>
          </a:p>
          <a:p>
            <a:pPr marL="9525" marR="337185" indent="101918" defTabSz="342900">
              <a:lnSpc>
                <a:spcPts val="893"/>
              </a:lnSpc>
              <a:spcBef>
                <a:spcPts val="23"/>
              </a:spcBef>
            </a:pPr>
            <a:r>
              <a:rPr sz="825" spc="-4" dirty="0">
                <a:solidFill>
                  <a:prstClr val="black"/>
                </a:solidFill>
                <a:latin typeface="Calibri"/>
                <a:cs typeface="Calibri"/>
              </a:rPr>
              <a:t>Compl</a:t>
            </a:r>
            <a:r>
              <a:rPr sz="825" dirty="0">
                <a:solidFill>
                  <a:prstClr val="black"/>
                </a:solidFill>
                <a:latin typeface="Calibri"/>
                <a:cs typeface="Calibri"/>
              </a:rPr>
              <a:t>ement  </a:t>
            </a:r>
            <a:r>
              <a:rPr sz="825" spc="-4" dirty="0">
                <a:solidFill>
                  <a:prstClr val="black"/>
                </a:solidFill>
                <a:latin typeface="Calibri"/>
                <a:cs typeface="Calibri"/>
              </a:rPr>
              <a:t>Anaphylatoxins</a:t>
            </a:r>
            <a:endParaRPr sz="825" dirty="0">
              <a:solidFill>
                <a:prstClr val="black"/>
              </a:solidFill>
              <a:latin typeface="Calibri"/>
              <a:cs typeface="Calibri"/>
            </a:endParaRPr>
          </a:p>
          <a:p>
            <a:pPr marL="45720" marR="359569" indent="-36671" defTabSz="342900">
              <a:lnSpc>
                <a:spcPts val="855"/>
              </a:lnSpc>
              <a:spcBef>
                <a:spcPts val="64"/>
              </a:spcBef>
            </a:pPr>
            <a:r>
              <a:rPr sz="825" dirty="0">
                <a:solidFill>
                  <a:prstClr val="black"/>
                </a:solidFill>
                <a:latin typeface="Calibri"/>
                <a:cs typeface="Calibri"/>
              </a:rPr>
              <a:t>Ne</a:t>
            </a:r>
            <a:r>
              <a:rPr sz="825" spc="-4" dirty="0">
                <a:solidFill>
                  <a:prstClr val="black"/>
                </a:solidFill>
                <a:latin typeface="Calibri"/>
                <a:cs typeface="Calibri"/>
              </a:rPr>
              <a:t>uropep</a:t>
            </a:r>
            <a:r>
              <a:rPr sz="825" spc="-8" dirty="0">
                <a:solidFill>
                  <a:prstClr val="black"/>
                </a:solidFill>
                <a:latin typeface="Calibri"/>
                <a:cs typeface="Calibri"/>
              </a:rPr>
              <a:t>t</a:t>
            </a:r>
            <a:r>
              <a:rPr sz="825" dirty="0">
                <a:solidFill>
                  <a:prstClr val="black"/>
                </a:solidFill>
                <a:latin typeface="Calibri"/>
                <a:cs typeface="Calibri"/>
              </a:rPr>
              <a:t>i</a:t>
            </a:r>
            <a:r>
              <a:rPr sz="825" spc="-8" dirty="0">
                <a:solidFill>
                  <a:prstClr val="black"/>
                </a:solidFill>
                <a:latin typeface="Calibri"/>
                <a:cs typeface="Calibri"/>
              </a:rPr>
              <a:t>d</a:t>
            </a:r>
            <a:r>
              <a:rPr sz="825" dirty="0">
                <a:solidFill>
                  <a:prstClr val="black"/>
                </a:solidFill>
                <a:latin typeface="Calibri"/>
                <a:cs typeface="Calibri"/>
              </a:rPr>
              <a:t>es  </a:t>
            </a:r>
            <a:r>
              <a:rPr sz="825" spc="-4" dirty="0">
                <a:solidFill>
                  <a:prstClr val="black"/>
                </a:solidFill>
                <a:latin typeface="Calibri"/>
                <a:cs typeface="Calibri"/>
              </a:rPr>
              <a:t>Endothelin-1</a:t>
            </a:r>
            <a:endParaRPr sz="825" dirty="0">
              <a:solidFill>
                <a:prstClr val="black"/>
              </a:solidFill>
              <a:latin typeface="Calibri"/>
              <a:cs typeface="Calibri"/>
            </a:endParaRPr>
          </a:p>
        </p:txBody>
      </p:sp>
      <p:sp>
        <p:nvSpPr>
          <p:cNvPr id="63" name="object 63"/>
          <p:cNvSpPr txBox="1"/>
          <p:nvPr/>
        </p:nvSpPr>
        <p:spPr>
          <a:xfrm>
            <a:off x="1977103" y="3456240"/>
            <a:ext cx="1047845" cy="124008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71914" marR="323850" indent="-42863" algn="ctr" defTabSz="342900"/>
            <a:r>
              <a:rPr sz="825" dirty="0">
                <a:solidFill>
                  <a:prstClr val="black"/>
                </a:solidFill>
                <a:latin typeface="Calibri"/>
                <a:cs typeface="Calibri"/>
              </a:rPr>
              <a:t>Bacteria  I</a:t>
            </a:r>
            <a:r>
              <a:rPr sz="825" spc="-4" dirty="0">
                <a:solidFill>
                  <a:prstClr val="black"/>
                </a:solidFill>
                <a:latin typeface="Calibri"/>
                <a:cs typeface="Calibri"/>
              </a:rPr>
              <a:t>n</a:t>
            </a:r>
            <a:r>
              <a:rPr sz="825" spc="-8" dirty="0">
                <a:solidFill>
                  <a:prstClr val="black"/>
                </a:solidFill>
                <a:latin typeface="Calibri"/>
                <a:cs typeface="Calibri"/>
              </a:rPr>
              <a:t>t</a:t>
            </a:r>
            <a:r>
              <a:rPr sz="825" dirty="0">
                <a:solidFill>
                  <a:prstClr val="black"/>
                </a:solidFill>
                <a:latin typeface="Calibri"/>
                <a:cs typeface="Calibri"/>
              </a:rPr>
              <a:t>erle</a:t>
            </a:r>
            <a:r>
              <a:rPr sz="825" spc="-4" dirty="0">
                <a:solidFill>
                  <a:prstClr val="black"/>
                </a:solidFill>
                <a:latin typeface="Calibri"/>
                <a:cs typeface="Calibri"/>
              </a:rPr>
              <a:t>u</a:t>
            </a:r>
            <a:r>
              <a:rPr sz="825" dirty="0">
                <a:solidFill>
                  <a:prstClr val="black"/>
                </a:solidFill>
                <a:latin typeface="Calibri"/>
                <a:cs typeface="Calibri"/>
              </a:rPr>
              <a:t>k</a:t>
            </a:r>
            <a:r>
              <a:rPr sz="825" spc="-4" dirty="0">
                <a:solidFill>
                  <a:prstClr val="black"/>
                </a:solidFill>
                <a:latin typeface="Calibri"/>
                <a:cs typeface="Calibri"/>
              </a:rPr>
              <a:t>ins</a:t>
            </a:r>
            <a:endParaRPr sz="825" dirty="0">
              <a:solidFill>
                <a:prstClr val="black"/>
              </a:solidFill>
              <a:latin typeface="Calibri"/>
              <a:cs typeface="Calibri"/>
            </a:endParaRPr>
          </a:p>
          <a:p>
            <a:pPr marL="9525" defTabSz="342900">
              <a:lnSpc>
                <a:spcPts val="818"/>
              </a:lnSpc>
            </a:pPr>
            <a:r>
              <a:rPr sz="825" spc="-4" dirty="0">
                <a:solidFill>
                  <a:prstClr val="black"/>
                </a:solidFill>
                <a:latin typeface="Calibri"/>
                <a:cs typeface="Calibri"/>
              </a:rPr>
              <a:t>Chemokines</a:t>
            </a:r>
            <a:endParaRPr sz="825" dirty="0">
              <a:solidFill>
                <a:prstClr val="black"/>
              </a:solidFill>
              <a:latin typeface="Calibri"/>
              <a:cs typeface="Calibri"/>
            </a:endParaRPr>
          </a:p>
          <a:p>
            <a:pPr marR="204311" algn="ctr" defTabSz="342900">
              <a:lnSpc>
                <a:spcPts val="926"/>
              </a:lnSpc>
            </a:pPr>
            <a:r>
              <a:rPr sz="825" spc="-4" dirty="0">
                <a:solidFill>
                  <a:prstClr val="black"/>
                </a:solidFill>
                <a:latin typeface="Calibri"/>
                <a:cs typeface="Calibri"/>
              </a:rPr>
              <a:t>Oxytocine</a:t>
            </a:r>
            <a:endParaRPr sz="825" dirty="0">
              <a:solidFill>
                <a:prstClr val="black"/>
              </a:solidFill>
              <a:latin typeface="Calibri"/>
              <a:cs typeface="Calibri"/>
            </a:endParaRPr>
          </a:p>
          <a:p>
            <a:pPr marL="55245" defTabSz="342900">
              <a:lnSpc>
                <a:spcPts val="870"/>
              </a:lnSpc>
            </a:pPr>
            <a:r>
              <a:rPr sz="825" dirty="0">
                <a:solidFill>
                  <a:prstClr val="black"/>
                </a:solidFill>
                <a:latin typeface="Calibri"/>
                <a:cs typeface="Calibri"/>
              </a:rPr>
              <a:t>Leukotriene</a:t>
            </a:r>
          </a:p>
          <a:p>
            <a:pPr marL="247174" defTabSz="342900">
              <a:lnSpc>
                <a:spcPts val="870"/>
              </a:lnSpc>
            </a:pPr>
            <a:r>
              <a:rPr sz="825" spc="-4" dirty="0">
                <a:solidFill>
                  <a:prstClr val="black"/>
                </a:solidFill>
                <a:latin typeface="Calibri"/>
                <a:cs typeface="Calibri"/>
              </a:rPr>
              <a:t>POMCs</a:t>
            </a:r>
            <a:endParaRPr sz="825" dirty="0">
              <a:solidFill>
                <a:prstClr val="black"/>
              </a:solidFill>
              <a:latin typeface="Calibri"/>
              <a:cs typeface="Calibri"/>
            </a:endParaRPr>
          </a:p>
          <a:p>
            <a:pPr marL="96203" marR="232410" indent="-74295" defTabSz="342900">
              <a:lnSpc>
                <a:spcPts val="818"/>
              </a:lnSpc>
              <a:spcBef>
                <a:spcPts val="139"/>
              </a:spcBef>
            </a:pPr>
            <a:r>
              <a:rPr sz="825" spc="-4" dirty="0">
                <a:solidFill>
                  <a:prstClr val="black"/>
                </a:solidFill>
                <a:latin typeface="Calibri"/>
                <a:cs typeface="Calibri"/>
              </a:rPr>
              <a:t>Prostaglandins  Can</a:t>
            </a:r>
            <a:r>
              <a:rPr sz="825" spc="-8" dirty="0">
                <a:solidFill>
                  <a:prstClr val="black"/>
                </a:solidFill>
                <a:latin typeface="Calibri"/>
                <a:cs typeface="Calibri"/>
              </a:rPr>
              <a:t>n</a:t>
            </a:r>
            <a:r>
              <a:rPr sz="825" dirty="0">
                <a:solidFill>
                  <a:prstClr val="black"/>
                </a:solidFill>
                <a:latin typeface="Calibri"/>
                <a:cs typeface="Calibri"/>
              </a:rPr>
              <a:t>a</a:t>
            </a:r>
            <a:r>
              <a:rPr sz="825" spc="-4" dirty="0">
                <a:solidFill>
                  <a:prstClr val="black"/>
                </a:solidFill>
                <a:latin typeface="Calibri"/>
                <a:cs typeface="Calibri"/>
              </a:rPr>
              <a:t>b</a:t>
            </a:r>
            <a:r>
              <a:rPr sz="825" dirty="0">
                <a:solidFill>
                  <a:prstClr val="black"/>
                </a:solidFill>
                <a:latin typeface="Calibri"/>
                <a:cs typeface="Calibri"/>
              </a:rPr>
              <a:t>i</a:t>
            </a:r>
            <a:r>
              <a:rPr sz="825" spc="-8" dirty="0">
                <a:solidFill>
                  <a:prstClr val="black"/>
                </a:solidFill>
                <a:latin typeface="Calibri"/>
                <a:cs typeface="Calibri"/>
              </a:rPr>
              <a:t>n</a:t>
            </a:r>
            <a:r>
              <a:rPr sz="825" spc="-4" dirty="0">
                <a:solidFill>
                  <a:prstClr val="black"/>
                </a:solidFill>
                <a:latin typeface="Calibri"/>
                <a:cs typeface="Calibri"/>
              </a:rPr>
              <a:t>o</a:t>
            </a:r>
            <a:r>
              <a:rPr sz="825" dirty="0">
                <a:solidFill>
                  <a:prstClr val="black"/>
                </a:solidFill>
                <a:latin typeface="Calibri"/>
                <a:cs typeface="Calibri"/>
              </a:rPr>
              <a:t>i</a:t>
            </a:r>
            <a:r>
              <a:rPr sz="825" spc="-8" dirty="0">
                <a:solidFill>
                  <a:prstClr val="black"/>
                </a:solidFill>
                <a:latin typeface="Calibri"/>
                <a:cs typeface="Calibri"/>
              </a:rPr>
              <a:t>d</a:t>
            </a:r>
            <a:r>
              <a:rPr sz="825" dirty="0">
                <a:solidFill>
                  <a:prstClr val="black"/>
                </a:solidFill>
                <a:latin typeface="Calibri"/>
                <a:cs typeface="Calibri"/>
              </a:rPr>
              <a:t>s</a:t>
            </a:r>
          </a:p>
          <a:p>
            <a:pPr marL="260985" defTabSz="342900">
              <a:lnSpc>
                <a:spcPts val="686"/>
              </a:lnSpc>
            </a:pPr>
            <a:r>
              <a:rPr sz="825" spc="-4" dirty="0">
                <a:solidFill>
                  <a:prstClr val="black"/>
                </a:solidFill>
                <a:latin typeface="Calibri"/>
                <a:cs typeface="Calibri"/>
              </a:rPr>
              <a:t>Adenosine</a:t>
            </a:r>
            <a:endParaRPr sz="825" dirty="0">
              <a:solidFill>
                <a:prstClr val="black"/>
              </a:solidFill>
              <a:latin typeface="Calibri"/>
              <a:cs typeface="Calibri"/>
            </a:endParaRPr>
          </a:p>
          <a:p>
            <a:pPr marL="433864" defTabSz="342900">
              <a:lnSpc>
                <a:spcPts val="836"/>
              </a:lnSpc>
            </a:pPr>
            <a:r>
              <a:rPr sz="825" spc="-4" dirty="0">
                <a:solidFill>
                  <a:prstClr val="black"/>
                </a:solidFill>
                <a:latin typeface="Calibri"/>
                <a:cs typeface="Calibri"/>
              </a:rPr>
              <a:t>Urokinase</a:t>
            </a:r>
            <a:endParaRPr sz="825" dirty="0">
              <a:solidFill>
                <a:prstClr val="black"/>
              </a:solidFill>
              <a:latin typeface="Calibri"/>
              <a:cs typeface="Calibri"/>
            </a:endParaRPr>
          </a:p>
          <a:p>
            <a:pPr marL="493395" defTabSz="342900">
              <a:spcBef>
                <a:spcPts val="49"/>
              </a:spcBef>
            </a:pPr>
            <a:r>
              <a:rPr sz="825" spc="-4" dirty="0">
                <a:solidFill>
                  <a:prstClr val="black"/>
                </a:solidFill>
                <a:latin typeface="Calibri"/>
                <a:cs typeface="Calibri"/>
              </a:rPr>
              <a:t>Capsaicin</a:t>
            </a:r>
            <a:endParaRPr sz="825" dirty="0">
              <a:solidFill>
                <a:prstClr val="black"/>
              </a:solidFill>
              <a:latin typeface="Calibri"/>
              <a:cs typeface="Calibri"/>
            </a:endParaRPr>
          </a:p>
        </p:txBody>
      </p:sp>
      <p:sp>
        <p:nvSpPr>
          <p:cNvPr id="64" name="object 64"/>
          <p:cNvSpPr txBox="1"/>
          <p:nvPr/>
        </p:nvSpPr>
        <p:spPr>
          <a:xfrm>
            <a:off x="2914459" y="4672679"/>
            <a:ext cx="65723" cy="12125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9525" defTabSz="342900"/>
            <a:r>
              <a:rPr sz="788" dirty="0">
                <a:solidFill>
                  <a:prstClr val="black"/>
                </a:solidFill>
                <a:latin typeface="Calibri"/>
                <a:cs typeface="Calibri"/>
              </a:rPr>
              <a:t>?</a:t>
            </a:r>
            <a:endParaRPr sz="788">
              <a:solidFill>
                <a:prstClr val="black"/>
              </a:solidFill>
              <a:latin typeface="Calibri"/>
              <a:cs typeface="Calibri"/>
            </a:endParaRPr>
          </a:p>
        </p:txBody>
      </p:sp>
      <p:sp>
        <p:nvSpPr>
          <p:cNvPr id="65" name="object 65"/>
          <p:cNvSpPr txBox="1"/>
          <p:nvPr/>
        </p:nvSpPr>
        <p:spPr>
          <a:xfrm>
            <a:off x="3581115" y="2626614"/>
            <a:ext cx="50959" cy="7508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9525" defTabSz="342900"/>
            <a:r>
              <a:rPr sz="488" spc="8" dirty="0">
                <a:solidFill>
                  <a:prstClr val="black"/>
                </a:solidFill>
                <a:latin typeface="Calibri"/>
                <a:cs typeface="Calibri"/>
              </a:rPr>
              <a:t>e</a:t>
            </a:r>
            <a:endParaRPr sz="488">
              <a:solidFill>
                <a:prstClr val="black"/>
              </a:solidFill>
              <a:latin typeface="Calibri"/>
              <a:cs typeface="Calibri"/>
            </a:endParaRPr>
          </a:p>
        </p:txBody>
      </p:sp>
      <p:sp>
        <p:nvSpPr>
          <p:cNvPr id="66" name="object 66"/>
          <p:cNvSpPr txBox="1"/>
          <p:nvPr/>
        </p:nvSpPr>
        <p:spPr>
          <a:xfrm>
            <a:off x="3497675" y="2570416"/>
            <a:ext cx="210026" cy="11541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9525" defTabSz="342900"/>
            <a:r>
              <a:rPr sz="750" spc="-4" dirty="0">
                <a:solidFill>
                  <a:prstClr val="black"/>
                </a:solidFill>
                <a:latin typeface="Calibri"/>
                <a:cs typeface="Calibri"/>
              </a:rPr>
              <a:t>Fc</a:t>
            </a:r>
            <a:r>
              <a:rPr sz="750" spc="8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750" spc="-8" dirty="0">
                <a:solidFill>
                  <a:prstClr val="black"/>
                </a:solidFill>
                <a:latin typeface="Calibri"/>
                <a:cs typeface="Calibri"/>
              </a:rPr>
              <a:t>RI</a:t>
            </a:r>
            <a:endParaRPr sz="750">
              <a:solidFill>
                <a:prstClr val="black"/>
              </a:solidFill>
              <a:latin typeface="Calibri"/>
              <a:cs typeface="Calibri"/>
            </a:endParaRPr>
          </a:p>
        </p:txBody>
      </p:sp>
      <p:sp>
        <p:nvSpPr>
          <p:cNvPr id="67" name="object 67"/>
          <p:cNvSpPr txBox="1"/>
          <p:nvPr/>
        </p:nvSpPr>
        <p:spPr>
          <a:xfrm>
            <a:off x="3379469" y="2674429"/>
            <a:ext cx="121920" cy="11541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9525" defTabSz="342900"/>
            <a:r>
              <a:rPr sz="750" spc="-8" dirty="0">
                <a:solidFill>
                  <a:prstClr val="black"/>
                </a:solidFill>
                <a:latin typeface="Calibri"/>
                <a:cs typeface="Calibri"/>
              </a:rPr>
              <a:t>Kit</a:t>
            </a:r>
            <a:endParaRPr sz="750">
              <a:solidFill>
                <a:prstClr val="black"/>
              </a:solidFill>
              <a:latin typeface="Calibri"/>
              <a:cs typeface="Calibri"/>
            </a:endParaRPr>
          </a:p>
        </p:txBody>
      </p:sp>
      <p:sp>
        <p:nvSpPr>
          <p:cNvPr id="68" name="object 68"/>
          <p:cNvSpPr txBox="1"/>
          <p:nvPr/>
        </p:nvSpPr>
        <p:spPr>
          <a:xfrm>
            <a:off x="3217830" y="2802446"/>
            <a:ext cx="290513" cy="2051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9525" marR="3810" indent="97154" defTabSz="342900">
              <a:lnSpc>
                <a:spcPts val="788"/>
              </a:lnSpc>
            </a:pPr>
            <a:r>
              <a:rPr sz="750" spc="-8" dirty="0">
                <a:solidFill>
                  <a:prstClr val="black"/>
                </a:solidFill>
                <a:latin typeface="Calibri"/>
                <a:cs typeface="Calibri"/>
              </a:rPr>
              <a:t>Fc</a:t>
            </a:r>
            <a:r>
              <a:rPr sz="750" spc="-8" dirty="0">
                <a:solidFill>
                  <a:prstClr val="black"/>
                </a:solidFill>
                <a:latin typeface="Symbol"/>
                <a:cs typeface="Symbol"/>
              </a:rPr>
              <a:t></a:t>
            </a:r>
            <a:r>
              <a:rPr sz="750" spc="-4" dirty="0">
                <a:solidFill>
                  <a:prstClr val="black"/>
                </a:solidFill>
                <a:latin typeface="Calibri"/>
                <a:cs typeface="Calibri"/>
              </a:rPr>
              <a:t>R  </a:t>
            </a:r>
            <a:r>
              <a:rPr sz="750" spc="-8" dirty="0">
                <a:solidFill>
                  <a:prstClr val="black"/>
                </a:solidFill>
                <a:latin typeface="Calibri"/>
                <a:cs typeface="Calibri"/>
              </a:rPr>
              <a:t>TLRs</a:t>
            </a:r>
            <a:endParaRPr sz="750">
              <a:solidFill>
                <a:prstClr val="black"/>
              </a:solidFill>
              <a:latin typeface="Calibri"/>
              <a:cs typeface="Calibri"/>
            </a:endParaRPr>
          </a:p>
        </p:txBody>
      </p:sp>
      <p:sp>
        <p:nvSpPr>
          <p:cNvPr id="69" name="object 69"/>
          <p:cNvSpPr txBox="1"/>
          <p:nvPr/>
        </p:nvSpPr>
        <p:spPr>
          <a:xfrm>
            <a:off x="3035618" y="3006376"/>
            <a:ext cx="611029" cy="44884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68593" defTabSz="342900"/>
            <a:r>
              <a:rPr sz="750" spc="-4" dirty="0">
                <a:solidFill>
                  <a:prstClr val="black"/>
                </a:solidFill>
                <a:latin typeface="Calibri"/>
                <a:cs typeface="Calibri"/>
              </a:rPr>
              <a:t>CR1/2,</a:t>
            </a:r>
            <a:r>
              <a:rPr sz="750" spc="-49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750" spc="-4" dirty="0">
                <a:solidFill>
                  <a:prstClr val="black"/>
                </a:solidFill>
                <a:latin typeface="Calibri"/>
                <a:cs typeface="Calibri"/>
              </a:rPr>
              <a:t>CR3</a:t>
            </a:r>
            <a:endParaRPr sz="750">
              <a:solidFill>
                <a:prstClr val="black"/>
              </a:solidFill>
              <a:latin typeface="Calibri"/>
              <a:cs typeface="Calibri"/>
            </a:endParaRPr>
          </a:p>
          <a:p>
            <a:pPr marL="55721" marR="9049" indent="102870" defTabSz="342900">
              <a:lnSpc>
                <a:spcPts val="773"/>
              </a:lnSpc>
              <a:spcBef>
                <a:spcPts val="143"/>
              </a:spcBef>
            </a:pPr>
            <a:r>
              <a:rPr sz="750" spc="-4" dirty="0">
                <a:solidFill>
                  <a:prstClr val="black"/>
                </a:solidFill>
                <a:latin typeface="Calibri"/>
                <a:cs typeface="Calibri"/>
              </a:rPr>
              <a:t>C3aR,</a:t>
            </a:r>
            <a:r>
              <a:rPr sz="750" spc="-56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750" spc="-4" dirty="0">
                <a:solidFill>
                  <a:prstClr val="black"/>
                </a:solidFill>
                <a:latin typeface="Calibri"/>
                <a:cs typeface="Calibri"/>
              </a:rPr>
              <a:t>C5aR  NK1</a:t>
            </a:r>
            <a:endParaRPr sz="750">
              <a:solidFill>
                <a:prstClr val="black"/>
              </a:solidFill>
              <a:latin typeface="Calibri"/>
              <a:cs typeface="Calibri"/>
            </a:endParaRPr>
          </a:p>
          <a:p>
            <a:pPr marL="9525" defTabSz="342900">
              <a:spcBef>
                <a:spcPts val="23"/>
              </a:spcBef>
            </a:pPr>
            <a:r>
              <a:rPr sz="750" spc="-4" dirty="0">
                <a:solidFill>
                  <a:prstClr val="black"/>
                </a:solidFill>
                <a:latin typeface="Calibri"/>
                <a:cs typeface="Calibri"/>
              </a:rPr>
              <a:t>ET</a:t>
            </a:r>
            <a:r>
              <a:rPr sz="731" spc="-5" baseline="-21367" dirty="0">
                <a:solidFill>
                  <a:prstClr val="black"/>
                </a:solidFill>
                <a:latin typeface="Calibri"/>
                <a:cs typeface="Calibri"/>
              </a:rPr>
              <a:t>A</a:t>
            </a:r>
            <a:r>
              <a:rPr sz="750" spc="-4" dirty="0">
                <a:solidFill>
                  <a:prstClr val="black"/>
                </a:solidFill>
                <a:latin typeface="Calibri"/>
                <a:cs typeface="Calibri"/>
              </a:rPr>
              <a:t>/ET</a:t>
            </a:r>
            <a:r>
              <a:rPr sz="731" spc="-5" baseline="-21367" dirty="0">
                <a:solidFill>
                  <a:prstClr val="black"/>
                </a:solidFill>
                <a:latin typeface="Calibri"/>
                <a:cs typeface="Calibri"/>
              </a:rPr>
              <a:t>B</a:t>
            </a:r>
            <a:endParaRPr sz="731" baseline="-21367">
              <a:solidFill>
                <a:prstClr val="black"/>
              </a:solidFill>
              <a:latin typeface="Calibri"/>
              <a:cs typeface="Calibri"/>
            </a:endParaRPr>
          </a:p>
        </p:txBody>
      </p:sp>
      <p:sp>
        <p:nvSpPr>
          <p:cNvPr id="70" name="object 70"/>
          <p:cNvSpPr txBox="1"/>
          <p:nvPr/>
        </p:nvSpPr>
        <p:spPr>
          <a:xfrm>
            <a:off x="2992945" y="3451002"/>
            <a:ext cx="223838" cy="11541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9525" defTabSz="342900"/>
            <a:r>
              <a:rPr sz="750" spc="-8" dirty="0">
                <a:solidFill>
                  <a:prstClr val="black"/>
                </a:solidFill>
                <a:latin typeface="Calibri"/>
                <a:cs typeface="Calibri"/>
              </a:rPr>
              <a:t>CD48</a:t>
            </a:r>
            <a:endParaRPr sz="750">
              <a:solidFill>
                <a:prstClr val="black"/>
              </a:solidFill>
              <a:latin typeface="Calibri"/>
              <a:cs typeface="Calibri"/>
            </a:endParaRPr>
          </a:p>
        </p:txBody>
      </p:sp>
      <p:sp>
        <p:nvSpPr>
          <p:cNvPr id="71" name="object 71"/>
          <p:cNvSpPr txBox="1"/>
          <p:nvPr/>
        </p:nvSpPr>
        <p:spPr>
          <a:xfrm>
            <a:off x="2973229" y="3577285"/>
            <a:ext cx="570071" cy="110555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7623" marR="170021" indent="-18098" defTabSz="342900">
              <a:lnSpc>
                <a:spcPct val="95100"/>
              </a:lnSpc>
            </a:pPr>
            <a:r>
              <a:rPr sz="750" spc="-4" dirty="0">
                <a:solidFill>
                  <a:prstClr val="black"/>
                </a:solidFill>
                <a:latin typeface="Calibri"/>
                <a:cs typeface="Calibri"/>
              </a:rPr>
              <a:t>IL</a:t>
            </a:r>
            <a:r>
              <a:rPr sz="750" spc="-8" dirty="0">
                <a:solidFill>
                  <a:prstClr val="black"/>
                </a:solidFill>
                <a:latin typeface="Calibri"/>
                <a:cs typeface="Calibri"/>
              </a:rPr>
              <a:t>-</a:t>
            </a:r>
            <a:r>
              <a:rPr sz="750" spc="-4" dirty="0">
                <a:solidFill>
                  <a:prstClr val="black"/>
                </a:solidFill>
                <a:latin typeface="Calibri"/>
                <a:cs typeface="Calibri"/>
              </a:rPr>
              <a:t>3,4,15R  </a:t>
            </a:r>
            <a:r>
              <a:rPr sz="750" spc="-8" dirty="0">
                <a:solidFill>
                  <a:prstClr val="black"/>
                </a:solidFill>
                <a:latin typeface="Calibri"/>
                <a:cs typeface="Calibri"/>
              </a:rPr>
              <a:t>CCR3  </a:t>
            </a:r>
            <a:r>
              <a:rPr sz="750" spc="-4" dirty="0">
                <a:solidFill>
                  <a:prstClr val="black"/>
                </a:solidFill>
                <a:latin typeface="Calibri"/>
                <a:cs typeface="Calibri"/>
              </a:rPr>
              <a:t>OTRs</a:t>
            </a:r>
            <a:endParaRPr sz="750">
              <a:solidFill>
                <a:prstClr val="black"/>
              </a:solidFill>
              <a:latin typeface="Calibri"/>
              <a:cs typeface="Calibri"/>
            </a:endParaRPr>
          </a:p>
          <a:p>
            <a:pPr marL="159544" marR="3810" indent="-23336" defTabSz="342900">
              <a:lnSpc>
                <a:spcPct val="95700"/>
              </a:lnSpc>
              <a:spcBef>
                <a:spcPts val="56"/>
              </a:spcBef>
            </a:pPr>
            <a:r>
              <a:rPr sz="750" spc="-8" dirty="0">
                <a:solidFill>
                  <a:prstClr val="black"/>
                </a:solidFill>
                <a:latin typeface="Calibri"/>
                <a:cs typeface="Calibri"/>
              </a:rPr>
              <a:t>CysLT1R  </a:t>
            </a:r>
            <a:r>
              <a:rPr sz="750" spc="-4" dirty="0">
                <a:solidFill>
                  <a:prstClr val="black"/>
                </a:solidFill>
                <a:latin typeface="Calibri"/>
                <a:cs typeface="Calibri"/>
              </a:rPr>
              <a:t>M</a:t>
            </a:r>
            <a:r>
              <a:rPr sz="750" spc="-8" dirty="0">
                <a:solidFill>
                  <a:prstClr val="black"/>
                </a:solidFill>
                <a:latin typeface="Calibri"/>
                <a:cs typeface="Calibri"/>
              </a:rPr>
              <a:t>G1/MCS  </a:t>
            </a:r>
            <a:r>
              <a:rPr sz="750" spc="-4" dirty="0">
                <a:solidFill>
                  <a:prstClr val="black"/>
                </a:solidFill>
                <a:latin typeface="Calibri"/>
                <a:cs typeface="Calibri"/>
              </a:rPr>
              <a:t>EP1/EP3  CB1/CB2</a:t>
            </a:r>
            <a:endParaRPr sz="750">
              <a:solidFill>
                <a:prstClr val="black"/>
              </a:solidFill>
              <a:latin typeface="Calibri"/>
              <a:cs typeface="Calibri"/>
            </a:endParaRPr>
          </a:p>
          <a:p>
            <a:pPr marR="32385" algn="r" defTabSz="342900">
              <a:lnSpc>
                <a:spcPts val="803"/>
              </a:lnSpc>
            </a:pPr>
            <a:r>
              <a:rPr sz="750" spc="-8" dirty="0">
                <a:solidFill>
                  <a:prstClr val="black"/>
                </a:solidFill>
                <a:latin typeface="Calibri"/>
                <a:cs typeface="Calibri"/>
              </a:rPr>
              <a:t>A2</a:t>
            </a:r>
            <a:r>
              <a:rPr sz="750" spc="-4" dirty="0">
                <a:solidFill>
                  <a:prstClr val="black"/>
                </a:solidFill>
                <a:latin typeface="Calibri"/>
                <a:cs typeface="Calibri"/>
              </a:rPr>
              <a:t>b</a:t>
            </a:r>
            <a:r>
              <a:rPr sz="750" spc="-8" dirty="0">
                <a:solidFill>
                  <a:prstClr val="black"/>
                </a:solidFill>
                <a:latin typeface="Calibri"/>
                <a:cs typeface="Calibri"/>
              </a:rPr>
              <a:t>/</a:t>
            </a:r>
            <a:r>
              <a:rPr sz="750" spc="-4" dirty="0">
                <a:solidFill>
                  <a:prstClr val="black"/>
                </a:solidFill>
                <a:latin typeface="Calibri"/>
                <a:cs typeface="Calibri"/>
              </a:rPr>
              <a:t>A3</a:t>
            </a:r>
            <a:endParaRPr sz="750">
              <a:solidFill>
                <a:prstClr val="black"/>
              </a:solidFill>
              <a:latin typeface="Calibri"/>
              <a:cs typeface="Calibri"/>
            </a:endParaRPr>
          </a:p>
          <a:p>
            <a:pPr marL="424339" marR="19050" indent="-85248" algn="r" defTabSz="342900">
              <a:lnSpc>
                <a:spcPts val="840"/>
              </a:lnSpc>
              <a:spcBef>
                <a:spcPts val="86"/>
              </a:spcBef>
            </a:pPr>
            <a:r>
              <a:rPr sz="750" spc="-4" dirty="0">
                <a:solidFill>
                  <a:prstClr val="black"/>
                </a:solidFill>
                <a:latin typeface="Calibri"/>
                <a:cs typeface="Calibri"/>
              </a:rPr>
              <a:t>uPAR  </a:t>
            </a:r>
            <a:r>
              <a:rPr sz="750" spc="-8" dirty="0">
                <a:solidFill>
                  <a:prstClr val="black"/>
                </a:solidFill>
                <a:latin typeface="Calibri"/>
                <a:cs typeface="Calibri"/>
              </a:rPr>
              <a:t>VR</a:t>
            </a:r>
            <a:endParaRPr sz="750">
              <a:solidFill>
                <a:prstClr val="black"/>
              </a:solidFill>
              <a:latin typeface="Calibri"/>
              <a:cs typeface="Calibri"/>
            </a:endParaRPr>
          </a:p>
        </p:txBody>
      </p:sp>
      <p:sp>
        <p:nvSpPr>
          <p:cNvPr id="72" name="object 72"/>
          <p:cNvSpPr txBox="1"/>
          <p:nvPr/>
        </p:nvSpPr>
        <p:spPr>
          <a:xfrm>
            <a:off x="3509772" y="4667821"/>
            <a:ext cx="452438" cy="11541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9525" defTabSz="342900"/>
            <a:r>
              <a:rPr sz="750" spc="-4" dirty="0">
                <a:solidFill>
                  <a:prstClr val="black"/>
                </a:solidFill>
                <a:latin typeface="Calibri"/>
                <a:cs typeface="Calibri"/>
              </a:rPr>
              <a:t>PIR A/PIR</a:t>
            </a:r>
            <a:r>
              <a:rPr sz="750" spc="-71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750" spc="-4" dirty="0">
                <a:solidFill>
                  <a:prstClr val="black"/>
                </a:solidFill>
                <a:latin typeface="Calibri"/>
                <a:cs typeface="Calibri"/>
              </a:rPr>
              <a:t>B</a:t>
            </a:r>
            <a:endParaRPr sz="750">
              <a:solidFill>
                <a:prstClr val="black"/>
              </a:solidFill>
              <a:latin typeface="Calibri"/>
              <a:cs typeface="Calibri"/>
            </a:endParaRPr>
          </a:p>
        </p:txBody>
      </p:sp>
      <p:sp>
        <p:nvSpPr>
          <p:cNvPr id="73" name="object 73"/>
          <p:cNvSpPr/>
          <p:nvPr/>
        </p:nvSpPr>
        <p:spPr>
          <a:xfrm>
            <a:off x="4303395" y="2487167"/>
            <a:ext cx="718937" cy="238772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342900"/>
            <a:endParaRPr sz="1350">
              <a:solidFill>
                <a:prstClr val="black"/>
              </a:solidFill>
              <a:latin typeface="Corbel"/>
            </a:endParaRPr>
          </a:p>
        </p:txBody>
      </p:sp>
      <p:sp>
        <p:nvSpPr>
          <p:cNvPr id="74" name="object 74"/>
          <p:cNvSpPr/>
          <p:nvPr/>
        </p:nvSpPr>
        <p:spPr>
          <a:xfrm>
            <a:off x="4307967" y="2528316"/>
            <a:ext cx="710936" cy="233400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342900"/>
            <a:endParaRPr sz="1350">
              <a:solidFill>
                <a:prstClr val="black"/>
              </a:solidFill>
              <a:latin typeface="Corbel"/>
            </a:endParaRPr>
          </a:p>
        </p:txBody>
      </p:sp>
      <p:sp>
        <p:nvSpPr>
          <p:cNvPr id="75" name="object 75"/>
          <p:cNvSpPr txBox="1"/>
          <p:nvPr/>
        </p:nvSpPr>
        <p:spPr>
          <a:xfrm>
            <a:off x="4322826" y="2506599"/>
            <a:ext cx="642461" cy="2257830"/>
          </a:xfrm>
          <a:prstGeom prst="rect">
            <a:avLst/>
          </a:prstGeom>
          <a:solidFill>
            <a:srgbClr val="D9D9D9"/>
          </a:solidFill>
        </p:spPr>
        <p:txBody>
          <a:bodyPr vert="horz" wrap="square" lIns="0" tIns="64294" rIns="0" bIns="0" rtlCol="0">
            <a:spAutoFit/>
          </a:bodyPr>
          <a:lstStyle/>
          <a:p>
            <a:pPr marL="476" algn="ctr" defTabSz="342900">
              <a:spcBef>
                <a:spcPts val="506"/>
              </a:spcBef>
            </a:pPr>
            <a:r>
              <a:rPr sz="750" spc="-4" dirty="0">
                <a:solidFill>
                  <a:prstClr val="black"/>
                </a:solidFill>
                <a:latin typeface="Calibri"/>
                <a:cs typeface="Calibri"/>
              </a:rPr>
              <a:t>IL-1,</a:t>
            </a:r>
            <a:r>
              <a:rPr sz="750" spc="-53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750" spc="-4" dirty="0">
                <a:solidFill>
                  <a:prstClr val="black"/>
                </a:solidFill>
                <a:latin typeface="Calibri"/>
                <a:cs typeface="Calibri"/>
              </a:rPr>
              <a:t>IL-2,</a:t>
            </a:r>
            <a:endParaRPr sz="750" dirty="0">
              <a:solidFill>
                <a:prstClr val="black"/>
              </a:solidFill>
              <a:latin typeface="Calibri"/>
              <a:cs typeface="Calibri"/>
            </a:endParaRPr>
          </a:p>
          <a:p>
            <a:pPr marL="476" algn="ctr" defTabSz="342900"/>
            <a:r>
              <a:rPr sz="750" spc="-4" dirty="0">
                <a:solidFill>
                  <a:prstClr val="black"/>
                </a:solidFill>
                <a:latin typeface="Calibri"/>
                <a:cs typeface="Calibri"/>
              </a:rPr>
              <a:t>IL-3,</a:t>
            </a:r>
            <a:r>
              <a:rPr sz="750" spc="-53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750" spc="-4" dirty="0">
                <a:solidFill>
                  <a:prstClr val="black"/>
                </a:solidFill>
                <a:latin typeface="Calibri"/>
                <a:cs typeface="Calibri"/>
              </a:rPr>
              <a:t>IL-4,</a:t>
            </a:r>
            <a:endParaRPr sz="750" dirty="0">
              <a:solidFill>
                <a:prstClr val="black"/>
              </a:solidFill>
              <a:latin typeface="Calibri"/>
              <a:cs typeface="Calibri"/>
            </a:endParaRPr>
          </a:p>
          <a:p>
            <a:pPr marL="476" algn="ctr" defTabSz="342900"/>
            <a:r>
              <a:rPr sz="750" spc="-4" dirty="0">
                <a:solidFill>
                  <a:prstClr val="black"/>
                </a:solidFill>
                <a:latin typeface="Calibri"/>
                <a:cs typeface="Calibri"/>
              </a:rPr>
              <a:t>IL-5,</a:t>
            </a:r>
            <a:r>
              <a:rPr sz="750" spc="-53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750" spc="-4" dirty="0">
                <a:solidFill>
                  <a:prstClr val="black"/>
                </a:solidFill>
                <a:latin typeface="Calibri"/>
                <a:cs typeface="Calibri"/>
              </a:rPr>
              <a:t>IL-6,</a:t>
            </a:r>
            <a:endParaRPr sz="750" dirty="0">
              <a:solidFill>
                <a:prstClr val="black"/>
              </a:solidFill>
              <a:latin typeface="Calibri"/>
              <a:cs typeface="Calibri"/>
            </a:endParaRPr>
          </a:p>
          <a:p>
            <a:pPr marL="105728" marR="98584" indent="-953" algn="ctr" defTabSz="342900"/>
            <a:r>
              <a:rPr sz="750" spc="-4" dirty="0">
                <a:solidFill>
                  <a:prstClr val="black"/>
                </a:solidFill>
                <a:latin typeface="Calibri"/>
                <a:cs typeface="Calibri"/>
              </a:rPr>
              <a:t>IL-8, IL-10,  IL-13,</a:t>
            </a:r>
            <a:r>
              <a:rPr sz="750" spc="-49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750" spc="-8" dirty="0">
                <a:solidFill>
                  <a:prstClr val="black"/>
                </a:solidFill>
                <a:latin typeface="Calibri"/>
                <a:cs typeface="Calibri"/>
              </a:rPr>
              <a:t>TNF,</a:t>
            </a:r>
            <a:endParaRPr sz="750" dirty="0">
              <a:solidFill>
                <a:prstClr val="black"/>
              </a:solidFill>
              <a:latin typeface="Calibri"/>
              <a:cs typeface="Calibri"/>
            </a:endParaRPr>
          </a:p>
          <a:p>
            <a:pPr marL="97631" marR="91440" indent="476" algn="ctr" defTabSz="342900">
              <a:lnSpc>
                <a:spcPct val="99900"/>
              </a:lnSpc>
              <a:spcBef>
                <a:spcPts val="8"/>
              </a:spcBef>
            </a:pPr>
            <a:r>
              <a:rPr sz="750" spc="-4" dirty="0">
                <a:solidFill>
                  <a:prstClr val="black"/>
                </a:solidFill>
                <a:latin typeface="Calibri"/>
                <a:cs typeface="Calibri"/>
              </a:rPr>
              <a:t>MIPs,</a:t>
            </a:r>
            <a:r>
              <a:rPr sz="750" spc="-49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750" spc="-4" dirty="0">
                <a:solidFill>
                  <a:prstClr val="black"/>
                </a:solidFill>
                <a:latin typeface="Calibri"/>
                <a:cs typeface="Calibri"/>
              </a:rPr>
              <a:t>IFN-</a:t>
            </a:r>
            <a:r>
              <a:rPr sz="750" spc="-4" dirty="0">
                <a:solidFill>
                  <a:prstClr val="black"/>
                </a:solidFill>
                <a:latin typeface="Symbol"/>
                <a:cs typeface="Symbol"/>
              </a:rPr>
              <a:t></a:t>
            </a:r>
            <a:r>
              <a:rPr sz="750" spc="-4" dirty="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r>
              <a:rPr sz="750" spc="-8" dirty="0">
                <a:solidFill>
                  <a:prstClr val="black"/>
                </a:solidFill>
                <a:latin typeface="Calibri"/>
                <a:cs typeface="Calibri"/>
              </a:rPr>
              <a:t>GM-CSF,  TGF-b,  bFGF,  VPF/VEGF,  </a:t>
            </a:r>
            <a:r>
              <a:rPr sz="750" b="1" spc="-4" dirty="0">
                <a:solidFill>
                  <a:prstClr val="black"/>
                </a:solidFill>
                <a:latin typeface="Calibri"/>
                <a:cs typeface="Calibri"/>
              </a:rPr>
              <a:t>PGD</a:t>
            </a:r>
            <a:r>
              <a:rPr sz="731" b="1" spc="-5" baseline="-21367" dirty="0">
                <a:solidFill>
                  <a:prstClr val="black"/>
                </a:solidFill>
                <a:latin typeface="Calibri"/>
                <a:cs typeface="Calibri"/>
              </a:rPr>
              <a:t>2</a:t>
            </a:r>
            <a:r>
              <a:rPr sz="750" b="1" spc="-4" dirty="0">
                <a:solidFill>
                  <a:prstClr val="black"/>
                </a:solidFill>
                <a:latin typeface="Calibri"/>
                <a:cs typeface="Calibri"/>
              </a:rPr>
              <a:t>,</a:t>
            </a:r>
            <a:r>
              <a:rPr sz="750" b="1" spc="-34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750" b="1" spc="-4" dirty="0">
                <a:solidFill>
                  <a:prstClr val="black"/>
                </a:solidFill>
                <a:latin typeface="Calibri"/>
                <a:cs typeface="Calibri"/>
              </a:rPr>
              <a:t>LTB</a:t>
            </a:r>
            <a:r>
              <a:rPr sz="731" b="1" spc="-5" baseline="-21367" dirty="0">
                <a:solidFill>
                  <a:prstClr val="black"/>
                </a:solidFill>
                <a:latin typeface="Calibri"/>
                <a:cs typeface="Calibri"/>
              </a:rPr>
              <a:t>4</a:t>
            </a:r>
            <a:r>
              <a:rPr sz="750" b="1" spc="-4" dirty="0">
                <a:solidFill>
                  <a:prstClr val="black"/>
                </a:solidFill>
                <a:latin typeface="Calibri"/>
                <a:cs typeface="Calibri"/>
              </a:rPr>
              <a:t>,  LTC</a:t>
            </a:r>
            <a:r>
              <a:rPr sz="731" b="1" spc="-5" baseline="-21367" dirty="0">
                <a:solidFill>
                  <a:prstClr val="black"/>
                </a:solidFill>
                <a:latin typeface="Calibri"/>
                <a:cs typeface="Calibri"/>
              </a:rPr>
              <a:t>4</a:t>
            </a:r>
            <a:r>
              <a:rPr sz="750" b="1" spc="-4" dirty="0">
                <a:solidFill>
                  <a:prstClr val="black"/>
                </a:solidFill>
                <a:latin typeface="Calibri"/>
                <a:cs typeface="Calibri"/>
              </a:rPr>
              <a:t>,</a:t>
            </a:r>
            <a:r>
              <a:rPr sz="750" b="1" spc="-49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750" b="1" spc="-4" dirty="0">
                <a:solidFill>
                  <a:prstClr val="black"/>
                </a:solidFill>
                <a:latin typeface="Calibri"/>
                <a:cs typeface="Calibri"/>
              </a:rPr>
              <a:t>PAF,</a:t>
            </a:r>
            <a:endParaRPr sz="750" dirty="0">
              <a:solidFill>
                <a:prstClr val="black"/>
              </a:solidFill>
              <a:latin typeface="Calibri"/>
              <a:cs typeface="Calibri"/>
            </a:endParaRPr>
          </a:p>
          <a:p>
            <a:pPr marL="62389" marR="53816" indent="-1429" algn="ctr" defTabSz="342900"/>
            <a:r>
              <a:rPr sz="750" b="1" spc="-4" dirty="0">
                <a:solidFill>
                  <a:prstClr val="black"/>
                </a:solidFill>
                <a:latin typeface="Calibri"/>
                <a:cs typeface="Calibri"/>
              </a:rPr>
              <a:t>histamine,  </a:t>
            </a:r>
            <a:r>
              <a:rPr sz="750" spc="-4" dirty="0">
                <a:solidFill>
                  <a:prstClr val="black"/>
                </a:solidFill>
                <a:latin typeface="Calibri"/>
                <a:cs typeface="Calibri"/>
              </a:rPr>
              <a:t>serotonine,  heparin,  chondroitin,  sulfate,  chymase,  tryptase,</a:t>
            </a:r>
            <a:r>
              <a:rPr sz="750" spc="-53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750" spc="-4" dirty="0">
                <a:solidFill>
                  <a:prstClr val="black"/>
                </a:solidFill>
                <a:latin typeface="Calibri"/>
                <a:cs typeface="Calibri"/>
              </a:rPr>
              <a:t>CPA</a:t>
            </a:r>
            <a:endParaRPr sz="750" dirty="0">
              <a:solidFill>
                <a:prstClr val="black"/>
              </a:solidFill>
              <a:latin typeface="Calibri"/>
              <a:cs typeface="Calibri"/>
            </a:endParaRPr>
          </a:p>
        </p:txBody>
      </p:sp>
      <p:sp>
        <p:nvSpPr>
          <p:cNvPr id="78" name="Title 77"/>
          <p:cNvSpPr>
            <a:spLocks noGrp="1"/>
          </p:cNvSpPr>
          <p:nvPr>
            <p:ph type="title"/>
          </p:nvPr>
        </p:nvSpPr>
        <p:spPr>
          <a:xfrm>
            <a:off x="48150" y="1017317"/>
            <a:ext cx="9095850" cy="1017270"/>
          </a:xfrm>
        </p:spPr>
        <p:txBody>
          <a:bodyPr>
            <a:normAutofit/>
          </a:bodyPr>
          <a:lstStyle/>
          <a:p>
            <a:pPr algn="ctr"/>
            <a:r>
              <a:rPr lang="el-GR" b="1" dirty="0">
                <a:solidFill>
                  <a:schemeClr val="accent1">
                    <a:lumMod val="75000"/>
                  </a:schemeClr>
                </a:solidFill>
              </a:rPr>
              <a:t>ΧΑΚ: Κεντρικός ο ρόλος των </a:t>
            </a:r>
            <a:r>
              <a:rPr lang="el-GR" b="1" dirty="0" err="1">
                <a:solidFill>
                  <a:schemeClr val="accent1">
                    <a:lumMod val="75000"/>
                  </a:schemeClr>
                </a:solidFill>
              </a:rPr>
              <a:t>Μαστοκυττάρων</a:t>
            </a:r>
            <a:r>
              <a:rPr lang="el-GR" b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endParaRPr 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79" name="TextBox 78"/>
          <p:cNvSpPr txBox="1"/>
          <p:nvPr/>
        </p:nvSpPr>
        <p:spPr>
          <a:xfrm>
            <a:off x="532545" y="5062463"/>
            <a:ext cx="7788495" cy="646331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 defTabSz="342900"/>
            <a:r>
              <a:rPr lang="el-GR" b="1" dirty="0">
                <a:solidFill>
                  <a:prstClr val="black"/>
                </a:solidFill>
                <a:latin typeface="Corbel"/>
              </a:rPr>
              <a:t>Τα </a:t>
            </a:r>
            <a:r>
              <a:rPr lang="el-GR" b="1" dirty="0" err="1">
                <a:solidFill>
                  <a:prstClr val="black"/>
                </a:solidFill>
                <a:latin typeface="Corbel"/>
              </a:rPr>
              <a:t>μαστοκύτταρα</a:t>
            </a:r>
            <a:r>
              <a:rPr lang="el-GR" b="1" dirty="0">
                <a:solidFill>
                  <a:prstClr val="black"/>
                </a:solidFill>
                <a:latin typeface="Corbel"/>
              </a:rPr>
              <a:t> είναι τα κύρια κύτταρα που διαμεσολαβούν την έναρξη των συμπτωμάτων της Κνίδωσης</a:t>
            </a:r>
            <a:endParaRPr lang="en-US" b="1" dirty="0">
              <a:solidFill>
                <a:prstClr val="black"/>
              </a:solidFill>
              <a:latin typeface="Corbel"/>
            </a:endParaRPr>
          </a:p>
        </p:txBody>
      </p:sp>
    </p:spTree>
    <p:extLst>
      <p:ext uri="{BB962C8B-B14F-4D97-AF65-F5344CB8AC3E}">
        <p14:creationId xmlns:p14="http://schemas.microsoft.com/office/powerpoint/2010/main" val="314622668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051560"/>
            <a:ext cx="9144000" cy="1017270"/>
          </a:xfrm>
        </p:spPr>
        <p:txBody>
          <a:bodyPr/>
          <a:lstStyle/>
          <a:p>
            <a:pPr algn="ctr"/>
            <a:r>
              <a:rPr lang="el-GR" b="1" dirty="0">
                <a:solidFill>
                  <a:schemeClr val="accent1">
                    <a:lumMod val="75000"/>
                  </a:schemeClr>
                </a:solidFill>
              </a:rPr>
              <a:t>Τι προκαλεί την </a:t>
            </a:r>
            <a:r>
              <a:rPr lang="el-GR" b="1" dirty="0" err="1">
                <a:solidFill>
                  <a:schemeClr val="accent1">
                    <a:lumMod val="75000"/>
                  </a:schemeClr>
                </a:solidFill>
              </a:rPr>
              <a:t>αποκοκκίωση</a:t>
            </a:r>
            <a:r>
              <a:rPr lang="el-GR" b="1" dirty="0">
                <a:solidFill>
                  <a:schemeClr val="accent1">
                    <a:lumMod val="75000"/>
                  </a:schemeClr>
                </a:solidFill>
              </a:rPr>
              <a:t> των </a:t>
            </a:r>
            <a:r>
              <a:rPr lang="el-GR" b="1" dirty="0" err="1">
                <a:solidFill>
                  <a:schemeClr val="accent1">
                    <a:lumMod val="75000"/>
                  </a:schemeClr>
                </a:solidFill>
              </a:rPr>
              <a:t>Μαστοκυττάρων</a:t>
            </a:r>
            <a:r>
              <a:rPr lang="el-GR" b="1" dirty="0">
                <a:solidFill>
                  <a:schemeClr val="accent1">
                    <a:lumMod val="75000"/>
                  </a:schemeClr>
                </a:solidFill>
              </a:rPr>
              <a:t> στην ΧΑΚ?</a:t>
            </a:r>
            <a:endParaRPr lang="en-US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53703" y="2233136"/>
            <a:ext cx="7036594" cy="332898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153715" y="2036683"/>
            <a:ext cx="6836569" cy="37218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31956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7F86A0B1-6561-4174-9AB1-3517DFADBEE3}"/>
              </a:ext>
            </a:extLst>
          </p:cNvPr>
          <p:cNvCxnSpPr>
            <a:cxnSpLocks/>
            <a:stCxn id="13" idx="2"/>
            <a:endCxn id="11" idx="0"/>
          </p:cNvCxnSpPr>
          <p:nvPr/>
        </p:nvCxnSpPr>
        <p:spPr>
          <a:xfrm>
            <a:off x="1681200" y="2601511"/>
            <a:ext cx="0" cy="443216"/>
          </a:xfrm>
          <a:prstGeom prst="straightConnector1">
            <a:avLst/>
          </a:prstGeom>
          <a:ln w="25400"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1EFB1FBA-20D2-4F2A-9D21-8327E010AA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4953" y="857250"/>
            <a:ext cx="8700448" cy="941867"/>
          </a:xfrm>
        </p:spPr>
        <p:txBody>
          <a:bodyPr>
            <a:normAutofit/>
          </a:bodyPr>
          <a:lstStyle/>
          <a:p>
            <a:pPr algn="ctr"/>
            <a:r>
              <a:rPr lang="el-GR" sz="2400" b="1" kern="0" dirty="0">
                <a:latin typeface="+mn-lt"/>
                <a:cs typeface="Arial" panose="020B0604020202020204" pitchFamily="34" charset="0"/>
              </a:rPr>
              <a:t>Στη</a:t>
            </a:r>
            <a:r>
              <a:rPr lang="en-US" sz="2400" b="1" kern="0" dirty="0">
                <a:latin typeface="+mn-lt"/>
                <a:cs typeface="Arial" panose="020B0604020202020204" pitchFamily="34" charset="0"/>
              </a:rPr>
              <a:t> XAK,</a:t>
            </a:r>
            <a:r>
              <a:rPr lang="el-GR" sz="2400" b="1" kern="0" dirty="0">
                <a:latin typeface="+mn-lt"/>
                <a:cs typeface="Arial" panose="020B0604020202020204" pitchFamily="34" charset="0"/>
              </a:rPr>
              <a:t> η </a:t>
            </a:r>
            <a:r>
              <a:rPr lang="en-US" sz="2400" b="1" kern="0" dirty="0">
                <a:latin typeface="+mn-lt"/>
                <a:cs typeface="Arial" panose="020B0604020202020204" pitchFamily="34" charset="0"/>
              </a:rPr>
              <a:t>Fc</a:t>
            </a:r>
            <a:r>
              <a:rPr lang="el-GR" sz="2400" b="1" kern="0" dirty="0">
                <a:latin typeface="+mn-lt"/>
                <a:cs typeface="Arial" panose="020B0604020202020204" pitchFamily="34" charset="0"/>
              </a:rPr>
              <a:t>ε</a:t>
            </a:r>
            <a:r>
              <a:rPr lang="en-US" sz="2400" b="1" kern="0" dirty="0">
                <a:latin typeface="+mn-lt"/>
                <a:cs typeface="Arial" panose="020B0604020202020204" pitchFamily="34" charset="0"/>
              </a:rPr>
              <a:t>RI</a:t>
            </a:r>
            <a:r>
              <a:rPr lang="el-GR" sz="2400" b="1" kern="0" dirty="0">
                <a:latin typeface="+mn-lt"/>
                <a:cs typeface="Arial" panose="020B0604020202020204" pitchFamily="34" charset="0"/>
              </a:rPr>
              <a:t> ενεργοποίηση των </a:t>
            </a:r>
            <a:r>
              <a:rPr lang="el-GR" sz="2400" b="1" kern="0" dirty="0" err="1">
                <a:latin typeface="+mn-lt"/>
                <a:cs typeface="Arial" panose="020B0604020202020204" pitchFamily="34" charset="0"/>
              </a:rPr>
              <a:t>μαστοκυττάρων</a:t>
            </a:r>
            <a:r>
              <a:rPr lang="el-GR" sz="2400" b="1" kern="0" dirty="0">
                <a:latin typeface="+mn-lt"/>
                <a:cs typeface="Arial" panose="020B0604020202020204" pitchFamily="34" charset="0"/>
              </a:rPr>
              <a:t> μπορεί να προκληθεί μέσω δύο </a:t>
            </a:r>
            <a:r>
              <a:rPr lang="el-GR" sz="2400" b="1" kern="0" dirty="0" err="1">
                <a:latin typeface="+mn-lt"/>
                <a:cs typeface="Arial" panose="020B0604020202020204" pitchFamily="34" charset="0"/>
              </a:rPr>
              <a:t>αυτοανόσων</a:t>
            </a:r>
            <a:r>
              <a:rPr lang="el-GR" sz="2400" b="1" kern="0" dirty="0">
                <a:latin typeface="+mn-lt"/>
                <a:cs typeface="Arial" panose="020B0604020202020204" pitchFamily="34" charset="0"/>
              </a:rPr>
              <a:t> αποκρίσεων</a:t>
            </a:r>
            <a:endParaRPr lang="en-GB" sz="2400" b="1" dirty="0">
              <a:latin typeface="+mn-lt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083F7C3-95DA-4610-9E78-8BC2D732D186}"/>
              </a:ext>
            </a:extLst>
          </p:cNvPr>
          <p:cNvSpPr/>
          <p:nvPr/>
        </p:nvSpPr>
        <p:spPr>
          <a:xfrm>
            <a:off x="257605" y="5791146"/>
            <a:ext cx="8207375" cy="107722"/>
          </a:xfrm>
          <a:prstGeom prst="rect">
            <a:avLst/>
          </a:prstGeom>
        </p:spPr>
        <p:txBody>
          <a:bodyPr wrap="square" lIns="0" tIns="0" rIns="0" bIns="0" anchor="b">
            <a:spAutoFit/>
          </a:bodyPr>
          <a:lstStyle/>
          <a:p>
            <a:pPr defTabSz="914378">
              <a:defRPr/>
            </a:pPr>
            <a:r>
              <a:rPr lang="de-CH" sz="700" dirty="0" err="1">
                <a:solidFill>
                  <a:srgbClr val="000000"/>
                </a:solidFill>
                <a:latin typeface="Arial" panose="020B0604020202020204"/>
              </a:rPr>
              <a:t>Kolkhir</a:t>
            </a:r>
            <a:r>
              <a:rPr lang="de-CH" sz="700" dirty="0">
                <a:solidFill>
                  <a:srgbClr val="000000"/>
                </a:solidFill>
                <a:latin typeface="Arial" panose="020B0604020202020204"/>
              </a:rPr>
              <a:t> et al. J Allergy Clin Immunol. 2017;139(6):1772–81.</a:t>
            </a:r>
          </a:p>
        </p:txBody>
      </p:sp>
      <p:sp>
        <p:nvSpPr>
          <p:cNvPr id="10" name="Rounded Rectangle 5">
            <a:extLst>
              <a:ext uri="{FF2B5EF4-FFF2-40B4-BE49-F238E27FC236}">
                <a16:creationId xmlns:a16="http://schemas.microsoft.com/office/drawing/2014/main" id="{F123497C-9973-4C25-9C20-95310596D6BC}"/>
              </a:ext>
            </a:extLst>
          </p:cNvPr>
          <p:cNvSpPr/>
          <p:nvPr/>
        </p:nvSpPr>
        <p:spPr>
          <a:xfrm>
            <a:off x="6238800" y="3047455"/>
            <a:ext cx="2448000" cy="602892"/>
          </a:xfrm>
          <a:prstGeom prst="rect">
            <a:avLst/>
          </a:prstGeom>
          <a:solidFill>
            <a:srgbClr val="5291DD"/>
          </a:solidFill>
          <a:ln w="2857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685783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l-GR" sz="1400" b="1" kern="0" dirty="0" err="1">
                <a:solidFill>
                  <a:srgbClr val="FFFFFF"/>
                </a:solidFill>
                <a:latin typeface="Arial"/>
              </a:rPr>
              <a:t>Αυτοάνοση</a:t>
            </a:r>
            <a:r>
              <a:rPr lang="el-GR" sz="1400" b="1" kern="0" dirty="0">
                <a:solidFill>
                  <a:srgbClr val="FFFFFF"/>
                </a:solidFill>
                <a:latin typeface="Arial"/>
              </a:rPr>
              <a:t> Α</a:t>
            </a:r>
            <a:r>
              <a:rPr lang="el-GR" sz="1400" b="1" kern="0" dirty="0" err="1">
                <a:solidFill>
                  <a:srgbClr val="FFFFFF"/>
                </a:solidFill>
                <a:latin typeface="Arial"/>
              </a:rPr>
              <a:t>πάντηση</a:t>
            </a:r>
            <a:r>
              <a:rPr lang="el-GR" sz="1400" b="1" kern="0" dirty="0">
                <a:solidFill>
                  <a:srgbClr val="FFFFFF"/>
                </a:solidFill>
                <a:latin typeface="Arial"/>
              </a:rPr>
              <a:t> Τύπου </a:t>
            </a:r>
            <a:r>
              <a:rPr lang="en-US" sz="1400" b="1" kern="0" dirty="0">
                <a:solidFill>
                  <a:srgbClr val="FFFFFF"/>
                </a:solidFill>
                <a:latin typeface="Arial"/>
              </a:rPr>
              <a:t>IIb</a:t>
            </a:r>
            <a:endParaRPr lang="en-GB" sz="1400" b="1" kern="0" dirty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11" name="Rounded Rectangle 5">
            <a:extLst>
              <a:ext uri="{FF2B5EF4-FFF2-40B4-BE49-F238E27FC236}">
                <a16:creationId xmlns:a16="http://schemas.microsoft.com/office/drawing/2014/main" id="{48E3123F-69E6-4929-8428-A1D7102E8160}"/>
              </a:ext>
            </a:extLst>
          </p:cNvPr>
          <p:cNvSpPr/>
          <p:nvPr/>
        </p:nvSpPr>
        <p:spPr>
          <a:xfrm>
            <a:off x="457200" y="3044728"/>
            <a:ext cx="2448000" cy="608348"/>
          </a:xfrm>
          <a:prstGeom prst="rect">
            <a:avLst/>
          </a:prstGeom>
          <a:solidFill>
            <a:schemeClr val="accent1"/>
          </a:solidFill>
          <a:ln w="2857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685783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l-GR" sz="1400" b="1" kern="0" dirty="0" err="1">
                <a:solidFill>
                  <a:srgbClr val="FFFFFF"/>
                </a:solidFill>
                <a:latin typeface="Arial"/>
              </a:rPr>
              <a:t>Αυτοάνοση</a:t>
            </a:r>
            <a:r>
              <a:rPr lang="el-GR" sz="1400" b="1" kern="0" dirty="0">
                <a:solidFill>
                  <a:srgbClr val="FFFFFF"/>
                </a:solidFill>
                <a:latin typeface="Arial"/>
              </a:rPr>
              <a:t> Απάντηση Τύπου Ι</a:t>
            </a:r>
            <a:endParaRPr lang="en-GB" sz="1400" b="1" kern="0" dirty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12" name="Rounded Rectangle 5">
            <a:extLst>
              <a:ext uri="{FF2B5EF4-FFF2-40B4-BE49-F238E27FC236}">
                <a16:creationId xmlns:a16="http://schemas.microsoft.com/office/drawing/2014/main" id="{318AC020-1AD2-4E45-8069-791CFF09D067}"/>
              </a:ext>
            </a:extLst>
          </p:cNvPr>
          <p:cNvSpPr/>
          <p:nvPr/>
        </p:nvSpPr>
        <p:spPr>
          <a:xfrm>
            <a:off x="6238800" y="2097511"/>
            <a:ext cx="2448000" cy="504000"/>
          </a:xfrm>
          <a:prstGeom prst="rect">
            <a:avLst/>
          </a:prstGeom>
          <a:solidFill>
            <a:srgbClr val="5291DD"/>
          </a:solidFill>
          <a:ln w="2857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914378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l-GR" sz="1200" b="1" kern="0" dirty="0">
                <a:solidFill>
                  <a:srgbClr val="FFFFFF"/>
                </a:solidFill>
                <a:latin typeface="Arial"/>
              </a:rPr>
              <a:t>Ενδογενείς παράγοντες</a:t>
            </a:r>
            <a:endParaRPr lang="en-GB" sz="1200" b="1" kern="0" dirty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13" name="Rounded Rectangle 5">
            <a:extLst>
              <a:ext uri="{FF2B5EF4-FFF2-40B4-BE49-F238E27FC236}">
                <a16:creationId xmlns:a16="http://schemas.microsoft.com/office/drawing/2014/main" id="{9275CB21-A98A-4B7B-B9B3-3A1CFF891AEF}"/>
              </a:ext>
            </a:extLst>
          </p:cNvPr>
          <p:cNvSpPr/>
          <p:nvPr/>
        </p:nvSpPr>
        <p:spPr>
          <a:xfrm>
            <a:off x="457200" y="2097511"/>
            <a:ext cx="2448000" cy="504000"/>
          </a:xfrm>
          <a:prstGeom prst="rect">
            <a:avLst/>
          </a:prstGeom>
          <a:solidFill>
            <a:schemeClr val="accent1"/>
          </a:solidFill>
          <a:ln w="2857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685783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l-GR" sz="1200" b="1" kern="0" dirty="0">
                <a:solidFill>
                  <a:srgbClr val="FFFFFF"/>
                </a:solidFill>
                <a:latin typeface="Arial" panose="020B0604020202020204"/>
              </a:rPr>
              <a:t>Εξωγενείς παράγοντες</a:t>
            </a:r>
            <a:endParaRPr lang="en-GB" sz="1200" b="1" kern="0" dirty="0">
              <a:solidFill>
                <a:srgbClr val="FFFFFF"/>
              </a:solidFill>
              <a:latin typeface="Arial" panose="020B0604020202020204"/>
            </a:endParaRPr>
          </a:p>
          <a:p>
            <a:pPr algn="ctr" defTabSz="685783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GB" sz="1050" b="1" kern="0" dirty="0">
                <a:solidFill>
                  <a:srgbClr val="FFFFFF"/>
                </a:solidFill>
                <a:latin typeface="Arial" panose="020B0604020202020204"/>
              </a:rPr>
              <a:t>(</a:t>
            </a:r>
            <a:r>
              <a:rPr lang="el-GR" sz="1050" b="1" kern="0" dirty="0">
                <a:solidFill>
                  <a:srgbClr val="FFFFFF"/>
                </a:solidFill>
                <a:latin typeface="Arial" panose="020B0604020202020204"/>
              </a:rPr>
              <a:t>λοιμώξεις</a:t>
            </a:r>
            <a:r>
              <a:rPr lang="en-GB" sz="1050" b="1" kern="0" dirty="0">
                <a:solidFill>
                  <a:srgbClr val="FFFFFF"/>
                </a:solidFill>
                <a:latin typeface="Arial" panose="020B0604020202020204"/>
              </a:rPr>
              <a:t>, </a:t>
            </a:r>
            <a:r>
              <a:rPr lang="el-GR" sz="1050" b="1" kern="0" dirty="0">
                <a:solidFill>
                  <a:srgbClr val="FFFFFF"/>
                </a:solidFill>
                <a:latin typeface="Arial" panose="020B0604020202020204"/>
              </a:rPr>
              <a:t>τροφή</a:t>
            </a:r>
            <a:r>
              <a:rPr lang="en-GB" sz="1050" b="1" kern="0" dirty="0">
                <a:solidFill>
                  <a:srgbClr val="FFFFFF"/>
                </a:solidFill>
                <a:latin typeface="Arial" panose="020B0604020202020204"/>
              </a:rPr>
              <a:t>, stress, </a:t>
            </a:r>
            <a:r>
              <a:rPr lang="el-GR" sz="1050" b="1" kern="0" dirty="0">
                <a:solidFill>
                  <a:srgbClr val="FFFFFF"/>
                </a:solidFill>
                <a:latin typeface="Arial" panose="020B0604020202020204"/>
              </a:rPr>
              <a:t>κτλ</a:t>
            </a:r>
            <a:r>
              <a:rPr lang="en-GB" sz="1050" b="1" kern="0" dirty="0">
                <a:solidFill>
                  <a:srgbClr val="FFFFFF"/>
                </a:solidFill>
                <a:latin typeface="Arial" panose="020B0604020202020204"/>
              </a:rPr>
              <a:t>.)</a:t>
            </a: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9801E91D-0E09-45F4-A05A-57A357EC3A83}"/>
              </a:ext>
            </a:extLst>
          </p:cNvPr>
          <p:cNvSpPr/>
          <p:nvPr/>
        </p:nvSpPr>
        <p:spPr>
          <a:xfrm>
            <a:off x="3443553" y="2945412"/>
            <a:ext cx="2256894" cy="806981"/>
          </a:xfrm>
          <a:prstGeom prst="ellipse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 defTabSz="914378">
              <a:defRPr/>
            </a:pPr>
            <a:r>
              <a:rPr lang="el-GR" sz="1400" b="1" dirty="0">
                <a:solidFill>
                  <a:srgbClr val="FFFFFF"/>
                </a:solidFill>
                <a:latin typeface="Arial" panose="020B0604020202020204"/>
              </a:rPr>
              <a:t>Ενεργοποίηση </a:t>
            </a:r>
            <a:r>
              <a:rPr lang="el-GR" sz="1400" b="1" dirty="0" err="1">
                <a:solidFill>
                  <a:srgbClr val="FFFFFF"/>
                </a:solidFill>
                <a:latin typeface="Arial" panose="020B0604020202020204"/>
              </a:rPr>
              <a:t>μαστοκυττάρου</a:t>
            </a:r>
            <a:r>
              <a:rPr lang="en-GB" sz="1400" b="1" dirty="0">
                <a:solidFill>
                  <a:srgbClr val="FFFFFF"/>
                </a:solidFill>
                <a:latin typeface="Arial" panose="020B0604020202020204"/>
              </a:rPr>
              <a:t>/</a:t>
            </a:r>
            <a:br>
              <a:rPr lang="en-GB" sz="1400" b="1" dirty="0">
                <a:solidFill>
                  <a:srgbClr val="FFFFFF"/>
                </a:solidFill>
                <a:latin typeface="Arial" panose="020B0604020202020204"/>
              </a:rPr>
            </a:br>
            <a:r>
              <a:rPr lang="el-GR" sz="1400" b="1" dirty="0" err="1">
                <a:solidFill>
                  <a:srgbClr val="FFFFFF"/>
                </a:solidFill>
                <a:latin typeface="Arial" panose="020B0604020202020204"/>
              </a:rPr>
              <a:t>αποκοκκίωση</a:t>
            </a:r>
            <a:endParaRPr lang="en-GB" sz="1400" b="1" dirty="0">
              <a:solidFill>
                <a:srgbClr val="FFFFFF"/>
              </a:solidFill>
              <a:latin typeface="Arial" panose="020B0604020202020204"/>
            </a:endParaRP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67417377-6773-432D-B171-FCC3CAC0190F}"/>
              </a:ext>
            </a:extLst>
          </p:cNvPr>
          <p:cNvCxnSpPr>
            <a:cxnSpLocks/>
            <a:stCxn id="12" idx="2"/>
          </p:cNvCxnSpPr>
          <p:nvPr/>
        </p:nvCxnSpPr>
        <p:spPr>
          <a:xfrm>
            <a:off x="7462800" y="2601512"/>
            <a:ext cx="0" cy="447423"/>
          </a:xfrm>
          <a:prstGeom prst="straightConnector1">
            <a:avLst/>
          </a:prstGeom>
          <a:ln w="25400">
            <a:solidFill>
              <a:srgbClr val="5291DD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EBCD0B9F-8B78-4243-B504-FE87692A2958}"/>
              </a:ext>
            </a:extLst>
          </p:cNvPr>
          <p:cNvCxnSpPr>
            <a:cxnSpLocks/>
          </p:cNvCxnSpPr>
          <p:nvPr/>
        </p:nvCxnSpPr>
        <p:spPr>
          <a:xfrm>
            <a:off x="2905201" y="3348116"/>
            <a:ext cx="538353" cy="1"/>
          </a:xfrm>
          <a:prstGeom prst="straightConnector1">
            <a:avLst/>
          </a:prstGeom>
          <a:ln w="25400"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97BEFF24-B90F-4C70-A261-C7F11EF5CFBA}"/>
              </a:ext>
            </a:extLst>
          </p:cNvPr>
          <p:cNvCxnSpPr>
            <a:cxnSpLocks/>
          </p:cNvCxnSpPr>
          <p:nvPr/>
        </p:nvCxnSpPr>
        <p:spPr>
          <a:xfrm flipH="1">
            <a:off x="5700448" y="3348325"/>
            <a:ext cx="538353" cy="1"/>
          </a:xfrm>
          <a:prstGeom prst="straightConnector1">
            <a:avLst/>
          </a:prstGeom>
          <a:ln w="25400">
            <a:solidFill>
              <a:srgbClr val="5291DD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ounded Rectangle 5">
            <a:extLst>
              <a:ext uri="{FF2B5EF4-FFF2-40B4-BE49-F238E27FC236}">
                <a16:creationId xmlns:a16="http://schemas.microsoft.com/office/drawing/2014/main" id="{1CE5FA1D-DB6F-443B-84DC-22350D3357FD}"/>
              </a:ext>
            </a:extLst>
          </p:cNvPr>
          <p:cNvSpPr/>
          <p:nvPr/>
        </p:nvSpPr>
        <p:spPr>
          <a:xfrm>
            <a:off x="3488197" y="4238750"/>
            <a:ext cx="2167609" cy="314026"/>
          </a:xfrm>
          <a:prstGeom prst="roundRect">
            <a:avLst/>
          </a:prstGeom>
          <a:solidFill>
            <a:srgbClr val="0460A9"/>
          </a:solidFill>
          <a:ln w="2857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914378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l-GR" sz="1200" b="1" kern="0" dirty="0">
                <a:solidFill>
                  <a:srgbClr val="FFFFFF"/>
                </a:solidFill>
                <a:latin typeface="Arial"/>
              </a:rPr>
              <a:t>Πομφοί και</a:t>
            </a:r>
            <a:r>
              <a:rPr lang="en-GB" sz="1200" b="1" kern="0" dirty="0">
                <a:solidFill>
                  <a:srgbClr val="FFFFFF"/>
                </a:solidFill>
                <a:latin typeface="Arial"/>
              </a:rPr>
              <a:t>/</a:t>
            </a:r>
            <a:r>
              <a:rPr lang="el-GR" sz="1200" b="1" kern="0" dirty="0">
                <a:solidFill>
                  <a:srgbClr val="FFFFFF"/>
                </a:solidFill>
                <a:latin typeface="Arial"/>
              </a:rPr>
              <a:t>ή </a:t>
            </a:r>
            <a:r>
              <a:rPr lang="el-GR" sz="1200" b="1" kern="0" dirty="0" err="1">
                <a:solidFill>
                  <a:srgbClr val="FFFFFF"/>
                </a:solidFill>
                <a:latin typeface="Arial"/>
              </a:rPr>
              <a:t>αγγειοοίδημα</a:t>
            </a:r>
            <a:endParaRPr lang="en-GB" sz="1200" b="1" kern="0" dirty="0">
              <a:solidFill>
                <a:srgbClr val="FFFFFF"/>
              </a:solidFill>
              <a:latin typeface="Arial"/>
            </a:endParaRPr>
          </a:p>
        </p:txBody>
      </p: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4C10CF07-509F-4C0E-8239-839A0A03689E}"/>
              </a:ext>
            </a:extLst>
          </p:cNvPr>
          <p:cNvCxnSpPr>
            <a:cxnSpLocks/>
            <a:stCxn id="14" idx="4"/>
            <a:endCxn id="19" idx="0"/>
          </p:cNvCxnSpPr>
          <p:nvPr/>
        </p:nvCxnSpPr>
        <p:spPr>
          <a:xfrm>
            <a:off x="4572001" y="3752393"/>
            <a:ext cx="1" cy="486357"/>
          </a:xfrm>
          <a:prstGeom prst="straightConnector1">
            <a:avLst/>
          </a:prstGeom>
          <a:ln w="25400">
            <a:solidFill>
              <a:srgbClr val="FFC000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Rounded Rectangle 5">
            <a:extLst>
              <a:ext uri="{FF2B5EF4-FFF2-40B4-BE49-F238E27FC236}">
                <a16:creationId xmlns:a16="http://schemas.microsoft.com/office/drawing/2014/main" id="{0CCBDBEB-0A87-4F38-98A2-73BDCDC44DAF}"/>
              </a:ext>
            </a:extLst>
          </p:cNvPr>
          <p:cNvSpPr/>
          <p:nvPr/>
        </p:nvSpPr>
        <p:spPr>
          <a:xfrm>
            <a:off x="6151729" y="3764221"/>
            <a:ext cx="2620370" cy="1392071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 w="2857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914378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l-GR" sz="1200" b="1" kern="0" dirty="0">
                <a:solidFill>
                  <a:srgbClr val="5B9BD5">
                    <a:lumMod val="75000"/>
                  </a:srgbClr>
                </a:solidFill>
                <a:latin typeface="Arial" panose="020B0604020202020204"/>
              </a:rPr>
              <a:t>Στην</a:t>
            </a:r>
            <a:r>
              <a:rPr lang="en-GB" sz="1200" b="1" kern="0" dirty="0">
                <a:solidFill>
                  <a:srgbClr val="5B9BD5">
                    <a:lumMod val="75000"/>
                  </a:srgbClr>
                </a:solidFill>
                <a:latin typeface="Arial" panose="020B0604020202020204"/>
              </a:rPr>
              <a:t> </a:t>
            </a:r>
            <a:r>
              <a:rPr lang="el-GR" sz="1200" b="1" kern="0" dirty="0">
                <a:solidFill>
                  <a:srgbClr val="5B9BD5">
                    <a:lumMod val="75000"/>
                  </a:srgbClr>
                </a:solidFill>
                <a:latin typeface="Arial" panose="020B0604020202020204"/>
              </a:rPr>
              <a:t>τύπου</a:t>
            </a:r>
            <a:r>
              <a:rPr lang="en-GB" sz="1200" b="1" kern="0" dirty="0">
                <a:solidFill>
                  <a:srgbClr val="5B9BD5">
                    <a:lumMod val="75000"/>
                  </a:srgbClr>
                </a:solidFill>
                <a:latin typeface="Arial" panose="020B0604020202020204"/>
              </a:rPr>
              <a:t> II </a:t>
            </a:r>
            <a:r>
              <a:rPr lang="el-GR" sz="1200" b="1" kern="0" dirty="0">
                <a:solidFill>
                  <a:srgbClr val="5B9BD5">
                    <a:lumMod val="75000"/>
                  </a:srgbClr>
                </a:solidFill>
                <a:latin typeface="Arial" panose="020B0604020202020204"/>
              </a:rPr>
              <a:t>υπερευαισθησία</a:t>
            </a:r>
            <a:r>
              <a:rPr lang="en-GB" sz="1200" b="1" kern="0" dirty="0">
                <a:solidFill>
                  <a:srgbClr val="5B9BD5">
                    <a:lumMod val="75000"/>
                  </a:srgbClr>
                </a:solidFill>
                <a:latin typeface="Arial" panose="020B0604020202020204"/>
              </a:rPr>
              <a:t>, </a:t>
            </a:r>
            <a:r>
              <a:rPr lang="el-GR" sz="1200" b="1" kern="0" dirty="0">
                <a:solidFill>
                  <a:srgbClr val="5B9BD5">
                    <a:lumMod val="75000"/>
                  </a:srgbClr>
                </a:solidFill>
                <a:latin typeface="Arial" panose="020B0604020202020204"/>
              </a:rPr>
              <a:t>η </a:t>
            </a:r>
            <a:r>
              <a:rPr lang="en-GB" sz="1200" b="1" kern="0" dirty="0" err="1">
                <a:solidFill>
                  <a:srgbClr val="5B9BD5">
                    <a:lumMod val="75000"/>
                  </a:srgbClr>
                </a:solidFill>
                <a:latin typeface="Arial" panose="020B0604020202020204"/>
              </a:rPr>
              <a:t>IgG</a:t>
            </a:r>
            <a:r>
              <a:rPr lang="en-GB" sz="1200" b="1" kern="0" dirty="0">
                <a:solidFill>
                  <a:srgbClr val="5B9BD5">
                    <a:lumMod val="75000"/>
                  </a:srgbClr>
                </a:solidFill>
                <a:latin typeface="Arial" panose="020B0604020202020204"/>
              </a:rPr>
              <a:t> </a:t>
            </a:r>
            <a:r>
              <a:rPr lang="el-GR" sz="1200" b="1" kern="0" dirty="0">
                <a:solidFill>
                  <a:srgbClr val="5B9BD5">
                    <a:lumMod val="75000"/>
                  </a:srgbClr>
                </a:solidFill>
                <a:latin typeface="Arial" panose="020B0604020202020204"/>
              </a:rPr>
              <a:t>συνδέεται με την Ι</a:t>
            </a:r>
            <a:r>
              <a:rPr lang="en-US" sz="1200" b="1" kern="0" dirty="0">
                <a:solidFill>
                  <a:srgbClr val="5B9BD5">
                    <a:lumMod val="75000"/>
                  </a:srgbClr>
                </a:solidFill>
                <a:latin typeface="Arial" panose="020B0604020202020204"/>
              </a:rPr>
              <a:t>g</a:t>
            </a:r>
            <a:r>
              <a:rPr lang="el-GR" sz="1200" b="1" kern="0" dirty="0">
                <a:solidFill>
                  <a:srgbClr val="5B9BD5">
                    <a:lumMod val="75000"/>
                  </a:srgbClr>
                </a:solidFill>
                <a:latin typeface="Arial" panose="020B0604020202020204"/>
              </a:rPr>
              <a:t>Ε</a:t>
            </a:r>
            <a:r>
              <a:rPr lang="en-US" sz="1200" b="1" kern="0" dirty="0">
                <a:solidFill>
                  <a:srgbClr val="5B9BD5">
                    <a:lumMod val="75000"/>
                  </a:srgbClr>
                </a:solidFill>
                <a:latin typeface="Arial" panose="020B0604020202020204"/>
              </a:rPr>
              <a:t> </a:t>
            </a:r>
            <a:r>
              <a:rPr lang="el-GR" sz="1200" b="1" kern="0" dirty="0">
                <a:solidFill>
                  <a:srgbClr val="5B9BD5">
                    <a:lumMod val="75000"/>
                  </a:srgbClr>
                </a:solidFill>
                <a:latin typeface="Arial" panose="020B0604020202020204"/>
              </a:rPr>
              <a:t>ή απευθείας στον </a:t>
            </a:r>
            <a:r>
              <a:rPr lang="en-GB" sz="1200" b="1" kern="0" dirty="0" err="1">
                <a:solidFill>
                  <a:srgbClr val="5B9BD5">
                    <a:lumMod val="75000"/>
                  </a:srgbClr>
                </a:solidFill>
                <a:latin typeface="Arial" panose="020B0604020202020204"/>
              </a:rPr>
              <a:t>Fc</a:t>
            </a:r>
            <a:r>
              <a:rPr lang="en-GB" sz="1200" b="1" kern="0" dirty="0" err="1">
                <a:solidFill>
                  <a:srgbClr val="5B9BD5">
                    <a:lumMod val="75000"/>
                  </a:srgbClr>
                </a:solidFill>
                <a:latin typeface="Arial" panose="020B0604020202020204"/>
                <a:sym typeface="Symbol" panose="05050102010706020507" pitchFamily="18" charset="2"/>
              </a:rPr>
              <a:t></a:t>
            </a:r>
            <a:r>
              <a:rPr lang="en-GB" sz="1200" b="1" kern="0" dirty="0" err="1">
                <a:solidFill>
                  <a:srgbClr val="5B9BD5">
                    <a:lumMod val="75000"/>
                  </a:srgbClr>
                </a:solidFill>
                <a:latin typeface="Arial" panose="020B0604020202020204"/>
              </a:rPr>
              <a:t>RI</a:t>
            </a:r>
            <a:r>
              <a:rPr lang="en-GB" sz="1200" b="1" kern="0" dirty="0">
                <a:solidFill>
                  <a:srgbClr val="5B9BD5">
                    <a:lumMod val="75000"/>
                  </a:srgbClr>
                </a:solidFill>
                <a:latin typeface="Arial" panose="020B0604020202020204"/>
              </a:rPr>
              <a:t>  </a:t>
            </a:r>
            <a:r>
              <a:rPr lang="el-GR" sz="1200" b="1" kern="0" dirty="0">
                <a:solidFill>
                  <a:srgbClr val="5B9BD5">
                    <a:lumMod val="75000"/>
                  </a:srgbClr>
                </a:solidFill>
                <a:latin typeface="Arial" panose="020B0604020202020204"/>
              </a:rPr>
              <a:t>στα </a:t>
            </a:r>
            <a:r>
              <a:rPr lang="el-GR" sz="1200" b="1" kern="0" dirty="0" err="1">
                <a:solidFill>
                  <a:srgbClr val="5B9BD5">
                    <a:lumMod val="75000"/>
                  </a:srgbClr>
                </a:solidFill>
                <a:latin typeface="Arial" panose="020B0604020202020204"/>
              </a:rPr>
              <a:t>μαστοκύτταρα</a:t>
            </a:r>
            <a:r>
              <a:rPr lang="el-GR" sz="1200" b="1" kern="0" dirty="0">
                <a:solidFill>
                  <a:srgbClr val="5B9BD5">
                    <a:lumMod val="75000"/>
                  </a:srgbClr>
                </a:solidFill>
                <a:latin typeface="Arial" panose="020B0604020202020204"/>
              </a:rPr>
              <a:t> και στα </a:t>
            </a:r>
            <a:r>
              <a:rPr lang="el-GR" sz="1200" b="1" kern="0" dirty="0" err="1">
                <a:solidFill>
                  <a:srgbClr val="5B9BD5">
                    <a:lumMod val="75000"/>
                  </a:srgbClr>
                </a:solidFill>
                <a:latin typeface="Arial" panose="020B0604020202020204"/>
              </a:rPr>
              <a:t>βασεόφιλα</a:t>
            </a:r>
            <a:r>
              <a:rPr lang="el-GR" sz="1200" b="1" kern="0" dirty="0">
                <a:solidFill>
                  <a:srgbClr val="5B9BD5">
                    <a:lumMod val="75000"/>
                  </a:srgbClr>
                </a:solidFill>
                <a:latin typeface="Arial" panose="020B0604020202020204"/>
              </a:rPr>
              <a:t> και προκαλείται απελευθέρωση </a:t>
            </a:r>
            <a:r>
              <a:rPr lang="el-GR" sz="1200" b="1" kern="0" dirty="0" err="1">
                <a:solidFill>
                  <a:srgbClr val="5B9BD5">
                    <a:lumMod val="75000"/>
                  </a:srgbClr>
                </a:solidFill>
                <a:latin typeface="Arial" panose="020B0604020202020204"/>
              </a:rPr>
              <a:t>προφλεγμονωδών</a:t>
            </a:r>
            <a:r>
              <a:rPr lang="el-GR" sz="1200" b="1" kern="0" dirty="0">
                <a:solidFill>
                  <a:srgbClr val="5B9BD5">
                    <a:lumMod val="75000"/>
                  </a:srgbClr>
                </a:solidFill>
                <a:latin typeface="Arial" panose="020B0604020202020204"/>
              </a:rPr>
              <a:t> μεσολαβητών</a:t>
            </a:r>
            <a:endParaRPr lang="en-GB" sz="1200" b="1" kern="0" dirty="0">
              <a:solidFill>
                <a:srgbClr val="5B9BD5">
                  <a:lumMod val="75000"/>
                </a:srgbClr>
              </a:solidFill>
              <a:latin typeface="Arial" panose="020B0604020202020204"/>
            </a:endParaRPr>
          </a:p>
        </p:txBody>
      </p:sp>
      <p:sp>
        <p:nvSpPr>
          <p:cNvPr id="31" name="Rounded Rectangle 5">
            <a:extLst>
              <a:ext uri="{FF2B5EF4-FFF2-40B4-BE49-F238E27FC236}">
                <a16:creationId xmlns:a16="http://schemas.microsoft.com/office/drawing/2014/main" id="{F92FB15A-BC1A-4769-908B-6D8362CA48A3}"/>
              </a:ext>
            </a:extLst>
          </p:cNvPr>
          <p:cNvSpPr/>
          <p:nvPr/>
        </p:nvSpPr>
        <p:spPr>
          <a:xfrm>
            <a:off x="327547" y="3784446"/>
            <a:ext cx="2692022" cy="1212695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 w="2857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685783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l-GR" sz="1200" b="1" kern="0" dirty="0">
                <a:solidFill>
                  <a:srgbClr val="5B9BD5">
                    <a:lumMod val="75000"/>
                  </a:srgbClr>
                </a:solidFill>
                <a:latin typeface="Arial" panose="020B0604020202020204"/>
              </a:rPr>
              <a:t>Στην τύπου</a:t>
            </a:r>
            <a:r>
              <a:rPr lang="en-GB" sz="1200" b="1" kern="0" dirty="0">
                <a:solidFill>
                  <a:srgbClr val="5B9BD5">
                    <a:lumMod val="75000"/>
                  </a:srgbClr>
                </a:solidFill>
                <a:latin typeface="Arial" panose="020B0604020202020204"/>
              </a:rPr>
              <a:t> I </a:t>
            </a:r>
            <a:r>
              <a:rPr lang="el-GR" sz="1200" b="1" kern="0" dirty="0">
                <a:solidFill>
                  <a:srgbClr val="5B9BD5">
                    <a:lumMod val="75000"/>
                  </a:srgbClr>
                </a:solidFill>
                <a:latin typeface="Arial" panose="020B0604020202020204"/>
              </a:rPr>
              <a:t>υπερευαισθησία, που ονομάζεται και </a:t>
            </a:r>
            <a:r>
              <a:rPr lang="el-GR" sz="1200" b="1" kern="0" dirty="0" err="1">
                <a:solidFill>
                  <a:srgbClr val="5B9BD5">
                    <a:lumMod val="75000"/>
                  </a:srgbClr>
                </a:solidFill>
                <a:latin typeface="Arial" panose="020B0604020202020204"/>
              </a:rPr>
              <a:t>αυτοαλλεργία</a:t>
            </a:r>
            <a:r>
              <a:rPr lang="el-GR" sz="1200" b="1" kern="0" dirty="0">
                <a:solidFill>
                  <a:srgbClr val="5B9BD5">
                    <a:lumMod val="75000"/>
                  </a:srgbClr>
                </a:solidFill>
                <a:latin typeface="Arial" panose="020B0604020202020204"/>
              </a:rPr>
              <a:t>, δημιουργείται σύνδεση μεταξύ αντιγόνων, </a:t>
            </a:r>
            <a:r>
              <a:rPr lang="en-GB" sz="1200" b="1" kern="0" dirty="0" err="1">
                <a:solidFill>
                  <a:srgbClr val="5B9BD5">
                    <a:lumMod val="75000"/>
                  </a:srgbClr>
                </a:solidFill>
                <a:latin typeface="Arial" panose="020B0604020202020204"/>
              </a:rPr>
              <a:t>IgE</a:t>
            </a:r>
            <a:r>
              <a:rPr lang="en-GB" sz="1200" b="1" kern="0" dirty="0">
                <a:solidFill>
                  <a:srgbClr val="5B9BD5">
                    <a:lumMod val="75000"/>
                  </a:srgbClr>
                </a:solidFill>
                <a:latin typeface="Arial" panose="020B0604020202020204"/>
              </a:rPr>
              <a:t> </a:t>
            </a:r>
            <a:r>
              <a:rPr lang="el-GR" sz="1200" b="1" kern="0" dirty="0">
                <a:solidFill>
                  <a:srgbClr val="5B9BD5">
                    <a:lumMod val="75000"/>
                  </a:srgbClr>
                </a:solidFill>
                <a:latin typeface="Arial" panose="020B0604020202020204"/>
              </a:rPr>
              <a:t>και μαστοκυττάρων/ βασεόφιλων και προκαλείται απελευθέρωση </a:t>
            </a:r>
            <a:r>
              <a:rPr lang="el-GR" sz="1200" b="1" kern="0" dirty="0" err="1">
                <a:solidFill>
                  <a:srgbClr val="5B9BD5">
                    <a:lumMod val="75000"/>
                  </a:srgbClr>
                </a:solidFill>
                <a:latin typeface="Arial" panose="020B0604020202020204"/>
              </a:rPr>
              <a:t>προφλεγμονωδών</a:t>
            </a:r>
            <a:r>
              <a:rPr lang="el-GR" sz="1200" b="1" kern="0" dirty="0">
                <a:solidFill>
                  <a:srgbClr val="5B9BD5">
                    <a:lumMod val="75000"/>
                  </a:srgbClr>
                </a:solidFill>
                <a:latin typeface="Arial" panose="020B0604020202020204"/>
              </a:rPr>
              <a:t> μεσολαβητών</a:t>
            </a:r>
            <a:endParaRPr lang="en-GB" sz="1200" b="1" kern="0" dirty="0">
              <a:solidFill>
                <a:srgbClr val="5B9BD5">
                  <a:lumMod val="75000"/>
                </a:srgbClr>
              </a:solidFill>
              <a:latin typeface="Arial" panose="020B06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25125296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30" grpId="0" animBg="1"/>
      <p:bldP spid="31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 descr="antifceri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188640"/>
            <a:ext cx="8640960" cy="63444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3795" name="Rectangle 3"/>
          <p:cNvSpPr>
            <a:spLocks noChangeArrowheads="1"/>
          </p:cNvSpPr>
          <p:nvPr/>
        </p:nvSpPr>
        <p:spPr bwMode="auto">
          <a:xfrm>
            <a:off x="7162800" y="1905000"/>
            <a:ext cx="1981200" cy="2286000"/>
          </a:xfrm>
          <a:prstGeom prst="rect">
            <a:avLst/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l-GR" sz="3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-84" charset="0"/>
              <a:ea typeface="+mn-ea"/>
              <a:cs typeface="+mn-cs"/>
            </a:endParaRPr>
          </a:p>
        </p:txBody>
      </p:sp>
      <p:sp>
        <p:nvSpPr>
          <p:cNvPr id="33798" name="Rectangle 6"/>
          <p:cNvSpPr>
            <a:spLocks noChangeArrowheads="1"/>
          </p:cNvSpPr>
          <p:nvPr/>
        </p:nvSpPr>
        <p:spPr bwMode="auto">
          <a:xfrm>
            <a:off x="914400" y="228600"/>
            <a:ext cx="2438400" cy="990600"/>
          </a:xfrm>
          <a:prstGeom prst="rect">
            <a:avLst/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l-GR" sz="3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-84" charset="0"/>
              <a:ea typeface="+mn-ea"/>
              <a:cs typeface="+mn-cs"/>
            </a:endParaRPr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>
          <a:xfrm>
            <a:off x="4644008" y="0"/>
            <a:ext cx="4068762" cy="1143000"/>
          </a:xfrm>
          <a:prstGeom prst="rect">
            <a:avLst/>
          </a:prstGeom>
        </p:spPr>
        <p:txBody>
          <a:bodyPr anchor="b">
            <a:normAutofit fontScale="850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900" b="0" i="0" u="none" strike="noStrike" kern="1200" cap="none" spc="0" normalizeH="0" baseline="0" noProof="0" dirty="0">
                <a:ln>
                  <a:noFill/>
                </a:ln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Century Schoolbook" pitchFamily="-84" charset="0"/>
                <a:ea typeface="+mn-ea"/>
                <a:cs typeface="+mn-cs"/>
              </a:rPr>
              <a:t> </a:t>
            </a:r>
            <a:r>
              <a:rPr kumimoji="0" lang="el-GR" sz="3900" b="0" i="0" u="none" strike="noStrike" kern="1200" cap="none" spc="0" normalizeH="0" baseline="0" noProof="0" dirty="0">
                <a:ln>
                  <a:noFill/>
                </a:ln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Century Schoolbook" pitchFamily="-84" charset="0"/>
                <a:ea typeface="+mn-ea"/>
                <a:cs typeface="+mn-cs"/>
              </a:rPr>
              <a:t>        </a:t>
            </a:r>
            <a:r>
              <a:rPr kumimoji="0" lang="el-GR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itchFamily="34" charset="0"/>
                <a:ea typeface="+mn-ea"/>
                <a:cs typeface="+mn-cs"/>
              </a:rPr>
              <a:t>ΑΥΤΟΑΝΤΙΣΩΜΑΤΑ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itchFamily="34" charset="0"/>
                <a:ea typeface="+mn-ea"/>
                <a:cs typeface="+mn-cs"/>
              </a:rPr>
              <a:t>                 στην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itchFamily="34" charset="0"/>
                <a:ea typeface="+mn-ea"/>
                <a:cs typeface="+mn-cs"/>
              </a:rPr>
              <a:t>                  Αυτοάνοση κνίδωση</a:t>
            </a:r>
            <a:endParaRPr kumimoji="0" lang="el-GR" sz="39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itchFamily="34" charset="0"/>
              <a:ea typeface="+mn-ea"/>
              <a:cs typeface="+mn-cs"/>
            </a:endParaRPr>
          </a:p>
        </p:txBody>
      </p:sp>
      <p:sp>
        <p:nvSpPr>
          <p:cNvPr id="33800" name="7 - TextBox"/>
          <p:cNvSpPr txBox="1">
            <a:spLocks noChangeArrowheads="1"/>
          </p:cNvSpPr>
          <p:nvPr/>
        </p:nvSpPr>
        <p:spPr bwMode="auto">
          <a:xfrm>
            <a:off x="250825" y="4076700"/>
            <a:ext cx="792163" cy="40005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charset="0"/>
              </a:rPr>
              <a:t>IgE</a:t>
            </a:r>
            <a:endParaRPr kumimoji="0" lang="el-GR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 charset="0"/>
            </a:endParaRPr>
          </a:p>
        </p:txBody>
      </p:sp>
      <p:sp>
        <p:nvSpPr>
          <p:cNvPr id="33801" name="8 - TextBox"/>
          <p:cNvSpPr txBox="1">
            <a:spLocks noChangeArrowheads="1"/>
          </p:cNvSpPr>
          <p:nvPr/>
        </p:nvSpPr>
        <p:spPr bwMode="auto">
          <a:xfrm>
            <a:off x="1835696" y="1412776"/>
            <a:ext cx="720725" cy="40005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charset="0"/>
              </a:rPr>
              <a:t>IgE</a:t>
            </a:r>
            <a:endParaRPr kumimoji="0" lang="el-GR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 charset="0"/>
            </a:endParaRPr>
          </a:p>
        </p:txBody>
      </p:sp>
      <p:sp>
        <p:nvSpPr>
          <p:cNvPr id="33802" name="9 - TextBox"/>
          <p:cNvSpPr txBox="1">
            <a:spLocks noChangeArrowheads="1"/>
          </p:cNvSpPr>
          <p:nvPr/>
        </p:nvSpPr>
        <p:spPr bwMode="auto">
          <a:xfrm>
            <a:off x="3707904" y="764704"/>
            <a:ext cx="720080" cy="40005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charset="0"/>
              </a:rPr>
              <a:t>IgE</a:t>
            </a:r>
            <a:endParaRPr kumimoji="0" lang="el-GR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5796136" y="0"/>
            <a:ext cx="3347864" cy="1340768"/>
          </a:xfrm>
          <a:prstGeom prst="rect">
            <a:avLst/>
          </a:prstGeom>
          <a:solidFill>
            <a:srgbClr val="D1BF7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2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itchFamily="34" charset="0"/>
                <a:ea typeface="+mn-ea"/>
                <a:cs typeface="+mn-cs"/>
              </a:rPr>
              <a:t>ΑΥΤΟΑΝΤΙΣΩΜΑΤΑ</a:t>
            </a:r>
            <a:r>
              <a:rPr kumimoji="0" lang="el-GR" sz="20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itchFamily="34" charset="0"/>
                <a:ea typeface="+mn-ea"/>
                <a:cs typeface="+mn-cs"/>
              </a:rPr>
              <a:t>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20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itchFamily="34" charset="0"/>
                <a:ea typeface="+mn-ea"/>
                <a:cs typeface="+mn-cs"/>
              </a:rPr>
              <a:t>   στην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20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itchFamily="34" charset="0"/>
                <a:ea typeface="+mn-ea"/>
                <a:cs typeface="+mn-cs"/>
              </a:rPr>
              <a:t>     Αυτοάνοση κνίδωση</a:t>
            </a:r>
            <a:endParaRPr kumimoji="0" lang="el-GR" sz="2000" b="0" i="0" u="none" strike="noStrike" kern="1200" cap="none" spc="0" normalizeH="0" baseline="0" noProof="0" dirty="0">
              <a:ln>
                <a:noFill/>
              </a:ln>
              <a:solidFill>
                <a:srgbClr val="4BACC6">
                  <a:lumMod val="50000"/>
                </a:srgb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43" y="1049655"/>
            <a:ext cx="7406640" cy="1017270"/>
          </a:xfrm>
        </p:spPr>
        <p:txBody>
          <a:bodyPr/>
          <a:lstStyle/>
          <a:p>
            <a:pPr algn="ctr"/>
            <a:r>
              <a:rPr lang="en-US" b="1" dirty="0" err="1">
                <a:solidFill>
                  <a:schemeClr val="accent1">
                    <a:lumMod val="75000"/>
                  </a:schemeClr>
                </a:solidFill>
              </a:rPr>
              <a:t>IgE</a:t>
            </a:r>
            <a:r>
              <a:rPr lang="en-US" b="1" dirty="0">
                <a:solidFill>
                  <a:schemeClr val="accent1">
                    <a:lumMod val="75000"/>
                  </a:schemeClr>
                </a:solidFill>
              </a:rPr>
              <a:t>-anti-TPO </a:t>
            </a:r>
            <a:r>
              <a:rPr lang="el-GR" b="1" dirty="0">
                <a:solidFill>
                  <a:schemeClr val="accent1">
                    <a:lumMod val="75000"/>
                  </a:schemeClr>
                </a:solidFill>
              </a:rPr>
              <a:t>στην ΧΑΚ</a:t>
            </a:r>
            <a:endParaRPr lang="en-US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449090" y="5810313"/>
            <a:ext cx="1721946" cy="2135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342900"/>
            <a:r>
              <a:rPr lang="en-US" sz="788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Altrichter et al., </a:t>
            </a:r>
            <a:r>
              <a:rPr lang="en-US" sz="788" i="1" dirty="0" err="1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PLoS</a:t>
            </a:r>
            <a:r>
              <a:rPr lang="en-US" sz="788" i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ONE </a:t>
            </a:r>
            <a:r>
              <a:rPr lang="en-US" sz="788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2011: 12; 6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477377" y="1798081"/>
            <a:ext cx="4215372" cy="372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1639487"/>
      </p:ext>
    </p:extLst>
  </p:cSld>
  <p:clrMapOvr>
    <a:masterClrMapping/>
  </p:clrMapOvr>
  <p:transition spd="slow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s://ars.els-cdn.com/content/image/1-s2.0-S0091674917318754-gr2_lrg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9823" y="2637421"/>
            <a:ext cx="4132814" cy="20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6382004" y="5677593"/>
            <a:ext cx="2550378" cy="115416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algn="r" defTabSz="6858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75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Schmetzer et al., </a:t>
            </a:r>
            <a:r>
              <a:rPr lang="en-US" altLang="en-US" sz="750" i="1">
                <a:solidFill>
                  <a:srgbClr val="000000"/>
                </a:solidFill>
                <a:latin typeface="Font2"/>
              </a:rPr>
              <a:t>J. Allergy Clin. Immunol. </a:t>
            </a:r>
            <a:r>
              <a:rPr lang="en-US" altLang="en-US" sz="75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2018: 142: 876-882</a:t>
            </a:r>
            <a:r>
              <a:rPr lang="en-US" altLang="en-US" sz="600"/>
              <a:t> </a:t>
            </a:r>
            <a:endParaRPr lang="en-US" altLang="en-US" sz="1350">
              <a:latin typeface="Arial" panose="020B0604020202020204" pitchFamily="34" charset="0"/>
            </a:endParaRPr>
          </a:p>
        </p:txBody>
      </p:sp>
      <p:cxnSp>
        <p:nvCxnSpPr>
          <p:cNvPr id="5" name="Straight Connector 4"/>
          <p:cNvCxnSpPr/>
          <p:nvPr/>
        </p:nvCxnSpPr>
        <p:spPr>
          <a:xfrm>
            <a:off x="6060558" y="4477636"/>
            <a:ext cx="1451345" cy="1595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 flipV="1">
            <a:off x="4989905" y="3239092"/>
            <a:ext cx="1456083" cy="14909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itle 1"/>
          <p:cNvSpPr txBox="1">
            <a:spLocks/>
          </p:cNvSpPr>
          <p:nvPr/>
        </p:nvSpPr>
        <p:spPr>
          <a:xfrm>
            <a:off x="0" y="1074420"/>
            <a:ext cx="9144000" cy="1017270"/>
          </a:xfrm>
          <a:prstGeom prst="rect">
            <a:avLst/>
          </a:prstGeom>
        </p:spPr>
        <p:txBody>
          <a:bodyPr vert="horz" lIns="68580" tIns="34290" rIns="68580" bIns="3429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l-GR" sz="3300" b="1">
                <a:solidFill>
                  <a:schemeClr val="accent1">
                    <a:lumMod val="75000"/>
                  </a:schemeClr>
                </a:solidFill>
              </a:rPr>
              <a:t>Οι ασθενείς με ΧΑΚ εμφανίζουν  </a:t>
            </a:r>
            <a:r>
              <a:rPr lang="en-US" sz="3300" b="1">
                <a:solidFill>
                  <a:schemeClr val="accent1">
                    <a:lumMod val="75000"/>
                  </a:schemeClr>
                </a:solidFill>
              </a:rPr>
              <a:t>auto-IgE </a:t>
            </a:r>
            <a:r>
              <a:rPr lang="el-GR" sz="3300" b="1">
                <a:solidFill>
                  <a:schemeClr val="accent1">
                    <a:lumMod val="75000"/>
                  </a:schemeClr>
                </a:solidFill>
              </a:rPr>
              <a:t>έναντι πολλών Αυτοαντιγόνων</a:t>
            </a:r>
            <a:endParaRPr lang="en-US" sz="33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cxnSp>
        <p:nvCxnSpPr>
          <p:cNvPr id="10" name="Straight Connector 9"/>
          <p:cNvCxnSpPr/>
          <p:nvPr/>
        </p:nvCxnSpPr>
        <p:spPr>
          <a:xfrm>
            <a:off x="7401292" y="3277679"/>
            <a:ext cx="1451345" cy="1595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8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83382" y="2637421"/>
            <a:ext cx="3536156" cy="291465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7527394" y="5827626"/>
            <a:ext cx="1608133" cy="19620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675" dirty="0">
                <a:latin typeface="Calibri" panose="020F0502020204030204" pitchFamily="34" charset="0"/>
                <a:cs typeface="Calibri" panose="020F0502020204030204" pitchFamily="34" charset="0"/>
              </a:rPr>
              <a:t>Lakin et al., </a:t>
            </a:r>
            <a:r>
              <a:rPr lang="en-US" sz="675" i="1" dirty="0" err="1">
                <a:latin typeface="Calibri" panose="020F0502020204030204" pitchFamily="34" charset="0"/>
                <a:cs typeface="Calibri" panose="020F0502020204030204" pitchFamily="34" charset="0"/>
              </a:rPr>
              <a:t>Theranostics</a:t>
            </a:r>
            <a:r>
              <a:rPr lang="en-US" sz="675" i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675" dirty="0">
                <a:latin typeface="Calibri" panose="020F0502020204030204" pitchFamily="34" charset="0"/>
                <a:cs typeface="Calibri" panose="020F0502020204030204" pitchFamily="34" charset="0"/>
              </a:rPr>
              <a:t>2019</a:t>
            </a:r>
            <a:r>
              <a:rPr lang="en-US" sz="675" i="1" dirty="0">
                <a:latin typeface="Calibri" panose="020F0502020204030204" pitchFamily="34" charset="0"/>
                <a:cs typeface="Calibri" panose="020F0502020204030204" pitchFamily="34" charset="0"/>
              </a:rPr>
              <a:t>; 9</a:t>
            </a:r>
            <a:r>
              <a:rPr lang="en-US" sz="675" dirty="0">
                <a:latin typeface="Calibri" panose="020F0502020204030204" pitchFamily="34" charset="0"/>
                <a:cs typeface="Calibri" panose="020F0502020204030204" pitchFamily="34" charset="0"/>
              </a:rPr>
              <a:t>: 829-83</a:t>
            </a:r>
            <a:endParaRPr lang="en-US" sz="675" dirty="0"/>
          </a:p>
        </p:txBody>
      </p:sp>
    </p:spTree>
    <p:extLst>
      <p:ext uri="{BB962C8B-B14F-4D97-AF65-F5344CB8AC3E}">
        <p14:creationId xmlns:p14="http://schemas.microsoft.com/office/powerpoint/2010/main" val="217219426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028700"/>
            <a:ext cx="9144000" cy="1017270"/>
          </a:xfrm>
        </p:spPr>
        <p:txBody>
          <a:bodyPr>
            <a:normAutofit/>
          </a:bodyPr>
          <a:lstStyle/>
          <a:p>
            <a:pPr algn="ctr"/>
            <a:r>
              <a:rPr lang="el-GR" b="1" dirty="0">
                <a:solidFill>
                  <a:schemeClr val="accent1">
                    <a:lumMod val="75000"/>
                  </a:schemeClr>
                </a:solidFill>
              </a:rPr>
              <a:t>Η </a:t>
            </a:r>
            <a:r>
              <a:rPr lang="en-US" b="1" dirty="0">
                <a:solidFill>
                  <a:schemeClr val="accent1">
                    <a:lumMod val="75000"/>
                  </a:schemeClr>
                </a:solidFill>
              </a:rPr>
              <a:t>IL-24 </a:t>
            </a:r>
            <a:r>
              <a:rPr lang="el-GR" b="1" dirty="0">
                <a:solidFill>
                  <a:schemeClr val="accent1">
                    <a:lumMod val="75000"/>
                  </a:schemeClr>
                </a:solidFill>
              </a:rPr>
              <a:t>είναι ένα κοινό </a:t>
            </a:r>
            <a:r>
              <a:rPr lang="el-GR" b="1" dirty="0" err="1">
                <a:solidFill>
                  <a:schemeClr val="accent1">
                    <a:lumMod val="75000"/>
                  </a:schemeClr>
                </a:solidFill>
              </a:rPr>
              <a:t>Αυτοαλλεργιογόνο</a:t>
            </a:r>
            <a:r>
              <a:rPr lang="el-GR" b="1" dirty="0">
                <a:solidFill>
                  <a:schemeClr val="accent1">
                    <a:lumMod val="75000"/>
                  </a:schemeClr>
                </a:solidFill>
              </a:rPr>
              <a:t> και σχετίζεται άμεσα με την ΧΑΚ</a:t>
            </a:r>
            <a:endParaRPr lang="en-US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169362" y="2534969"/>
            <a:ext cx="4805277" cy="2889000"/>
          </a:xfrm>
          <a:prstGeom prst="rect">
            <a:avLst/>
          </a:prstGeom>
        </p:spPr>
      </p:pic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6408271" y="5825287"/>
            <a:ext cx="2550378" cy="115416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algn="r" defTabSz="6858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75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Schmetzer et al., </a:t>
            </a:r>
            <a:r>
              <a:rPr lang="en-US" altLang="en-US" sz="750" i="1">
                <a:solidFill>
                  <a:srgbClr val="000000"/>
                </a:solidFill>
                <a:latin typeface="Font2"/>
              </a:rPr>
              <a:t>J. Allergy Clin. Immunol. </a:t>
            </a:r>
            <a:r>
              <a:rPr lang="en-US" altLang="en-US" sz="75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2018: 142: 876-882</a:t>
            </a:r>
            <a:r>
              <a:rPr lang="en-US" altLang="en-US" sz="600">
                <a:solidFill>
                  <a:prstClr val="black"/>
                </a:solidFill>
                <a:latin typeface="Corbel"/>
              </a:rPr>
              <a:t> </a:t>
            </a:r>
            <a:endParaRPr lang="en-US" altLang="en-US" sz="1350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338623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9506" name="Rectangle 2"/>
          <p:cNvSpPr>
            <a:spLocks noChangeArrowheads="1"/>
          </p:cNvSpPr>
          <p:nvPr/>
        </p:nvSpPr>
        <p:spPr bwMode="auto">
          <a:xfrm>
            <a:off x="1691680" y="3284984"/>
            <a:ext cx="6139962" cy="525395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9525">
            <a:noFill/>
            <a:miter lim="800000"/>
            <a:headEnd/>
            <a:tailEnd/>
          </a:ln>
        </p:spPr>
        <p:txBody>
          <a:bodyPr lIns="89994" tIns="46797" rIns="89994" bIns="46797" anchor="ctr">
            <a:spAutoFit/>
          </a:bodyPr>
          <a:lstStyle/>
          <a:p>
            <a:pPr marL="0" marR="0" lvl="0" indent="0" algn="ctr" defTabSz="914400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Αγγειοδιαστολή</a:t>
            </a:r>
            <a:endParaRPr kumimoji="0" lang="en-GB" sz="28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89507" name="Rectangle 3"/>
          <p:cNvSpPr>
            <a:spLocks noChangeArrowheads="1"/>
          </p:cNvSpPr>
          <p:nvPr/>
        </p:nvSpPr>
        <p:spPr bwMode="auto">
          <a:xfrm>
            <a:off x="1619672" y="4581128"/>
            <a:ext cx="6139962" cy="525395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9525">
            <a:noFill/>
            <a:miter lim="800000"/>
            <a:headEnd/>
            <a:tailEnd/>
          </a:ln>
        </p:spPr>
        <p:txBody>
          <a:bodyPr lIns="89994" tIns="46797" rIns="89994" bIns="46797" anchor="ctr">
            <a:spAutoFit/>
          </a:bodyPr>
          <a:lstStyle/>
          <a:p>
            <a:pPr marL="0" marR="0" lvl="0" indent="0" algn="ctr" defTabSz="914400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Οίδημα</a:t>
            </a:r>
            <a:endParaRPr kumimoji="0" lang="en-GB" sz="28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89508" name="Rectangle 4"/>
          <p:cNvSpPr>
            <a:spLocks noChangeArrowheads="1"/>
          </p:cNvSpPr>
          <p:nvPr/>
        </p:nvSpPr>
        <p:spPr bwMode="auto">
          <a:xfrm>
            <a:off x="1691680" y="4581128"/>
            <a:ext cx="6139962" cy="525395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9525">
            <a:noFill/>
            <a:miter lim="800000"/>
            <a:headEnd/>
            <a:tailEnd/>
          </a:ln>
        </p:spPr>
        <p:txBody>
          <a:bodyPr lIns="89994" tIns="46797" rIns="89994" bIns="46797" anchor="ctr">
            <a:spAutoFit/>
          </a:bodyPr>
          <a:lstStyle/>
          <a:p>
            <a:pPr marL="0" marR="0" lvl="0" indent="0" algn="ctr" defTabSz="914400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Εξαγγείωση</a:t>
            </a:r>
            <a:endParaRPr kumimoji="0" lang="en-GB" sz="28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0485" name="Rectangle 5"/>
          <p:cNvSpPr>
            <a:spLocks noChangeArrowheads="1"/>
          </p:cNvSpPr>
          <p:nvPr/>
        </p:nvSpPr>
        <p:spPr bwMode="auto">
          <a:xfrm>
            <a:off x="3347864" y="404664"/>
            <a:ext cx="5544616" cy="13256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9994" tIns="46797" rIns="89994" bIns="46797" anchor="ctr">
            <a:spAutoFit/>
          </a:bodyPr>
          <a:lstStyle/>
          <a:p>
            <a:pPr marL="0" marR="0" lvl="0" indent="0" algn="ctr" defTabSz="914400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3200" b="1" i="0" u="none" strike="noStrike" kern="1200" cap="none" spc="0" normalizeH="0" baseline="0" noProof="0" dirty="0">
                <a:ln>
                  <a:noFill/>
                </a:ln>
                <a:solidFill>
                  <a:srgbClr val="1F162C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Αποκοκκίωση μαστοκυττάρων</a:t>
            </a:r>
          </a:p>
          <a:p>
            <a:pPr marL="0" marR="0" lvl="0" indent="0" algn="ctr" defTabSz="914400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2400" b="1" i="0" u="none" strike="noStrike" kern="1200" cap="none" spc="0" normalizeH="0" baseline="0" noProof="0" dirty="0">
                <a:ln>
                  <a:noFill/>
                </a:ln>
                <a:solidFill>
                  <a:srgbClr val="1F162C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Απελευθέρωση φλεγμονωδών μεσολαβητών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srgbClr val="1F162C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89510" name="Line 6"/>
          <p:cNvSpPr>
            <a:spLocks noChangeShapeType="1"/>
          </p:cNvSpPr>
          <p:nvPr/>
        </p:nvSpPr>
        <p:spPr bwMode="auto">
          <a:xfrm flipH="1">
            <a:off x="4572000" y="1988840"/>
            <a:ext cx="0" cy="1224136"/>
          </a:xfrm>
          <a:prstGeom prst="line">
            <a:avLst/>
          </a:prstGeom>
          <a:noFill/>
          <a:ln w="76200">
            <a:solidFill>
              <a:schemeClr val="folHlink"/>
            </a:solidFill>
            <a:round/>
            <a:headEnd/>
            <a:tailEnd type="triangle" w="med" len="me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l-G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89511" name="Rectangle 7"/>
          <p:cNvSpPr>
            <a:spLocks noChangeArrowheads="1"/>
          </p:cNvSpPr>
          <p:nvPr/>
        </p:nvSpPr>
        <p:spPr bwMode="auto">
          <a:xfrm>
            <a:off x="1691680" y="5229200"/>
            <a:ext cx="6139962" cy="525395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9525">
            <a:noFill/>
            <a:miter lim="800000"/>
            <a:headEnd/>
            <a:tailEnd/>
          </a:ln>
        </p:spPr>
        <p:txBody>
          <a:bodyPr lIns="89994" tIns="46797" rIns="89994" bIns="46797" anchor="ctr">
            <a:spAutoFit/>
          </a:bodyPr>
          <a:lstStyle/>
          <a:p>
            <a:pPr marL="0" marR="0" lvl="0" indent="0" algn="ctr" defTabSz="914400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Υπερπαραγωγή βλέννης</a:t>
            </a:r>
            <a:endParaRPr kumimoji="0" lang="en-GB" sz="28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89512" name="Rectangle 8"/>
          <p:cNvSpPr>
            <a:spLocks noChangeArrowheads="1"/>
          </p:cNvSpPr>
          <p:nvPr/>
        </p:nvSpPr>
        <p:spPr bwMode="auto">
          <a:xfrm>
            <a:off x="1691680" y="5877272"/>
            <a:ext cx="6139962" cy="525395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9525">
            <a:noFill/>
            <a:miter lim="800000"/>
            <a:headEnd/>
            <a:tailEnd/>
          </a:ln>
        </p:spPr>
        <p:txBody>
          <a:bodyPr lIns="89994" tIns="46797" rIns="89994" bIns="46797" anchor="ctr">
            <a:spAutoFit/>
          </a:bodyPr>
          <a:lstStyle/>
          <a:p>
            <a:pPr marL="0" marR="0" lvl="0" indent="0" algn="ctr" defTabSz="914400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Διέγερση αισθητικών νευρώνων</a:t>
            </a:r>
            <a:endParaRPr kumimoji="0" lang="en-GB" sz="28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9" name="Picture 4" descr="41"/>
          <p:cNvPicPr>
            <a:picLocks noChangeAspect="1" noChangeArrowheads="1"/>
          </p:cNvPicPr>
          <p:nvPr/>
        </p:nvPicPr>
        <p:blipFill>
          <a:blip r:embed="rId3" cstate="print"/>
          <a:srcRect r="1703" b="4353"/>
          <a:stretch>
            <a:fillRect/>
          </a:stretch>
        </p:blipFill>
        <p:spPr bwMode="auto">
          <a:xfrm>
            <a:off x="0" y="0"/>
            <a:ext cx="3217904" cy="22279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95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895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9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7895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9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7895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9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7895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95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7895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95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7895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9506" grpId="0" animBg="1"/>
      <p:bldP spid="789507" grpId="0" animBg="1"/>
      <p:bldP spid="789508" grpId="0" animBg="1"/>
      <p:bldP spid="789510" grpId="0" animBg="1"/>
      <p:bldP spid="789511" grpId="0" animBg="1"/>
      <p:bldP spid="789512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ChangeArrowheads="1"/>
          </p:cNvSpPr>
          <p:nvPr/>
        </p:nvSpPr>
        <p:spPr bwMode="auto">
          <a:xfrm>
            <a:off x="939313" y="833438"/>
            <a:ext cx="184638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2069" tIns="46034" rIns="92069" bIns="46034">
            <a:spAutoFit/>
          </a:bodyPr>
          <a:lstStyle/>
          <a:p>
            <a:pPr marL="0" marR="0" lvl="0" indent="0" algn="l" defTabSz="914400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itchFamily="34" charset="0"/>
              <a:ea typeface="+mn-ea"/>
              <a:cs typeface="+mn-cs"/>
            </a:endParaRPr>
          </a:p>
        </p:txBody>
      </p:sp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0" y="0"/>
            <a:ext cx="9144000" cy="8925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Αποκοκκίωση σιτευτικών κυττάρων</a:t>
            </a:r>
          </a:p>
          <a:p>
            <a:pPr marL="0" marR="0" lvl="0" indent="0" algn="ctr" defTabSz="914400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 </a:t>
            </a:r>
          </a:p>
        </p:txBody>
      </p:sp>
      <p:sp>
        <p:nvSpPr>
          <p:cNvPr id="5124" name="Rectangle 4"/>
          <p:cNvSpPr>
            <a:spLocks noChangeArrowheads="1"/>
          </p:cNvSpPr>
          <p:nvPr/>
        </p:nvSpPr>
        <p:spPr bwMode="auto">
          <a:xfrm>
            <a:off x="0" y="1341438"/>
            <a:ext cx="9144000" cy="5211762"/>
          </a:xfrm>
          <a:prstGeom prst="rect">
            <a:avLst/>
          </a:prstGeom>
          <a:solidFill>
            <a:srgbClr val="CCE8EA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l-G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itchFamily="34" charset="0"/>
              <a:ea typeface="+mn-ea"/>
              <a:cs typeface="+mn-cs"/>
            </a:endParaRPr>
          </a:p>
        </p:txBody>
      </p:sp>
      <p:sp>
        <p:nvSpPr>
          <p:cNvPr id="5125" name="Rectangle 5"/>
          <p:cNvSpPr>
            <a:spLocks noChangeArrowheads="1"/>
          </p:cNvSpPr>
          <p:nvPr/>
        </p:nvSpPr>
        <p:spPr bwMode="auto">
          <a:xfrm>
            <a:off x="5416062" y="1331913"/>
            <a:ext cx="4127989" cy="768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7572" tIns="48786" rIns="97572" bIns="48786">
            <a:spAutoFit/>
          </a:bodyPr>
          <a:lstStyle/>
          <a:p>
            <a:pPr marL="0" marR="0" lvl="0" indent="0" algn="ctr" defTabSz="968375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25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Tahoma" pitchFamily="34" charset="0"/>
                <a:ea typeface="+mn-ea"/>
                <a:cs typeface="+mn-cs"/>
              </a:rPr>
              <a:t>Όψιμη φάση</a:t>
            </a:r>
            <a:endParaRPr kumimoji="0" lang="es-ES" sz="2500" b="1" i="0" u="none" strike="noStrike" kern="1200" cap="none" spc="0" normalizeH="0" baseline="0" noProof="0" dirty="0">
              <a:ln>
                <a:noFill/>
              </a:ln>
              <a:solidFill>
                <a:srgbClr val="4BACC6">
                  <a:lumMod val="50000"/>
                </a:srgbClr>
              </a:solidFill>
              <a:effectLst/>
              <a:uLnTx/>
              <a:uFillTx/>
              <a:latin typeface="Tahoma" pitchFamily="34" charset="0"/>
              <a:ea typeface="+mn-ea"/>
              <a:cs typeface="+mn-cs"/>
            </a:endParaRPr>
          </a:p>
          <a:p>
            <a:pPr marL="0" marR="0" lvl="0" indent="0" algn="ctr" defTabSz="968375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900" b="0" i="0" u="none" strike="noStrike" kern="1200" cap="none" spc="0" normalizeH="0" baseline="0" noProof="0" dirty="0" err="1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Tahoma" pitchFamily="34" charset="0"/>
                <a:ea typeface="+mn-ea"/>
                <a:cs typeface="+mn-cs"/>
              </a:rPr>
              <a:t>Cellular</a:t>
            </a:r>
            <a:r>
              <a:rPr kumimoji="0" lang="es-ES" sz="1900" b="0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Tahoma" pitchFamily="34" charset="0"/>
                <a:ea typeface="+mn-ea"/>
                <a:cs typeface="+mn-cs"/>
              </a:rPr>
              <a:t> </a:t>
            </a:r>
            <a:r>
              <a:rPr kumimoji="0" lang="es-ES" sz="1900" b="0" i="0" u="none" strike="noStrike" kern="1200" cap="none" spc="0" normalizeH="0" baseline="0" noProof="0" dirty="0" err="1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Tahoma" pitchFamily="34" charset="0"/>
                <a:ea typeface="+mn-ea"/>
                <a:cs typeface="+mn-cs"/>
              </a:rPr>
              <a:t>inflammation</a:t>
            </a:r>
            <a:endParaRPr kumimoji="0" lang="es-ES" sz="1900" b="0" i="0" u="none" strike="noStrike" kern="1200" cap="none" spc="0" normalizeH="0" baseline="0" noProof="0" dirty="0">
              <a:ln>
                <a:noFill/>
              </a:ln>
              <a:solidFill>
                <a:srgbClr val="4BACC6">
                  <a:lumMod val="50000"/>
                </a:srgbClr>
              </a:solidFill>
              <a:effectLst/>
              <a:uLnTx/>
              <a:uFillTx/>
              <a:latin typeface="Tahoma" pitchFamily="34" charset="0"/>
              <a:ea typeface="+mn-ea"/>
              <a:cs typeface="+mn-cs"/>
            </a:endParaRPr>
          </a:p>
        </p:txBody>
      </p:sp>
      <p:sp>
        <p:nvSpPr>
          <p:cNvPr id="5126" name="Rectangle 6"/>
          <p:cNvSpPr>
            <a:spLocks noChangeArrowheads="1"/>
          </p:cNvSpPr>
          <p:nvPr/>
        </p:nvSpPr>
        <p:spPr bwMode="auto">
          <a:xfrm>
            <a:off x="753208" y="4303713"/>
            <a:ext cx="1082613" cy="3755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7572" tIns="48786" rIns="97572" bIns="48786">
            <a:spAutoFit/>
          </a:bodyPr>
          <a:lstStyle/>
          <a:p>
            <a:pPr marL="0" marR="0" lvl="0" indent="0" algn="l" defTabSz="968375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800" b="0" i="0" u="none" strike="noStrike" kern="1200" cap="none" spc="0" normalizeH="0" baseline="0" noProof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Tahoma" pitchFamily="34" charset="0"/>
                <a:ea typeface="+mn-ea"/>
                <a:cs typeface="+mn-cs"/>
              </a:rPr>
              <a:t>Mast cell</a:t>
            </a:r>
          </a:p>
        </p:txBody>
      </p:sp>
      <p:sp>
        <p:nvSpPr>
          <p:cNvPr id="5127" name="Line 7"/>
          <p:cNvSpPr>
            <a:spLocks noChangeShapeType="1"/>
          </p:cNvSpPr>
          <p:nvPr/>
        </p:nvSpPr>
        <p:spPr bwMode="auto">
          <a:xfrm>
            <a:off x="5492262" y="1331913"/>
            <a:ext cx="0" cy="5141912"/>
          </a:xfrm>
          <a:prstGeom prst="line">
            <a:avLst/>
          </a:prstGeom>
          <a:noFill/>
          <a:ln w="38100">
            <a:solidFill>
              <a:srgbClr val="FF0000"/>
            </a:solidFill>
            <a:prstDash val="dash"/>
            <a:round/>
            <a:headEnd type="none" w="sm" len="sm"/>
            <a:tailEnd type="none" w="sm" len="sm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l-G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128" name="Rectangle 8"/>
          <p:cNvSpPr>
            <a:spLocks noChangeArrowheads="1"/>
          </p:cNvSpPr>
          <p:nvPr/>
        </p:nvSpPr>
        <p:spPr bwMode="auto">
          <a:xfrm>
            <a:off x="729762" y="1408113"/>
            <a:ext cx="3925766" cy="768350"/>
          </a:xfrm>
          <a:prstGeom prst="rect">
            <a:avLst/>
          </a:prstGeom>
          <a:noFill/>
          <a:ln w="9525">
            <a:solidFill>
              <a:schemeClr val="accent5"/>
            </a:solidFill>
            <a:miter lim="800000"/>
            <a:headEnd/>
            <a:tailEnd/>
          </a:ln>
        </p:spPr>
        <p:txBody>
          <a:bodyPr lIns="97572" tIns="48786" rIns="97572" bIns="48786">
            <a:spAutoFit/>
          </a:bodyPr>
          <a:lstStyle/>
          <a:p>
            <a:pPr marL="0" marR="0" lvl="0" indent="0" algn="ctr" defTabSz="968375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25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Tahoma" pitchFamily="34" charset="0"/>
                <a:ea typeface="+mn-ea"/>
                <a:cs typeface="+mn-cs"/>
              </a:rPr>
              <a:t>Πρώιμη φάση</a:t>
            </a:r>
            <a:endParaRPr kumimoji="0" lang="es-ES" sz="1900" b="1" i="0" u="none" strike="noStrike" kern="1200" cap="none" spc="0" normalizeH="0" baseline="0" noProof="0" dirty="0">
              <a:ln>
                <a:noFill/>
              </a:ln>
              <a:solidFill>
                <a:srgbClr val="4BACC6">
                  <a:lumMod val="50000"/>
                </a:srgbClr>
              </a:solidFill>
              <a:effectLst/>
              <a:uLnTx/>
              <a:uFillTx/>
              <a:latin typeface="Tahoma" pitchFamily="34" charset="0"/>
              <a:ea typeface="+mn-ea"/>
              <a:cs typeface="+mn-cs"/>
            </a:endParaRPr>
          </a:p>
          <a:p>
            <a:pPr marL="0" marR="0" lvl="0" indent="0" algn="ctr" defTabSz="968375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900" b="0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Tahoma" pitchFamily="34" charset="0"/>
                <a:ea typeface="+mn-ea"/>
                <a:cs typeface="+mn-cs"/>
              </a:rPr>
              <a:t>(</a:t>
            </a:r>
            <a:r>
              <a:rPr kumimoji="0" lang="es-ES" sz="1900" b="0" i="0" u="none" strike="noStrike" kern="1200" cap="none" spc="0" normalizeH="0" baseline="0" noProof="0" dirty="0" err="1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Tahoma" pitchFamily="34" charset="0"/>
                <a:ea typeface="+mn-ea"/>
                <a:cs typeface="+mn-cs"/>
              </a:rPr>
              <a:t>mast</a:t>
            </a:r>
            <a:r>
              <a:rPr kumimoji="0" lang="es-ES" sz="1900" b="0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Tahoma" pitchFamily="34" charset="0"/>
                <a:ea typeface="+mn-ea"/>
                <a:cs typeface="+mn-cs"/>
              </a:rPr>
              <a:t> </a:t>
            </a:r>
            <a:r>
              <a:rPr kumimoji="0" lang="es-ES" sz="1900" b="0" i="0" u="none" strike="noStrike" kern="1200" cap="none" spc="0" normalizeH="0" baseline="0" noProof="0" dirty="0" err="1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Tahoma" pitchFamily="34" charset="0"/>
                <a:ea typeface="+mn-ea"/>
                <a:cs typeface="+mn-cs"/>
              </a:rPr>
              <a:t>cell</a:t>
            </a:r>
            <a:r>
              <a:rPr kumimoji="0" lang="es-ES" sz="1900" b="0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Tahoma" pitchFamily="34" charset="0"/>
                <a:ea typeface="+mn-ea"/>
                <a:cs typeface="+mn-cs"/>
              </a:rPr>
              <a:t>)</a:t>
            </a:r>
          </a:p>
        </p:txBody>
      </p:sp>
      <p:grpSp>
        <p:nvGrpSpPr>
          <p:cNvPr id="2" name="Group 9"/>
          <p:cNvGrpSpPr>
            <a:grpSpLocks/>
          </p:cNvGrpSpPr>
          <p:nvPr/>
        </p:nvGrpSpPr>
        <p:grpSpPr bwMode="auto">
          <a:xfrm>
            <a:off x="2611316" y="2346326"/>
            <a:ext cx="2400300" cy="989013"/>
            <a:chOff x="1542" y="1408"/>
            <a:chExt cx="1417" cy="593"/>
          </a:xfrm>
        </p:grpSpPr>
        <p:sp>
          <p:nvSpPr>
            <p:cNvPr id="5236" name="Rectangle 10"/>
            <p:cNvSpPr>
              <a:spLocks noChangeArrowheads="1"/>
            </p:cNvSpPr>
            <p:nvPr/>
          </p:nvSpPr>
          <p:spPr bwMode="auto">
            <a:xfrm>
              <a:off x="2091" y="1408"/>
              <a:ext cx="868" cy="339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lIns="97572" tIns="48786" rIns="97572" bIns="48786">
              <a:spAutoFit/>
            </a:bodyPr>
            <a:lstStyle/>
            <a:p>
              <a:pPr marL="120650" marR="0" lvl="1" indent="0" algn="l" defTabSz="968375" rtl="0" eaLnBrk="0" fontAlgn="auto" latinLnBrk="0" hangingPunct="0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ES" sz="15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ahoma" pitchFamily="34" charset="0"/>
                  <a:ea typeface="+mn-ea"/>
                  <a:cs typeface="+mn-cs"/>
                </a:rPr>
                <a:t>Proteas</a:t>
              </a:r>
              <a:r>
                <a:rPr kumimoji="0" lang="en-US" sz="15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ahoma" pitchFamily="34" charset="0"/>
                  <a:ea typeface="+mn-ea"/>
                  <a:cs typeface="+mn-cs"/>
                </a:rPr>
                <a:t>e</a:t>
              </a:r>
              <a:r>
                <a:rPr kumimoji="0" lang="es-ES" sz="15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ahoma" pitchFamily="34" charset="0"/>
                  <a:ea typeface="+mn-ea"/>
                  <a:cs typeface="+mn-cs"/>
                </a:rPr>
                <a:t>s Histamine</a:t>
              </a:r>
            </a:p>
          </p:txBody>
        </p:sp>
        <p:sp>
          <p:nvSpPr>
            <p:cNvPr id="5237" name="Line 11"/>
            <p:cNvSpPr>
              <a:spLocks noChangeShapeType="1"/>
            </p:cNvSpPr>
            <p:nvPr/>
          </p:nvSpPr>
          <p:spPr bwMode="auto">
            <a:xfrm flipV="1">
              <a:off x="1542" y="1590"/>
              <a:ext cx="633" cy="411"/>
            </a:xfrm>
            <a:prstGeom prst="line">
              <a:avLst/>
            </a:prstGeom>
            <a:noFill/>
            <a:ln w="25400">
              <a:solidFill>
                <a:srgbClr val="006666"/>
              </a:solidFill>
              <a:round/>
              <a:headEnd type="none" w="sm" len="sm"/>
              <a:tailEnd type="stealth" w="med" len="lg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l-G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3" name="Group 12"/>
          <p:cNvGrpSpPr>
            <a:grpSpLocks/>
          </p:cNvGrpSpPr>
          <p:nvPr/>
        </p:nvGrpSpPr>
        <p:grpSpPr bwMode="auto">
          <a:xfrm>
            <a:off x="0" y="3068639"/>
            <a:ext cx="1339362" cy="801687"/>
            <a:chOff x="0" y="1834"/>
            <a:chExt cx="791" cy="481"/>
          </a:xfrm>
        </p:grpSpPr>
        <p:grpSp>
          <p:nvGrpSpPr>
            <p:cNvPr id="4" name="Group 13"/>
            <p:cNvGrpSpPr>
              <a:grpSpLocks/>
            </p:cNvGrpSpPr>
            <p:nvPr/>
          </p:nvGrpSpPr>
          <p:grpSpPr bwMode="auto">
            <a:xfrm>
              <a:off x="264" y="2108"/>
              <a:ext cx="247" cy="207"/>
              <a:chOff x="264" y="2108"/>
              <a:chExt cx="247" cy="207"/>
            </a:xfrm>
          </p:grpSpPr>
          <p:grpSp>
            <p:nvGrpSpPr>
              <p:cNvPr id="5" name="Group 14"/>
              <p:cNvGrpSpPr>
                <a:grpSpLocks/>
              </p:cNvGrpSpPr>
              <p:nvPr/>
            </p:nvGrpSpPr>
            <p:grpSpPr bwMode="auto">
              <a:xfrm>
                <a:off x="264" y="2108"/>
                <a:ext cx="247" cy="78"/>
                <a:chOff x="264" y="2108"/>
                <a:chExt cx="247" cy="78"/>
              </a:xfrm>
            </p:grpSpPr>
            <p:sp>
              <p:nvSpPr>
                <p:cNvPr id="5234" name="Rectangle 15"/>
                <p:cNvSpPr>
                  <a:spLocks noChangeArrowheads="1"/>
                </p:cNvSpPr>
                <p:nvPr/>
              </p:nvSpPr>
              <p:spPr bwMode="auto">
                <a:xfrm>
                  <a:off x="264" y="2108"/>
                  <a:ext cx="90" cy="78"/>
                </a:xfrm>
                <a:prstGeom prst="rect">
                  <a:avLst/>
                </a:prstGeom>
                <a:solidFill>
                  <a:srgbClr val="FF9933"/>
                </a:solidFill>
                <a:ln w="9525">
                  <a:solidFill>
                    <a:srgbClr val="FF3300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l-GR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entury Gothic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5235" name="Rectangle 16"/>
                <p:cNvSpPr>
                  <a:spLocks noChangeArrowheads="1"/>
                </p:cNvSpPr>
                <p:nvPr/>
              </p:nvSpPr>
              <p:spPr bwMode="auto">
                <a:xfrm>
                  <a:off x="421" y="2108"/>
                  <a:ext cx="90" cy="78"/>
                </a:xfrm>
                <a:prstGeom prst="rect">
                  <a:avLst/>
                </a:prstGeom>
                <a:solidFill>
                  <a:srgbClr val="FF9933"/>
                </a:solidFill>
                <a:ln w="9525">
                  <a:solidFill>
                    <a:srgbClr val="FF3300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l-GR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entury Gothic" pitchFamily="34" charset="0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5233" name="Rectangle 17"/>
              <p:cNvSpPr>
                <a:spLocks noChangeArrowheads="1"/>
              </p:cNvSpPr>
              <p:nvPr/>
            </p:nvSpPr>
            <p:spPr bwMode="auto">
              <a:xfrm>
                <a:off x="342" y="2237"/>
                <a:ext cx="90" cy="78"/>
              </a:xfrm>
              <a:prstGeom prst="rect">
                <a:avLst/>
              </a:prstGeom>
              <a:solidFill>
                <a:srgbClr val="FF9933"/>
              </a:solidFill>
              <a:ln w="9525">
                <a:solidFill>
                  <a:srgbClr val="FF3300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l-GR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entury Gothic" pitchFamily="34" charset="0"/>
                  <a:ea typeface="+mn-ea"/>
                  <a:cs typeface="+mn-cs"/>
                </a:endParaRPr>
              </a:p>
            </p:txBody>
          </p:sp>
        </p:grpSp>
        <p:sp>
          <p:nvSpPr>
            <p:cNvPr id="5230" name="Rectangle 18"/>
            <p:cNvSpPr>
              <a:spLocks noChangeArrowheads="1"/>
            </p:cNvSpPr>
            <p:nvPr/>
          </p:nvSpPr>
          <p:spPr bwMode="auto">
            <a:xfrm>
              <a:off x="0" y="1834"/>
              <a:ext cx="770" cy="238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97572" tIns="48786" rIns="97572" bIns="48786">
              <a:spAutoFit/>
            </a:bodyPr>
            <a:lstStyle/>
            <a:p>
              <a:pPr marL="0" marR="0" lvl="0" indent="0" algn="l" defTabSz="968375" rtl="0" eaLnBrk="0" fontAlgn="auto" latinLnBrk="0" hangingPunct="0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ES" sz="19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entury Gothic" pitchFamily="34" charset="0"/>
                  <a:ea typeface="+mn-ea"/>
                  <a:cs typeface="+mn-cs"/>
                </a:rPr>
                <a:t>Allergens</a:t>
              </a:r>
            </a:p>
          </p:txBody>
        </p:sp>
        <p:sp>
          <p:nvSpPr>
            <p:cNvPr id="5231" name="Line 19"/>
            <p:cNvSpPr>
              <a:spLocks noChangeShapeType="1"/>
            </p:cNvSpPr>
            <p:nvPr/>
          </p:nvSpPr>
          <p:spPr bwMode="auto">
            <a:xfrm>
              <a:off x="544" y="2197"/>
              <a:ext cx="247" cy="0"/>
            </a:xfrm>
            <a:prstGeom prst="line">
              <a:avLst/>
            </a:prstGeom>
            <a:noFill/>
            <a:ln w="25400">
              <a:solidFill>
                <a:srgbClr val="FF3300"/>
              </a:solidFill>
              <a:round/>
              <a:headEnd type="none" w="sm" len="sm"/>
              <a:tailEnd type="stealth" w="med" len="lg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l-G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6" name="Group 20"/>
          <p:cNvGrpSpPr>
            <a:grpSpLocks/>
          </p:cNvGrpSpPr>
          <p:nvPr/>
        </p:nvGrpSpPr>
        <p:grpSpPr bwMode="auto">
          <a:xfrm>
            <a:off x="2309446" y="3590926"/>
            <a:ext cx="3149112" cy="588963"/>
            <a:chOff x="1364" y="2154"/>
            <a:chExt cx="1858" cy="354"/>
          </a:xfrm>
        </p:grpSpPr>
        <p:sp>
          <p:nvSpPr>
            <p:cNvPr id="5227" name="Rectangle 21"/>
            <p:cNvSpPr>
              <a:spLocks noChangeArrowheads="1"/>
            </p:cNvSpPr>
            <p:nvPr/>
          </p:nvSpPr>
          <p:spPr bwMode="auto">
            <a:xfrm>
              <a:off x="1620" y="2154"/>
              <a:ext cx="1420" cy="35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lIns="97572" tIns="48786" rIns="97572" bIns="48786">
              <a:spAutoFit/>
            </a:bodyPr>
            <a:lstStyle/>
            <a:p>
              <a:pPr marL="0" marR="0" lvl="0" indent="0" algn="l" defTabSz="968375" rtl="0" eaLnBrk="0" fontAlgn="auto" latinLnBrk="0" hangingPunct="0">
                <a:lnSpc>
                  <a:spcPct val="7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ES" sz="15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ahoma" pitchFamily="34" charset="0"/>
                  <a:ea typeface="+mn-ea"/>
                  <a:cs typeface="+mn-cs"/>
                </a:rPr>
                <a:t>Chemotactics factors</a:t>
              </a:r>
            </a:p>
            <a:p>
              <a:pPr marL="0" marR="0" lvl="0" indent="0" algn="l" defTabSz="968375" rtl="0" eaLnBrk="0" fontAlgn="auto" latinLnBrk="0" hangingPunct="0">
                <a:lnSpc>
                  <a:spcPct val="7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ES" sz="15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itchFamily="34" charset="0"/>
                <a:ea typeface="+mn-ea"/>
                <a:cs typeface="+mn-cs"/>
              </a:endParaRPr>
            </a:p>
            <a:p>
              <a:pPr marL="0" marR="0" lvl="0" indent="0" algn="l" defTabSz="968375" rtl="0" eaLnBrk="0" fontAlgn="auto" latinLnBrk="0" hangingPunct="0">
                <a:lnSpc>
                  <a:spcPct val="7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ES" sz="15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ahoma" pitchFamily="34" charset="0"/>
                  <a:ea typeface="+mn-ea"/>
                  <a:cs typeface="+mn-cs"/>
                </a:rPr>
                <a:t>(LTs,  IL-5)</a:t>
              </a:r>
            </a:p>
          </p:txBody>
        </p:sp>
        <p:sp>
          <p:nvSpPr>
            <p:cNvPr id="5228" name="Line 22"/>
            <p:cNvSpPr>
              <a:spLocks noChangeShapeType="1"/>
            </p:cNvSpPr>
            <p:nvPr/>
          </p:nvSpPr>
          <p:spPr bwMode="auto">
            <a:xfrm>
              <a:off x="1364" y="2319"/>
              <a:ext cx="1858" cy="0"/>
            </a:xfrm>
            <a:prstGeom prst="line">
              <a:avLst/>
            </a:prstGeom>
            <a:noFill/>
            <a:ln w="25400">
              <a:solidFill>
                <a:srgbClr val="006666"/>
              </a:solidFill>
              <a:round/>
              <a:headEnd type="none" w="sm" len="sm"/>
              <a:tailEnd type="stealth" w="med" len="lg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l-G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7" name="Group 23"/>
          <p:cNvGrpSpPr>
            <a:grpSpLocks/>
          </p:cNvGrpSpPr>
          <p:nvPr/>
        </p:nvGrpSpPr>
        <p:grpSpPr bwMode="auto">
          <a:xfrm>
            <a:off x="1869831" y="4240213"/>
            <a:ext cx="3352762" cy="1908030"/>
            <a:chOff x="1150" y="2502"/>
            <a:chExt cx="1979" cy="1145"/>
          </a:xfrm>
        </p:grpSpPr>
        <p:sp>
          <p:nvSpPr>
            <p:cNvPr id="5225" name="Rectangle 24"/>
            <p:cNvSpPr>
              <a:spLocks noChangeArrowheads="1"/>
            </p:cNvSpPr>
            <p:nvPr/>
          </p:nvSpPr>
          <p:spPr bwMode="auto">
            <a:xfrm>
              <a:off x="2091" y="2618"/>
              <a:ext cx="1038" cy="1029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square" lIns="97572" tIns="48786" rIns="97572" bIns="48786">
              <a:spAutoFit/>
            </a:bodyPr>
            <a:lstStyle/>
            <a:p>
              <a:pPr marL="120650" marR="0" lvl="1" indent="0" algn="l" defTabSz="968375" rtl="0" eaLnBrk="0" fontAlgn="auto" latinLnBrk="0" hangingPunct="0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ES" sz="15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ahoma" pitchFamily="34" charset="0"/>
                  <a:ea typeface="+mn-ea"/>
                  <a:cs typeface="+mn-cs"/>
                </a:rPr>
                <a:t>Prostaglandin</a:t>
              </a:r>
              <a:r>
                <a:rPr kumimoji="0" lang="es-ES" sz="15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ahoma" pitchFamily="34" charset="0"/>
                  <a:ea typeface="+mn-ea"/>
                  <a:cs typeface="+mn-cs"/>
                </a:rPr>
                <a:t> D2</a:t>
              </a:r>
            </a:p>
            <a:p>
              <a:pPr marL="120650" marR="0" lvl="1" indent="0" algn="l" defTabSz="968375" rtl="0" eaLnBrk="0" fontAlgn="auto" latinLnBrk="0" hangingPunct="0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ES" sz="15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ahoma" pitchFamily="34" charset="0"/>
                  <a:ea typeface="+mn-ea"/>
                  <a:cs typeface="+mn-cs"/>
                </a:rPr>
                <a:t>Bradikinin</a:t>
              </a:r>
              <a:endParaRPr kumimoji="0" lang="es-ES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itchFamily="34" charset="0"/>
                <a:ea typeface="+mn-ea"/>
                <a:cs typeface="+mn-cs"/>
              </a:endParaRPr>
            </a:p>
            <a:p>
              <a:pPr marL="120650" marR="0" lvl="1" indent="0" algn="l" defTabSz="968375" rtl="0" eaLnBrk="0" fontAlgn="auto" latinLnBrk="0" hangingPunct="0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ES" sz="15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ahoma" pitchFamily="34" charset="0"/>
                  <a:ea typeface="+mn-ea"/>
                  <a:cs typeface="+mn-cs"/>
                </a:rPr>
                <a:t>Interleukins</a:t>
              </a:r>
              <a:endParaRPr kumimoji="0" lang="es-ES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itchFamily="34" charset="0"/>
                <a:ea typeface="+mn-ea"/>
                <a:cs typeface="+mn-cs"/>
              </a:endParaRPr>
            </a:p>
            <a:p>
              <a:pPr marL="120650" marR="0" lvl="1" indent="0" algn="l" defTabSz="968375" rtl="0" eaLnBrk="0" fontAlgn="auto" latinLnBrk="0" hangingPunct="0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ES" sz="15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ahoma" pitchFamily="34" charset="0"/>
                  <a:ea typeface="+mn-ea"/>
                  <a:cs typeface="+mn-cs"/>
                </a:rPr>
                <a:t>TNF-a</a:t>
              </a:r>
            </a:p>
            <a:p>
              <a:pPr marL="120650" marR="0" lvl="1" indent="0" algn="l" defTabSz="968375" rtl="0" eaLnBrk="0" fontAlgn="auto" latinLnBrk="0" hangingPunct="0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ES" sz="15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ahoma" pitchFamily="34" charset="0"/>
                  <a:ea typeface="+mn-ea"/>
                  <a:cs typeface="+mn-cs"/>
                </a:rPr>
                <a:t>GM-CSF</a:t>
              </a:r>
              <a:endParaRPr kumimoji="0" lang="el-GR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itchFamily="34" charset="0"/>
                <a:ea typeface="+mn-ea"/>
                <a:cs typeface="+mn-cs"/>
              </a:endParaRPr>
            </a:p>
            <a:p>
              <a:pPr marL="120650" marR="0" lvl="1" indent="0" algn="l" defTabSz="968375" rtl="0" eaLnBrk="0" fontAlgn="auto" latinLnBrk="0" hangingPunct="0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ES" sz="15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ahoma" pitchFamily="34" charset="0"/>
                  <a:ea typeface="+mn-ea"/>
                  <a:cs typeface="+mn-cs"/>
                </a:rPr>
                <a:t>CysLTs</a:t>
              </a:r>
              <a:endParaRPr kumimoji="0" lang="es-ES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itchFamily="34" charset="0"/>
                <a:ea typeface="+mn-ea"/>
                <a:cs typeface="+mn-cs"/>
              </a:endParaRPr>
            </a:p>
            <a:p>
              <a:pPr marL="120650" marR="0" lvl="1" indent="0" algn="l" defTabSz="968375" rtl="0" eaLnBrk="0" fontAlgn="auto" latinLnBrk="0" hangingPunct="0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ES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itchFamily="34" charset="0"/>
                <a:ea typeface="+mn-ea"/>
                <a:cs typeface="+mn-cs"/>
              </a:endParaRPr>
            </a:p>
          </p:txBody>
        </p:sp>
        <p:sp>
          <p:nvSpPr>
            <p:cNvPr id="5226" name="Line 25"/>
            <p:cNvSpPr>
              <a:spLocks noChangeShapeType="1"/>
            </p:cNvSpPr>
            <p:nvPr/>
          </p:nvSpPr>
          <p:spPr bwMode="auto">
            <a:xfrm>
              <a:off x="1150" y="2502"/>
              <a:ext cx="1032" cy="651"/>
            </a:xfrm>
            <a:prstGeom prst="line">
              <a:avLst/>
            </a:prstGeom>
            <a:noFill/>
            <a:ln w="19050">
              <a:solidFill>
                <a:srgbClr val="006666"/>
              </a:solidFill>
              <a:round/>
              <a:headEnd type="none" w="sm" len="sm"/>
              <a:tailEnd type="stealth" w="med" len="lg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l-G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8" name="Group 26"/>
          <p:cNvGrpSpPr>
            <a:grpSpLocks/>
          </p:cNvGrpSpPr>
          <p:nvPr/>
        </p:nvGrpSpPr>
        <p:grpSpPr bwMode="auto">
          <a:xfrm>
            <a:off x="5448300" y="2239963"/>
            <a:ext cx="3751385" cy="1681162"/>
            <a:chOff x="3221" y="1366"/>
            <a:chExt cx="2151" cy="951"/>
          </a:xfrm>
        </p:grpSpPr>
        <p:sp>
          <p:nvSpPr>
            <p:cNvPr id="5213" name="Line 27"/>
            <p:cNvSpPr>
              <a:spLocks noChangeShapeType="1"/>
            </p:cNvSpPr>
            <p:nvPr/>
          </p:nvSpPr>
          <p:spPr bwMode="auto">
            <a:xfrm>
              <a:off x="3901" y="1716"/>
              <a:ext cx="140" cy="1"/>
            </a:xfrm>
            <a:prstGeom prst="line">
              <a:avLst/>
            </a:prstGeom>
            <a:noFill/>
            <a:ln w="25400">
              <a:solidFill>
                <a:srgbClr val="006666"/>
              </a:solidFill>
              <a:round/>
              <a:headEnd type="none" w="sm" len="sm"/>
              <a:tailEnd type="stealth" w="med" len="lg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l-G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grpSp>
          <p:nvGrpSpPr>
            <p:cNvPr id="9" name="Group 28"/>
            <p:cNvGrpSpPr>
              <a:grpSpLocks/>
            </p:cNvGrpSpPr>
            <p:nvPr/>
          </p:nvGrpSpPr>
          <p:grpSpPr bwMode="auto">
            <a:xfrm>
              <a:off x="3221" y="1366"/>
              <a:ext cx="2151" cy="951"/>
              <a:chOff x="3221" y="1366"/>
              <a:chExt cx="2151" cy="951"/>
            </a:xfrm>
          </p:grpSpPr>
          <p:sp>
            <p:nvSpPr>
              <p:cNvPr id="5215" name="Rectangle 29"/>
              <p:cNvSpPr>
                <a:spLocks noChangeArrowheads="1"/>
              </p:cNvSpPr>
              <p:nvPr/>
            </p:nvSpPr>
            <p:spPr bwMode="auto">
              <a:xfrm>
                <a:off x="3622" y="1366"/>
                <a:ext cx="725" cy="20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97572" tIns="48786" rIns="97572" bIns="48786">
                <a:spAutoFit/>
              </a:bodyPr>
              <a:lstStyle/>
              <a:p>
                <a:pPr marL="0" marR="0" lvl="0" indent="0" algn="ctr" defTabSz="968375" rtl="0" eaLnBrk="0" fontAlgn="auto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s-ES" sz="17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CC"/>
                    </a:solidFill>
                    <a:effectLst/>
                    <a:uLnTx/>
                    <a:uFillTx/>
                    <a:latin typeface="Tahoma" pitchFamily="34" charset="0"/>
                    <a:ea typeface="+mn-ea"/>
                    <a:cs typeface="+mn-cs"/>
                  </a:rPr>
                  <a:t>Eosinophils</a:t>
                </a:r>
              </a:p>
            </p:txBody>
          </p:sp>
          <p:sp>
            <p:nvSpPr>
              <p:cNvPr id="5216" name="Rectangle 30"/>
              <p:cNvSpPr>
                <a:spLocks noChangeArrowheads="1"/>
              </p:cNvSpPr>
              <p:nvPr/>
            </p:nvSpPr>
            <p:spPr bwMode="auto">
              <a:xfrm>
                <a:off x="4069" y="1546"/>
                <a:ext cx="1303" cy="486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lIns="97572" tIns="48786" rIns="97572" bIns="48786">
                <a:spAutoFit/>
              </a:bodyPr>
              <a:lstStyle/>
              <a:p>
                <a:pPr marL="0" marR="0" lvl="0" indent="0" algn="l" defTabSz="968375" rtl="0" eaLnBrk="0" fontAlgn="auto" latinLnBrk="0" hangingPunct="0">
                  <a:lnSpc>
                    <a:spcPct val="11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s-ES" sz="15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ahoma" pitchFamily="34" charset="0"/>
                    <a:ea typeface="+mn-ea"/>
                    <a:cs typeface="+mn-cs"/>
                  </a:rPr>
                  <a:t>LTs, GM-CSF, </a:t>
                </a:r>
                <a:br>
                  <a:rPr kumimoji="0" lang="es-ES" sz="15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ahoma" pitchFamily="34" charset="0"/>
                    <a:ea typeface="+mn-ea"/>
                    <a:cs typeface="+mn-cs"/>
                  </a:rPr>
                </a:br>
                <a:r>
                  <a:rPr kumimoji="0" lang="es-ES" sz="15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ahoma" pitchFamily="34" charset="0"/>
                    <a:ea typeface="+mn-ea"/>
                    <a:cs typeface="+mn-cs"/>
                  </a:rPr>
                  <a:t>TNF-a, IL-1, IL-3, PAF, ECP, MBP</a:t>
                </a:r>
              </a:p>
            </p:txBody>
          </p:sp>
          <p:grpSp>
            <p:nvGrpSpPr>
              <p:cNvPr id="10" name="Group 31"/>
              <p:cNvGrpSpPr>
                <a:grpSpLocks/>
              </p:cNvGrpSpPr>
              <p:nvPr/>
            </p:nvGrpSpPr>
            <p:grpSpPr bwMode="auto">
              <a:xfrm>
                <a:off x="3521" y="1546"/>
                <a:ext cx="396" cy="308"/>
                <a:chOff x="3521" y="1546"/>
                <a:chExt cx="396" cy="308"/>
              </a:xfrm>
            </p:grpSpPr>
            <p:sp>
              <p:nvSpPr>
                <p:cNvPr id="5219" name="Freeform 32"/>
                <p:cNvSpPr>
                  <a:spLocks/>
                </p:cNvSpPr>
                <p:nvPr/>
              </p:nvSpPr>
              <p:spPr bwMode="blackWhite">
                <a:xfrm>
                  <a:off x="3521" y="1546"/>
                  <a:ext cx="396" cy="308"/>
                </a:xfrm>
                <a:custGeom>
                  <a:avLst/>
                  <a:gdLst>
                    <a:gd name="T0" fmla="*/ 360 w 396"/>
                    <a:gd name="T1" fmla="*/ 148 h 308"/>
                    <a:gd name="T2" fmla="*/ 376 w 396"/>
                    <a:gd name="T3" fmla="*/ 148 h 308"/>
                    <a:gd name="T4" fmla="*/ 390 w 396"/>
                    <a:gd name="T5" fmla="*/ 147 h 308"/>
                    <a:gd name="T6" fmla="*/ 394 w 396"/>
                    <a:gd name="T7" fmla="*/ 138 h 308"/>
                    <a:gd name="T8" fmla="*/ 395 w 396"/>
                    <a:gd name="T9" fmla="*/ 114 h 308"/>
                    <a:gd name="T10" fmla="*/ 391 w 396"/>
                    <a:gd name="T11" fmla="*/ 96 h 308"/>
                    <a:gd name="T12" fmla="*/ 381 w 396"/>
                    <a:gd name="T13" fmla="*/ 77 h 308"/>
                    <a:gd name="T14" fmla="*/ 362 w 396"/>
                    <a:gd name="T15" fmla="*/ 55 h 308"/>
                    <a:gd name="T16" fmla="*/ 337 w 396"/>
                    <a:gd name="T17" fmla="*/ 31 h 308"/>
                    <a:gd name="T18" fmla="*/ 307 w 396"/>
                    <a:gd name="T19" fmla="*/ 11 h 308"/>
                    <a:gd name="T20" fmla="*/ 274 w 396"/>
                    <a:gd name="T21" fmla="*/ 0 h 308"/>
                    <a:gd name="T22" fmla="*/ 237 w 396"/>
                    <a:gd name="T23" fmla="*/ 2 h 308"/>
                    <a:gd name="T24" fmla="*/ 195 w 396"/>
                    <a:gd name="T25" fmla="*/ 13 h 308"/>
                    <a:gd name="T26" fmla="*/ 154 w 396"/>
                    <a:gd name="T27" fmla="*/ 28 h 308"/>
                    <a:gd name="T28" fmla="*/ 118 w 396"/>
                    <a:gd name="T29" fmla="*/ 42 h 308"/>
                    <a:gd name="T30" fmla="*/ 65 w 396"/>
                    <a:gd name="T31" fmla="*/ 68 h 308"/>
                    <a:gd name="T32" fmla="*/ 28 w 396"/>
                    <a:gd name="T33" fmla="*/ 96 h 308"/>
                    <a:gd name="T34" fmla="*/ 7 w 396"/>
                    <a:gd name="T35" fmla="*/ 126 h 308"/>
                    <a:gd name="T36" fmla="*/ 0 w 396"/>
                    <a:gd name="T37" fmla="*/ 152 h 308"/>
                    <a:gd name="T38" fmla="*/ 6 w 396"/>
                    <a:gd name="T39" fmla="*/ 166 h 308"/>
                    <a:gd name="T40" fmla="*/ 22 w 396"/>
                    <a:gd name="T41" fmla="*/ 173 h 308"/>
                    <a:gd name="T42" fmla="*/ 45 w 396"/>
                    <a:gd name="T43" fmla="*/ 175 h 308"/>
                    <a:gd name="T44" fmla="*/ 69 w 396"/>
                    <a:gd name="T45" fmla="*/ 178 h 308"/>
                    <a:gd name="T46" fmla="*/ 87 w 396"/>
                    <a:gd name="T47" fmla="*/ 189 h 308"/>
                    <a:gd name="T48" fmla="*/ 102 w 396"/>
                    <a:gd name="T49" fmla="*/ 208 h 308"/>
                    <a:gd name="T50" fmla="*/ 115 w 396"/>
                    <a:gd name="T51" fmla="*/ 239 h 308"/>
                    <a:gd name="T52" fmla="*/ 132 w 396"/>
                    <a:gd name="T53" fmla="*/ 270 h 308"/>
                    <a:gd name="T54" fmla="*/ 163 w 396"/>
                    <a:gd name="T55" fmla="*/ 294 h 308"/>
                    <a:gd name="T56" fmla="*/ 197 w 396"/>
                    <a:gd name="T57" fmla="*/ 307 h 308"/>
                    <a:gd name="T58" fmla="*/ 221 w 396"/>
                    <a:gd name="T59" fmla="*/ 303 h 308"/>
                    <a:gd name="T60" fmla="*/ 247 w 396"/>
                    <a:gd name="T61" fmla="*/ 293 h 308"/>
                    <a:gd name="T62" fmla="*/ 269 w 396"/>
                    <a:gd name="T63" fmla="*/ 291 h 308"/>
                    <a:gd name="T64" fmla="*/ 307 w 396"/>
                    <a:gd name="T65" fmla="*/ 289 h 308"/>
                    <a:gd name="T66" fmla="*/ 328 w 396"/>
                    <a:gd name="T67" fmla="*/ 284 h 308"/>
                    <a:gd name="T68" fmla="*/ 339 w 396"/>
                    <a:gd name="T69" fmla="*/ 273 h 308"/>
                    <a:gd name="T70" fmla="*/ 341 w 396"/>
                    <a:gd name="T71" fmla="*/ 255 h 308"/>
                    <a:gd name="T72" fmla="*/ 336 w 396"/>
                    <a:gd name="T73" fmla="*/ 225 h 308"/>
                    <a:gd name="T74" fmla="*/ 335 w 396"/>
                    <a:gd name="T75" fmla="*/ 207 h 308"/>
                    <a:gd name="T76" fmla="*/ 343 w 396"/>
                    <a:gd name="T77" fmla="*/ 175 h 308"/>
                    <a:gd name="T78" fmla="*/ 356 w 396"/>
                    <a:gd name="T79" fmla="*/ 151 h 308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w 396"/>
                    <a:gd name="T121" fmla="*/ 0 h 308"/>
                    <a:gd name="T122" fmla="*/ 396 w 396"/>
                    <a:gd name="T123" fmla="*/ 308 h 308"/>
                  </a:gdLst>
                  <a:ahLst/>
                  <a:cxnLst>
                    <a:cxn ang="T80">
                      <a:pos x="T0" y="T1"/>
                    </a:cxn>
                    <a:cxn ang="T81">
                      <a:pos x="T2" y="T3"/>
                    </a:cxn>
                    <a:cxn ang="T82">
                      <a:pos x="T4" y="T5"/>
                    </a:cxn>
                    <a:cxn ang="T83">
                      <a:pos x="T6" y="T7"/>
                    </a:cxn>
                    <a:cxn ang="T84">
                      <a:pos x="T8" y="T9"/>
                    </a:cxn>
                    <a:cxn ang="T85">
                      <a:pos x="T10" y="T11"/>
                    </a:cxn>
                    <a:cxn ang="T86">
                      <a:pos x="T12" y="T13"/>
                    </a:cxn>
                    <a:cxn ang="T87">
                      <a:pos x="T14" y="T15"/>
                    </a:cxn>
                    <a:cxn ang="T88">
                      <a:pos x="T16" y="T17"/>
                    </a:cxn>
                    <a:cxn ang="T89">
                      <a:pos x="T18" y="T19"/>
                    </a:cxn>
                    <a:cxn ang="T90">
                      <a:pos x="T20" y="T21"/>
                    </a:cxn>
                    <a:cxn ang="T91">
                      <a:pos x="T22" y="T23"/>
                    </a:cxn>
                    <a:cxn ang="T92">
                      <a:pos x="T24" y="T25"/>
                    </a:cxn>
                    <a:cxn ang="T93">
                      <a:pos x="T26" y="T27"/>
                    </a:cxn>
                    <a:cxn ang="T94">
                      <a:pos x="T28" y="T29"/>
                    </a:cxn>
                    <a:cxn ang="T95">
                      <a:pos x="T30" y="T31"/>
                    </a:cxn>
                    <a:cxn ang="T96">
                      <a:pos x="T32" y="T33"/>
                    </a:cxn>
                    <a:cxn ang="T97">
                      <a:pos x="T34" y="T35"/>
                    </a:cxn>
                    <a:cxn ang="T98">
                      <a:pos x="T36" y="T37"/>
                    </a:cxn>
                    <a:cxn ang="T99">
                      <a:pos x="T38" y="T39"/>
                    </a:cxn>
                    <a:cxn ang="T100">
                      <a:pos x="T40" y="T41"/>
                    </a:cxn>
                    <a:cxn ang="T101">
                      <a:pos x="T42" y="T43"/>
                    </a:cxn>
                    <a:cxn ang="T102">
                      <a:pos x="T44" y="T45"/>
                    </a:cxn>
                    <a:cxn ang="T103">
                      <a:pos x="T46" y="T47"/>
                    </a:cxn>
                    <a:cxn ang="T104">
                      <a:pos x="T48" y="T49"/>
                    </a:cxn>
                    <a:cxn ang="T105">
                      <a:pos x="T50" y="T51"/>
                    </a:cxn>
                    <a:cxn ang="T106">
                      <a:pos x="T52" y="T53"/>
                    </a:cxn>
                    <a:cxn ang="T107">
                      <a:pos x="T54" y="T55"/>
                    </a:cxn>
                    <a:cxn ang="T108">
                      <a:pos x="T56" y="T57"/>
                    </a:cxn>
                    <a:cxn ang="T109">
                      <a:pos x="T58" y="T59"/>
                    </a:cxn>
                    <a:cxn ang="T110">
                      <a:pos x="T60" y="T61"/>
                    </a:cxn>
                    <a:cxn ang="T111">
                      <a:pos x="T62" y="T63"/>
                    </a:cxn>
                    <a:cxn ang="T112">
                      <a:pos x="T64" y="T65"/>
                    </a:cxn>
                    <a:cxn ang="T113">
                      <a:pos x="T66" y="T67"/>
                    </a:cxn>
                    <a:cxn ang="T114">
                      <a:pos x="T68" y="T69"/>
                    </a:cxn>
                    <a:cxn ang="T115">
                      <a:pos x="T70" y="T71"/>
                    </a:cxn>
                    <a:cxn ang="T116">
                      <a:pos x="T72" y="T73"/>
                    </a:cxn>
                    <a:cxn ang="T117">
                      <a:pos x="T74" y="T75"/>
                    </a:cxn>
                    <a:cxn ang="T118">
                      <a:pos x="T76" y="T77"/>
                    </a:cxn>
                    <a:cxn ang="T119">
                      <a:pos x="T78" y="T79"/>
                    </a:cxn>
                  </a:cxnLst>
                  <a:rect l="T120" t="T121" r="T122" b="T123"/>
                  <a:pathLst>
                    <a:path w="396" h="308">
                      <a:moveTo>
                        <a:pt x="356" y="151"/>
                      </a:moveTo>
                      <a:lnTo>
                        <a:pt x="360" y="148"/>
                      </a:lnTo>
                      <a:lnTo>
                        <a:pt x="365" y="147"/>
                      </a:lnTo>
                      <a:lnTo>
                        <a:pt x="376" y="148"/>
                      </a:lnTo>
                      <a:lnTo>
                        <a:pt x="386" y="149"/>
                      </a:lnTo>
                      <a:lnTo>
                        <a:pt x="390" y="147"/>
                      </a:lnTo>
                      <a:lnTo>
                        <a:pt x="392" y="144"/>
                      </a:lnTo>
                      <a:lnTo>
                        <a:pt x="394" y="138"/>
                      </a:lnTo>
                      <a:lnTo>
                        <a:pt x="395" y="131"/>
                      </a:lnTo>
                      <a:lnTo>
                        <a:pt x="395" y="114"/>
                      </a:lnTo>
                      <a:lnTo>
                        <a:pt x="394" y="105"/>
                      </a:lnTo>
                      <a:lnTo>
                        <a:pt x="391" y="96"/>
                      </a:lnTo>
                      <a:lnTo>
                        <a:pt x="387" y="86"/>
                      </a:lnTo>
                      <a:lnTo>
                        <a:pt x="381" y="77"/>
                      </a:lnTo>
                      <a:lnTo>
                        <a:pt x="372" y="67"/>
                      </a:lnTo>
                      <a:lnTo>
                        <a:pt x="362" y="55"/>
                      </a:lnTo>
                      <a:lnTo>
                        <a:pt x="350" y="43"/>
                      </a:lnTo>
                      <a:lnTo>
                        <a:pt x="337" y="31"/>
                      </a:lnTo>
                      <a:lnTo>
                        <a:pt x="322" y="20"/>
                      </a:lnTo>
                      <a:lnTo>
                        <a:pt x="307" y="11"/>
                      </a:lnTo>
                      <a:lnTo>
                        <a:pt x="291" y="4"/>
                      </a:lnTo>
                      <a:lnTo>
                        <a:pt x="274" y="0"/>
                      </a:lnTo>
                      <a:lnTo>
                        <a:pt x="257" y="0"/>
                      </a:lnTo>
                      <a:lnTo>
                        <a:pt x="237" y="2"/>
                      </a:lnTo>
                      <a:lnTo>
                        <a:pt x="217" y="7"/>
                      </a:lnTo>
                      <a:lnTo>
                        <a:pt x="195" y="13"/>
                      </a:lnTo>
                      <a:lnTo>
                        <a:pt x="174" y="20"/>
                      </a:lnTo>
                      <a:lnTo>
                        <a:pt x="154" y="28"/>
                      </a:lnTo>
                      <a:lnTo>
                        <a:pt x="135" y="35"/>
                      </a:lnTo>
                      <a:lnTo>
                        <a:pt x="118" y="42"/>
                      </a:lnTo>
                      <a:lnTo>
                        <a:pt x="90" y="54"/>
                      </a:lnTo>
                      <a:lnTo>
                        <a:pt x="65" y="68"/>
                      </a:lnTo>
                      <a:lnTo>
                        <a:pt x="45" y="82"/>
                      </a:lnTo>
                      <a:lnTo>
                        <a:pt x="28" y="96"/>
                      </a:lnTo>
                      <a:lnTo>
                        <a:pt x="16" y="111"/>
                      </a:lnTo>
                      <a:lnTo>
                        <a:pt x="7" y="126"/>
                      </a:lnTo>
                      <a:lnTo>
                        <a:pt x="2" y="140"/>
                      </a:lnTo>
                      <a:lnTo>
                        <a:pt x="0" y="152"/>
                      </a:lnTo>
                      <a:lnTo>
                        <a:pt x="2" y="160"/>
                      </a:lnTo>
                      <a:lnTo>
                        <a:pt x="6" y="166"/>
                      </a:lnTo>
                      <a:lnTo>
                        <a:pt x="14" y="170"/>
                      </a:lnTo>
                      <a:lnTo>
                        <a:pt x="22" y="173"/>
                      </a:lnTo>
                      <a:lnTo>
                        <a:pt x="32" y="175"/>
                      </a:lnTo>
                      <a:lnTo>
                        <a:pt x="45" y="175"/>
                      </a:lnTo>
                      <a:lnTo>
                        <a:pt x="57" y="176"/>
                      </a:lnTo>
                      <a:lnTo>
                        <a:pt x="69" y="178"/>
                      </a:lnTo>
                      <a:lnTo>
                        <a:pt x="78" y="183"/>
                      </a:lnTo>
                      <a:lnTo>
                        <a:pt x="87" y="189"/>
                      </a:lnTo>
                      <a:lnTo>
                        <a:pt x="94" y="198"/>
                      </a:lnTo>
                      <a:lnTo>
                        <a:pt x="102" y="208"/>
                      </a:lnTo>
                      <a:lnTo>
                        <a:pt x="108" y="222"/>
                      </a:lnTo>
                      <a:lnTo>
                        <a:pt x="115" y="239"/>
                      </a:lnTo>
                      <a:lnTo>
                        <a:pt x="122" y="256"/>
                      </a:lnTo>
                      <a:lnTo>
                        <a:pt x="132" y="270"/>
                      </a:lnTo>
                      <a:lnTo>
                        <a:pt x="146" y="283"/>
                      </a:lnTo>
                      <a:lnTo>
                        <a:pt x="163" y="294"/>
                      </a:lnTo>
                      <a:lnTo>
                        <a:pt x="181" y="302"/>
                      </a:lnTo>
                      <a:lnTo>
                        <a:pt x="197" y="307"/>
                      </a:lnTo>
                      <a:lnTo>
                        <a:pt x="210" y="307"/>
                      </a:lnTo>
                      <a:lnTo>
                        <a:pt x="221" y="303"/>
                      </a:lnTo>
                      <a:lnTo>
                        <a:pt x="232" y="298"/>
                      </a:lnTo>
                      <a:lnTo>
                        <a:pt x="247" y="293"/>
                      </a:lnTo>
                      <a:lnTo>
                        <a:pt x="257" y="291"/>
                      </a:lnTo>
                      <a:lnTo>
                        <a:pt x="269" y="291"/>
                      </a:lnTo>
                      <a:lnTo>
                        <a:pt x="295" y="290"/>
                      </a:lnTo>
                      <a:lnTo>
                        <a:pt x="307" y="289"/>
                      </a:lnTo>
                      <a:lnTo>
                        <a:pt x="319" y="287"/>
                      </a:lnTo>
                      <a:lnTo>
                        <a:pt x="328" y="284"/>
                      </a:lnTo>
                      <a:lnTo>
                        <a:pt x="335" y="279"/>
                      </a:lnTo>
                      <a:lnTo>
                        <a:pt x="339" y="273"/>
                      </a:lnTo>
                      <a:lnTo>
                        <a:pt x="341" y="265"/>
                      </a:lnTo>
                      <a:lnTo>
                        <a:pt x="341" y="255"/>
                      </a:lnTo>
                      <a:lnTo>
                        <a:pt x="340" y="245"/>
                      </a:lnTo>
                      <a:lnTo>
                        <a:pt x="336" y="225"/>
                      </a:lnTo>
                      <a:lnTo>
                        <a:pt x="335" y="215"/>
                      </a:lnTo>
                      <a:lnTo>
                        <a:pt x="335" y="207"/>
                      </a:lnTo>
                      <a:lnTo>
                        <a:pt x="338" y="190"/>
                      </a:lnTo>
                      <a:lnTo>
                        <a:pt x="343" y="175"/>
                      </a:lnTo>
                      <a:lnTo>
                        <a:pt x="349" y="161"/>
                      </a:lnTo>
                      <a:lnTo>
                        <a:pt x="356" y="151"/>
                      </a:lnTo>
                    </a:path>
                  </a:pathLst>
                </a:custGeom>
                <a:solidFill>
                  <a:srgbClr val="FF0000"/>
                </a:solidFill>
                <a:ln w="9525" cap="rnd">
                  <a:solidFill>
                    <a:srgbClr val="30C3C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l-GR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5220" name="Oval 33"/>
                <p:cNvSpPr>
                  <a:spLocks noChangeArrowheads="1"/>
                </p:cNvSpPr>
                <p:nvPr/>
              </p:nvSpPr>
              <p:spPr bwMode="auto">
                <a:xfrm rot="-2460000">
                  <a:off x="3646" y="1655"/>
                  <a:ext cx="99" cy="61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solidFill>
                    <a:srgbClr val="30C3C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l-GR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entury Gothic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5221" name="Oval 34"/>
                <p:cNvSpPr>
                  <a:spLocks noChangeArrowheads="1"/>
                </p:cNvSpPr>
                <p:nvPr/>
              </p:nvSpPr>
              <p:spPr bwMode="black">
                <a:xfrm rot="-2460000">
                  <a:off x="3745" y="1701"/>
                  <a:ext cx="45" cy="32"/>
                </a:xfrm>
                <a:prstGeom prst="ellipse">
                  <a:avLst/>
                </a:prstGeom>
                <a:solidFill>
                  <a:srgbClr val="FFFF00"/>
                </a:solidFill>
                <a:ln w="9525">
                  <a:solidFill>
                    <a:srgbClr val="30C3C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l-GR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entury Gothic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5222" name="Oval 35"/>
                <p:cNvSpPr>
                  <a:spLocks noChangeArrowheads="1"/>
                </p:cNvSpPr>
                <p:nvPr/>
              </p:nvSpPr>
              <p:spPr bwMode="black">
                <a:xfrm rot="-8400000">
                  <a:off x="3651" y="1753"/>
                  <a:ext cx="45" cy="32"/>
                </a:xfrm>
                <a:prstGeom prst="ellipse">
                  <a:avLst/>
                </a:prstGeom>
                <a:solidFill>
                  <a:srgbClr val="FFFF00"/>
                </a:solidFill>
                <a:ln w="9525">
                  <a:solidFill>
                    <a:srgbClr val="30C3C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l-GR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entury Gothic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5223" name="Oval 36"/>
                <p:cNvSpPr>
                  <a:spLocks noChangeArrowheads="1"/>
                </p:cNvSpPr>
                <p:nvPr/>
              </p:nvSpPr>
              <p:spPr bwMode="black">
                <a:xfrm rot="-2460000">
                  <a:off x="3604" y="1649"/>
                  <a:ext cx="45" cy="32"/>
                </a:xfrm>
                <a:prstGeom prst="ellipse">
                  <a:avLst/>
                </a:prstGeom>
                <a:solidFill>
                  <a:srgbClr val="FFFF00"/>
                </a:solidFill>
                <a:ln w="9525">
                  <a:solidFill>
                    <a:srgbClr val="30C3C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l-GR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entury Gothic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5224" name="Oval 37"/>
                <p:cNvSpPr>
                  <a:spLocks noChangeArrowheads="1"/>
                </p:cNvSpPr>
                <p:nvPr/>
              </p:nvSpPr>
              <p:spPr bwMode="black">
                <a:xfrm rot="2400000">
                  <a:off x="3751" y="1596"/>
                  <a:ext cx="43" cy="31"/>
                </a:xfrm>
                <a:prstGeom prst="ellipse">
                  <a:avLst/>
                </a:prstGeom>
                <a:solidFill>
                  <a:srgbClr val="FFFF00"/>
                </a:solidFill>
                <a:ln w="9525">
                  <a:solidFill>
                    <a:srgbClr val="30C3C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l-GR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entury Gothic" pitchFamily="34" charset="0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5218" name="Line 38"/>
              <p:cNvSpPr>
                <a:spLocks noChangeShapeType="1"/>
              </p:cNvSpPr>
              <p:nvPr/>
            </p:nvSpPr>
            <p:spPr bwMode="auto">
              <a:xfrm flipV="1">
                <a:off x="3221" y="1760"/>
                <a:ext cx="304" cy="557"/>
              </a:xfrm>
              <a:prstGeom prst="line">
                <a:avLst/>
              </a:prstGeom>
              <a:noFill/>
              <a:ln w="25400">
                <a:solidFill>
                  <a:srgbClr val="006666"/>
                </a:solidFill>
                <a:round/>
                <a:headEnd type="none" w="sm" len="sm"/>
                <a:tailEnd type="stealth" w="med" len="lg"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l-GR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11" name="Group 39"/>
          <p:cNvGrpSpPr>
            <a:grpSpLocks/>
          </p:cNvGrpSpPr>
          <p:nvPr/>
        </p:nvGrpSpPr>
        <p:grpSpPr bwMode="auto">
          <a:xfrm>
            <a:off x="5455628" y="3335337"/>
            <a:ext cx="3629757" cy="851087"/>
            <a:chOff x="3221" y="2001"/>
            <a:chExt cx="2143" cy="511"/>
          </a:xfrm>
        </p:grpSpPr>
        <p:sp>
          <p:nvSpPr>
            <p:cNvPr id="5204" name="Freeform 40"/>
            <p:cNvSpPr>
              <a:spLocks/>
            </p:cNvSpPr>
            <p:nvPr/>
          </p:nvSpPr>
          <p:spPr bwMode="blackWhite">
            <a:xfrm>
              <a:off x="3565" y="2176"/>
              <a:ext cx="270" cy="296"/>
            </a:xfrm>
            <a:custGeom>
              <a:avLst/>
              <a:gdLst>
                <a:gd name="T0" fmla="*/ 250 w 270"/>
                <a:gd name="T1" fmla="*/ 226 h 296"/>
                <a:gd name="T2" fmla="*/ 262 w 270"/>
                <a:gd name="T3" fmla="*/ 192 h 296"/>
                <a:gd name="T4" fmla="*/ 263 w 270"/>
                <a:gd name="T5" fmla="*/ 172 h 296"/>
                <a:gd name="T6" fmla="*/ 254 w 270"/>
                <a:gd name="T7" fmla="*/ 160 h 296"/>
                <a:gd name="T8" fmla="*/ 243 w 270"/>
                <a:gd name="T9" fmla="*/ 150 h 296"/>
                <a:gd name="T10" fmla="*/ 240 w 270"/>
                <a:gd name="T11" fmla="*/ 137 h 296"/>
                <a:gd name="T12" fmla="*/ 246 w 270"/>
                <a:gd name="T13" fmla="*/ 111 h 296"/>
                <a:gd name="T14" fmla="*/ 257 w 270"/>
                <a:gd name="T15" fmla="*/ 94 h 296"/>
                <a:gd name="T16" fmla="*/ 266 w 270"/>
                <a:gd name="T17" fmla="*/ 78 h 296"/>
                <a:gd name="T18" fmla="*/ 269 w 270"/>
                <a:gd name="T19" fmla="*/ 61 h 296"/>
                <a:gd name="T20" fmla="*/ 265 w 270"/>
                <a:gd name="T21" fmla="*/ 47 h 296"/>
                <a:gd name="T22" fmla="*/ 254 w 270"/>
                <a:gd name="T23" fmla="*/ 42 h 296"/>
                <a:gd name="T24" fmla="*/ 238 w 270"/>
                <a:gd name="T25" fmla="*/ 37 h 296"/>
                <a:gd name="T26" fmla="*/ 223 w 270"/>
                <a:gd name="T27" fmla="*/ 22 h 296"/>
                <a:gd name="T28" fmla="*/ 207 w 270"/>
                <a:gd name="T29" fmla="*/ 9 h 296"/>
                <a:gd name="T30" fmla="*/ 186 w 270"/>
                <a:gd name="T31" fmla="*/ 9 h 296"/>
                <a:gd name="T32" fmla="*/ 166 w 270"/>
                <a:gd name="T33" fmla="*/ 12 h 296"/>
                <a:gd name="T34" fmla="*/ 153 w 270"/>
                <a:gd name="T35" fmla="*/ 13 h 296"/>
                <a:gd name="T36" fmla="*/ 134 w 270"/>
                <a:gd name="T37" fmla="*/ 19 h 296"/>
                <a:gd name="T38" fmla="*/ 117 w 270"/>
                <a:gd name="T39" fmla="*/ 25 h 296"/>
                <a:gd name="T40" fmla="*/ 102 w 270"/>
                <a:gd name="T41" fmla="*/ 28 h 296"/>
                <a:gd name="T42" fmla="*/ 90 w 270"/>
                <a:gd name="T43" fmla="*/ 24 h 296"/>
                <a:gd name="T44" fmla="*/ 77 w 270"/>
                <a:gd name="T45" fmla="*/ 11 h 296"/>
                <a:gd name="T46" fmla="*/ 63 w 270"/>
                <a:gd name="T47" fmla="*/ 1 h 296"/>
                <a:gd name="T48" fmla="*/ 55 w 270"/>
                <a:gd name="T49" fmla="*/ 1 h 296"/>
                <a:gd name="T50" fmla="*/ 41 w 270"/>
                <a:gd name="T51" fmla="*/ 11 h 296"/>
                <a:gd name="T52" fmla="*/ 24 w 270"/>
                <a:gd name="T53" fmla="*/ 32 h 296"/>
                <a:gd name="T54" fmla="*/ 12 w 270"/>
                <a:gd name="T55" fmla="*/ 57 h 296"/>
                <a:gd name="T56" fmla="*/ 4 w 270"/>
                <a:gd name="T57" fmla="*/ 85 h 296"/>
                <a:gd name="T58" fmla="*/ 0 w 270"/>
                <a:gd name="T59" fmla="*/ 122 h 296"/>
                <a:gd name="T60" fmla="*/ 6 w 270"/>
                <a:gd name="T61" fmla="*/ 138 h 296"/>
                <a:gd name="T62" fmla="*/ 20 w 270"/>
                <a:gd name="T63" fmla="*/ 145 h 296"/>
                <a:gd name="T64" fmla="*/ 39 w 270"/>
                <a:gd name="T65" fmla="*/ 156 h 296"/>
                <a:gd name="T66" fmla="*/ 55 w 270"/>
                <a:gd name="T67" fmla="*/ 166 h 296"/>
                <a:gd name="T68" fmla="*/ 64 w 270"/>
                <a:gd name="T69" fmla="*/ 169 h 296"/>
                <a:gd name="T70" fmla="*/ 70 w 270"/>
                <a:gd name="T71" fmla="*/ 181 h 296"/>
                <a:gd name="T72" fmla="*/ 76 w 270"/>
                <a:gd name="T73" fmla="*/ 213 h 296"/>
                <a:gd name="T74" fmla="*/ 82 w 270"/>
                <a:gd name="T75" fmla="*/ 239 h 296"/>
                <a:gd name="T76" fmla="*/ 88 w 270"/>
                <a:gd name="T77" fmla="*/ 262 h 296"/>
                <a:gd name="T78" fmla="*/ 95 w 270"/>
                <a:gd name="T79" fmla="*/ 275 h 296"/>
                <a:gd name="T80" fmla="*/ 119 w 270"/>
                <a:gd name="T81" fmla="*/ 289 h 296"/>
                <a:gd name="T82" fmla="*/ 147 w 270"/>
                <a:gd name="T83" fmla="*/ 295 h 296"/>
                <a:gd name="T84" fmla="*/ 170 w 270"/>
                <a:gd name="T85" fmla="*/ 293 h 296"/>
                <a:gd name="T86" fmla="*/ 187 w 270"/>
                <a:gd name="T87" fmla="*/ 290 h 296"/>
                <a:gd name="T88" fmla="*/ 197 w 270"/>
                <a:gd name="T89" fmla="*/ 285 h 296"/>
                <a:gd name="T90" fmla="*/ 213 w 270"/>
                <a:gd name="T91" fmla="*/ 272 h 296"/>
                <a:gd name="T92" fmla="*/ 235 w 270"/>
                <a:gd name="T93" fmla="*/ 253 h 29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270"/>
                <a:gd name="T142" fmla="*/ 0 h 296"/>
                <a:gd name="T143" fmla="*/ 270 w 270"/>
                <a:gd name="T144" fmla="*/ 296 h 296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270" h="296">
                  <a:moveTo>
                    <a:pt x="242" y="241"/>
                  </a:moveTo>
                  <a:lnTo>
                    <a:pt x="250" y="226"/>
                  </a:lnTo>
                  <a:lnTo>
                    <a:pt x="257" y="209"/>
                  </a:lnTo>
                  <a:lnTo>
                    <a:pt x="262" y="192"/>
                  </a:lnTo>
                  <a:lnTo>
                    <a:pt x="264" y="178"/>
                  </a:lnTo>
                  <a:lnTo>
                    <a:pt x="263" y="172"/>
                  </a:lnTo>
                  <a:lnTo>
                    <a:pt x="261" y="168"/>
                  </a:lnTo>
                  <a:lnTo>
                    <a:pt x="254" y="160"/>
                  </a:lnTo>
                  <a:lnTo>
                    <a:pt x="246" y="153"/>
                  </a:lnTo>
                  <a:lnTo>
                    <a:pt x="243" y="150"/>
                  </a:lnTo>
                  <a:lnTo>
                    <a:pt x="241" y="146"/>
                  </a:lnTo>
                  <a:lnTo>
                    <a:pt x="240" y="137"/>
                  </a:lnTo>
                  <a:lnTo>
                    <a:pt x="241" y="128"/>
                  </a:lnTo>
                  <a:lnTo>
                    <a:pt x="246" y="111"/>
                  </a:lnTo>
                  <a:lnTo>
                    <a:pt x="250" y="103"/>
                  </a:lnTo>
                  <a:lnTo>
                    <a:pt x="257" y="94"/>
                  </a:lnTo>
                  <a:lnTo>
                    <a:pt x="262" y="86"/>
                  </a:lnTo>
                  <a:lnTo>
                    <a:pt x="266" y="78"/>
                  </a:lnTo>
                  <a:lnTo>
                    <a:pt x="268" y="69"/>
                  </a:lnTo>
                  <a:lnTo>
                    <a:pt x="269" y="61"/>
                  </a:lnTo>
                  <a:lnTo>
                    <a:pt x="268" y="53"/>
                  </a:lnTo>
                  <a:lnTo>
                    <a:pt x="265" y="47"/>
                  </a:lnTo>
                  <a:lnTo>
                    <a:pt x="261" y="43"/>
                  </a:lnTo>
                  <a:lnTo>
                    <a:pt x="254" y="42"/>
                  </a:lnTo>
                  <a:lnTo>
                    <a:pt x="246" y="41"/>
                  </a:lnTo>
                  <a:lnTo>
                    <a:pt x="238" y="37"/>
                  </a:lnTo>
                  <a:lnTo>
                    <a:pt x="231" y="30"/>
                  </a:lnTo>
                  <a:lnTo>
                    <a:pt x="223" y="22"/>
                  </a:lnTo>
                  <a:lnTo>
                    <a:pt x="215" y="14"/>
                  </a:lnTo>
                  <a:lnTo>
                    <a:pt x="207" y="9"/>
                  </a:lnTo>
                  <a:lnTo>
                    <a:pt x="197" y="8"/>
                  </a:lnTo>
                  <a:lnTo>
                    <a:pt x="186" y="9"/>
                  </a:lnTo>
                  <a:lnTo>
                    <a:pt x="175" y="10"/>
                  </a:lnTo>
                  <a:lnTo>
                    <a:pt x="166" y="12"/>
                  </a:lnTo>
                  <a:lnTo>
                    <a:pt x="159" y="12"/>
                  </a:lnTo>
                  <a:lnTo>
                    <a:pt x="153" y="13"/>
                  </a:lnTo>
                  <a:lnTo>
                    <a:pt x="143" y="15"/>
                  </a:lnTo>
                  <a:lnTo>
                    <a:pt x="134" y="19"/>
                  </a:lnTo>
                  <a:lnTo>
                    <a:pt x="124" y="23"/>
                  </a:lnTo>
                  <a:lnTo>
                    <a:pt x="117" y="25"/>
                  </a:lnTo>
                  <a:lnTo>
                    <a:pt x="110" y="27"/>
                  </a:lnTo>
                  <a:lnTo>
                    <a:pt x="102" y="28"/>
                  </a:lnTo>
                  <a:lnTo>
                    <a:pt x="94" y="26"/>
                  </a:lnTo>
                  <a:lnTo>
                    <a:pt x="90" y="24"/>
                  </a:lnTo>
                  <a:lnTo>
                    <a:pt x="85" y="21"/>
                  </a:lnTo>
                  <a:lnTo>
                    <a:pt x="77" y="11"/>
                  </a:lnTo>
                  <a:lnTo>
                    <a:pt x="68" y="3"/>
                  </a:lnTo>
                  <a:lnTo>
                    <a:pt x="63" y="1"/>
                  </a:lnTo>
                  <a:lnTo>
                    <a:pt x="59" y="0"/>
                  </a:lnTo>
                  <a:lnTo>
                    <a:pt x="55" y="1"/>
                  </a:lnTo>
                  <a:lnTo>
                    <a:pt x="50" y="4"/>
                  </a:lnTo>
                  <a:lnTo>
                    <a:pt x="41" y="11"/>
                  </a:lnTo>
                  <a:lnTo>
                    <a:pt x="32" y="22"/>
                  </a:lnTo>
                  <a:lnTo>
                    <a:pt x="24" y="32"/>
                  </a:lnTo>
                  <a:lnTo>
                    <a:pt x="18" y="44"/>
                  </a:lnTo>
                  <a:lnTo>
                    <a:pt x="12" y="57"/>
                  </a:lnTo>
                  <a:lnTo>
                    <a:pt x="8" y="71"/>
                  </a:lnTo>
                  <a:lnTo>
                    <a:pt x="4" y="85"/>
                  </a:lnTo>
                  <a:lnTo>
                    <a:pt x="0" y="110"/>
                  </a:lnTo>
                  <a:lnTo>
                    <a:pt x="0" y="122"/>
                  </a:lnTo>
                  <a:lnTo>
                    <a:pt x="2" y="131"/>
                  </a:lnTo>
                  <a:lnTo>
                    <a:pt x="6" y="138"/>
                  </a:lnTo>
                  <a:lnTo>
                    <a:pt x="13" y="142"/>
                  </a:lnTo>
                  <a:lnTo>
                    <a:pt x="20" y="145"/>
                  </a:lnTo>
                  <a:lnTo>
                    <a:pt x="26" y="148"/>
                  </a:lnTo>
                  <a:lnTo>
                    <a:pt x="39" y="156"/>
                  </a:lnTo>
                  <a:lnTo>
                    <a:pt x="50" y="163"/>
                  </a:lnTo>
                  <a:lnTo>
                    <a:pt x="55" y="166"/>
                  </a:lnTo>
                  <a:lnTo>
                    <a:pt x="60" y="167"/>
                  </a:lnTo>
                  <a:lnTo>
                    <a:pt x="64" y="169"/>
                  </a:lnTo>
                  <a:lnTo>
                    <a:pt x="68" y="174"/>
                  </a:lnTo>
                  <a:lnTo>
                    <a:pt x="70" y="181"/>
                  </a:lnTo>
                  <a:lnTo>
                    <a:pt x="72" y="191"/>
                  </a:lnTo>
                  <a:lnTo>
                    <a:pt x="76" y="213"/>
                  </a:lnTo>
                  <a:lnTo>
                    <a:pt x="79" y="225"/>
                  </a:lnTo>
                  <a:lnTo>
                    <a:pt x="82" y="239"/>
                  </a:lnTo>
                  <a:lnTo>
                    <a:pt x="85" y="252"/>
                  </a:lnTo>
                  <a:lnTo>
                    <a:pt x="88" y="262"/>
                  </a:lnTo>
                  <a:lnTo>
                    <a:pt x="91" y="270"/>
                  </a:lnTo>
                  <a:lnTo>
                    <a:pt x="95" y="275"/>
                  </a:lnTo>
                  <a:lnTo>
                    <a:pt x="105" y="282"/>
                  </a:lnTo>
                  <a:lnTo>
                    <a:pt x="119" y="289"/>
                  </a:lnTo>
                  <a:lnTo>
                    <a:pt x="136" y="294"/>
                  </a:lnTo>
                  <a:lnTo>
                    <a:pt x="147" y="295"/>
                  </a:lnTo>
                  <a:lnTo>
                    <a:pt x="159" y="294"/>
                  </a:lnTo>
                  <a:lnTo>
                    <a:pt x="170" y="293"/>
                  </a:lnTo>
                  <a:lnTo>
                    <a:pt x="181" y="291"/>
                  </a:lnTo>
                  <a:lnTo>
                    <a:pt x="187" y="290"/>
                  </a:lnTo>
                  <a:lnTo>
                    <a:pt x="192" y="288"/>
                  </a:lnTo>
                  <a:lnTo>
                    <a:pt x="197" y="285"/>
                  </a:lnTo>
                  <a:lnTo>
                    <a:pt x="204" y="280"/>
                  </a:lnTo>
                  <a:lnTo>
                    <a:pt x="213" y="272"/>
                  </a:lnTo>
                  <a:lnTo>
                    <a:pt x="224" y="264"/>
                  </a:lnTo>
                  <a:lnTo>
                    <a:pt x="235" y="253"/>
                  </a:lnTo>
                  <a:lnTo>
                    <a:pt x="242" y="241"/>
                  </a:lnTo>
                </a:path>
              </a:pathLst>
            </a:custGeom>
            <a:solidFill>
              <a:srgbClr val="CC99FF"/>
            </a:solidFill>
            <a:ln w="9525" cap="rnd">
              <a:solidFill>
                <a:srgbClr val="30C3C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l-G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205" name="Oval 41"/>
            <p:cNvSpPr>
              <a:spLocks noChangeArrowheads="1"/>
            </p:cNvSpPr>
            <p:nvPr/>
          </p:nvSpPr>
          <p:spPr bwMode="auto">
            <a:xfrm rot="-4320000">
              <a:off x="3644" y="2299"/>
              <a:ext cx="139" cy="78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rgbClr val="30C3C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l-G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itchFamily="34" charset="0"/>
                <a:ea typeface="+mn-ea"/>
                <a:cs typeface="+mn-cs"/>
              </a:endParaRPr>
            </a:p>
          </p:txBody>
        </p:sp>
        <p:sp>
          <p:nvSpPr>
            <p:cNvPr id="5206" name="Oval 42"/>
            <p:cNvSpPr>
              <a:spLocks noChangeArrowheads="1"/>
            </p:cNvSpPr>
            <p:nvPr/>
          </p:nvSpPr>
          <p:spPr bwMode="black">
            <a:xfrm rot="-2460000">
              <a:off x="3772" y="2223"/>
              <a:ext cx="38" cy="28"/>
            </a:xfrm>
            <a:prstGeom prst="ellipse">
              <a:avLst/>
            </a:prstGeom>
            <a:solidFill>
              <a:srgbClr val="FFFF00"/>
            </a:solidFill>
            <a:ln w="9525">
              <a:solidFill>
                <a:srgbClr val="30C3C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l-G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itchFamily="34" charset="0"/>
                <a:ea typeface="+mn-ea"/>
                <a:cs typeface="+mn-cs"/>
              </a:endParaRPr>
            </a:p>
          </p:txBody>
        </p:sp>
        <p:sp>
          <p:nvSpPr>
            <p:cNvPr id="5207" name="Oval 43"/>
            <p:cNvSpPr>
              <a:spLocks noChangeArrowheads="1"/>
            </p:cNvSpPr>
            <p:nvPr/>
          </p:nvSpPr>
          <p:spPr bwMode="black">
            <a:xfrm rot="-3600000">
              <a:off x="3770" y="2368"/>
              <a:ext cx="35" cy="27"/>
            </a:xfrm>
            <a:prstGeom prst="ellipse">
              <a:avLst/>
            </a:prstGeom>
            <a:solidFill>
              <a:srgbClr val="FFFF00"/>
            </a:solidFill>
            <a:ln w="9525">
              <a:solidFill>
                <a:srgbClr val="30C3C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l-G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itchFamily="34" charset="0"/>
                <a:ea typeface="+mn-ea"/>
                <a:cs typeface="+mn-cs"/>
              </a:endParaRPr>
            </a:p>
          </p:txBody>
        </p:sp>
        <p:sp>
          <p:nvSpPr>
            <p:cNvPr id="5208" name="Rectangle 44"/>
            <p:cNvSpPr>
              <a:spLocks noChangeArrowheads="1"/>
            </p:cNvSpPr>
            <p:nvPr/>
          </p:nvSpPr>
          <p:spPr bwMode="auto">
            <a:xfrm>
              <a:off x="3662" y="2001"/>
              <a:ext cx="647" cy="2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97572" tIns="48786" rIns="97572" bIns="48786">
              <a:spAutoFit/>
            </a:bodyPr>
            <a:lstStyle/>
            <a:p>
              <a:pPr marL="0" marR="0" lvl="0" indent="0" algn="ctr" defTabSz="968375" rtl="0" eaLnBrk="0" fontAlgn="auto" latinLnBrk="0" hangingPunct="0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ES" sz="1700" b="0" i="0" u="none" strike="noStrike" kern="1200" cap="none" spc="0" normalizeH="0" baseline="0" noProof="0">
                  <a:ln>
                    <a:noFill/>
                  </a:ln>
                  <a:solidFill>
                    <a:srgbClr val="0000CC"/>
                  </a:solidFill>
                  <a:effectLst/>
                  <a:uLnTx/>
                  <a:uFillTx/>
                  <a:latin typeface="Tahoma" pitchFamily="34" charset="0"/>
                  <a:ea typeface="+mn-ea"/>
                  <a:cs typeface="+mn-cs"/>
                </a:rPr>
                <a:t>Basophils</a:t>
              </a:r>
            </a:p>
          </p:txBody>
        </p:sp>
        <p:sp>
          <p:nvSpPr>
            <p:cNvPr id="5209" name="Rectangle 45"/>
            <p:cNvSpPr>
              <a:spLocks noChangeArrowheads="1"/>
            </p:cNvSpPr>
            <p:nvPr/>
          </p:nvSpPr>
          <p:spPr bwMode="auto">
            <a:xfrm>
              <a:off x="4058" y="2176"/>
              <a:ext cx="1306" cy="336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lIns="97572" tIns="48786" rIns="97572" bIns="48786">
              <a:spAutoFit/>
            </a:bodyPr>
            <a:lstStyle/>
            <a:p>
              <a:pPr marL="0" marR="0" lvl="0" indent="0" algn="l" defTabSz="968375" rtl="0" eaLnBrk="0" fontAlgn="auto" latinLnBrk="0" hangingPunct="0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ES" sz="15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ahoma" pitchFamily="34" charset="0"/>
                  <a:ea typeface="+mn-ea"/>
                  <a:cs typeface="+mn-cs"/>
                </a:rPr>
                <a:t>Histamine, LTs,</a:t>
              </a:r>
              <a:br>
                <a:rPr kumimoji="0" lang="es-ES" sz="15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ahoma" pitchFamily="34" charset="0"/>
                  <a:ea typeface="+mn-ea"/>
                  <a:cs typeface="+mn-cs"/>
                </a:rPr>
              </a:br>
              <a:r>
                <a:rPr kumimoji="0" lang="es-ES" sz="15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ahoma" pitchFamily="34" charset="0"/>
                  <a:ea typeface="+mn-ea"/>
                  <a:cs typeface="+mn-cs"/>
                </a:rPr>
                <a:t>TNF-a, IL-4, IL-5, IL-6</a:t>
              </a:r>
            </a:p>
          </p:txBody>
        </p:sp>
        <p:sp>
          <p:nvSpPr>
            <p:cNvPr id="5210" name="Oval 46"/>
            <p:cNvSpPr>
              <a:spLocks noChangeArrowheads="1"/>
            </p:cNvSpPr>
            <p:nvPr/>
          </p:nvSpPr>
          <p:spPr bwMode="black">
            <a:xfrm rot="-8400000">
              <a:off x="3635" y="2260"/>
              <a:ext cx="40" cy="28"/>
            </a:xfrm>
            <a:prstGeom prst="ellipse">
              <a:avLst/>
            </a:prstGeom>
            <a:solidFill>
              <a:srgbClr val="FFFF00"/>
            </a:solidFill>
            <a:ln w="9525">
              <a:solidFill>
                <a:srgbClr val="30C3C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l-G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itchFamily="34" charset="0"/>
                <a:ea typeface="+mn-ea"/>
                <a:cs typeface="+mn-cs"/>
              </a:endParaRPr>
            </a:p>
          </p:txBody>
        </p:sp>
        <p:sp>
          <p:nvSpPr>
            <p:cNvPr id="5211" name="Line 47"/>
            <p:cNvSpPr>
              <a:spLocks noChangeShapeType="1"/>
            </p:cNvSpPr>
            <p:nvPr/>
          </p:nvSpPr>
          <p:spPr bwMode="auto">
            <a:xfrm>
              <a:off x="3901" y="2333"/>
              <a:ext cx="140" cy="1"/>
            </a:xfrm>
            <a:prstGeom prst="line">
              <a:avLst/>
            </a:prstGeom>
            <a:noFill/>
            <a:ln w="25400">
              <a:solidFill>
                <a:srgbClr val="006666"/>
              </a:solidFill>
              <a:round/>
              <a:headEnd type="none" w="sm" len="sm"/>
              <a:tailEnd type="stealth" w="med" len="lg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l-G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212" name="Line 48"/>
            <p:cNvSpPr>
              <a:spLocks noChangeShapeType="1"/>
            </p:cNvSpPr>
            <p:nvPr/>
          </p:nvSpPr>
          <p:spPr bwMode="auto">
            <a:xfrm>
              <a:off x="3221" y="2319"/>
              <a:ext cx="347" cy="0"/>
            </a:xfrm>
            <a:prstGeom prst="line">
              <a:avLst/>
            </a:prstGeom>
            <a:noFill/>
            <a:ln w="25400">
              <a:solidFill>
                <a:srgbClr val="006666"/>
              </a:solidFill>
              <a:round/>
              <a:headEnd type="none" w="sm" len="sm"/>
              <a:tailEnd type="stealth" w="med" len="lg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l-G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12" name="Group 49"/>
          <p:cNvGrpSpPr>
            <a:grpSpLocks/>
          </p:cNvGrpSpPr>
          <p:nvPr/>
        </p:nvGrpSpPr>
        <p:grpSpPr bwMode="auto">
          <a:xfrm>
            <a:off x="5455628" y="3863975"/>
            <a:ext cx="3027485" cy="1304925"/>
            <a:chOff x="3221" y="2318"/>
            <a:chExt cx="1787" cy="783"/>
          </a:xfrm>
        </p:grpSpPr>
        <p:sp>
          <p:nvSpPr>
            <p:cNvPr id="5199" name="Freeform 50"/>
            <p:cNvSpPr>
              <a:spLocks/>
            </p:cNvSpPr>
            <p:nvPr/>
          </p:nvSpPr>
          <p:spPr bwMode="blackWhite">
            <a:xfrm>
              <a:off x="3555" y="2773"/>
              <a:ext cx="257" cy="274"/>
            </a:xfrm>
            <a:custGeom>
              <a:avLst/>
              <a:gdLst>
                <a:gd name="T0" fmla="*/ 71 w 257"/>
                <a:gd name="T1" fmla="*/ 43 h 274"/>
                <a:gd name="T2" fmla="*/ 90 w 257"/>
                <a:gd name="T3" fmla="*/ 32 h 274"/>
                <a:gd name="T4" fmla="*/ 118 w 257"/>
                <a:gd name="T5" fmla="*/ 20 h 274"/>
                <a:gd name="T6" fmla="*/ 149 w 257"/>
                <a:gd name="T7" fmla="*/ 8 h 274"/>
                <a:gd name="T8" fmla="*/ 163 w 257"/>
                <a:gd name="T9" fmla="*/ 4 h 274"/>
                <a:gd name="T10" fmla="*/ 169 w 257"/>
                <a:gd name="T11" fmla="*/ 0 h 274"/>
                <a:gd name="T12" fmla="*/ 185 w 257"/>
                <a:gd name="T13" fmla="*/ 2 h 274"/>
                <a:gd name="T14" fmla="*/ 210 w 257"/>
                <a:gd name="T15" fmla="*/ 8 h 274"/>
                <a:gd name="T16" fmla="*/ 226 w 257"/>
                <a:gd name="T17" fmla="*/ 13 h 274"/>
                <a:gd name="T18" fmla="*/ 232 w 257"/>
                <a:gd name="T19" fmla="*/ 18 h 274"/>
                <a:gd name="T20" fmla="*/ 229 w 257"/>
                <a:gd name="T21" fmla="*/ 21 h 274"/>
                <a:gd name="T22" fmla="*/ 218 w 257"/>
                <a:gd name="T23" fmla="*/ 23 h 274"/>
                <a:gd name="T24" fmla="*/ 206 w 257"/>
                <a:gd name="T25" fmla="*/ 33 h 274"/>
                <a:gd name="T26" fmla="*/ 198 w 257"/>
                <a:gd name="T27" fmla="*/ 49 h 274"/>
                <a:gd name="T28" fmla="*/ 198 w 257"/>
                <a:gd name="T29" fmla="*/ 61 h 274"/>
                <a:gd name="T30" fmla="*/ 209 w 257"/>
                <a:gd name="T31" fmla="*/ 72 h 274"/>
                <a:gd name="T32" fmla="*/ 219 w 257"/>
                <a:gd name="T33" fmla="*/ 77 h 274"/>
                <a:gd name="T34" fmla="*/ 234 w 257"/>
                <a:gd name="T35" fmla="*/ 89 h 274"/>
                <a:gd name="T36" fmla="*/ 243 w 257"/>
                <a:gd name="T37" fmla="*/ 107 h 274"/>
                <a:gd name="T38" fmla="*/ 251 w 257"/>
                <a:gd name="T39" fmla="*/ 115 h 274"/>
                <a:gd name="T40" fmla="*/ 256 w 257"/>
                <a:gd name="T41" fmla="*/ 125 h 274"/>
                <a:gd name="T42" fmla="*/ 254 w 257"/>
                <a:gd name="T43" fmla="*/ 143 h 274"/>
                <a:gd name="T44" fmla="*/ 245 w 257"/>
                <a:gd name="T45" fmla="*/ 174 h 274"/>
                <a:gd name="T46" fmla="*/ 236 w 257"/>
                <a:gd name="T47" fmla="*/ 198 h 274"/>
                <a:gd name="T48" fmla="*/ 224 w 257"/>
                <a:gd name="T49" fmla="*/ 217 h 274"/>
                <a:gd name="T50" fmla="*/ 201 w 257"/>
                <a:gd name="T51" fmla="*/ 237 h 274"/>
                <a:gd name="T52" fmla="*/ 182 w 257"/>
                <a:gd name="T53" fmla="*/ 249 h 274"/>
                <a:gd name="T54" fmla="*/ 153 w 257"/>
                <a:gd name="T55" fmla="*/ 264 h 274"/>
                <a:gd name="T56" fmla="*/ 135 w 257"/>
                <a:gd name="T57" fmla="*/ 273 h 274"/>
                <a:gd name="T58" fmla="*/ 125 w 257"/>
                <a:gd name="T59" fmla="*/ 270 h 274"/>
                <a:gd name="T60" fmla="*/ 124 w 257"/>
                <a:gd name="T61" fmla="*/ 255 h 274"/>
                <a:gd name="T62" fmla="*/ 118 w 257"/>
                <a:gd name="T63" fmla="*/ 239 h 274"/>
                <a:gd name="T64" fmla="*/ 108 w 257"/>
                <a:gd name="T65" fmla="*/ 222 h 274"/>
                <a:gd name="T66" fmla="*/ 99 w 257"/>
                <a:gd name="T67" fmla="*/ 209 h 274"/>
                <a:gd name="T68" fmla="*/ 93 w 257"/>
                <a:gd name="T69" fmla="*/ 201 h 274"/>
                <a:gd name="T70" fmla="*/ 78 w 257"/>
                <a:gd name="T71" fmla="*/ 193 h 274"/>
                <a:gd name="T72" fmla="*/ 54 w 257"/>
                <a:gd name="T73" fmla="*/ 186 h 274"/>
                <a:gd name="T74" fmla="*/ 39 w 257"/>
                <a:gd name="T75" fmla="*/ 181 h 274"/>
                <a:gd name="T76" fmla="*/ 32 w 257"/>
                <a:gd name="T77" fmla="*/ 175 h 274"/>
                <a:gd name="T78" fmla="*/ 21 w 257"/>
                <a:gd name="T79" fmla="*/ 166 h 274"/>
                <a:gd name="T80" fmla="*/ 3 w 257"/>
                <a:gd name="T81" fmla="*/ 151 h 274"/>
                <a:gd name="T82" fmla="*/ 0 w 257"/>
                <a:gd name="T83" fmla="*/ 147 h 274"/>
                <a:gd name="T84" fmla="*/ 3 w 257"/>
                <a:gd name="T85" fmla="*/ 149 h 274"/>
                <a:gd name="T86" fmla="*/ 20 w 257"/>
                <a:gd name="T87" fmla="*/ 158 h 274"/>
                <a:gd name="T88" fmla="*/ 41 w 257"/>
                <a:gd name="T89" fmla="*/ 157 h 274"/>
                <a:gd name="T90" fmla="*/ 51 w 257"/>
                <a:gd name="T91" fmla="*/ 150 h 274"/>
                <a:gd name="T92" fmla="*/ 56 w 257"/>
                <a:gd name="T93" fmla="*/ 139 h 274"/>
                <a:gd name="T94" fmla="*/ 66 w 257"/>
                <a:gd name="T95" fmla="*/ 115 h 274"/>
                <a:gd name="T96" fmla="*/ 75 w 257"/>
                <a:gd name="T97" fmla="*/ 93 h 274"/>
                <a:gd name="T98" fmla="*/ 76 w 257"/>
                <a:gd name="T99" fmla="*/ 77 h 274"/>
                <a:gd name="T100" fmla="*/ 70 w 257"/>
                <a:gd name="T101" fmla="*/ 64 h 274"/>
                <a:gd name="T102" fmla="*/ 66 w 257"/>
                <a:gd name="T103" fmla="*/ 50 h 274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w 257"/>
                <a:gd name="T157" fmla="*/ 0 h 274"/>
                <a:gd name="T158" fmla="*/ 257 w 257"/>
                <a:gd name="T159" fmla="*/ 274 h 274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T156" t="T157" r="T158" b="T159"/>
              <a:pathLst>
                <a:path w="257" h="274">
                  <a:moveTo>
                    <a:pt x="68" y="47"/>
                  </a:moveTo>
                  <a:lnTo>
                    <a:pt x="71" y="43"/>
                  </a:lnTo>
                  <a:lnTo>
                    <a:pt x="76" y="39"/>
                  </a:lnTo>
                  <a:lnTo>
                    <a:pt x="90" y="32"/>
                  </a:lnTo>
                  <a:lnTo>
                    <a:pt x="105" y="25"/>
                  </a:lnTo>
                  <a:lnTo>
                    <a:pt x="118" y="20"/>
                  </a:lnTo>
                  <a:lnTo>
                    <a:pt x="140" y="11"/>
                  </a:lnTo>
                  <a:lnTo>
                    <a:pt x="149" y="8"/>
                  </a:lnTo>
                  <a:lnTo>
                    <a:pt x="157" y="6"/>
                  </a:lnTo>
                  <a:lnTo>
                    <a:pt x="163" y="4"/>
                  </a:lnTo>
                  <a:lnTo>
                    <a:pt x="166" y="2"/>
                  </a:lnTo>
                  <a:lnTo>
                    <a:pt x="169" y="0"/>
                  </a:lnTo>
                  <a:lnTo>
                    <a:pt x="175" y="0"/>
                  </a:lnTo>
                  <a:lnTo>
                    <a:pt x="185" y="2"/>
                  </a:lnTo>
                  <a:lnTo>
                    <a:pt x="198" y="5"/>
                  </a:lnTo>
                  <a:lnTo>
                    <a:pt x="210" y="8"/>
                  </a:lnTo>
                  <a:lnTo>
                    <a:pt x="219" y="11"/>
                  </a:lnTo>
                  <a:lnTo>
                    <a:pt x="226" y="13"/>
                  </a:lnTo>
                  <a:lnTo>
                    <a:pt x="230" y="16"/>
                  </a:lnTo>
                  <a:lnTo>
                    <a:pt x="232" y="18"/>
                  </a:lnTo>
                  <a:lnTo>
                    <a:pt x="232" y="20"/>
                  </a:lnTo>
                  <a:lnTo>
                    <a:pt x="229" y="21"/>
                  </a:lnTo>
                  <a:lnTo>
                    <a:pt x="224" y="22"/>
                  </a:lnTo>
                  <a:lnTo>
                    <a:pt x="218" y="23"/>
                  </a:lnTo>
                  <a:lnTo>
                    <a:pt x="212" y="25"/>
                  </a:lnTo>
                  <a:lnTo>
                    <a:pt x="206" y="33"/>
                  </a:lnTo>
                  <a:lnTo>
                    <a:pt x="201" y="41"/>
                  </a:lnTo>
                  <a:lnTo>
                    <a:pt x="198" y="49"/>
                  </a:lnTo>
                  <a:lnTo>
                    <a:pt x="197" y="57"/>
                  </a:lnTo>
                  <a:lnTo>
                    <a:pt x="198" y="61"/>
                  </a:lnTo>
                  <a:lnTo>
                    <a:pt x="201" y="65"/>
                  </a:lnTo>
                  <a:lnTo>
                    <a:pt x="209" y="72"/>
                  </a:lnTo>
                  <a:lnTo>
                    <a:pt x="213" y="74"/>
                  </a:lnTo>
                  <a:lnTo>
                    <a:pt x="219" y="77"/>
                  </a:lnTo>
                  <a:lnTo>
                    <a:pt x="230" y="83"/>
                  </a:lnTo>
                  <a:lnTo>
                    <a:pt x="234" y="89"/>
                  </a:lnTo>
                  <a:lnTo>
                    <a:pt x="237" y="95"/>
                  </a:lnTo>
                  <a:lnTo>
                    <a:pt x="243" y="107"/>
                  </a:lnTo>
                  <a:lnTo>
                    <a:pt x="246" y="111"/>
                  </a:lnTo>
                  <a:lnTo>
                    <a:pt x="251" y="115"/>
                  </a:lnTo>
                  <a:lnTo>
                    <a:pt x="255" y="119"/>
                  </a:lnTo>
                  <a:lnTo>
                    <a:pt x="256" y="125"/>
                  </a:lnTo>
                  <a:lnTo>
                    <a:pt x="256" y="133"/>
                  </a:lnTo>
                  <a:lnTo>
                    <a:pt x="254" y="143"/>
                  </a:lnTo>
                  <a:lnTo>
                    <a:pt x="249" y="163"/>
                  </a:lnTo>
                  <a:lnTo>
                    <a:pt x="245" y="174"/>
                  </a:lnTo>
                  <a:lnTo>
                    <a:pt x="241" y="186"/>
                  </a:lnTo>
                  <a:lnTo>
                    <a:pt x="236" y="198"/>
                  </a:lnTo>
                  <a:lnTo>
                    <a:pt x="231" y="208"/>
                  </a:lnTo>
                  <a:lnTo>
                    <a:pt x="224" y="217"/>
                  </a:lnTo>
                  <a:lnTo>
                    <a:pt x="217" y="224"/>
                  </a:lnTo>
                  <a:lnTo>
                    <a:pt x="201" y="237"/>
                  </a:lnTo>
                  <a:lnTo>
                    <a:pt x="192" y="244"/>
                  </a:lnTo>
                  <a:lnTo>
                    <a:pt x="182" y="249"/>
                  </a:lnTo>
                  <a:lnTo>
                    <a:pt x="162" y="259"/>
                  </a:lnTo>
                  <a:lnTo>
                    <a:pt x="153" y="264"/>
                  </a:lnTo>
                  <a:lnTo>
                    <a:pt x="144" y="269"/>
                  </a:lnTo>
                  <a:lnTo>
                    <a:pt x="135" y="273"/>
                  </a:lnTo>
                  <a:lnTo>
                    <a:pt x="129" y="273"/>
                  </a:lnTo>
                  <a:lnTo>
                    <a:pt x="125" y="270"/>
                  </a:lnTo>
                  <a:lnTo>
                    <a:pt x="124" y="263"/>
                  </a:lnTo>
                  <a:lnTo>
                    <a:pt x="124" y="255"/>
                  </a:lnTo>
                  <a:lnTo>
                    <a:pt x="122" y="247"/>
                  </a:lnTo>
                  <a:lnTo>
                    <a:pt x="118" y="239"/>
                  </a:lnTo>
                  <a:lnTo>
                    <a:pt x="113" y="231"/>
                  </a:lnTo>
                  <a:lnTo>
                    <a:pt x="108" y="222"/>
                  </a:lnTo>
                  <a:lnTo>
                    <a:pt x="103" y="215"/>
                  </a:lnTo>
                  <a:lnTo>
                    <a:pt x="99" y="209"/>
                  </a:lnTo>
                  <a:lnTo>
                    <a:pt x="96" y="205"/>
                  </a:lnTo>
                  <a:lnTo>
                    <a:pt x="93" y="201"/>
                  </a:lnTo>
                  <a:lnTo>
                    <a:pt x="87" y="197"/>
                  </a:lnTo>
                  <a:lnTo>
                    <a:pt x="78" y="193"/>
                  </a:lnTo>
                  <a:lnTo>
                    <a:pt x="66" y="190"/>
                  </a:lnTo>
                  <a:lnTo>
                    <a:pt x="54" y="186"/>
                  </a:lnTo>
                  <a:lnTo>
                    <a:pt x="44" y="183"/>
                  </a:lnTo>
                  <a:lnTo>
                    <a:pt x="39" y="181"/>
                  </a:lnTo>
                  <a:lnTo>
                    <a:pt x="35" y="178"/>
                  </a:lnTo>
                  <a:lnTo>
                    <a:pt x="32" y="175"/>
                  </a:lnTo>
                  <a:lnTo>
                    <a:pt x="28" y="172"/>
                  </a:lnTo>
                  <a:lnTo>
                    <a:pt x="21" y="166"/>
                  </a:lnTo>
                  <a:lnTo>
                    <a:pt x="11" y="158"/>
                  </a:lnTo>
                  <a:lnTo>
                    <a:pt x="3" y="151"/>
                  </a:lnTo>
                  <a:lnTo>
                    <a:pt x="1" y="149"/>
                  </a:lnTo>
                  <a:lnTo>
                    <a:pt x="0" y="147"/>
                  </a:lnTo>
                  <a:lnTo>
                    <a:pt x="1" y="147"/>
                  </a:lnTo>
                  <a:lnTo>
                    <a:pt x="3" y="149"/>
                  </a:lnTo>
                  <a:lnTo>
                    <a:pt x="11" y="153"/>
                  </a:lnTo>
                  <a:lnTo>
                    <a:pt x="20" y="158"/>
                  </a:lnTo>
                  <a:lnTo>
                    <a:pt x="28" y="160"/>
                  </a:lnTo>
                  <a:lnTo>
                    <a:pt x="41" y="157"/>
                  </a:lnTo>
                  <a:lnTo>
                    <a:pt x="46" y="154"/>
                  </a:lnTo>
                  <a:lnTo>
                    <a:pt x="51" y="150"/>
                  </a:lnTo>
                  <a:lnTo>
                    <a:pt x="54" y="145"/>
                  </a:lnTo>
                  <a:lnTo>
                    <a:pt x="56" y="139"/>
                  </a:lnTo>
                  <a:lnTo>
                    <a:pt x="60" y="125"/>
                  </a:lnTo>
                  <a:lnTo>
                    <a:pt x="66" y="115"/>
                  </a:lnTo>
                  <a:lnTo>
                    <a:pt x="72" y="104"/>
                  </a:lnTo>
                  <a:lnTo>
                    <a:pt x="75" y="93"/>
                  </a:lnTo>
                  <a:lnTo>
                    <a:pt x="77" y="81"/>
                  </a:lnTo>
                  <a:lnTo>
                    <a:pt x="76" y="77"/>
                  </a:lnTo>
                  <a:lnTo>
                    <a:pt x="74" y="73"/>
                  </a:lnTo>
                  <a:lnTo>
                    <a:pt x="70" y="64"/>
                  </a:lnTo>
                  <a:lnTo>
                    <a:pt x="66" y="55"/>
                  </a:lnTo>
                  <a:lnTo>
                    <a:pt x="66" y="50"/>
                  </a:lnTo>
                  <a:lnTo>
                    <a:pt x="68" y="47"/>
                  </a:lnTo>
                </a:path>
              </a:pathLst>
            </a:custGeom>
            <a:solidFill>
              <a:srgbClr val="00CC99"/>
            </a:solidFill>
            <a:ln w="9525" cap="rnd">
              <a:solidFill>
                <a:srgbClr val="30C3C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l-G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200" name="Rectangle 51"/>
            <p:cNvSpPr>
              <a:spLocks noChangeArrowheads="1"/>
            </p:cNvSpPr>
            <p:nvPr/>
          </p:nvSpPr>
          <p:spPr bwMode="auto">
            <a:xfrm>
              <a:off x="3625" y="2573"/>
              <a:ext cx="720" cy="2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97572" tIns="48786" rIns="97572" bIns="48786">
              <a:spAutoFit/>
            </a:bodyPr>
            <a:lstStyle/>
            <a:p>
              <a:pPr marL="0" marR="0" lvl="0" indent="0" algn="ctr" defTabSz="968375" rtl="0" eaLnBrk="0" fontAlgn="auto" latinLnBrk="0" hangingPunct="0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ES" sz="1700" b="0" i="0" u="none" strike="noStrike" kern="1200" cap="none" spc="0" normalizeH="0" baseline="0" noProof="0">
                  <a:ln>
                    <a:noFill/>
                  </a:ln>
                  <a:solidFill>
                    <a:srgbClr val="0000CC"/>
                  </a:solidFill>
                  <a:effectLst/>
                  <a:uLnTx/>
                  <a:uFillTx/>
                  <a:latin typeface="Tahoma" pitchFamily="34" charset="0"/>
                  <a:ea typeface="+mn-ea"/>
                  <a:cs typeface="+mn-cs"/>
                </a:rPr>
                <a:t>Monocytes</a:t>
              </a:r>
            </a:p>
          </p:txBody>
        </p:sp>
        <p:sp>
          <p:nvSpPr>
            <p:cNvPr id="5201" name="Rectangle 52"/>
            <p:cNvSpPr>
              <a:spLocks noChangeArrowheads="1"/>
            </p:cNvSpPr>
            <p:nvPr/>
          </p:nvSpPr>
          <p:spPr bwMode="auto">
            <a:xfrm>
              <a:off x="4052" y="2762"/>
              <a:ext cx="956" cy="339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lIns="97572" tIns="48786" rIns="97572" bIns="48786">
              <a:spAutoFit/>
            </a:bodyPr>
            <a:lstStyle/>
            <a:p>
              <a:pPr marL="0" marR="0" lvl="0" indent="0" algn="l" defTabSz="968375" rtl="0" eaLnBrk="0" fontAlgn="auto" latinLnBrk="0" hangingPunct="0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ES" sz="15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ahoma" pitchFamily="34" charset="0"/>
                  <a:ea typeface="+mn-ea"/>
                  <a:cs typeface="+mn-cs"/>
                </a:rPr>
                <a:t>LTs, TNF-a, PAF, IL-1</a:t>
              </a:r>
            </a:p>
          </p:txBody>
        </p:sp>
        <p:sp>
          <p:nvSpPr>
            <p:cNvPr id="5202" name="Line 53"/>
            <p:cNvSpPr>
              <a:spLocks noChangeShapeType="1"/>
            </p:cNvSpPr>
            <p:nvPr/>
          </p:nvSpPr>
          <p:spPr bwMode="auto">
            <a:xfrm>
              <a:off x="3900" y="2920"/>
              <a:ext cx="141" cy="1"/>
            </a:xfrm>
            <a:prstGeom prst="line">
              <a:avLst/>
            </a:prstGeom>
            <a:noFill/>
            <a:ln w="25400">
              <a:solidFill>
                <a:srgbClr val="006666"/>
              </a:solidFill>
              <a:round/>
              <a:headEnd type="none" w="sm" len="sm"/>
              <a:tailEnd type="stealth" w="med" len="lg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l-G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203" name="Line 54"/>
            <p:cNvSpPr>
              <a:spLocks noChangeShapeType="1"/>
            </p:cNvSpPr>
            <p:nvPr/>
          </p:nvSpPr>
          <p:spPr bwMode="auto">
            <a:xfrm>
              <a:off x="3221" y="2318"/>
              <a:ext cx="370" cy="591"/>
            </a:xfrm>
            <a:prstGeom prst="line">
              <a:avLst/>
            </a:prstGeom>
            <a:noFill/>
            <a:ln w="25400">
              <a:solidFill>
                <a:srgbClr val="006666"/>
              </a:solidFill>
              <a:round/>
              <a:headEnd type="none" w="sm" len="sm"/>
              <a:tailEnd type="stealth" w="med" len="lg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l-G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13" name="Group 55"/>
          <p:cNvGrpSpPr>
            <a:grpSpLocks/>
          </p:cNvGrpSpPr>
          <p:nvPr/>
        </p:nvGrpSpPr>
        <p:grpSpPr bwMode="auto">
          <a:xfrm>
            <a:off x="5455628" y="3863976"/>
            <a:ext cx="3225311" cy="2233613"/>
            <a:chOff x="3221" y="2318"/>
            <a:chExt cx="1904" cy="1340"/>
          </a:xfrm>
        </p:grpSpPr>
        <p:sp>
          <p:nvSpPr>
            <p:cNvPr id="5191" name="Oval 56"/>
            <p:cNvSpPr>
              <a:spLocks noChangeArrowheads="1"/>
            </p:cNvSpPr>
            <p:nvPr/>
          </p:nvSpPr>
          <p:spPr bwMode="auto">
            <a:xfrm rot="-4320000">
              <a:off x="3660" y="2895"/>
              <a:ext cx="84" cy="29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rgbClr val="30C3C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l-G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itchFamily="34" charset="0"/>
                <a:ea typeface="+mn-ea"/>
                <a:cs typeface="+mn-cs"/>
              </a:endParaRPr>
            </a:p>
          </p:txBody>
        </p:sp>
        <p:grpSp>
          <p:nvGrpSpPr>
            <p:cNvPr id="14" name="Group 57"/>
            <p:cNvGrpSpPr>
              <a:grpSpLocks/>
            </p:cNvGrpSpPr>
            <p:nvPr/>
          </p:nvGrpSpPr>
          <p:grpSpPr bwMode="auto">
            <a:xfrm>
              <a:off x="3560" y="3135"/>
              <a:ext cx="1565" cy="523"/>
              <a:chOff x="3560" y="3135"/>
              <a:chExt cx="1565" cy="523"/>
            </a:xfrm>
          </p:grpSpPr>
          <p:sp>
            <p:nvSpPr>
              <p:cNvPr id="5197" name="Rectangle 58"/>
              <p:cNvSpPr>
                <a:spLocks noChangeArrowheads="1"/>
              </p:cNvSpPr>
              <p:nvPr/>
            </p:nvSpPr>
            <p:spPr bwMode="auto">
              <a:xfrm>
                <a:off x="3560" y="3135"/>
                <a:ext cx="852" cy="21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97572" tIns="48786" rIns="97572" bIns="48786">
                <a:spAutoFit/>
              </a:bodyPr>
              <a:lstStyle/>
              <a:p>
                <a:pPr marL="0" marR="0" lvl="0" indent="0" algn="ctr" defTabSz="968375" rtl="0" eaLnBrk="0" fontAlgn="auto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s-ES" sz="17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CC"/>
                    </a:solidFill>
                    <a:effectLst/>
                    <a:uLnTx/>
                    <a:uFillTx/>
                    <a:latin typeface="Tahoma" pitchFamily="34" charset="0"/>
                    <a:ea typeface="+mn-ea"/>
                    <a:cs typeface="+mn-cs"/>
                  </a:rPr>
                  <a:t>Lymphocytes</a:t>
                </a:r>
              </a:p>
            </p:txBody>
          </p:sp>
          <p:sp>
            <p:nvSpPr>
              <p:cNvPr id="5198" name="Rectangle 59"/>
              <p:cNvSpPr>
                <a:spLocks noChangeArrowheads="1"/>
              </p:cNvSpPr>
              <p:nvPr/>
            </p:nvSpPr>
            <p:spPr bwMode="auto">
              <a:xfrm>
                <a:off x="4032" y="3319"/>
                <a:ext cx="1093" cy="339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lIns="97572" tIns="48786" rIns="97572" bIns="48786">
                <a:spAutoFit/>
              </a:bodyPr>
              <a:lstStyle/>
              <a:p>
                <a:pPr marL="0" marR="0" lvl="0" indent="0" algn="l" defTabSz="968375" rtl="0" eaLnBrk="0" fontAlgn="auto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s-ES" sz="15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ahoma" pitchFamily="34" charset="0"/>
                    <a:ea typeface="+mn-ea"/>
                    <a:cs typeface="+mn-cs"/>
                  </a:rPr>
                  <a:t>IL-4, IL-13, IL-5, </a:t>
                </a:r>
                <a:br>
                  <a:rPr kumimoji="0" lang="es-ES" sz="15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ahoma" pitchFamily="34" charset="0"/>
                    <a:ea typeface="+mn-ea"/>
                    <a:cs typeface="+mn-cs"/>
                  </a:rPr>
                </a:br>
                <a:r>
                  <a:rPr kumimoji="0" lang="es-ES" sz="15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ahoma" pitchFamily="34" charset="0"/>
                    <a:ea typeface="+mn-ea"/>
                    <a:cs typeface="+mn-cs"/>
                  </a:rPr>
                  <a:t>IL-3, GM-CSF</a:t>
                </a:r>
              </a:p>
            </p:txBody>
          </p:sp>
        </p:grpSp>
        <p:sp>
          <p:nvSpPr>
            <p:cNvPr id="5193" name="Oval 60"/>
            <p:cNvSpPr>
              <a:spLocks noChangeArrowheads="1"/>
            </p:cNvSpPr>
            <p:nvPr/>
          </p:nvSpPr>
          <p:spPr bwMode="ltGray">
            <a:xfrm>
              <a:off x="3545" y="3372"/>
              <a:ext cx="318" cy="271"/>
            </a:xfrm>
            <a:prstGeom prst="ellipse">
              <a:avLst/>
            </a:prstGeom>
            <a:solidFill>
              <a:srgbClr val="FF99CC"/>
            </a:solidFill>
            <a:ln w="9525">
              <a:solidFill>
                <a:srgbClr val="30C3C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l-G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itchFamily="34" charset="0"/>
                <a:ea typeface="+mn-ea"/>
                <a:cs typeface="+mn-cs"/>
              </a:endParaRPr>
            </a:p>
          </p:txBody>
        </p:sp>
        <p:sp>
          <p:nvSpPr>
            <p:cNvPr id="5194" name="Oval 61"/>
            <p:cNvSpPr>
              <a:spLocks noChangeArrowheads="1"/>
            </p:cNvSpPr>
            <p:nvPr/>
          </p:nvSpPr>
          <p:spPr bwMode="auto">
            <a:xfrm>
              <a:off x="3637" y="3434"/>
              <a:ext cx="158" cy="128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rgbClr val="30C3C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l-G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itchFamily="34" charset="0"/>
                <a:ea typeface="+mn-ea"/>
                <a:cs typeface="+mn-cs"/>
              </a:endParaRPr>
            </a:p>
          </p:txBody>
        </p:sp>
        <p:sp>
          <p:nvSpPr>
            <p:cNvPr id="5195" name="Line 62"/>
            <p:cNvSpPr>
              <a:spLocks noChangeShapeType="1"/>
            </p:cNvSpPr>
            <p:nvPr/>
          </p:nvSpPr>
          <p:spPr bwMode="auto">
            <a:xfrm>
              <a:off x="3901" y="3476"/>
              <a:ext cx="140" cy="1"/>
            </a:xfrm>
            <a:prstGeom prst="line">
              <a:avLst/>
            </a:prstGeom>
            <a:noFill/>
            <a:ln w="25400">
              <a:solidFill>
                <a:srgbClr val="006666"/>
              </a:solidFill>
              <a:round/>
              <a:headEnd type="none" w="sm" len="sm"/>
              <a:tailEnd type="stealth" w="med" len="lg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l-G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196" name="Line 63"/>
            <p:cNvSpPr>
              <a:spLocks noChangeShapeType="1"/>
            </p:cNvSpPr>
            <p:nvPr/>
          </p:nvSpPr>
          <p:spPr bwMode="auto">
            <a:xfrm>
              <a:off x="3221" y="2318"/>
              <a:ext cx="340" cy="1061"/>
            </a:xfrm>
            <a:prstGeom prst="line">
              <a:avLst/>
            </a:prstGeom>
            <a:noFill/>
            <a:ln w="25400">
              <a:solidFill>
                <a:srgbClr val="006666"/>
              </a:solidFill>
              <a:round/>
              <a:headEnd type="none" w="sm" len="sm"/>
              <a:tailEnd type="stealth" w="med" len="lg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l-G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15" name="Group 64"/>
          <p:cNvGrpSpPr>
            <a:grpSpLocks/>
          </p:cNvGrpSpPr>
          <p:nvPr/>
        </p:nvGrpSpPr>
        <p:grpSpPr bwMode="auto">
          <a:xfrm>
            <a:off x="1299797" y="3121025"/>
            <a:ext cx="1274885" cy="1216025"/>
            <a:chOff x="787" y="1837"/>
            <a:chExt cx="752" cy="730"/>
          </a:xfrm>
        </p:grpSpPr>
        <p:sp>
          <p:nvSpPr>
            <p:cNvPr id="5147" name="Freeform 65"/>
            <p:cNvSpPr>
              <a:spLocks/>
            </p:cNvSpPr>
            <p:nvPr/>
          </p:nvSpPr>
          <p:spPr bwMode="auto">
            <a:xfrm>
              <a:off x="794" y="2346"/>
              <a:ext cx="121" cy="141"/>
            </a:xfrm>
            <a:custGeom>
              <a:avLst/>
              <a:gdLst>
                <a:gd name="T0" fmla="*/ 89 w 121"/>
                <a:gd name="T1" fmla="*/ 40 h 141"/>
                <a:gd name="T2" fmla="*/ 120 w 121"/>
                <a:gd name="T3" fmla="*/ 0 h 141"/>
                <a:gd name="T4" fmla="*/ 58 w 121"/>
                <a:gd name="T5" fmla="*/ 79 h 141"/>
                <a:gd name="T6" fmla="*/ 53 w 121"/>
                <a:gd name="T7" fmla="*/ 140 h 141"/>
                <a:gd name="T8" fmla="*/ 58 w 121"/>
                <a:gd name="T9" fmla="*/ 79 h 141"/>
                <a:gd name="T10" fmla="*/ 0 w 121"/>
                <a:gd name="T11" fmla="*/ 98 h 141"/>
                <a:gd name="T12" fmla="*/ 58 w 121"/>
                <a:gd name="T13" fmla="*/ 79 h 141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21"/>
                <a:gd name="T22" fmla="*/ 0 h 141"/>
                <a:gd name="T23" fmla="*/ 121 w 121"/>
                <a:gd name="T24" fmla="*/ 141 h 141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21" h="141">
                  <a:moveTo>
                    <a:pt x="89" y="40"/>
                  </a:moveTo>
                  <a:lnTo>
                    <a:pt x="120" y="0"/>
                  </a:lnTo>
                  <a:lnTo>
                    <a:pt x="58" y="79"/>
                  </a:lnTo>
                  <a:lnTo>
                    <a:pt x="53" y="140"/>
                  </a:lnTo>
                  <a:lnTo>
                    <a:pt x="58" y="79"/>
                  </a:lnTo>
                  <a:lnTo>
                    <a:pt x="0" y="98"/>
                  </a:lnTo>
                  <a:lnTo>
                    <a:pt x="58" y="79"/>
                  </a:lnTo>
                </a:path>
              </a:pathLst>
            </a:custGeom>
            <a:noFill/>
            <a:ln w="25400" cap="rnd">
              <a:solidFill>
                <a:srgbClr val="FF33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l-G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148" name="Freeform 66"/>
            <p:cNvSpPr>
              <a:spLocks/>
            </p:cNvSpPr>
            <p:nvPr/>
          </p:nvSpPr>
          <p:spPr bwMode="auto">
            <a:xfrm>
              <a:off x="926" y="2413"/>
              <a:ext cx="84" cy="154"/>
            </a:xfrm>
            <a:custGeom>
              <a:avLst/>
              <a:gdLst>
                <a:gd name="T0" fmla="*/ 66 w 84"/>
                <a:gd name="T1" fmla="*/ 47 h 154"/>
                <a:gd name="T2" fmla="*/ 83 w 84"/>
                <a:gd name="T3" fmla="*/ 0 h 154"/>
                <a:gd name="T4" fmla="*/ 48 w 84"/>
                <a:gd name="T5" fmla="*/ 95 h 154"/>
                <a:gd name="T6" fmla="*/ 63 w 84"/>
                <a:gd name="T7" fmla="*/ 153 h 154"/>
                <a:gd name="T8" fmla="*/ 48 w 84"/>
                <a:gd name="T9" fmla="*/ 95 h 154"/>
                <a:gd name="T10" fmla="*/ 0 w 84"/>
                <a:gd name="T11" fmla="*/ 130 h 154"/>
                <a:gd name="T12" fmla="*/ 48 w 84"/>
                <a:gd name="T13" fmla="*/ 95 h 15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84"/>
                <a:gd name="T22" fmla="*/ 0 h 154"/>
                <a:gd name="T23" fmla="*/ 84 w 84"/>
                <a:gd name="T24" fmla="*/ 154 h 154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84" h="154">
                  <a:moveTo>
                    <a:pt x="66" y="47"/>
                  </a:moveTo>
                  <a:lnTo>
                    <a:pt x="83" y="0"/>
                  </a:lnTo>
                  <a:lnTo>
                    <a:pt x="48" y="95"/>
                  </a:lnTo>
                  <a:lnTo>
                    <a:pt x="63" y="153"/>
                  </a:lnTo>
                  <a:lnTo>
                    <a:pt x="48" y="95"/>
                  </a:lnTo>
                  <a:lnTo>
                    <a:pt x="0" y="130"/>
                  </a:lnTo>
                  <a:lnTo>
                    <a:pt x="48" y="95"/>
                  </a:lnTo>
                </a:path>
              </a:pathLst>
            </a:custGeom>
            <a:noFill/>
            <a:ln w="25400" cap="rnd">
              <a:solidFill>
                <a:srgbClr val="FF33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l-G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149" name="Freeform 67"/>
            <p:cNvSpPr>
              <a:spLocks/>
            </p:cNvSpPr>
            <p:nvPr/>
          </p:nvSpPr>
          <p:spPr bwMode="auto">
            <a:xfrm>
              <a:off x="915" y="1951"/>
              <a:ext cx="110" cy="165"/>
            </a:xfrm>
            <a:custGeom>
              <a:avLst/>
              <a:gdLst>
                <a:gd name="T0" fmla="*/ 81 w 110"/>
                <a:gd name="T1" fmla="*/ 114 h 165"/>
                <a:gd name="T2" fmla="*/ 109 w 110"/>
                <a:gd name="T3" fmla="*/ 164 h 165"/>
                <a:gd name="T4" fmla="*/ 53 w 110"/>
                <a:gd name="T5" fmla="*/ 64 h 165"/>
                <a:gd name="T6" fmla="*/ 0 w 110"/>
                <a:gd name="T7" fmla="*/ 28 h 165"/>
                <a:gd name="T8" fmla="*/ 53 w 110"/>
                <a:gd name="T9" fmla="*/ 64 h 165"/>
                <a:gd name="T10" fmla="*/ 51 w 110"/>
                <a:gd name="T11" fmla="*/ 0 h 165"/>
                <a:gd name="T12" fmla="*/ 53 w 110"/>
                <a:gd name="T13" fmla="*/ 64 h 165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10"/>
                <a:gd name="T22" fmla="*/ 0 h 165"/>
                <a:gd name="T23" fmla="*/ 110 w 110"/>
                <a:gd name="T24" fmla="*/ 165 h 165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10" h="165">
                  <a:moveTo>
                    <a:pt x="81" y="114"/>
                  </a:moveTo>
                  <a:lnTo>
                    <a:pt x="109" y="164"/>
                  </a:lnTo>
                  <a:lnTo>
                    <a:pt x="53" y="64"/>
                  </a:lnTo>
                  <a:lnTo>
                    <a:pt x="0" y="28"/>
                  </a:lnTo>
                  <a:lnTo>
                    <a:pt x="53" y="64"/>
                  </a:lnTo>
                  <a:lnTo>
                    <a:pt x="51" y="0"/>
                  </a:lnTo>
                  <a:lnTo>
                    <a:pt x="53" y="64"/>
                  </a:lnTo>
                </a:path>
              </a:pathLst>
            </a:custGeom>
            <a:noFill/>
            <a:ln w="25400" cap="rnd">
              <a:solidFill>
                <a:srgbClr val="FF33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l-G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150" name="Freeform 68"/>
            <p:cNvSpPr>
              <a:spLocks/>
            </p:cNvSpPr>
            <p:nvPr/>
          </p:nvSpPr>
          <p:spPr bwMode="auto">
            <a:xfrm>
              <a:off x="1004" y="1880"/>
              <a:ext cx="108" cy="163"/>
            </a:xfrm>
            <a:custGeom>
              <a:avLst/>
              <a:gdLst>
                <a:gd name="T0" fmla="*/ 80 w 108"/>
                <a:gd name="T1" fmla="*/ 113 h 163"/>
                <a:gd name="T2" fmla="*/ 107 w 108"/>
                <a:gd name="T3" fmla="*/ 162 h 163"/>
                <a:gd name="T4" fmla="*/ 53 w 108"/>
                <a:gd name="T5" fmla="*/ 64 h 163"/>
                <a:gd name="T6" fmla="*/ 0 w 108"/>
                <a:gd name="T7" fmla="*/ 29 h 163"/>
                <a:gd name="T8" fmla="*/ 53 w 108"/>
                <a:gd name="T9" fmla="*/ 64 h 163"/>
                <a:gd name="T10" fmla="*/ 51 w 108"/>
                <a:gd name="T11" fmla="*/ 0 h 163"/>
                <a:gd name="T12" fmla="*/ 53 w 108"/>
                <a:gd name="T13" fmla="*/ 64 h 163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08"/>
                <a:gd name="T22" fmla="*/ 0 h 163"/>
                <a:gd name="T23" fmla="*/ 108 w 108"/>
                <a:gd name="T24" fmla="*/ 163 h 163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08" h="163">
                  <a:moveTo>
                    <a:pt x="80" y="113"/>
                  </a:moveTo>
                  <a:lnTo>
                    <a:pt x="107" y="162"/>
                  </a:lnTo>
                  <a:lnTo>
                    <a:pt x="53" y="64"/>
                  </a:lnTo>
                  <a:lnTo>
                    <a:pt x="0" y="29"/>
                  </a:lnTo>
                  <a:lnTo>
                    <a:pt x="53" y="64"/>
                  </a:lnTo>
                  <a:lnTo>
                    <a:pt x="51" y="0"/>
                  </a:lnTo>
                  <a:lnTo>
                    <a:pt x="53" y="64"/>
                  </a:lnTo>
                </a:path>
              </a:pathLst>
            </a:custGeom>
            <a:noFill/>
            <a:ln w="25400" cap="rnd">
              <a:solidFill>
                <a:srgbClr val="FF33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l-G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151" name="Freeform 69"/>
            <p:cNvSpPr>
              <a:spLocks/>
            </p:cNvSpPr>
            <p:nvPr/>
          </p:nvSpPr>
          <p:spPr bwMode="auto">
            <a:xfrm>
              <a:off x="1172" y="1837"/>
              <a:ext cx="120" cy="139"/>
            </a:xfrm>
            <a:custGeom>
              <a:avLst/>
              <a:gdLst>
                <a:gd name="T0" fmla="*/ 31 w 120"/>
                <a:gd name="T1" fmla="*/ 99 h 139"/>
                <a:gd name="T2" fmla="*/ 0 w 120"/>
                <a:gd name="T3" fmla="*/ 138 h 139"/>
                <a:gd name="T4" fmla="*/ 62 w 120"/>
                <a:gd name="T5" fmla="*/ 60 h 139"/>
                <a:gd name="T6" fmla="*/ 66 w 120"/>
                <a:gd name="T7" fmla="*/ 0 h 139"/>
                <a:gd name="T8" fmla="*/ 62 w 120"/>
                <a:gd name="T9" fmla="*/ 60 h 139"/>
                <a:gd name="T10" fmla="*/ 119 w 120"/>
                <a:gd name="T11" fmla="*/ 42 h 139"/>
                <a:gd name="T12" fmla="*/ 62 w 120"/>
                <a:gd name="T13" fmla="*/ 60 h 139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20"/>
                <a:gd name="T22" fmla="*/ 0 h 139"/>
                <a:gd name="T23" fmla="*/ 120 w 120"/>
                <a:gd name="T24" fmla="*/ 139 h 139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20" h="139">
                  <a:moveTo>
                    <a:pt x="31" y="99"/>
                  </a:moveTo>
                  <a:lnTo>
                    <a:pt x="0" y="138"/>
                  </a:lnTo>
                  <a:lnTo>
                    <a:pt x="62" y="60"/>
                  </a:lnTo>
                  <a:lnTo>
                    <a:pt x="66" y="0"/>
                  </a:lnTo>
                  <a:lnTo>
                    <a:pt x="62" y="60"/>
                  </a:lnTo>
                  <a:lnTo>
                    <a:pt x="119" y="42"/>
                  </a:lnTo>
                  <a:lnTo>
                    <a:pt x="62" y="60"/>
                  </a:lnTo>
                </a:path>
              </a:pathLst>
            </a:custGeom>
            <a:noFill/>
            <a:ln w="25400" cap="rnd">
              <a:solidFill>
                <a:srgbClr val="FF33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l-G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152" name="Freeform 70"/>
            <p:cNvSpPr>
              <a:spLocks/>
            </p:cNvSpPr>
            <p:nvPr/>
          </p:nvSpPr>
          <p:spPr bwMode="auto">
            <a:xfrm>
              <a:off x="1230" y="1910"/>
              <a:ext cx="143" cy="101"/>
            </a:xfrm>
            <a:custGeom>
              <a:avLst/>
              <a:gdLst>
                <a:gd name="T0" fmla="*/ 42 w 143"/>
                <a:gd name="T1" fmla="*/ 77 h 101"/>
                <a:gd name="T2" fmla="*/ 0 w 143"/>
                <a:gd name="T3" fmla="*/ 100 h 101"/>
                <a:gd name="T4" fmla="*/ 83 w 143"/>
                <a:gd name="T5" fmla="*/ 53 h 101"/>
                <a:gd name="T6" fmla="*/ 108 w 143"/>
                <a:gd name="T7" fmla="*/ 0 h 101"/>
                <a:gd name="T8" fmla="*/ 83 w 143"/>
                <a:gd name="T9" fmla="*/ 53 h 101"/>
                <a:gd name="T10" fmla="*/ 142 w 143"/>
                <a:gd name="T11" fmla="*/ 61 h 101"/>
                <a:gd name="T12" fmla="*/ 83 w 143"/>
                <a:gd name="T13" fmla="*/ 53 h 101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43"/>
                <a:gd name="T22" fmla="*/ 0 h 101"/>
                <a:gd name="T23" fmla="*/ 143 w 143"/>
                <a:gd name="T24" fmla="*/ 101 h 101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43" h="101">
                  <a:moveTo>
                    <a:pt x="42" y="77"/>
                  </a:moveTo>
                  <a:lnTo>
                    <a:pt x="0" y="100"/>
                  </a:lnTo>
                  <a:lnTo>
                    <a:pt x="83" y="53"/>
                  </a:lnTo>
                  <a:lnTo>
                    <a:pt x="108" y="0"/>
                  </a:lnTo>
                  <a:lnTo>
                    <a:pt x="83" y="53"/>
                  </a:lnTo>
                  <a:lnTo>
                    <a:pt x="142" y="61"/>
                  </a:lnTo>
                  <a:lnTo>
                    <a:pt x="83" y="53"/>
                  </a:lnTo>
                </a:path>
              </a:pathLst>
            </a:custGeom>
            <a:noFill/>
            <a:ln w="25400" cap="rnd">
              <a:solidFill>
                <a:srgbClr val="FF33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l-G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153" name="Freeform 71"/>
            <p:cNvSpPr>
              <a:spLocks/>
            </p:cNvSpPr>
            <p:nvPr/>
          </p:nvSpPr>
          <p:spPr bwMode="ltGray">
            <a:xfrm>
              <a:off x="787" y="1973"/>
              <a:ext cx="551" cy="486"/>
            </a:xfrm>
            <a:custGeom>
              <a:avLst/>
              <a:gdLst>
                <a:gd name="T0" fmla="*/ 145 w 551"/>
                <a:gd name="T1" fmla="*/ 79 h 486"/>
                <a:gd name="T2" fmla="*/ 84 w 551"/>
                <a:gd name="T3" fmla="*/ 121 h 486"/>
                <a:gd name="T4" fmla="*/ 50 w 551"/>
                <a:gd name="T5" fmla="*/ 151 h 486"/>
                <a:gd name="T6" fmla="*/ 24 w 551"/>
                <a:gd name="T7" fmla="*/ 180 h 486"/>
                <a:gd name="T8" fmla="*/ 9 w 551"/>
                <a:gd name="T9" fmla="*/ 208 h 486"/>
                <a:gd name="T10" fmla="*/ 1 w 551"/>
                <a:gd name="T11" fmla="*/ 235 h 486"/>
                <a:gd name="T12" fmla="*/ 0 w 551"/>
                <a:gd name="T13" fmla="*/ 262 h 486"/>
                <a:gd name="T14" fmla="*/ 6 w 551"/>
                <a:gd name="T15" fmla="*/ 299 h 486"/>
                <a:gd name="T16" fmla="*/ 23 w 551"/>
                <a:gd name="T17" fmla="*/ 337 h 486"/>
                <a:gd name="T18" fmla="*/ 49 w 551"/>
                <a:gd name="T19" fmla="*/ 368 h 486"/>
                <a:gd name="T20" fmla="*/ 70 w 551"/>
                <a:gd name="T21" fmla="*/ 380 h 486"/>
                <a:gd name="T22" fmla="*/ 96 w 551"/>
                <a:gd name="T23" fmla="*/ 382 h 486"/>
                <a:gd name="T24" fmla="*/ 125 w 551"/>
                <a:gd name="T25" fmla="*/ 381 h 486"/>
                <a:gd name="T26" fmla="*/ 153 w 551"/>
                <a:gd name="T27" fmla="*/ 383 h 486"/>
                <a:gd name="T28" fmla="*/ 177 w 551"/>
                <a:gd name="T29" fmla="*/ 396 h 486"/>
                <a:gd name="T30" fmla="*/ 196 w 551"/>
                <a:gd name="T31" fmla="*/ 422 h 486"/>
                <a:gd name="T32" fmla="*/ 214 w 551"/>
                <a:gd name="T33" fmla="*/ 451 h 486"/>
                <a:gd name="T34" fmla="*/ 239 w 551"/>
                <a:gd name="T35" fmla="*/ 474 h 486"/>
                <a:gd name="T36" fmla="*/ 277 w 551"/>
                <a:gd name="T37" fmla="*/ 483 h 486"/>
                <a:gd name="T38" fmla="*/ 329 w 551"/>
                <a:gd name="T39" fmla="*/ 484 h 486"/>
                <a:gd name="T40" fmla="*/ 386 w 551"/>
                <a:gd name="T41" fmla="*/ 477 h 486"/>
                <a:gd name="T42" fmla="*/ 437 w 551"/>
                <a:gd name="T43" fmla="*/ 462 h 486"/>
                <a:gd name="T44" fmla="*/ 476 w 551"/>
                <a:gd name="T45" fmla="*/ 438 h 486"/>
                <a:gd name="T46" fmla="*/ 509 w 551"/>
                <a:gd name="T47" fmla="*/ 403 h 486"/>
                <a:gd name="T48" fmla="*/ 533 w 551"/>
                <a:gd name="T49" fmla="*/ 360 h 486"/>
                <a:gd name="T50" fmla="*/ 548 w 551"/>
                <a:gd name="T51" fmla="*/ 312 h 486"/>
                <a:gd name="T52" fmla="*/ 548 w 551"/>
                <a:gd name="T53" fmla="*/ 261 h 486"/>
                <a:gd name="T54" fmla="*/ 532 w 551"/>
                <a:gd name="T55" fmla="*/ 197 h 486"/>
                <a:gd name="T56" fmla="*/ 507 w 551"/>
                <a:gd name="T57" fmla="*/ 131 h 486"/>
                <a:gd name="T58" fmla="*/ 480 w 551"/>
                <a:gd name="T59" fmla="*/ 75 h 486"/>
                <a:gd name="T60" fmla="*/ 468 w 551"/>
                <a:gd name="T61" fmla="*/ 53 h 486"/>
                <a:gd name="T62" fmla="*/ 449 w 551"/>
                <a:gd name="T63" fmla="*/ 24 h 486"/>
                <a:gd name="T64" fmla="*/ 432 w 551"/>
                <a:gd name="T65" fmla="*/ 8 h 486"/>
                <a:gd name="T66" fmla="*/ 410 w 551"/>
                <a:gd name="T67" fmla="*/ 1 h 486"/>
                <a:gd name="T68" fmla="*/ 379 w 551"/>
                <a:gd name="T69" fmla="*/ 0 h 486"/>
                <a:gd name="T70" fmla="*/ 333 w 551"/>
                <a:gd name="T71" fmla="*/ 7 h 486"/>
                <a:gd name="T72" fmla="*/ 276 w 551"/>
                <a:gd name="T73" fmla="*/ 23 h 486"/>
                <a:gd name="T74" fmla="*/ 218 w 551"/>
                <a:gd name="T75" fmla="*/ 44 h 486"/>
                <a:gd name="T76" fmla="*/ 167 w 551"/>
                <a:gd name="T77" fmla="*/ 67 h 48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551"/>
                <a:gd name="T118" fmla="*/ 0 h 486"/>
                <a:gd name="T119" fmla="*/ 551 w 551"/>
                <a:gd name="T120" fmla="*/ 486 h 486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551" h="486">
                  <a:moveTo>
                    <a:pt x="167" y="67"/>
                  </a:moveTo>
                  <a:lnTo>
                    <a:pt x="145" y="79"/>
                  </a:lnTo>
                  <a:lnTo>
                    <a:pt x="123" y="92"/>
                  </a:lnTo>
                  <a:lnTo>
                    <a:pt x="84" y="121"/>
                  </a:lnTo>
                  <a:lnTo>
                    <a:pt x="66" y="136"/>
                  </a:lnTo>
                  <a:lnTo>
                    <a:pt x="50" y="151"/>
                  </a:lnTo>
                  <a:lnTo>
                    <a:pt x="36" y="166"/>
                  </a:lnTo>
                  <a:lnTo>
                    <a:pt x="24" y="180"/>
                  </a:lnTo>
                  <a:lnTo>
                    <a:pt x="15" y="194"/>
                  </a:lnTo>
                  <a:lnTo>
                    <a:pt x="9" y="208"/>
                  </a:lnTo>
                  <a:lnTo>
                    <a:pt x="4" y="222"/>
                  </a:lnTo>
                  <a:lnTo>
                    <a:pt x="1" y="235"/>
                  </a:lnTo>
                  <a:lnTo>
                    <a:pt x="0" y="249"/>
                  </a:lnTo>
                  <a:lnTo>
                    <a:pt x="0" y="262"/>
                  </a:lnTo>
                  <a:lnTo>
                    <a:pt x="3" y="287"/>
                  </a:lnTo>
                  <a:lnTo>
                    <a:pt x="6" y="299"/>
                  </a:lnTo>
                  <a:lnTo>
                    <a:pt x="11" y="312"/>
                  </a:lnTo>
                  <a:lnTo>
                    <a:pt x="23" y="337"/>
                  </a:lnTo>
                  <a:lnTo>
                    <a:pt x="40" y="359"/>
                  </a:lnTo>
                  <a:lnTo>
                    <a:pt x="49" y="368"/>
                  </a:lnTo>
                  <a:lnTo>
                    <a:pt x="59" y="376"/>
                  </a:lnTo>
                  <a:lnTo>
                    <a:pt x="70" y="380"/>
                  </a:lnTo>
                  <a:lnTo>
                    <a:pt x="82" y="382"/>
                  </a:lnTo>
                  <a:lnTo>
                    <a:pt x="96" y="382"/>
                  </a:lnTo>
                  <a:lnTo>
                    <a:pt x="110" y="381"/>
                  </a:lnTo>
                  <a:lnTo>
                    <a:pt x="125" y="381"/>
                  </a:lnTo>
                  <a:lnTo>
                    <a:pt x="139" y="381"/>
                  </a:lnTo>
                  <a:lnTo>
                    <a:pt x="153" y="383"/>
                  </a:lnTo>
                  <a:lnTo>
                    <a:pt x="166" y="388"/>
                  </a:lnTo>
                  <a:lnTo>
                    <a:pt x="177" y="396"/>
                  </a:lnTo>
                  <a:lnTo>
                    <a:pt x="187" y="408"/>
                  </a:lnTo>
                  <a:lnTo>
                    <a:pt x="196" y="422"/>
                  </a:lnTo>
                  <a:lnTo>
                    <a:pt x="205" y="437"/>
                  </a:lnTo>
                  <a:lnTo>
                    <a:pt x="214" y="451"/>
                  </a:lnTo>
                  <a:lnTo>
                    <a:pt x="226" y="464"/>
                  </a:lnTo>
                  <a:lnTo>
                    <a:pt x="239" y="474"/>
                  </a:lnTo>
                  <a:lnTo>
                    <a:pt x="256" y="481"/>
                  </a:lnTo>
                  <a:lnTo>
                    <a:pt x="277" y="483"/>
                  </a:lnTo>
                  <a:lnTo>
                    <a:pt x="301" y="485"/>
                  </a:lnTo>
                  <a:lnTo>
                    <a:pt x="329" y="484"/>
                  </a:lnTo>
                  <a:lnTo>
                    <a:pt x="357" y="482"/>
                  </a:lnTo>
                  <a:lnTo>
                    <a:pt x="386" y="477"/>
                  </a:lnTo>
                  <a:lnTo>
                    <a:pt x="413" y="471"/>
                  </a:lnTo>
                  <a:lnTo>
                    <a:pt x="437" y="462"/>
                  </a:lnTo>
                  <a:lnTo>
                    <a:pt x="458" y="452"/>
                  </a:lnTo>
                  <a:lnTo>
                    <a:pt x="476" y="438"/>
                  </a:lnTo>
                  <a:lnTo>
                    <a:pt x="493" y="422"/>
                  </a:lnTo>
                  <a:lnTo>
                    <a:pt x="509" y="403"/>
                  </a:lnTo>
                  <a:lnTo>
                    <a:pt x="522" y="382"/>
                  </a:lnTo>
                  <a:lnTo>
                    <a:pt x="533" y="360"/>
                  </a:lnTo>
                  <a:lnTo>
                    <a:pt x="542" y="337"/>
                  </a:lnTo>
                  <a:lnTo>
                    <a:pt x="548" y="312"/>
                  </a:lnTo>
                  <a:lnTo>
                    <a:pt x="550" y="288"/>
                  </a:lnTo>
                  <a:lnTo>
                    <a:pt x="548" y="261"/>
                  </a:lnTo>
                  <a:lnTo>
                    <a:pt x="542" y="230"/>
                  </a:lnTo>
                  <a:lnTo>
                    <a:pt x="532" y="197"/>
                  </a:lnTo>
                  <a:lnTo>
                    <a:pt x="520" y="164"/>
                  </a:lnTo>
                  <a:lnTo>
                    <a:pt x="507" y="131"/>
                  </a:lnTo>
                  <a:lnTo>
                    <a:pt x="493" y="101"/>
                  </a:lnTo>
                  <a:lnTo>
                    <a:pt x="480" y="75"/>
                  </a:lnTo>
                  <a:lnTo>
                    <a:pt x="473" y="63"/>
                  </a:lnTo>
                  <a:lnTo>
                    <a:pt x="468" y="53"/>
                  </a:lnTo>
                  <a:lnTo>
                    <a:pt x="458" y="37"/>
                  </a:lnTo>
                  <a:lnTo>
                    <a:pt x="449" y="24"/>
                  </a:lnTo>
                  <a:lnTo>
                    <a:pt x="441" y="15"/>
                  </a:lnTo>
                  <a:lnTo>
                    <a:pt x="432" y="8"/>
                  </a:lnTo>
                  <a:lnTo>
                    <a:pt x="422" y="3"/>
                  </a:lnTo>
                  <a:lnTo>
                    <a:pt x="410" y="1"/>
                  </a:lnTo>
                  <a:lnTo>
                    <a:pt x="396" y="0"/>
                  </a:lnTo>
                  <a:lnTo>
                    <a:pt x="379" y="0"/>
                  </a:lnTo>
                  <a:lnTo>
                    <a:pt x="358" y="2"/>
                  </a:lnTo>
                  <a:lnTo>
                    <a:pt x="333" y="7"/>
                  </a:lnTo>
                  <a:lnTo>
                    <a:pt x="305" y="14"/>
                  </a:lnTo>
                  <a:lnTo>
                    <a:pt x="276" y="23"/>
                  </a:lnTo>
                  <a:lnTo>
                    <a:pt x="247" y="33"/>
                  </a:lnTo>
                  <a:lnTo>
                    <a:pt x="218" y="44"/>
                  </a:lnTo>
                  <a:lnTo>
                    <a:pt x="191" y="56"/>
                  </a:lnTo>
                  <a:lnTo>
                    <a:pt x="167" y="67"/>
                  </a:lnTo>
                </a:path>
              </a:pathLst>
            </a:custGeom>
            <a:solidFill>
              <a:srgbClr val="FF00FF"/>
            </a:solidFill>
            <a:ln w="9525" cap="rnd">
              <a:solidFill>
                <a:srgbClr val="FF33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l-G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154" name="Oval 72"/>
            <p:cNvSpPr>
              <a:spLocks noChangeArrowheads="1"/>
            </p:cNvSpPr>
            <p:nvPr/>
          </p:nvSpPr>
          <p:spPr bwMode="auto">
            <a:xfrm rot="6960000">
              <a:off x="1025" y="2184"/>
              <a:ext cx="139" cy="125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rgbClr val="FF33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l-G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itchFamily="34" charset="0"/>
                <a:ea typeface="+mn-ea"/>
                <a:cs typeface="+mn-cs"/>
              </a:endParaRPr>
            </a:p>
          </p:txBody>
        </p:sp>
        <p:sp>
          <p:nvSpPr>
            <p:cNvPr id="5155" name="Oval 73"/>
            <p:cNvSpPr>
              <a:spLocks noChangeArrowheads="1"/>
            </p:cNvSpPr>
            <p:nvPr/>
          </p:nvSpPr>
          <p:spPr bwMode="black">
            <a:xfrm rot="-1800000">
              <a:off x="847" y="2224"/>
              <a:ext cx="30" cy="33"/>
            </a:xfrm>
            <a:prstGeom prst="ellipse">
              <a:avLst/>
            </a:prstGeom>
            <a:solidFill>
              <a:srgbClr val="FFFF66"/>
            </a:solidFill>
            <a:ln w="9525">
              <a:solidFill>
                <a:srgbClr val="FF33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l-G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itchFamily="34" charset="0"/>
                <a:ea typeface="+mn-ea"/>
                <a:cs typeface="+mn-cs"/>
              </a:endParaRPr>
            </a:p>
          </p:txBody>
        </p:sp>
        <p:sp>
          <p:nvSpPr>
            <p:cNvPr id="5156" name="Oval 74"/>
            <p:cNvSpPr>
              <a:spLocks noChangeArrowheads="1"/>
            </p:cNvSpPr>
            <p:nvPr/>
          </p:nvSpPr>
          <p:spPr bwMode="black">
            <a:xfrm rot="-1800000">
              <a:off x="878" y="2285"/>
              <a:ext cx="29" cy="35"/>
            </a:xfrm>
            <a:prstGeom prst="ellipse">
              <a:avLst/>
            </a:prstGeom>
            <a:solidFill>
              <a:srgbClr val="FFFF66"/>
            </a:solidFill>
            <a:ln w="9525">
              <a:solidFill>
                <a:srgbClr val="FF33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l-G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itchFamily="34" charset="0"/>
                <a:ea typeface="+mn-ea"/>
                <a:cs typeface="+mn-cs"/>
              </a:endParaRPr>
            </a:p>
          </p:txBody>
        </p:sp>
        <p:sp>
          <p:nvSpPr>
            <p:cNvPr id="5157" name="Oval 75"/>
            <p:cNvSpPr>
              <a:spLocks noChangeArrowheads="1"/>
            </p:cNvSpPr>
            <p:nvPr/>
          </p:nvSpPr>
          <p:spPr bwMode="black">
            <a:xfrm rot="-1800000">
              <a:off x="959" y="2264"/>
              <a:ext cx="30" cy="33"/>
            </a:xfrm>
            <a:prstGeom prst="ellipse">
              <a:avLst/>
            </a:prstGeom>
            <a:solidFill>
              <a:srgbClr val="FFFF66"/>
            </a:solidFill>
            <a:ln w="9525">
              <a:solidFill>
                <a:srgbClr val="FF33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l-G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itchFamily="34" charset="0"/>
                <a:ea typeface="+mn-ea"/>
                <a:cs typeface="+mn-cs"/>
              </a:endParaRPr>
            </a:p>
          </p:txBody>
        </p:sp>
        <p:sp>
          <p:nvSpPr>
            <p:cNvPr id="5158" name="Oval 76"/>
            <p:cNvSpPr>
              <a:spLocks noChangeArrowheads="1"/>
            </p:cNvSpPr>
            <p:nvPr/>
          </p:nvSpPr>
          <p:spPr bwMode="black">
            <a:xfrm rot="-1800000">
              <a:off x="923" y="2184"/>
              <a:ext cx="30" cy="34"/>
            </a:xfrm>
            <a:prstGeom prst="ellipse">
              <a:avLst/>
            </a:prstGeom>
            <a:solidFill>
              <a:srgbClr val="FFFF66"/>
            </a:solidFill>
            <a:ln w="9525">
              <a:solidFill>
                <a:srgbClr val="FF33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l-G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itchFamily="34" charset="0"/>
                <a:ea typeface="+mn-ea"/>
                <a:cs typeface="+mn-cs"/>
              </a:endParaRPr>
            </a:p>
          </p:txBody>
        </p:sp>
        <p:sp>
          <p:nvSpPr>
            <p:cNvPr id="5159" name="Oval 77"/>
            <p:cNvSpPr>
              <a:spLocks noChangeArrowheads="1"/>
            </p:cNvSpPr>
            <p:nvPr/>
          </p:nvSpPr>
          <p:spPr bwMode="black">
            <a:xfrm rot="-1800000">
              <a:off x="996" y="2339"/>
              <a:ext cx="29" cy="34"/>
            </a:xfrm>
            <a:prstGeom prst="ellipse">
              <a:avLst/>
            </a:prstGeom>
            <a:solidFill>
              <a:srgbClr val="FFFF66"/>
            </a:solidFill>
            <a:ln w="9525">
              <a:solidFill>
                <a:srgbClr val="FF33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l-G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itchFamily="34" charset="0"/>
                <a:ea typeface="+mn-ea"/>
                <a:cs typeface="+mn-cs"/>
              </a:endParaRPr>
            </a:p>
          </p:txBody>
        </p:sp>
        <p:sp>
          <p:nvSpPr>
            <p:cNvPr id="5160" name="Oval 78"/>
            <p:cNvSpPr>
              <a:spLocks noChangeArrowheads="1"/>
            </p:cNvSpPr>
            <p:nvPr/>
          </p:nvSpPr>
          <p:spPr bwMode="black">
            <a:xfrm rot="-1800000">
              <a:off x="1062" y="2405"/>
              <a:ext cx="30" cy="34"/>
            </a:xfrm>
            <a:prstGeom prst="ellipse">
              <a:avLst/>
            </a:prstGeom>
            <a:solidFill>
              <a:srgbClr val="FFFF66"/>
            </a:solidFill>
            <a:ln w="9525">
              <a:solidFill>
                <a:srgbClr val="FF33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l-G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itchFamily="34" charset="0"/>
                <a:ea typeface="+mn-ea"/>
                <a:cs typeface="+mn-cs"/>
              </a:endParaRPr>
            </a:p>
          </p:txBody>
        </p:sp>
        <p:sp>
          <p:nvSpPr>
            <p:cNvPr id="5161" name="Oval 79"/>
            <p:cNvSpPr>
              <a:spLocks noChangeArrowheads="1"/>
            </p:cNvSpPr>
            <p:nvPr/>
          </p:nvSpPr>
          <p:spPr bwMode="black">
            <a:xfrm rot="-1800000">
              <a:off x="1134" y="2369"/>
              <a:ext cx="30" cy="34"/>
            </a:xfrm>
            <a:prstGeom prst="ellipse">
              <a:avLst/>
            </a:prstGeom>
            <a:solidFill>
              <a:srgbClr val="FFFF66"/>
            </a:solidFill>
            <a:ln w="9525">
              <a:solidFill>
                <a:srgbClr val="FF33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l-G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itchFamily="34" charset="0"/>
                <a:ea typeface="+mn-ea"/>
                <a:cs typeface="+mn-cs"/>
              </a:endParaRPr>
            </a:p>
          </p:txBody>
        </p:sp>
        <p:sp>
          <p:nvSpPr>
            <p:cNvPr id="5162" name="Oval 80"/>
            <p:cNvSpPr>
              <a:spLocks noChangeArrowheads="1"/>
            </p:cNvSpPr>
            <p:nvPr/>
          </p:nvSpPr>
          <p:spPr bwMode="black">
            <a:xfrm rot="-1800000">
              <a:off x="1082" y="2337"/>
              <a:ext cx="30" cy="35"/>
            </a:xfrm>
            <a:prstGeom prst="ellipse">
              <a:avLst/>
            </a:prstGeom>
            <a:solidFill>
              <a:srgbClr val="FFFF66"/>
            </a:solidFill>
            <a:ln w="9525">
              <a:solidFill>
                <a:srgbClr val="FF33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l-G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itchFamily="34" charset="0"/>
                <a:ea typeface="+mn-ea"/>
                <a:cs typeface="+mn-cs"/>
              </a:endParaRPr>
            </a:p>
          </p:txBody>
        </p:sp>
        <p:sp>
          <p:nvSpPr>
            <p:cNvPr id="5163" name="Oval 81"/>
            <p:cNvSpPr>
              <a:spLocks noChangeArrowheads="1"/>
            </p:cNvSpPr>
            <p:nvPr/>
          </p:nvSpPr>
          <p:spPr bwMode="black">
            <a:xfrm rot="-1800000">
              <a:off x="1214" y="2334"/>
              <a:ext cx="30" cy="34"/>
            </a:xfrm>
            <a:prstGeom prst="ellipse">
              <a:avLst/>
            </a:prstGeom>
            <a:solidFill>
              <a:srgbClr val="FFFF66"/>
            </a:solidFill>
            <a:ln w="9525">
              <a:solidFill>
                <a:srgbClr val="FF33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l-G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itchFamily="34" charset="0"/>
                <a:ea typeface="+mn-ea"/>
                <a:cs typeface="+mn-cs"/>
              </a:endParaRPr>
            </a:p>
          </p:txBody>
        </p:sp>
        <p:sp>
          <p:nvSpPr>
            <p:cNvPr id="5164" name="Oval 82"/>
            <p:cNvSpPr>
              <a:spLocks noChangeArrowheads="1"/>
            </p:cNvSpPr>
            <p:nvPr/>
          </p:nvSpPr>
          <p:spPr bwMode="black">
            <a:xfrm rot="-1800000">
              <a:off x="1165" y="2309"/>
              <a:ext cx="30" cy="34"/>
            </a:xfrm>
            <a:prstGeom prst="ellipse">
              <a:avLst/>
            </a:prstGeom>
            <a:solidFill>
              <a:srgbClr val="FFFF66"/>
            </a:solidFill>
            <a:ln w="9525">
              <a:solidFill>
                <a:srgbClr val="FF33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l-G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itchFamily="34" charset="0"/>
                <a:ea typeface="+mn-ea"/>
                <a:cs typeface="+mn-cs"/>
              </a:endParaRPr>
            </a:p>
          </p:txBody>
        </p:sp>
        <p:sp>
          <p:nvSpPr>
            <p:cNvPr id="5165" name="Oval 83"/>
            <p:cNvSpPr>
              <a:spLocks noChangeArrowheads="1"/>
            </p:cNvSpPr>
            <p:nvPr/>
          </p:nvSpPr>
          <p:spPr bwMode="black">
            <a:xfrm rot="-1800000">
              <a:off x="1192" y="2386"/>
              <a:ext cx="30" cy="33"/>
            </a:xfrm>
            <a:prstGeom prst="ellipse">
              <a:avLst/>
            </a:prstGeom>
            <a:solidFill>
              <a:srgbClr val="FFFF66"/>
            </a:solidFill>
            <a:ln w="9525">
              <a:solidFill>
                <a:srgbClr val="FF33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l-G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itchFamily="34" charset="0"/>
                <a:ea typeface="+mn-ea"/>
                <a:cs typeface="+mn-cs"/>
              </a:endParaRPr>
            </a:p>
          </p:txBody>
        </p:sp>
        <p:sp>
          <p:nvSpPr>
            <p:cNvPr id="5166" name="Oval 84"/>
            <p:cNvSpPr>
              <a:spLocks noChangeArrowheads="1"/>
            </p:cNvSpPr>
            <p:nvPr/>
          </p:nvSpPr>
          <p:spPr bwMode="black">
            <a:xfrm rot="-1800000">
              <a:off x="1188" y="2233"/>
              <a:ext cx="31" cy="35"/>
            </a:xfrm>
            <a:prstGeom prst="ellipse">
              <a:avLst/>
            </a:prstGeom>
            <a:solidFill>
              <a:srgbClr val="FFFF66"/>
            </a:solidFill>
            <a:ln w="9525">
              <a:solidFill>
                <a:srgbClr val="FF33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l-G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itchFamily="34" charset="0"/>
                <a:ea typeface="+mn-ea"/>
                <a:cs typeface="+mn-cs"/>
              </a:endParaRPr>
            </a:p>
          </p:txBody>
        </p:sp>
        <p:sp>
          <p:nvSpPr>
            <p:cNvPr id="5167" name="Oval 85"/>
            <p:cNvSpPr>
              <a:spLocks noChangeArrowheads="1"/>
            </p:cNvSpPr>
            <p:nvPr/>
          </p:nvSpPr>
          <p:spPr bwMode="black">
            <a:xfrm rot="-1800000">
              <a:off x="1240" y="2269"/>
              <a:ext cx="30" cy="33"/>
            </a:xfrm>
            <a:prstGeom prst="ellipse">
              <a:avLst/>
            </a:prstGeom>
            <a:solidFill>
              <a:srgbClr val="FFFF66"/>
            </a:solidFill>
            <a:ln w="9525">
              <a:solidFill>
                <a:srgbClr val="FF33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l-G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itchFamily="34" charset="0"/>
                <a:ea typeface="+mn-ea"/>
                <a:cs typeface="+mn-cs"/>
              </a:endParaRPr>
            </a:p>
          </p:txBody>
        </p:sp>
        <p:sp>
          <p:nvSpPr>
            <p:cNvPr id="5168" name="Oval 86"/>
            <p:cNvSpPr>
              <a:spLocks noChangeArrowheads="1"/>
            </p:cNvSpPr>
            <p:nvPr/>
          </p:nvSpPr>
          <p:spPr bwMode="black">
            <a:xfrm rot="-1800000">
              <a:off x="1189" y="2173"/>
              <a:ext cx="30" cy="33"/>
            </a:xfrm>
            <a:prstGeom prst="ellipse">
              <a:avLst/>
            </a:prstGeom>
            <a:solidFill>
              <a:srgbClr val="FFFF66"/>
            </a:solidFill>
            <a:ln w="9525">
              <a:solidFill>
                <a:srgbClr val="FF33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l-G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itchFamily="34" charset="0"/>
                <a:ea typeface="+mn-ea"/>
                <a:cs typeface="+mn-cs"/>
              </a:endParaRPr>
            </a:p>
          </p:txBody>
        </p:sp>
        <p:sp>
          <p:nvSpPr>
            <p:cNvPr id="5169" name="Oval 87"/>
            <p:cNvSpPr>
              <a:spLocks noChangeArrowheads="1"/>
            </p:cNvSpPr>
            <p:nvPr/>
          </p:nvSpPr>
          <p:spPr bwMode="black">
            <a:xfrm rot="-1800000">
              <a:off x="1147" y="2114"/>
              <a:ext cx="30" cy="34"/>
            </a:xfrm>
            <a:prstGeom prst="ellipse">
              <a:avLst/>
            </a:prstGeom>
            <a:solidFill>
              <a:srgbClr val="FFFF66"/>
            </a:solidFill>
            <a:ln w="9525">
              <a:solidFill>
                <a:srgbClr val="FF33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l-G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itchFamily="34" charset="0"/>
                <a:ea typeface="+mn-ea"/>
                <a:cs typeface="+mn-cs"/>
              </a:endParaRPr>
            </a:p>
          </p:txBody>
        </p:sp>
        <p:sp>
          <p:nvSpPr>
            <p:cNvPr id="5170" name="Oval 88"/>
            <p:cNvSpPr>
              <a:spLocks noChangeArrowheads="1"/>
            </p:cNvSpPr>
            <p:nvPr/>
          </p:nvSpPr>
          <p:spPr bwMode="black">
            <a:xfrm rot="-1800000">
              <a:off x="1200" y="2127"/>
              <a:ext cx="30" cy="34"/>
            </a:xfrm>
            <a:prstGeom prst="ellipse">
              <a:avLst/>
            </a:prstGeom>
            <a:solidFill>
              <a:srgbClr val="FFFF66"/>
            </a:solidFill>
            <a:ln w="9525">
              <a:solidFill>
                <a:srgbClr val="FF33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l-G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itchFamily="34" charset="0"/>
                <a:ea typeface="+mn-ea"/>
                <a:cs typeface="+mn-cs"/>
              </a:endParaRPr>
            </a:p>
          </p:txBody>
        </p:sp>
        <p:sp>
          <p:nvSpPr>
            <p:cNvPr id="5171" name="Oval 89"/>
            <p:cNvSpPr>
              <a:spLocks noChangeArrowheads="1"/>
            </p:cNvSpPr>
            <p:nvPr/>
          </p:nvSpPr>
          <p:spPr bwMode="black">
            <a:xfrm rot="-1800000">
              <a:off x="1066" y="2097"/>
              <a:ext cx="31" cy="34"/>
            </a:xfrm>
            <a:prstGeom prst="ellipse">
              <a:avLst/>
            </a:prstGeom>
            <a:solidFill>
              <a:srgbClr val="FFFF66"/>
            </a:solidFill>
            <a:ln w="9525">
              <a:solidFill>
                <a:srgbClr val="FF33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l-G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itchFamily="34" charset="0"/>
                <a:ea typeface="+mn-ea"/>
                <a:cs typeface="+mn-cs"/>
              </a:endParaRPr>
            </a:p>
          </p:txBody>
        </p:sp>
        <p:sp>
          <p:nvSpPr>
            <p:cNvPr id="5172" name="Oval 90"/>
            <p:cNvSpPr>
              <a:spLocks noChangeArrowheads="1"/>
            </p:cNvSpPr>
            <p:nvPr/>
          </p:nvSpPr>
          <p:spPr bwMode="black">
            <a:xfrm rot="-1800000">
              <a:off x="1178" y="2039"/>
              <a:ext cx="30" cy="35"/>
            </a:xfrm>
            <a:prstGeom prst="ellipse">
              <a:avLst/>
            </a:prstGeom>
            <a:solidFill>
              <a:srgbClr val="FFFF66"/>
            </a:solidFill>
            <a:ln w="9525">
              <a:solidFill>
                <a:srgbClr val="FF33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l-G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itchFamily="34" charset="0"/>
                <a:ea typeface="+mn-ea"/>
                <a:cs typeface="+mn-cs"/>
              </a:endParaRPr>
            </a:p>
          </p:txBody>
        </p:sp>
        <p:sp>
          <p:nvSpPr>
            <p:cNvPr id="5173" name="Oval 91"/>
            <p:cNvSpPr>
              <a:spLocks noChangeArrowheads="1"/>
            </p:cNvSpPr>
            <p:nvPr/>
          </p:nvSpPr>
          <p:spPr bwMode="black">
            <a:xfrm rot="-1800000">
              <a:off x="1015" y="2145"/>
              <a:ext cx="31" cy="35"/>
            </a:xfrm>
            <a:prstGeom prst="ellipse">
              <a:avLst/>
            </a:prstGeom>
            <a:solidFill>
              <a:srgbClr val="FFFF66"/>
            </a:solidFill>
            <a:ln w="9525">
              <a:solidFill>
                <a:srgbClr val="FF33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l-G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itchFamily="34" charset="0"/>
                <a:ea typeface="+mn-ea"/>
                <a:cs typeface="+mn-cs"/>
              </a:endParaRPr>
            </a:p>
          </p:txBody>
        </p:sp>
        <p:sp>
          <p:nvSpPr>
            <p:cNvPr id="5174" name="Oval 92"/>
            <p:cNvSpPr>
              <a:spLocks noChangeArrowheads="1"/>
            </p:cNvSpPr>
            <p:nvPr/>
          </p:nvSpPr>
          <p:spPr bwMode="black">
            <a:xfrm rot="-1800000">
              <a:off x="1101" y="2049"/>
              <a:ext cx="30" cy="34"/>
            </a:xfrm>
            <a:prstGeom prst="ellipse">
              <a:avLst/>
            </a:prstGeom>
            <a:solidFill>
              <a:srgbClr val="FFFF66"/>
            </a:solidFill>
            <a:ln w="9525">
              <a:solidFill>
                <a:srgbClr val="FF33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l-G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itchFamily="34" charset="0"/>
                <a:ea typeface="+mn-ea"/>
                <a:cs typeface="+mn-cs"/>
              </a:endParaRPr>
            </a:p>
          </p:txBody>
        </p:sp>
        <p:sp>
          <p:nvSpPr>
            <p:cNvPr id="5175" name="Rectangle 93"/>
            <p:cNvSpPr>
              <a:spLocks noChangeArrowheads="1"/>
            </p:cNvSpPr>
            <p:nvPr/>
          </p:nvSpPr>
          <p:spPr bwMode="auto">
            <a:xfrm rot="-4140000">
              <a:off x="855" y="2464"/>
              <a:ext cx="39" cy="120"/>
            </a:xfrm>
            <a:prstGeom prst="rect">
              <a:avLst/>
            </a:prstGeom>
            <a:solidFill>
              <a:srgbClr val="FF6600"/>
            </a:solidFill>
            <a:ln w="9525">
              <a:solidFill>
                <a:srgbClr val="FF33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l-G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itchFamily="34" charset="0"/>
                <a:ea typeface="+mn-ea"/>
                <a:cs typeface="+mn-cs"/>
              </a:endParaRPr>
            </a:p>
          </p:txBody>
        </p:sp>
        <p:sp>
          <p:nvSpPr>
            <p:cNvPr id="5176" name="Rectangle 94"/>
            <p:cNvSpPr>
              <a:spLocks noChangeArrowheads="1"/>
            </p:cNvSpPr>
            <p:nvPr/>
          </p:nvSpPr>
          <p:spPr bwMode="auto">
            <a:xfrm rot="3540000">
              <a:off x="966" y="1887"/>
              <a:ext cx="45" cy="76"/>
            </a:xfrm>
            <a:prstGeom prst="rect">
              <a:avLst/>
            </a:prstGeom>
            <a:solidFill>
              <a:srgbClr val="FF6600"/>
            </a:solidFill>
            <a:ln w="9525">
              <a:solidFill>
                <a:srgbClr val="FF33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l-G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itchFamily="34" charset="0"/>
                <a:ea typeface="+mn-ea"/>
                <a:cs typeface="+mn-cs"/>
              </a:endParaRPr>
            </a:p>
          </p:txBody>
        </p:sp>
        <p:sp>
          <p:nvSpPr>
            <p:cNvPr id="5177" name="Rectangle 95"/>
            <p:cNvSpPr>
              <a:spLocks noChangeArrowheads="1"/>
            </p:cNvSpPr>
            <p:nvPr/>
          </p:nvSpPr>
          <p:spPr bwMode="auto">
            <a:xfrm rot="7800000">
              <a:off x="1298" y="1847"/>
              <a:ext cx="39" cy="86"/>
            </a:xfrm>
            <a:prstGeom prst="rect">
              <a:avLst/>
            </a:prstGeom>
            <a:solidFill>
              <a:srgbClr val="FF6600"/>
            </a:solidFill>
            <a:ln w="9525">
              <a:solidFill>
                <a:srgbClr val="FF33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l-G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itchFamily="34" charset="0"/>
                <a:ea typeface="+mn-ea"/>
                <a:cs typeface="+mn-cs"/>
              </a:endParaRPr>
            </a:p>
          </p:txBody>
        </p:sp>
        <p:grpSp>
          <p:nvGrpSpPr>
            <p:cNvPr id="16" name="Group 96"/>
            <p:cNvGrpSpPr>
              <a:grpSpLocks/>
            </p:cNvGrpSpPr>
            <p:nvPr/>
          </p:nvGrpSpPr>
          <p:grpSpPr bwMode="auto">
            <a:xfrm>
              <a:off x="1349" y="1961"/>
              <a:ext cx="190" cy="263"/>
              <a:chOff x="1349" y="1961"/>
              <a:chExt cx="190" cy="263"/>
            </a:xfrm>
          </p:grpSpPr>
          <p:sp>
            <p:nvSpPr>
              <p:cNvPr id="5183" name="Oval 97"/>
              <p:cNvSpPr>
                <a:spLocks noChangeArrowheads="1"/>
              </p:cNvSpPr>
              <p:nvPr/>
            </p:nvSpPr>
            <p:spPr bwMode="black">
              <a:xfrm rot="-2100000">
                <a:off x="1358" y="2023"/>
                <a:ext cx="50" cy="48"/>
              </a:xfrm>
              <a:prstGeom prst="ellipse">
                <a:avLst/>
              </a:prstGeom>
              <a:solidFill>
                <a:srgbClr val="FFFF66"/>
              </a:solidFill>
              <a:ln w="9525">
                <a:solidFill>
                  <a:srgbClr val="FF33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l-GR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entury Gothic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5184" name="Oval 98"/>
              <p:cNvSpPr>
                <a:spLocks noChangeArrowheads="1"/>
              </p:cNvSpPr>
              <p:nvPr/>
            </p:nvSpPr>
            <p:spPr bwMode="black">
              <a:xfrm rot="-2100000">
                <a:off x="1419" y="1973"/>
                <a:ext cx="51" cy="47"/>
              </a:xfrm>
              <a:prstGeom prst="ellipse">
                <a:avLst/>
              </a:prstGeom>
              <a:solidFill>
                <a:srgbClr val="FFFF66"/>
              </a:solidFill>
              <a:ln w="9525">
                <a:solidFill>
                  <a:srgbClr val="FF33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l-GR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entury Gothic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5185" name="Oval 99"/>
              <p:cNvSpPr>
                <a:spLocks noChangeArrowheads="1"/>
              </p:cNvSpPr>
              <p:nvPr/>
            </p:nvSpPr>
            <p:spPr bwMode="black">
              <a:xfrm rot="-2100000">
                <a:off x="1488" y="1961"/>
                <a:ext cx="51" cy="48"/>
              </a:xfrm>
              <a:prstGeom prst="ellipse">
                <a:avLst/>
              </a:prstGeom>
              <a:solidFill>
                <a:srgbClr val="FFFF66"/>
              </a:solidFill>
              <a:ln w="9525">
                <a:solidFill>
                  <a:srgbClr val="FF33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l-GR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entury Gothic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5186" name="Oval 100"/>
              <p:cNvSpPr>
                <a:spLocks noChangeArrowheads="1"/>
              </p:cNvSpPr>
              <p:nvPr/>
            </p:nvSpPr>
            <p:spPr bwMode="black">
              <a:xfrm rot="-2100000">
                <a:off x="1485" y="2015"/>
                <a:ext cx="51" cy="48"/>
              </a:xfrm>
              <a:prstGeom prst="ellipse">
                <a:avLst/>
              </a:prstGeom>
              <a:solidFill>
                <a:srgbClr val="FFFF66"/>
              </a:solidFill>
              <a:ln w="9525">
                <a:solidFill>
                  <a:srgbClr val="FF33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l-GR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entury Gothic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5187" name="Oval 101"/>
              <p:cNvSpPr>
                <a:spLocks noChangeArrowheads="1"/>
              </p:cNvSpPr>
              <p:nvPr/>
            </p:nvSpPr>
            <p:spPr bwMode="black">
              <a:xfrm rot="-2100000">
                <a:off x="1409" y="2072"/>
                <a:ext cx="51" cy="47"/>
              </a:xfrm>
              <a:prstGeom prst="ellipse">
                <a:avLst/>
              </a:prstGeom>
              <a:solidFill>
                <a:srgbClr val="FFFF66"/>
              </a:solidFill>
              <a:ln w="9525">
                <a:solidFill>
                  <a:srgbClr val="FF33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l-GR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entury Gothic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5188" name="Oval 102"/>
              <p:cNvSpPr>
                <a:spLocks noChangeArrowheads="1"/>
              </p:cNvSpPr>
              <p:nvPr/>
            </p:nvSpPr>
            <p:spPr bwMode="black">
              <a:xfrm rot="-2100000">
                <a:off x="1349" y="2093"/>
                <a:ext cx="51" cy="48"/>
              </a:xfrm>
              <a:prstGeom prst="ellipse">
                <a:avLst/>
              </a:prstGeom>
              <a:solidFill>
                <a:srgbClr val="FFFF66"/>
              </a:solidFill>
              <a:ln w="9525">
                <a:solidFill>
                  <a:srgbClr val="FF33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l-GR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entury Gothic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5189" name="Oval 103"/>
              <p:cNvSpPr>
                <a:spLocks noChangeArrowheads="1"/>
              </p:cNvSpPr>
              <p:nvPr/>
            </p:nvSpPr>
            <p:spPr bwMode="black">
              <a:xfrm rot="-2100000">
                <a:off x="1358" y="2176"/>
                <a:ext cx="50" cy="48"/>
              </a:xfrm>
              <a:prstGeom prst="ellipse">
                <a:avLst/>
              </a:prstGeom>
              <a:solidFill>
                <a:srgbClr val="FFFF66"/>
              </a:solidFill>
              <a:ln w="9525">
                <a:solidFill>
                  <a:srgbClr val="FF33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l-GR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entury Gothic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5190" name="Oval 104"/>
              <p:cNvSpPr>
                <a:spLocks noChangeArrowheads="1"/>
              </p:cNvSpPr>
              <p:nvPr/>
            </p:nvSpPr>
            <p:spPr bwMode="black">
              <a:xfrm rot="-2100000">
                <a:off x="1471" y="2112"/>
                <a:ext cx="51" cy="48"/>
              </a:xfrm>
              <a:prstGeom prst="ellipse">
                <a:avLst/>
              </a:prstGeom>
              <a:solidFill>
                <a:srgbClr val="FFFF66"/>
              </a:solidFill>
              <a:ln w="9525">
                <a:solidFill>
                  <a:srgbClr val="FF33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l-GR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entury Gothic" pitchFamily="34" charset="0"/>
                  <a:ea typeface="+mn-ea"/>
                  <a:cs typeface="+mn-cs"/>
                </a:endParaRPr>
              </a:p>
            </p:txBody>
          </p:sp>
        </p:grpSp>
        <p:sp>
          <p:nvSpPr>
            <p:cNvPr id="5179" name="Oval 105"/>
            <p:cNvSpPr>
              <a:spLocks noChangeArrowheads="1"/>
            </p:cNvSpPr>
            <p:nvPr/>
          </p:nvSpPr>
          <p:spPr bwMode="black">
            <a:xfrm rot="-1800000">
              <a:off x="887" y="2109"/>
              <a:ext cx="30" cy="34"/>
            </a:xfrm>
            <a:prstGeom prst="ellipse">
              <a:avLst/>
            </a:prstGeom>
            <a:solidFill>
              <a:srgbClr val="FFFF66"/>
            </a:solidFill>
            <a:ln w="9525">
              <a:solidFill>
                <a:srgbClr val="FF33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l-G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itchFamily="34" charset="0"/>
                <a:ea typeface="+mn-ea"/>
                <a:cs typeface="+mn-cs"/>
              </a:endParaRPr>
            </a:p>
          </p:txBody>
        </p:sp>
        <p:sp>
          <p:nvSpPr>
            <p:cNvPr id="5180" name="Oval 106"/>
            <p:cNvSpPr>
              <a:spLocks noChangeArrowheads="1"/>
            </p:cNvSpPr>
            <p:nvPr/>
          </p:nvSpPr>
          <p:spPr bwMode="black">
            <a:xfrm rot="-1800000">
              <a:off x="1029" y="2022"/>
              <a:ext cx="31" cy="34"/>
            </a:xfrm>
            <a:prstGeom prst="ellipse">
              <a:avLst/>
            </a:prstGeom>
            <a:solidFill>
              <a:srgbClr val="FFFF66"/>
            </a:solidFill>
            <a:ln w="9525">
              <a:solidFill>
                <a:srgbClr val="FF33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l-G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itchFamily="34" charset="0"/>
                <a:ea typeface="+mn-ea"/>
                <a:cs typeface="+mn-cs"/>
              </a:endParaRPr>
            </a:p>
          </p:txBody>
        </p:sp>
        <p:sp>
          <p:nvSpPr>
            <p:cNvPr id="5181" name="Oval 107"/>
            <p:cNvSpPr>
              <a:spLocks noChangeArrowheads="1"/>
            </p:cNvSpPr>
            <p:nvPr/>
          </p:nvSpPr>
          <p:spPr bwMode="black">
            <a:xfrm rot="-1800000">
              <a:off x="979" y="2071"/>
              <a:ext cx="31" cy="35"/>
            </a:xfrm>
            <a:prstGeom prst="ellipse">
              <a:avLst/>
            </a:prstGeom>
            <a:solidFill>
              <a:srgbClr val="FFFF66"/>
            </a:solidFill>
            <a:ln w="9525">
              <a:solidFill>
                <a:srgbClr val="FF33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l-G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itchFamily="34" charset="0"/>
                <a:ea typeface="+mn-ea"/>
                <a:cs typeface="+mn-cs"/>
              </a:endParaRPr>
            </a:p>
          </p:txBody>
        </p:sp>
        <p:sp>
          <p:nvSpPr>
            <p:cNvPr id="5182" name="Oval 108"/>
            <p:cNvSpPr>
              <a:spLocks noChangeArrowheads="1"/>
            </p:cNvSpPr>
            <p:nvPr/>
          </p:nvSpPr>
          <p:spPr bwMode="black">
            <a:xfrm rot="-1800000">
              <a:off x="1261" y="2208"/>
              <a:ext cx="31" cy="35"/>
            </a:xfrm>
            <a:prstGeom prst="ellipse">
              <a:avLst/>
            </a:prstGeom>
            <a:solidFill>
              <a:srgbClr val="FFFF66"/>
            </a:solidFill>
            <a:ln w="9525">
              <a:solidFill>
                <a:srgbClr val="FF33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l-G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itchFamily="34" charset="0"/>
                <a:ea typeface="+mn-ea"/>
                <a:cs typeface="+mn-cs"/>
              </a:endParaRPr>
            </a:p>
          </p:txBody>
        </p:sp>
      </p:grpSp>
      <p:sp>
        <p:nvSpPr>
          <p:cNvPr id="5138" name="Rectangle 109"/>
          <p:cNvSpPr>
            <a:spLocks noChangeArrowheads="1"/>
          </p:cNvSpPr>
          <p:nvPr/>
        </p:nvSpPr>
        <p:spPr bwMode="auto">
          <a:xfrm>
            <a:off x="0" y="6165304"/>
            <a:ext cx="5773615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48786" rIns="0" bIns="48786" anchor="b"/>
          <a:lstStyle/>
          <a:p>
            <a:pPr marL="0" marR="0" lvl="0" indent="0" algn="l" defTabSz="96837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3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itchFamily="34" charset="0"/>
                <a:ea typeface="MS PGothic" pitchFamily="34" charset="-128"/>
                <a:cs typeface="+mn-cs"/>
              </a:rPr>
              <a:t>Bascom</a:t>
            </a:r>
            <a:r>
              <a:rPr kumimoji="0" lang="es-ES" sz="1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itchFamily="34" charset="0"/>
                <a:ea typeface="MS PGothic" pitchFamily="34" charset="-128"/>
                <a:cs typeface="+mn-cs"/>
              </a:rPr>
              <a:t> et al. </a:t>
            </a:r>
            <a:r>
              <a:rPr kumimoji="0" lang="es-ES" sz="13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itchFamily="34" charset="0"/>
                <a:ea typeface="MS PGothic" pitchFamily="34" charset="-128"/>
                <a:cs typeface="+mn-cs"/>
              </a:rPr>
              <a:t>Am </a:t>
            </a:r>
            <a:r>
              <a:rPr kumimoji="0" lang="es-ES" sz="13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itchFamily="34" charset="0"/>
                <a:ea typeface="MS PGothic" pitchFamily="34" charset="-128"/>
                <a:cs typeface="+mn-cs"/>
              </a:rPr>
              <a:t>Rev</a:t>
            </a:r>
            <a:r>
              <a:rPr kumimoji="0" lang="es-ES" sz="13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itchFamily="34" charset="0"/>
                <a:ea typeface="MS PGothic" pitchFamily="34" charset="-128"/>
                <a:cs typeface="+mn-cs"/>
              </a:rPr>
              <a:t> </a:t>
            </a:r>
            <a:r>
              <a:rPr kumimoji="0" lang="es-ES" sz="13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itchFamily="34" charset="0"/>
                <a:ea typeface="MS PGothic" pitchFamily="34" charset="-128"/>
                <a:cs typeface="+mn-cs"/>
              </a:rPr>
              <a:t>Respir</a:t>
            </a:r>
            <a:r>
              <a:rPr kumimoji="0" lang="es-ES" sz="13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itchFamily="34" charset="0"/>
                <a:ea typeface="MS PGothic" pitchFamily="34" charset="-128"/>
                <a:cs typeface="+mn-cs"/>
              </a:rPr>
              <a:t> </a:t>
            </a:r>
            <a:r>
              <a:rPr kumimoji="0" lang="es-ES" sz="13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itchFamily="34" charset="0"/>
                <a:ea typeface="MS PGothic" pitchFamily="34" charset="-128"/>
                <a:cs typeface="+mn-cs"/>
              </a:rPr>
              <a:t>Dis</a:t>
            </a:r>
            <a:r>
              <a:rPr kumimoji="0" lang="es-ES" sz="1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itchFamily="34" charset="0"/>
                <a:ea typeface="MS PGothic" pitchFamily="34" charset="-128"/>
                <a:cs typeface="+mn-cs"/>
              </a:rPr>
              <a:t>. 1998, 		</a:t>
            </a:r>
          </a:p>
          <a:p>
            <a:pPr marL="0" marR="0" lvl="0" indent="0" algn="l" defTabSz="96837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3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itchFamily="34" charset="0"/>
                <a:ea typeface="MS PGothic" pitchFamily="34" charset="-128"/>
                <a:cs typeface="+mn-cs"/>
              </a:rPr>
              <a:t>Quraishi</a:t>
            </a:r>
            <a:r>
              <a:rPr kumimoji="0" lang="es-ES" sz="1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itchFamily="34" charset="0"/>
                <a:ea typeface="MS PGothic" pitchFamily="34" charset="-128"/>
                <a:cs typeface="+mn-cs"/>
              </a:rPr>
              <a:t> et al. </a:t>
            </a:r>
            <a:r>
              <a:rPr kumimoji="0" lang="es-ES" sz="13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itchFamily="34" charset="0"/>
                <a:ea typeface="MS PGothic" pitchFamily="34" charset="-128"/>
                <a:cs typeface="+mn-cs"/>
              </a:rPr>
              <a:t>J Am </a:t>
            </a:r>
            <a:r>
              <a:rPr kumimoji="0" lang="es-ES" sz="13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itchFamily="34" charset="0"/>
                <a:ea typeface="MS PGothic" pitchFamily="34" charset="-128"/>
                <a:cs typeface="+mn-cs"/>
              </a:rPr>
              <a:t>Osteopath</a:t>
            </a:r>
            <a:r>
              <a:rPr kumimoji="0" lang="es-ES" sz="13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itchFamily="34" charset="0"/>
                <a:ea typeface="MS PGothic" pitchFamily="34" charset="-128"/>
                <a:cs typeface="+mn-cs"/>
              </a:rPr>
              <a:t> </a:t>
            </a:r>
            <a:r>
              <a:rPr kumimoji="0" lang="es-ES" sz="13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itchFamily="34" charset="0"/>
                <a:ea typeface="MS PGothic" pitchFamily="34" charset="-128"/>
                <a:cs typeface="+mn-cs"/>
              </a:rPr>
              <a:t>Assoc</a:t>
            </a:r>
            <a:r>
              <a:rPr kumimoji="0" lang="es-ES" sz="13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itchFamily="34" charset="0"/>
                <a:ea typeface="MS PGothic" pitchFamily="34" charset="-128"/>
                <a:cs typeface="+mn-cs"/>
              </a:rPr>
              <a:t>.</a:t>
            </a:r>
            <a:r>
              <a:rPr kumimoji="0" lang="es-ES" sz="1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itchFamily="34" charset="0"/>
                <a:ea typeface="MS PGothic" pitchFamily="34" charset="-128"/>
                <a:cs typeface="+mn-cs"/>
              </a:rPr>
              <a:t> 2004.</a:t>
            </a:r>
          </a:p>
          <a:p>
            <a:pPr marL="0" marR="0" lvl="0" indent="0" algn="l" defTabSz="96837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3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itchFamily="34" charset="0"/>
                <a:ea typeface="MS PGothic" pitchFamily="34" charset="-128"/>
                <a:cs typeface="+mn-cs"/>
              </a:rPr>
              <a:t>Allergy</a:t>
            </a:r>
            <a:r>
              <a:rPr kumimoji="0" lang="es-ES" sz="1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itchFamily="34" charset="0"/>
                <a:ea typeface="MS PGothic" pitchFamily="34" charset="-128"/>
                <a:cs typeface="+mn-cs"/>
              </a:rPr>
              <a:t> 2008;23- </a:t>
            </a:r>
            <a:r>
              <a:rPr kumimoji="0" lang="es-ES" sz="13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itchFamily="34" charset="0"/>
                <a:ea typeface="MS PGothic" pitchFamily="34" charset="-128"/>
                <a:cs typeface="+mn-cs"/>
              </a:rPr>
              <a:t>Special</a:t>
            </a:r>
            <a:r>
              <a:rPr kumimoji="0" lang="es-ES" sz="1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itchFamily="34" charset="0"/>
                <a:ea typeface="MS PGothic" pitchFamily="34" charset="-128"/>
                <a:cs typeface="+mn-cs"/>
              </a:rPr>
              <a:t> </a:t>
            </a:r>
            <a:r>
              <a:rPr kumimoji="0" lang="es-ES" sz="13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itchFamily="34" charset="0"/>
                <a:ea typeface="MS PGothic" pitchFamily="34" charset="-128"/>
                <a:cs typeface="+mn-cs"/>
              </a:rPr>
              <a:t>edition</a:t>
            </a:r>
            <a:r>
              <a:rPr kumimoji="0" lang="es-ES" sz="1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itchFamily="34" charset="0"/>
                <a:ea typeface="MS PGothic" pitchFamily="34" charset="-128"/>
                <a:cs typeface="+mn-cs"/>
              </a:rPr>
              <a:t> </a:t>
            </a:r>
            <a:r>
              <a:rPr kumimoji="0" lang="es-ES" sz="13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itchFamily="34" charset="0"/>
                <a:ea typeface="MS PGothic" pitchFamily="34" charset="-128"/>
                <a:cs typeface="+mn-cs"/>
              </a:rPr>
              <a:t>Ebastine</a:t>
            </a:r>
            <a:r>
              <a:rPr kumimoji="0" lang="es-ES" sz="1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itchFamily="34" charset="0"/>
                <a:ea typeface="MS PGothic" pitchFamily="34" charset="-128"/>
                <a:cs typeface="+mn-cs"/>
              </a:rPr>
              <a:t> in </a:t>
            </a:r>
            <a:r>
              <a:rPr kumimoji="0" lang="es-ES" sz="13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itchFamily="34" charset="0"/>
                <a:ea typeface="MS PGothic" pitchFamily="34" charset="-128"/>
                <a:cs typeface="+mn-cs"/>
              </a:rPr>
              <a:t>allergic</a:t>
            </a:r>
            <a:r>
              <a:rPr kumimoji="0" lang="es-ES" sz="1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itchFamily="34" charset="0"/>
                <a:ea typeface="MS PGothic" pitchFamily="34" charset="-128"/>
                <a:cs typeface="+mn-cs"/>
              </a:rPr>
              <a:t> </a:t>
            </a:r>
            <a:r>
              <a:rPr kumimoji="0" lang="es-ES" sz="13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itchFamily="34" charset="0"/>
                <a:ea typeface="MS PGothic" pitchFamily="34" charset="-128"/>
                <a:cs typeface="+mn-cs"/>
              </a:rPr>
              <a:t>diseases</a:t>
            </a:r>
            <a:endParaRPr kumimoji="0" lang="es-ES" sz="1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ahoma" pitchFamily="34" charset="0"/>
              <a:ea typeface="MS PGothic" pitchFamily="34" charset="-128"/>
              <a:cs typeface="+mn-cs"/>
            </a:endParaRPr>
          </a:p>
        </p:txBody>
      </p:sp>
      <p:sp>
        <p:nvSpPr>
          <p:cNvPr id="5139" name="Rectangle 110"/>
          <p:cNvSpPr>
            <a:spLocks noChangeArrowheads="1"/>
          </p:cNvSpPr>
          <p:nvPr/>
        </p:nvSpPr>
        <p:spPr bwMode="auto">
          <a:xfrm>
            <a:off x="1003789" y="874713"/>
            <a:ext cx="197114" cy="390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7572" tIns="48786" rIns="97572" bIns="48786">
            <a:spAutoFit/>
          </a:bodyPr>
          <a:lstStyle/>
          <a:p>
            <a:pPr marL="0" marR="0" lvl="0" indent="0" algn="l" defTabSz="968375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9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itchFamily="34" charset="0"/>
              <a:ea typeface="+mn-ea"/>
              <a:cs typeface="+mn-cs"/>
            </a:endParaRPr>
          </a:p>
        </p:txBody>
      </p:sp>
      <p:sp>
        <p:nvSpPr>
          <p:cNvPr id="5140" name="Oval 111"/>
          <p:cNvSpPr>
            <a:spLocks noChangeArrowheads="1"/>
          </p:cNvSpPr>
          <p:nvPr/>
        </p:nvSpPr>
        <p:spPr bwMode="auto">
          <a:xfrm>
            <a:off x="3253154" y="3840163"/>
            <a:ext cx="486508" cy="400050"/>
          </a:xfrm>
          <a:prstGeom prst="ellipse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lIns="96899" tIns="48449" rIns="96899" bIns="48449" anchor="ctr"/>
          <a:lstStyle/>
          <a:p>
            <a:pPr marL="0" marR="0" lvl="0" indent="0" algn="ctr" defTabSz="9683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•"/>
              <a:tabLst/>
              <a:defRPr/>
            </a:pPr>
            <a:endParaRPr kumimoji="0" lang="en-GB" sz="3400" b="0" i="0" u="none" strike="noStrike" kern="1200" cap="none" spc="0" normalizeH="0" baseline="0" noProof="0">
              <a:ln>
                <a:noFill/>
              </a:ln>
              <a:solidFill>
                <a:srgbClr val="30C3C0"/>
              </a:solidFill>
              <a:effectLst/>
              <a:uLnTx/>
              <a:uFillTx/>
              <a:latin typeface="Times"/>
              <a:ea typeface="+mn-ea"/>
              <a:cs typeface="+mn-cs"/>
            </a:endParaRPr>
          </a:p>
        </p:txBody>
      </p:sp>
      <p:sp>
        <p:nvSpPr>
          <p:cNvPr id="781424" name="Oval 112"/>
          <p:cNvSpPr>
            <a:spLocks noChangeArrowheads="1"/>
          </p:cNvSpPr>
          <p:nvPr/>
        </p:nvSpPr>
        <p:spPr bwMode="auto">
          <a:xfrm>
            <a:off x="3641481" y="2565400"/>
            <a:ext cx="1129811" cy="431800"/>
          </a:xfrm>
          <a:prstGeom prst="ellipse">
            <a:avLst/>
          </a:prstGeom>
          <a:noFill/>
          <a:ln w="12700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l-G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81425" name="Oval 113"/>
          <p:cNvSpPr>
            <a:spLocks noChangeArrowheads="1"/>
          </p:cNvSpPr>
          <p:nvPr/>
        </p:nvSpPr>
        <p:spPr bwMode="auto">
          <a:xfrm>
            <a:off x="2577612" y="3500438"/>
            <a:ext cx="2327031" cy="431800"/>
          </a:xfrm>
          <a:prstGeom prst="ellipse">
            <a:avLst/>
          </a:prstGeom>
          <a:noFill/>
          <a:ln w="1587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l-G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144" name="Oval 115"/>
          <p:cNvSpPr>
            <a:spLocks noChangeArrowheads="1"/>
          </p:cNvSpPr>
          <p:nvPr/>
        </p:nvSpPr>
        <p:spPr bwMode="auto">
          <a:xfrm>
            <a:off x="4173415" y="2565400"/>
            <a:ext cx="844062" cy="914400"/>
          </a:xfrm>
          <a:prstGeom prst="ellipse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l-G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14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814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14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7814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1424" grpId="0" animBg="1"/>
      <p:bldP spid="781425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1B311767-971C-448B-B387-C69370F90170}"/>
              </a:ext>
            </a:extLst>
          </p:cNvPr>
          <p:cNvSpPr/>
          <p:nvPr/>
        </p:nvSpPr>
        <p:spPr>
          <a:xfrm>
            <a:off x="245662" y="5418161"/>
            <a:ext cx="8772098" cy="1335210"/>
          </a:xfrm>
          <a:prstGeom prst="rect">
            <a:avLst/>
          </a:prstGeom>
        </p:spPr>
        <p:txBody>
          <a:bodyPr wrap="square" lIns="0" tIns="0" rIns="0" bIns="0" anchor="b">
            <a:no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*Η αυτοαντιδραστικότητα μπορεί να αξιολογηθεί μέσω </a:t>
            </a:r>
            <a:r>
              <a:rPr kumimoji="0" lang="el-GR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δερματικής δοκιμασίας αυτόλογου ορού </a:t>
            </a:r>
            <a:r>
              <a:rPr kumimoji="0" lang="el-GR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(</a:t>
            </a: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autologous serum skin test</a:t>
            </a:r>
            <a:r>
              <a:rPr kumimoji="0" lang="el-GR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, </a:t>
            </a: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ASST) </a:t>
            </a:r>
            <a:r>
              <a:rPr kumimoji="0" lang="el-GR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ή </a:t>
            </a:r>
            <a:r>
              <a:rPr kumimoji="0" lang="el-GR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δοκιμασίας απελευθέρωσης ισταμίνης από τα βασεόφιλα </a:t>
            </a:r>
            <a:r>
              <a:rPr kumimoji="0" lang="el-GR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(</a:t>
            </a: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basophil histamine release assay</a:t>
            </a:r>
            <a:r>
              <a:rPr kumimoji="0" lang="el-GR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, </a:t>
            </a: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BHRA)</a:t>
            </a:r>
            <a:endParaRPr kumimoji="0" lang="el-GR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l-GR" sz="933" dirty="0">
              <a:solidFill>
                <a:srgbClr val="000000"/>
              </a:solidFill>
              <a:latin typeface="Arial" panose="020B0604020202020204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933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R="0" lvl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GB" sz="933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Gregoriou S et al. J Cut Med </a:t>
            </a:r>
            <a:r>
              <a:rPr kumimoji="0" lang="en-GB" sz="933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Surg</a:t>
            </a:r>
            <a:r>
              <a:rPr kumimoji="0" lang="en-GB" sz="933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. 2009;13:198−203.</a:t>
            </a:r>
          </a:p>
          <a:p>
            <a:pPr marR="0" lvl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GB" sz="933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Maurer et al. Allergy. 2011;66:317–30</a:t>
            </a:r>
            <a:r>
              <a:rPr kumimoji="0" lang="el-GR" sz="933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.</a:t>
            </a:r>
            <a:endParaRPr kumimoji="0" lang="el-GR" sz="933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R="0" lvl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933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Konstantinou</a:t>
            </a:r>
            <a:r>
              <a:rPr kumimoji="0" lang="en-US" sz="933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et al. Allergy. 2009;64(9):1256–68</a:t>
            </a:r>
            <a:r>
              <a:rPr kumimoji="0" lang="el-GR" sz="933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.</a:t>
            </a:r>
            <a:endParaRPr kumimoji="0" lang="en-GB" sz="933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grpSp>
        <p:nvGrpSpPr>
          <p:cNvPr id="4" name="Group 39"/>
          <p:cNvGrpSpPr/>
          <p:nvPr/>
        </p:nvGrpSpPr>
        <p:grpSpPr>
          <a:xfrm>
            <a:off x="1571604" y="1785926"/>
            <a:ext cx="1428750" cy="1569709"/>
            <a:chOff x="1371600" y="2230886"/>
            <a:chExt cx="1905000" cy="1274314"/>
          </a:xfrm>
        </p:grpSpPr>
        <p:grpSp>
          <p:nvGrpSpPr>
            <p:cNvPr id="5" name="Group 34"/>
            <p:cNvGrpSpPr/>
            <p:nvPr/>
          </p:nvGrpSpPr>
          <p:grpSpPr>
            <a:xfrm>
              <a:off x="1371600" y="2230886"/>
              <a:ext cx="1905000" cy="1274314"/>
              <a:chOff x="1371600" y="2230886"/>
              <a:chExt cx="1905000" cy="1274314"/>
            </a:xfrm>
          </p:grpSpPr>
          <p:cxnSp>
            <p:nvCxnSpPr>
              <p:cNvPr id="27" name="Straight Connector 26"/>
              <p:cNvCxnSpPr>
                <a:cxnSpLocks/>
              </p:cNvCxnSpPr>
              <p:nvPr/>
            </p:nvCxnSpPr>
            <p:spPr>
              <a:xfrm>
                <a:off x="3276600" y="2230886"/>
                <a:ext cx="0" cy="588514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Straight Connector 33"/>
              <p:cNvCxnSpPr/>
              <p:nvPr/>
            </p:nvCxnSpPr>
            <p:spPr>
              <a:xfrm>
                <a:off x="1371600" y="2819400"/>
                <a:ext cx="0" cy="68580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39" name="Straight Connector 38"/>
            <p:cNvCxnSpPr/>
            <p:nvPr/>
          </p:nvCxnSpPr>
          <p:spPr>
            <a:xfrm flipH="1">
              <a:off x="1371600" y="2819400"/>
              <a:ext cx="190500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" name="Group 41"/>
          <p:cNvGrpSpPr/>
          <p:nvPr/>
        </p:nvGrpSpPr>
        <p:grpSpPr>
          <a:xfrm flipH="1">
            <a:off x="6072198" y="1857364"/>
            <a:ext cx="1428750" cy="1577703"/>
            <a:chOff x="1371600" y="2224396"/>
            <a:chExt cx="1905000" cy="1280803"/>
          </a:xfrm>
        </p:grpSpPr>
        <p:grpSp>
          <p:nvGrpSpPr>
            <p:cNvPr id="7" name="Group 42"/>
            <p:cNvGrpSpPr/>
            <p:nvPr/>
          </p:nvGrpSpPr>
          <p:grpSpPr>
            <a:xfrm>
              <a:off x="1371600" y="2224396"/>
              <a:ext cx="1905000" cy="1280803"/>
              <a:chOff x="1371600" y="2224396"/>
              <a:chExt cx="1905000" cy="1280803"/>
            </a:xfrm>
          </p:grpSpPr>
          <p:cxnSp>
            <p:nvCxnSpPr>
              <p:cNvPr id="45" name="Straight Connector 44"/>
              <p:cNvCxnSpPr>
                <a:cxnSpLocks/>
              </p:cNvCxnSpPr>
              <p:nvPr/>
            </p:nvCxnSpPr>
            <p:spPr>
              <a:xfrm flipH="1">
                <a:off x="3276600" y="2224396"/>
                <a:ext cx="0" cy="595004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6" name="Straight Connector 45"/>
              <p:cNvCxnSpPr/>
              <p:nvPr/>
            </p:nvCxnSpPr>
            <p:spPr>
              <a:xfrm>
                <a:off x="1371600" y="2819399"/>
                <a:ext cx="0" cy="68580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44" name="Straight Connector 43"/>
            <p:cNvCxnSpPr/>
            <p:nvPr/>
          </p:nvCxnSpPr>
          <p:spPr>
            <a:xfrm flipH="1">
              <a:off x="1371600" y="2819400"/>
              <a:ext cx="190500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47" name="Straight Connector 46"/>
          <p:cNvCxnSpPr>
            <a:cxnSpLocks/>
          </p:cNvCxnSpPr>
          <p:nvPr/>
        </p:nvCxnSpPr>
        <p:spPr>
          <a:xfrm flipH="1">
            <a:off x="3571868" y="1714488"/>
            <a:ext cx="1" cy="156314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241946"/>
          </a:xfrm>
        </p:spPr>
        <p:txBody>
          <a:bodyPr>
            <a:normAutofit/>
          </a:bodyPr>
          <a:lstStyle/>
          <a:p>
            <a:pPr algn="ctr"/>
            <a:r>
              <a:rPr lang="el-GR" sz="3200" b="1" dirty="0">
                <a:latin typeface="+mn-lt"/>
              </a:rPr>
              <a:t>Αρκετοί προγνωστικοί παράγοντες επηρεάζουν τη διάρκεια της ΧΑΚ</a:t>
            </a:r>
            <a:endParaRPr lang="en-US" sz="3200" b="1" dirty="0">
              <a:latin typeface="+mn-lt"/>
            </a:endParaRPr>
          </a:p>
        </p:txBody>
      </p:sp>
      <p:cxnSp>
        <p:nvCxnSpPr>
          <p:cNvPr id="52" name="Straight Connector 51"/>
          <p:cNvCxnSpPr>
            <a:cxnSpLocks/>
          </p:cNvCxnSpPr>
          <p:nvPr/>
        </p:nvCxnSpPr>
        <p:spPr>
          <a:xfrm flipH="1">
            <a:off x="5643570" y="1714488"/>
            <a:ext cx="1" cy="148384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Rounded Rectangle 58"/>
          <p:cNvSpPr/>
          <p:nvPr/>
        </p:nvSpPr>
        <p:spPr bwMode="auto">
          <a:xfrm>
            <a:off x="1427988" y="1285860"/>
            <a:ext cx="6358722" cy="795248"/>
          </a:xfrm>
          <a:prstGeom prst="roundRect">
            <a:avLst>
              <a:gd name="adj" fmla="val 0"/>
            </a:avLst>
          </a:prstGeom>
          <a:solidFill>
            <a:schemeClr val="accent1"/>
          </a:solidFill>
          <a:ln w="2857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1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Η ΧΑΚ</a:t>
            </a:r>
            <a:r>
              <a:rPr kumimoji="0" lang="el-GR" sz="1800" b="1" i="0" u="none" strike="noStrike" kern="0" cap="none" spc="0" normalizeH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</a:t>
            </a:r>
            <a:r>
              <a:rPr kumimoji="0" lang="el-GR" sz="1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συνηθως διαρκεί</a:t>
            </a:r>
            <a:r>
              <a:rPr kumimoji="0" lang="en-GB" sz="1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1–5 </a:t>
            </a:r>
            <a:r>
              <a:rPr lang="el-GR" b="1" kern="0" noProof="0" dirty="0">
                <a:solidFill>
                  <a:srgbClr val="FFFFFF"/>
                </a:solidFill>
                <a:latin typeface="Arial" panose="020B0604020202020204"/>
              </a:rPr>
              <a:t>έ</a:t>
            </a:r>
            <a:r>
              <a:rPr kumimoji="0" lang="el-GR" sz="1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τη</a:t>
            </a:r>
            <a:r>
              <a:rPr lang="el-GR" b="1" kern="0" dirty="0">
                <a:solidFill>
                  <a:srgbClr val="FFFFFF"/>
                </a:solidFill>
                <a:latin typeface="Arial" panose="020B0604020202020204"/>
              </a:rPr>
              <a:t>.</a:t>
            </a:r>
            <a:endParaRPr kumimoji="0" lang="en-GB" sz="18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1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Η διάρκεια είναι πιθανόν να είναι</a:t>
            </a:r>
            <a:r>
              <a:rPr kumimoji="0" lang="el-GR" sz="1800" b="1" i="0" u="none" strike="noStrike" kern="0" cap="none" spc="0" normalizeH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μεγαλυτερη σε ασθενείς με</a:t>
            </a:r>
            <a:r>
              <a:rPr kumimoji="0" lang="en-GB" sz="1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:</a:t>
            </a:r>
            <a:endParaRPr kumimoji="0" lang="en-GB" sz="1800" b="1" i="0" u="none" strike="noStrike" kern="0" cap="none" spc="0" normalizeH="0" baseline="3000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" name="Oval 1"/>
          <p:cNvSpPr/>
          <p:nvPr/>
        </p:nvSpPr>
        <p:spPr>
          <a:xfrm>
            <a:off x="857224" y="3357562"/>
            <a:ext cx="1398320" cy="1281577"/>
          </a:xfrm>
          <a:prstGeom prst="ellipse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el-GR" sz="1600" dirty="0">
                <a:solidFill>
                  <a:schemeClr val="bg1"/>
                </a:solidFill>
                <a:latin typeface="Arial" panose="020B0604020202020204"/>
              </a:rPr>
              <a:t>Πιο βαριά νόσο</a:t>
            </a:r>
            <a:endParaRPr lang="en-GB" sz="1600" baseline="30000" dirty="0">
              <a:solidFill>
                <a:schemeClr val="bg1"/>
              </a:solidFill>
              <a:latin typeface="Arial" panose="020B0604020202020204"/>
            </a:endParaRPr>
          </a:p>
        </p:txBody>
      </p:sp>
      <p:sp>
        <p:nvSpPr>
          <p:cNvPr id="28" name="Oval 27"/>
          <p:cNvSpPr/>
          <p:nvPr/>
        </p:nvSpPr>
        <p:spPr>
          <a:xfrm>
            <a:off x="2357422" y="3240063"/>
            <a:ext cx="2354113" cy="1369747"/>
          </a:xfrm>
          <a:prstGeom prst="ellipse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1600" dirty="0">
                <a:solidFill>
                  <a:schemeClr val="bg1"/>
                </a:solidFill>
                <a:latin typeface="Arial" panose="020B0604020202020204"/>
              </a:rPr>
              <a:t>Παρουσία </a:t>
            </a:r>
            <a:r>
              <a:rPr lang="el-GR" sz="1600" dirty="0" err="1">
                <a:solidFill>
                  <a:schemeClr val="bg1"/>
                </a:solidFill>
                <a:latin typeface="Arial" panose="020B0604020202020204"/>
              </a:rPr>
              <a:t>αγγειοοιδήματος</a:t>
            </a:r>
            <a:endParaRPr lang="en-GB" sz="1600" dirty="0">
              <a:solidFill>
                <a:schemeClr val="bg1"/>
              </a:solidFill>
              <a:latin typeface="Arial" panose="020B0604020202020204"/>
            </a:endParaRPr>
          </a:p>
        </p:txBody>
      </p:sp>
      <p:sp>
        <p:nvSpPr>
          <p:cNvPr id="31" name="Oval 30"/>
          <p:cNvSpPr/>
          <p:nvPr/>
        </p:nvSpPr>
        <p:spPr>
          <a:xfrm>
            <a:off x="4786314" y="3216179"/>
            <a:ext cx="1785950" cy="1281577"/>
          </a:xfrm>
          <a:prstGeom prst="ellipse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1600" dirty="0">
                <a:solidFill>
                  <a:schemeClr val="bg1"/>
                </a:solidFill>
                <a:latin typeface="Arial" panose="020B0604020202020204"/>
              </a:rPr>
              <a:t>Συνδυασμό με επαγόμενη κνιδωση</a:t>
            </a:r>
            <a:endParaRPr lang="en-GB" sz="1600" dirty="0">
              <a:solidFill>
                <a:schemeClr val="bg1"/>
              </a:solidFill>
              <a:latin typeface="Arial" panose="020B0604020202020204"/>
            </a:endParaRPr>
          </a:p>
        </p:txBody>
      </p:sp>
      <p:sp>
        <p:nvSpPr>
          <p:cNvPr id="32" name="Oval 31"/>
          <p:cNvSpPr/>
          <p:nvPr/>
        </p:nvSpPr>
        <p:spPr>
          <a:xfrm>
            <a:off x="6643702" y="3214686"/>
            <a:ext cx="1928826" cy="1343946"/>
          </a:xfrm>
          <a:prstGeom prst="ellipse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1400" dirty="0">
                <a:solidFill>
                  <a:schemeClr val="bg1"/>
                </a:solidFill>
                <a:latin typeface="Arial" panose="020B0604020202020204"/>
              </a:rPr>
              <a:t>Χαμηλή </a:t>
            </a:r>
            <a:r>
              <a:rPr lang="en-US" sz="1400" dirty="0" err="1">
                <a:solidFill>
                  <a:schemeClr val="bg1"/>
                </a:solidFill>
                <a:latin typeface="Arial" panose="020B0604020202020204"/>
              </a:rPr>
              <a:t>IgE</a:t>
            </a:r>
            <a:endParaRPr lang="en-GB" sz="1400" dirty="0">
              <a:solidFill>
                <a:schemeClr val="bg1"/>
              </a:solidFill>
              <a:latin typeface="Arial" panose="020B06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5972462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528" y="0"/>
            <a:ext cx="8229600" cy="990600"/>
          </a:xfrm>
        </p:spPr>
        <p:txBody>
          <a:bodyPr>
            <a:normAutofit fontScale="90000"/>
          </a:bodyPr>
          <a:lstStyle/>
          <a:p>
            <a:pPr marL="0" indent="0"/>
            <a:br>
              <a:rPr lang="el-GR" sz="3200" b="1" dirty="0">
                <a:solidFill>
                  <a:srgbClr val="8A0000"/>
                </a:solidFill>
              </a:rPr>
            </a:br>
            <a:r>
              <a:rPr lang="el-GR" sz="3600" b="1" dirty="0"/>
              <a:t> Χρόνια </a:t>
            </a:r>
            <a:r>
              <a:rPr lang="el-GR" sz="3600" b="1" dirty="0">
                <a:solidFill>
                  <a:schemeClr val="bg2">
                    <a:lumMod val="25000"/>
                  </a:schemeClr>
                </a:solidFill>
              </a:rPr>
              <a:t>Αυθόρμητη</a:t>
            </a:r>
            <a:r>
              <a:rPr lang="el-GR" sz="3600" b="1" dirty="0"/>
              <a:t> Κνίδωση-</a:t>
            </a:r>
            <a:r>
              <a:rPr lang="el-GR" sz="3600" b="1" dirty="0" err="1"/>
              <a:t>Εκλυτικά</a:t>
            </a:r>
            <a:r>
              <a:rPr lang="el-GR" sz="3600" b="1" dirty="0"/>
              <a:t> αίτια</a:t>
            </a:r>
            <a:endParaRPr lang="en-US" sz="3600" b="1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3928" y="1988840"/>
            <a:ext cx="4465247" cy="342930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cxnSp>
        <p:nvCxnSpPr>
          <p:cNvPr id="4" name="Straight Connector 3"/>
          <p:cNvCxnSpPr>
            <a:endCxn id="6" idx="1"/>
          </p:cNvCxnSpPr>
          <p:nvPr/>
        </p:nvCxnSpPr>
        <p:spPr>
          <a:xfrm>
            <a:off x="5862499" y="3320988"/>
            <a:ext cx="1656184" cy="36468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7518683" y="3501008"/>
            <a:ext cx="16627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b="1" dirty="0" err="1"/>
              <a:t>Μαστοκύτταρο</a:t>
            </a:r>
            <a:endParaRPr lang="en-US" b="1" dirty="0"/>
          </a:p>
        </p:txBody>
      </p:sp>
      <p:sp>
        <p:nvSpPr>
          <p:cNvPr id="7" name="TextBox 6"/>
          <p:cNvSpPr txBox="1"/>
          <p:nvPr/>
        </p:nvSpPr>
        <p:spPr>
          <a:xfrm>
            <a:off x="5004048" y="5795972"/>
            <a:ext cx="18878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b="1" dirty="0"/>
              <a:t>Έκλυση </a:t>
            </a:r>
            <a:r>
              <a:rPr lang="el-GR" b="1" dirty="0" err="1"/>
              <a:t>ισταμίνης</a:t>
            </a:r>
            <a:endParaRPr lang="en-US" b="1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4860032" y="4740188"/>
            <a:ext cx="679690" cy="103371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 flipV="1">
            <a:off x="5847889" y="2060848"/>
            <a:ext cx="1244391" cy="57606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6660232" y="980728"/>
            <a:ext cx="219573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000" b="1" dirty="0"/>
              <a:t>Ενεργοποίηση </a:t>
            </a:r>
            <a:r>
              <a:rPr lang="el-GR" sz="2000" b="1" dirty="0" err="1"/>
              <a:t>μαστοκυττάρου</a:t>
            </a:r>
            <a:r>
              <a:rPr lang="el-GR" sz="2000" b="1" dirty="0"/>
              <a:t> </a:t>
            </a:r>
            <a:endParaRPr lang="en-US" sz="2000" b="1" dirty="0"/>
          </a:p>
        </p:txBody>
      </p:sp>
      <p:sp>
        <p:nvSpPr>
          <p:cNvPr id="10" name="Rectangle 9"/>
          <p:cNvSpPr/>
          <p:nvPr/>
        </p:nvSpPr>
        <p:spPr>
          <a:xfrm>
            <a:off x="323528" y="1196752"/>
            <a:ext cx="2520280" cy="1008112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Φλεγμονές απο βακτηρίδια, ιούς, μύκητες, παράσιτα</a:t>
            </a:r>
          </a:p>
        </p:txBody>
      </p:sp>
      <p:sp>
        <p:nvSpPr>
          <p:cNvPr id="11" name="Rectangle 10"/>
          <p:cNvSpPr/>
          <p:nvPr/>
        </p:nvSpPr>
        <p:spPr>
          <a:xfrm>
            <a:off x="285720" y="2357430"/>
            <a:ext cx="2558088" cy="927554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Φαρμακα, τροφές, προσθετικά τροφών, φαρμάκων, </a:t>
            </a:r>
            <a:r>
              <a:rPr lang="en-US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Stress</a:t>
            </a:r>
            <a:endParaRPr lang="el-GR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323528" y="4365104"/>
            <a:ext cx="2520280" cy="72008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sz="24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el-GR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Αυτοανοσία</a:t>
            </a:r>
          </a:p>
          <a:p>
            <a:pPr algn="ctr"/>
            <a:r>
              <a:rPr lang="el-GR" sz="2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</p:txBody>
      </p:sp>
      <p:sp>
        <p:nvSpPr>
          <p:cNvPr id="13" name="Rectangle 12"/>
          <p:cNvSpPr/>
          <p:nvPr/>
        </p:nvSpPr>
        <p:spPr>
          <a:xfrm>
            <a:off x="323528" y="5301208"/>
            <a:ext cx="2520280" cy="72008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Ιδιοπαθή αίτια</a:t>
            </a:r>
          </a:p>
          <a:p>
            <a:pPr algn="ctr"/>
            <a:endParaRPr lang="el-GR" sz="20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16" name="Straight Arrow Connector 15"/>
          <p:cNvCxnSpPr/>
          <p:nvPr/>
        </p:nvCxnSpPr>
        <p:spPr>
          <a:xfrm>
            <a:off x="2987824" y="1700808"/>
            <a:ext cx="792088" cy="720080"/>
          </a:xfrm>
          <a:prstGeom prst="straightConnector1">
            <a:avLst/>
          </a:prstGeom>
          <a:ln w="3810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>
            <a:off x="2987824" y="3068960"/>
            <a:ext cx="864096" cy="0"/>
          </a:xfrm>
          <a:prstGeom prst="straightConnector1">
            <a:avLst/>
          </a:prstGeom>
          <a:ln w="3810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>
            <a:off x="2987824" y="4149080"/>
            <a:ext cx="792088" cy="0"/>
          </a:xfrm>
          <a:prstGeom prst="straightConnector1">
            <a:avLst/>
          </a:prstGeom>
          <a:ln w="3810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/>
          <p:nvPr/>
        </p:nvCxnSpPr>
        <p:spPr>
          <a:xfrm flipV="1">
            <a:off x="2915816" y="4941168"/>
            <a:ext cx="864096" cy="504056"/>
          </a:xfrm>
          <a:prstGeom prst="straightConnector1">
            <a:avLst/>
          </a:prstGeom>
          <a:ln w="3810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angle 17"/>
          <p:cNvSpPr/>
          <p:nvPr/>
        </p:nvSpPr>
        <p:spPr>
          <a:xfrm>
            <a:off x="323528" y="3501008"/>
            <a:ext cx="2520280" cy="72008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sz="24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el-GR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Αλλεργίες</a:t>
            </a:r>
          </a:p>
          <a:p>
            <a:pPr algn="ctr"/>
            <a:r>
              <a:rPr lang="el-GR" sz="2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49359824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4"/>
          <p:cNvSpPr>
            <a:spLocks noChangeArrowheads="1"/>
          </p:cNvSpPr>
          <p:nvPr/>
        </p:nvSpPr>
        <p:spPr bwMode="auto">
          <a:xfrm>
            <a:off x="273050" y="3068638"/>
            <a:ext cx="195263" cy="276225"/>
          </a:xfrm>
          <a:prstGeom prst="rect">
            <a:avLst/>
          </a:prstGeom>
          <a:gradFill rotWithShape="1">
            <a:gsLst>
              <a:gs pos="0">
                <a:srgbClr val="0C0CFF"/>
              </a:gs>
              <a:gs pos="100000">
                <a:srgbClr val="060676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endParaRPr lang="el-GR" sz="2800">
              <a:latin typeface="Arial" charset="0"/>
            </a:endParaRPr>
          </a:p>
        </p:txBody>
      </p:sp>
      <p:sp>
        <p:nvSpPr>
          <p:cNvPr id="1028" name="Rectangle 5"/>
          <p:cNvSpPr>
            <a:spLocks noChangeArrowheads="1"/>
          </p:cNvSpPr>
          <p:nvPr/>
        </p:nvSpPr>
        <p:spPr bwMode="auto">
          <a:xfrm>
            <a:off x="250825" y="4508500"/>
            <a:ext cx="195263" cy="342900"/>
          </a:xfrm>
          <a:prstGeom prst="rect">
            <a:avLst/>
          </a:prstGeom>
          <a:gradFill rotWithShape="1">
            <a:gsLst>
              <a:gs pos="0">
                <a:srgbClr val="FFCC00"/>
              </a:gs>
              <a:gs pos="100000">
                <a:srgbClr val="765E00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endParaRPr lang="el-GR" sz="2800">
              <a:latin typeface="Arial" charset="0"/>
            </a:endParaRPr>
          </a:p>
        </p:txBody>
      </p:sp>
      <p:sp>
        <p:nvSpPr>
          <p:cNvPr id="1029" name="Rectangle 6"/>
          <p:cNvSpPr>
            <a:spLocks noChangeArrowheads="1"/>
          </p:cNvSpPr>
          <p:nvPr/>
        </p:nvSpPr>
        <p:spPr bwMode="auto">
          <a:xfrm>
            <a:off x="250825" y="5300663"/>
            <a:ext cx="217488" cy="288925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760000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endParaRPr lang="el-GR" sz="2800">
              <a:latin typeface="Arial" charset="0"/>
            </a:endParaRPr>
          </a:p>
        </p:txBody>
      </p:sp>
      <p:graphicFrame>
        <p:nvGraphicFramePr>
          <p:cNvPr id="1026" name="Object 7"/>
          <p:cNvGraphicFramePr>
            <a:graphicFrameLocks noChangeAspect="1"/>
          </p:cNvGraphicFramePr>
          <p:nvPr/>
        </p:nvGraphicFramePr>
        <p:xfrm>
          <a:off x="2641600" y="2014538"/>
          <a:ext cx="5976938" cy="41227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art" r:id="rId3" imgW="11010900" imgH="7600950" progId="MSGraph.Chart.8">
                  <p:embed followColorScheme="full"/>
                </p:oleObj>
              </mc:Choice>
              <mc:Fallback>
                <p:oleObj name="Chart" r:id="rId3" imgW="11010900" imgH="7600950" progId="MSGraph.Chart.8">
                  <p:embed followColorScheme="full"/>
                  <p:pic>
                    <p:nvPicPr>
                      <p:cNvPr id="1026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gray">
                      <a:xfrm>
                        <a:off x="2641600" y="2014538"/>
                        <a:ext cx="5976938" cy="4122737"/>
                      </a:xfrm>
                      <a:prstGeom prst="rect">
                        <a:avLst/>
                      </a:prstGeom>
                      <a:noFill/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6086" name="Rectangle 8"/>
          <p:cNvSpPr>
            <a:spLocks noChangeArrowheads="1"/>
          </p:cNvSpPr>
          <p:nvPr/>
        </p:nvSpPr>
        <p:spPr bwMode="auto">
          <a:xfrm>
            <a:off x="684213" y="2276475"/>
            <a:ext cx="3254375" cy="4003675"/>
          </a:xfrm>
          <a:prstGeom prst="rect">
            <a:avLst/>
          </a:prstGeom>
          <a:noFill/>
          <a:ln w="12699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l-GR" b="1" dirty="0"/>
              <a:t>Δερμογραφισμός</a:t>
            </a:r>
          </a:p>
          <a:p>
            <a:pPr>
              <a:spcBef>
                <a:spcPct val="50000"/>
              </a:spcBef>
              <a:defRPr/>
            </a:pPr>
            <a:endParaRPr lang="en-US" b="1" dirty="0"/>
          </a:p>
          <a:p>
            <a:pPr>
              <a:spcBef>
                <a:spcPct val="50000"/>
              </a:spcBef>
              <a:defRPr/>
            </a:pPr>
            <a:r>
              <a:rPr lang="el-GR" b="1" dirty="0"/>
              <a:t>Κνίδωση εκ ψύχους</a:t>
            </a:r>
            <a:endParaRPr lang="de-DE" b="1" dirty="0"/>
          </a:p>
          <a:p>
            <a:pPr>
              <a:spcBef>
                <a:spcPct val="50000"/>
              </a:spcBef>
              <a:defRPr/>
            </a:pPr>
            <a:endParaRPr lang="de-DE" b="1" dirty="0"/>
          </a:p>
          <a:p>
            <a:pPr>
              <a:spcBef>
                <a:spcPct val="50000"/>
              </a:spcBef>
              <a:defRPr/>
            </a:pPr>
            <a:r>
              <a:rPr lang="el-GR" b="1" dirty="0"/>
              <a:t>Κνίδωση εκ πιέσεως</a:t>
            </a:r>
            <a:endParaRPr lang="de-DE" b="1" dirty="0"/>
          </a:p>
          <a:p>
            <a:pPr>
              <a:spcBef>
                <a:spcPct val="50000"/>
              </a:spcBef>
              <a:defRPr/>
            </a:pPr>
            <a:br>
              <a:rPr lang="de-DE" b="1" dirty="0"/>
            </a:br>
            <a:r>
              <a:rPr lang="el-GR" b="1" dirty="0"/>
              <a:t>Ηλιακή κνίδωση</a:t>
            </a:r>
            <a:endParaRPr lang="de-DE" b="1" dirty="0"/>
          </a:p>
          <a:p>
            <a:pPr>
              <a:spcBef>
                <a:spcPct val="50000"/>
              </a:spcBef>
              <a:defRPr/>
            </a:pPr>
            <a:br>
              <a:rPr lang="de-DE" b="1" dirty="0"/>
            </a:br>
            <a:r>
              <a:rPr lang="el-GR" b="1" dirty="0" err="1"/>
              <a:t>Χολινεργική</a:t>
            </a:r>
            <a:r>
              <a:rPr lang="el-GR" b="1" dirty="0"/>
              <a:t> κνίδωση</a:t>
            </a:r>
            <a:endParaRPr lang="de-DE" b="1" dirty="0"/>
          </a:p>
          <a:p>
            <a:pPr>
              <a:spcBef>
                <a:spcPct val="50000"/>
              </a:spcBef>
              <a:defRPr/>
            </a:pPr>
            <a:br>
              <a:rPr lang="de-DE" sz="1600" b="1" dirty="0"/>
            </a:br>
            <a:endParaRPr lang="de-DE" sz="1600" b="1" dirty="0"/>
          </a:p>
        </p:txBody>
      </p:sp>
      <p:sp>
        <p:nvSpPr>
          <p:cNvPr id="1031" name="Rectangle 9"/>
          <p:cNvSpPr>
            <a:spLocks noChangeArrowheads="1"/>
          </p:cNvSpPr>
          <p:nvPr/>
        </p:nvSpPr>
        <p:spPr bwMode="auto">
          <a:xfrm>
            <a:off x="274638" y="2316163"/>
            <a:ext cx="193675" cy="320675"/>
          </a:xfrm>
          <a:prstGeom prst="rect">
            <a:avLst/>
          </a:prstGeom>
          <a:gradFill rotWithShape="1">
            <a:gsLst>
              <a:gs pos="0">
                <a:srgbClr val="00FF00"/>
              </a:gs>
              <a:gs pos="100000">
                <a:srgbClr val="007600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endParaRPr lang="el-GR" sz="2800">
              <a:latin typeface="Arial" charset="0"/>
            </a:endParaRPr>
          </a:p>
        </p:txBody>
      </p:sp>
      <p:sp>
        <p:nvSpPr>
          <p:cNvPr id="1032" name="Rectangle 10"/>
          <p:cNvSpPr>
            <a:spLocks noChangeArrowheads="1"/>
          </p:cNvSpPr>
          <p:nvPr/>
        </p:nvSpPr>
        <p:spPr bwMode="auto">
          <a:xfrm>
            <a:off x="250825" y="3789363"/>
            <a:ext cx="195263" cy="320675"/>
          </a:xfrm>
          <a:prstGeom prst="rect">
            <a:avLst/>
          </a:prstGeom>
          <a:gradFill rotWithShape="1">
            <a:gsLst>
              <a:gs pos="0">
                <a:srgbClr val="CC00FF"/>
              </a:gs>
              <a:gs pos="100000">
                <a:srgbClr val="5E0076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endParaRPr lang="el-GR" sz="2800">
              <a:latin typeface="Arial" charset="0"/>
            </a:endParaRPr>
          </a:p>
        </p:txBody>
      </p:sp>
      <p:sp>
        <p:nvSpPr>
          <p:cNvPr id="46089" name="Rectangle 9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l-GR" sz="4000" b="1" dirty="0">
                <a:latin typeface="Calibri" pitchFamily="34" charset="0"/>
              </a:rPr>
              <a:t>Επαγώγιμες (Φυσικές) κνιδώσεις</a:t>
            </a:r>
            <a:endParaRPr lang="en-US" sz="4000" b="1" dirty="0">
              <a:latin typeface="Calibri" pitchFamily="34" charset="0"/>
            </a:endParaRPr>
          </a:p>
        </p:txBody>
      </p:sp>
    </p:spTree>
  </p:cSld>
  <p:clrMapOvr>
    <a:masterClrMapping/>
  </p:clrMapOvr>
  <p:transition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4A04AA-FBC0-968A-D23C-1A02EE7949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Διαφορική διάγνωση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D68496-ED65-6F72-A98E-2709ACFD5D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/>
              <a:t>Φαρμακευτικό εξάνθημα</a:t>
            </a:r>
          </a:p>
          <a:p>
            <a:r>
              <a:rPr lang="el-GR" dirty="0"/>
              <a:t>Πολύμορφο ερύθημα</a:t>
            </a:r>
          </a:p>
          <a:p>
            <a:r>
              <a:rPr lang="el-GR" dirty="0" err="1"/>
              <a:t>Πομφολυγώδες</a:t>
            </a:r>
            <a:r>
              <a:rPr lang="el-GR" dirty="0"/>
              <a:t> </a:t>
            </a:r>
            <a:r>
              <a:rPr lang="el-GR" dirty="0" err="1"/>
              <a:t>πεμφιγοειδές</a:t>
            </a:r>
            <a:endParaRPr lang="el-GR" dirty="0"/>
          </a:p>
          <a:p>
            <a:r>
              <a:rPr lang="el-GR" dirty="0"/>
              <a:t>Παρασιτική </a:t>
            </a:r>
            <a:r>
              <a:rPr lang="el-GR" dirty="0" err="1"/>
              <a:t>κνήφη</a:t>
            </a:r>
            <a:endParaRPr lang="el-GR" dirty="0"/>
          </a:p>
          <a:p>
            <a:r>
              <a:rPr lang="el-GR" dirty="0"/>
              <a:t>Δακτυλιοειδή εξανθήματα</a:t>
            </a:r>
          </a:p>
        </p:txBody>
      </p:sp>
    </p:spTree>
    <p:extLst>
      <p:ext uri="{BB962C8B-B14F-4D97-AF65-F5344CB8AC3E}">
        <p14:creationId xmlns:p14="http://schemas.microsoft.com/office/powerpoint/2010/main" val="57487563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332656"/>
            <a:ext cx="8229600" cy="114300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el-GR" sz="32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Διαγνωςη της νοςου</a:t>
            </a:r>
            <a:br>
              <a:rPr lang="el-GR" sz="32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2276" y="1159100"/>
            <a:ext cx="8390899" cy="5314726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buSzPct val="133000"/>
              <a:defRPr/>
            </a:pPr>
            <a:r>
              <a:rPr lang="el-GR" sz="2400" b="1" dirty="0">
                <a:solidFill>
                  <a:schemeClr val="tx2">
                    <a:lumMod val="10000"/>
                  </a:schemeClr>
                </a:solidFill>
              </a:rPr>
              <a:t>Λεπτομερές ιστορικό </a:t>
            </a:r>
          </a:p>
          <a:p>
            <a:pPr>
              <a:lnSpc>
                <a:spcPct val="150000"/>
              </a:lnSpc>
              <a:buSzPct val="133000"/>
              <a:buNone/>
              <a:defRPr/>
            </a:pPr>
            <a:r>
              <a:rPr lang="el-GR" sz="1800" b="1" dirty="0"/>
              <a:t>        </a:t>
            </a:r>
            <a:r>
              <a:rPr lang="el-GR" sz="1800" dirty="0"/>
              <a:t>Με βάση το λεπτομερές ιστορικό θα πραγματοποιηθούν συγκεκριμένες περαιτέρω εξετάσεις: δε χρειάζεται να διερευνηθούν όλα τα πιθανά αίτια κνίδωσης κατά την πρώτη αξιολόγηση</a:t>
            </a:r>
            <a:endParaRPr lang="el-GR" sz="1800" b="1" dirty="0"/>
          </a:p>
          <a:p>
            <a:pPr>
              <a:lnSpc>
                <a:spcPct val="150000"/>
              </a:lnSpc>
              <a:buSzPct val="133000"/>
              <a:defRPr/>
            </a:pPr>
            <a:r>
              <a:rPr lang="el-GR" sz="2400" b="1" dirty="0"/>
              <a:t>Φυσική εξέταση</a:t>
            </a:r>
          </a:p>
          <a:p>
            <a:pPr>
              <a:lnSpc>
                <a:spcPct val="150000"/>
              </a:lnSpc>
              <a:buSzPct val="133000"/>
              <a:defRPr/>
            </a:pPr>
            <a:r>
              <a:rPr lang="el-GR" sz="2400" b="1" dirty="0"/>
              <a:t>Εργαστηριακός έλεγχος βασικός</a:t>
            </a:r>
          </a:p>
          <a:p>
            <a:pPr>
              <a:lnSpc>
                <a:spcPct val="150000"/>
              </a:lnSpc>
              <a:buSzPct val="133000"/>
              <a:defRPr/>
            </a:pPr>
            <a:r>
              <a:rPr lang="el-GR" sz="2400" b="1" dirty="0"/>
              <a:t>Επιπρόσθετος εργαστηριακός έλεγχος </a:t>
            </a:r>
          </a:p>
          <a:p>
            <a:pPr>
              <a:lnSpc>
                <a:spcPct val="150000"/>
              </a:lnSpc>
              <a:buSzPct val="133000"/>
              <a:defRPr/>
            </a:pPr>
            <a:r>
              <a:rPr lang="el-GR" sz="2400" b="1" dirty="0"/>
              <a:t>Προκλήσεις , δοκιμασίες  </a:t>
            </a:r>
          </a:p>
          <a:p>
            <a:pPr>
              <a:lnSpc>
                <a:spcPct val="150000"/>
              </a:lnSpc>
              <a:buSzPct val="133000"/>
              <a:defRPr/>
            </a:pPr>
            <a:r>
              <a:rPr lang="el-GR" sz="2400" b="1" dirty="0"/>
              <a:t>Προκλήσεις φυσικών αιτίων (βάση ιστορικού)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9143999" cy="101743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el-GR" sz="2800" b="1" dirty="0">
              <a:solidFill>
                <a:srgbClr val="8A0000"/>
              </a:solidFill>
            </a:endParaRPr>
          </a:p>
          <a:p>
            <a:pPr>
              <a:defRPr/>
            </a:pPr>
            <a:r>
              <a:rPr lang="el-GR" sz="2800" b="1" dirty="0">
                <a:solidFill>
                  <a:srgbClr val="8A0000"/>
                </a:solidFill>
              </a:rPr>
              <a:t>     </a:t>
            </a:r>
            <a:r>
              <a:rPr lang="en-US" sz="2800" b="1" dirty="0">
                <a:solidFill>
                  <a:srgbClr val="8A0000"/>
                </a:solidFill>
              </a:rPr>
              <a:t>              </a:t>
            </a:r>
            <a:r>
              <a:rPr lang="el-GR" sz="3600" b="1" dirty="0">
                <a:solidFill>
                  <a:schemeClr val="tx1"/>
                </a:solidFill>
              </a:rPr>
              <a:t>Διάγνωση της Χρόνιας Κνίδωσης</a:t>
            </a:r>
            <a:endParaRPr lang="el-GR" sz="3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0662274"/>
      </p:ext>
    </p:extLst>
  </p:cSld>
  <p:clrMapOvr>
    <a:masterClrMapping/>
  </p:clrMapOvr>
  <p:transition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908050"/>
          </a:xfrm>
        </p:spPr>
        <p:txBody>
          <a:bodyPr>
            <a:normAutofit/>
          </a:bodyPr>
          <a:lstStyle/>
          <a:p>
            <a:pPr algn="l">
              <a:defRPr/>
            </a:pPr>
            <a:r>
              <a:rPr lang="el-GR" sz="2800" b="1" cap="none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rPr>
              <a:t> </a:t>
            </a:r>
            <a:r>
              <a:rPr lang="el-GR" sz="2800" b="1" dirty="0">
                <a:solidFill>
                  <a:srgbClr val="8A0000"/>
                </a:solidFill>
              </a:rPr>
              <a:t>Νέες Κατευθυντήριες Οδηγίες</a:t>
            </a:r>
            <a:r>
              <a:rPr lang="el-GR" sz="2800" b="1" cap="none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rPr>
              <a:t> </a:t>
            </a:r>
            <a:r>
              <a:rPr lang="el-GR" sz="2800" b="1" cap="none" dirty="0">
                <a:solidFill>
                  <a:srgbClr val="8A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rPr>
              <a:t>-</a:t>
            </a:r>
            <a:r>
              <a:rPr lang="el-GR" sz="2800" b="1" cap="none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rPr>
              <a:t> </a:t>
            </a:r>
            <a:r>
              <a:rPr lang="el-GR" sz="3200" b="1" cap="none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Προτεινόμενος έλεγχος  </a:t>
            </a:r>
            <a:endParaRPr lang="el-GR" sz="2800" b="1" cap="none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graphicFrame>
        <p:nvGraphicFramePr>
          <p:cNvPr id="6" name="5 - Πίνακας"/>
          <p:cNvGraphicFramePr>
            <a:graphicFrameLocks noGrp="1"/>
          </p:cNvGraphicFramePr>
          <p:nvPr/>
        </p:nvGraphicFramePr>
        <p:xfrm>
          <a:off x="1" y="764705"/>
          <a:ext cx="9143999" cy="6170592"/>
        </p:xfrm>
        <a:graphic>
          <a:graphicData uri="http://schemas.openxmlformats.org/drawingml/2006/table">
            <a:tbl>
              <a:tblPr/>
              <a:tblGrid>
                <a:gridCol w="149912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210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0245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52136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9893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l-GR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itchFamily="34" charset="0"/>
                        <a:ea typeface="ＭＳ Ｐゴシック" pitchFamily="-84" charset="-128"/>
                        <a:cs typeface="Times New Roman" pitchFamily="-8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itchFamily="34" charset="0"/>
                          <a:ea typeface="ＭＳ Ｐゴシック" pitchFamily="-84" charset="-128"/>
                          <a:cs typeface="Times New Roman" pitchFamily="-84" charset="0"/>
                        </a:rPr>
                        <a:t>Τύποι Κνίδωσης </a:t>
                      </a:r>
                    </a:p>
                  </a:txBody>
                  <a:tcPr marL="50533" marR="50533" marT="26670" marB="2667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l-GR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itchFamily="34" charset="0"/>
                        <a:ea typeface="ＭＳ Ｐゴシック" pitchFamily="-84" charset="-128"/>
                        <a:cs typeface="Times New Roman" pitchFamily="-8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itchFamily="34" charset="0"/>
                          <a:ea typeface="ＭＳ Ｐゴシック" pitchFamily="-84" charset="-128"/>
                          <a:cs typeface="Times New Roman" pitchFamily="-84" charset="0"/>
                        </a:rPr>
                        <a:t>Υπότυποι  </a:t>
                      </a:r>
                    </a:p>
                  </a:txBody>
                  <a:tcPr marL="50533" marR="50533" marT="26670" marB="2667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l-GR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itchFamily="34" charset="0"/>
                        <a:ea typeface="ＭＳ Ｐゴシック" pitchFamily="-84" charset="-128"/>
                        <a:cs typeface="Times New Roman" pitchFamily="-8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itchFamily="34" charset="0"/>
                          <a:ea typeface="ＭＳ Ｐゴシック" pitchFamily="-84" charset="-128"/>
                          <a:cs typeface="Times New Roman" pitchFamily="-84" charset="0"/>
                        </a:rPr>
                        <a:t>Διαγνωστικές εξετάσεις ρουτίνας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itchFamily="34" charset="0"/>
                          <a:ea typeface="ＭＳ Ｐゴシック" pitchFamily="-84" charset="-128"/>
                          <a:cs typeface="Times New Roman" pitchFamily="-84" charset="0"/>
                        </a:rPr>
                        <a:t> </a:t>
                      </a:r>
                      <a:r>
                        <a:rPr kumimoji="0" lang="en-GB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itchFamily="34" charset="0"/>
                          <a:ea typeface="ＭＳ Ｐゴシック" pitchFamily="-84" charset="-128"/>
                          <a:cs typeface="Times New Roman" pitchFamily="-84" charset="0"/>
                        </a:rPr>
                        <a:t>(recommended)</a:t>
                      </a:r>
                      <a:endParaRPr kumimoji="0" lang="el-GR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itchFamily="34" charset="0"/>
                        <a:ea typeface="ＭＳ Ｐゴシック" pitchFamily="-84" charset="-128"/>
                        <a:cs typeface="Times New Roman" pitchFamily="-84" charset="0"/>
                      </a:endParaRPr>
                    </a:p>
                  </a:txBody>
                  <a:tcPr marL="50533" marR="50533" marT="26670" marB="2667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itchFamily="34" charset="0"/>
                          <a:ea typeface="ＭＳ Ｐゴシック" pitchFamily="-84" charset="-128"/>
                          <a:cs typeface="Times New Roman" pitchFamily="-84" charset="0"/>
                        </a:rPr>
                        <a:t>E</a:t>
                      </a:r>
                      <a:r>
                        <a:rPr kumimoji="0" lang="el-GR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itchFamily="34" charset="0"/>
                          <a:ea typeface="ＭＳ Ｐゴシック" pitchFamily="-84" charset="-128"/>
                          <a:cs typeface="Times New Roman" pitchFamily="-84" charset="0"/>
                        </a:rPr>
                        <a:t>κτενές διαγνωστικό πρόγραμμα</a:t>
                      </a:r>
                      <a:r>
                        <a:rPr kumimoji="0" lang="en-GB" sz="1600" b="1" i="0" u="none" strike="noStrike" cap="none" normalizeH="0" baseline="30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ＭＳ Ｐゴシック" pitchFamily="-84" charset="-128"/>
                          <a:cs typeface="Times New Roman" pitchFamily="-84" charset="0"/>
                        </a:rPr>
                        <a:t>1</a:t>
                      </a:r>
                      <a:r>
                        <a:rPr kumimoji="0" lang="en-GB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ＭＳ Ｐゴシック" pitchFamily="-84" charset="-128"/>
                          <a:cs typeface="Times New Roman" pitchFamily="-84" charset="0"/>
                        </a:rPr>
                        <a:t> </a:t>
                      </a:r>
                      <a:r>
                        <a:rPr kumimoji="0" lang="en-GB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ＭＳ Ｐゴシック" pitchFamily="-84" charset="-128"/>
                          <a:cs typeface="Times New Roman" pitchFamily="-84" charset="0"/>
                        </a:rPr>
                        <a:t>(suggested based on history only)</a:t>
                      </a:r>
                      <a:endParaRPr kumimoji="0" lang="el-G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ＭＳ Ｐゴシック" pitchFamily="-84" charset="-128"/>
                        <a:cs typeface="Times New Roman" pitchFamily="-8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ＭＳ Ｐゴシック" pitchFamily="-84" charset="-128"/>
                          <a:cs typeface="Times New Roman" pitchFamily="-84" charset="0"/>
                        </a:rPr>
                        <a:t>For identification of underlying causes or eliciting factors and for ruling out possible differential diagnoses if indicated</a:t>
                      </a:r>
                      <a:endParaRPr kumimoji="0" lang="el-G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ＭＳ Ｐゴシック" pitchFamily="-84" charset="-128"/>
                        <a:cs typeface="Times New Roman" pitchFamily="-84" charset="0"/>
                      </a:endParaRPr>
                    </a:p>
                  </a:txBody>
                  <a:tcPr marL="50533" marR="50533" marT="26670" marB="2667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15575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l-GR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alibri" pitchFamily="34" charset="0"/>
                        <a:ea typeface="ＭＳ Ｐゴシック" pitchFamily="-84" charset="-128"/>
                        <a:cs typeface="Times New Roman" pitchFamily="-8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l-GR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alibri" pitchFamily="34" charset="0"/>
                        <a:ea typeface="ＭＳ Ｐゴシック" pitchFamily="-84" charset="-128"/>
                        <a:cs typeface="Times New Roman" pitchFamily="-8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l-GR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alibri" pitchFamily="34" charset="0"/>
                        <a:ea typeface="ＭＳ Ｐゴシック" pitchFamily="-84" charset="-128"/>
                        <a:cs typeface="Times New Roman" pitchFamily="-8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2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ＭＳ Ｐゴシック" pitchFamily="-84" charset="-128"/>
                          <a:cs typeface="Times New Roman" pitchFamily="-84" charset="0"/>
                        </a:rPr>
                        <a:t>Αυθόρμητη Κνίδωση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l-GR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ＭＳ Ｐゴシック" pitchFamily="-84" charset="-128"/>
                        <a:cs typeface="Times New Roman" pitchFamily="-8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ＭＳ Ｐゴシック" pitchFamily="-84" charset="-128"/>
                          <a:cs typeface="Times New Roman" pitchFamily="-84" charset="0"/>
                        </a:rPr>
                        <a:t>(</a:t>
                      </a:r>
                      <a:r>
                        <a:rPr kumimoji="0" lang="en-GB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ＭＳ Ｐゴシック" pitchFamily="-84" charset="-128"/>
                          <a:cs typeface="Times New Roman" pitchFamily="-84" charset="0"/>
                        </a:rPr>
                        <a:t>Spontaneous </a:t>
                      </a:r>
                      <a:r>
                        <a:rPr kumimoji="0" lang="en-GB" sz="1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ＭＳ Ｐゴシック" pitchFamily="-84" charset="-128"/>
                          <a:cs typeface="Times New Roman" pitchFamily="-84" charset="0"/>
                        </a:rPr>
                        <a:t>urticaria</a:t>
                      </a:r>
                      <a:r>
                        <a:rPr kumimoji="0" lang="el-GR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ＭＳ Ｐゴシック" pitchFamily="-84" charset="-128"/>
                          <a:cs typeface="Times New Roman" pitchFamily="-84" charset="0"/>
                        </a:rPr>
                        <a:t>)</a:t>
                      </a:r>
                    </a:p>
                  </a:txBody>
                  <a:tcPr marL="50533" marR="50533" marT="26670" marB="2667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l-GR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ＭＳ Ｐゴシック" pitchFamily="-84" charset="-128"/>
                        <a:cs typeface="Times New Roman" pitchFamily="-8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ＭＳ Ｐゴシック" pitchFamily="-84" charset="-128"/>
                          <a:cs typeface="Times New Roman" pitchFamily="-84" charset="0"/>
                        </a:rPr>
                        <a:t>Οξεία</a:t>
                      </a:r>
                      <a:r>
                        <a:rPr kumimoji="0" lang="el-G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ＭＳ Ｐゴシック" pitchFamily="-84" charset="-128"/>
                          <a:cs typeface="Times New Roman" pitchFamily="-84" charset="0"/>
                        </a:rPr>
                        <a:t> </a:t>
                      </a:r>
                      <a:r>
                        <a:rPr kumimoji="0" lang="el-GR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ＭＳ Ｐゴシック" pitchFamily="-84" charset="-128"/>
                          <a:cs typeface="Times New Roman" pitchFamily="-84" charset="0"/>
                        </a:rPr>
                        <a:t>αυθόρμητη Κνίδωση</a:t>
                      </a:r>
                      <a:endParaRPr kumimoji="0" lang="el-GR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ＭＳ Ｐゴシック" pitchFamily="-84" charset="-128"/>
                        <a:cs typeface="Times New Roman" pitchFamily="-8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ＭＳ Ｐゴシック" pitchFamily="-84" charset="-128"/>
                          <a:cs typeface="Times New Roman" pitchFamily="-84" charset="0"/>
                        </a:rPr>
                        <a:t>Acute spontaneous </a:t>
                      </a:r>
                      <a:r>
                        <a:rPr kumimoji="0" lang="en-GB" sz="1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ＭＳ Ｐゴシック" pitchFamily="-84" charset="-128"/>
                          <a:cs typeface="Times New Roman" pitchFamily="-84" charset="0"/>
                        </a:rPr>
                        <a:t>urticaria</a:t>
                      </a:r>
                      <a:endParaRPr kumimoji="0" lang="el-GR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ＭＳ Ｐゴシック" pitchFamily="-84" charset="-128"/>
                        <a:cs typeface="Times New Roman" pitchFamily="-84" charset="0"/>
                      </a:endParaRPr>
                    </a:p>
                  </a:txBody>
                  <a:tcPr marL="50533" marR="50533" marT="26670" marB="2667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ＭＳ Ｐゴシック" pitchFamily="-84" charset="-128"/>
                          <a:cs typeface="Times New Roman" pitchFamily="-84" charset="0"/>
                        </a:rPr>
                        <a:t>                   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ＭＳ Ｐゴシック" pitchFamily="-84" charset="-128"/>
                          <a:cs typeface="Times New Roman" pitchFamily="-84" charset="0"/>
                        </a:rPr>
                        <a:t>                 </a:t>
                      </a:r>
                      <a:r>
                        <a:rPr kumimoji="0" lang="el-GR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ＭＳ Ｐゴシック" pitchFamily="-84" charset="-128"/>
                          <a:cs typeface="Times New Roman" pitchFamily="-84" charset="0"/>
                        </a:rPr>
                        <a:t> Καμμία</a:t>
                      </a:r>
                      <a:endParaRPr kumimoji="0" lang="el-G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ＭＳ Ｐゴシック" pitchFamily="-84" charset="-128"/>
                        <a:cs typeface="Times New Roman" pitchFamily="-84" charset="0"/>
                      </a:endParaRPr>
                    </a:p>
                  </a:txBody>
                  <a:tcPr marL="50533" marR="50533" marT="26670" marB="2667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l-G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ＭＳ Ｐゴシック" pitchFamily="-84" charset="-128"/>
                        <a:cs typeface="Times New Roman" pitchFamily="-8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l-GR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ＭＳ Ｐゴシック" pitchFamily="-84" charset="-128"/>
                          <a:cs typeface="Times New Roman" pitchFamily="-84" charset="0"/>
                        </a:rPr>
                        <a:t>Καμμία</a:t>
                      </a:r>
                      <a:endParaRPr kumimoji="0" lang="el-G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ＭＳ Ｐゴシック" pitchFamily="-84" charset="-128"/>
                        <a:cs typeface="Times New Roman" pitchFamily="-8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l-G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ＭＳ Ｐゴシック" pitchFamily="-84" charset="-128"/>
                        <a:cs typeface="Times New Roman" pitchFamily="-84" charset="0"/>
                      </a:endParaRPr>
                    </a:p>
                  </a:txBody>
                  <a:tcPr marL="50533" marR="50533" marT="26670" marB="2667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65704">
                <a:tc vMerge="1">
                  <a:txBody>
                    <a:bodyPr/>
                    <a:lstStyle/>
                    <a:p>
                      <a:endParaRPr lang="el-G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l-G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alibri" pitchFamily="34" charset="0"/>
                        <a:ea typeface="ＭＳ Ｐゴシック" pitchFamily="-84" charset="-128"/>
                        <a:cs typeface="Times New Roman" pitchFamily="-8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l-G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alibri" pitchFamily="34" charset="0"/>
                        <a:ea typeface="ＭＳ Ｐゴシック" pitchFamily="-84" charset="-128"/>
                        <a:cs typeface="Times New Roman" pitchFamily="-8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l-GR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alibri" pitchFamily="34" charset="0"/>
                        <a:ea typeface="ＭＳ Ｐゴシック" pitchFamily="-84" charset="-128"/>
                        <a:cs typeface="Times New Roman" pitchFamily="-8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2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8A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itchFamily="34" charset="0"/>
                          <a:ea typeface="ＭＳ Ｐゴシック" pitchFamily="-84" charset="-128"/>
                          <a:cs typeface="Times New Roman" pitchFamily="-84" charset="0"/>
                        </a:rPr>
                        <a:t>Χρόνια αυθόρμητη Κνίδωση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l-GR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alibri" pitchFamily="34" charset="0"/>
                        <a:ea typeface="ＭＳ Ｐゴシック" pitchFamily="-84" charset="-128"/>
                        <a:cs typeface="Times New Roman" pitchFamily="-8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ＭＳ Ｐゴシック" pitchFamily="-84" charset="-128"/>
                          <a:cs typeface="Times New Roman" pitchFamily="-84" charset="0"/>
                        </a:rPr>
                        <a:t>Chronic spontaneous </a:t>
                      </a:r>
                      <a:r>
                        <a:rPr kumimoji="0" lang="en-GB" sz="16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ＭＳ Ｐゴシック" pitchFamily="-84" charset="-128"/>
                          <a:cs typeface="Times New Roman" pitchFamily="-84" charset="0"/>
                        </a:rPr>
                        <a:t>urticaria</a:t>
                      </a:r>
                      <a:endParaRPr kumimoji="0" lang="el-GR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ＭＳ Ｐゴシック" pitchFamily="-84" charset="-128"/>
                        <a:cs typeface="Times New Roman" pitchFamily="-84" charset="0"/>
                      </a:endParaRPr>
                    </a:p>
                  </a:txBody>
                  <a:tcPr marL="50533" marR="50533" marT="26670" marB="2667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l-G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alibri" pitchFamily="34" charset="0"/>
                        <a:ea typeface="ＭＳ Ｐゴシック" pitchFamily="-84" charset="-128"/>
                        <a:cs typeface="Times New Roman" pitchFamily="-8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ＭＳ Ｐゴシック" pitchFamily="-84" charset="-128"/>
                          <a:cs typeface="Times New Roman" pitchFamily="-84" charset="0"/>
                        </a:rPr>
                        <a:t>Differential blood count. ESR or CRP</a:t>
                      </a:r>
                      <a:endParaRPr kumimoji="0" lang="el-GR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ＭＳ Ｐゴシック" pitchFamily="-84" charset="-128"/>
                        <a:cs typeface="Times New Roman" pitchFamily="-8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ＭＳ Ｐゴシック" pitchFamily="-84" charset="-128"/>
                          <a:cs typeface="Times New Roman" pitchFamily="-84" charset="0"/>
                        </a:rPr>
                        <a:t>Omission of suspected drugs (e.g. NSAID)</a:t>
                      </a:r>
                      <a:endParaRPr kumimoji="0" lang="el-GR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ＭＳ Ｐゴシック" pitchFamily="-84" charset="-128"/>
                        <a:cs typeface="Times New Roman" pitchFamily="-84" charset="0"/>
                      </a:endParaRPr>
                    </a:p>
                  </a:txBody>
                  <a:tcPr marL="50533" marR="50533" marT="26670" marB="2667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l-G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alibri" pitchFamily="34" charset="0"/>
                        <a:ea typeface="ＭＳ Ｐゴシック" pitchFamily="-84" charset="-128"/>
                        <a:cs typeface="Times New Roman" pitchFamily="-8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ＭＳ Ｐゴシック" pitchFamily="-84" charset="-128"/>
                          <a:cs typeface="Times New Roman" pitchFamily="-84" charset="0"/>
                        </a:rPr>
                        <a:t>Test for in no preferred order:</a:t>
                      </a:r>
                      <a:endParaRPr kumimoji="0" lang="el-G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ＭＳ Ｐゴシック" pitchFamily="-84" charset="-128"/>
                        <a:cs typeface="Times New Roman" pitchFamily="-8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ＭＳ Ｐゴシック" pitchFamily="-84" charset="-128"/>
                          <a:cs typeface="Times New Roman" pitchFamily="-84" charset="0"/>
                        </a:rPr>
                        <a:t> </a:t>
                      </a:r>
                      <a:r>
                        <a:rPr kumimoji="0" lang="en-GB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ＭＳ Ｐゴシック" pitchFamily="-84" charset="-128"/>
                          <a:cs typeface="Times New Roman" pitchFamily="-84" charset="0"/>
                        </a:rPr>
                        <a:t>(</a:t>
                      </a:r>
                      <a:r>
                        <a:rPr kumimoji="0" lang="en-GB" sz="1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ＭＳ Ｐゴシック" pitchFamily="-84" charset="-128"/>
                          <a:cs typeface="Times New Roman" pitchFamily="-84" charset="0"/>
                        </a:rPr>
                        <a:t>i</a:t>
                      </a:r>
                      <a:r>
                        <a:rPr kumimoji="0" lang="en-GB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ＭＳ Ｐゴシック" pitchFamily="-84" charset="-128"/>
                          <a:cs typeface="Times New Roman" pitchFamily="-84" charset="0"/>
                        </a:rPr>
                        <a:t>) infectious diseases </a:t>
                      </a:r>
                      <a:r>
                        <a:rPr kumimoji="0" lang="en-GB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ＭＳ Ｐゴシック" pitchFamily="-84" charset="-128"/>
                          <a:cs typeface="Times New Roman" pitchFamily="-84" charset="0"/>
                        </a:rPr>
                        <a:t>(e.g. Helicobacter pylori);</a:t>
                      </a:r>
                      <a:endParaRPr kumimoji="0" lang="el-G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ＭＳ Ｐゴシック" pitchFamily="-84" charset="-128"/>
                        <a:cs typeface="Times New Roman" pitchFamily="-8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ＭＳ Ｐゴシック" pitchFamily="-84" charset="-128"/>
                          <a:cs typeface="Times New Roman" pitchFamily="-84" charset="0"/>
                        </a:rPr>
                        <a:t> (ii) </a:t>
                      </a:r>
                      <a:r>
                        <a:rPr kumimoji="0" lang="en-GB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ＭＳ Ｐゴシック" pitchFamily="-84" charset="-128"/>
                          <a:cs typeface="Times New Roman" pitchFamily="-84" charset="0"/>
                        </a:rPr>
                        <a:t>type I allergy</a:t>
                      </a:r>
                      <a:r>
                        <a:rPr kumimoji="0" lang="en-GB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ＭＳ Ｐゴシック" pitchFamily="-84" charset="-128"/>
                          <a:cs typeface="Times New Roman" pitchFamily="-84" charset="0"/>
                        </a:rPr>
                        <a:t>; (iii) functional </a:t>
                      </a:r>
                      <a:r>
                        <a:rPr kumimoji="0" lang="en-GB" sz="1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ＭＳ Ｐゴシック" pitchFamily="-84" charset="-128"/>
                          <a:cs typeface="Times New Roman" pitchFamily="-84" charset="0"/>
                        </a:rPr>
                        <a:t>autoantibodies</a:t>
                      </a:r>
                      <a:r>
                        <a:rPr kumimoji="0" lang="en-GB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ＭＳ Ｐゴシック" pitchFamily="-84" charset="-128"/>
                          <a:cs typeface="Times New Roman" pitchFamily="-84" charset="0"/>
                        </a:rPr>
                        <a:t>; </a:t>
                      </a:r>
                      <a:r>
                        <a:rPr kumimoji="0" lang="en-GB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ＭＳ Ｐゴシック" pitchFamily="-84" charset="-128"/>
                          <a:cs typeface="Times New Roman" pitchFamily="-84" charset="0"/>
                        </a:rPr>
                        <a:t>(iv) </a:t>
                      </a:r>
                      <a:r>
                        <a:rPr kumimoji="0" lang="en-GB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ＭＳ Ｐゴシック" pitchFamily="-84" charset="-128"/>
                          <a:cs typeface="Times New Roman" pitchFamily="-84" charset="0"/>
                        </a:rPr>
                        <a:t>thyroid hormones </a:t>
                      </a:r>
                      <a:r>
                        <a:rPr kumimoji="0" lang="en-GB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ＭＳ Ｐゴシック" pitchFamily="-84" charset="-128"/>
                          <a:cs typeface="Times New Roman" pitchFamily="-84" charset="0"/>
                        </a:rPr>
                        <a:t>and </a:t>
                      </a:r>
                      <a:r>
                        <a:rPr kumimoji="0" lang="en-GB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ＭＳ Ｐゴシック" pitchFamily="-84" charset="-128"/>
                          <a:cs typeface="Times New Roman" pitchFamily="-84" charset="0"/>
                        </a:rPr>
                        <a:t>autoantibodies</a:t>
                      </a:r>
                      <a:r>
                        <a:rPr kumimoji="0" lang="en-GB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ＭＳ Ｐゴシック" pitchFamily="-84" charset="-128"/>
                          <a:cs typeface="Times New Roman" pitchFamily="-84" charset="0"/>
                        </a:rPr>
                        <a:t>; (v) </a:t>
                      </a:r>
                      <a:r>
                        <a:rPr kumimoji="0" lang="en-GB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ＭＳ Ｐゴシック" pitchFamily="-84" charset="-128"/>
                          <a:cs typeface="Times New Roman" pitchFamily="-84" charset="0"/>
                        </a:rPr>
                        <a:t>skin tests </a:t>
                      </a:r>
                      <a:r>
                        <a:rPr kumimoji="0" lang="en-GB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ＭＳ Ｐゴシック" pitchFamily="-84" charset="-128"/>
                          <a:cs typeface="Times New Roman" pitchFamily="-84" charset="0"/>
                        </a:rPr>
                        <a:t>including physical tests; (vi) </a:t>
                      </a:r>
                      <a:r>
                        <a:rPr kumimoji="0" lang="en-GB" sz="1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ＭＳ Ｐゴシック" pitchFamily="-84" charset="-128"/>
                          <a:cs typeface="Times New Roman" pitchFamily="-84" charset="0"/>
                        </a:rPr>
                        <a:t>pseudoallergen</a:t>
                      </a:r>
                      <a:r>
                        <a:rPr kumimoji="0" lang="en-GB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ＭＳ Ｐゴシック" pitchFamily="-84" charset="-128"/>
                          <a:cs typeface="Times New Roman" pitchFamily="-84" charset="0"/>
                        </a:rPr>
                        <a:t>-free diet </a:t>
                      </a:r>
                      <a:r>
                        <a:rPr kumimoji="0" lang="en-GB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ＭＳ Ｐゴシック" pitchFamily="-84" charset="-128"/>
                          <a:cs typeface="Times New Roman" pitchFamily="-84" charset="0"/>
                        </a:rPr>
                        <a:t>for 3 weeks; (vii)  </a:t>
                      </a:r>
                      <a:r>
                        <a:rPr kumimoji="0" lang="en-GB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ＭＳ Ｐゴシック" pitchFamily="-84" charset="-128"/>
                          <a:cs typeface="Times New Roman" pitchFamily="-84" charset="0"/>
                        </a:rPr>
                        <a:t>tryptase</a:t>
                      </a:r>
                      <a:r>
                        <a:rPr kumimoji="0" lang="en-GB" sz="1400" b="1" i="0" u="none" strike="noStrike" cap="none" normalizeH="0" baseline="30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ＭＳ Ｐゴシック" pitchFamily="-84" charset="-128"/>
                          <a:cs typeface="Times New Roman" pitchFamily="-84" charset="0"/>
                        </a:rPr>
                        <a:t>3</a:t>
                      </a:r>
                      <a:r>
                        <a:rPr kumimoji="0" lang="en-GB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ＭＳ Ｐゴシック" pitchFamily="-84" charset="-128"/>
                          <a:cs typeface="Times New Roman" pitchFamily="-84" charset="0"/>
                        </a:rPr>
                        <a:t>; (viii) </a:t>
                      </a:r>
                      <a:r>
                        <a:rPr kumimoji="0" lang="en-GB" sz="1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ＭＳ Ｐゴシック" pitchFamily="-84" charset="-128"/>
                          <a:cs typeface="Times New Roman" pitchFamily="-84" charset="0"/>
                        </a:rPr>
                        <a:t>autologous</a:t>
                      </a:r>
                      <a:r>
                        <a:rPr kumimoji="0" lang="en-GB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ＭＳ Ｐゴシック" pitchFamily="-84" charset="-128"/>
                          <a:cs typeface="Times New Roman" pitchFamily="-84" charset="0"/>
                        </a:rPr>
                        <a:t> serum skin </a:t>
                      </a:r>
                      <a:r>
                        <a:rPr kumimoji="0" lang="en-GB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ＭＳ Ｐゴシック" pitchFamily="-84" charset="-128"/>
                          <a:cs typeface="Times New Roman" pitchFamily="-84" charset="0"/>
                        </a:rPr>
                        <a:t>test; (</a:t>
                      </a:r>
                      <a:r>
                        <a:rPr kumimoji="0" lang="en-GB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ＭＳ Ｐゴシック" pitchFamily="-84" charset="-128"/>
                          <a:cs typeface="Times New Roman" pitchFamily="-84" charset="0"/>
                        </a:rPr>
                        <a:t>ix)</a:t>
                      </a:r>
                      <a:r>
                        <a:rPr kumimoji="0" lang="en-GB" sz="1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ＭＳ Ｐゴシック" pitchFamily="-84" charset="-128"/>
                          <a:cs typeface="Times New Roman" pitchFamily="-84" charset="0"/>
                        </a:rPr>
                        <a:t>lesional</a:t>
                      </a:r>
                      <a:r>
                        <a:rPr kumimoji="0" lang="en-GB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ＭＳ Ｐゴシック" pitchFamily="-84" charset="-128"/>
                          <a:cs typeface="Times New Roman" pitchFamily="-84" charset="0"/>
                        </a:rPr>
                        <a:t> skin biopsy</a:t>
                      </a:r>
                      <a:endParaRPr kumimoji="0" lang="el-GR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ＭＳ Ｐゴシック" pitchFamily="-84" charset="-128"/>
                        <a:cs typeface="Times New Roman" pitchFamily="-84" charset="0"/>
                      </a:endParaRPr>
                    </a:p>
                  </a:txBody>
                  <a:tcPr marL="50533" marR="50533" marT="26670" marB="2667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7" name="Oval 6"/>
          <p:cNvSpPr/>
          <p:nvPr/>
        </p:nvSpPr>
        <p:spPr>
          <a:xfrm>
            <a:off x="0" y="620688"/>
            <a:ext cx="1390919" cy="515155"/>
          </a:xfrm>
          <a:prstGeom prst="ellipse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100%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συμφωνία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0" y="1"/>
            <a:ext cx="9144000" cy="1142983"/>
          </a:xfrm>
          <a:solidFill>
            <a:schemeClr val="bg1"/>
          </a:solidFill>
          <a:ln>
            <a:noFill/>
          </a:ln>
          <a:effectLst>
            <a:outerShdw dist="35921" dir="2700000" algn="ctr" rotWithShape="0">
              <a:schemeClr val="bg2"/>
            </a:outerShdw>
          </a:effectLst>
        </p:spPr>
        <p:txBody>
          <a:bodyPr>
            <a:normAutofit/>
          </a:bodyPr>
          <a:lstStyle/>
          <a:p>
            <a:pPr>
              <a:defRPr/>
            </a:pPr>
            <a:r>
              <a:rPr lang="el-GR" sz="3600" b="1" dirty="0">
                <a:solidFill>
                  <a:schemeClr val="bg2">
                    <a:lumMod val="25000"/>
                  </a:schemeClr>
                </a:solidFill>
              </a:rPr>
              <a:t>Δοκιμασία </a:t>
            </a:r>
            <a:r>
              <a:rPr lang="el-GR" sz="3600" b="1" dirty="0" err="1">
                <a:solidFill>
                  <a:schemeClr val="bg2">
                    <a:lumMod val="25000"/>
                  </a:schemeClr>
                </a:solidFill>
              </a:rPr>
              <a:t>αυτόλογου</a:t>
            </a:r>
            <a:r>
              <a:rPr lang="el-GR" sz="3600" b="1" dirty="0">
                <a:solidFill>
                  <a:schemeClr val="bg2">
                    <a:lumMod val="25000"/>
                  </a:schemeClr>
                </a:solidFill>
              </a:rPr>
              <a:t> ορού </a:t>
            </a:r>
            <a:endParaRPr lang="en-US" sz="3600" b="1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52227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500034" y="1428736"/>
            <a:ext cx="8302377" cy="5151090"/>
          </a:xfrm>
          <a:effectLst>
            <a:outerShdw dist="35921" dir="2700000" algn="ctr" rotWithShape="0">
              <a:schemeClr val="bg2"/>
            </a:outerShdw>
          </a:effectLst>
        </p:spPr>
        <p:txBody>
          <a:bodyPr>
            <a:noAutofit/>
          </a:bodyPr>
          <a:lstStyle/>
          <a:p>
            <a:pPr eaLnBrk="1" hangingPunct="1">
              <a:lnSpc>
                <a:spcPct val="90000"/>
              </a:lnSpc>
              <a:buSzPct val="120000"/>
              <a:defRPr/>
            </a:pPr>
            <a:r>
              <a:rPr lang="el-GR" sz="2800" dirty="0"/>
              <a:t>Λήψη φλεβικού αίματος (3-4 </a:t>
            </a:r>
            <a:r>
              <a:rPr lang="en-US" sz="2800" dirty="0"/>
              <a:t>ml)</a:t>
            </a:r>
            <a:endParaRPr lang="el-GR" sz="2800" dirty="0"/>
          </a:p>
          <a:p>
            <a:pPr eaLnBrk="1" hangingPunct="1">
              <a:lnSpc>
                <a:spcPct val="90000"/>
              </a:lnSpc>
              <a:buSzPct val="120000"/>
              <a:defRPr/>
            </a:pPr>
            <a:r>
              <a:rPr lang="el-GR" sz="2800" dirty="0"/>
              <a:t>Φυγοκέντριση (500</a:t>
            </a:r>
            <a:r>
              <a:rPr lang="en-US" sz="2800" dirty="0"/>
              <a:t>g </a:t>
            </a:r>
            <a:r>
              <a:rPr lang="el-GR" sz="2800" dirty="0"/>
              <a:t> για </a:t>
            </a:r>
            <a:r>
              <a:rPr lang="en-US" sz="2800" dirty="0"/>
              <a:t>15min)</a:t>
            </a:r>
            <a:endParaRPr lang="el-GR" sz="2800" dirty="0"/>
          </a:p>
          <a:p>
            <a:pPr eaLnBrk="1" hangingPunct="1">
              <a:lnSpc>
                <a:spcPct val="90000"/>
              </a:lnSpc>
              <a:buSzPct val="120000"/>
              <a:defRPr/>
            </a:pPr>
            <a:r>
              <a:rPr lang="el-GR" sz="2800" dirty="0"/>
              <a:t>0.5</a:t>
            </a:r>
            <a:r>
              <a:rPr lang="en-US" sz="2800" dirty="0"/>
              <a:t>ml </a:t>
            </a:r>
            <a:r>
              <a:rPr lang="el-GR" sz="2800"/>
              <a:t>πλάσματος, </a:t>
            </a:r>
            <a:r>
              <a:rPr lang="el-GR" sz="2800" dirty="0"/>
              <a:t>ισταμίνη (10μ</a:t>
            </a:r>
            <a:r>
              <a:rPr lang="en-US" sz="2800" dirty="0"/>
              <a:t>g</a:t>
            </a:r>
            <a:r>
              <a:rPr lang="el-GR" sz="2800" dirty="0"/>
              <a:t>/</a:t>
            </a:r>
            <a:r>
              <a:rPr lang="en-US" sz="2800" dirty="0"/>
              <a:t>ml</a:t>
            </a:r>
            <a:r>
              <a:rPr lang="el-GR" sz="2800" dirty="0"/>
              <a:t>) και φυσιολογικός ορός 0,9%, </a:t>
            </a:r>
          </a:p>
          <a:p>
            <a:pPr eaLnBrk="1" hangingPunct="1">
              <a:lnSpc>
                <a:spcPct val="90000"/>
              </a:lnSpc>
              <a:buSzPct val="120000"/>
              <a:defRPr/>
            </a:pPr>
            <a:r>
              <a:rPr lang="el-GR" sz="2800" dirty="0"/>
              <a:t>Γίνεται ενδοδερμική έγχυση χωριστά,  στην έσω επιφάνεια του αντιβραχίου </a:t>
            </a:r>
          </a:p>
          <a:p>
            <a:pPr eaLnBrk="1" hangingPunct="1">
              <a:lnSpc>
                <a:spcPct val="90000"/>
              </a:lnSpc>
              <a:buSzPct val="120000"/>
              <a:defRPr/>
            </a:pPr>
            <a:r>
              <a:rPr lang="el-GR" sz="2800" dirty="0"/>
              <a:t>Απόσταση 3-5 </a:t>
            </a:r>
            <a:r>
              <a:rPr lang="en-US" sz="2800" dirty="0"/>
              <a:t>cm</a:t>
            </a:r>
            <a:r>
              <a:rPr lang="el-GR" sz="2800" dirty="0"/>
              <a:t> μεταξύ τους</a:t>
            </a:r>
          </a:p>
          <a:p>
            <a:pPr eaLnBrk="1" hangingPunct="1">
              <a:lnSpc>
                <a:spcPct val="90000"/>
              </a:lnSpc>
              <a:buSzPct val="120000"/>
              <a:defRPr/>
            </a:pPr>
            <a:r>
              <a:rPr lang="el-GR" sz="2800" dirty="0"/>
              <a:t>Χωρίς εξάνθημα η περιοχή</a:t>
            </a:r>
            <a:r>
              <a:rPr lang="en-US" sz="2800" dirty="0"/>
              <a:t> (</a:t>
            </a:r>
            <a:r>
              <a:rPr lang="el-GR" sz="2800" dirty="0"/>
              <a:t> 24 ώρες</a:t>
            </a:r>
            <a:r>
              <a:rPr lang="en-US" sz="2800" dirty="0"/>
              <a:t>)</a:t>
            </a:r>
            <a:endParaRPr lang="el-GR" sz="2800" dirty="0"/>
          </a:p>
          <a:p>
            <a:pPr eaLnBrk="1" hangingPunct="1">
              <a:lnSpc>
                <a:spcPct val="90000"/>
              </a:lnSpc>
              <a:buSzPct val="120000"/>
              <a:defRPr/>
            </a:pPr>
            <a:r>
              <a:rPr lang="el-GR" sz="2800" dirty="0"/>
              <a:t>Διακοπή αντισταμινικών 3-5 ημέρες</a:t>
            </a:r>
          </a:p>
          <a:p>
            <a:pPr eaLnBrk="1" hangingPunct="1">
              <a:lnSpc>
                <a:spcPct val="90000"/>
              </a:lnSpc>
              <a:buSzPct val="120000"/>
              <a:defRPr/>
            </a:pPr>
            <a:r>
              <a:rPr lang="el-GR" sz="2800" dirty="0"/>
              <a:t>Διακοπή ανοσοκατασταλτικών</a:t>
            </a:r>
            <a:r>
              <a:rPr lang="en-US" sz="2800" dirty="0"/>
              <a:t>,</a:t>
            </a:r>
            <a:r>
              <a:rPr lang="el-GR" sz="2800" dirty="0"/>
              <a:t> 1 μήνα</a:t>
            </a:r>
          </a:p>
          <a:p>
            <a:pPr eaLnBrk="1" hangingPunct="1">
              <a:lnSpc>
                <a:spcPct val="90000"/>
              </a:lnSpc>
              <a:buSzPct val="120000"/>
              <a:defRPr/>
            </a:pPr>
            <a:r>
              <a:rPr lang="el-GR" sz="2800" dirty="0"/>
              <a:t>Ελεγχος στα 30’ και 60’</a:t>
            </a:r>
            <a:endParaRPr lang="en-US" sz="2800" dirty="0"/>
          </a:p>
        </p:txBody>
      </p:sp>
      <p:sp>
        <p:nvSpPr>
          <p:cNvPr id="7" name="Rectangle 6"/>
          <p:cNvSpPr/>
          <p:nvPr/>
        </p:nvSpPr>
        <p:spPr>
          <a:xfrm>
            <a:off x="6254619" y="6572665"/>
            <a:ext cx="2889381" cy="28533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10000"/>
              </a:lnSpc>
              <a:buClr>
                <a:schemeClr val="accent5">
                  <a:lumMod val="50000"/>
                </a:schemeClr>
              </a:buClr>
              <a:buSzPct val="119000"/>
            </a:pPr>
            <a:r>
              <a:rPr lang="en-US" sz="1200" i="1" dirty="0" err="1">
                <a:latin typeface="Calibri" pitchFamily="34" charset="0"/>
              </a:rPr>
              <a:t>Konstantinou</a:t>
            </a:r>
            <a:r>
              <a:rPr lang="en-US" sz="1200" i="1" dirty="0">
                <a:latin typeface="Calibri" pitchFamily="34" charset="0"/>
              </a:rPr>
              <a:t> et al Allergy 2009;64:1256-68</a:t>
            </a:r>
            <a:endParaRPr lang="el-GR" sz="1200" i="1" dirty="0">
              <a:latin typeface="Calibri" pitchFamily="34" charset="0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bg1"/>
          </a:solidFill>
        </p:spPr>
        <p:txBody>
          <a:bodyPr>
            <a:normAutofit fontScale="90000"/>
          </a:bodyPr>
          <a:lstStyle/>
          <a:p>
            <a:r>
              <a:rPr lang="el-GR" b="1" dirty="0"/>
              <a:t>Δοκιμασία </a:t>
            </a:r>
            <a:r>
              <a:rPr lang="el-GR" b="1" dirty="0" err="1"/>
              <a:t>αυτόλογου</a:t>
            </a:r>
            <a:r>
              <a:rPr lang="el-GR" b="1" dirty="0"/>
              <a:t> ορού-αξιολόγηση </a:t>
            </a:r>
            <a:endParaRPr lang="el-GR" dirty="0"/>
          </a:p>
        </p:txBody>
      </p:sp>
      <p:pic>
        <p:nvPicPr>
          <p:cNvPr id="4" name="Content Placeholder 3" descr="636_Πεμ-Ιουλ-09_14-30-0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lum bright="10000" contrast="20000"/>
          </a:blip>
          <a:srcRect t="2362"/>
          <a:stretch>
            <a:fillRect/>
          </a:stretch>
        </p:blipFill>
        <p:spPr>
          <a:xfrm>
            <a:off x="4267200" y="1556792"/>
            <a:ext cx="4876800" cy="3571207"/>
          </a:xfrm>
          <a:ln/>
        </p:spPr>
      </p:pic>
      <p:pic>
        <p:nvPicPr>
          <p:cNvPr id="5" name="Picture 4" descr="Δημιουργία εικόνας"/>
          <p:cNvPicPr>
            <a:picLocks noChangeAspect="1" noChangeArrowheads="1"/>
          </p:cNvPicPr>
          <p:nvPr/>
        </p:nvPicPr>
        <p:blipFill>
          <a:blip r:embed="rId3" cstate="print">
            <a:lum bright="-14000" contrast="30000"/>
          </a:blip>
          <a:srcRect t="3149" r="16761"/>
          <a:stretch>
            <a:fillRect/>
          </a:stretch>
        </p:blipFill>
        <p:spPr bwMode="auto">
          <a:xfrm>
            <a:off x="214282" y="2857496"/>
            <a:ext cx="3851920" cy="3781425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- Πίνακας"/>
          <p:cNvGraphicFramePr>
            <a:graphicFrameLocks noGrp="1"/>
          </p:cNvGraphicFramePr>
          <p:nvPr/>
        </p:nvGraphicFramePr>
        <p:xfrm>
          <a:off x="214281" y="1052513"/>
          <a:ext cx="8605173" cy="5925503"/>
        </p:xfrm>
        <a:graphic>
          <a:graphicData uri="http://schemas.openxmlformats.org/drawingml/2006/table">
            <a:tbl>
              <a:tblPr/>
              <a:tblGrid>
                <a:gridCol w="139792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003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019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0503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864319">
                <a:tc row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l-GR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-84" charset="0"/>
                        <a:ea typeface="ＭＳ Ｐゴシック" pitchFamily="-84" charset="-128"/>
                        <a:cs typeface="Times New Roman" pitchFamily="-8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l-GR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-84" charset="0"/>
                        <a:ea typeface="ＭＳ Ｐゴシック" pitchFamily="-84" charset="-128"/>
                        <a:cs typeface="Times New Roman" pitchFamily="-8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l-GR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-84" charset="0"/>
                        <a:ea typeface="ＭＳ Ｐゴシック" pitchFamily="-84" charset="-128"/>
                        <a:cs typeface="Times New Roman" pitchFamily="-8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l-GR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-84" charset="0"/>
                        <a:ea typeface="ＭＳ Ｐゴシック" pitchFamily="-84" charset="-128"/>
                        <a:cs typeface="Times New Roman" pitchFamily="-8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l-GR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+mj-lt"/>
                        <a:ea typeface="ＭＳ Ｐゴシック" pitchFamily="-84" charset="-128"/>
                        <a:cs typeface="Times New Roman" pitchFamily="-8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j-lt"/>
                          <a:ea typeface="ＭＳ Ｐゴシック" pitchFamily="-84" charset="-128"/>
                          <a:cs typeface="Times New Roman" pitchFamily="-84" charset="0"/>
                        </a:rPr>
                        <a:t>Inducible </a:t>
                      </a:r>
                      <a:r>
                        <a:rPr kumimoji="0" lang="en-GB" sz="20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j-lt"/>
                          <a:ea typeface="ＭＳ Ｐゴシック" pitchFamily="-84" charset="-128"/>
                          <a:cs typeface="Times New Roman" pitchFamily="-84" charset="0"/>
                        </a:rPr>
                        <a:t>urticaria</a:t>
                      </a:r>
                      <a:endParaRPr kumimoji="0" lang="el-GR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+mj-lt"/>
                        <a:ea typeface="ＭＳ Ｐゴシック" pitchFamily="-84" charset="-128"/>
                        <a:cs typeface="Times New Roman" pitchFamily="-84" charset="0"/>
                      </a:endParaRPr>
                    </a:p>
                  </a:txBody>
                  <a:tcPr marL="50533" marR="50533" marT="26670" marB="2667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ＭＳ Ｐゴシック" pitchFamily="-84" charset="-128"/>
                          <a:cs typeface="Times New Roman" pitchFamily="-84" charset="0"/>
                        </a:rPr>
                        <a:t>Cold </a:t>
                      </a:r>
                      <a:r>
                        <a:rPr kumimoji="0" lang="en-GB" sz="16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ＭＳ Ｐゴシック" pitchFamily="-84" charset="-128"/>
                          <a:cs typeface="Times New Roman" pitchFamily="-84" charset="0"/>
                        </a:rPr>
                        <a:t>urticaria</a:t>
                      </a:r>
                      <a:endParaRPr kumimoji="0" lang="el-GR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ＭＳ Ｐゴシック" pitchFamily="-84" charset="-128"/>
                        <a:cs typeface="Times New Roman" pitchFamily="-84" charset="0"/>
                      </a:endParaRPr>
                    </a:p>
                  </a:txBody>
                  <a:tcPr marL="50533" marR="50533" marT="26670" marB="2667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ＭＳ Ｐゴシック" pitchFamily="-84" charset="-128"/>
                          <a:cs typeface="Times New Roman" pitchFamily="-84" charset="0"/>
                        </a:rPr>
                        <a:t>Cold provocation and threshold test (ice cube, cold water, cold wind)</a:t>
                      </a:r>
                      <a:endParaRPr kumimoji="0" lang="el-G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ＭＳ Ｐゴシック" pitchFamily="-84" charset="-128"/>
                        <a:cs typeface="Times New Roman" pitchFamily="-84" charset="0"/>
                      </a:endParaRPr>
                    </a:p>
                  </a:txBody>
                  <a:tcPr marL="50533" marR="50533" marT="26670" marB="2667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ＭＳ Ｐゴシック" pitchFamily="-84" charset="-128"/>
                          <a:cs typeface="Times New Roman" pitchFamily="-84" charset="0"/>
                        </a:rPr>
                        <a:t>Differential blood count and ESR or CRP </a:t>
                      </a:r>
                      <a:r>
                        <a:rPr kumimoji="0" lang="en-GB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ＭＳ Ｐゴシック" pitchFamily="-84" charset="-128"/>
                          <a:cs typeface="Times New Roman" pitchFamily="-84" charset="0"/>
                        </a:rPr>
                        <a:t>cryoproteins</a:t>
                      </a:r>
                      <a:r>
                        <a:rPr kumimoji="0" lang="en-GB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ＭＳ Ｐゴシック" pitchFamily="-84" charset="-128"/>
                          <a:cs typeface="Times New Roman" pitchFamily="-84" charset="0"/>
                        </a:rPr>
                        <a:t> rule out other diseases, especially infections</a:t>
                      </a:r>
                      <a:endParaRPr kumimoji="0" lang="el-G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ＭＳ Ｐゴシック" pitchFamily="-84" charset="-128"/>
                        <a:cs typeface="Times New Roman" pitchFamily="-84" charset="0"/>
                      </a:endParaRPr>
                    </a:p>
                  </a:txBody>
                  <a:tcPr marL="50533" marR="50533" marT="26670" marB="2667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9563">
                <a:tc vMerge="1">
                  <a:txBody>
                    <a:bodyPr/>
                    <a:lstStyle/>
                    <a:p>
                      <a:endParaRPr lang="el-G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ＭＳ Ｐゴシック" pitchFamily="-84" charset="-128"/>
                          <a:cs typeface="Times New Roman" pitchFamily="-84" charset="0"/>
                        </a:rPr>
                        <a:t>Delayed pressure </a:t>
                      </a:r>
                      <a:r>
                        <a:rPr kumimoji="0" lang="en-GB" sz="16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ＭＳ Ｐゴシック" pitchFamily="-84" charset="-128"/>
                          <a:cs typeface="Times New Roman" pitchFamily="-84" charset="0"/>
                        </a:rPr>
                        <a:t>urticaria</a:t>
                      </a:r>
                      <a:endParaRPr kumimoji="0" lang="el-GR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ＭＳ Ｐゴシック" pitchFamily="-84" charset="-128"/>
                        <a:cs typeface="Times New Roman" pitchFamily="-84" charset="0"/>
                      </a:endParaRPr>
                    </a:p>
                  </a:txBody>
                  <a:tcPr marL="50533" marR="50533" marT="26670" marB="2667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ＭＳ Ｐゴシック" pitchFamily="-84" charset="-128"/>
                          <a:cs typeface="Times New Roman" pitchFamily="-84" charset="0"/>
                        </a:rPr>
                        <a:t>Pressure test and threshold test</a:t>
                      </a:r>
                      <a:endParaRPr kumimoji="0" lang="el-G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ＭＳ Ｐゴシック" pitchFamily="-84" charset="-128"/>
                        <a:cs typeface="Times New Roman" pitchFamily="-84" charset="0"/>
                      </a:endParaRPr>
                    </a:p>
                  </a:txBody>
                  <a:tcPr marL="50533" marR="50533" marT="26670" marB="2667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ＭＳ Ｐゴシック" pitchFamily="-84" charset="-128"/>
                          <a:cs typeface="Times New Roman" pitchFamily="-84" charset="0"/>
                        </a:rPr>
                        <a:t>None</a:t>
                      </a:r>
                      <a:endParaRPr kumimoji="0" lang="el-G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ＭＳ Ｐゴシック" pitchFamily="-84" charset="-128"/>
                        <a:cs typeface="Times New Roman" pitchFamily="-84" charset="0"/>
                      </a:endParaRPr>
                    </a:p>
                  </a:txBody>
                  <a:tcPr marL="50533" marR="50533" marT="26670" marB="2667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55625">
                <a:tc vMerge="1">
                  <a:txBody>
                    <a:bodyPr/>
                    <a:lstStyle/>
                    <a:p>
                      <a:endParaRPr lang="el-G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ＭＳ Ｐゴシック" pitchFamily="-84" charset="-128"/>
                          <a:cs typeface="Times New Roman" pitchFamily="-84" charset="0"/>
                        </a:rPr>
                        <a:t>Heat </a:t>
                      </a:r>
                      <a:r>
                        <a:rPr kumimoji="0" lang="en-GB" sz="16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ＭＳ Ｐゴシック" pitchFamily="-84" charset="-128"/>
                          <a:cs typeface="Times New Roman" pitchFamily="-84" charset="0"/>
                        </a:rPr>
                        <a:t>urticaria</a:t>
                      </a:r>
                      <a:endParaRPr kumimoji="0" lang="el-GR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ＭＳ Ｐゴシック" pitchFamily="-84" charset="-128"/>
                        <a:cs typeface="Times New Roman" pitchFamily="-84" charset="0"/>
                      </a:endParaRPr>
                    </a:p>
                  </a:txBody>
                  <a:tcPr marL="50533" marR="50533" marT="26670" marB="2667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ＭＳ Ｐゴシック" pitchFamily="-84" charset="-128"/>
                          <a:cs typeface="Times New Roman" pitchFamily="-84" charset="0"/>
                        </a:rPr>
                        <a:t>Heat provocation and threshold test </a:t>
                      </a:r>
                      <a:endParaRPr kumimoji="0" lang="el-G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ＭＳ Ｐゴシック" pitchFamily="-84" charset="-128"/>
                        <a:cs typeface="Times New Roman" pitchFamily="-84" charset="0"/>
                      </a:endParaRPr>
                    </a:p>
                  </a:txBody>
                  <a:tcPr marL="50533" marR="50533" marT="26670" marB="2667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ＭＳ Ｐゴシック" pitchFamily="-84" charset="-128"/>
                          <a:cs typeface="Times New Roman" pitchFamily="-84" charset="0"/>
                        </a:rPr>
                        <a:t>None</a:t>
                      </a:r>
                      <a:endParaRPr kumimoji="0" lang="el-G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ＭＳ Ｐゴシック" pitchFamily="-84" charset="-128"/>
                        <a:cs typeface="Times New Roman" pitchFamily="-84" charset="0"/>
                      </a:endParaRPr>
                    </a:p>
                  </a:txBody>
                  <a:tcPr marL="50533" marR="50533" marT="26670" marB="2667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55625">
                <a:tc vMerge="1">
                  <a:txBody>
                    <a:bodyPr/>
                    <a:lstStyle/>
                    <a:p>
                      <a:endParaRPr lang="el-G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ＭＳ Ｐゴシック" pitchFamily="-84" charset="-128"/>
                          <a:cs typeface="Times New Roman" pitchFamily="-84" charset="0"/>
                        </a:rPr>
                        <a:t>Solar </a:t>
                      </a:r>
                      <a:r>
                        <a:rPr kumimoji="0" lang="en-GB" sz="16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ＭＳ Ｐゴシック" pitchFamily="-84" charset="-128"/>
                          <a:cs typeface="Times New Roman" pitchFamily="-84" charset="0"/>
                        </a:rPr>
                        <a:t>urticaria</a:t>
                      </a:r>
                      <a:endParaRPr kumimoji="0" lang="el-GR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ＭＳ Ｐゴシック" pitchFamily="-84" charset="-128"/>
                        <a:cs typeface="Times New Roman" pitchFamily="-84" charset="0"/>
                      </a:endParaRPr>
                    </a:p>
                  </a:txBody>
                  <a:tcPr marL="50533" marR="50533" marT="26670" marB="2667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ＭＳ Ｐゴシック" pitchFamily="-84" charset="-128"/>
                          <a:cs typeface="Times New Roman" pitchFamily="-84" charset="0"/>
                        </a:rPr>
                        <a:t>UV and visible light of different wave lengths and threshold test</a:t>
                      </a:r>
                      <a:endParaRPr kumimoji="0" lang="el-G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ＭＳ Ｐゴシック" pitchFamily="-84" charset="-128"/>
                        <a:cs typeface="Times New Roman" pitchFamily="-84" charset="0"/>
                      </a:endParaRPr>
                    </a:p>
                  </a:txBody>
                  <a:tcPr marL="50533" marR="50533" marT="26670" marB="2667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ＭＳ Ｐゴシック" pitchFamily="-84" charset="-128"/>
                          <a:cs typeface="Times New Roman" pitchFamily="-84" charset="0"/>
                        </a:rPr>
                        <a:t>Rule out other light-induced </a:t>
                      </a:r>
                      <a:r>
                        <a:rPr kumimoji="0" lang="en-GB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ＭＳ Ｐゴシック" pitchFamily="-84" charset="-128"/>
                          <a:cs typeface="Times New Roman" pitchFamily="-84" charset="0"/>
                        </a:rPr>
                        <a:t>dermatoses</a:t>
                      </a:r>
                      <a:endParaRPr kumimoji="0" lang="el-G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ＭＳ Ｐゴシック" pitchFamily="-84" charset="-128"/>
                        <a:cs typeface="Times New Roman" pitchFamily="-84" charset="0"/>
                      </a:endParaRPr>
                    </a:p>
                  </a:txBody>
                  <a:tcPr marL="50533" marR="50533" marT="26670" marB="2667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03275">
                <a:tc vMerge="1">
                  <a:txBody>
                    <a:bodyPr/>
                    <a:lstStyle/>
                    <a:p>
                      <a:endParaRPr lang="el-G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ＭＳ Ｐゴシック" pitchFamily="-84" charset="-128"/>
                          <a:cs typeface="Times New Roman" pitchFamily="-84" charset="0"/>
                        </a:rPr>
                        <a:t>Symptomatic </a:t>
                      </a:r>
                      <a:r>
                        <a:rPr kumimoji="0" lang="en-GB" sz="16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ＭＳ Ｐゴシック" pitchFamily="-84" charset="-128"/>
                          <a:cs typeface="Times New Roman" pitchFamily="-84" charset="0"/>
                        </a:rPr>
                        <a:t>dermographism</a:t>
                      </a:r>
                      <a:endParaRPr kumimoji="0" lang="el-GR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ＭＳ Ｐゴシック" pitchFamily="-84" charset="-128"/>
                        <a:cs typeface="Times New Roman" pitchFamily="-8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l-GR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ＭＳ Ｐゴシック" pitchFamily="-84" charset="-128"/>
                        <a:cs typeface="Times New Roman" pitchFamily="-8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ＭＳ Ｐゴシック" pitchFamily="-84" charset="-128"/>
                          <a:cs typeface="Times New Roman" pitchFamily="-84" charset="0"/>
                        </a:rPr>
                        <a:t>Vibratory </a:t>
                      </a:r>
                      <a:r>
                        <a:rPr kumimoji="0" lang="en-GB" sz="16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ＭＳ Ｐゴシック" pitchFamily="-84" charset="-128"/>
                          <a:cs typeface="Times New Roman" pitchFamily="-84" charset="0"/>
                        </a:rPr>
                        <a:t>Angioedema</a:t>
                      </a:r>
                      <a:endParaRPr kumimoji="0" lang="el-GR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ＭＳ Ｐゴシック" pitchFamily="-84" charset="-128"/>
                        <a:cs typeface="Times New Roman" pitchFamily="-84" charset="0"/>
                      </a:endParaRPr>
                    </a:p>
                  </a:txBody>
                  <a:tcPr marL="50533" marR="50533" marT="26670" marB="2667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ＭＳ Ｐゴシック" pitchFamily="-84" charset="-128"/>
                          <a:cs typeface="Times New Roman" pitchFamily="-84" charset="0"/>
                        </a:rPr>
                        <a:t>Elicit </a:t>
                      </a:r>
                      <a:r>
                        <a:rPr kumimoji="0" lang="en-GB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ＭＳ Ｐゴシック" pitchFamily="-84" charset="-128"/>
                          <a:cs typeface="Times New Roman" pitchFamily="-84" charset="0"/>
                        </a:rPr>
                        <a:t>dermographism</a:t>
                      </a:r>
                      <a:r>
                        <a:rPr kumimoji="0" lang="en-GB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ＭＳ Ｐゴシック" pitchFamily="-84" charset="-128"/>
                          <a:cs typeface="Times New Roman" pitchFamily="-84" charset="0"/>
                        </a:rPr>
                        <a:t> and threshold test</a:t>
                      </a:r>
                      <a:endParaRPr kumimoji="0" lang="el-G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ＭＳ Ｐゴシック" pitchFamily="-84" charset="-128"/>
                        <a:cs typeface="Times New Roman" pitchFamily="-8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ＭＳ Ｐゴシック" pitchFamily="-84" charset="-128"/>
                          <a:cs typeface="Times New Roman" pitchFamily="-84" charset="0"/>
                        </a:rPr>
                        <a:t>(</a:t>
                      </a:r>
                      <a:r>
                        <a:rPr kumimoji="0" lang="en-GB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ＭＳ Ｐゴシック" pitchFamily="-84" charset="-128"/>
                          <a:cs typeface="Times New Roman" pitchFamily="-84" charset="0"/>
                        </a:rPr>
                        <a:t>dermographometer</a:t>
                      </a:r>
                      <a:r>
                        <a:rPr kumimoji="0" lang="en-GB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ＭＳ Ｐゴシック" pitchFamily="-84" charset="-128"/>
                          <a:cs typeface="Times New Roman" pitchFamily="-84" charset="0"/>
                        </a:rPr>
                        <a:t>)</a:t>
                      </a:r>
                      <a:endParaRPr kumimoji="0" lang="el-G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ＭＳ Ｐゴシック" pitchFamily="-84" charset="-128"/>
                        <a:cs typeface="Times New Roman" pitchFamily="-8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l-G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ＭＳ Ｐゴシック" pitchFamily="-84" charset="-128"/>
                        <a:cs typeface="Times New Roman" pitchFamily="-8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ＭＳ Ｐゴシック" pitchFamily="-84" charset="-128"/>
                          <a:cs typeface="Times New Roman" pitchFamily="-84" charset="0"/>
                        </a:rPr>
                        <a:t>Test with e.g. Vortex</a:t>
                      </a:r>
                      <a:endParaRPr kumimoji="0" lang="el-G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ＭＳ Ｐゴシック" pitchFamily="-84" charset="-128"/>
                        <a:cs typeface="Times New Roman" pitchFamily="-84" charset="0"/>
                      </a:endParaRPr>
                    </a:p>
                  </a:txBody>
                  <a:tcPr marL="50533" marR="50533" marT="26670" marB="2667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ＭＳ Ｐゴシック" pitchFamily="-84" charset="-128"/>
                          <a:cs typeface="Times New Roman" pitchFamily="-84" charset="0"/>
                        </a:rPr>
                        <a:t>Differential blood count, ESR </a:t>
                      </a:r>
                      <a:r>
                        <a:rPr kumimoji="0" lang="en-GB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ＭＳ Ｐゴシック" pitchFamily="-84" charset="-128"/>
                          <a:cs typeface="Times New Roman" pitchFamily="-84" charset="0"/>
                        </a:rPr>
                        <a:t>orCRP</a:t>
                      </a:r>
                      <a:endParaRPr kumimoji="0" lang="el-G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ＭＳ Ｐゴシック" pitchFamily="-84" charset="-128"/>
                        <a:cs typeface="Times New Roman" pitchFamily="-8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l-G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ＭＳ Ｐゴシック" pitchFamily="-84" charset="-128"/>
                        <a:cs typeface="Times New Roman" pitchFamily="-8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ＭＳ Ｐゴシック" pitchFamily="-84" charset="-128"/>
                          <a:cs typeface="Times New Roman" pitchFamily="-84" charset="0"/>
                        </a:rPr>
                        <a:t>None</a:t>
                      </a:r>
                      <a:endParaRPr kumimoji="0" lang="el-G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ＭＳ Ｐゴシック" pitchFamily="-84" charset="-128"/>
                        <a:cs typeface="Times New Roman" pitchFamily="-84" charset="0"/>
                      </a:endParaRPr>
                    </a:p>
                  </a:txBody>
                  <a:tcPr marL="50533" marR="50533" marT="26670" marB="2667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55625">
                <a:tc rowSpan="4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-84" charset="0"/>
                        <a:ea typeface="ＭＳ Ｐゴシック" pitchFamily="-84" charset="-128"/>
                        <a:cs typeface="Times New Roman" pitchFamily="-84" charset="0"/>
                      </a:endParaRPr>
                    </a:p>
                  </a:txBody>
                  <a:tcPr marL="50533" marR="50533" marT="26670" marB="2667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l-GR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ＭＳ Ｐゴシック" pitchFamily="-84" charset="-128"/>
                        <a:cs typeface="Times New Roman" pitchFamily="-8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6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ＭＳ Ｐゴシック" pitchFamily="-84" charset="-128"/>
                          <a:cs typeface="Times New Roman" pitchFamily="-84" charset="0"/>
                        </a:rPr>
                        <a:t>Aquagenic</a:t>
                      </a:r>
                      <a:r>
                        <a:rPr kumimoji="0" lang="en-GB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ＭＳ Ｐゴシック" pitchFamily="-84" charset="-128"/>
                          <a:cs typeface="Times New Roman" pitchFamily="-84" charset="0"/>
                        </a:rPr>
                        <a:t> </a:t>
                      </a:r>
                      <a:r>
                        <a:rPr kumimoji="0" lang="en-GB" sz="16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ＭＳ Ｐゴシック" pitchFamily="-84" charset="-128"/>
                          <a:cs typeface="Times New Roman" pitchFamily="-84" charset="0"/>
                        </a:rPr>
                        <a:t>urticaria</a:t>
                      </a:r>
                      <a:endParaRPr kumimoji="0" lang="el-GR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ＭＳ Ｐゴシック" pitchFamily="-84" charset="-128"/>
                        <a:cs typeface="Times New Roman" pitchFamily="-84" charset="0"/>
                      </a:endParaRPr>
                    </a:p>
                  </a:txBody>
                  <a:tcPr marL="50533" marR="50533" marT="26670" marB="2667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l-G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ＭＳ Ｐゴシック" pitchFamily="-84" charset="-128"/>
                        <a:cs typeface="Times New Roman" pitchFamily="-8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ＭＳ Ｐゴシック" pitchFamily="-84" charset="-128"/>
                          <a:cs typeface="Times New Roman" pitchFamily="-84" charset="0"/>
                        </a:rPr>
                        <a:t>Wet cloths at body temperature applied for 20 min</a:t>
                      </a:r>
                      <a:endParaRPr kumimoji="0" lang="el-G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ＭＳ Ｐゴシック" pitchFamily="-84" charset="-128"/>
                        <a:cs typeface="Times New Roman" pitchFamily="-84" charset="0"/>
                      </a:endParaRPr>
                    </a:p>
                  </a:txBody>
                  <a:tcPr marL="50533" marR="50533" marT="26670" marB="2667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l-G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ＭＳ Ｐゴシック" pitchFamily="-84" charset="-128"/>
                        <a:cs typeface="Times New Roman" pitchFamily="-8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ＭＳ Ｐゴシック" pitchFamily="-84" charset="-128"/>
                          <a:cs typeface="Times New Roman" pitchFamily="-84" charset="0"/>
                        </a:rPr>
                        <a:t>None</a:t>
                      </a:r>
                      <a:endParaRPr kumimoji="0" lang="el-G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ＭＳ Ｐゴシック" pitchFamily="-84" charset="-128"/>
                        <a:cs typeface="Times New Roman" pitchFamily="-84" charset="0"/>
                      </a:endParaRPr>
                    </a:p>
                  </a:txBody>
                  <a:tcPr marL="50533" marR="50533" marT="26670" marB="2667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09563">
                <a:tc vMerge="1">
                  <a:txBody>
                    <a:bodyPr/>
                    <a:lstStyle/>
                    <a:p>
                      <a:endParaRPr lang="el-G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l-GR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ＭＳ Ｐゴシック" pitchFamily="-84" charset="-128"/>
                        <a:cs typeface="Times New Roman" pitchFamily="-8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ＭＳ Ｐゴシック" pitchFamily="-84" charset="-128"/>
                          <a:cs typeface="Times New Roman" pitchFamily="-84" charset="0"/>
                        </a:rPr>
                        <a:t>Cholinergic </a:t>
                      </a:r>
                      <a:r>
                        <a:rPr kumimoji="0" lang="en-GB" sz="16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ＭＳ Ｐゴシック" pitchFamily="-84" charset="-128"/>
                          <a:cs typeface="Times New Roman" pitchFamily="-84" charset="0"/>
                        </a:rPr>
                        <a:t>urticaria</a:t>
                      </a:r>
                      <a:endParaRPr kumimoji="0" lang="el-GR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ＭＳ Ｐゴシック" pitchFamily="-84" charset="-128"/>
                        <a:cs typeface="Times New Roman" pitchFamily="-84" charset="0"/>
                      </a:endParaRPr>
                    </a:p>
                  </a:txBody>
                  <a:tcPr marL="50533" marR="50533" marT="26670" marB="2667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l-G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ＭＳ Ｐゴシック" pitchFamily="-84" charset="-128"/>
                        <a:cs typeface="Times New Roman" pitchFamily="-8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ＭＳ Ｐゴシック" pitchFamily="-84" charset="-128"/>
                          <a:cs typeface="Times New Roman" pitchFamily="-84" charset="0"/>
                        </a:rPr>
                        <a:t>Exercise and hot bath provocation</a:t>
                      </a:r>
                      <a:endParaRPr kumimoji="0" lang="el-G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ＭＳ Ｐゴシック" pitchFamily="-84" charset="-128"/>
                        <a:cs typeface="Times New Roman" pitchFamily="-84" charset="0"/>
                      </a:endParaRPr>
                    </a:p>
                  </a:txBody>
                  <a:tcPr marL="50533" marR="50533" marT="26670" marB="2667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l-G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ＭＳ Ｐゴシック" pitchFamily="-84" charset="-128"/>
                        <a:cs typeface="Times New Roman" pitchFamily="-8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ＭＳ Ｐゴシック" pitchFamily="-84" charset="-128"/>
                          <a:cs typeface="Times New Roman" pitchFamily="-84" charset="0"/>
                        </a:rPr>
                        <a:t>None</a:t>
                      </a:r>
                      <a:endParaRPr kumimoji="0" lang="el-G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ＭＳ Ｐゴシック" pitchFamily="-84" charset="-128"/>
                        <a:cs typeface="Times New Roman" pitchFamily="-84" charset="0"/>
                      </a:endParaRPr>
                    </a:p>
                  </a:txBody>
                  <a:tcPr marL="50533" marR="50533" marT="26670" marB="2667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803275">
                <a:tc vMerge="1">
                  <a:txBody>
                    <a:bodyPr/>
                    <a:lstStyle/>
                    <a:p>
                      <a:endParaRPr lang="el-G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l-GR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ＭＳ Ｐゴシック" pitchFamily="-84" charset="-128"/>
                        <a:cs typeface="Times New Roman" pitchFamily="-8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ＭＳ Ｐゴシック" pitchFamily="-84" charset="-128"/>
                          <a:cs typeface="Times New Roman" pitchFamily="-84" charset="0"/>
                        </a:rPr>
                        <a:t>Contact </a:t>
                      </a:r>
                      <a:r>
                        <a:rPr kumimoji="0" lang="en-GB" sz="16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ＭＳ Ｐゴシック" pitchFamily="-84" charset="-128"/>
                          <a:cs typeface="Times New Roman" pitchFamily="-84" charset="0"/>
                        </a:rPr>
                        <a:t>urticaria</a:t>
                      </a:r>
                      <a:endParaRPr kumimoji="0" lang="el-GR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ＭＳ Ｐゴシック" pitchFamily="-84" charset="-128"/>
                        <a:cs typeface="Times New Roman" pitchFamily="-84" charset="0"/>
                      </a:endParaRPr>
                    </a:p>
                  </a:txBody>
                  <a:tcPr marL="50533" marR="50533" marT="26670" marB="2667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l-G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ＭＳ Ｐゴシック" pitchFamily="-84" charset="-128"/>
                        <a:cs typeface="Times New Roman" pitchFamily="-8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ＭＳ Ｐゴシック" pitchFamily="-84" charset="-128"/>
                          <a:cs typeface="Times New Roman" pitchFamily="-84" charset="0"/>
                        </a:rPr>
                        <a:t>Cutaneous</a:t>
                      </a:r>
                      <a:r>
                        <a:rPr kumimoji="0" lang="en-GB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ＭＳ Ｐゴシック" pitchFamily="-84" charset="-128"/>
                          <a:cs typeface="Times New Roman" pitchFamily="-84" charset="0"/>
                        </a:rPr>
                        <a:t> provocation test. Skin tests with immediate readings, e.g. Prick test </a:t>
                      </a:r>
                      <a:endParaRPr kumimoji="0" lang="el-G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ＭＳ Ｐゴシック" pitchFamily="-84" charset="-128"/>
                        <a:cs typeface="Times New Roman" pitchFamily="-84" charset="0"/>
                      </a:endParaRPr>
                    </a:p>
                  </a:txBody>
                  <a:tcPr marL="50533" marR="50533" marT="26670" marB="2667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l-G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ＭＳ Ｐゴシック" pitchFamily="-84" charset="-128"/>
                        <a:cs typeface="Times New Roman" pitchFamily="-8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ＭＳ Ｐゴシック" pitchFamily="-84" charset="-128"/>
                          <a:cs typeface="Times New Roman" pitchFamily="-84" charset="0"/>
                        </a:rPr>
                        <a:t>None</a:t>
                      </a:r>
                      <a:endParaRPr kumimoji="0" lang="el-G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ＭＳ Ｐゴシック" pitchFamily="-84" charset="-128"/>
                        <a:cs typeface="Times New Roman" pitchFamily="-84" charset="0"/>
                      </a:endParaRPr>
                    </a:p>
                  </a:txBody>
                  <a:tcPr marL="50533" marR="50533" marT="26670" marB="2667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84150">
                <a:tc vMerge="1">
                  <a:txBody>
                    <a:bodyPr/>
                    <a:lstStyle/>
                    <a:p>
                      <a:endParaRPr lang="el-G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-84" charset="0"/>
                        <a:ea typeface="ＭＳ Ｐゴシック" pitchFamily="-84" charset="-128"/>
                        <a:cs typeface="Times New Roman" pitchFamily="-84" charset="0"/>
                      </a:endParaRPr>
                    </a:p>
                  </a:txBody>
                  <a:tcPr marL="50533" marR="50533" marT="26670" marB="2667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-84" charset="0"/>
                        <a:ea typeface="ＭＳ Ｐゴシック" pitchFamily="-84" charset="-128"/>
                        <a:cs typeface="Times New Roman" pitchFamily="-84" charset="0"/>
                      </a:endParaRPr>
                    </a:p>
                  </a:txBody>
                  <a:tcPr marL="50533" marR="50533" marT="26670" marB="2667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-84" charset="0"/>
                        <a:ea typeface="ＭＳ Ｐゴシック" pitchFamily="-84" charset="-128"/>
                        <a:cs typeface="Times New Roman" pitchFamily="-84" charset="0"/>
                      </a:endParaRPr>
                    </a:p>
                  </a:txBody>
                  <a:tcPr marL="50533" marR="50533" marT="26670" marB="2667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5" name="Rectangle 2"/>
          <p:cNvSpPr txBox="1">
            <a:spLocks noGrp="1" noChangeArrowheads="1"/>
          </p:cNvSpPr>
          <p:nvPr>
            <p:ph type="title"/>
          </p:nvPr>
        </p:nvSpPr>
        <p:spPr>
          <a:xfrm>
            <a:off x="323528" y="0"/>
            <a:ext cx="8568952" cy="1082040"/>
          </a:xfrm>
        </p:spPr>
        <p:txBody>
          <a:bodyPr>
            <a:noAutofit/>
          </a:bodyPr>
          <a:lstStyle/>
          <a:p>
            <a:pPr algn="l"/>
            <a:r>
              <a:rPr lang="el-GR" sz="3200" b="1" dirty="0">
                <a:solidFill>
                  <a:schemeClr val="tx1">
                    <a:lumMod val="85000"/>
                    <a:lumOff val="15000"/>
                  </a:schemeClr>
                </a:solidFill>
                <a:ea typeface="Arial Unicode MS" pitchFamily="34" charset="-128"/>
                <a:cs typeface="Arial Unicode MS" pitchFamily="34" charset="-128"/>
              </a:rPr>
              <a:t>                    Επαγόμενες Κνιδώσεις</a:t>
            </a:r>
            <a:br>
              <a:rPr lang="el-GR" sz="2800" b="1" dirty="0">
                <a:solidFill>
                  <a:schemeClr val="tx1">
                    <a:lumMod val="85000"/>
                    <a:lumOff val="15000"/>
                  </a:schemeClr>
                </a:solidFill>
                <a:ea typeface="Arial Unicode MS" pitchFamily="34" charset="-128"/>
                <a:cs typeface="Arial Unicode MS" pitchFamily="34" charset="-128"/>
              </a:rPr>
            </a:br>
            <a:r>
              <a:rPr lang="el-GR" sz="2800" b="1" dirty="0">
                <a:solidFill>
                  <a:schemeClr val="tx1">
                    <a:lumMod val="85000"/>
                    <a:lumOff val="15000"/>
                  </a:schemeClr>
                </a:solidFill>
                <a:ea typeface="Arial Unicode MS" pitchFamily="34" charset="-128"/>
                <a:cs typeface="Arial Unicode MS" pitchFamily="34" charset="-128"/>
              </a:rPr>
              <a:t>                     </a:t>
            </a:r>
            <a:r>
              <a:rPr lang="el-GR" sz="3200" b="1" cap="none" dirty="0">
                <a:solidFill>
                  <a:schemeClr val="tx1">
                    <a:lumMod val="85000"/>
                    <a:lumOff val="15000"/>
                  </a:schemeClr>
                </a:solidFill>
                <a:ea typeface="Arial Unicode MS" pitchFamily="34" charset="-128"/>
                <a:cs typeface="Arial Unicode MS" pitchFamily="34" charset="-128"/>
              </a:rPr>
              <a:t>Προτεινόμενος έλεγχος  </a:t>
            </a:r>
            <a:endParaRPr lang="el-GR" sz="2800" b="1" cap="none" dirty="0">
              <a:solidFill>
                <a:schemeClr val="tx1">
                  <a:lumMod val="85000"/>
                  <a:lumOff val="15000"/>
                </a:schemeClr>
              </a:solidFill>
              <a:ea typeface="Arial Unicode MS" pitchFamily="34" charset="-128"/>
              <a:cs typeface="Arial Unicode MS" pitchFamily="34" charset="-128"/>
            </a:endParaRPr>
          </a:p>
        </p:txBody>
      </p:sp>
      <p:cxnSp>
        <p:nvCxnSpPr>
          <p:cNvPr id="8" name="Straight Connector 7"/>
          <p:cNvCxnSpPr/>
          <p:nvPr/>
        </p:nvCxnSpPr>
        <p:spPr>
          <a:xfrm>
            <a:off x="-857288" y="1071546"/>
            <a:ext cx="864235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3536"/>
            <a:ext cx="5266928" cy="871208"/>
          </a:xfrm>
          <a:solidFill>
            <a:schemeClr val="bg2">
              <a:lumMod val="75000"/>
            </a:schemeClr>
          </a:solidFill>
        </p:spPr>
        <p:txBody>
          <a:bodyPr>
            <a:normAutofit/>
          </a:bodyPr>
          <a:lstStyle/>
          <a:p>
            <a:pPr algn="l"/>
            <a:r>
              <a:rPr lang="el-GR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 </a:t>
            </a:r>
            <a:r>
              <a:rPr lang="en-US" sz="4000" b="1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K</a:t>
            </a:r>
            <a:r>
              <a:rPr lang="el-GR" sz="4000" b="1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 εκ ψύχους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1484784"/>
            <a:ext cx="8820472" cy="5112567"/>
          </a:xfrm>
        </p:spPr>
        <p:txBody>
          <a:bodyPr>
            <a:normAutofit fontScale="92500" lnSpcReduction="20000"/>
          </a:bodyPr>
          <a:lstStyle/>
          <a:p>
            <a:pPr>
              <a:buClr>
                <a:srgbClr val="FFFF00"/>
              </a:buClr>
            </a:pPr>
            <a:r>
              <a:rPr lang="el-GR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Εκλυτικό αίτιο</a:t>
            </a:r>
            <a:r>
              <a:rPr lang="el-GR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 </a:t>
            </a:r>
            <a:r>
              <a:rPr lang="el-G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:</a:t>
            </a:r>
            <a:r>
              <a:rPr lang="el-G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 </a:t>
            </a:r>
            <a:r>
              <a:rPr lang="el-GR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το ψύχος </a:t>
            </a:r>
            <a:r>
              <a:rPr lang="el-GR" sz="3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(</a:t>
            </a:r>
            <a:r>
              <a:rPr lang="el-GR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κρύος αέρας,νερό,αντικείμενα)</a:t>
            </a:r>
            <a:endParaRPr lang="el-G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  <a:p>
            <a:pPr>
              <a:buClr>
                <a:srgbClr val="990000"/>
              </a:buClr>
              <a:buFont typeface="Wingdings" pitchFamily="2" charset="2"/>
              <a:buChar char="Ø"/>
            </a:pPr>
            <a:r>
              <a:rPr lang="el-G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Η δεύτερη πιο συχνή φυσική κνίδωση μετά το </a:t>
            </a:r>
            <a:r>
              <a:rPr lang="en-US" b="1" dirty="0"/>
              <a:t> </a:t>
            </a:r>
            <a:r>
              <a:rPr lang="el-G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δερμογραφισμό, το 1-3% των Κ</a:t>
            </a:r>
          </a:p>
          <a:p>
            <a:pPr>
              <a:buClr>
                <a:srgbClr val="990000"/>
              </a:buClr>
              <a:buFont typeface="Wingdings" pitchFamily="2" charset="2"/>
              <a:buChar char="Ø"/>
            </a:pPr>
            <a:endParaRPr lang="el-GR" b="1" dirty="0"/>
          </a:p>
          <a:p>
            <a:pPr>
              <a:buClr>
                <a:srgbClr val="990000"/>
              </a:buClr>
              <a:buFont typeface="Wingdings" pitchFamily="2" charset="2"/>
              <a:buChar char="Ø"/>
            </a:pPr>
            <a:endParaRPr lang="el-GR" b="1" dirty="0"/>
          </a:p>
          <a:p>
            <a:pPr>
              <a:buClr>
                <a:srgbClr val="990000"/>
              </a:buClr>
              <a:buFont typeface="Wingdings" pitchFamily="2" charset="2"/>
              <a:buChar char="Ø"/>
            </a:pPr>
            <a:endParaRPr lang="el-GR" b="1" dirty="0"/>
          </a:p>
          <a:p>
            <a:pPr>
              <a:buClr>
                <a:srgbClr val="990000"/>
              </a:buClr>
              <a:buFont typeface="Wingdings" pitchFamily="2" charset="2"/>
              <a:buChar char="Ø"/>
            </a:pPr>
            <a:endParaRPr lang="el-GR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  <a:p>
            <a:pPr>
              <a:buClr>
                <a:srgbClr val="990000"/>
              </a:buClr>
              <a:buFont typeface="Wingdings" pitchFamily="2" charset="2"/>
              <a:buChar char="Ø"/>
            </a:pPr>
            <a:endParaRPr lang="el-GR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  <a:p>
            <a:pPr>
              <a:buClr>
                <a:srgbClr val="990000"/>
              </a:buClr>
              <a:buFont typeface="Wingdings" pitchFamily="2" charset="2"/>
              <a:buChar char="Ø"/>
            </a:pPr>
            <a:r>
              <a:rPr lang="el-GR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Συχνότερη η επίκτητη πρωτοπαθής μορφή</a:t>
            </a:r>
          </a:p>
          <a:p>
            <a:pPr>
              <a:buClr>
                <a:srgbClr val="990000"/>
              </a:buClr>
              <a:buFont typeface="Wingdings" pitchFamily="2" charset="2"/>
              <a:buChar char="Ø"/>
            </a:pPr>
            <a:r>
              <a:rPr lang="el-GR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Κίνδυνος εμφάνισης συστηματικών συμπτωμάτων</a:t>
            </a:r>
          </a:p>
        </p:txBody>
      </p:sp>
      <p:sp>
        <p:nvSpPr>
          <p:cNvPr id="4" name="Rectangle 3"/>
          <p:cNvSpPr/>
          <p:nvPr/>
        </p:nvSpPr>
        <p:spPr>
          <a:xfrm>
            <a:off x="179512" y="3068960"/>
            <a:ext cx="8784976" cy="165618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Διακρίνεται σε:</a:t>
            </a:r>
            <a:r>
              <a:rPr kumimoji="0" lang="el-G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 </a:t>
            </a:r>
            <a:br>
              <a:rPr kumimoji="0" lang="el-G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</a:br>
            <a:r>
              <a:rPr kumimoji="0" lang="el-G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1. </a:t>
            </a:r>
            <a:r>
              <a:rPr kumimoji="0" lang="el-GR" sz="2000" b="1" i="1" u="sng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Επίκτητη</a:t>
            </a:r>
            <a:r>
              <a:rPr kumimoji="0" lang="el-G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 α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)</a:t>
            </a:r>
            <a:r>
              <a:rPr kumimoji="0" lang="el-G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 πρωτοπαθής </a:t>
            </a:r>
            <a:br>
              <a:rPr kumimoji="0" lang="el-G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</a:br>
            <a:r>
              <a:rPr kumimoji="0" lang="el-G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                          β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)</a:t>
            </a:r>
            <a:r>
              <a:rPr kumimoji="0" lang="el-G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 δευτεροπαθής (κρυοσφαιριναιμία, λοιμώξεις)</a:t>
            </a:r>
            <a:br>
              <a:rPr kumimoji="0" lang="el-G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</a:br>
            <a:r>
              <a:rPr kumimoji="0" lang="el-G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	           γ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) </a:t>
            </a:r>
            <a:r>
              <a:rPr kumimoji="0" lang="el-G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λοιπές (νυγμοί υμενοπτέρων, φάρμακα, νεοπλάσματα) </a:t>
            </a:r>
            <a:br>
              <a:rPr kumimoji="0" lang="el-G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</a:br>
            <a:r>
              <a:rPr kumimoji="0" lang="el-G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2. </a:t>
            </a:r>
            <a:r>
              <a:rPr kumimoji="0" lang="el-GR" sz="2000" b="1" i="1" u="sng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Η κληρονομούμενη μορφή κατατάσσεται στις αγγειίτιδες</a:t>
            </a:r>
            <a:r>
              <a:rPr kumimoji="0" lang="el-G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 </a:t>
            </a:r>
          </a:p>
        </p:txBody>
      </p:sp>
      <p:pic>
        <p:nvPicPr>
          <p:cNvPr id="5" name="Picture 4" descr="ka"/>
          <p:cNvPicPr>
            <a:picLocks noChangeAspect="1" noChangeArrowheads="1"/>
          </p:cNvPicPr>
          <p:nvPr/>
        </p:nvPicPr>
        <p:blipFill>
          <a:blip r:embed="rId2" cstate="print">
            <a:lum bright="-6000"/>
          </a:blip>
          <a:srcRect l="868" r="868" b="1880"/>
          <a:stretch>
            <a:fillRect/>
          </a:stretch>
        </p:blipFill>
        <p:spPr bwMode="auto">
          <a:xfrm>
            <a:off x="7127875" y="0"/>
            <a:ext cx="2016125" cy="1481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7638"/>
          </a:xfrm>
          <a:solidFill>
            <a:schemeClr val="bg2">
              <a:lumMod val="75000"/>
            </a:schemeClr>
          </a:solidFill>
        </p:spPr>
        <p:txBody>
          <a:bodyPr>
            <a:noAutofit/>
          </a:bodyPr>
          <a:lstStyle/>
          <a:p>
            <a:r>
              <a:rPr lang="el-GR" sz="3200" b="1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Υπάρχει καθορισμός ορίου ερεθίσματος</a:t>
            </a:r>
            <a:br>
              <a:rPr lang="el-GR" sz="3200" b="1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</a:br>
            <a:r>
              <a:rPr lang="el-GR" sz="3200" b="1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 στην Κ εκ ψύχους  </a:t>
            </a:r>
            <a:endParaRPr lang="el-GR" sz="3200" dirty="0">
              <a:solidFill>
                <a:schemeClr val="tx1">
                  <a:lumMod val="85000"/>
                  <a:lumOff val="15000"/>
                </a:schemeClr>
              </a:solidFill>
              <a:latin typeface="Calibri" pitchFamily="34" charset="0"/>
            </a:endParaRPr>
          </a:p>
        </p:txBody>
      </p:sp>
      <p:pic>
        <p:nvPicPr>
          <p:cNvPr id="4" name="Content Placeholder 3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3568" y="3861048"/>
            <a:ext cx="6943725" cy="2600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56176" y="2420888"/>
            <a:ext cx="2727325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5" descr="Gruppieren 12_pptX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27584" y="1700808"/>
            <a:ext cx="5300662" cy="2017713"/>
          </a:xfrm>
          <a:prstGeom prst="rect">
            <a:avLst/>
          </a:prstGeom>
          <a:noFill/>
          <a:ln w="6350" algn="ctr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179388" y="0"/>
            <a:ext cx="8570912" cy="1484784"/>
          </a:xfrm>
          <a:solidFill>
            <a:schemeClr val="bg2">
              <a:lumMod val="75000"/>
            </a:schemeClr>
          </a:solidFill>
          <a:ln/>
        </p:spPr>
        <p:txBody>
          <a:bodyPr lIns="92075" tIns="46038" rIns="92075" bIns="46038">
            <a:normAutofit/>
          </a:bodyPr>
          <a:lstStyle/>
          <a:p>
            <a:pPr algn="l"/>
            <a:r>
              <a:rPr lang="el-GR" altLang="fr-FR" sz="3200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itchFamily="34" charset="0"/>
              </a:rPr>
              <a:t>Αν δεν διαθέτουμε την συσκευή </a:t>
            </a:r>
            <a:r>
              <a:rPr lang="en-US" altLang="fr-FR" sz="32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alibri" pitchFamily="34" charset="0"/>
              </a:rPr>
              <a:t>Temptest</a:t>
            </a:r>
            <a:r>
              <a:rPr lang="el-GR" altLang="fr-FR" sz="3200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itchFamily="34" charset="0"/>
              </a:rPr>
              <a:t>, γίνεται </a:t>
            </a:r>
            <a:r>
              <a:rPr lang="en-US" altLang="fr-FR" sz="3200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itchFamily="34" charset="0"/>
              </a:rPr>
              <a:t> </a:t>
            </a:r>
            <a:r>
              <a:rPr lang="el-GR" altLang="fr-FR" sz="3200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itchFamily="34" charset="0"/>
              </a:rPr>
              <a:t> η δοκιμασία </a:t>
            </a:r>
            <a:r>
              <a:rPr lang="el-GR" altLang="fr-FR" sz="3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itchFamily="34" charset="0"/>
              </a:rPr>
              <a:t>πάγου</a:t>
            </a:r>
            <a:r>
              <a:rPr lang="el-GR" altLang="fr-FR" sz="3200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itchFamily="34" charset="0"/>
              </a:rPr>
              <a:t> ή εμβ</a:t>
            </a:r>
            <a:r>
              <a:rPr lang="fr-FR" altLang="fr-FR" sz="3200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itchFamily="34" charset="0"/>
              </a:rPr>
              <a:t>ύ</a:t>
            </a:r>
            <a:r>
              <a:rPr lang="el-GR" altLang="fr-FR" sz="3200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itchFamily="34" charset="0"/>
              </a:rPr>
              <a:t>θηση σε κρύο νερό</a:t>
            </a:r>
            <a:endParaRPr lang="en-GB" sz="3200" dirty="0">
              <a:solidFill>
                <a:schemeClr val="tx1">
                  <a:lumMod val="85000"/>
                  <a:lumOff val="15000"/>
                </a:schemeClr>
              </a:solidFill>
              <a:latin typeface="Calibri" pitchFamily="34" charset="0"/>
            </a:endParaRPr>
          </a:p>
        </p:txBody>
      </p:sp>
      <p:sp>
        <p:nvSpPr>
          <p:cNvPr id="45059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179511" y="2204864"/>
            <a:ext cx="7776865" cy="3959671"/>
          </a:xfrm>
          <a:noFill/>
          <a:ln/>
        </p:spPr>
        <p:txBody>
          <a:bodyPr lIns="92075" tIns="46038" rIns="92075" bIns="46038">
            <a:normAutofit fontScale="92500" lnSpcReduction="20000"/>
          </a:bodyPr>
          <a:lstStyle/>
          <a:p>
            <a:pPr>
              <a:lnSpc>
                <a:spcPct val="90000"/>
              </a:lnSpc>
              <a:buClr>
                <a:srgbClr val="C00000"/>
              </a:buClr>
              <a:buFont typeface="Wingdings" pitchFamily="2" charset="2"/>
              <a:buChar char="Ø"/>
            </a:pPr>
            <a:r>
              <a:rPr lang="en-GB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Τοποθέτηση</a:t>
            </a:r>
            <a:r>
              <a:rPr lang="en-GB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 </a:t>
            </a:r>
            <a:r>
              <a:rPr lang="en-GB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πάγου</a:t>
            </a:r>
            <a:r>
              <a:rPr lang="en-GB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 </a:t>
            </a:r>
            <a:r>
              <a:rPr lang="en-GB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σε</a:t>
            </a:r>
            <a:r>
              <a:rPr lang="en-GB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 </a:t>
            </a:r>
            <a:r>
              <a:rPr lang="en-GB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πλαστικό</a:t>
            </a:r>
            <a:r>
              <a:rPr lang="en-GB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 </a:t>
            </a:r>
            <a:endParaRPr lang="el-G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  <a:p>
            <a:pPr>
              <a:lnSpc>
                <a:spcPct val="90000"/>
              </a:lnSpc>
              <a:buClr>
                <a:srgbClr val="C00000"/>
              </a:buClr>
              <a:buNone/>
            </a:pPr>
            <a:r>
              <a:rPr lang="el-G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    </a:t>
            </a:r>
            <a:r>
              <a:rPr lang="en-GB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σάκκο</a:t>
            </a:r>
            <a:r>
              <a:rPr lang="en-GB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 </a:t>
            </a:r>
            <a:r>
              <a:rPr lang="en-GB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επάνω</a:t>
            </a:r>
            <a:r>
              <a:rPr lang="el-G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 </a:t>
            </a:r>
            <a:r>
              <a:rPr lang="en-GB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στο</a:t>
            </a:r>
            <a:r>
              <a:rPr lang="en-GB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 </a:t>
            </a:r>
            <a:r>
              <a:rPr lang="en-GB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δέρμα</a:t>
            </a:r>
            <a:r>
              <a:rPr lang="el-G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 </a:t>
            </a:r>
            <a:r>
              <a:rPr lang="en-GB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για</a:t>
            </a:r>
            <a:r>
              <a:rPr lang="en-GB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 15 min </a:t>
            </a:r>
          </a:p>
          <a:p>
            <a:pPr>
              <a:lnSpc>
                <a:spcPct val="90000"/>
              </a:lnSpc>
              <a:buClr>
                <a:srgbClr val="C00000"/>
              </a:buClr>
              <a:buFont typeface="Wingdings" pitchFamily="2" charset="2"/>
              <a:buChar char="Ø"/>
            </a:pPr>
            <a:endParaRPr lang="el-GR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  <a:p>
            <a:pPr>
              <a:lnSpc>
                <a:spcPct val="90000"/>
              </a:lnSpc>
              <a:buClr>
                <a:srgbClr val="C00000"/>
              </a:buClr>
              <a:buFont typeface="Wingdings" pitchFamily="2" charset="2"/>
              <a:buChar char="Ø"/>
            </a:pPr>
            <a:r>
              <a:rPr lang="el-GR" b="1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Κ</a:t>
            </a:r>
            <a:r>
              <a:rPr lang="en-GB" b="1" dirty="0" err="1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νησμώδη</a:t>
            </a:r>
            <a:r>
              <a:rPr lang="el-GR" b="1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ς </a:t>
            </a:r>
            <a:r>
              <a:rPr lang="en-GB" b="1" dirty="0" err="1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πομφό</a:t>
            </a:r>
            <a:r>
              <a:rPr lang="el-GR" b="1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ς</a:t>
            </a:r>
            <a:r>
              <a:rPr lang="en-GB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 </a:t>
            </a:r>
            <a:r>
              <a:rPr lang="en-GB" dirty="0" err="1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εντός</a:t>
            </a:r>
            <a:r>
              <a:rPr lang="en-GB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 </a:t>
            </a:r>
            <a:r>
              <a:rPr lang="en-GB" dirty="0" err="1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ολίγων</a:t>
            </a:r>
            <a:r>
              <a:rPr lang="en-GB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 </a:t>
            </a:r>
            <a:r>
              <a:rPr lang="en-GB" dirty="0" err="1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λεπτών</a:t>
            </a:r>
            <a:r>
              <a:rPr lang="en-GB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 </a:t>
            </a:r>
            <a:r>
              <a:rPr lang="en-GB" dirty="0" err="1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και</a:t>
            </a:r>
            <a:endParaRPr lang="el-GR" dirty="0">
              <a:solidFill>
                <a:schemeClr val="tx1">
                  <a:lumMod val="85000"/>
                  <a:lumOff val="1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  <a:p>
            <a:pPr>
              <a:lnSpc>
                <a:spcPct val="90000"/>
              </a:lnSpc>
              <a:buClr>
                <a:srgbClr val="C00000"/>
              </a:buClr>
              <a:buNone/>
            </a:pPr>
            <a:r>
              <a:rPr lang="el-GR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    </a:t>
            </a:r>
            <a:r>
              <a:rPr lang="en-GB" dirty="0" err="1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διάρκειας</a:t>
            </a:r>
            <a:r>
              <a:rPr lang="el-GR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 </a:t>
            </a:r>
            <a:r>
              <a:rPr lang="en-GB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&lt;2ώρες</a:t>
            </a:r>
            <a:endParaRPr lang="el-GR" dirty="0">
              <a:solidFill>
                <a:schemeClr val="tx1">
                  <a:lumMod val="85000"/>
                  <a:lumOff val="1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  <a:p>
            <a:pPr>
              <a:lnSpc>
                <a:spcPct val="90000"/>
              </a:lnSpc>
              <a:buClr>
                <a:srgbClr val="C00000"/>
              </a:buClr>
              <a:buFont typeface="Wingdings" pitchFamily="2" charset="2"/>
              <a:buChar char="Ø"/>
            </a:pPr>
            <a:endParaRPr lang="el-G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  <a:p>
            <a:pPr>
              <a:lnSpc>
                <a:spcPct val="90000"/>
              </a:lnSpc>
              <a:buClr>
                <a:srgbClr val="C00000"/>
              </a:buClr>
              <a:buFont typeface="Wingdings" pitchFamily="2" charset="2"/>
              <a:buChar char="Ø"/>
            </a:pPr>
            <a:r>
              <a:rPr lang="en-GB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Αν</a:t>
            </a:r>
            <a:r>
              <a:rPr lang="el-G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 </a:t>
            </a:r>
            <a:r>
              <a:rPr lang="en-GB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 </a:t>
            </a:r>
            <a:r>
              <a:rPr lang="en-GB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το</a:t>
            </a:r>
            <a:r>
              <a:rPr lang="en-GB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 test </a:t>
            </a:r>
            <a:r>
              <a:rPr lang="en-GB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είναι</a:t>
            </a:r>
            <a:r>
              <a:rPr lang="en-GB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 </a:t>
            </a:r>
            <a:r>
              <a:rPr lang="en-GB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αρνητικό</a:t>
            </a:r>
            <a:r>
              <a:rPr lang="en-GB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, </a:t>
            </a:r>
            <a:r>
              <a:rPr lang="en-GB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τότε</a:t>
            </a:r>
            <a:r>
              <a:rPr lang="en-GB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 </a:t>
            </a:r>
            <a:r>
              <a:rPr lang="en-GB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γίνεται</a:t>
            </a:r>
            <a:endParaRPr lang="el-G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  <a:p>
            <a:pPr>
              <a:lnSpc>
                <a:spcPct val="90000"/>
              </a:lnSpc>
              <a:buClr>
                <a:srgbClr val="C00000"/>
              </a:buClr>
              <a:buNone/>
            </a:pPr>
            <a:r>
              <a:rPr lang="el-G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    </a:t>
            </a:r>
            <a:r>
              <a:rPr lang="en-GB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εμβύθηση</a:t>
            </a:r>
            <a:r>
              <a:rPr lang="en-GB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 </a:t>
            </a:r>
            <a:r>
              <a:rPr lang="en-GB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του</a:t>
            </a:r>
            <a:r>
              <a:rPr lang="en-GB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 </a:t>
            </a:r>
            <a:r>
              <a:rPr lang="en-GB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αντιβραχίου</a:t>
            </a:r>
            <a:r>
              <a:rPr lang="en-GB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 </a:t>
            </a:r>
            <a:r>
              <a:rPr lang="en-GB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σε</a:t>
            </a:r>
            <a:r>
              <a:rPr lang="en-GB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 </a:t>
            </a:r>
            <a:r>
              <a:rPr lang="en-GB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νερό</a:t>
            </a:r>
            <a:r>
              <a:rPr lang="en-GB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 </a:t>
            </a:r>
            <a:endParaRPr lang="el-G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  <a:p>
            <a:pPr>
              <a:lnSpc>
                <a:spcPct val="90000"/>
              </a:lnSpc>
              <a:buClr>
                <a:srgbClr val="C00000"/>
              </a:buClr>
              <a:buNone/>
            </a:pPr>
            <a:r>
              <a:rPr lang="el-G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    </a:t>
            </a:r>
            <a:r>
              <a:rPr lang="en-GB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5</a:t>
            </a:r>
            <a:r>
              <a:rPr lang="en-GB" baseline="30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ο</a:t>
            </a:r>
            <a:r>
              <a:rPr lang="el-GR" baseline="30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_</a:t>
            </a:r>
            <a:r>
              <a:rPr lang="en-GB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10</a:t>
            </a:r>
            <a:r>
              <a:rPr lang="en-GB" baseline="30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ο</a:t>
            </a:r>
            <a:r>
              <a:rPr lang="en-GB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C </a:t>
            </a:r>
            <a:r>
              <a:rPr lang="el-G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 </a:t>
            </a:r>
            <a:r>
              <a:rPr lang="en-GB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για</a:t>
            </a:r>
            <a:r>
              <a:rPr lang="el-G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 </a:t>
            </a:r>
            <a:r>
              <a:rPr lang="en-GB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10 min. </a:t>
            </a:r>
          </a:p>
        </p:txBody>
      </p:sp>
      <p:pic>
        <p:nvPicPr>
          <p:cNvPr id="45060" name="Picture 4" descr="kats"/>
          <p:cNvPicPr>
            <a:picLocks noChangeAspect="1" noChangeArrowheads="1"/>
          </p:cNvPicPr>
          <p:nvPr/>
        </p:nvPicPr>
        <p:blipFill>
          <a:blip r:embed="rId3" cstate="print">
            <a:lum bright="-10000" contrast="10000"/>
          </a:blip>
          <a:srcRect l="1776" t="3220" r="5211" b="3220"/>
          <a:stretch>
            <a:fillRect/>
          </a:stretch>
        </p:blipFill>
        <p:spPr bwMode="auto">
          <a:xfrm>
            <a:off x="6492724" y="1628800"/>
            <a:ext cx="2536003" cy="1584176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</p:pic>
      <p:pic>
        <p:nvPicPr>
          <p:cNvPr id="5" name="Picture 3" descr="Cold Urticaria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>
          <a:xfrm rot="16200000" flipV="1">
            <a:off x="6548095" y="4333225"/>
            <a:ext cx="2592288" cy="164793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24744"/>
          </a:xfrm>
          <a:solidFill>
            <a:schemeClr val="bg2">
              <a:lumMod val="75000"/>
            </a:schemeClr>
          </a:solidFill>
        </p:spPr>
        <p:txBody>
          <a:bodyPr>
            <a:normAutofit/>
          </a:bodyPr>
          <a:lstStyle/>
          <a:p>
            <a:r>
              <a:rPr lang="el-GR" altLang="fr-FR" sz="4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itchFamily="34" charset="0"/>
              </a:rPr>
              <a:t>Καθυστερημένη Κ απο πίεση </a:t>
            </a:r>
            <a:r>
              <a:rPr lang="en-US" altLang="fr-FR" sz="4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itchFamily="34" charset="0"/>
              </a:rPr>
              <a:t>(DPU)</a:t>
            </a:r>
            <a:endParaRPr lang="el-GR" sz="4000" b="1" dirty="0">
              <a:solidFill>
                <a:schemeClr val="tx1">
                  <a:lumMod val="85000"/>
                  <a:lumOff val="15000"/>
                </a:schemeClr>
              </a:solidFill>
              <a:latin typeface="Calibri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646237"/>
            <a:ext cx="8712968" cy="4526280"/>
          </a:xfrm>
        </p:spPr>
        <p:txBody>
          <a:bodyPr/>
          <a:lstStyle/>
          <a:p>
            <a:pPr>
              <a:buClr>
                <a:srgbClr val="FFFF00"/>
              </a:buClr>
              <a:defRPr/>
            </a:pPr>
            <a:r>
              <a:rPr lang="el-GR" sz="2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Εκλυτικό αίτιο</a:t>
            </a:r>
            <a:r>
              <a:rPr lang="el-GR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:  η εφαρμογή παρατεταμένης κάθετης πίεσης στο δέρμα. </a:t>
            </a:r>
          </a:p>
          <a:p>
            <a:pPr>
              <a:buClr>
                <a:srgbClr val="990000"/>
              </a:buClr>
              <a:buFont typeface="Wingdings" pitchFamily="2" charset="2"/>
              <a:buChar char="Ø"/>
              <a:defRPr/>
            </a:pPr>
            <a:r>
              <a:rPr lang="el-GR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Times New Roman" pitchFamily="18" charset="0"/>
              </a:rPr>
              <a:t> Οι </a:t>
            </a:r>
            <a:r>
              <a:rPr lang="el-GR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πομφοί εμφανίζονται </a:t>
            </a:r>
            <a:r>
              <a:rPr lang="en-GB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Times New Roman" pitchFamily="18" charset="0"/>
              </a:rPr>
              <a:t>3</a:t>
            </a:r>
            <a:r>
              <a:rPr lang="el-GR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Times New Roman" pitchFamily="18" charset="0"/>
              </a:rPr>
              <a:t>0</a:t>
            </a: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Times New Roman" pitchFamily="18" charset="0"/>
              </a:rPr>
              <a:t>’</a:t>
            </a:r>
            <a:r>
              <a:rPr lang="el-GR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Times New Roman" pitchFamily="18" charset="0"/>
              </a:rPr>
              <a:t> </a:t>
            </a:r>
            <a:r>
              <a:rPr lang="en-GB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Times New Roman" pitchFamily="18" charset="0"/>
              </a:rPr>
              <a:t>– 8 </a:t>
            </a:r>
            <a:r>
              <a:rPr lang="el-GR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Times New Roman" pitchFamily="18" charset="0"/>
              </a:rPr>
              <a:t>ώρες </a:t>
            </a:r>
            <a:r>
              <a:rPr lang="en-GB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Times New Roman" pitchFamily="18" charset="0"/>
              </a:rPr>
              <a:t> </a:t>
            </a:r>
            <a:r>
              <a:rPr lang="el-GR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αργότερα</a:t>
            </a:r>
            <a:r>
              <a:rPr lang="el-GR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Times New Roman" pitchFamily="18" charset="0"/>
              </a:rPr>
              <a:t>.</a:t>
            </a:r>
            <a:endParaRPr lang="el-GR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  <a:p>
            <a:pPr>
              <a:buClr>
                <a:srgbClr val="CC3300"/>
              </a:buClr>
              <a:buFont typeface="Wingdings" pitchFamily="2" charset="2"/>
              <a:buChar char="Ø"/>
            </a:pPr>
            <a:r>
              <a:rPr lang="el-GR" sz="2800" b="1" dirty="0">
                <a:solidFill>
                  <a:srgbClr val="000000"/>
                </a:solidFill>
                <a:latin typeface="Calibri" pitchFamily="34" charset="0"/>
              </a:rPr>
              <a:t>Συνυπάρχει συχνά με χρόνια ιδιοπαθή κνίδωση (40%)</a:t>
            </a:r>
          </a:p>
          <a:p>
            <a:pPr>
              <a:buClr>
                <a:srgbClr val="CC3300"/>
              </a:buClr>
              <a:buFont typeface="Wingdings" pitchFamily="2" charset="2"/>
              <a:buChar char="Ø"/>
            </a:pPr>
            <a:r>
              <a:rPr lang="el-GR" sz="2800" b="1" dirty="0">
                <a:solidFill>
                  <a:srgbClr val="000000"/>
                </a:solidFill>
                <a:latin typeface="Calibri" pitchFamily="34" charset="0"/>
              </a:rPr>
              <a:t>Μέτρια ανταπόκριση στην αντιισταμινική αγωγή</a:t>
            </a:r>
          </a:p>
          <a:p>
            <a:endParaRPr lang="el-GR" dirty="0"/>
          </a:p>
        </p:txBody>
      </p:sp>
      <p:sp>
        <p:nvSpPr>
          <p:cNvPr id="5" name="Rectangle 4"/>
          <p:cNvSpPr/>
          <p:nvPr/>
        </p:nvSpPr>
        <p:spPr>
          <a:xfrm>
            <a:off x="395536" y="4293096"/>
            <a:ext cx="4752528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Εμφανίζεται συχνά σε σημεία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εφαρμογής στενών ενδυμάτων 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(ζώνες, στηθόδεσμοι) και υποδημάτων, 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καθώς και σε παλάμες, πέλματα</a:t>
            </a:r>
          </a:p>
        </p:txBody>
      </p:sp>
      <p:pic>
        <p:nvPicPr>
          <p:cNvPr id="6" name="Picture 8" descr="Pressure Urticari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5148063" y="4005064"/>
            <a:ext cx="3310785" cy="237626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883920"/>
          </a:xfrm>
          <a:solidFill>
            <a:schemeClr val="bg2">
              <a:lumMod val="75000"/>
            </a:schemeClr>
          </a:solidFill>
        </p:spPr>
        <p:txBody>
          <a:bodyPr>
            <a:normAutofit/>
          </a:bodyPr>
          <a:lstStyle/>
          <a:p>
            <a:r>
              <a:rPr lang="el-GR" altLang="fr-FR" sz="3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itchFamily="34" charset="0"/>
              </a:rPr>
              <a:t>Καθυστερημένη Κ απο πίεση </a:t>
            </a:r>
            <a:r>
              <a:rPr lang="en-US" altLang="fr-FR" sz="3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itchFamily="34" charset="0"/>
              </a:rPr>
              <a:t>(DPU)</a:t>
            </a:r>
            <a:endParaRPr lang="el-GR" sz="36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>
              <a:buFont typeface="Wingdings" pitchFamily="2" charset="2"/>
              <a:buNone/>
            </a:pPr>
            <a:r>
              <a:rPr lang="el-GR" altLang="fr-FR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Εφαρμογή κάθετης πίεσης</a:t>
            </a:r>
            <a:r>
              <a:rPr lang="en-GB" altLang="fr-FR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 </a:t>
            </a:r>
            <a:endParaRPr lang="el-GR" altLang="fr-FR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  <a:p>
            <a:pPr lvl="1">
              <a:buFont typeface="Wingdings" pitchFamily="2" charset="2"/>
              <a:buNone/>
            </a:pPr>
            <a:r>
              <a:rPr lang="el-GR" altLang="fr-FR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(κρ</a:t>
            </a:r>
            <a:r>
              <a:rPr lang="fr-FR" altLang="fr-FR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έμ</a:t>
            </a:r>
            <a:r>
              <a:rPr lang="el-GR" altLang="fr-FR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ασμα βάρους 6-7</a:t>
            </a:r>
            <a:r>
              <a:rPr lang="en-US" altLang="fr-FR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 </a:t>
            </a:r>
            <a:r>
              <a:rPr lang="en-US" altLang="fr-FR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Kgr</a:t>
            </a:r>
            <a:r>
              <a:rPr lang="en-US" altLang="fr-FR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 x 10</a:t>
            </a:r>
            <a:r>
              <a:rPr lang="el-GR" altLang="fr-FR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 </a:t>
            </a:r>
            <a:r>
              <a:rPr lang="en-US" altLang="fr-FR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min.)</a:t>
            </a:r>
            <a:endParaRPr lang="el-GR" altLang="fr-FR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  <a:p>
            <a:endParaRPr lang="el-GR" dirty="0"/>
          </a:p>
        </p:txBody>
      </p:sp>
      <p:pic>
        <p:nvPicPr>
          <p:cNvPr id="4" name="Picture 7" descr="DPU"/>
          <p:cNvPicPr>
            <a:picLocks noChangeAspect="1" noChangeArrowheads="1"/>
          </p:cNvPicPr>
          <p:nvPr/>
        </p:nvPicPr>
        <p:blipFill>
          <a:blip r:embed="rId2" cstate="print">
            <a:lum bright="-10000" contrast="10000"/>
          </a:blip>
          <a:srcRect t="2248"/>
          <a:stretch>
            <a:fillRect/>
          </a:stretch>
        </p:blipFill>
        <p:spPr>
          <a:xfrm>
            <a:off x="971600" y="3140968"/>
            <a:ext cx="3960440" cy="3130761"/>
          </a:xfrm>
          <a:prstGeom prst="rect">
            <a:avLst/>
          </a:prstGeom>
          <a:solidFill>
            <a:srgbClr val="66FF33"/>
          </a:solidFill>
          <a:ln>
            <a:noFill/>
          </a:ln>
        </p:spPr>
      </p:pic>
      <p:sp>
        <p:nvSpPr>
          <p:cNvPr id="5" name="Rectangle 4"/>
          <p:cNvSpPr/>
          <p:nvPr/>
        </p:nvSpPr>
        <p:spPr>
          <a:xfrm>
            <a:off x="5436096" y="4653136"/>
            <a:ext cx="3096344" cy="1569660"/>
          </a:xfrm>
          <a:prstGeom prst="rect">
            <a:avLst/>
          </a:prstGeom>
          <a:solidFill>
            <a:schemeClr val="tx2">
              <a:lumMod val="90000"/>
            </a:schemeClr>
          </a:solidFill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l-GR" sz="1800" b="1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    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85000"/>
                    <a:lumOff val="15000"/>
                  </a:prst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alibri" pitchFamily="34" charset="0"/>
                <a:ea typeface="+mn-ea"/>
                <a:cs typeface="+mn-cs"/>
              </a:rPr>
              <a:t>βάδισμα </a:t>
            </a:r>
            <a:r>
              <a:rPr kumimoji="0" lang="el-G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85000"/>
                    <a:lumOff val="15000"/>
                  </a:prst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alibri" pitchFamily="34" charset="0"/>
                <a:ea typeface="+mn-ea"/>
                <a:cs typeface="+mn-cs"/>
              </a:rPr>
              <a:t>έντονο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l-G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85000"/>
                    <a:lumOff val="15000"/>
                  </a:prst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alibri" pitchFamily="34" charset="0"/>
                <a:ea typeface="+mn-ea"/>
                <a:cs typeface="+mn-cs"/>
              </a:rPr>
              <a:t>  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85000"/>
                    <a:lumOff val="15000"/>
                  </a:prst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alibri" pitchFamily="34" charset="0"/>
                <a:ea typeface="+mn-ea"/>
                <a:cs typeface="+mn-cs"/>
              </a:rPr>
              <a:t>σκληρό κάθισμα </a:t>
            </a:r>
            <a:r>
              <a:rPr kumimoji="0" lang="el-G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85000"/>
                    <a:lumOff val="15000"/>
                  </a:prst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alibri" pitchFamily="34" charset="0"/>
                <a:ea typeface="+mn-ea"/>
                <a:cs typeface="+mn-cs"/>
              </a:rPr>
              <a:t> 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l-G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85000"/>
                    <a:lumOff val="15000"/>
                  </a:prst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alibri" pitchFamily="34" charset="0"/>
                <a:ea typeface="+mn-ea"/>
                <a:cs typeface="+mn-cs"/>
              </a:rPr>
              <a:t>  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85000"/>
                    <a:lumOff val="15000"/>
                  </a:prst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alibri" pitchFamily="34" charset="0"/>
                <a:ea typeface="+mn-ea"/>
                <a:cs typeface="+mn-cs"/>
              </a:rPr>
              <a:t>ορθοστασία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85000"/>
                    <a:lumOff val="15000"/>
                  </a:prst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alibri" pitchFamily="34" charset="0"/>
                <a:ea typeface="+mn-ea"/>
                <a:cs typeface="+mn-cs"/>
              </a:rPr>
              <a:t> </a:t>
            </a:r>
            <a:r>
              <a:rPr kumimoji="0" lang="el-G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85000"/>
                    <a:lumOff val="15000"/>
                  </a:prst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alibri" pitchFamily="34" charset="0"/>
                <a:ea typeface="+mn-ea"/>
                <a:cs typeface="+mn-cs"/>
              </a:rPr>
              <a:t> </a:t>
            </a:r>
            <a:r>
              <a:rPr kumimoji="0" lang="en-GB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85000"/>
                    <a:lumOff val="15000"/>
                  </a:prst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alibri" pitchFamily="34" charset="0"/>
                <a:ea typeface="+mn-ea"/>
                <a:cs typeface="+mn-cs"/>
              </a:rPr>
              <a:t>σφ</a:t>
            </a:r>
            <a:r>
              <a:rPr kumimoji="0" lang="el-G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85000"/>
                    <a:lumOff val="15000"/>
                  </a:prst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alibri" pitchFamily="34" charset="0"/>
                <a:ea typeface="+mn-ea"/>
                <a:cs typeface="+mn-cs"/>
              </a:rPr>
              <a:t>ι</a:t>
            </a:r>
            <a:r>
              <a:rPr kumimoji="0" lang="en-GB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85000"/>
                    <a:lumOff val="15000"/>
                  </a:prst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alibri" pitchFamily="34" charset="0"/>
                <a:ea typeface="+mn-ea"/>
                <a:cs typeface="+mn-cs"/>
              </a:rPr>
              <a:t>χτά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85000"/>
                    <a:lumOff val="15000"/>
                  </a:prst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alibri" pitchFamily="34" charset="0"/>
                <a:ea typeface="+mn-ea"/>
                <a:cs typeface="+mn-cs"/>
              </a:rPr>
              <a:t> </a:t>
            </a:r>
            <a:r>
              <a:rPr kumimoji="0" lang="en-GB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85000"/>
                    <a:lumOff val="15000"/>
                  </a:prst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alibri" pitchFamily="34" charset="0"/>
                <a:ea typeface="+mn-ea"/>
                <a:cs typeface="+mn-cs"/>
              </a:rPr>
              <a:t>ρούχα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85000"/>
                  <a:lumOff val="15000"/>
                </a:prstClr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Calibri" pitchFamily="34" charset="0"/>
              <a:ea typeface="+mn-ea"/>
              <a:cs typeface="+mn-cs"/>
            </a:endParaRPr>
          </a:p>
        </p:txBody>
      </p:sp>
      <p:pic>
        <p:nvPicPr>
          <p:cNvPr id="6" name="Picture 13" descr="C:\Users\Zenos\Desktop\sok\0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24128" y="2780928"/>
            <a:ext cx="2591890" cy="17141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6156960" cy="1015224"/>
          </a:xfrm>
          <a:solidFill>
            <a:schemeClr val="bg2">
              <a:lumMod val="75000"/>
            </a:schemeClr>
          </a:solidFill>
        </p:spPr>
        <p:txBody>
          <a:bodyPr>
            <a:normAutofit/>
          </a:bodyPr>
          <a:lstStyle/>
          <a:p>
            <a:r>
              <a:rPr lang="el-GR" sz="4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itchFamily="34" charset="0"/>
              </a:rPr>
              <a:t>Δερματογραφισμός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2348880"/>
            <a:ext cx="8640960" cy="3967653"/>
          </a:xfrm>
        </p:spPr>
        <p:txBody>
          <a:bodyPr>
            <a:normAutofit fontScale="92500"/>
          </a:bodyPr>
          <a:lstStyle/>
          <a:p>
            <a:pPr>
              <a:buClr>
                <a:srgbClr val="FFFF00"/>
              </a:buClr>
              <a:defRPr/>
            </a:pPr>
            <a:r>
              <a:rPr lang="el-GR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Εκλυτικό αίτιο</a:t>
            </a:r>
            <a:r>
              <a:rPr lang="el-G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:</a:t>
            </a:r>
            <a:r>
              <a:rPr lang="el-GR" b="1" dirty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    </a:t>
            </a:r>
            <a:r>
              <a:rPr lang="el-G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εφαρμογή στιγμιαίας πίεσης στο δέρμα 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(</a:t>
            </a:r>
            <a:r>
              <a:rPr lang="el-G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άμεση εμφάνιση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)</a:t>
            </a:r>
            <a:endParaRPr lang="el-G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  <a:p>
            <a:pPr marL="177800" indent="-177800">
              <a:lnSpc>
                <a:spcPct val="90000"/>
              </a:lnSpc>
              <a:spcBef>
                <a:spcPct val="50000"/>
              </a:spcBef>
              <a:buClr>
                <a:srgbClr val="CC3300"/>
              </a:buClr>
              <a:buFont typeface="Wingdings" pitchFamily="-84" charset="2"/>
              <a:buChar char="Ø"/>
            </a:pP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H</a:t>
            </a:r>
            <a:r>
              <a:rPr lang="el-G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 πιο συχνή μορφή φυσικής κνίδωσης</a:t>
            </a:r>
          </a:p>
          <a:p>
            <a:pPr marL="177800" indent="-177800">
              <a:lnSpc>
                <a:spcPct val="90000"/>
              </a:lnSpc>
              <a:spcBef>
                <a:spcPct val="50000"/>
              </a:spcBef>
              <a:buClr>
                <a:srgbClr val="CC3300"/>
              </a:buClr>
              <a:buFont typeface="Wingdings" pitchFamily="-84" charset="2"/>
              <a:buChar char="Ø"/>
            </a:pPr>
            <a:r>
              <a:rPr lang="el-G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Συνοδεύει συχνά άλλες δερματοπάθειες όπως ατοπική δερματίτιδα, χρόνια ιδιοπαθή κνίδωση ή άλλες φυσικές κνιδώσεις</a:t>
            </a:r>
          </a:p>
          <a:p>
            <a:pPr marL="177800" indent="-177800">
              <a:lnSpc>
                <a:spcPct val="90000"/>
              </a:lnSpc>
              <a:spcBef>
                <a:spcPct val="50000"/>
              </a:spcBef>
              <a:buClr>
                <a:srgbClr val="CC3300"/>
              </a:buClr>
              <a:buFont typeface="Wingdings" pitchFamily="-84" charset="2"/>
              <a:buChar char="Ø"/>
            </a:pPr>
            <a:r>
              <a:rPr lang="el-G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2-5% του πληθυσμού πάσχει από δερμογραφισμό</a:t>
            </a:r>
          </a:p>
          <a:p>
            <a:pPr>
              <a:defRPr/>
            </a:pPr>
            <a:endParaRPr lang="el-GR" altLang="fr-FR" dirty="0">
              <a:latin typeface="Calibri" pitchFamily="34" charset="0"/>
            </a:endParaRPr>
          </a:p>
          <a:p>
            <a:pPr>
              <a:defRPr/>
            </a:pPr>
            <a:endParaRPr lang="el-GR" dirty="0">
              <a:latin typeface="Calibri" pitchFamily="34" charset="0"/>
            </a:endParaRPr>
          </a:p>
          <a:p>
            <a:endParaRPr lang="el-GR" dirty="0"/>
          </a:p>
        </p:txBody>
      </p:sp>
      <p:pic>
        <p:nvPicPr>
          <p:cNvPr id="6" name="Picture 10" descr="470_Πεμ-Ιουλ-09_17-02-1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6156176" y="0"/>
            <a:ext cx="3059261" cy="2294446"/>
          </a:xfrm>
          <a:prstGeom prst="rect">
            <a:avLst/>
          </a:prstGeom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063880"/>
          </a:xfrm>
          <a:solidFill>
            <a:schemeClr val="bg2">
              <a:lumMod val="75000"/>
            </a:schemeClr>
          </a:solidFill>
        </p:spPr>
        <p:txBody>
          <a:bodyPr>
            <a:normAutofit fontScale="90000"/>
          </a:bodyPr>
          <a:lstStyle/>
          <a:p>
            <a:br>
              <a:rPr lang="el-GR" sz="1600" dirty="0">
                <a:solidFill>
                  <a:schemeClr val="tx1">
                    <a:lumMod val="85000"/>
                    <a:lumOff val="15000"/>
                  </a:schemeClr>
                </a:solidFill>
              </a:rPr>
            </a:br>
            <a:br>
              <a:rPr lang="el-GR" sz="2800" b="1" cap="none" dirty="0">
                <a:solidFill>
                  <a:srgbClr val="FFFF00"/>
                </a:solidFill>
                <a:effectLst/>
                <a:latin typeface="Calibri" pitchFamily="34" charset="0"/>
              </a:rPr>
            </a:br>
            <a:br>
              <a:rPr lang="el-GR" sz="2800" b="1" dirty="0">
                <a:solidFill>
                  <a:srgbClr val="FFFF00"/>
                </a:solidFill>
                <a:effectLst/>
                <a:latin typeface="Calibri" pitchFamily="34" charset="0"/>
              </a:rPr>
            </a:br>
            <a:br>
              <a:rPr lang="el-GR" sz="2800" b="1" dirty="0">
                <a:solidFill>
                  <a:srgbClr val="FFFF00"/>
                </a:solidFill>
                <a:effectLst/>
                <a:latin typeface="Calibri" pitchFamily="34" charset="0"/>
              </a:rPr>
            </a:br>
            <a:br>
              <a:rPr lang="en-US" sz="2800" b="1" dirty="0">
                <a:solidFill>
                  <a:srgbClr val="FFFF00"/>
                </a:solidFill>
                <a:effectLst/>
                <a:latin typeface="Calibri" pitchFamily="34" charset="0"/>
              </a:rPr>
            </a:br>
            <a:br>
              <a:rPr lang="en-US" sz="2800" b="1" dirty="0">
                <a:solidFill>
                  <a:srgbClr val="FFFF00"/>
                </a:solidFill>
                <a:effectLst/>
                <a:latin typeface="Calibri" pitchFamily="34" charset="0"/>
              </a:rPr>
            </a:br>
            <a:br>
              <a:rPr lang="en-US" sz="2800" b="1" dirty="0">
                <a:solidFill>
                  <a:srgbClr val="FFFF00"/>
                </a:solidFill>
                <a:effectLst/>
                <a:latin typeface="Calibri" pitchFamily="34" charset="0"/>
              </a:rPr>
            </a:br>
            <a:br>
              <a:rPr lang="en-US" sz="2800" b="1" dirty="0">
                <a:solidFill>
                  <a:srgbClr val="FFFF00"/>
                </a:solidFill>
                <a:effectLst/>
                <a:latin typeface="Calibri" pitchFamily="34" charset="0"/>
              </a:rPr>
            </a:br>
            <a:r>
              <a:rPr lang="el-GR" sz="2800" b="1" dirty="0">
                <a:solidFill>
                  <a:srgbClr val="FFFF00"/>
                </a:solidFill>
                <a:effectLst/>
                <a:latin typeface="Calibri" pitchFamily="34" charset="0"/>
              </a:rPr>
              <a:t> ,</a:t>
            </a:r>
            <a:br>
              <a:rPr lang="en-US" sz="2800" b="1" dirty="0">
                <a:solidFill>
                  <a:srgbClr val="FFFF00"/>
                </a:solidFill>
                <a:effectLst/>
                <a:latin typeface="Calibri" pitchFamily="34" charset="0"/>
              </a:rPr>
            </a:br>
            <a:r>
              <a:rPr lang="el-GR" sz="2800" b="1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 </a:t>
            </a:r>
            <a:r>
              <a:rPr lang="el-GR" sz="3100" b="1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Υπάρχει καθορισμός ορίου ερεθίσματος  στο δερμογραφισμό </a:t>
            </a:r>
            <a:br>
              <a:rPr lang="en-US" sz="3100" b="1" dirty="0">
                <a:solidFill>
                  <a:srgbClr val="FFFF00"/>
                </a:solidFill>
                <a:effectLst/>
                <a:latin typeface="Calibri" pitchFamily="34" charset="0"/>
              </a:rPr>
            </a:br>
            <a:br>
              <a:rPr lang="en-US" sz="2800" dirty="0"/>
            </a:br>
            <a:br>
              <a:rPr lang="en-US" sz="2800" dirty="0"/>
            </a:br>
            <a:br>
              <a:rPr lang="en-US" sz="2800" dirty="0"/>
            </a:br>
            <a:br>
              <a:rPr lang="en-US" sz="2800" dirty="0"/>
            </a:br>
            <a:br>
              <a:rPr lang="en-US" sz="2800" dirty="0"/>
            </a:br>
            <a:br>
              <a:rPr lang="en-US" sz="2800" dirty="0"/>
            </a:br>
            <a:br>
              <a:rPr lang="en-US" sz="2800" dirty="0"/>
            </a:br>
            <a:endParaRPr lang="el-GR" sz="2800" b="1" cap="none" dirty="0">
              <a:solidFill>
                <a:srgbClr val="FFFF00"/>
              </a:solidFill>
              <a:effectLst/>
              <a:latin typeface="Calibri" pitchFamily="34" charset="0"/>
            </a:endParaRPr>
          </a:p>
        </p:txBody>
      </p:sp>
      <p:pic>
        <p:nvPicPr>
          <p:cNvPr id="24579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403648" y="1124744"/>
            <a:ext cx="2232248" cy="2808312"/>
          </a:xfrm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4048" y="2132856"/>
            <a:ext cx="3744416" cy="41140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5"/>
          <p:cNvSpPr/>
          <p:nvPr/>
        </p:nvSpPr>
        <p:spPr>
          <a:xfrm>
            <a:off x="4499992" y="1412776"/>
            <a:ext cx="4139952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54075" marR="0" lvl="1" indent="-192088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alt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itchFamily="34" charset="0"/>
                <a:ea typeface="+mn-ea"/>
                <a:cs typeface="+mn-cs"/>
              </a:rPr>
              <a:t>Οι πομφοί</a:t>
            </a:r>
            <a:r>
              <a:rPr kumimoji="0" lang="en-GB" alt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itchFamily="34" charset="0"/>
                <a:ea typeface="+mn-ea"/>
                <a:cs typeface="+mn-cs"/>
              </a:rPr>
              <a:t> </a:t>
            </a:r>
            <a:r>
              <a:rPr kumimoji="0" lang="el-GR" alt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itchFamily="34" charset="0"/>
                <a:ea typeface="+mn-ea"/>
                <a:cs typeface="+mn-cs"/>
              </a:rPr>
              <a:t>εμφανίζονται μετά από</a:t>
            </a:r>
            <a:r>
              <a:rPr kumimoji="0" lang="en-GB" alt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itchFamily="34" charset="0"/>
                <a:ea typeface="+mn-ea"/>
                <a:cs typeface="+mn-cs"/>
              </a:rPr>
              <a:t> </a:t>
            </a:r>
            <a:r>
              <a:rPr kumimoji="0" lang="el-GR" alt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itchFamily="34" charset="0"/>
                <a:ea typeface="+mn-ea"/>
                <a:cs typeface="+mn-cs"/>
              </a:rPr>
              <a:t>1-5   λεπτά</a:t>
            </a:r>
            <a:endParaRPr kumimoji="0" lang="el-GR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79512" y="3861048"/>
            <a:ext cx="4824536" cy="2788456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txBody>
          <a:bodyPr wrap="square">
            <a:spAutoFit/>
          </a:bodyPr>
          <a:lstStyle/>
          <a:p>
            <a:pPr marL="0" marR="0" lvl="1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Tx/>
              <a:buFontTx/>
              <a:buNone/>
              <a:tabLst/>
              <a:defRPr/>
            </a:pPr>
            <a:r>
              <a:rPr kumimoji="0" lang="el-G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Μορφές</a:t>
            </a:r>
          </a:p>
          <a:p>
            <a:pPr marL="0" marR="0" lvl="1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Tx/>
              <a:buFontTx/>
              <a:buNone/>
              <a:tabLst/>
              <a:defRPr/>
            </a:pPr>
            <a:r>
              <a:rPr kumimoji="0" lang="el-GR" sz="1600" b="1" i="1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Απλός</a:t>
            </a:r>
            <a:r>
              <a:rPr kumimoji="0" lang="en-US" sz="1600" b="1" i="1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: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l-GR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εμφάνιση πομφού σε 6-7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min</a:t>
            </a:r>
            <a:r>
              <a:rPr kumimoji="0" lang="el-GR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που υποχωρεί σε 15-30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min</a:t>
            </a:r>
          </a:p>
          <a:p>
            <a:pPr marL="0" marR="0" lvl="1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Tx/>
              <a:buFontTx/>
              <a:buNone/>
              <a:tabLst/>
              <a:defRPr/>
            </a:pPr>
            <a:r>
              <a:rPr kumimoji="0" lang="el-GR" sz="1600" b="1" i="1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Συμπτωματικός</a:t>
            </a:r>
            <a:r>
              <a:rPr kumimoji="0" lang="en-US" sz="1600" b="1" i="1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: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l-GR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εμφάνιση σε &lt;5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min </a:t>
            </a:r>
            <a:r>
              <a:rPr kumimoji="0" lang="el-GR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διάρκειας </a:t>
            </a:r>
            <a:r>
              <a:rPr kumimoji="0" lang="el-GR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  <a:sym typeface="Symbol" pitchFamily="18" charset="2"/>
              </a:rPr>
              <a:t>30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  <a:sym typeface="Symbol" pitchFamily="18" charset="2"/>
              </a:rPr>
              <a:t>min</a:t>
            </a:r>
            <a:r>
              <a:rPr kumimoji="0" lang="el-GR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  <a:sym typeface="Symbol" pitchFamily="18" charset="2"/>
              </a:rPr>
              <a:t> με έντονο κνησμό</a:t>
            </a: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  <a:sym typeface="Symbol" pitchFamily="18" charset="2"/>
            </a:endParaRPr>
          </a:p>
          <a:p>
            <a:pPr marL="0" marR="0" lvl="1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Tx/>
              <a:buFontTx/>
              <a:buNone/>
              <a:tabLst/>
              <a:defRPr/>
            </a:pPr>
            <a:r>
              <a:rPr kumimoji="0" lang="el-GR" sz="1600" b="1" i="1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  <a:sym typeface="Symbol" pitchFamily="18" charset="2"/>
              </a:rPr>
              <a:t>Θυλακιώδης</a:t>
            </a:r>
            <a:r>
              <a:rPr kumimoji="0" lang="en-US" sz="1600" b="1" i="1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  <a:sym typeface="Symbol" pitchFamily="18" charset="2"/>
              </a:rPr>
              <a:t>: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  <a:sym typeface="Symbol" pitchFamily="18" charset="2"/>
              </a:rPr>
              <a:t> </a:t>
            </a:r>
            <a:r>
              <a:rPr kumimoji="0" lang="el-GR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  <a:sym typeface="Symbol" pitchFamily="18" charset="2"/>
              </a:rPr>
              <a:t>με μικροσκοπικούς πομφούς πέριξ των θυλάκων</a:t>
            </a:r>
          </a:p>
          <a:p>
            <a:pPr marL="0" marR="0" lvl="1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Tx/>
              <a:buFontTx/>
              <a:buNone/>
              <a:tabLst/>
              <a:defRPr/>
            </a:pPr>
            <a:r>
              <a:rPr kumimoji="0" lang="el-GR" sz="1600" b="1" i="1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  <a:sym typeface="Symbol" pitchFamily="18" charset="2"/>
              </a:rPr>
              <a:t>Ερυθρός</a:t>
            </a:r>
            <a:r>
              <a:rPr kumimoji="0" lang="en-US" sz="1600" b="1" i="1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  <a:sym typeface="Symbol" pitchFamily="18" charset="2"/>
              </a:rPr>
              <a:t>: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  <a:sym typeface="Symbol" pitchFamily="18" charset="2"/>
              </a:rPr>
              <a:t> </a:t>
            </a:r>
            <a:r>
              <a:rPr kumimoji="0" lang="el-GR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  <a:sym typeface="Symbol" pitchFamily="18" charset="2"/>
              </a:rPr>
              <a:t>διηθημένος εντονότερα οιδηματώδης πομφός </a:t>
            </a:r>
            <a:endParaRPr kumimoji="0" lang="el-GR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5076056" y="6237312"/>
            <a:ext cx="353596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itchFamily="34" charset="0"/>
                <a:ea typeface="+mn-ea"/>
                <a:cs typeface="+mn-cs"/>
              </a:rPr>
              <a:t>Mlynek</a:t>
            </a:r>
            <a:r>
              <a:rPr kumimoji="0" lang="en-US" sz="1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itchFamily="34" charset="0"/>
                <a:ea typeface="+mn-ea"/>
                <a:cs typeface="+mn-cs"/>
              </a:rPr>
              <a:t> A </a:t>
            </a:r>
            <a:r>
              <a:rPr kumimoji="0" lang="en-US" sz="14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itchFamily="34" charset="0"/>
                <a:ea typeface="+mn-ea"/>
                <a:cs typeface="+mn-cs"/>
              </a:rPr>
              <a:t>Clin</a:t>
            </a:r>
            <a:r>
              <a:rPr kumimoji="0" lang="en-US" sz="1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itchFamily="34" charset="0"/>
                <a:ea typeface="+mn-ea"/>
                <a:cs typeface="+mn-cs"/>
              </a:rPr>
              <a:t> Exp </a:t>
            </a:r>
            <a:r>
              <a:rPr kumimoji="0" lang="en-US" sz="14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itchFamily="34" charset="0"/>
                <a:ea typeface="+mn-ea"/>
                <a:cs typeface="+mn-cs"/>
              </a:rPr>
              <a:t>Dermatol</a:t>
            </a:r>
            <a:r>
              <a:rPr kumimoji="0" lang="en-US" sz="1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itchFamily="34" charset="0"/>
                <a:ea typeface="+mn-ea"/>
                <a:cs typeface="+mn-cs"/>
              </a:rPr>
              <a:t> 2013 38(4):360-6 </a:t>
            </a:r>
            <a:endParaRPr kumimoji="0" lang="el-GR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1960" y="0"/>
            <a:ext cx="8229600" cy="943216"/>
          </a:xfrm>
          <a:solidFill>
            <a:schemeClr val="bg2">
              <a:lumMod val="75000"/>
            </a:schemeClr>
          </a:solidFill>
        </p:spPr>
        <p:txBody>
          <a:bodyPr>
            <a:normAutofit/>
          </a:bodyPr>
          <a:lstStyle/>
          <a:p>
            <a:r>
              <a:rPr lang="el-GR" sz="4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itchFamily="34" charset="0"/>
              </a:rPr>
              <a:t>Αλλοι τύποι Κ</a:t>
            </a:r>
            <a:r>
              <a:rPr lang="en-US" sz="4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itchFamily="34" charset="0"/>
              </a:rPr>
              <a:t> </a:t>
            </a:r>
            <a:r>
              <a:rPr lang="el-GR" sz="4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itchFamily="34" charset="0"/>
              </a:rPr>
              <a:t> - </a:t>
            </a:r>
            <a:r>
              <a:rPr lang="en-US" sz="4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itchFamily="34" charset="0"/>
              </a:rPr>
              <a:t> </a:t>
            </a:r>
            <a:r>
              <a:rPr lang="el-GR" sz="4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itchFamily="34" charset="0"/>
              </a:rPr>
              <a:t>Χολινεργική Κ</a:t>
            </a:r>
            <a:endParaRPr lang="el-GR" sz="4000" dirty="0">
              <a:solidFill>
                <a:schemeClr val="tx1">
                  <a:lumMod val="85000"/>
                  <a:lumOff val="15000"/>
                </a:schemeClr>
              </a:solidFill>
              <a:latin typeface="Calibri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412776"/>
            <a:ext cx="8640960" cy="4759741"/>
          </a:xfrm>
        </p:spPr>
        <p:txBody>
          <a:bodyPr>
            <a:normAutofit lnSpcReduction="10000"/>
          </a:bodyPr>
          <a:lstStyle/>
          <a:p>
            <a:pPr marL="177800" indent="-177800">
              <a:spcBef>
                <a:spcPct val="50000"/>
              </a:spcBef>
              <a:buClr>
                <a:srgbClr val="990000"/>
              </a:buClr>
              <a:buFont typeface="Wingdings" pitchFamily="2" charset="2"/>
              <a:buChar char="Ø"/>
              <a:defRPr/>
            </a:pPr>
            <a:r>
              <a:rPr lang="el-GR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Εκλυτικό αίτιο:   </a:t>
            </a:r>
            <a:r>
              <a:rPr lang="el-GR" dirty="0">
                <a:latin typeface="Calibri" pitchFamily="34" charset="0"/>
              </a:rPr>
              <a:t>αύξηση θερμοκρασίας σώματος </a:t>
            </a:r>
            <a:r>
              <a:rPr lang="el-GR" sz="2800" dirty="0">
                <a:latin typeface="Calibri" pitchFamily="34" charset="0"/>
              </a:rPr>
              <a:t>(</a:t>
            </a:r>
            <a:r>
              <a:rPr lang="el-GR" sz="2800" dirty="0">
                <a:latin typeface="Calibri" pitchFamily="34" charset="0"/>
                <a:sym typeface="Symbol" pitchFamily="18" charset="2"/>
              </a:rPr>
              <a:t>μετά από άσκηση, συναισθηματικό </a:t>
            </a:r>
            <a:r>
              <a:rPr lang="en-US" sz="2800" dirty="0">
                <a:latin typeface="Calibri" pitchFamily="34" charset="0"/>
                <a:sym typeface="Symbol" pitchFamily="18" charset="2"/>
              </a:rPr>
              <a:t>stress,</a:t>
            </a:r>
            <a:r>
              <a:rPr lang="el-GR" sz="2800" dirty="0">
                <a:latin typeface="Calibri" pitchFamily="34" charset="0"/>
                <a:sym typeface="Symbol" pitchFamily="18" charset="2"/>
              </a:rPr>
              <a:t> μπάνιο με ζεστό νερό, μεγάλα-βαρειά γεύματα</a:t>
            </a:r>
            <a:r>
              <a:rPr lang="el-GR" sz="2800" dirty="0">
                <a:latin typeface="Calibri" pitchFamily="34" charset="0"/>
              </a:rPr>
              <a:t>)</a:t>
            </a:r>
          </a:p>
          <a:p>
            <a:pPr marL="177800" lvl="1" indent="-177800">
              <a:lnSpc>
                <a:spcPct val="120000"/>
              </a:lnSpc>
              <a:spcBef>
                <a:spcPct val="50000"/>
              </a:spcBef>
              <a:buClr>
                <a:srgbClr val="990000"/>
              </a:buClr>
              <a:buFont typeface="Wingdings" pitchFamily="2" charset="2"/>
              <a:buChar char="Ø"/>
            </a:pPr>
            <a:r>
              <a:rPr lang="el-GR" sz="2800" b="1" dirty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Χαρακτηρίζεται</a:t>
            </a:r>
            <a:r>
              <a:rPr lang="el-GR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 από μεγάλο αριθμό μικρών πομφών (1-3</a:t>
            </a: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mm) </a:t>
            </a:r>
            <a:r>
              <a:rPr lang="el-GR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που περιβάλλονται από εκτεταμένο ερύθημα </a:t>
            </a:r>
          </a:p>
          <a:p>
            <a:pPr marL="177800" lvl="1" indent="-177800">
              <a:lnSpc>
                <a:spcPct val="120000"/>
              </a:lnSpc>
              <a:spcBef>
                <a:spcPct val="50000"/>
              </a:spcBef>
              <a:buClr>
                <a:srgbClr val="990000"/>
              </a:buClr>
              <a:buFont typeface="Wingdings" pitchFamily="2" charset="2"/>
              <a:buChar char="Ø"/>
            </a:pPr>
            <a:r>
              <a:rPr lang="el-GR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Οχι στις παλάμες και πέλματα</a:t>
            </a:r>
            <a:endParaRPr lang="en-US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  <a:p>
            <a:pPr marL="177800" lvl="1" indent="-177800">
              <a:lnSpc>
                <a:spcPct val="120000"/>
              </a:lnSpc>
              <a:spcBef>
                <a:spcPct val="50000"/>
              </a:spcBef>
              <a:buClr>
                <a:srgbClr val="990000"/>
              </a:buClr>
              <a:buFont typeface="Wingdings" pitchFamily="2" charset="2"/>
              <a:buChar char="Ø"/>
            </a:pPr>
            <a:r>
              <a:rPr lang="el-GR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 Σπάνια προκαλεί υπόταση, </a:t>
            </a:r>
            <a:endParaRPr lang="en-US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  <a:p>
            <a:pPr marL="177800" lvl="1" indent="-177800">
              <a:lnSpc>
                <a:spcPct val="120000"/>
              </a:lnSpc>
              <a:spcBef>
                <a:spcPct val="50000"/>
              </a:spcBef>
              <a:buClr>
                <a:srgbClr val="990000"/>
              </a:buClr>
              <a:buNone/>
            </a:pP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    </a:t>
            </a:r>
            <a:r>
              <a:rPr lang="el-GR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αγγειοοίδημα</a:t>
            </a: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,</a:t>
            </a:r>
            <a:r>
              <a:rPr lang="el-GR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 βρογχόσπασμο</a:t>
            </a:r>
          </a:p>
          <a:p>
            <a:pPr marL="177800" indent="-177800">
              <a:spcBef>
                <a:spcPct val="50000"/>
              </a:spcBef>
              <a:buClr>
                <a:srgbClr val="990000"/>
              </a:buClr>
              <a:buFont typeface="Wingdings" pitchFamily="2" charset="2"/>
              <a:buChar char="Ø"/>
              <a:defRPr/>
            </a:pPr>
            <a:endParaRPr lang="el-GR" dirty="0">
              <a:latin typeface="Calibri" pitchFamily="34" charset="0"/>
            </a:endParaRPr>
          </a:p>
          <a:p>
            <a:endParaRPr lang="el-GR" dirty="0"/>
          </a:p>
        </p:txBody>
      </p:sp>
      <p:pic>
        <p:nvPicPr>
          <p:cNvPr id="4" name="Picture 5" descr="Cholinergic_urticari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92080" y="4005064"/>
            <a:ext cx="3338366" cy="247930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869930"/>
          </a:xfrm>
          <a:solidFill>
            <a:schemeClr val="bg2">
              <a:lumMod val="75000"/>
            </a:schemeClr>
          </a:solidFill>
        </p:spPr>
        <p:txBody>
          <a:bodyPr>
            <a:normAutofit/>
          </a:bodyPr>
          <a:lstStyle/>
          <a:p>
            <a:r>
              <a:rPr lang="el-GR" sz="4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itchFamily="34" charset="0"/>
              </a:rPr>
              <a:t>Αλλοι τύποι Κ - Χολινεργική Κ</a:t>
            </a:r>
            <a:endParaRPr lang="el-GR" sz="40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628800"/>
            <a:ext cx="8784976" cy="4526280"/>
          </a:xfrm>
        </p:spPr>
        <p:txBody>
          <a:bodyPr/>
          <a:lstStyle/>
          <a:p>
            <a:pPr marL="177800" lvl="1" indent="-177800">
              <a:spcBef>
                <a:spcPct val="50000"/>
              </a:spcBef>
              <a:buClr>
                <a:srgbClr val="990000"/>
              </a:buClr>
              <a:buFont typeface="Wingdings" pitchFamily="2" charset="2"/>
              <a:buChar char="Ø"/>
            </a:pPr>
            <a:r>
              <a:rPr lang="el-GR" sz="1400" b="1" dirty="0"/>
              <a:t>  </a:t>
            </a:r>
            <a:r>
              <a:rPr lang="el-GR" sz="2800" b="1" dirty="0">
                <a:latin typeface="Calibri" pitchFamily="34" charset="0"/>
              </a:rPr>
              <a:t> Αποτελούσε  τύπο των  φυσικών κνιδώσεων</a:t>
            </a:r>
          </a:p>
          <a:p>
            <a:pPr marL="177800" lvl="1" indent="-177800">
              <a:spcBef>
                <a:spcPct val="50000"/>
              </a:spcBef>
              <a:buClr>
                <a:srgbClr val="990000"/>
              </a:buClr>
              <a:buFont typeface="Wingdings" pitchFamily="2" charset="2"/>
              <a:buChar char="Ø"/>
            </a:pPr>
            <a:r>
              <a:rPr lang="el-GR" sz="2800" b="1" dirty="0">
                <a:latin typeface="Calibri" pitchFamily="34" charset="0"/>
              </a:rPr>
              <a:t> 15% γενικού πληθυσμού θα παρουσιάσει   </a:t>
            </a:r>
          </a:p>
          <a:p>
            <a:pPr marL="177800" lvl="1" indent="-177800">
              <a:spcBef>
                <a:spcPct val="50000"/>
              </a:spcBef>
              <a:buClr>
                <a:srgbClr val="990000"/>
              </a:buClr>
              <a:buNone/>
            </a:pPr>
            <a:r>
              <a:rPr lang="el-GR" sz="2800" b="1" dirty="0">
                <a:latin typeface="Calibri" pitchFamily="34" charset="0"/>
              </a:rPr>
              <a:t>    τουλάχιστον ένα επεισόδιο στη ζωή του</a:t>
            </a:r>
          </a:p>
          <a:p>
            <a:pPr>
              <a:buNone/>
            </a:pPr>
            <a:r>
              <a:rPr lang="el-GR" b="1" dirty="0">
                <a:solidFill>
                  <a:schemeClr val="bg1">
                    <a:lumMod val="95000"/>
                    <a:lumOff val="5000"/>
                  </a:schemeClr>
                </a:solidFill>
                <a:latin typeface="Bookman Old Style" pitchFamily="18" charset="0"/>
              </a:rPr>
              <a:t> </a:t>
            </a:r>
            <a:endParaRPr lang="en-US" b="1" dirty="0">
              <a:solidFill>
                <a:schemeClr val="bg1">
                  <a:lumMod val="95000"/>
                  <a:lumOff val="5000"/>
                </a:schemeClr>
              </a:solidFill>
              <a:latin typeface="Bookman Old Style" pitchFamily="18" charset="0"/>
            </a:endParaRPr>
          </a:p>
          <a:p>
            <a:pPr>
              <a:buNone/>
            </a:pPr>
            <a:r>
              <a:rPr lang="el-GR" b="1" dirty="0">
                <a:solidFill>
                  <a:schemeClr val="bg1">
                    <a:lumMod val="95000"/>
                    <a:lumOff val="5000"/>
                  </a:schemeClr>
                </a:solidFill>
                <a:latin typeface="Bookman Old Style" pitchFamily="18" charset="0"/>
              </a:rPr>
              <a:t> </a:t>
            </a:r>
            <a:r>
              <a:rPr lang="en-US" b="1" dirty="0">
                <a:solidFill>
                  <a:schemeClr val="bg1">
                    <a:lumMod val="95000"/>
                    <a:lumOff val="5000"/>
                  </a:schemeClr>
                </a:solidFill>
                <a:latin typeface="Bookman Old Style" pitchFamily="18" charset="0"/>
              </a:rPr>
              <a:t> </a:t>
            </a:r>
            <a:r>
              <a:rPr lang="el-GR" b="1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Πρόκληση</a:t>
            </a:r>
            <a:r>
              <a:rPr lang="en-US" b="1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:  </a:t>
            </a:r>
            <a:r>
              <a:rPr lang="el-GR" sz="2800" b="1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Δοκιμασία άσκησης και ζεστού</a:t>
            </a:r>
            <a:r>
              <a:rPr 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 </a:t>
            </a:r>
            <a:r>
              <a:rPr lang="el-GR" sz="2800" b="1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μπάνιου</a:t>
            </a:r>
            <a:endParaRPr lang="el-GR" sz="2800" dirty="0">
              <a:solidFill>
                <a:schemeClr val="tx1">
                  <a:lumMod val="85000"/>
                  <a:lumOff val="1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  <a:p>
            <a:pPr>
              <a:buFont typeface="Wingdings" pitchFamily="2" charset="2"/>
              <a:buNone/>
            </a:pPr>
            <a:r>
              <a:rPr 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   </a:t>
            </a:r>
          </a:p>
          <a:p>
            <a:pPr>
              <a:buFont typeface="Wingdings" pitchFamily="2" charset="2"/>
              <a:buNone/>
            </a:pPr>
            <a:r>
              <a:rPr 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    ( </a:t>
            </a:r>
            <a:r>
              <a:rPr lang="el-GR" sz="2800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τρέξιμο, ποδήλατο, </a:t>
            </a:r>
            <a:endParaRPr lang="en-US" sz="2800" dirty="0">
              <a:solidFill>
                <a:schemeClr val="tx1">
                  <a:lumMod val="85000"/>
                  <a:lumOff val="1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  <a:p>
            <a:pPr>
              <a:buFont typeface="Wingdings" pitchFamily="2" charset="2"/>
              <a:buNone/>
            </a:pPr>
            <a:r>
              <a:rPr lang="en-US" sz="2800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    </a:t>
            </a:r>
            <a:r>
              <a:rPr lang="el-GR" sz="2800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θερμό λουτρό 42</a:t>
            </a:r>
            <a:r>
              <a:rPr lang="en-US" sz="2800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Arial" charset="0"/>
              </a:rPr>
              <a:t>º</a:t>
            </a:r>
            <a:r>
              <a:rPr lang="el-GR" sz="2800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Arial" charset="0"/>
              </a:rPr>
              <a:t> </a:t>
            </a:r>
            <a:r>
              <a:rPr lang="en-US" sz="2800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Arial" charset="0"/>
              </a:rPr>
              <a:t>C</a:t>
            </a:r>
            <a:r>
              <a:rPr lang="el-GR" sz="2800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, </a:t>
            </a:r>
            <a:r>
              <a:rPr lang="en-GB" sz="2800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stress</a:t>
            </a:r>
            <a:r>
              <a:rPr lang="el-GR" sz="2800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 )</a:t>
            </a:r>
          </a:p>
          <a:p>
            <a:pPr marL="177800" lvl="1" indent="-177800">
              <a:lnSpc>
                <a:spcPct val="120000"/>
              </a:lnSpc>
              <a:spcBef>
                <a:spcPct val="50000"/>
              </a:spcBef>
              <a:buClr>
                <a:srgbClr val="990000"/>
              </a:buClr>
              <a:buFont typeface="Wingdings" pitchFamily="2" charset="2"/>
              <a:buChar char="Ø"/>
            </a:pPr>
            <a:endParaRPr lang="el-GR" sz="1400" b="1" dirty="0">
              <a:solidFill>
                <a:srgbClr val="000000"/>
              </a:solidFill>
            </a:endParaRPr>
          </a:p>
          <a:p>
            <a:endParaRPr lang="el-GR" dirty="0"/>
          </a:p>
        </p:txBody>
      </p:sp>
      <p:pic>
        <p:nvPicPr>
          <p:cNvPr id="4" name="Picture 3" descr="Cholinergic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70427" y="4702489"/>
            <a:ext cx="2873573" cy="21555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  <a:solidFill>
            <a:schemeClr val="bg2">
              <a:lumMod val="75000"/>
            </a:schemeClr>
          </a:solidFill>
        </p:spPr>
        <p:txBody>
          <a:bodyPr>
            <a:normAutofit/>
          </a:bodyPr>
          <a:lstStyle/>
          <a:p>
            <a:r>
              <a:rPr lang="el-GR" sz="4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itchFamily="34" charset="0"/>
              </a:rPr>
              <a:t>Αλλοι τύποι Κ</a:t>
            </a:r>
            <a:r>
              <a:rPr lang="en-US" sz="4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itchFamily="34" charset="0"/>
              </a:rPr>
              <a:t> -</a:t>
            </a:r>
            <a:r>
              <a:rPr lang="el-GR" sz="4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itchFamily="34" charset="0"/>
              </a:rPr>
              <a:t> </a:t>
            </a:r>
            <a:r>
              <a:rPr lang="el-GR" sz="4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itchFamily="34" charset="0"/>
              </a:rPr>
              <a:t>Κ εξ επαφής</a:t>
            </a:r>
            <a:endParaRPr lang="el-GR" sz="4000" dirty="0">
              <a:solidFill>
                <a:schemeClr val="tx1">
                  <a:lumMod val="85000"/>
                  <a:lumOff val="15000"/>
                </a:schemeClr>
              </a:solidFill>
              <a:latin typeface="Calibri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646236"/>
            <a:ext cx="8640960" cy="5023123"/>
          </a:xfrm>
        </p:spPr>
        <p:txBody>
          <a:bodyPr>
            <a:normAutofit lnSpcReduction="10000"/>
          </a:bodyPr>
          <a:lstStyle/>
          <a:p>
            <a:pPr marL="1528763" indent="-1528763">
              <a:buNone/>
              <a:defRPr/>
            </a:pPr>
            <a:r>
              <a:rPr lang="el-GR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Εκλυτικό αίτιο</a:t>
            </a:r>
            <a:r>
              <a:rPr lang="el-GR" dirty="0">
                <a:latin typeface="Calibri" pitchFamily="34" charset="0"/>
              </a:rPr>
              <a:t>:</a:t>
            </a:r>
            <a:r>
              <a:rPr lang="el-GR" dirty="0">
                <a:solidFill>
                  <a:srgbClr val="92D050"/>
                </a:solidFill>
                <a:latin typeface="Calibri" pitchFamily="34" charset="0"/>
              </a:rPr>
              <a:t>  </a:t>
            </a:r>
            <a:r>
              <a:rPr lang="el-GR" dirty="0">
                <a:solidFill>
                  <a:srgbClr val="000000"/>
                </a:solidFill>
                <a:latin typeface="Calibri" pitchFamily="34" charset="0"/>
              </a:rPr>
              <a:t>επαφή με ουσίες ικανές να      </a:t>
            </a:r>
            <a:endParaRPr lang="en-US" dirty="0">
              <a:solidFill>
                <a:srgbClr val="000000"/>
              </a:solidFill>
              <a:latin typeface="Calibri" pitchFamily="34" charset="0"/>
            </a:endParaRPr>
          </a:p>
          <a:p>
            <a:pPr marL="1528763" indent="-1528763">
              <a:buNone/>
              <a:defRPr/>
            </a:pPr>
            <a:r>
              <a:rPr lang="el-GR" dirty="0">
                <a:solidFill>
                  <a:srgbClr val="000000"/>
                </a:solidFill>
                <a:latin typeface="Calibri" pitchFamily="34" charset="0"/>
              </a:rPr>
              <a:t>προκαλέσουν κνίδωση</a:t>
            </a:r>
            <a:endParaRPr lang="en-US" dirty="0">
              <a:solidFill>
                <a:srgbClr val="000000"/>
              </a:solidFill>
              <a:latin typeface="Calibri" pitchFamily="34" charset="0"/>
            </a:endParaRPr>
          </a:p>
          <a:p>
            <a:pPr marL="1528763" indent="-1528763">
              <a:buNone/>
              <a:defRPr/>
            </a:pPr>
            <a:endParaRPr lang="el-GR" dirty="0">
              <a:solidFill>
                <a:srgbClr val="000000"/>
              </a:solidFill>
              <a:latin typeface="Calibri" pitchFamily="34" charset="0"/>
            </a:endParaRPr>
          </a:p>
          <a:p>
            <a:pPr marL="0" lvl="1">
              <a:buClr>
                <a:srgbClr val="CC3300"/>
              </a:buClr>
              <a:buNone/>
              <a:defRPr/>
            </a:pPr>
            <a:r>
              <a:rPr lang="el-GR" sz="3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Μορφές</a:t>
            </a:r>
            <a:r>
              <a:rPr lang="en-US" sz="3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 K </a:t>
            </a:r>
            <a:r>
              <a:rPr lang="el-GR" sz="3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εξ επαφής:</a:t>
            </a:r>
          </a:p>
          <a:p>
            <a:pPr marL="0" lvl="1">
              <a:buClr>
                <a:srgbClr val="CC3300"/>
              </a:buClr>
              <a:buFont typeface="Wingdings" pitchFamily="2" charset="2"/>
              <a:buChar char="Ø"/>
              <a:defRPr/>
            </a:pPr>
            <a:r>
              <a:rPr lang="el-GR" sz="2800" dirty="0">
                <a:solidFill>
                  <a:srgbClr val="292929"/>
                </a:solidFill>
                <a:latin typeface="Calibri" pitchFamily="34" charset="0"/>
              </a:rPr>
              <a:t>  </a:t>
            </a:r>
            <a:r>
              <a:rPr lang="el-GR" sz="2800" b="1" dirty="0">
                <a:solidFill>
                  <a:srgbClr val="000000"/>
                </a:solidFill>
                <a:latin typeface="Calibri" pitchFamily="34" charset="0"/>
              </a:rPr>
              <a:t>Αλλεργική / ανοσολογική</a:t>
            </a:r>
            <a:r>
              <a:rPr lang="en-US" sz="2800" b="1" dirty="0">
                <a:solidFill>
                  <a:srgbClr val="000000"/>
                </a:solidFill>
                <a:latin typeface="Calibri" pitchFamily="34" charset="0"/>
              </a:rPr>
              <a:t>:</a:t>
            </a:r>
            <a:r>
              <a:rPr lang="el-GR" sz="2800" dirty="0">
                <a:latin typeface="Calibri" pitchFamily="34" charset="0"/>
              </a:rPr>
              <a:t> </a:t>
            </a:r>
            <a:r>
              <a:rPr lang="en-US" sz="2800" dirty="0">
                <a:latin typeface="Calibri" pitchFamily="34" charset="0"/>
              </a:rPr>
              <a:t>T</a:t>
            </a:r>
            <a:r>
              <a:rPr lang="el-GR" sz="2800" dirty="0">
                <a:latin typeface="Calibri" pitchFamily="34" charset="0"/>
              </a:rPr>
              <a:t>οπικές και συστηματικές </a:t>
            </a:r>
            <a:r>
              <a:rPr lang="el-GR" sz="2800" b="1" dirty="0">
                <a:latin typeface="Calibri" pitchFamily="34" charset="0"/>
              </a:rPr>
              <a:t>άμεσες αντιδράσεις</a:t>
            </a:r>
            <a:r>
              <a:rPr lang="el-GR" sz="2800" dirty="0">
                <a:latin typeface="Calibri" pitchFamily="34" charset="0"/>
              </a:rPr>
              <a:t> που προκαλούνται απο επαφή με </a:t>
            </a:r>
            <a:r>
              <a:rPr lang="el-GR" sz="2800" b="1" dirty="0">
                <a:latin typeface="Calibri" pitchFamily="34" charset="0"/>
              </a:rPr>
              <a:t>πρωτε</a:t>
            </a:r>
            <a:r>
              <a:rPr lang="el-GR" sz="2800" b="1" dirty="0">
                <a:latin typeface="Calibri" pitchFamily="34" charset="0"/>
                <a:cs typeface="Arial" charset="0"/>
              </a:rPr>
              <a:t>ϊ</a:t>
            </a:r>
            <a:r>
              <a:rPr lang="el-GR" sz="2800" b="1" dirty="0">
                <a:latin typeface="Calibri" pitchFamily="34" charset="0"/>
              </a:rPr>
              <a:t>νικούς παράγοντες </a:t>
            </a:r>
            <a:r>
              <a:rPr lang="el-GR" sz="2800" dirty="0">
                <a:latin typeface="Calibri" pitchFamily="34" charset="0"/>
              </a:rPr>
              <a:t>(πχ </a:t>
            </a:r>
            <a:r>
              <a:rPr lang="en-US" sz="2800" dirty="0">
                <a:latin typeface="Calibri" pitchFamily="34" charset="0"/>
              </a:rPr>
              <a:t>latex</a:t>
            </a:r>
            <a:r>
              <a:rPr lang="el-GR" sz="2800" dirty="0">
                <a:latin typeface="Calibri" pitchFamily="34" charset="0"/>
              </a:rPr>
              <a:t>)</a:t>
            </a:r>
          </a:p>
          <a:p>
            <a:pPr marL="0" lvl="1">
              <a:buClr>
                <a:srgbClr val="CC3300"/>
              </a:buClr>
              <a:buFont typeface="Wingdings" pitchFamily="2" charset="2"/>
              <a:buChar char="Ø"/>
              <a:defRPr/>
            </a:pPr>
            <a:r>
              <a:rPr lang="el-GR" sz="2800" b="1" dirty="0">
                <a:solidFill>
                  <a:srgbClr val="000000"/>
                </a:solidFill>
                <a:latin typeface="Calibri" pitchFamily="34" charset="0"/>
              </a:rPr>
              <a:t>  Μη αλλεργική / ερεθιστική </a:t>
            </a:r>
            <a:r>
              <a:rPr lang="el-GR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(πχ τσουκνίδα)</a:t>
            </a:r>
          </a:p>
          <a:p>
            <a:pPr marL="0" lvl="1">
              <a:buClr>
                <a:srgbClr val="CC3300"/>
              </a:buClr>
              <a:buFont typeface="Wingdings" pitchFamily="2" charset="2"/>
              <a:buChar char="Ø"/>
              <a:defRPr/>
            </a:pPr>
            <a:r>
              <a:rPr lang="en-US" sz="2800" b="1" dirty="0">
                <a:solidFill>
                  <a:srgbClr val="000000"/>
                </a:solidFill>
                <a:latin typeface="Calibri" pitchFamily="34" charset="0"/>
              </a:rPr>
              <a:t> </a:t>
            </a:r>
            <a:r>
              <a:rPr lang="el-GR" sz="2800" b="1" dirty="0">
                <a:solidFill>
                  <a:srgbClr val="000000"/>
                </a:solidFill>
                <a:latin typeface="Calibri" pitchFamily="34" charset="0"/>
              </a:rPr>
              <a:t> Μεικτή μορφή </a:t>
            </a:r>
            <a:endParaRPr lang="en-US" sz="2800" b="1" dirty="0">
              <a:solidFill>
                <a:srgbClr val="000000"/>
              </a:solidFill>
              <a:latin typeface="Calibri" pitchFamily="34" charset="0"/>
            </a:endParaRPr>
          </a:p>
          <a:p>
            <a:pPr marL="0" lvl="1">
              <a:buClr>
                <a:srgbClr val="CC3300"/>
              </a:buClr>
              <a:buFont typeface="Wingdings" pitchFamily="2" charset="2"/>
              <a:buChar char="Ø"/>
              <a:defRPr/>
            </a:pPr>
            <a:r>
              <a:rPr lang="el-GR" sz="2800" b="1" dirty="0">
                <a:solidFill>
                  <a:srgbClr val="000000"/>
                </a:solidFill>
                <a:latin typeface="Calibri" pitchFamily="34" charset="0"/>
              </a:rPr>
              <a:t>  </a:t>
            </a:r>
            <a:r>
              <a:rPr lang="el-GR" sz="2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Πρόκληση</a:t>
            </a:r>
            <a:r>
              <a:rPr lang="en-US" sz="2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:</a:t>
            </a:r>
            <a:r>
              <a:rPr lang="el-GR" sz="2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 </a:t>
            </a:r>
            <a:r>
              <a:rPr lang="el-GR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επαφή, </a:t>
            </a: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skin prick test</a:t>
            </a:r>
            <a:endParaRPr lang="el-GR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  <a:p>
            <a:endParaRPr lang="el-GR" dirty="0"/>
          </a:p>
        </p:txBody>
      </p:sp>
      <p:pic>
        <p:nvPicPr>
          <p:cNvPr id="4" name="Picture 4" descr="Latex Contact Urticari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08104" y="2132856"/>
            <a:ext cx="2592288" cy="1719281"/>
          </a:xfrm>
          <a:prstGeom prst="rect">
            <a:avLst/>
          </a:prstGeom>
          <a:noFill/>
          <a:ln w="9525">
            <a:solidFill>
              <a:srgbClr val="A50021"/>
            </a:solidFill>
            <a:miter lim="800000"/>
            <a:headEnd/>
            <a:tailEnd/>
          </a:ln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" y="0"/>
            <a:ext cx="8229600" cy="943216"/>
          </a:xfrm>
          <a:solidFill>
            <a:schemeClr val="bg2">
              <a:lumMod val="75000"/>
            </a:schemeClr>
          </a:solidFill>
        </p:spPr>
        <p:txBody>
          <a:bodyPr>
            <a:normAutofit/>
          </a:bodyPr>
          <a:lstStyle/>
          <a:p>
            <a:pPr algn="l"/>
            <a:r>
              <a:rPr lang="el-GR" sz="3600" b="1" dirty="0">
                <a:solidFill>
                  <a:srgbClr val="292929"/>
                </a:solidFill>
                <a:latin typeface="Calibri" pitchFamily="34" charset="0"/>
              </a:rPr>
              <a:t>Αλλοι τύποι Κ - </a:t>
            </a:r>
            <a:r>
              <a:rPr lang="el-GR" sz="3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itchFamily="34" charset="0"/>
              </a:rPr>
              <a:t>Υδατογενής Κ</a:t>
            </a:r>
            <a:endParaRPr lang="el-GR" sz="3600" dirty="0">
              <a:solidFill>
                <a:schemeClr val="tx1">
                  <a:lumMod val="85000"/>
                  <a:lumOff val="15000"/>
                </a:schemeClr>
              </a:solidFill>
              <a:latin typeface="Calibri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646236"/>
            <a:ext cx="8712968" cy="4879107"/>
          </a:xfrm>
        </p:spPr>
        <p:txBody>
          <a:bodyPr>
            <a:normAutofit fontScale="92500" lnSpcReduction="20000"/>
          </a:bodyPr>
          <a:lstStyle/>
          <a:p>
            <a:r>
              <a:rPr lang="el-GR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Εκλυτικό αίτιο</a:t>
            </a:r>
            <a:r>
              <a:rPr lang="el-GR" dirty="0">
                <a:latin typeface="Calibri" pitchFamily="34" charset="0"/>
              </a:rPr>
              <a:t>: </a:t>
            </a:r>
            <a:r>
              <a:rPr lang="el-GR" dirty="0">
                <a:solidFill>
                  <a:srgbClr val="92D050"/>
                </a:solidFill>
                <a:latin typeface="Calibri" pitchFamily="34" charset="0"/>
              </a:rPr>
              <a:t> </a:t>
            </a:r>
            <a:r>
              <a:rPr lang="el-GR" dirty="0">
                <a:latin typeface="Calibri" pitchFamily="34" charset="0"/>
              </a:rPr>
              <a:t>τοξικό συστατικό </a:t>
            </a:r>
          </a:p>
          <a:p>
            <a:pPr>
              <a:buNone/>
            </a:pPr>
            <a:r>
              <a:rPr lang="el-GR" dirty="0">
                <a:latin typeface="Calibri" pitchFamily="34" charset="0"/>
              </a:rPr>
              <a:t>   επιδερμίδας συνδεόμενο με νερό   </a:t>
            </a:r>
            <a:endParaRPr lang="en-US" dirty="0">
              <a:latin typeface="Calibri" pitchFamily="34" charset="0"/>
            </a:endParaRPr>
          </a:p>
          <a:p>
            <a:pPr>
              <a:buNone/>
            </a:pPr>
            <a:r>
              <a:rPr lang="en-US" dirty="0">
                <a:latin typeface="Calibri" pitchFamily="34" charset="0"/>
              </a:rPr>
              <a:t>  </a:t>
            </a:r>
            <a:r>
              <a:rPr lang="el-GR" dirty="0">
                <a:latin typeface="Calibri" pitchFamily="34" charset="0"/>
              </a:rPr>
              <a:t> –</a:t>
            </a:r>
            <a:r>
              <a:rPr lang="en-US" dirty="0">
                <a:latin typeface="Calibri" pitchFamily="34" charset="0"/>
              </a:rPr>
              <a:t> </a:t>
            </a:r>
            <a:r>
              <a:rPr lang="el-GR" dirty="0">
                <a:latin typeface="Calibri" pitchFamily="34" charset="0"/>
              </a:rPr>
              <a:t>ανεξάρτητα θερμοκρασίας νερού, σχετίζεται με την διαβατότητα του δερματικού φραγμού</a:t>
            </a:r>
          </a:p>
          <a:p>
            <a:pPr marL="177800" indent="-177800">
              <a:spcBef>
                <a:spcPct val="30000"/>
              </a:spcBef>
              <a:buClr>
                <a:srgbClr val="990000"/>
              </a:buClr>
              <a:buFont typeface="Wingdings" pitchFamily="2" charset="2"/>
              <a:buChar char="Ø"/>
            </a:pPr>
            <a:r>
              <a:rPr lang="el-GR" sz="2800" b="1" dirty="0">
                <a:solidFill>
                  <a:srgbClr val="000000"/>
                </a:solidFill>
                <a:latin typeface="Calibri" pitchFamily="34" charset="0"/>
              </a:rPr>
              <a:t>Χαρακτηρίζεται </a:t>
            </a:r>
            <a:r>
              <a:rPr lang="el-GR" sz="2800" dirty="0">
                <a:solidFill>
                  <a:srgbClr val="000000"/>
                </a:solidFill>
                <a:latin typeface="Calibri" pitchFamily="34" charset="0"/>
              </a:rPr>
              <a:t>απο μικρούς (1-3</a:t>
            </a:r>
            <a:r>
              <a:rPr lang="en-US" sz="2800" dirty="0">
                <a:solidFill>
                  <a:srgbClr val="000000"/>
                </a:solidFill>
                <a:latin typeface="Calibri" pitchFamily="34" charset="0"/>
              </a:rPr>
              <a:t>mm) </a:t>
            </a:r>
            <a:r>
              <a:rPr lang="el-GR" sz="2800" dirty="0">
                <a:solidFill>
                  <a:srgbClr val="000000"/>
                </a:solidFill>
                <a:latin typeface="Calibri" pitchFamily="34" charset="0"/>
              </a:rPr>
              <a:t>πομφούς,εμφάνιση σε 20-30</a:t>
            </a:r>
            <a:r>
              <a:rPr lang="en-US" sz="2800" dirty="0">
                <a:solidFill>
                  <a:srgbClr val="000000"/>
                </a:solidFill>
                <a:latin typeface="Calibri" pitchFamily="34" charset="0"/>
              </a:rPr>
              <a:t>’</a:t>
            </a:r>
            <a:r>
              <a:rPr lang="el-GR" sz="2800" dirty="0">
                <a:solidFill>
                  <a:srgbClr val="000000"/>
                </a:solidFill>
                <a:latin typeface="Calibri" pitchFamily="34" charset="0"/>
              </a:rPr>
              <a:t>, αποδρομή σε 30-60</a:t>
            </a:r>
            <a:r>
              <a:rPr lang="en-US" sz="2800" dirty="0">
                <a:solidFill>
                  <a:srgbClr val="000000"/>
                </a:solidFill>
                <a:latin typeface="Calibri" pitchFamily="34" charset="0"/>
              </a:rPr>
              <a:t>’</a:t>
            </a:r>
            <a:r>
              <a:rPr lang="el-GR" sz="2800" dirty="0">
                <a:solidFill>
                  <a:srgbClr val="000000"/>
                </a:solidFill>
                <a:latin typeface="Calibri" pitchFamily="34" charset="0"/>
              </a:rPr>
              <a:t> </a:t>
            </a:r>
          </a:p>
          <a:p>
            <a:pPr marL="177800" indent="-177800">
              <a:spcBef>
                <a:spcPct val="30000"/>
              </a:spcBef>
              <a:buClr>
                <a:srgbClr val="990000"/>
              </a:buClr>
              <a:buFont typeface="Wingdings" pitchFamily="2" charset="2"/>
              <a:buChar char="Ø"/>
            </a:pPr>
            <a:r>
              <a:rPr lang="el-GR" sz="2800" dirty="0">
                <a:solidFill>
                  <a:srgbClr val="000000"/>
                </a:solidFill>
                <a:latin typeface="Calibri" pitchFamily="34" charset="0"/>
              </a:rPr>
              <a:t>Εχουν περιγραφεί &lt; απο 100 περιπτώσεις</a:t>
            </a:r>
          </a:p>
          <a:p>
            <a:pPr marL="177800" indent="-177800">
              <a:spcBef>
                <a:spcPct val="30000"/>
              </a:spcBef>
              <a:buClr>
                <a:srgbClr val="990000"/>
              </a:buClr>
              <a:buFont typeface="Wingdings" pitchFamily="2" charset="2"/>
              <a:buChar char="Ø"/>
            </a:pPr>
            <a:r>
              <a:rPr lang="el-GR" sz="2800" b="1" dirty="0">
                <a:solidFill>
                  <a:srgbClr val="000000"/>
                </a:solidFill>
              </a:rPr>
              <a:t> </a:t>
            </a:r>
            <a:r>
              <a:rPr lang="el-GR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Διαφορική διάγνωση από Κ εκ ψύχους </a:t>
            </a: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 </a:t>
            </a:r>
            <a:r>
              <a:rPr lang="el-GR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και χολινεργική </a:t>
            </a:r>
          </a:p>
          <a:p>
            <a:pPr marL="177800" indent="-177800">
              <a:spcBef>
                <a:spcPct val="30000"/>
              </a:spcBef>
              <a:buClr>
                <a:srgbClr val="990000"/>
              </a:buClr>
              <a:buNone/>
            </a:pPr>
            <a:r>
              <a:rPr lang="el-GR" sz="2800" dirty="0">
                <a:latin typeface="Calibri" pitchFamily="34" charset="0"/>
              </a:rPr>
              <a:t>    Να μη συγχέεται με τον υδατογενή κνησμό</a:t>
            </a:r>
            <a:endParaRPr lang="en-US" sz="2800" dirty="0">
              <a:latin typeface="Calibri" pitchFamily="34" charset="0"/>
            </a:endParaRPr>
          </a:p>
          <a:p>
            <a:pPr marL="177800" indent="-177800">
              <a:spcBef>
                <a:spcPct val="30000"/>
              </a:spcBef>
              <a:buClr>
                <a:srgbClr val="990000"/>
              </a:buClr>
              <a:buNone/>
            </a:pPr>
            <a:endParaRPr lang="el-GR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  <a:p>
            <a:pPr>
              <a:lnSpc>
                <a:spcPct val="80000"/>
              </a:lnSpc>
              <a:buClr>
                <a:schemeClr val="accent1"/>
              </a:buClr>
              <a:buFont typeface="Wingdings" pitchFamily="2" charset="2"/>
              <a:buChar char="§"/>
            </a:pPr>
            <a:r>
              <a:rPr lang="el-GR" sz="3000" b="1" i="1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Πρόκληση</a:t>
            </a:r>
            <a:r>
              <a:rPr lang="en-US" sz="3000" b="1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: </a:t>
            </a:r>
            <a:r>
              <a:rPr lang="el-GR" sz="3000" b="1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 επαφή βρεγμένου ρούχου για 20 λεπτά</a:t>
            </a:r>
          </a:p>
          <a:p>
            <a:pPr>
              <a:lnSpc>
                <a:spcPct val="80000"/>
              </a:lnSpc>
              <a:buClr>
                <a:schemeClr val="accent1"/>
              </a:buClr>
              <a:buFont typeface="Wingdings" pitchFamily="2" charset="2"/>
              <a:buNone/>
            </a:pPr>
            <a:endParaRPr lang="el-GR" sz="2800" b="1" dirty="0">
              <a:solidFill>
                <a:schemeClr val="folHlink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Bookman Old Style" pitchFamily="18" charset="0"/>
            </a:endParaRPr>
          </a:p>
          <a:p>
            <a:pPr>
              <a:lnSpc>
                <a:spcPct val="80000"/>
              </a:lnSpc>
              <a:buClr>
                <a:schemeClr val="accent1"/>
              </a:buClr>
              <a:buFont typeface="Wingdings" pitchFamily="2" charset="2"/>
              <a:buNone/>
            </a:pPr>
            <a:endParaRPr lang="el-GR" sz="2800" b="1" dirty="0">
              <a:solidFill>
                <a:schemeClr val="folHlink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Bookman Old Style" pitchFamily="18" charset="0"/>
            </a:endParaRPr>
          </a:p>
          <a:p>
            <a:pPr marL="177800" indent="-177800">
              <a:spcBef>
                <a:spcPct val="30000"/>
              </a:spcBef>
              <a:buClr>
                <a:srgbClr val="990000"/>
              </a:buClr>
              <a:buNone/>
            </a:pPr>
            <a:endParaRPr lang="el-GR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  <a:p>
            <a:pPr marL="177800" indent="-177800">
              <a:spcBef>
                <a:spcPct val="30000"/>
              </a:spcBef>
              <a:buClr>
                <a:srgbClr val="990000"/>
              </a:buClr>
              <a:buFont typeface="Wingdings" pitchFamily="2" charset="2"/>
              <a:buChar char="Ø"/>
            </a:pPr>
            <a:endParaRPr lang="en-US" sz="2800" dirty="0">
              <a:solidFill>
                <a:srgbClr val="000000"/>
              </a:solidFill>
              <a:latin typeface="Calibri" pitchFamily="34" charset="0"/>
            </a:endParaRPr>
          </a:p>
          <a:p>
            <a:endParaRPr lang="el-GR" dirty="0">
              <a:latin typeface="Calibri" pitchFamily="34" charset="0"/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395536" y="548680"/>
            <a:ext cx="8568952" cy="1008112"/>
          </a:xfrm>
          <a:prstGeom prst="rect">
            <a:avLst/>
          </a:prstGeom>
        </p:spPr>
        <p:txBody>
          <a:bodyPr rIns="91440" anchor="b">
            <a:normAutofit fontScale="25000" lnSpcReduction="20000"/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/>
          <a:p>
            <a:pPr marL="54864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4800" b="0" i="0" u="none" strike="noStrike" kern="1200" cap="none" spc="0" normalizeH="0" baseline="0" noProof="0" dirty="0">
                <a:ln>
                  <a:noFill/>
                </a:ln>
                <a:solidFill>
                  <a:srgbClr val="292929"/>
                </a:solidFill>
                <a:effectLst>
                  <a:outerShdw blurRad="38100" dist="25500" dir="5400000" algn="tl" rotWithShape="0">
                    <a:srgbClr val="000000">
                      <a:satMod val="180000"/>
                      <a:alpha val="75000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 </a:t>
            </a:r>
            <a:br>
              <a: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srgbClr val="292929"/>
                </a:solidFill>
                <a:effectLst>
                  <a:outerShdw blurRad="38100" dist="25500" dir="5400000" algn="tl" rotWithShape="0">
                    <a:srgbClr val="000000">
                      <a:satMod val="180000"/>
                      <a:alpha val="75000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</a:br>
            <a:br>
              <a: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srgbClr val="292929"/>
                </a:solidFill>
                <a:effectLst>
                  <a:outerShdw blurRad="38100" dist="25500" dir="5400000" algn="tl" rotWithShape="0">
                    <a:srgbClr val="000000">
                      <a:satMod val="180000"/>
                      <a:alpha val="75000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</a:br>
            <a:br>
              <a: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srgbClr val="292929"/>
                </a:solidFill>
                <a:effectLst>
                  <a:outerShdw blurRad="38100" dist="25500" dir="5400000" algn="tl" rotWithShape="0">
                    <a:srgbClr val="000000">
                      <a:satMod val="180000"/>
                      <a:alpha val="75000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</a:br>
            <a:br>
              <a: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srgbClr val="292929"/>
                </a:solidFill>
                <a:effectLst>
                  <a:outerShdw blurRad="38100" dist="25500" dir="5400000" algn="tl" rotWithShape="0">
                    <a:srgbClr val="000000">
                      <a:satMod val="180000"/>
                      <a:alpha val="75000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</a:br>
            <a:br>
              <a: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srgbClr val="292929"/>
                </a:solidFill>
                <a:effectLst>
                  <a:outerShdw blurRad="38100" dist="25500" dir="5400000" algn="tl" rotWithShape="0">
                    <a:srgbClr val="000000">
                      <a:satMod val="180000"/>
                      <a:alpha val="75000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</a:br>
            <a:r>
              <a:rPr kumimoji="0" lang="el-GR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25500" dir="5400000" algn="tl" rotWithShape="0">
                    <a:srgbClr val="000000">
                      <a:satMod val="180000"/>
                      <a:alpha val="75000"/>
                    </a:srgbClr>
                  </a:outerShdw>
                </a:effectLst>
                <a:uLnTx/>
                <a:uFillTx/>
                <a:latin typeface="Calibri" pitchFamily="34" charset="0"/>
                <a:ea typeface="+mn-ea"/>
                <a:cs typeface="+mn-cs"/>
              </a:rPr>
              <a:t> </a:t>
            </a:r>
            <a:endParaRPr kumimoji="0" lang="el-GR" sz="4600" b="0" i="0" u="none" strike="noStrike" kern="1200" cap="none" spc="0" normalizeH="0" baseline="0" noProof="0" dirty="0">
              <a:ln>
                <a:noFill/>
              </a:ln>
              <a:solidFill>
                <a:srgbClr val="1F497D">
                  <a:tint val="100000"/>
                  <a:shade val="90000"/>
                  <a:satMod val="250000"/>
                  <a:alpha val="100000"/>
                </a:srgbClr>
              </a:solidFill>
              <a:effectLst>
                <a:outerShdw blurRad="38100" dist="25500" dir="5400000" algn="tl" rotWithShape="0">
                  <a:srgbClr val="000000">
                    <a:satMod val="180000"/>
                    <a:alpha val="75000"/>
                  </a:srgbClr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5" name="Picture 5" descr="LauraSWNS2702_468x66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243667" y="0"/>
            <a:ext cx="1900333" cy="256490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528" y="0"/>
            <a:ext cx="8568952" cy="1008112"/>
          </a:xfrm>
          <a:solidFill>
            <a:schemeClr val="bg2">
              <a:lumMod val="75000"/>
            </a:schemeClr>
          </a:solidFill>
        </p:spPr>
        <p:txBody>
          <a:bodyPr>
            <a:normAutofit fontScale="90000"/>
          </a:bodyPr>
          <a:lstStyle/>
          <a:p>
            <a:pPr algn="l"/>
            <a:r>
              <a:rPr lang="el-GR" sz="4800" dirty="0">
                <a:solidFill>
                  <a:srgbClr val="292929"/>
                </a:solidFill>
              </a:rPr>
              <a:t> </a:t>
            </a:r>
            <a:br>
              <a:rPr lang="en-US" sz="4800" dirty="0">
                <a:solidFill>
                  <a:srgbClr val="292929"/>
                </a:solidFill>
              </a:rPr>
            </a:br>
            <a:br>
              <a:rPr lang="en-US" sz="4800" dirty="0">
                <a:solidFill>
                  <a:srgbClr val="292929"/>
                </a:solidFill>
              </a:rPr>
            </a:br>
            <a:br>
              <a:rPr lang="el-GR" sz="4800" dirty="0">
                <a:solidFill>
                  <a:srgbClr val="292929"/>
                </a:solidFill>
              </a:rPr>
            </a:br>
            <a:r>
              <a:rPr lang="el-GR" sz="4800" dirty="0">
                <a:solidFill>
                  <a:srgbClr val="292929"/>
                </a:solidFill>
              </a:rPr>
              <a:t>    </a:t>
            </a:r>
            <a:r>
              <a:rPr lang="en-US" sz="4000" b="1" dirty="0">
                <a:latin typeface="Calibri" pitchFamily="34" charset="0"/>
              </a:rPr>
              <a:t>K/</a:t>
            </a:r>
            <a:r>
              <a:rPr lang="en-US" sz="4900" b="1" dirty="0">
                <a:latin typeface="Calibri" pitchFamily="34" charset="0"/>
              </a:rPr>
              <a:t> </a:t>
            </a:r>
            <a:r>
              <a:rPr lang="el-GR" sz="4000" b="1" dirty="0">
                <a:latin typeface="Calibri" pitchFamily="34" charset="0"/>
              </a:rPr>
              <a:t>Αναφυλαξία από άσκηση</a:t>
            </a:r>
            <a:br>
              <a:rPr lang="el-GR" sz="6000" b="1" dirty="0">
                <a:solidFill>
                  <a:srgbClr val="292929"/>
                </a:solidFill>
              </a:rPr>
            </a:br>
            <a:br>
              <a:rPr lang="en-US" sz="4800" dirty="0">
                <a:solidFill>
                  <a:srgbClr val="292929"/>
                </a:solidFill>
              </a:rPr>
            </a:br>
            <a:br>
              <a:rPr lang="en-US" sz="4800" dirty="0">
                <a:solidFill>
                  <a:srgbClr val="292929"/>
                </a:solidFill>
              </a:rPr>
            </a:br>
            <a:r>
              <a:rPr lang="el-GR" sz="3600" b="1" dirty="0">
                <a:solidFill>
                  <a:schemeClr val="bg1"/>
                </a:solidFill>
                <a:latin typeface="Calibri" pitchFamily="34" charset="0"/>
              </a:rPr>
              <a:t>Αλλοι τύποι Κ</a:t>
            </a:r>
            <a:r>
              <a:rPr lang="en-US" sz="4400" b="1" dirty="0">
                <a:solidFill>
                  <a:schemeClr val="bg1"/>
                </a:solidFill>
                <a:latin typeface="Calibri" pitchFamily="34" charset="0"/>
              </a:rPr>
              <a:t> </a:t>
            </a:r>
            <a:r>
              <a:rPr lang="en-US" sz="4000" b="1" dirty="0">
                <a:solidFill>
                  <a:srgbClr val="FFFF00"/>
                </a:solidFill>
                <a:latin typeface="Calibri" pitchFamily="34" charset="0"/>
              </a:rPr>
              <a:t>-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412776"/>
            <a:ext cx="8568952" cy="5105717"/>
          </a:xfrm>
        </p:spPr>
        <p:txBody>
          <a:bodyPr>
            <a:normAutofit fontScale="85000" lnSpcReduction="20000"/>
          </a:bodyPr>
          <a:lstStyle/>
          <a:p>
            <a:pPr marL="1528763" indent="-1528763">
              <a:buNone/>
              <a:defRPr/>
            </a:pPr>
            <a:r>
              <a:rPr lang="el-GR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Εκλυτικό αίτιο:</a:t>
            </a:r>
            <a:r>
              <a:rPr lang="el-GR" b="1" i="1" dirty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  </a:t>
            </a:r>
            <a:r>
              <a:rPr lang="el-GR" sz="2800" dirty="0">
                <a:solidFill>
                  <a:srgbClr val="000000"/>
                </a:solidFill>
                <a:latin typeface="Calibri" pitchFamily="34" charset="0"/>
              </a:rPr>
              <a:t>φυσική άσκηση μόνη ή σε συνδυασμό με   </a:t>
            </a:r>
          </a:p>
          <a:p>
            <a:pPr marL="1528763" indent="-1528763">
              <a:buNone/>
              <a:defRPr/>
            </a:pPr>
            <a:r>
              <a:rPr lang="el-GR" sz="2800" dirty="0">
                <a:solidFill>
                  <a:srgbClr val="000000"/>
                </a:solidFill>
                <a:latin typeface="Calibri" pitchFamily="34" charset="0"/>
              </a:rPr>
              <a:t>λήψη τροφής ή και ΜΣΑΦ</a:t>
            </a:r>
            <a:endParaRPr lang="en-US" sz="2800" dirty="0">
              <a:solidFill>
                <a:srgbClr val="000000"/>
              </a:solidFill>
              <a:latin typeface="Calibri" pitchFamily="34" charset="0"/>
            </a:endParaRPr>
          </a:p>
          <a:p>
            <a:pPr marL="1528763" indent="-1528763">
              <a:buNone/>
              <a:defRPr/>
            </a:pPr>
            <a:endParaRPr lang="en-US" sz="2800" dirty="0">
              <a:solidFill>
                <a:srgbClr val="000000"/>
              </a:solidFill>
              <a:latin typeface="Calibri" pitchFamily="34" charset="0"/>
            </a:endParaRPr>
          </a:p>
          <a:p>
            <a:pPr marL="1528763" indent="-1528763">
              <a:buNone/>
              <a:defRPr/>
            </a:pPr>
            <a:endParaRPr lang="en-US" sz="2800" dirty="0">
              <a:solidFill>
                <a:srgbClr val="000000"/>
              </a:solidFill>
              <a:latin typeface="Calibri" pitchFamily="34" charset="0"/>
            </a:endParaRPr>
          </a:p>
          <a:p>
            <a:pPr marL="1528763" indent="-1528763">
              <a:buNone/>
              <a:defRPr/>
            </a:pPr>
            <a:endParaRPr lang="en-US" sz="2800" dirty="0">
              <a:solidFill>
                <a:srgbClr val="000000"/>
              </a:solidFill>
              <a:latin typeface="Calibri" pitchFamily="34" charset="0"/>
            </a:endParaRPr>
          </a:p>
          <a:p>
            <a:pPr marL="1528763" indent="-1528763">
              <a:buNone/>
              <a:defRPr/>
            </a:pPr>
            <a:endParaRPr lang="en-US" sz="2800" dirty="0">
              <a:solidFill>
                <a:srgbClr val="000000"/>
              </a:solidFill>
              <a:latin typeface="Calibri" pitchFamily="34" charset="0"/>
            </a:endParaRPr>
          </a:p>
          <a:p>
            <a:pPr marL="1528763" indent="-1528763">
              <a:buNone/>
              <a:defRPr/>
            </a:pPr>
            <a:endParaRPr lang="el-GR" sz="2800" dirty="0">
              <a:solidFill>
                <a:srgbClr val="000000"/>
              </a:solidFill>
              <a:latin typeface="Calibri" pitchFamily="34" charset="0"/>
            </a:endParaRPr>
          </a:p>
          <a:p>
            <a:pPr marL="292100" lvl="1" indent="-292100">
              <a:spcBef>
                <a:spcPts val="0"/>
              </a:spcBef>
              <a:buClr>
                <a:schemeClr val="accent1"/>
              </a:buClr>
              <a:buSzPct val="70000"/>
              <a:buNone/>
            </a:pPr>
            <a:r>
              <a:rPr lang="el-GR" b="1" dirty="0">
                <a:solidFill>
                  <a:schemeClr val="bg1"/>
                </a:solidFill>
              </a:rPr>
              <a:t> </a:t>
            </a:r>
          </a:p>
          <a:p>
            <a:pPr marL="292100" lvl="1" indent="-292100">
              <a:spcBef>
                <a:spcPts val="0"/>
              </a:spcBef>
              <a:buClr>
                <a:schemeClr val="accent1"/>
              </a:buClr>
              <a:buSzPct val="70000"/>
              <a:buFont typeface="Wingdings 2"/>
              <a:buChar char=""/>
            </a:pPr>
            <a:endParaRPr lang="el-GR" b="1" dirty="0">
              <a:solidFill>
                <a:schemeClr val="bg1"/>
              </a:solidFill>
              <a:latin typeface="Calibri" pitchFamily="34" charset="0"/>
            </a:endParaRPr>
          </a:p>
          <a:p>
            <a:pPr marL="292100" lvl="1" indent="-292100">
              <a:spcBef>
                <a:spcPts val="0"/>
              </a:spcBef>
              <a:buClr>
                <a:schemeClr val="accent1"/>
              </a:buClr>
              <a:buSzPct val="70000"/>
              <a:buFont typeface="Wingdings 2"/>
              <a:buChar char=""/>
            </a:pPr>
            <a:endParaRPr lang="el-GR" b="1" dirty="0">
              <a:solidFill>
                <a:schemeClr val="bg1"/>
              </a:solidFill>
              <a:latin typeface="Calibri" pitchFamily="34" charset="0"/>
            </a:endParaRPr>
          </a:p>
          <a:p>
            <a:pPr marL="292100" lvl="1" indent="-292100">
              <a:spcBef>
                <a:spcPts val="0"/>
              </a:spcBef>
              <a:buClr>
                <a:schemeClr val="accent1"/>
              </a:buClr>
              <a:buSzPct val="70000"/>
              <a:buFont typeface="Wingdings 2"/>
              <a:buChar char=""/>
            </a:pPr>
            <a:endParaRPr lang="el-GR" b="1" dirty="0">
              <a:solidFill>
                <a:schemeClr val="bg1"/>
              </a:solidFill>
              <a:latin typeface="Calibri" pitchFamily="34" charset="0"/>
            </a:endParaRPr>
          </a:p>
          <a:p>
            <a:pPr marL="292100" lvl="1" indent="-292100">
              <a:spcBef>
                <a:spcPts val="0"/>
              </a:spcBef>
              <a:buClr>
                <a:schemeClr val="accent1"/>
              </a:buClr>
              <a:buSzPct val="70000"/>
              <a:buFont typeface="Wingdings 2"/>
              <a:buChar char=""/>
            </a:pPr>
            <a:r>
              <a:rPr lang="el-GR" b="1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Διακοπή της άσκησης συνήθως αρκεί για να υποχωρήσει το επεισόδιο</a:t>
            </a:r>
          </a:p>
          <a:p>
            <a:pPr marL="292100" lvl="1" indent="-292100">
              <a:spcBef>
                <a:spcPts val="0"/>
              </a:spcBef>
              <a:buClr>
                <a:schemeClr val="accent1"/>
              </a:buClr>
              <a:buSzPct val="70000"/>
              <a:buFont typeface="Wingdings 2"/>
              <a:buChar char=""/>
            </a:pPr>
            <a:r>
              <a:rPr lang="el-G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Να αποκλείεται η περίπτωση χοληνεργικής μετά απο ξεστό μπάνιο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  <a:p>
            <a:pPr marL="292100" lvl="1" indent="-292100">
              <a:spcBef>
                <a:spcPts val="0"/>
              </a:spcBef>
              <a:buClr>
                <a:schemeClr val="accent1"/>
              </a:buClr>
              <a:buSzPct val="70000"/>
              <a:buFont typeface="Wingdings 2"/>
              <a:buChar char=""/>
            </a:pPr>
            <a:endParaRPr lang="el-GR" b="1" dirty="0">
              <a:solidFill>
                <a:schemeClr val="bg1"/>
              </a:solidFill>
            </a:endParaRPr>
          </a:p>
          <a:p>
            <a:endParaRPr lang="el-GR" dirty="0"/>
          </a:p>
        </p:txBody>
      </p:sp>
      <p:sp>
        <p:nvSpPr>
          <p:cNvPr id="4" name="Rectangle 3"/>
          <p:cNvSpPr/>
          <p:nvPr/>
        </p:nvSpPr>
        <p:spPr>
          <a:xfrm>
            <a:off x="0" y="2204864"/>
            <a:ext cx="9144000" cy="252028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1" indent="0" algn="l" defTabSz="914400" rtl="0" eaLnBrk="1" fontAlgn="auto" latinLnBrk="0" hangingPunct="1">
              <a:lnSpc>
                <a:spcPct val="120000"/>
              </a:lnSpc>
              <a:spcBef>
                <a:spcPct val="10000"/>
              </a:spcBef>
              <a:spcAft>
                <a:spcPts val="0"/>
              </a:spcAft>
              <a:buClr>
                <a:srgbClr val="0000FF"/>
              </a:buClr>
              <a:buSzTx/>
              <a:buFontTx/>
              <a:buNone/>
              <a:tabLst/>
              <a:defRPr/>
            </a:pPr>
            <a:r>
              <a:rPr kumimoji="0" lang="el-GR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itchFamily="34" charset="0"/>
                <a:ea typeface="+mn-ea"/>
                <a:cs typeface="+mn-cs"/>
              </a:rPr>
              <a:t>     Εκδηλώνεται συνήθως σε  3 στάδια:</a:t>
            </a:r>
          </a:p>
          <a:p>
            <a:pPr marL="0" marR="0" lvl="1" indent="0" algn="l" defTabSz="914400" rtl="0" eaLnBrk="1" fontAlgn="auto" latinLnBrk="0" hangingPunct="1">
              <a:lnSpc>
                <a:spcPct val="120000"/>
              </a:lnSpc>
              <a:spcBef>
                <a:spcPct val="10000"/>
              </a:spcBef>
              <a:spcAft>
                <a:spcPts val="0"/>
              </a:spcAft>
              <a:buClr>
                <a:srgbClr val="CC3300"/>
              </a:buClr>
              <a:buSzTx/>
              <a:buFont typeface="Wingdings" pitchFamily="2" charset="2"/>
              <a:buChar char="Ø"/>
              <a:tabLst/>
              <a:defRPr/>
            </a:pPr>
            <a:r>
              <a:rPr kumimoji="0" lang="el-G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  </a:t>
            </a:r>
            <a:r>
              <a:rPr kumimoji="0" lang="el-G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Πρόδρομη φάση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: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l-G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αδιαθεσία, αίσθημα καύσου, ερύθημα, κνησμός</a:t>
            </a:r>
            <a:endParaRPr kumimoji="0" lang="el-GR" sz="105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1" indent="0" algn="l" defTabSz="914400" rtl="0" eaLnBrk="1" fontAlgn="auto" latinLnBrk="0" hangingPunct="1">
              <a:lnSpc>
                <a:spcPct val="120000"/>
              </a:lnSpc>
              <a:spcBef>
                <a:spcPct val="10000"/>
              </a:spcBef>
              <a:spcAft>
                <a:spcPts val="0"/>
              </a:spcAft>
              <a:buClr>
                <a:srgbClr val="CC3300"/>
              </a:buClr>
              <a:buSzTx/>
              <a:buFont typeface="Wingdings" pitchFamily="2" charset="2"/>
              <a:buChar char="Ø"/>
              <a:tabLst/>
              <a:defRPr/>
            </a:pPr>
            <a:r>
              <a:rPr kumimoji="0" lang="el-GR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  </a:t>
            </a:r>
            <a:r>
              <a:rPr kumimoji="0" lang="el-G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Φάση εγκατάστασης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: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l-G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μεγάλες κνιδωτικές πλάκες -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l-G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αγγειοοίδημα</a:t>
            </a:r>
            <a:endParaRPr kumimoji="0" lang="el-GR" sz="105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1" indent="0" algn="l" defTabSz="914400" rtl="0" eaLnBrk="1" fontAlgn="auto" latinLnBrk="0" hangingPunct="1">
              <a:lnSpc>
                <a:spcPct val="120000"/>
              </a:lnSpc>
              <a:spcBef>
                <a:spcPct val="10000"/>
              </a:spcBef>
              <a:spcAft>
                <a:spcPts val="0"/>
              </a:spcAft>
              <a:buClr>
                <a:srgbClr val="CC3300"/>
              </a:buClr>
              <a:buSzTx/>
              <a:buFont typeface="Wingdings" pitchFamily="2" charset="2"/>
              <a:buChar char="Ø"/>
              <a:tabLst/>
              <a:defRPr/>
            </a:pPr>
            <a:r>
              <a:rPr kumimoji="0" lang="el-GR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  </a:t>
            </a:r>
            <a:r>
              <a:rPr kumimoji="0" lang="el-G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Φάση αναφυλαξίας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: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l-G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καρδιαγγειακό (υπόταση,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l-G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λιποθυμία), αναπνευστικό   </a:t>
            </a:r>
          </a:p>
          <a:p>
            <a:pPr marL="0" marR="0" lvl="1" indent="0" algn="l" defTabSz="914400" rtl="0" eaLnBrk="1" fontAlgn="auto" latinLnBrk="0" hangingPunct="1">
              <a:lnSpc>
                <a:spcPct val="120000"/>
              </a:lnSpc>
              <a:spcBef>
                <a:spcPct val="10000"/>
              </a:spcBef>
              <a:spcAft>
                <a:spcPts val="0"/>
              </a:spcAft>
              <a:buClr>
                <a:srgbClr val="CC3300"/>
              </a:buClr>
              <a:buSzTx/>
              <a:buFontTx/>
              <a:buNone/>
              <a:tabLst/>
              <a:defRPr/>
            </a:pPr>
            <a:r>
              <a:rPr kumimoji="0" lang="el-G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      (βρογχόσπασμος, συριγμός), ΓΕΣ (κωλικοί, διάρροια, έμετοι)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3568" y="188640"/>
            <a:ext cx="7787208" cy="1656184"/>
          </a:xfrm>
        </p:spPr>
        <p:txBody>
          <a:bodyPr>
            <a:normAutofit fontScale="90000"/>
          </a:bodyPr>
          <a:lstStyle/>
          <a:p>
            <a:br>
              <a:rPr lang="el-GR" sz="3600" b="1" dirty="0">
                <a:cs typeface="Arial" panose="020B0604020202020204" pitchFamily="34" charset="0"/>
              </a:rPr>
            </a:br>
            <a:br>
              <a:rPr lang="el-GR" sz="3600" b="1" dirty="0">
                <a:cs typeface="Arial" panose="020B0604020202020204" pitchFamily="34" charset="0"/>
              </a:rPr>
            </a:br>
            <a:r>
              <a:rPr lang="el-GR" sz="3600" b="1" dirty="0">
                <a:cs typeface="Arial" panose="020B0604020202020204" pitchFamily="34" charset="0"/>
              </a:rPr>
              <a:t>Εκτίμηση της κλινικής βαρύτητας της κνίδωσης</a:t>
            </a:r>
            <a:r>
              <a:rPr lang="en-GB" sz="3600" b="1" dirty="0">
                <a:cs typeface="Arial" panose="020B0604020202020204" pitchFamily="34" charset="0"/>
              </a:rPr>
              <a:t>-UAS7</a:t>
            </a:r>
            <a:br>
              <a:rPr lang="en-GB" sz="3600" dirty="0">
                <a:cs typeface="Arial" panose="020B0604020202020204" pitchFamily="34" charset="0"/>
              </a:rPr>
            </a:br>
            <a:r>
              <a:rPr lang="en-GB" sz="2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l-GR" sz="2200" dirty="0">
                <a:latin typeface="Arial" panose="020B0604020202020204" pitchFamily="34" charset="0"/>
                <a:cs typeface="Arial" panose="020B0604020202020204" pitchFamily="34" charset="0"/>
              </a:rPr>
              <a:t>Άθροισμα βαθμολογίας</a:t>
            </a:r>
            <a:r>
              <a:rPr lang="en-GB" sz="2200" dirty="0">
                <a:latin typeface="Arial" panose="020B0604020202020204" pitchFamily="34" charset="0"/>
                <a:cs typeface="Arial" panose="020B0604020202020204" pitchFamily="34" charset="0"/>
              </a:rPr>
              <a:t>: 0–6 </a:t>
            </a:r>
            <a:r>
              <a:rPr lang="el-GR" sz="2200" dirty="0">
                <a:latin typeface="Arial" panose="020B0604020202020204" pitchFamily="34" charset="0"/>
                <a:cs typeface="Arial" panose="020B0604020202020204" pitchFamily="34" charset="0"/>
              </a:rPr>
              <a:t>για κάθε ημέρα για 1 εβδομάδα</a:t>
            </a:r>
            <a:b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(maximum 42)</a:t>
            </a:r>
            <a:br>
              <a:rPr lang="en-GB" sz="22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2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br>
              <a:rPr lang="el-GR" dirty="0"/>
            </a:br>
            <a:endParaRPr lang="en-GB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2126284394"/>
              </p:ext>
            </p:extLst>
          </p:nvPr>
        </p:nvGraphicFramePr>
        <p:xfrm>
          <a:off x="857224" y="2000240"/>
          <a:ext cx="7416825" cy="412909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4722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722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4722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06886">
                <a:tc>
                  <a:txBody>
                    <a:bodyPr/>
                    <a:lstStyle/>
                    <a:p>
                      <a:r>
                        <a:rPr lang="en-GB" sz="1400" dirty="0">
                          <a:solidFill>
                            <a:schemeClr val="tx1"/>
                          </a:solidFill>
                        </a:rPr>
                        <a:t>           </a:t>
                      </a:r>
                      <a:r>
                        <a:rPr lang="el-GR" sz="1400" dirty="0">
                          <a:solidFill>
                            <a:schemeClr val="tx1"/>
                          </a:solidFill>
                        </a:rPr>
                        <a:t>ΒΑΘΜΟΣ</a:t>
                      </a:r>
                      <a:endParaRPr lang="en-GB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GB" sz="1400" dirty="0">
                          <a:solidFill>
                            <a:schemeClr val="tx1"/>
                          </a:solidFill>
                        </a:rPr>
                        <a:t>        </a:t>
                      </a:r>
                      <a:r>
                        <a:rPr lang="el-GR" sz="1400" dirty="0">
                          <a:solidFill>
                            <a:schemeClr val="tx1"/>
                          </a:solidFill>
                        </a:rPr>
                        <a:t>ΠΟΜΦΟΙ</a:t>
                      </a:r>
                      <a:endParaRPr lang="en-GB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GB" sz="1400" dirty="0">
                          <a:solidFill>
                            <a:schemeClr val="tx1"/>
                          </a:solidFill>
                        </a:rPr>
                        <a:t>       </a:t>
                      </a:r>
                      <a:r>
                        <a:rPr lang="el-GR" sz="1400" dirty="0">
                          <a:solidFill>
                            <a:schemeClr val="tx1"/>
                          </a:solidFill>
                        </a:rPr>
                        <a:t>ΚΝΗΣΜΟΣ</a:t>
                      </a:r>
                      <a:endParaRPr lang="en-GB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1381">
                <a:tc>
                  <a:txBody>
                    <a:bodyPr/>
                    <a:lstStyle/>
                    <a:p>
                      <a:r>
                        <a:rPr lang="en-GB" sz="1400" dirty="0"/>
                        <a:t>                 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l-GR" sz="1400" dirty="0"/>
                        <a:t>Απουσία</a:t>
                      </a:r>
                      <a:endParaRPr lang="en-GB" sz="1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l-GR" sz="1400" dirty="0"/>
                        <a:t>Απουσία</a:t>
                      </a:r>
                      <a:endParaRPr lang="en-GB" sz="1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3092">
                <a:tc>
                  <a:txBody>
                    <a:bodyPr/>
                    <a:lstStyle/>
                    <a:p>
                      <a:r>
                        <a:rPr lang="en-GB" sz="1400" dirty="0"/>
                        <a:t>                 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l-GR" sz="1400" dirty="0"/>
                        <a:t>Ήπια</a:t>
                      </a:r>
                      <a:r>
                        <a:rPr lang="en-GB" sz="1400" dirty="0"/>
                        <a:t> (&lt;20 </a:t>
                      </a:r>
                      <a:r>
                        <a:rPr lang="el-GR" sz="1400" dirty="0"/>
                        <a:t>πομφοί</a:t>
                      </a:r>
                      <a:r>
                        <a:rPr lang="en-GB" sz="1400" dirty="0"/>
                        <a:t>/24 h)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l-GR" sz="1400" dirty="0"/>
                        <a:t>Ήπιος</a:t>
                      </a:r>
                      <a:r>
                        <a:rPr lang="en-GB" sz="1400" dirty="0"/>
                        <a:t> (</a:t>
                      </a:r>
                      <a:r>
                        <a:rPr lang="el-GR" sz="1400" dirty="0"/>
                        <a:t>παρών</a:t>
                      </a:r>
                      <a:r>
                        <a:rPr lang="el-GR" sz="1400" baseline="0" dirty="0"/>
                        <a:t> αλλά όχι ενοχλητικός</a:t>
                      </a:r>
                      <a:r>
                        <a:rPr lang="en-GB" sz="1400" dirty="0"/>
                        <a:t>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95699">
                <a:tc>
                  <a:txBody>
                    <a:bodyPr/>
                    <a:lstStyle/>
                    <a:p>
                      <a:r>
                        <a:rPr lang="en-GB" sz="1400" dirty="0"/>
                        <a:t>                 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l-GR" sz="1400" dirty="0"/>
                        <a:t>Μέτρια</a:t>
                      </a:r>
                      <a:r>
                        <a:rPr lang="en-GB" sz="1400" dirty="0"/>
                        <a:t> (20–50</a:t>
                      </a:r>
                    </a:p>
                    <a:p>
                      <a:r>
                        <a:rPr lang="el-GR" sz="1400" dirty="0"/>
                        <a:t>πομφοί</a:t>
                      </a:r>
                      <a:r>
                        <a:rPr lang="en-GB" sz="1400" dirty="0"/>
                        <a:t>/24 h)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l-GR" sz="1400" dirty="0"/>
                        <a:t>Μέτριος</a:t>
                      </a:r>
                      <a:r>
                        <a:rPr lang="en-GB" sz="1400" dirty="0"/>
                        <a:t> (</a:t>
                      </a:r>
                      <a:r>
                        <a:rPr lang="el-GR" sz="1400" dirty="0"/>
                        <a:t>ενοχλητικός</a:t>
                      </a:r>
                      <a:r>
                        <a:rPr lang="el-GR" sz="1400" baseline="0" dirty="0"/>
                        <a:t> αλλά δεν διαταράσσει καθημερινή δραστηριότητα / ύπνο</a:t>
                      </a:r>
                      <a:r>
                        <a:rPr lang="en-GB" sz="1400" dirty="0"/>
                        <a:t>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712032">
                <a:tc>
                  <a:txBody>
                    <a:bodyPr/>
                    <a:lstStyle/>
                    <a:p>
                      <a:r>
                        <a:rPr lang="en-GB" sz="1400" dirty="0"/>
                        <a:t>                 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l-GR" sz="1400" dirty="0"/>
                        <a:t>Σοβαρή</a:t>
                      </a:r>
                      <a:r>
                        <a:rPr lang="en-GB" sz="1400" dirty="0"/>
                        <a:t> (&gt;50 </a:t>
                      </a:r>
                      <a:r>
                        <a:rPr lang="el-GR" sz="1400" dirty="0"/>
                        <a:t>πομφοί</a:t>
                      </a:r>
                      <a:r>
                        <a:rPr lang="en-GB" sz="1400" dirty="0"/>
                        <a:t>/24 h</a:t>
                      </a:r>
                    </a:p>
                    <a:p>
                      <a:r>
                        <a:rPr lang="el-GR" sz="1400" dirty="0"/>
                        <a:t>ή</a:t>
                      </a:r>
                      <a:r>
                        <a:rPr lang="el-GR" sz="1400" baseline="0" dirty="0"/>
                        <a:t> πλάκες πομφών</a:t>
                      </a:r>
                      <a:r>
                        <a:rPr lang="en-GB" sz="1400" dirty="0"/>
                        <a:t>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l-GR" sz="1400" dirty="0"/>
                        <a:t>Σοβαρός</a:t>
                      </a:r>
                      <a:r>
                        <a:rPr lang="en-GB" sz="1400" dirty="0"/>
                        <a:t> (</a:t>
                      </a:r>
                      <a:r>
                        <a:rPr lang="el-GR" sz="1400" dirty="0"/>
                        <a:t>διαταράσσει</a:t>
                      </a:r>
                      <a:r>
                        <a:rPr lang="el-GR" sz="1400" baseline="0" dirty="0"/>
                        <a:t> καθημερινή δραστηριότητα/ ύπνο</a:t>
                      </a:r>
                      <a:r>
                        <a:rPr lang="en-GB" sz="1400" dirty="0"/>
                        <a:t>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5" name="4 - Ορθογώνιο"/>
          <p:cNvSpPr/>
          <p:nvPr/>
        </p:nvSpPr>
        <p:spPr>
          <a:xfrm>
            <a:off x="0" y="6396335"/>
            <a:ext cx="900115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sz="1200" dirty="0"/>
              <a:t>                                                                                                                                                                             </a:t>
            </a:r>
            <a:r>
              <a:rPr lang="en-US" sz="1400" dirty="0" err="1"/>
              <a:t>Zuberbier</a:t>
            </a:r>
            <a:r>
              <a:rPr lang="en-US" sz="1400" dirty="0"/>
              <a:t> T. et al, Allergy. 2018 Jan 15.</a:t>
            </a:r>
            <a:endParaRPr lang="el-GR" sz="1400" dirty="0"/>
          </a:p>
        </p:txBody>
      </p:sp>
    </p:spTree>
    <p:extLst>
      <p:ext uri="{BB962C8B-B14F-4D97-AF65-F5344CB8AC3E}">
        <p14:creationId xmlns:p14="http://schemas.microsoft.com/office/powerpoint/2010/main" val="266472965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528" y="332656"/>
            <a:ext cx="8229600" cy="490066"/>
          </a:xfrm>
        </p:spPr>
        <p:txBody>
          <a:bodyPr>
            <a:noAutofit/>
          </a:bodyPr>
          <a:lstStyle/>
          <a:p>
            <a:pPr algn="l"/>
            <a:r>
              <a:rPr lang="el-GR" sz="3200" b="1" dirty="0">
                <a:solidFill>
                  <a:schemeClr val="tx2">
                    <a:lumMod val="50000"/>
                  </a:schemeClr>
                </a:solidFill>
              </a:rPr>
              <a:t>    Πόσο διαρκεί η Χρόνια Αυθόρμητη Κνίδωση;</a:t>
            </a:r>
            <a:endParaRPr lang="en-GB" sz="32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41" name="Content Placeholder 40"/>
          <p:cNvSpPr>
            <a:spLocks noGrp="1"/>
          </p:cNvSpPr>
          <p:nvPr>
            <p:ph idx="1"/>
          </p:nvPr>
        </p:nvSpPr>
        <p:spPr>
          <a:xfrm>
            <a:off x="249170" y="5045698"/>
            <a:ext cx="8571302" cy="576064"/>
          </a:xfrm>
        </p:spPr>
        <p:txBody>
          <a:bodyPr>
            <a:noAutofit/>
          </a:bodyPr>
          <a:lstStyle/>
          <a:p>
            <a:pPr marL="180975" indent="-180975">
              <a:spcBef>
                <a:spcPts val="0"/>
              </a:spcBef>
              <a:spcAft>
                <a:spcPts val="300"/>
              </a:spcAft>
            </a:pPr>
            <a:r>
              <a:rPr lang="el-GR" sz="1400" b="1" dirty="0">
                <a:solidFill>
                  <a:schemeClr val="accent5">
                    <a:lumMod val="50000"/>
                  </a:schemeClr>
                </a:solidFill>
              </a:rPr>
              <a:t>Στις περισσότερες περιπτώσεις, η διάρκεια της νόσου υπολογίζεται μεταξύ 1-5 ετών</a:t>
            </a:r>
            <a:r>
              <a:rPr lang="en-GB" sz="1400" b="1" baseline="30000" dirty="0">
                <a:solidFill>
                  <a:schemeClr val="accent5">
                    <a:lumMod val="50000"/>
                  </a:schemeClr>
                </a:solidFill>
              </a:rPr>
              <a:t>1</a:t>
            </a:r>
            <a:endParaRPr lang="en-GB" sz="1400" b="1" dirty="0">
              <a:solidFill>
                <a:schemeClr val="accent5">
                  <a:lumMod val="50000"/>
                </a:schemeClr>
              </a:solidFill>
            </a:endParaRPr>
          </a:p>
          <a:p>
            <a:pPr marL="180975" indent="-180975">
              <a:spcBef>
                <a:spcPts val="0"/>
              </a:spcBef>
              <a:spcAft>
                <a:spcPts val="300"/>
              </a:spcAft>
            </a:pPr>
            <a:r>
              <a:rPr lang="el-GR" sz="1400" b="1" dirty="0">
                <a:solidFill>
                  <a:schemeClr val="accent5">
                    <a:lumMod val="50000"/>
                  </a:schemeClr>
                </a:solidFill>
              </a:rPr>
              <a:t>Υπάρχουν όμως και περιπτώσεις όπου η νόσος μπορεί να είναι μεγαλύτερης διάρκειας, έως και 50 χρόνια</a:t>
            </a:r>
            <a:r>
              <a:rPr lang="en-GB" sz="1400" b="1" baseline="30000" dirty="0">
                <a:solidFill>
                  <a:schemeClr val="accent5">
                    <a:lumMod val="50000"/>
                  </a:schemeClr>
                </a:solidFill>
              </a:rPr>
              <a:t>1</a:t>
            </a:r>
          </a:p>
        </p:txBody>
      </p:sp>
      <p:sp>
        <p:nvSpPr>
          <p:cNvPr id="36" name="Chevron 35"/>
          <p:cNvSpPr/>
          <p:nvPr/>
        </p:nvSpPr>
        <p:spPr>
          <a:xfrm>
            <a:off x="6788607" y="4377528"/>
            <a:ext cx="1582737" cy="635648"/>
          </a:xfrm>
          <a:prstGeom prst="chevron">
            <a:avLst/>
          </a:prstGeom>
          <a:solidFill>
            <a:srgbClr val="E44C16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l-GR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25 χρόνια</a:t>
            </a:r>
            <a:r>
              <a:rPr lang="en-GB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sz="1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531" name="TextBox 27"/>
          <p:cNvSpPr txBox="1">
            <a:spLocks noChangeArrowheads="1"/>
          </p:cNvSpPr>
          <p:nvPr/>
        </p:nvSpPr>
        <p:spPr bwMode="auto">
          <a:xfrm>
            <a:off x="504190" y="4115918"/>
            <a:ext cx="3059698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l-GR" sz="1200" b="1" i="1" dirty="0">
                <a:cs typeface="Arial" panose="020B0604020202020204" pitchFamily="34" charset="0"/>
              </a:rPr>
              <a:t>Χρόνια από τη αρχική διάγνωση</a:t>
            </a:r>
            <a:endParaRPr lang="en-US" sz="800" b="1" i="1" dirty="0">
              <a:cs typeface="Arial" panose="020B0604020202020204" pitchFamily="34" charset="0"/>
            </a:endParaRPr>
          </a:p>
        </p:txBody>
      </p:sp>
      <p:sp>
        <p:nvSpPr>
          <p:cNvPr id="84" name="TextBox 83"/>
          <p:cNvSpPr txBox="1"/>
          <p:nvPr/>
        </p:nvSpPr>
        <p:spPr>
          <a:xfrm>
            <a:off x="4932040" y="2699621"/>
            <a:ext cx="1656177" cy="757030"/>
          </a:xfrm>
          <a:prstGeom prst="roundRect">
            <a:avLst>
              <a:gd name="adj" fmla="val 0"/>
            </a:avLst>
          </a:prstGeom>
          <a:solidFill>
            <a:schemeClr val="accent1">
              <a:lumMod val="40000"/>
              <a:lumOff val="60000"/>
            </a:schemeClr>
          </a:solidFill>
          <a:ln w="28575">
            <a:solidFill>
              <a:schemeClr val="accent4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lIns="36000" tIns="18000" rIns="36000" bIns="18000" anchor="ctr">
            <a:noAutofit/>
          </a:bodyPr>
          <a:lstStyle/>
          <a:p>
            <a:pPr algn="ctr">
              <a:defRPr/>
            </a:pPr>
            <a:r>
              <a:rPr lang="el-GR" sz="1200" dirty="0">
                <a:latin typeface="Arial" panose="020B0604020202020204" pitchFamily="34" charset="0"/>
                <a:cs typeface="Arial" panose="020B0604020202020204" pitchFamily="34" charset="0"/>
              </a:rPr>
              <a:t>Άλλο 20% θα επιλυθεί (με ή χωρίς  θεραπεία) σε διάστημα </a:t>
            </a:r>
            <a:r>
              <a:rPr lang="el-GR" sz="1200" b="1" dirty="0">
                <a:latin typeface="Arial" panose="020B0604020202020204" pitchFamily="34" charset="0"/>
                <a:cs typeface="Arial" panose="020B0604020202020204" pitchFamily="34" charset="0"/>
              </a:rPr>
              <a:t>5 ετών</a:t>
            </a:r>
            <a:r>
              <a:rPr lang="en-GB" sz="1200" baseline="30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3" name="TextBox 72"/>
          <p:cNvSpPr txBox="1"/>
          <p:nvPr/>
        </p:nvSpPr>
        <p:spPr>
          <a:xfrm>
            <a:off x="504190" y="1196752"/>
            <a:ext cx="2073050" cy="1080364"/>
          </a:xfrm>
          <a:prstGeom prst="roundRect">
            <a:avLst>
              <a:gd name="adj" fmla="val 0"/>
            </a:avLst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lIns="36000" tIns="18000" rIns="36000" bIns="18000" anchor="ctr">
            <a:noAutofit/>
          </a:bodyPr>
          <a:lstStyle/>
          <a:p>
            <a:pPr algn="ctr">
              <a:defRPr/>
            </a:pPr>
            <a:r>
              <a:rPr lang="en-GB" sz="1400" b="1" dirty="0">
                <a:latin typeface="Arial" panose="020B0604020202020204" pitchFamily="34" charset="0"/>
                <a:cs typeface="Arial" panose="020B0604020202020204" pitchFamily="34" charset="0"/>
              </a:rPr>
              <a:t>50% </a:t>
            </a:r>
            <a:r>
              <a:rPr lang="el-GR" sz="1400" b="1" dirty="0">
                <a:latin typeface="Arial" panose="020B0604020202020204" pitchFamily="34" charset="0"/>
                <a:cs typeface="Arial" panose="020B0604020202020204" pitchFamily="34" charset="0"/>
              </a:rPr>
              <a:t>θα επιλυθεί (με ή χωρίς θεραπεία) σε διάστημα 6 μηνών από την εμφάνισή της.</a:t>
            </a:r>
            <a:r>
              <a:rPr lang="en-GB" sz="1400" baseline="30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en-US" sz="1100" baseline="30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7" name="TextBox 86"/>
          <p:cNvSpPr txBox="1"/>
          <p:nvPr/>
        </p:nvSpPr>
        <p:spPr>
          <a:xfrm>
            <a:off x="6897052" y="3320938"/>
            <a:ext cx="1779404" cy="999833"/>
          </a:xfrm>
          <a:prstGeom prst="roundRect">
            <a:avLst>
              <a:gd name="adj" fmla="val 0"/>
            </a:avLst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lIns="36000" tIns="18000" rIns="36000" bIns="18000" anchor="ctr">
            <a:noAutofit/>
          </a:bodyPr>
          <a:lstStyle/>
          <a:p>
            <a:pPr algn="ctr">
              <a:defRPr/>
            </a:pPr>
            <a:r>
              <a:rPr lang="en-GB" sz="1400" b="1" dirty="0">
                <a:latin typeface="Arial" panose="020B0604020202020204" pitchFamily="34" charset="0"/>
                <a:cs typeface="Arial" panose="020B0604020202020204" pitchFamily="34" charset="0"/>
              </a:rPr>
              <a:t>&lt;2% </a:t>
            </a:r>
            <a:r>
              <a:rPr lang="el-GR" sz="1400" b="1" dirty="0">
                <a:latin typeface="Arial" panose="020B0604020202020204" pitchFamily="34" charset="0"/>
                <a:cs typeface="Arial" panose="020B0604020202020204" pitchFamily="34" charset="0"/>
              </a:rPr>
              <a:t>θα επιλυθεί (με ή χωρίς θεραπεία) σε διάστημα 25 ετών</a:t>
            </a:r>
            <a:r>
              <a:rPr lang="en-GB" sz="1400" baseline="30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en-US" sz="1100" baseline="30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Chevron 30"/>
          <p:cNvSpPr/>
          <p:nvPr/>
        </p:nvSpPr>
        <p:spPr>
          <a:xfrm>
            <a:off x="632778" y="4407220"/>
            <a:ext cx="1599472" cy="576263"/>
          </a:xfrm>
          <a:prstGeom prst="chevron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l-GR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 χρόνος</a:t>
            </a:r>
            <a:endParaRPr lang="en-US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Chevron 31"/>
          <p:cNvSpPr/>
          <p:nvPr/>
        </p:nvSpPr>
        <p:spPr>
          <a:xfrm>
            <a:off x="1777504" y="4407220"/>
            <a:ext cx="1599472" cy="576263"/>
          </a:xfrm>
          <a:prstGeom prst="chevron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l-GR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 χρόνια </a:t>
            </a:r>
            <a:r>
              <a:rPr lang="en-GB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Chevron 32"/>
          <p:cNvSpPr/>
          <p:nvPr/>
        </p:nvSpPr>
        <p:spPr>
          <a:xfrm>
            <a:off x="3030676" y="4407220"/>
            <a:ext cx="1599472" cy="576263"/>
          </a:xfrm>
          <a:prstGeom prst="chevron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l-GR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 χρόνια </a:t>
            </a:r>
            <a:r>
              <a:rPr lang="en-GB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" name="Chevron 33"/>
          <p:cNvSpPr/>
          <p:nvPr/>
        </p:nvSpPr>
        <p:spPr>
          <a:xfrm>
            <a:off x="4283848" y="4407220"/>
            <a:ext cx="1599472" cy="576263"/>
          </a:xfrm>
          <a:prstGeom prst="chevron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l-GR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 χρόνια </a:t>
            </a:r>
            <a:r>
              <a:rPr lang="en-GB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" name="Chevron 34"/>
          <p:cNvSpPr/>
          <p:nvPr/>
        </p:nvSpPr>
        <p:spPr>
          <a:xfrm>
            <a:off x="5588535" y="4407219"/>
            <a:ext cx="1547815" cy="576263"/>
          </a:xfrm>
          <a:prstGeom prst="chevron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l-GR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 χρόνια</a:t>
            </a:r>
            <a:r>
              <a:rPr lang="en-GB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38" name="Shape 37"/>
          <p:cNvCxnSpPr>
            <a:stCxn id="73" idx="3"/>
            <a:endCxn id="80" idx="0"/>
          </p:cNvCxnSpPr>
          <p:nvPr/>
        </p:nvCxnSpPr>
        <p:spPr>
          <a:xfrm>
            <a:off x="2577240" y="1736934"/>
            <a:ext cx="1187449" cy="378987"/>
          </a:xfrm>
          <a:prstGeom prst="bentConnector2">
            <a:avLst/>
          </a:prstGeom>
          <a:ln w="28575">
            <a:solidFill>
              <a:schemeClr val="accent4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hape 45"/>
          <p:cNvCxnSpPr>
            <a:endCxn id="84" idx="0"/>
          </p:cNvCxnSpPr>
          <p:nvPr/>
        </p:nvCxnSpPr>
        <p:spPr>
          <a:xfrm>
            <a:off x="4582478" y="2495600"/>
            <a:ext cx="1177651" cy="204021"/>
          </a:xfrm>
          <a:prstGeom prst="bentConnector2">
            <a:avLst/>
          </a:prstGeom>
          <a:ln w="28575">
            <a:solidFill>
              <a:schemeClr val="accent4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hape 48"/>
          <p:cNvCxnSpPr>
            <a:stCxn id="84" idx="3"/>
            <a:endCxn id="87" idx="0"/>
          </p:cNvCxnSpPr>
          <p:nvPr/>
        </p:nvCxnSpPr>
        <p:spPr>
          <a:xfrm>
            <a:off x="6588217" y="3078136"/>
            <a:ext cx="1198537" cy="242802"/>
          </a:xfrm>
          <a:prstGeom prst="bentConnector2">
            <a:avLst/>
          </a:prstGeom>
          <a:ln w="28575">
            <a:solidFill>
              <a:schemeClr val="accent4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549" name="Rectangle 10"/>
          <p:cNvSpPr>
            <a:spLocks noChangeArrowheads="1"/>
          </p:cNvSpPr>
          <p:nvPr/>
        </p:nvSpPr>
        <p:spPr bwMode="auto">
          <a:xfrm>
            <a:off x="5143504" y="6396335"/>
            <a:ext cx="386174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GB" sz="900" dirty="0">
                <a:solidFill>
                  <a:schemeClr val="accent5">
                    <a:lumMod val="50000"/>
                  </a:schemeClr>
                </a:solidFill>
                <a:cs typeface="Arial" panose="020B0604020202020204" pitchFamily="34" charset="0"/>
              </a:rPr>
              <a:t>1</a:t>
            </a:r>
            <a:r>
              <a:rPr lang="en-GB" sz="1200" dirty="0">
                <a:solidFill>
                  <a:schemeClr val="accent5">
                    <a:lumMod val="50000"/>
                  </a:schemeClr>
                </a:solidFill>
                <a:cs typeface="Arial" panose="020B0604020202020204" pitchFamily="34" charset="0"/>
              </a:rPr>
              <a:t>.  Maurer M, et al. Allergy 2011;66:317–30;</a:t>
            </a:r>
          </a:p>
          <a:p>
            <a:r>
              <a:rPr lang="en-GB" sz="1200" dirty="0">
                <a:solidFill>
                  <a:schemeClr val="accent5">
                    <a:lumMod val="50000"/>
                  </a:schemeClr>
                </a:solidFill>
                <a:cs typeface="Arial" panose="020B0604020202020204" pitchFamily="34" charset="0"/>
              </a:rPr>
              <a:t>2.  Beltrani VS.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  <a:cs typeface="Arial" panose="020B0604020202020204" pitchFamily="34" charset="0"/>
              </a:rPr>
              <a:t>Clin Rev Allergy Immunol 2002;23:147</a:t>
            </a:r>
            <a:r>
              <a:rPr lang="en-GB" sz="1200" dirty="0">
                <a:solidFill>
                  <a:schemeClr val="accent5">
                    <a:lumMod val="50000"/>
                  </a:schemeClr>
                </a:solidFill>
                <a:cs typeface="Arial" panose="020B0604020202020204" pitchFamily="34" charset="0"/>
              </a:rPr>
              <a:t>–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  <a:cs typeface="Arial" panose="020B0604020202020204" pitchFamily="34" charset="0"/>
              </a:rPr>
              <a:t>69</a:t>
            </a:r>
            <a:endParaRPr lang="en-GB" sz="1200" dirty="0">
              <a:solidFill>
                <a:schemeClr val="accent5">
                  <a:lumMod val="50000"/>
                </a:schemeClr>
              </a:solidFill>
              <a:cs typeface="Arial" panose="020B0604020202020204" pitchFamily="34" charset="0"/>
            </a:endParaRPr>
          </a:p>
        </p:txBody>
      </p:sp>
      <p:sp>
        <p:nvSpPr>
          <p:cNvPr id="80" name="TextBox 79"/>
          <p:cNvSpPr txBox="1"/>
          <p:nvPr/>
        </p:nvSpPr>
        <p:spPr>
          <a:xfrm>
            <a:off x="2915816" y="2115921"/>
            <a:ext cx="1697746" cy="881032"/>
          </a:xfrm>
          <a:prstGeom prst="roundRect">
            <a:avLst>
              <a:gd name="adj" fmla="val 0"/>
            </a:avLst>
          </a:prstGeom>
          <a:solidFill>
            <a:schemeClr val="accent1">
              <a:lumMod val="40000"/>
              <a:lumOff val="60000"/>
            </a:schemeClr>
          </a:solidFill>
          <a:ln w="28575">
            <a:solidFill>
              <a:schemeClr val="accent4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lIns="36000" tIns="18000" rIns="36000" bIns="18000" anchor="ctr">
            <a:noAutofit/>
          </a:bodyPr>
          <a:lstStyle/>
          <a:p>
            <a:pPr algn="ctr">
              <a:defRPr/>
            </a:pPr>
            <a:r>
              <a:rPr lang="el-GR" sz="1200" dirty="0">
                <a:latin typeface="Arial" panose="020B0604020202020204" pitchFamily="34" charset="0"/>
                <a:cs typeface="Arial" panose="020B0604020202020204" pitchFamily="34" charset="0"/>
              </a:rPr>
              <a:t>Άλλο </a:t>
            </a:r>
            <a:r>
              <a:rPr lang="el-GR" sz="1200" b="1" dirty="0">
                <a:latin typeface="Arial" panose="020B0604020202020204" pitchFamily="34" charset="0"/>
                <a:cs typeface="Arial" panose="020B0604020202020204" pitchFamily="34" charset="0"/>
              </a:rPr>
              <a:t>20%</a:t>
            </a:r>
            <a:r>
              <a:rPr lang="el-GR" sz="1200" dirty="0">
                <a:latin typeface="Arial" panose="020B0604020202020204" pitchFamily="34" charset="0"/>
                <a:cs typeface="Arial" panose="020B0604020202020204" pitchFamily="34" charset="0"/>
              </a:rPr>
              <a:t> θα επιλυθεί (με ή χωρίς  θεραπεία) σε διάστημα </a:t>
            </a:r>
            <a:r>
              <a:rPr lang="el-GR" sz="1200" b="1" dirty="0">
                <a:latin typeface="Arial" panose="020B0604020202020204" pitchFamily="34" charset="0"/>
                <a:cs typeface="Arial" panose="020B0604020202020204" pitchFamily="34" charset="0"/>
              </a:rPr>
              <a:t>3 ετών</a:t>
            </a:r>
            <a:r>
              <a:rPr lang="en-GB" sz="1200" baseline="30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92418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725144"/>
            <a:ext cx="8229600" cy="1143000"/>
          </a:xfrm>
        </p:spPr>
        <p:txBody>
          <a:bodyPr>
            <a:noAutofit/>
          </a:bodyPr>
          <a:lstStyle/>
          <a:p>
            <a:r>
              <a:rPr lang="el-GR" sz="3600" b="1" dirty="0"/>
              <a:t>Θεραπευτική αντιμετώπιση</a:t>
            </a:r>
          </a:p>
        </p:txBody>
      </p:sp>
      <p:pic>
        <p:nvPicPr>
          <p:cNvPr id="3" name="Picture 7"/>
          <p:cNvPicPr>
            <a:picLocks noChangeAspect="1" noChangeArrowheads="1"/>
          </p:cNvPicPr>
          <p:nvPr/>
        </p:nvPicPr>
        <p:blipFill>
          <a:blip r:embed="rId2" cstate="print"/>
          <a:srcRect t="12729" r="13749"/>
          <a:stretch>
            <a:fillRect/>
          </a:stretch>
        </p:blipFill>
        <p:spPr>
          <a:xfrm>
            <a:off x="2588325" y="989856"/>
            <a:ext cx="3967349" cy="2833353"/>
          </a:xfrm>
          <a:prstGeom prst="rect">
            <a:avLst/>
          </a:prstGeom>
          <a:noFill/>
          <a:ln/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1F26D0D7-8630-41E7-AB96-20D929421E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0"/>
            <a:ext cx="9144001" cy="1500174"/>
          </a:xfrm>
        </p:spPr>
        <p:txBody>
          <a:bodyPr>
            <a:normAutofit fontScale="90000"/>
          </a:bodyPr>
          <a:lstStyle/>
          <a:p>
            <a:pPr algn="ctr"/>
            <a:r>
              <a:rPr lang="en-GB" sz="3200" dirty="0">
                <a:latin typeface="+mn-lt"/>
              </a:rPr>
              <a:t>O</a:t>
            </a:r>
            <a:r>
              <a:rPr lang="el-GR" sz="3200" dirty="0">
                <a:latin typeface="+mn-lt"/>
              </a:rPr>
              <a:t> στόχος της θεραπείας για τη χρόνια κνίδωση</a:t>
            </a:r>
            <a:br>
              <a:rPr lang="en-GB" sz="3200" b="1" dirty="0">
                <a:latin typeface="+mn-lt"/>
              </a:rPr>
            </a:br>
            <a:r>
              <a:rPr lang="en-GB" sz="3200" b="1" dirty="0">
                <a:latin typeface="+mn-lt"/>
              </a:rPr>
              <a:t>“</a:t>
            </a:r>
            <a:r>
              <a:rPr lang="el-GR" sz="3200" b="1" i="1" dirty="0">
                <a:latin typeface="+mn-lt"/>
              </a:rPr>
              <a:t>θεραπεία της νόσου μέχρι υποχώρησης των συμπτωμάτων</a:t>
            </a:r>
            <a:r>
              <a:rPr lang="en-GB" sz="3200" b="1" dirty="0">
                <a:latin typeface="+mn-lt"/>
              </a:rPr>
              <a:t>”</a:t>
            </a:r>
            <a:endParaRPr lang="en-GB" sz="3200" b="1" baseline="30000" dirty="0">
              <a:latin typeface="+mn-lt"/>
            </a:endParaRP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EFCF2FF-486E-4AC6-8263-CF82A0D374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8313" y="2297773"/>
            <a:ext cx="8218487" cy="3073400"/>
          </a:xfrm>
        </p:spPr>
        <p:txBody>
          <a:bodyPr>
            <a:noAutofit/>
          </a:bodyPr>
          <a:lstStyle/>
          <a:p>
            <a:r>
              <a:rPr lang="el-GR" sz="2400" dirty="0"/>
              <a:t>Η θεραπευτική προσέγγιση μπορεί να περιλαμβάνει</a:t>
            </a:r>
            <a:r>
              <a:rPr lang="en-GB" sz="2400" dirty="0"/>
              <a:t>:</a:t>
            </a:r>
          </a:p>
          <a:p>
            <a:endParaRPr lang="en-GB" sz="2400" dirty="0"/>
          </a:p>
          <a:p>
            <a:pPr lvl="1">
              <a:spcAft>
                <a:spcPts val="400"/>
              </a:spcAft>
            </a:pPr>
            <a:r>
              <a:rPr lang="el-GR" sz="2400" dirty="0"/>
              <a:t>Αναγνώριση και εξάλειψη του υποκείμενου αιτίου</a:t>
            </a:r>
            <a:endParaRPr lang="en-GB" sz="2400" dirty="0"/>
          </a:p>
          <a:p>
            <a:pPr lvl="1">
              <a:spcAft>
                <a:spcPts val="400"/>
              </a:spcAft>
            </a:pPr>
            <a:r>
              <a:rPr lang="el-GR" sz="2400" dirty="0"/>
              <a:t>Αποφυγή </a:t>
            </a:r>
            <a:r>
              <a:rPr lang="el-GR" sz="2400" dirty="0" err="1"/>
              <a:t>εκλυτικών</a:t>
            </a:r>
            <a:r>
              <a:rPr lang="el-GR" sz="2400" dirty="0"/>
              <a:t> παραγόντων</a:t>
            </a:r>
            <a:endParaRPr lang="en-GB" sz="2400" dirty="0"/>
          </a:p>
          <a:p>
            <a:pPr lvl="1">
              <a:spcAft>
                <a:spcPts val="400"/>
              </a:spcAft>
            </a:pPr>
            <a:r>
              <a:rPr lang="el-GR" sz="2400" dirty="0"/>
              <a:t>Φαρμακευτική θεραπεία</a:t>
            </a:r>
            <a:r>
              <a:rPr lang="en-US" sz="2400" dirty="0"/>
              <a:t>, </a:t>
            </a:r>
            <a:r>
              <a:rPr lang="el-GR" sz="2400" dirty="0"/>
              <a:t>με στόχο την πρόληψη της απελευθέρωσης προφλεγμονωδών μεσολαβητών από τα μαστοκύτταρα και/ή τον περιορισμό της επίπτωσης των προφλεγμονωδών μεσολαβητών</a:t>
            </a:r>
            <a:endParaRPr lang="en-GB" sz="2400" dirty="0"/>
          </a:p>
        </p:txBody>
      </p:sp>
      <p:sp>
        <p:nvSpPr>
          <p:cNvPr id="7" name="Text Placeholder 15">
            <a:extLst>
              <a:ext uri="{FF2B5EF4-FFF2-40B4-BE49-F238E27FC236}">
                <a16:creationId xmlns:a16="http://schemas.microsoft.com/office/drawing/2014/main" id="{E2E40DC1-22AF-46D4-B4BD-0388BD4C449D}"/>
              </a:ext>
            </a:extLst>
          </p:cNvPr>
          <p:cNvSpPr txBox="1">
            <a:spLocks/>
          </p:cNvSpPr>
          <p:nvPr/>
        </p:nvSpPr>
        <p:spPr>
          <a:xfrm>
            <a:off x="249553" y="6383365"/>
            <a:ext cx="3717449" cy="377377"/>
          </a:xfrm>
          <a:prstGeom prst="rect">
            <a:avLst/>
          </a:prstGeom>
        </p:spPr>
        <p:txBody>
          <a:bodyPr lIns="0" tIns="0" rIns="0" bIns="0" anchor="b"/>
          <a:lstStyle>
            <a:lvl1pPr marL="228600" indent="-228600" algn="l" defTabSz="914400" rtl="0" eaLnBrk="1" latinLnBrk="0" hangingPunct="1">
              <a:spcBef>
                <a:spcPts val="1200"/>
              </a:spcBef>
              <a:buClrTx/>
              <a:buSzPct val="120000"/>
              <a:buFont typeface="Arial" pitchFamily="34" charset="0"/>
              <a:buChar char="•"/>
              <a:tabLst>
                <a:tab pos="3998913" algn="r"/>
                <a:tab pos="8229600" algn="r"/>
              </a:tabLst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228600" algn="l" defTabSz="914400" rtl="0" eaLnBrk="1" latinLnBrk="0" hangingPunct="1">
              <a:spcBef>
                <a:spcPts val="600"/>
              </a:spcBef>
              <a:buClrTx/>
              <a:buSzPct val="100000"/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spcBef>
                <a:spcPts val="600"/>
              </a:spcBef>
              <a:buClrTx/>
              <a:buSzPct val="100000"/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400" indent="-228600" algn="l" defTabSz="914400" rtl="0" eaLnBrk="1" latinLnBrk="0" hangingPunct="1">
              <a:spcBef>
                <a:spcPts val="600"/>
              </a:spcBef>
              <a:buClrTx/>
              <a:buSzPct val="100000"/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43000" indent="-228600" algn="l" defTabSz="914400" rtl="0" eaLnBrk="1" latinLnBrk="0" hangingPunct="1">
              <a:spcBef>
                <a:spcPts val="600"/>
              </a:spcBef>
              <a:buClrTx/>
              <a:buSzPct val="100000"/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defTabSz="1219170">
              <a:spcBef>
                <a:spcPts val="1600"/>
              </a:spcBef>
              <a:buNone/>
              <a:tabLst>
                <a:tab pos="5331751" algn="r"/>
                <a:tab pos="10972526" algn="r"/>
              </a:tabLst>
              <a:defRPr/>
            </a:pPr>
            <a:r>
              <a:rPr lang="en-US" sz="933" dirty="0">
                <a:solidFill>
                  <a:srgbClr val="000000"/>
                </a:solidFill>
                <a:latin typeface="Arial" panose="020B0604020202020204"/>
              </a:rPr>
              <a:t>Zuberbier et al. Allergy. 20</a:t>
            </a:r>
            <a:r>
              <a:rPr lang="el-GR" sz="933" dirty="0">
                <a:solidFill>
                  <a:srgbClr val="000000"/>
                </a:solidFill>
                <a:latin typeface="Arial" panose="020B0604020202020204"/>
              </a:rPr>
              <a:t>21</a:t>
            </a:r>
            <a:r>
              <a:rPr lang="en-US" sz="933" dirty="0">
                <a:solidFill>
                  <a:srgbClr val="000000"/>
                </a:solidFill>
                <a:latin typeface="Arial" panose="020B0604020202020204"/>
              </a:rPr>
              <a:t>.</a:t>
            </a:r>
            <a:endParaRPr kumimoji="0" lang="en-US" sz="933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75194029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1 - Τίτλος"/>
          <p:cNvSpPr>
            <a:spLocks noGrp="1"/>
          </p:cNvSpPr>
          <p:nvPr>
            <p:ph type="title" idx="4294967295"/>
          </p:nvPr>
        </p:nvSpPr>
        <p:spPr>
          <a:xfrm>
            <a:off x="962025" y="141289"/>
            <a:ext cx="7158038" cy="895457"/>
          </a:xfrm>
          <a:solidFill>
            <a:schemeClr val="bg1"/>
          </a:solidFill>
        </p:spPr>
        <p:txBody>
          <a:bodyPr>
            <a:noAutofit/>
          </a:bodyPr>
          <a:lstStyle/>
          <a:p>
            <a:pPr algn="ctr"/>
            <a:r>
              <a:rPr lang="el-GR" altLang="en-US" sz="3200" b="1" dirty="0">
                <a:latin typeface="+mn-lt"/>
                <a:cs typeface="Times New Roman" panose="02020603050405020304" pitchFamily="18" charset="0"/>
              </a:rPr>
              <a:t>Θεραπεία χρόνιας </a:t>
            </a:r>
            <a:r>
              <a:rPr lang="el-GR" altLang="en-US" sz="3200" b="1" dirty="0" err="1">
                <a:latin typeface="+mn-lt"/>
                <a:cs typeface="Times New Roman" panose="02020603050405020304" pitchFamily="18" charset="0"/>
              </a:rPr>
              <a:t>αυθόρμητηςκνίδωσης</a:t>
            </a:r>
            <a:br>
              <a:rPr lang="el-GR" altLang="en-US" sz="3200" b="1" dirty="0">
                <a:latin typeface="+mn-lt"/>
                <a:cs typeface="Times New Roman" panose="02020603050405020304" pitchFamily="18" charset="0"/>
              </a:rPr>
            </a:br>
            <a:r>
              <a:rPr lang="en-US" altLang="en-US" sz="3200" b="1" dirty="0">
                <a:latin typeface="+mn-lt"/>
                <a:cs typeface="Times New Roman" panose="02020603050405020304" pitchFamily="18" charset="0"/>
              </a:rPr>
              <a:t>(Guidelines 2021)</a:t>
            </a:r>
            <a:endParaRPr lang="el-GR" altLang="en-US" sz="3200" b="1" dirty="0"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071802" y="1643050"/>
            <a:ext cx="3240360" cy="707886"/>
          </a:xfrm>
          <a:prstGeom prst="rect">
            <a:avLst/>
          </a:prstGeom>
          <a:noFill/>
          <a:ln>
            <a:solidFill>
              <a:schemeClr val="tx1">
                <a:lumMod val="65000"/>
                <a:lumOff val="3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l-GR" sz="2000" b="1" dirty="0" err="1">
                <a:cs typeface="Comic Sans MS"/>
              </a:rPr>
              <a:t>Αντισταμινικών</a:t>
            </a:r>
            <a:r>
              <a:rPr lang="el-GR" sz="2000" b="1" dirty="0">
                <a:cs typeface="Comic Sans MS"/>
              </a:rPr>
              <a:t>(2</a:t>
            </a:r>
            <a:r>
              <a:rPr lang="el-GR" sz="2000" b="1" baseline="30000" dirty="0">
                <a:cs typeface="Comic Sans MS"/>
              </a:rPr>
              <a:t>ης</a:t>
            </a:r>
            <a:r>
              <a:rPr lang="el-GR" sz="2000" b="1" dirty="0">
                <a:cs typeface="Comic Sans MS"/>
              </a:rPr>
              <a:t> γενιάς) έως </a:t>
            </a:r>
            <a:r>
              <a:rPr lang="en-US" sz="2000" b="1" dirty="0">
                <a:cs typeface="Comic Sans MS"/>
              </a:rPr>
              <a:t>4x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153506" y="4766479"/>
            <a:ext cx="243027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1400" b="1" dirty="0">
                <a:cs typeface="Comic Sans MS"/>
              </a:rPr>
              <a:t>Σε ανεπαρκή έλεγχο:</a:t>
            </a:r>
            <a:br>
              <a:rPr lang="el-GR" sz="1400" b="1" dirty="0">
                <a:cs typeface="Comic Sans MS"/>
              </a:rPr>
            </a:br>
            <a:r>
              <a:rPr lang="el-GR" sz="1400" b="1" dirty="0">
                <a:cs typeface="Comic Sans MS"/>
              </a:rPr>
              <a:t>6 μήνες </a:t>
            </a:r>
            <a:r>
              <a:rPr lang="el-GR" sz="1400" dirty="0">
                <a:cs typeface="Comic Sans MS"/>
              </a:rPr>
              <a:t>μετά ή </a:t>
            </a:r>
            <a:r>
              <a:rPr lang="el-GR" sz="1400" b="1" dirty="0">
                <a:cs typeface="Comic Sans MS"/>
              </a:rPr>
              <a:t>νωρίτερα</a:t>
            </a:r>
            <a:r>
              <a:rPr lang="el-GR" sz="1400" dirty="0">
                <a:cs typeface="Comic Sans MS"/>
              </a:rPr>
              <a:t> αν τα Συμπτώματα δεν είναι ανεκτά</a:t>
            </a:r>
            <a:endParaRPr lang="en-US" sz="1400" dirty="0">
              <a:cs typeface="Comic Sans MS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143240" y="3571876"/>
            <a:ext cx="3192642" cy="1015663"/>
          </a:xfrm>
          <a:prstGeom prst="rect">
            <a:avLst/>
          </a:prstGeom>
          <a:noFill/>
          <a:ln>
            <a:solidFill>
              <a:schemeClr val="tx1">
                <a:lumMod val="65000"/>
                <a:lumOff val="3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l-GR" sz="2000" b="1" dirty="0">
                <a:cs typeface="Comic Sans MS"/>
              </a:rPr>
              <a:t>Προσθήκη στα Η1 </a:t>
            </a:r>
            <a:r>
              <a:rPr lang="el-GR" sz="2000" b="1" dirty="0" err="1">
                <a:cs typeface="Comic Sans MS"/>
              </a:rPr>
              <a:t>Αντισταμινικά</a:t>
            </a:r>
            <a:br>
              <a:rPr lang="en-US" sz="2000" b="1" dirty="0">
                <a:cs typeface="Comic Sans MS"/>
              </a:rPr>
            </a:br>
            <a:r>
              <a:rPr lang="el-GR" sz="2000" b="1" dirty="0">
                <a:cs typeface="Comic Sans MS"/>
              </a:rPr>
              <a:t>(2</a:t>
            </a:r>
            <a:r>
              <a:rPr lang="el-GR" sz="2000" b="1" baseline="30000" dirty="0">
                <a:cs typeface="Comic Sans MS"/>
              </a:rPr>
              <a:t>ης</a:t>
            </a:r>
            <a:r>
              <a:rPr lang="el-GR" sz="2000" b="1" dirty="0">
                <a:cs typeface="Comic Sans MS"/>
              </a:rPr>
              <a:t> γενιάς): </a:t>
            </a:r>
            <a:r>
              <a:rPr lang="en-US" sz="2000" b="1" dirty="0" err="1">
                <a:cs typeface="Comic Sans MS"/>
              </a:rPr>
              <a:t>Omalizumab</a:t>
            </a:r>
            <a:endParaRPr lang="en-US" sz="2000" b="1" dirty="0">
              <a:cs typeface="Comic Sans MS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063459" y="5599779"/>
            <a:ext cx="3192642" cy="1015663"/>
          </a:xfrm>
          <a:prstGeom prst="rect">
            <a:avLst/>
          </a:prstGeom>
          <a:noFill/>
          <a:ln>
            <a:solidFill>
              <a:schemeClr val="tx1">
                <a:lumMod val="65000"/>
                <a:lumOff val="3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l-GR" sz="2000" b="1" dirty="0">
                <a:cs typeface="Comic Sans MS"/>
              </a:rPr>
              <a:t>Προσθήκη στα Η1 </a:t>
            </a:r>
            <a:r>
              <a:rPr lang="el-GR" sz="2000" b="1" dirty="0" err="1">
                <a:cs typeface="Comic Sans MS"/>
              </a:rPr>
              <a:t>Αντισταμινικά</a:t>
            </a:r>
            <a:br>
              <a:rPr lang="en-US" sz="2000" b="1" dirty="0">
                <a:cs typeface="Comic Sans MS"/>
              </a:rPr>
            </a:br>
            <a:r>
              <a:rPr lang="el-GR" sz="2000" b="1" dirty="0">
                <a:cs typeface="Comic Sans MS"/>
              </a:rPr>
              <a:t>(2</a:t>
            </a:r>
            <a:r>
              <a:rPr lang="el-GR" sz="2000" b="1" baseline="30000" dirty="0">
                <a:cs typeface="Comic Sans MS"/>
              </a:rPr>
              <a:t>ης</a:t>
            </a:r>
            <a:r>
              <a:rPr lang="el-GR" sz="2000" b="1" dirty="0">
                <a:cs typeface="Comic Sans MS"/>
              </a:rPr>
              <a:t> γενιάς): </a:t>
            </a:r>
            <a:r>
              <a:rPr lang="el-GR" sz="2000" b="1" dirty="0" err="1">
                <a:cs typeface="Comic Sans MS"/>
              </a:rPr>
              <a:t>Κυκλοσπορίνη</a:t>
            </a:r>
            <a:endParaRPr lang="en-US" sz="2000" b="1" dirty="0">
              <a:cs typeface="Comic Sans MS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035689" y="1900477"/>
            <a:ext cx="1322766" cy="1200329"/>
          </a:xfrm>
          <a:prstGeom prst="rect">
            <a:avLst/>
          </a:prstGeom>
          <a:noFill/>
          <a:ln w="38100">
            <a:solidFill>
              <a:schemeClr val="accent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l-GR" dirty="0">
                <a:cs typeface="Comic Sans MS"/>
              </a:rPr>
              <a:t>Εξετάστε την παραπομπή σε Ειδικό</a:t>
            </a:r>
            <a:endParaRPr lang="en-US" dirty="0">
              <a:cs typeface="Comic Sans MS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793642" y="4309375"/>
            <a:ext cx="1754814" cy="1477328"/>
          </a:xfrm>
          <a:prstGeom prst="rect">
            <a:avLst/>
          </a:prstGeom>
          <a:noFill/>
          <a:ln w="38100">
            <a:solidFill>
              <a:schemeClr val="accent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l-GR" dirty="0">
                <a:cs typeface="Comic Sans MS"/>
              </a:rPr>
              <a:t>Θα πρέπει να πραγματοποιείται υπό την επίβλεψη Ειδικού</a:t>
            </a:r>
            <a:endParaRPr lang="en-US" dirty="0">
              <a:cs typeface="Comic Sans MS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357950" y="2500306"/>
            <a:ext cx="253828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1400" b="1" dirty="0">
                <a:cs typeface="Comic Sans MS"/>
              </a:rPr>
              <a:t>Σε ανεπαρκή έλεγχο:</a:t>
            </a:r>
            <a:br>
              <a:rPr lang="el-GR" sz="1400" b="1" dirty="0">
                <a:cs typeface="Comic Sans MS"/>
              </a:rPr>
            </a:br>
            <a:r>
              <a:rPr lang="el-GR" sz="1400" dirty="0">
                <a:cs typeface="Comic Sans MS"/>
              </a:rPr>
              <a:t>Μετά από </a:t>
            </a:r>
            <a:r>
              <a:rPr lang="el-GR" sz="1400" b="1" dirty="0">
                <a:cs typeface="Comic Sans MS"/>
              </a:rPr>
              <a:t>2-4 εβδομάδες </a:t>
            </a:r>
            <a:r>
              <a:rPr lang="el-GR" sz="1400" dirty="0">
                <a:cs typeface="Comic Sans MS"/>
              </a:rPr>
              <a:t>ή</a:t>
            </a:r>
            <a:r>
              <a:rPr lang="el-GR" sz="1400" b="1" dirty="0">
                <a:cs typeface="Comic Sans MS"/>
              </a:rPr>
              <a:t> νωρίτερα </a:t>
            </a:r>
            <a:r>
              <a:rPr lang="el-GR" sz="1400" dirty="0">
                <a:cs typeface="Comic Sans MS"/>
              </a:rPr>
              <a:t>αν τα Συμπτώματα δεν είναι ανεκτά</a:t>
            </a:r>
            <a:endParaRPr lang="en-US" sz="1400" dirty="0">
              <a:cs typeface="Comic Sans MS"/>
            </a:endParaRPr>
          </a:p>
        </p:txBody>
      </p:sp>
      <p:sp>
        <p:nvSpPr>
          <p:cNvPr id="16" name="Isosceles Triangle 15"/>
          <p:cNvSpPr/>
          <p:nvPr/>
        </p:nvSpPr>
        <p:spPr>
          <a:xfrm>
            <a:off x="2631411" y="1423315"/>
            <a:ext cx="324036" cy="1872208"/>
          </a:xfrm>
          <a:prstGeom prst="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>
            <a:off x="2631411" y="3871587"/>
            <a:ext cx="324036" cy="194421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Down Arrow 17"/>
          <p:cNvSpPr/>
          <p:nvPr/>
        </p:nvSpPr>
        <p:spPr>
          <a:xfrm>
            <a:off x="4500562" y="2643182"/>
            <a:ext cx="378042" cy="720080"/>
          </a:xfrm>
          <a:prstGeom prst="down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Down Arrow 18"/>
          <p:cNvSpPr/>
          <p:nvPr/>
        </p:nvSpPr>
        <p:spPr>
          <a:xfrm>
            <a:off x="4572000" y="4714884"/>
            <a:ext cx="378042" cy="720080"/>
          </a:xfrm>
          <a:prstGeom prst="down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20 - Ορθογώνιο"/>
          <p:cNvSpPr/>
          <p:nvPr/>
        </p:nvSpPr>
        <p:spPr>
          <a:xfrm>
            <a:off x="6073351" y="6488668"/>
            <a:ext cx="307064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l-GR" dirty="0"/>
              <a:t> </a:t>
            </a:r>
            <a:r>
              <a:rPr lang="en-US" sz="1400" dirty="0" err="1"/>
              <a:t>Zuberbier</a:t>
            </a:r>
            <a:r>
              <a:rPr lang="en-US" sz="1400" dirty="0"/>
              <a:t> T. et al, Allergy. 2021,18 Sep.</a:t>
            </a:r>
            <a:endParaRPr lang="el-GR" sz="1400" dirty="0"/>
          </a:p>
        </p:txBody>
      </p:sp>
    </p:spTree>
    <p:extLst>
      <p:ext uri="{BB962C8B-B14F-4D97-AF65-F5344CB8AC3E}">
        <p14:creationId xmlns:p14="http://schemas.microsoft.com/office/powerpoint/2010/main" val="3944604812"/>
      </p:ext>
    </p:extLst>
  </p:cSld>
  <p:clrMapOvr>
    <a:masterClrMapping/>
  </p:clrMapOvr>
  <p:transition spd="slow" advClick="0">
    <p:cover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4000" b="1" dirty="0"/>
              <a:t>Αντιϊσταμινικά 2</a:t>
            </a:r>
            <a:r>
              <a:rPr lang="el-GR" sz="4000" b="1" baseline="30000" dirty="0"/>
              <a:t>ης</a:t>
            </a:r>
            <a:r>
              <a:rPr lang="el-GR" sz="4000" b="1" dirty="0"/>
              <a:t> γενιάς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55576" y="1484784"/>
            <a:ext cx="7772400" cy="5112568"/>
          </a:xfrm>
        </p:spPr>
        <p:txBody>
          <a:bodyPr>
            <a:normAutofit fontScale="92500" lnSpcReduction="20000"/>
          </a:bodyPr>
          <a:lstStyle/>
          <a:p>
            <a:r>
              <a:rPr lang="el-GR" dirty="0"/>
              <a:t>Αποτελεσματικά</a:t>
            </a:r>
          </a:p>
          <a:p>
            <a:r>
              <a:rPr lang="el-GR" dirty="0"/>
              <a:t>Γρήγορη έναρξη δράσης</a:t>
            </a:r>
          </a:p>
          <a:p>
            <a:r>
              <a:rPr lang="el-GR" dirty="0"/>
              <a:t>Μειωμένη καταστολή σε σχέση με τα αντιϊσταμινικά πρώτης γενιάς</a:t>
            </a:r>
          </a:p>
          <a:p>
            <a:r>
              <a:rPr lang="el-GR" dirty="0"/>
              <a:t>Σχετικά απαλλαγμένα από παρενεργειες του  ΚΝΣ και από αντιμουσκαρινικές, αντισεροτονινικές και αντι-α-αδρενεργικές επιδράσεις</a:t>
            </a:r>
          </a:p>
          <a:p>
            <a:r>
              <a:rPr lang="el-GR" dirty="0"/>
              <a:t>Δεν έχουν σημαντικές αλληλεπιδράσεις σε συγχορήγηση με άλλους φαρμακευτικούς παράγοντες ή αλκοόλ</a:t>
            </a:r>
          </a:p>
          <a:p>
            <a:r>
              <a:rPr lang="el-GR" dirty="0"/>
              <a:t>Ασφάλεια στην μακροχρόνια χορήγηση</a:t>
            </a:r>
          </a:p>
          <a:p>
            <a:pPr>
              <a:buFont typeface="Wingdings" pitchFamily="2" charset="2"/>
              <a:buChar char="q"/>
            </a:pPr>
            <a:endParaRPr lang="el-GR" dirty="0"/>
          </a:p>
          <a:p>
            <a:pPr>
              <a:buFont typeface="Wingdings" pitchFamily="2" charset="2"/>
              <a:buChar char="q"/>
            </a:pPr>
            <a:endParaRPr lang="el-GR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711512495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395536" y="0"/>
            <a:ext cx="8229600" cy="1143000"/>
          </a:xfrm>
        </p:spPr>
        <p:txBody>
          <a:bodyPr>
            <a:normAutofit/>
          </a:bodyPr>
          <a:lstStyle/>
          <a:p>
            <a:r>
              <a:rPr lang="en-US" sz="3200" b="1" dirty="0" err="1"/>
              <a:t>Omalizumab</a:t>
            </a:r>
            <a:r>
              <a:rPr lang="en-US" sz="3200" b="1" dirty="0"/>
              <a:t> </a:t>
            </a:r>
            <a:endParaRPr lang="el-GR" sz="3200" b="1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251520" y="1052736"/>
            <a:ext cx="8784976" cy="5544616"/>
          </a:xfrm>
        </p:spPr>
        <p:txBody>
          <a:bodyPr>
            <a:normAutofit/>
          </a:bodyPr>
          <a:lstStyle/>
          <a:p>
            <a:r>
              <a:rPr lang="el-GR" dirty="0"/>
              <a:t>Χορήγηση του </a:t>
            </a:r>
            <a:r>
              <a:rPr lang="el-GR" dirty="0" err="1"/>
              <a:t>Omalizumab</a:t>
            </a:r>
            <a:r>
              <a:rPr lang="el-GR" dirty="0"/>
              <a:t> ως επιπρόσθετη θεραπεία των 2ης γενιάς H1-αντιισταμινικών</a:t>
            </a:r>
          </a:p>
          <a:p>
            <a:r>
              <a:rPr lang="el-GR" dirty="0" err="1"/>
              <a:t>Εξανθρωποποιημένο</a:t>
            </a:r>
            <a:r>
              <a:rPr lang="el-GR" dirty="0"/>
              <a:t> </a:t>
            </a:r>
            <a:r>
              <a:rPr lang="el-GR" dirty="0" err="1"/>
              <a:t>μονοκλωνικό</a:t>
            </a:r>
            <a:r>
              <a:rPr lang="el-GR" dirty="0"/>
              <a:t> αντίσωμα.</a:t>
            </a:r>
          </a:p>
          <a:p>
            <a:r>
              <a:rPr lang="el-GR" dirty="0"/>
              <a:t>300mg κάθε 4 εβδομάδες</a:t>
            </a:r>
          </a:p>
          <a:p>
            <a:r>
              <a:rPr lang="el-GR" dirty="0"/>
              <a:t>Υποδόρια ένεση με χρόνο ημίσειας ζωής 26 ημέρες</a:t>
            </a:r>
          </a:p>
          <a:p>
            <a:r>
              <a:rPr lang="el-GR" dirty="0"/>
              <a:t>Χορήγηση για 6-12 μήνες, χωρίς ε/ε</a:t>
            </a:r>
          </a:p>
          <a:p>
            <a:r>
              <a:rPr lang="el-GR" dirty="0"/>
              <a:t>Συχνότερες ανεπιθύμητες ενέργειες</a:t>
            </a:r>
            <a:r>
              <a:rPr lang="en-US" dirty="0"/>
              <a:t>: </a:t>
            </a:r>
            <a:r>
              <a:rPr lang="el-GR" dirty="0"/>
              <a:t>κεφαλαλγία, </a:t>
            </a:r>
            <a:r>
              <a:rPr lang="el-GR" dirty="0" err="1"/>
              <a:t>ρινοφαρυγγιτίδα</a:t>
            </a:r>
            <a:r>
              <a:rPr lang="el-GR" dirty="0"/>
              <a:t>, </a:t>
            </a:r>
            <a:r>
              <a:rPr lang="el-GR" dirty="0" err="1"/>
              <a:t>παραρινοκολπίτιδα</a:t>
            </a:r>
            <a:endParaRPr lang="el-GR" dirty="0"/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232245079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quarter" idx="15"/>
          </p:nvPr>
        </p:nvSpPr>
        <p:spPr>
          <a:xfrm>
            <a:off x="1853778" y="4844445"/>
            <a:ext cx="3227629" cy="589746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GB" sz="675" dirty="0">
                <a:solidFill>
                  <a:schemeClr val="tx1"/>
                </a:solidFill>
              </a:rPr>
              <a:t>Patients received </a:t>
            </a:r>
            <a:r>
              <a:rPr lang="en-GB" sz="675" dirty="0" err="1">
                <a:solidFill>
                  <a:schemeClr val="tx1"/>
                </a:solidFill>
              </a:rPr>
              <a:t>omalizumab</a:t>
            </a:r>
            <a:r>
              <a:rPr lang="en-GB" sz="675" dirty="0">
                <a:solidFill>
                  <a:schemeClr val="tx1"/>
                </a:solidFill>
              </a:rPr>
              <a:t> 300 mg or placebo at 4-weekly intervals during the treatment period (Day 1 to 85) </a:t>
            </a:r>
          </a:p>
          <a:p>
            <a:pPr>
              <a:lnSpc>
                <a:spcPct val="100000"/>
              </a:lnSpc>
            </a:pPr>
            <a:r>
              <a:rPr lang="en-GB" sz="675" dirty="0">
                <a:solidFill>
                  <a:schemeClr val="tx1"/>
                </a:solidFill>
              </a:rPr>
              <a:t>CSU=chronic spontaneous </a:t>
            </a:r>
            <a:r>
              <a:rPr lang="en-GB" sz="675" dirty="0" err="1">
                <a:solidFill>
                  <a:schemeClr val="tx1"/>
                </a:solidFill>
              </a:rPr>
              <a:t>urticaria</a:t>
            </a:r>
            <a:r>
              <a:rPr lang="en-GB" sz="675" dirty="0">
                <a:solidFill>
                  <a:schemeClr val="tx1"/>
                </a:solidFill>
              </a:rPr>
              <a:t>; Fc</a:t>
            </a:r>
            <a:r>
              <a:rPr lang="el-GR" sz="675" dirty="0">
                <a:solidFill>
                  <a:schemeClr val="tx1"/>
                </a:solidFill>
              </a:rPr>
              <a:t>ε</a:t>
            </a:r>
            <a:r>
              <a:rPr lang="en-GB" sz="675" dirty="0">
                <a:solidFill>
                  <a:schemeClr val="tx1"/>
                </a:solidFill>
              </a:rPr>
              <a:t>RI=high affinity </a:t>
            </a:r>
            <a:r>
              <a:rPr lang="en-GB" sz="675" dirty="0" err="1">
                <a:solidFill>
                  <a:schemeClr val="tx1"/>
                </a:solidFill>
              </a:rPr>
              <a:t>IgE</a:t>
            </a:r>
            <a:r>
              <a:rPr lang="en-GB" sz="675" dirty="0">
                <a:solidFill>
                  <a:schemeClr val="tx1"/>
                </a:solidFill>
              </a:rPr>
              <a:t> receptor; </a:t>
            </a:r>
            <a:r>
              <a:rPr lang="en-GB" sz="675" dirty="0" err="1">
                <a:solidFill>
                  <a:schemeClr val="tx1"/>
                </a:solidFill>
              </a:rPr>
              <a:t>IgE</a:t>
            </a:r>
            <a:r>
              <a:rPr lang="en-GB" sz="675" dirty="0">
                <a:solidFill>
                  <a:schemeClr val="tx1"/>
                </a:solidFill>
              </a:rPr>
              <a:t>=immunoglobulin E; </a:t>
            </a:r>
            <a:r>
              <a:rPr lang="en-GB" sz="675" dirty="0" err="1">
                <a:solidFill>
                  <a:schemeClr val="tx1"/>
                </a:solidFill>
              </a:rPr>
              <a:t>MoA</a:t>
            </a:r>
            <a:r>
              <a:rPr lang="en-GB" sz="675" dirty="0">
                <a:solidFill>
                  <a:schemeClr val="tx1"/>
                </a:solidFill>
              </a:rPr>
              <a:t>=mechanism of action</a:t>
            </a:r>
          </a:p>
        </p:txBody>
      </p:sp>
      <p:sp>
        <p:nvSpPr>
          <p:cNvPr id="837665" name="Rectangle 33"/>
          <p:cNvSpPr>
            <a:spLocks noGrp="1" noChangeArrowheads="1"/>
          </p:cNvSpPr>
          <p:nvPr>
            <p:ph type="title"/>
          </p:nvPr>
        </p:nvSpPr>
        <p:spPr>
          <a:xfrm>
            <a:off x="0" y="1060356"/>
            <a:ext cx="9144000" cy="719393"/>
          </a:xfrm>
        </p:spPr>
        <p:txBody>
          <a:bodyPr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b="1" dirty="0">
                <a:solidFill>
                  <a:schemeClr val="accent1">
                    <a:lumMod val="75000"/>
                  </a:schemeClr>
                </a:solidFill>
                <a:latin typeface="+mn-lt"/>
                <a:cs typeface="Comic Sans MS"/>
              </a:rPr>
              <a:t>Omalizumab: </a:t>
            </a:r>
            <a:r>
              <a:rPr lang="el-GR" b="1" dirty="0">
                <a:solidFill>
                  <a:schemeClr val="accent1">
                    <a:lumMod val="75000"/>
                  </a:schemeClr>
                </a:solidFill>
                <a:latin typeface="+mn-lt"/>
                <a:cs typeface="Comic Sans MS"/>
              </a:rPr>
              <a:t>Προτεινόμενος τρόπος δράσης</a:t>
            </a:r>
            <a:r>
              <a:rPr lang="en-US" b="1" dirty="0">
                <a:solidFill>
                  <a:schemeClr val="accent1">
                    <a:lumMod val="75000"/>
                  </a:schemeClr>
                </a:solidFill>
                <a:latin typeface="+mn-lt"/>
                <a:cs typeface="Comic Sans MS"/>
              </a:rPr>
              <a:t> anti</a:t>
            </a:r>
            <a:r>
              <a:rPr lang="el-GR" b="1" dirty="0">
                <a:solidFill>
                  <a:schemeClr val="accent1">
                    <a:lumMod val="75000"/>
                  </a:schemeClr>
                </a:solidFill>
                <a:latin typeface="+mn-lt"/>
                <a:cs typeface="Comic Sans MS"/>
              </a:rPr>
              <a:t>-</a:t>
            </a:r>
            <a:r>
              <a:rPr lang="en-US" b="1" dirty="0" err="1">
                <a:solidFill>
                  <a:schemeClr val="accent1">
                    <a:lumMod val="75000"/>
                  </a:schemeClr>
                </a:solidFill>
                <a:latin typeface="+mn-lt"/>
                <a:cs typeface="Comic Sans MS"/>
              </a:rPr>
              <a:t>IgE</a:t>
            </a:r>
            <a:r>
              <a:rPr lang="en-US" b="1" dirty="0">
                <a:solidFill>
                  <a:schemeClr val="accent1">
                    <a:lumMod val="75000"/>
                  </a:schemeClr>
                </a:solidFill>
                <a:latin typeface="+mn-lt"/>
                <a:cs typeface="Comic Sans MS"/>
              </a:rPr>
              <a:t> </a:t>
            </a:r>
            <a:endParaRPr lang="en-GB" b="1" dirty="0">
              <a:solidFill>
                <a:schemeClr val="accent1">
                  <a:lumMod val="75000"/>
                </a:schemeClr>
              </a:solidFill>
              <a:latin typeface="+mn-lt"/>
              <a:cs typeface="Comic Sans MS"/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2087887" y="2214858"/>
            <a:ext cx="2632201" cy="2353339"/>
            <a:chOff x="400551" y="1206008"/>
            <a:chExt cx="4679467" cy="4183714"/>
          </a:xfrm>
        </p:grpSpPr>
        <p:sp>
          <p:nvSpPr>
            <p:cNvPr id="638" name="Rectangle 637"/>
            <p:cNvSpPr/>
            <p:nvPr/>
          </p:nvSpPr>
          <p:spPr>
            <a:xfrm rot="1044120">
              <a:off x="400551" y="3225927"/>
              <a:ext cx="1274718" cy="1186657"/>
            </a:xfrm>
            <a:prstGeom prst="rect">
              <a:avLst/>
            </a:prstGeom>
            <a:solidFill>
              <a:srgbClr val="FFFFFF">
                <a:alpha val="85098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342900"/>
              <a:endParaRPr lang="en-GB" sz="1013">
                <a:solidFill>
                  <a:prstClr val="white"/>
                </a:solidFill>
                <a:latin typeface="Corbel"/>
              </a:endParaRPr>
            </a:p>
          </p:txBody>
        </p:sp>
        <p:grpSp>
          <p:nvGrpSpPr>
            <p:cNvPr id="934" name="Group 83"/>
            <p:cNvGrpSpPr>
              <a:grpSpLocks/>
            </p:cNvGrpSpPr>
            <p:nvPr/>
          </p:nvGrpSpPr>
          <p:grpSpPr bwMode="auto">
            <a:xfrm rot="2537367">
              <a:off x="4126885" y="1465160"/>
              <a:ext cx="913926" cy="767076"/>
              <a:chOff x="312" y="2511"/>
              <a:chExt cx="890" cy="747"/>
            </a:xfrm>
          </p:grpSpPr>
          <p:grpSp>
            <p:nvGrpSpPr>
              <p:cNvPr id="935" name="Group 84"/>
              <p:cNvGrpSpPr>
                <a:grpSpLocks/>
              </p:cNvGrpSpPr>
              <p:nvPr/>
            </p:nvGrpSpPr>
            <p:grpSpPr bwMode="auto">
              <a:xfrm>
                <a:off x="312" y="2522"/>
                <a:ext cx="890" cy="736"/>
                <a:chOff x="1395" y="2645"/>
                <a:chExt cx="1729" cy="1422"/>
              </a:xfrm>
            </p:grpSpPr>
            <p:sp>
              <p:nvSpPr>
                <p:cNvPr id="955" name="Oval 85"/>
                <p:cNvSpPr>
                  <a:spLocks noChangeArrowheads="1"/>
                </p:cNvSpPr>
                <p:nvPr/>
              </p:nvSpPr>
              <p:spPr bwMode="auto">
                <a:xfrm>
                  <a:off x="2061" y="2871"/>
                  <a:ext cx="491" cy="978"/>
                </a:xfrm>
                <a:prstGeom prst="ellipse">
                  <a:avLst/>
                </a:prstGeom>
                <a:noFill/>
                <a:ln w="57150">
                  <a:solidFill>
                    <a:schemeClr val="bg1">
                      <a:lumMod val="65000"/>
                    </a:schemeClr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tx2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51432" tIns="25716" rIns="51432" bIns="25716" anchor="ctr">
                  <a:spAutoFit/>
                </a:bodyPr>
                <a:lstStyle/>
                <a:p>
                  <a:pPr defTabSz="342900">
                    <a:defRPr/>
                  </a:pPr>
                  <a:endParaRPr lang="en-US" sz="1013" kern="0">
                    <a:solidFill>
                      <a:sysClr val="windowText" lastClr="000000"/>
                    </a:solidFill>
                    <a:latin typeface="Corbel"/>
                  </a:endParaRPr>
                </a:p>
              </p:txBody>
            </p:sp>
            <p:sp>
              <p:nvSpPr>
                <p:cNvPr id="956" name="Oval 86"/>
                <p:cNvSpPr>
                  <a:spLocks noChangeArrowheads="1"/>
                </p:cNvSpPr>
                <p:nvPr/>
              </p:nvSpPr>
              <p:spPr bwMode="auto">
                <a:xfrm>
                  <a:off x="1961" y="2871"/>
                  <a:ext cx="491" cy="978"/>
                </a:xfrm>
                <a:prstGeom prst="ellipse">
                  <a:avLst/>
                </a:prstGeom>
                <a:noFill/>
                <a:ln w="57150">
                  <a:solidFill>
                    <a:schemeClr val="bg1">
                      <a:lumMod val="65000"/>
                    </a:schemeClr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tx2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51432" tIns="25716" rIns="51432" bIns="25716" anchor="ctr">
                  <a:spAutoFit/>
                </a:bodyPr>
                <a:lstStyle/>
                <a:p>
                  <a:pPr defTabSz="342900">
                    <a:defRPr/>
                  </a:pPr>
                  <a:endParaRPr lang="en-US" sz="1013" kern="0">
                    <a:solidFill>
                      <a:sysClr val="windowText" lastClr="000000"/>
                    </a:solidFill>
                    <a:latin typeface="Corbel"/>
                  </a:endParaRPr>
                </a:p>
              </p:txBody>
            </p:sp>
            <p:sp>
              <p:nvSpPr>
                <p:cNvPr id="957" name="Oval 87"/>
                <p:cNvSpPr>
                  <a:spLocks noChangeArrowheads="1"/>
                </p:cNvSpPr>
                <p:nvPr/>
              </p:nvSpPr>
              <p:spPr bwMode="auto">
                <a:xfrm>
                  <a:off x="2061" y="3089"/>
                  <a:ext cx="491" cy="978"/>
                </a:xfrm>
                <a:prstGeom prst="ellipse">
                  <a:avLst/>
                </a:prstGeom>
                <a:noFill/>
                <a:ln w="57150">
                  <a:solidFill>
                    <a:schemeClr val="bg1">
                      <a:lumMod val="65000"/>
                    </a:schemeClr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tx2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51432" tIns="25716" rIns="51432" bIns="25716" anchor="ctr">
                  <a:spAutoFit/>
                </a:bodyPr>
                <a:lstStyle/>
                <a:p>
                  <a:pPr defTabSz="342900">
                    <a:defRPr/>
                  </a:pPr>
                  <a:endParaRPr lang="en-US" sz="1013" kern="0">
                    <a:solidFill>
                      <a:sysClr val="windowText" lastClr="000000"/>
                    </a:solidFill>
                    <a:latin typeface="Corbel"/>
                  </a:endParaRPr>
                </a:p>
              </p:txBody>
            </p:sp>
            <p:sp>
              <p:nvSpPr>
                <p:cNvPr id="958" name="Oval 88"/>
                <p:cNvSpPr>
                  <a:spLocks noChangeArrowheads="1"/>
                </p:cNvSpPr>
                <p:nvPr/>
              </p:nvSpPr>
              <p:spPr bwMode="auto">
                <a:xfrm>
                  <a:off x="1961" y="3089"/>
                  <a:ext cx="491" cy="977"/>
                </a:xfrm>
                <a:prstGeom prst="ellipse">
                  <a:avLst/>
                </a:prstGeom>
                <a:noFill/>
                <a:ln w="57150">
                  <a:solidFill>
                    <a:schemeClr val="bg1">
                      <a:lumMod val="65000"/>
                    </a:schemeClr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tx2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51432" tIns="25716" rIns="51432" bIns="25716" anchor="ctr">
                  <a:spAutoFit/>
                </a:bodyPr>
                <a:lstStyle/>
                <a:p>
                  <a:pPr defTabSz="342900">
                    <a:defRPr/>
                  </a:pPr>
                  <a:endParaRPr lang="en-US" sz="1013" kern="0">
                    <a:solidFill>
                      <a:sysClr val="windowText" lastClr="000000"/>
                    </a:solidFill>
                    <a:latin typeface="Corbel"/>
                  </a:endParaRPr>
                </a:p>
              </p:txBody>
            </p:sp>
            <p:sp>
              <p:nvSpPr>
                <p:cNvPr id="959" name="Oval 89"/>
                <p:cNvSpPr>
                  <a:spLocks noChangeArrowheads="1"/>
                </p:cNvSpPr>
                <p:nvPr/>
              </p:nvSpPr>
              <p:spPr bwMode="auto">
                <a:xfrm>
                  <a:off x="2062" y="2661"/>
                  <a:ext cx="491" cy="977"/>
                </a:xfrm>
                <a:prstGeom prst="ellipse">
                  <a:avLst/>
                </a:prstGeom>
                <a:noFill/>
                <a:ln w="57150">
                  <a:solidFill>
                    <a:schemeClr val="bg1">
                      <a:lumMod val="65000"/>
                    </a:schemeClr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tx2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51432" tIns="25716" rIns="51432" bIns="25716" anchor="ctr">
                  <a:spAutoFit/>
                </a:bodyPr>
                <a:lstStyle/>
                <a:p>
                  <a:pPr defTabSz="342900">
                    <a:defRPr/>
                  </a:pPr>
                  <a:endParaRPr lang="en-US" sz="1013" kern="0">
                    <a:solidFill>
                      <a:sysClr val="windowText" lastClr="000000"/>
                    </a:solidFill>
                    <a:latin typeface="Corbel"/>
                  </a:endParaRPr>
                </a:p>
              </p:txBody>
            </p:sp>
            <p:sp>
              <p:nvSpPr>
                <p:cNvPr id="960" name="Oval 90"/>
                <p:cNvSpPr>
                  <a:spLocks noChangeArrowheads="1"/>
                </p:cNvSpPr>
                <p:nvPr/>
              </p:nvSpPr>
              <p:spPr bwMode="auto">
                <a:xfrm>
                  <a:off x="1961" y="2661"/>
                  <a:ext cx="491" cy="977"/>
                </a:xfrm>
                <a:prstGeom prst="ellipse">
                  <a:avLst/>
                </a:prstGeom>
                <a:noFill/>
                <a:ln w="57150">
                  <a:solidFill>
                    <a:schemeClr val="bg1">
                      <a:lumMod val="65000"/>
                    </a:schemeClr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tx2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51432" tIns="25716" rIns="51432" bIns="25716" anchor="ctr">
                  <a:spAutoFit/>
                </a:bodyPr>
                <a:lstStyle/>
                <a:p>
                  <a:pPr defTabSz="342900">
                    <a:defRPr/>
                  </a:pPr>
                  <a:endParaRPr lang="en-US" sz="1013" kern="0">
                    <a:solidFill>
                      <a:sysClr val="windowText" lastClr="000000"/>
                    </a:solidFill>
                    <a:latin typeface="Corbel"/>
                  </a:endParaRPr>
                </a:p>
              </p:txBody>
            </p:sp>
            <p:grpSp>
              <p:nvGrpSpPr>
                <p:cNvPr id="961" name="Group 91"/>
                <p:cNvGrpSpPr>
                  <a:grpSpLocks/>
                </p:cNvGrpSpPr>
                <p:nvPr/>
              </p:nvGrpSpPr>
              <p:grpSpPr bwMode="auto">
                <a:xfrm rot="-2741174">
                  <a:off x="1818" y="2294"/>
                  <a:ext cx="489" cy="1193"/>
                  <a:chOff x="1337" y="2225"/>
                  <a:chExt cx="489" cy="1193"/>
                </a:xfrm>
              </p:grpSpPr>
              <p:sp>
                <p:nvSpPr>
                  <p:cNvPr id="971" name="Oval 92"/>
                  <p:cNvSpPr>
                    <a:spLocks noChangeArrowheads="1"/>
                  </p:cNvSpPr>
                  <p:nvPr/>
                </p:nvSpPr>
                <p:spPr bwMode="auto">
                  <a:xfrm>
                    <a:off x="1337" y="2435"/>
                    <a:ext cx="489" cy="983"/>
                  </a:xfrm>
                  <a:prstGeom prst="ellipse">
                    <a:avLst/>
                  </a:prstGeom>
                  <a:noFill/>
                  <a:ln w="57150">
                    <a:solidFill>
                      <a:schemeClr val="bg1">
                        <a:lumMod val="65000"/>
                      </a:schemeClr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909E8E84-426E-40dd-AFC4-6F175D3DCCD1}">
                      <a14:hiddenFill xmlns:a14="http://schemas.microsoft.com/office/drawing/2010/main" xmlns="">
                        <a:solidFill>
                          <a:schemeClr val="tx2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lIns="51432" tIns="25716" rIns="51432" bIns="25716" anchor="ctr">
                    <a:spAutoFit/>
                  </a:bodyPr>
                  <a:lstStyle/>
                  <a:p>
                    <a:pPr defTabSz="342900">
                      <a:defRPr/>
                    </a:pPr>
                    <a:endParaRPr lang="en-US" sz="1013" kern="0">
                      <a:solidFill>
                        <a:sysClr val="windowText" lastClr="000000"/>
                      </a:solidFill>
                      <a:latin typeface="Corbel"/>
                    </a:endParaRPr>
                  </a:p>
                </p:txBody>
              </p:sp>
              <p:sp>
                <p:nvSpPr>
                  <p:cNvPr id="972" name="Oval 93"/>
                  <p:cNvSpPr>
                    <a:spLocks noChangeArrowheads="1"/>
                  </p:cNvSpPr>
                  <p:nvPr/>
                </p:nvSpPr>
                <p:spPr bwMode="auto">
                  <a:xfrm>
                    <a:off x="1337" y="2225"/>
                    <a:ext cx="489" cy="983"/>
                  </a:xfrm>
                  <a:prstGeom prst="ellipse">
                    <a:avLst/>
                  </a:prstGeom>
                  <a:noFill/>
                  <a:ln w="57150">
                    <a:solidFill>
                      <a:schemeClr val="bg1">
                        <a:lumMod val="65000"/>
                      </a:schemeClr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909E8E84-426E-40dd-AFC4-6F175D3DCCD1}">
                      <a14:hiddenFill xmlns:a14="http://schemas.microsoft.com/office/drawing/2010/main" xmlns="">
                        <a:solidFill>
                          <a:schemeClr val="tx2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lIns="51432" tIns="25716" rIns="51432" bIns="25716" anchor="ctr">
                    <a:spAutoFit/>
                  </a:bodyPr>
                  <a:lstStyle/>
                  <a:p>
                    <a:pPr defTabSz="342900">
                      <a:defRPr/>
                    </a:pPr>
                    <a:endParaRPr lang="en-US" sz="1013" kern="0">
                      <a:solidFill>
                        <a:sysClr val="windowText" lastClr="000000"/>
                      </a:solidFill>
                      <a:latin typeface="Corbel"/>
                    </a:endParaRPr>
                  </a:p>
                </p:txBody>
              </p:sp>
            </p:grpSp>
            <p:grpSp>
              <p:nvGrpSpPr>
                <p:cNvPr id="962" name="Group 94"/>
                <p:cNvGrpSpPr>
                  <a:grpSpLocks/>
                </p:cNvGrpSpPr>
                <p:nvPr/>
              </p:nvGrpSpPr>
              <p:grpSpPr bwMode="auto">
                <a:xfrm rot="2741174" flipH="1">
                  <a:off x="2212" y="2293"/>
                  <a:ext cx="489" cy="1194"/>
                  <a:chOff x="1337" y="2224"/>
                  <a:chExt cx="489" cy="1194"/>
                </a:xfrm>
              </p:grpSpPr>
              <p:sp>
                <p:nvSpPr>
                  <p:cNvPr id="969" name="Oval 95"/>
                  <p:cNvSpPr>
                    <a:spLocks noChangeArrowheads="1"/>
                  </p:cNvSpPr>
                  <p:nvPr/>
                </p:nvSpPr>
                <p:spPr bwMode="auto">
                  <a:xfrm>
                    <a:off x="1337" y="2435"/>
                    <a:ext cx="489" cy="983"/>
                  </a:xfrm>
                  <a:prstGeom prst="ellipse">
                    <a:avLst/>
                  </a:prstGeom>
                  <a:noFill/>
                  <a:ln w="57150">
                    <a:solidFill>
                      <a:schemeClr val="bg1">
                        <a:lumMod val="65000"/>
                      </a:schemeClr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909E8E84-426E-40dd-AFC4-6F175D3DCCD1}">
                      <a14:hiddenFill xmlns:a14="http://schemas.microsoft.com/office/drawing/2010/main" xmlns="">
                        <a:solidFill>
                          <a:schemeClr val="tx2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lIns="51432" tIns="25716" rIns="51432" bIns="25716" anchor="ctr">
                    <a:spAutoFit/>
                  </a:bodyPr>
                  <a:lstStyle/>
                  <a:p>
                    <a:pPr defTabSz="342900">
                      <a:defRPr/>
                    </a:pPr>
                    <a:endParaRPr lang="en-US" sz="1013" kern="0">
                      <a:solidFill>
                        <a:sysClr val="windowText" lastClr="000000"/>
                      </a:solidFill>
                      <a:latin typeface="Corbel"/>
                    </a:endParaRPr>
                  </a:p>
                </p:txBody>
              </p:sp>
              <p:sp>
                <p:nvSpPr>
                  <p:cNvPr id="970" name="Oval 96"/>
                  <p:cNvSpPr>
                    <a:spLocks noChangeArrowheads="1"/>
                  </p:cNvSpPr>
                  <p:nvPr/>
                </p:nvSpPr>
                <p:spPr bwMode="auto">
                  <a:xfrm>
                    <a:off x="1337" y="2224"/>
                    <a:ext cx="489" cy="983"/>
                  </a:xfrm>
                  <a:prstGeom prst="ellipse">
                    <a:avLst/>
                  </a:prstGeom>
                  <a:noFill/>
                  <a:ln w="57150">
                    <a:solidFill>
                      <a:schemeClr val="bg1">
                        <a:lumMod val="65000"/>
                      </a:schemeClr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909E8E84-426E-40dd-AFC4-6F175D3DCCD1}">
                      <a14:hiddenFill xmlns:a14="http://schemas.microsoft.com/office/drawing/2010/main" xmlns="">
                        <a:solidFill>
                          <a:schemeClr val="tx2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lIns="51432" tIns="25716" rIns="51432" bIns="25716" anchor="ctr">
                    <a:spAutoFit/>
                  </a:bodyPr>
                  <a:lstStyle/>
                  <a:p>
                    <a:pPr defTabSz="342900">
                      <a:defRPr/>
                    </a:pPr>
                    <a:endParaRPr lang="en-US" sz="1013" kern="0">
                      <a:solidFill>
                        <a:sysClr val="windowText" lastClr="000000"/>
                      </a:solidFill>
                      <a:latin typeface="Corbel"/>
                    </a:endParaRPr>
                  </a:p>
                </p:txBody>
              </p:sp>
            </p:grpSp>
            <p:grpSp>
              <p:nvGrpSpPr>
                <p:cNvPr id="963" name="Group 97"/>
                <p:cNvGrpSpPr>
                  <a:grpSpLocks/>
                </p:cNvGrpSpPr>
                <p:nvPr/>
              </p:nvGrpSpPr>
              <p:grpSpPr bwMode="auto">
                <a:xfrm rot="2741174" flipH="1">
                  <a:off x="2282" y="2367"/>
                  <a:ext cx="489" cy="1195"/>
                  <a:chOff x="1337" y="2225"/>
                  <a:chExt cx="489" cy="1195"/>
                </a:xfrm>
              </p:grpSpPr>
              <p:sp>
                <p:nvSpPr>
                  <p:cNvPr id="967" name="Oval 99"/>
                  <p:cNvSpPr>
                    <a:spLocks noChangeArrowheads="1"/>
                  </p:cNvSpPr>
                  <p:nvPr/>
                </p:nvSpPr>
                <p:spPr bwMode="auto">
                  <a:xfrm>
                    <a:off x="1337" y="2225"/>
                    <a:ext cx="489" cy="983"/>
                  </a:xfrm>
                  <a:prstGeom prst="ellipse">
                    <a:avLst/>
                  </a:prstGeom>
                  <a:noFill/>
                  <a:ln w="57150">
                    <a:solidFill>
                      <a:schemeClr val="bg1">
                        <a:lumMod val="65000"/>
                      </a:schemeClr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909E8E84-426E-40dd-AFC4-6F175D3DCCD1}">
                      <a14:hiddenFill xmlns:a14="http://schemas.microsoft.com/office/drawing/2010/main" xmlns="">
                        <a:solidFill>
                          <a:srgbClr val="FCBE0E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lIns="51432" tIns="25716" rIns="51432" bIns="25716" anchor="ctr">
                    <a:spAutoFit/>
                  </a:bodyPr>
                  <a:lstStyle/>
                  <a:p>
                    <a:pPr defTabSz="342900">
                      <a:defRPr/>
                    </a:pPr>
                    <a:endParaRPr lang="en-US" sz="1013" kern="0">
                      <a:solidFill>
                        <a:sysClr val="windowText" lastClr="000000"/>
                      </a:solidFill>
                      <a:latin typeface="Corbel"/>
                    </a:endParaRPr>
                  </a:p>
                </p:txBody>
              </p:sp>
              <p:sp>
                <p:nvSpPr>
                  <p:cNvPr id="968" name="Oval 98"/>
                  <p:cNvSpPr>
                    <a:spLocks noChangeArrowheads="1"/>
                  </p:cNvSpPr>
                  <p:nvPr/>
                </p:nvSpPr>
                <p:spPr bwMode="auto">
                  <a:xfrm>
                    <a:off x="1337" y="2436"/>
                    <a:ext cx="489" cy="984"/>
                  </a:xfrm>
                  <a:prstGeom prst="ellipse">
                    <a:avLst/>
                  </a:prstGeom>
                  <a:solidFill>
                    <a:srgbClr val="FCBE0E"/>
                  </a:solidFill>
                  <a:ln w="57150">
                    <a:solidFill>
                      <a:schemeClr val="bg1">
                        <a:lumMod val="65000"/>
                      </a:schemeClr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AF507438-7753-43e0-B8FC-AC1667EBCBE1}">
                      <a14:hiddenEffects xmlns:a14="http://schemas.microsoft.com/office/drawing/2010/main" xmlns="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lIns="51432" tIns="25716" rIns="51432" bIns="25716" anchor="ctr">
                    <a:spAutoFit/>
                  </a:bodyPr>
                  <a:lstStyle/>
                  <a:p>
                    <a:pPr defTabSz="342900">
                      <a:defRPr/>
                    </a:pPr>
                    <a:endParaRPr lang="en-US" sz="1013" kern="0">
                      <a:solidFill>
                        <a:sysClr val="windowText" lastClr="000000"/>
                      </a:solidFill>
                      <a:latin typeface="Corbel"/>
                    </a:endParaRPr>
                  </a:p>
                </p:txBody>
              </p:sp>
            </p:grpSp>
            <p:grpSp>
              <p:nvGrpSpPr>
                <p:cNvPr id="964" name="Group 100"/>
                <p:cNvGrpSpPr>
                  <a:grpSpLocks/>
                </p:cNvGrpSpPr>
                <p:nvPr/>
              </p:nvGrpSpPr>
              <p:grpSpPr bwMode="auto">
                <a:xfrm rot="-2741174">
                  <a:off x="1747" y="2369"/>
                  <a:ext cx="489" cy="1193"/>
                  <a:chOff x="1337" y="2226"/>
                  <a:chExt cx="489" cy="1193"/>
                </a:xfrm>
              </p:grpSpPr>
              <p:sp>
                <p:nvSpPr>
                  <p:cNvPr id="965" name="Oval 101"/>
                  <p:cNvSpPr>
                    <a:spLocks noChangeArrowheads="1"/>
                  </p:cNvSpPr>
                  <p:nvPr/>
                </p:nvSpPr>
                <p:spPr bwMode="auto">
                  <a:xfrm>
                    <a:off x="1337" y="2436"/>
                    <a:ext cx="489" cy="983"/>
                  </a:xfrm>
                  <a:prstGeom prst="ellipse">
                    <a:avLst/>
                  </a:prstGeom>
                  <a:noFill/>
                  <a:ln w="57150">
                    <a:solidFill>
                      <a:schemeClr val="bg1">
                        <a:lumMod val="65000"/>
                      </a:schemeClr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909E8E84-426E-40dd-AFC4-6F175D3DCCD1}">
                      <a14:hiddenFill xmlns:a14="http://schemas.microsoft.com/office/drawing/2010/main" xmlns="">
                        <a:solidFill>
                          <a:srgbClr val="FCBE0E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lIns="51432" tIns="25716" rIns="51432" bIns="25716" anchor="ctr">
                    <a:spAutoFit/>
                  </a:bodyPr>
                  <a:lstStyle/>
                  <a:p>
                    <a:pPr defTabSz="342900">
                      <a:defRPr/>
                    </a:pPr>
                    <a:endParaRPr lang="en-US" sz="1013" kern="0">
                      <a:solidFill>
                        <a:sysClr val="windowText" lastClr="000000"/>
                      </a:solidFill>
                      <a:latin typeface="Corbel"/>
                    </a:endParaRPr>
                  </a:p>
                </p:txBody>
              </p:sp>
              <p:sp>
                <p:nvSpPr>
                  <p:cNvPr id="966" name="Oval 102"/>
                  <p:cNvSpPr>
                    <a:spLocks noChangeArrowheads="1"/>
                  </p:cNvSpPr>
                  <p:nvPr/>
                </p:nvSpPr>
                <p:spPr bwMode="auto">
                  <a:xfrm>
                    <a:off x="1337" y="2226"/>
                    <a:ext cx="489" cy="983"/>
                  </a:xfrm>
                  <a:prstGeom prst="ellipse">
                    <a:avLst/>
                  </a:prstGeom>
                  <a:noFill/>
                  <a:ln w="57150">
                    <a:solidFill>
                      <a:schemeClr val="bg1">
                        <a:lumMod val="65000"/>
                      </a:schemeClr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909E8E84-426E-40dd-AFC4-6F175D3DCCD1}">
                      <a14:hiddenFill xmlns:a14="http://schemas.microsoft.com/office/drawing/2010/main" xmlns="">
                        <a:solidFill>
                          <a:srgbClr val="FCBE0E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lIns="51432" tIns="25716" rIns="51432" bIns="25716" anchor="ctr">
                    <a:spAutoFit/>
                  </a:bodyPr>
                  <a:lstStyle/>
                  <a:p>
                    <a:pPr defTabSz="342900">
                      <a:defRPr/>
                    </a:pPr>
                    <a:endParaRPr lang="en-US" sz="1013" kern="0">
                      <a:solidFill>
                        <a:sysClr val="windowText" lastClr="000000"/>
                      </a:solidFill>
                      <a:latin typeface="Corbel"/>
                    </a:endParaRPr>
                  </a:p>
                </p:txBody>
              </p:sp>
            </p:grpSp>
          </p:grpSp>
          <p:sp>
            <p:nvSpPr>
              <p:cNvPr id="936" name="Oval 103"/>
              <p:cNvSpPr>
                <a:spLocks noChangeArrowheads="1"/>
              </p:cNvSpPr>
              <p:nvPr/>
            </p:nvSpPr>
            <p:spPr bwMode="auto">
              <a:xfrm>
                <a:off x="661" y="2638"/>
                <a:ext cx="253" cy="506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 w="12700">
                <a:noFill/>
                <a:round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51432" tIns="25716" rIns="51432" bIns="25716" anchor="ctr">
                <a:spAutoFit/>
              </a:bodyPr>
              <a:lstStyle/>
              <a:p>
                <a:pPr defTabSz="342900">
                  <a:defRPr/>
                </a:pPr>
                <a:endParaRPr lang="en-US" sz="1013" kern="0">
                  <a:solidFill>
                    <a:sysClr val="windowText" lastClr="000000"/>
                  </a:solidFill>
                  <a:latin typeface="Corbel"/>
                </a:endParaRPr>
              </a:p>
            </p:txBody>
          </p:sp>
          <p:sp>
            <p:nvSpPr>
              <p:cNvPr id="937" name="Oval 104"/>
              <p:cNvSpPr>
                <a:spLocks noChangeArrowheads="1"/>
              </p:cNvSpPr>
              <p:nvPr/>
            </p:nvSpPr>
            <p:spPr bwMode="auto">
              <a:xfrm>
                <a:off x="609" y="2638"/>
                <a:ext cx="253" cy="506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 w="12700">
                <a:noFill/>
                <a:round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51432" tIns="25716" rIns="51432" bIns="25716" anchor="ctr">
                <a:spAutoFit/>
              </a:bodyPr>
              <a:lstStyle/>
              <a:p>
                <a:pPr defTabSz="342900">
                  <a:defRPr/>
                </a:pPr>
                <a:endParaRPr lang="en-US" sz="1013" kern="0">
                  <a:solidFill>
                    <a:sysClr val="windowText" lastClr="000000"/>
                  </a:solidFill>
                  <a:latin typeface="Corbel"/>
                </a:endParaRPr>
              </a:p>
            </p:txBody>
          </p:sp>
          <p:sp>
            <p:nvSpPr>
              <p:cNvPr id="938" name="Oval 105"/>
              <p:cNvSpPr>
                <a:spLocks noChangeArrowheads="1"/>
              </p:cNvSpPr>
              <p:nvPr/>
            </p:nvSpPr>
            <p:spPr bwMode="auto">
              <a:xfrm>
                <a:off x="661" y="2751"/>
                <a:ext cx="253" cy="506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 w="12700">
                <a:noFill/>
                <a:round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51432" tIns="25716" rIns="51432" bIns="25716" anchor="ctr">
                <a:spAutoFit/>
              </a:bodyPr>
              <a:lstStyle/>
              <a:p>
                <a:pPr defTabSz="342900">
                  <a:defRPr/>
                </a:pPr>
                <a:endParaRPr lang="en-US" sz="1013" kern="0">
                  <a:solidFill>
                    <a:sysClr val="windowText" lastClr="000000"/>
                  </a:solidFill>
                  <a:latin typeface="Corbel"/>
                </a:endParaRPr>
              </a:p>
            </p:txBody>
          </p:sp>
          <p:sp>
            <p:nvSpPr>
              <p:cNvPr id="939" name="Oval 106"/>
              <p:cNvSpPr>
                <a:spLocks noChangeArrowheads="1"/>
              </p:cNvSpPr>
              <p:nvPr/>
            </p:nvSpPr>
            <p:spPr bwMode="auto">
              <a:xfrm>
                <a:off x="609" y="2751"/>
                <a:ext cx="253" cy="506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 w="12700">
                <a:noFill/>
                <a:round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51432" tIns="25716" rIns="51432" bIns="25716" anchor="ctr">
                <a:spAutoFit/>
              </a:bodyPr>
              <a:lstStyle/>
              <a:p>
                <a:pPr defTabSz="342900">
                  <a:defRPr/>
                </a:pPr>
                <a:endParaRPr lang="en-US" sz="1013" kern="0">
                  <a:solidFill>
                    <a:sysClr val="windowText" lastClr="000000"/>
                  </a:solidFill>
                  <a:latin typeface="Corbel"/>
                </a:endParaRPr>
              </a:p>
            </p:txBody>
          </p:sp>
          <p:sp>
            <p:nvSpPr>
              <p:cNvPr id="940" name="Oval 107"/>
              <p:cNvSpPr>
                <a:spLocks noChangeArrowheads="1"/>
              </p:cNvSpPr>
              <p:nvPr/>
            </p:nvSpPr>
            <p:spPr bwMode="auto">
              <a:xfrm>
                <a:off x="661" y="2530"/>
                <a:ext cx="253" cy="506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 w="12700">
                <a:noFill/>
                <a:round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51432" tIns="25716" rIns="51432" bIns="25716" anchor="ctr">
                <a:spAutoFit/>
              </a:bodyPr>
              <a:lstStyle/>
              <a:p>
                <a:pPr defTabSz="342900">
                  <a:defRPr/>
                </a:pPr>
                <a:endParaRPr lang="en-US" sz="1013" kern="0">
                  <a:solidFill>
                    <a:sysClr val="windowText" lastClr="000000"/>
                  </a:solidFill>
                  <a:latin typeface="Corbel"/>
                </a:endParaRPr>
              </a:p>
            </p:txBody>
          </p:sp>
          <p:sp>
            <p:nvSpPr>
              <p:cNvPr id="941" name="Oval 108"/>
              <p:cNvSpPr>
                <a:spLocks noChangeArrowheads="1"/>
              </p:cNvSpPr>
              <p:nvPr/>
            </p:nvSpPr>
            <p:spPr bwMode="auto">
              <a:xfrm>
                <a:off x="609" y="2530"/>
                <a:ext cx="253" cy="506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 w="12700">
                <a:noFill/>
                <a:round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51432" tIns="25716" rIns="51432" bIns="25716" anchor="ctr">
                <a:spAutoFit/>
              </a:bodyPr>
              <a:lstStyle/>
              <a:p>
                <a:pPr defTabSz="342900">
                  <a:defRPr/>
                </a:pPr>
                <a:endParaRPr lang="en-US" sz="1013" kern="0">
                  <a:solidFill>
                    <a:sysClr val="windowText" lastClr="000000"/>
                  </a:solidFill>
                  <a:latin typeface="Corbel"/>
                </a:endParaRPr>
              </a:p>
            </p:txBody>
          </p:sp>
          <p:grpSp>
            <p:nvGrpSpPr>
              <p:cNvPr id="942" name="Group 109"/>
              <p:cNvGrpSpPr>
                <a:grpSpLocks/>
              </p:cNvGrpSpPr>
              <p:nvPr/>
            </p:nvGrpSpPr>
            <p:grpSpPr bwMode="auto">
              <a:xfrm rot="-2741174">
                <a:off x="534" y="2341"/>
                <a:ext cx="253" cy="615"/>
                <a:chOff x="1335" y="2228"/>
                <a:chExt cx="494" cy="1189"/>
              </a:xfrm>
            </p:grpSpPr>
            <p:sp>
              <p:nvSpPr>
                <p:cNvPr id="953" name="Oval 110"/>
                <p:cNvSpPr>
                  <a:spLocks noChangeArrowheads="1"/>
                </p:cNvSpPr>
                <p:nvPr/>
              </p:nvSpPr>
              <p:spPr bwMode="auto">
                <a:xfrm>
                  <a:off x="1335" y="2438"/>
                  <a:ext cx="494" cy="979"/>
                </a:xfrm>
                <a:prstGeom prst="ellipse">
                  <a:avLst/>
                </a:prstGeom>
                <a:solidFill>
                  <a:schemeClr val="bg1">
                    <a:lumMod val="85000"/>
                  </a:schemeClr>
                </a:solidFill>
                <a:ln w="12700">
                  <a:noFill/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51432" tIns="25716" rIns="51432" bIns="25716" anchor="ctr">
                  <a:spAutoFit/>
                </a:bodyPr>
                <a:lstStyle/>
                <a:p>
                  <a:pPr defTabSz="342900">
                    <a:defRPr/>
                  </a:pPr>
                  <a:endParaRPr lang="en-US" sz="1013" kern="0">
                    <a:solidFill>
                      <a:sysClr val="windowText" lastClr="000000"/>
                    </a:solidFill>
                    <a:latin typeface="Corbel"/>
                  </a:endParaRPr>
                </a:p>
              </p:txBody>
            </p:sp>
            <p:sp>
              <p:nvSpPr>
                <p:cNvPr id="954" name="Oval 111"/>
                <p:cNvSpPr>
                  <a:spLocks noChangeArrowheads="1"/>
                </p:cNvSpPr>
                <p:nvPr/>
              </p:nvSpPr>
              <p:spPr bwMode="auto">
                <a:xfrm>
                  <a:off x="1335" y="2228"/>
                  <a:ext cx="494" cy="979"/>
                </a:xfrm>
                <a:prstGeom prst="ellipse">
                  <a:avLst/>
                </a:prstGeom>
                <a:solidFill>
                  <a:schemeClr val="bg1">
                    <a:lumMod val="85000"/>
                  </a:schemeClr>
                </a:solidFill>
                <a:ln w="12700">
                  <a:noFill/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51432" tIns="25716" rIns="51432" bIns="25716" anchor="ctr">
                  <a:spAutoFit/>
                </a:bodyPr>
                <a:lstStyle/>
                <a:p>
                  <a:pPr defTabSz="342900">
                    <a:defRPr/>
                  </a:pPr>
                  <a:endParaRPr lang="en-US" sz="1013" kern="0">
                    <a:solidFill>
                      <a:sysClr val="windowText" lastClr="000000"/>
                    </a:solidFill>
                    <a:latin typeface="Corbel"/>
                  </a:endParaRPr>
                </a:p>
              </p:txBody>
            </p:sp>
          </p:grpSp>
          <p:grpSp>
            <p:nvGrpSpPr>
              <p:cNvPr id="943" name="Group 112"/>
              <p:cNvGrpSpPr>
                <a:grpSpLocks/>
              </p:cNvGrpSpPr>
              <p:nvPr/>
            </p:nvGrpSpPr>
            <p:grpSpPr bwMode="auto">
              <a:xfrm rot="2741174" flipH="1">
                <a:off x="728" y="2354"/>
                <a:ext cx="314" cy="627"/>
                <a:chOff x="1226" y="2231"/>
                <a:chExt cx="616" cy="1219"/>
              </a:xfrm>
            </p:grpSpPr>
            <p:sp>
              <p:nvSpPr>
                <p:cNvPr id="949" name="Oval 113"/>
                <p:cNvSpPr>
                  <a:spLocks noChangeArrowheads="1"/>
                </p:cNvSpPr>
                <p:nvPr/>
              </p:nvSpPr>
              <p:spPr bwMode="auto">
                <a:xfrm>
                  <a:off x="1346" y="2440"/>
                  <a:ext cx="496" cy="982"/>
                </a:xfrm>
                <a:prstGeom prst="ellipse">
                  <a:avLst/>
                </a:prstGeom>
                <a:solidFill>
                  <a:schemeClr val="bg1">
                    <a:lumMod val="85000"/>
                  </a:schemeClr>
                </a:solidFill>
                <a:ln w="12700">
                  <a:noFill/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51432" tIns="25716" rIns="51432" bIns="25716" anchor="ctr">
                  <a:spAutoFit/>
                </a:bodyPr>
                <a:lstStyle/>
                <a:p>
                  <a:pPr defTabSz="342900">
                    <a:defRPr/>
                  </a:pPr>
                  <a:endParaRPr lang="en-US" sz="1013" kern="0">
                    <a:solidFill>
                      <a:sysClr val="windowText" lastClr="000000"/>
                    </a:solidFill>
                    <a:latin typeface="Corbel"/>
                  </a:endParaRPr>
                </a:p>
              </p:txBody>
            </p:sp>
            <p:sp>
              <p:nvSpPr>
                <p:cNvPr id="950" name="Oval 114"/>
                <p:cNvSpPr>
                  <a:spLocks noChangeArrowheads="1"/>
                </p:cNvSpPr>
                <p:nvPr/>
              </p:nvSpPr>
              <p:spPr bwMode="auto">
                <a:xfrm>
                  <a:off x="1346" y="2231"/>
                  <a:ext cx="496" cy="982"/>
                </a:xfrm>
                <a:prstGeom prst="ellipse">
                  <a:avLst/>
                </a:prstGeom>
                <a:solidFill>
                  <a:schemeClr val="bg1">
                    <a:lumMod val="85000"/>
                  </a:schemeClr>
                </a:solidFill>
                <a:ln w="12700">
                  <a:noFill/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51432" tIns="25716" rIns="51432" bIns="25716" anchor="ctr">
                  <a:spAutoFit/>
                </a:bodyPr>
                <a:lstStyle/>
                <a:p>
                  <a:pPr defTabSz="342900">
                    <a:defRPr/>
                  </a:pPr>
                  <a:endParaRPr lang="en-US" sz="1013" kern="0">
                    <a:solidFill>
                      <a:sysClr val="windowText" lastClr="000000"/>
                    </a:solidFill>
                    <a:latin typeface="Corbel"/>
                  </a:endParaRPr>
                </a:p>
              </p:txBody>
            </p:sp>
            <p:sp>
              <p:nvSpPr>
                <p:cNvPr id="951" name="Oval 113"/>
                <p:cNvSpPr>
                  <a:spLocks noChangeArrowheads="1"/>
                </p:cNvSpPr>
                <p:nvPr/>
              </p:nvSpPr>
              <p:spPr bwMode="auto">
                <a:xfrm>
                  <a:off x="1226" y="2467"/>
                  <a:ext cx="496" cy="983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 w="12700">
                  <a:noFill/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51432" tIns="25716" rIns="51432" bIns="25716" anchor="ctr">
                  <a:spAutoFit/>
                </a:bodyPr>
                <a:lstStyle/>
                <a:p>
                  <a:pPr defTabSz="342900">
                    <a:defRPr/>
                  </a:pPr>
                  <a:endParaRPr lang="en-US" sz="1013" kern="0">
                    <a:solidFill>
                      <a:sysClr val="windowText" lastClr="000000"/>
                    </a:solidFill>
                    <a:latin typeface="Corbel"/>
                  </a:endParaRPr>
                </a:p>
              </p:txBody>
            </p:sp>
            <p:sp>
              <p:nvSpPr>
                <p:cNvPr id="952" name="Oval 113"/>
                <p:cNvSpPr>
                  <a:spLocks noChangeArrowheads="1"/>
                </p:cNvSpPr>
                <p:nvPr/>
              </p:nvSpPr>
              <p:spPr bwMode="auto">
                <a:xfrm>
                  <a:off x="1235" y="2248"/>
                  <a:ext cx="496" cy="984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 w="12700">
                  <a:noFill/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51432" tIns="25716" rIns="51432" bIns="25716" anchor="ctr">
                  <a:spAutoFit/>
                </a:bodyPr>
                <a:lstStyle/>
                <a:p>
                  <a:pPr defTabSz="342900">
                    <a:defRPr/>
                  </a:pPr>
                  <a:endParaRPr lang="en-US" sz="1013" kern="0">
                    <a:solidFill>
                      <a:sysClr val="windowText" lastClr="000000"/>
                    </a:solidFill>
                    <a:latin typeface="Corbel"/>
                  </a:endParaRPr>
                </a:p>
              </p:txBody>
            </p:sp>
          </p:grpSp>
          <p:grpSp>
            <p:nvGrpSpPr>
              <p:cNvPr id="944" name="Group 118"/>
              <p:cNvGrpSpPr>
                <a:grpSpLocks/>
              </p:cNvGrpSpPr>
              <p:nvPr/>
            </p:nvGrpSpPr>
            <p:grpSpPr bwMode="auto">
              <a:xfrm rot="-2741174">
                <a:off x="498" y="2379"/>
                <a:ext cx="253" cy="615"/>
                <a:chOff x="1341" y="2228"/>
                <a:chExt cx="482" cy="1189"/>
              </a:xfrm>
            </p:grpSpPr>
            <p:sp>
              <p:nvSpPr>
                <p:cNvPr id="947" name="Oval 119"/>
                <p:cNvSpPr>
                  <a:spLocks noChangeArrowheads="1"/>
                </p:cNvSpPr>
                <p:nvPr/>
              </p:nvSpPr>
              <p:spPr bwMode="auto">
                <a:xfrm>
                  <a:off x="1341" y="2438"/>
                  <a:ext cx="482" cy="979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 w="12700">
                  <a:noFill/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51432" tIns="25716" rIns="51432" bIns="25716" anchor="ctr">
                  <a:spAutoFit/>
                </a:bodyPr>
                <a:lstStyle/>
                <a:p>
                  <a:pPr defTabSz="342900">
                    <a:defRPr/>
                  </a:pPr>
                  <a:endParaRPr lang="en-US" sz="1013" kern="0">
                    <a:solidFill>
                      <a:sysClr val="windowText" lastClr="000000"/>
                    </a:solidFill>
                    <a:latin typeface="Corbel"/>
                  </a:endParaRPr>
                </a:p>
              </p:txBody>
            </p:sp>
            <p:sp>
              <p:nvSpPr>
                <p:cNvPr id="948" name="Oval 120"/>
                <p:cNvSpPr>
                  <a:spLocks noChangeArrowheads="1"/>
                </p:cNvSpPr>
                <p:nvPr/>
              </p:nvSpPr>
              <p:spPr bwMode="auto">
                <a:xfrm>
                  <a:off x="1341" y="2228"/>
                  <a:ext cx="482" cy="979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 w="12700">
                  <a:noFill/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51432" tIns="25716" rIns="51432" bIns="25716" anchor="ctr">
                  <a:spAutoFit/>
                </a:bodyPr>
                <a:lstStyle/>
                <a:p>
                  <a:pPr defTabSz="342900">
                    <a:defRPr/>
                  </a:pPr>
                  <a:endParaRPr lang="en-US" sz="1013" kern="0">
                    <a:solidFill>
                      <a:sysClr val="windowText" lastClr="000000"/>
                    </a:solidFill>
                    <a:latin typeface="Corbel"/>
                  </a:endParaRPr>
                </a:p>
              </p:txBody>
            </p:sp>
          </p:grpSp>
          <p:sp>
            <p:nvSpPr>
              <p:cNvPr id="945" name="Rectangle 121"/>
              <p:cNvSpPr>
                <a:spLocks noChangeArrowheads="1"/>
              </p:cNvSpPr>
              <p:nvPr/>
            </p:nvSpPr>
            <p:spPr bwMode="auto">
              <a:xfrm>
                <a:off x="729" y="2710"/>
                <a:ext cx="180" cy="360"/>
              </a:xfrm>
              <a:prstGeom prst="rect">
                <a:avLst/>
              </a:prstGeom>
              <a:solidFill>
                <a:srgbClr val="FF6600"/>
              </a:solidFill>
              <a:ln w="12700">
                <a:noFill/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51432" tIns="25716" rIns="51432" bIns="25716" anchor="ctr">
                <a:spAutoFit/>
              </a:bodyPr>
              <a:lstStyle/>
              <a:p>
                <a:pPr defTabSz="342900">
                  <a:defRPr/>
                </a:pPr>
                <a:endParaRPr lang="en-US" sz="1013" kern="0">
                  <a:solidFill>
                    <a:sysClr val="windowText" lastClr="000000"/>
                  </a:solidFill>
                  <a:latin typeface="Corbel"/>
                </a:endParaRPr>
              </a:p>
            </p:txBody>
          </p:sp>
          <p:sp>
            <p:nvSpPr>
              <p:cNvPr id="946" name="Rectangle 122"/>
              <p:cNvSpPr>
                <a:spLocks noChangeArrowheads="1"/>
              </p:cNvSpPr>
              <p:nvPr/>
            </p:nvSpPr>
            <p:spPr bwMode="auto">
              <a:xfrm>
                <a:off x="611" y="2710"/>
                <a:ext cx="180" cy="360"/>
              </a:xfrm>
              <a:prstGeom prst="rect">
                <a:avLst/>
              </a:prstGeom>
              <a:solidFill>
                <a:srgbClr val="FF6600"/>
              </a:solidFill>
              <a:ln w="12700">
                <a:noFill/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51432" tIns="25716" rIns="51432" bIns="25716" anchor="ctr">
                <a:spAutoFit/>
              </a:bodyPr>
              <a:lstStyle/>
              <a:p>
                <a:pPr defTabSz="342900">
                  <a:defRPr/>
                </a:pPr>
                <a:endParaRPr lang="en-US" sz="1013" kern="0">
                  <a:solidFill>
                    <a:sysClr val="windowText" lastClr="000000"/>
                  </a:solidFill>
                  <a:latin typeface="Corbel"/>
                </a:endParaRPr>
              </a:p>
            </p:txBody>
          </p:sp>
        </p:grpSp>
        <p:grpSp>
          <p:nvGrpSpPr>
            <p:cNvPr id="895" name="Group 83"/>
            <p:cNvGrpSpPr>
              <a:grpSpLocks/>
            </p:cNvGrpSpPr>
            <p:nvPr/>
          </p:nvGrpSpPr>
          <p:grpSpPr bwMode="auto">
            <a:xfrm rot="1561627">
              <a:off x="3002379" y="1642887"/>
              <a:ext cx="913926" cy="767076"/>
              <a:chOff x="312" y="2511"/>
              <a:chExt cx="890" cy="747"/>
            </a:xfrm>
          </p:grpSpPr>
          <p:grpSp>
            <p:nvGrpSpPr>
              <p:cNvPr id="896" name="Group 84"/>
              <p:cNvGrpSpPr>
                <a:grpSpLocks/>
              </p:cNvGrpSpPr>
              <p:nvPr/>
            </p:nvGrpSpPr>
            <p:grpSpPr bwMode="auto">
              <a:xfrm>
                <a:off x="312" y="2522"/>
                <a:ext cx="890" cy="736"/>
                <a:chOff x="1395" y="2645"/>
                <a:chExt cx="1729" cy="1422"/>
              </a:xfrm>
            </p:grpSpPr>
            <p:sp>
              <p:nvSpPr>
                <p:cNvPr id="916" name="Oval 85"/>
                <p:cNvSpPr>
                  <a:spLocks noChangeArrowheads="1"/>
                </p:cNvSpPr>
                <p:nvPr/>
              </p:nvSpPr>
              <p:spPr bwMode="auto">
                <a:xfrm>
                  <a:off x="2061" y="2871"/>
                  <a:ext cx="491" cy="978"/>
                </a:xfrm>
                <a:prstGeom prst="ellipse">
                  <a:avLst/>
                </a:prstGeom>
                <a:noFill/>
                <a:ln w="57150">
                  <a:solidFill>
                    <a:schemeClr val="bg1">
                      <a:lumMod val="65000"/>
                    </a:schemeClr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tx2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51432" tIns="25716" rIns="51432" bIns="25716" anchor="ctr">
                  <a:spAutoFit/>
                </a:bodyPr>
                <a:lstStyle/>
                <a:p>
                  <a:pPr defTabSz="342900">
                    <a:defRPr/>
                  </a:pPr>
                  <a:endParaRPr lang="en-US" sz="1013" kern="0">
                    <a:solidFill>
                      <a:sysClr val="windowText" lastClr="000000"/>
                    </a:solidFill>
                    <a:latin typeface="Corbel"/>
                  </a:endParaRPr>
                </a:p>
              </p:txBody>
            </p:sp>
            <p:sp>
              <p:nvSpPr>
                <p:cNvPr id="917" name="Oval 86"/>
                <p:cNvSpPr>
                  <a:spLocks noChangeArrowheads="1"/>
                </p:cNvSpPr>
                <p:nvPr/>
              </p:nvSpPr>
              <p:spPr bwMode="auto">
                <a:xfrm>
                  <a:off x="1961" y="2871"/>
                  <a:ext cx="491" cy="978"/>
                </a:xfrm>
                <a:prstGeom prst="ellipse">
                  <a:avLst/>
                </a:prstGeom>
                <a:noFill/>
                <a:ln w="57150">
                  <a:solidFill>
                    <a:schemeClr val="bg1">
                      <a:lumMod val="65000"/>
                    </a:schemeClr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tx2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51432" tIns="25716" rIns="51432" bIns="25716" anchor="ctr">
                  <a:spAutoFit/>
                </a:bodyPr>
                <a:lstStyle/>
                <a:p>
                  <a:pPr defTabSz="342900">
                    <a:defRPr/>
                  </a:pPr>
                  <a:endParaRPr lang="en-US" sz="1013" kern="0">
                    <a:solidFill>
                      <a:sysClr val="windowText" lastClr="000000"/>
                    </a:solidFill>
                    <a:latin typeface="Corbel"/>
                  </a:endParaRPr>
                </a:p>
              </p:txBody>
            </p:sp>
            <p:sp>
              <p:nvSpPr>
                <p:cNvPr id="918" name="Oval 87"/>
                <p:cNvSpPr>
                  <a:spLocks noChangeArrowheads="1"/>
                </p:cNvSpPr>
                <p:nvPr/>
              </p:nvSpPr>
              <p:spPr bwMode="auto">
                <a:xfrm>
                  <a:off x="2061" y="3089"/>
                  <a:ext cx="491" cy="978"/>
                </a:xfrm>
                <a:prstGeom prst="ellipse">
                  <a:avLst/>
                </a:prstGeom>
                <a:noFill/>
                <a:ln w="57150">
                  <a:solidFill>
                    <a:schemeClr val="bg1">
                      <a:lumMod val="65000"/>
                    </a:schemeClr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tx2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51432" tIns="25716" rIns="51432" bIns="25716" anchor="ctr">
                  <a:spAutoFit/>
                </a:bodyPr>
                <a:lstStyle/>
                <a:p>
                  <a:pPr defTabSz="342900">
                    <a:defRPr/>
                  </a:pPr>
                  <a:endParaRPr lang="en-US" sz="1013" kern="0">
                    <a:solidFill>
                      <a:sysClr val="windowText" lastClr="000000"/>
                    </a:solidFill>
                    <a:latin typeface="Corbel"/>
                  </a:endParaRPr>
                </a:p>
              </p:txBody>
            </p:sp>
            <p:sp>
              <p:nvSpPr>
                <p:cNvPr id="919" name="Oval 88"/>
                <p:cNvSpPr>
                  <a:spLocks noChangeArrowheads="1"/>
                </p:cNvSpPr>
                <p:nvPr/>
              </p:nvSpPr>
              <p:spPr bwMode="auto">
                <a:xfrm>
                  <a:off x="1961" y="3089"/>
                  <a:ext cx="491" cy="977"/>
                </a:xfrm>
                <a:prstGeom prst="ellipse">
                  <a:avLst/>
                </a:prstGeom>
                <a:noFill/>
                <a:ln w="57150">
                  <a:solidFill>
                    <a:schemeClr val="bg1">
                      <a:lumMod val="65000"/>
                    </a:schemeClr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tx2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51432" tIns="25716" rIns="51432" bIns="25716" anchor="ctr">
                  <a:spAutoFit/>
                </a:bodyPr>
                <a:lstStyle/>
                <a:p>
                  <a:pPr defTabSz="342900">
                    <a:defRPr/>
                  </a:pPr>
                  <a:endParaRPr lang="en-US" sz="1013" kern="0">
                    <a:solidFill>
                      <a:sysClr val="windowText" lastClr="000000"/>
                    </a:solidFill>
                    <a:latin typeface="Corbel"/>
                  </a:endParaRPr>
                </a:p>
              </p:txBody>
            </p:sp>
            <p:sp>
              <p:nvSpPr>
                <p:cNvPr id="920" name="Oval 89"/>
                <p:cNvSpPr>
                  <a:spLocks noChangeArrowheads="1"/>
                </p:cNvSpPr>
                <p:nvPr/>
              </p:nvSpPr>
              <p:spPr bwMode="auto">
                <a:xfrm>
                  <a:off x="2061" y="2661"/>
                  <a:ext cx="491" cy="977"/>
                </a:xfrm>
                <a:prstGeom prst="ellipse">
                  <a:avLst/>
                </a:prstGeom>
                <a:noFill/>
                <a:ln w="57150">
                  <a:solidFill>
                    <a:schemeClr val="bg1">
                      <a:lumMod val="65000"/>
                    </a:schemeClr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tx2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51432" tIns="25716" rIns="51432" bIns="25716" anchor="ctr">
                  <a:spAutoFit/>
                </a:bodyPr>
                <a:lstStyle/>
                <a:p>
                  <a:pPr defTabSz="342900">
                    <a:defRPr/>
                  </a:pPr>
                  <a:endParaRPr lang="en-US" sz="1013" kern="0">
                    <a:solidFill>
                      <a:sysClr val="windowText" lastClr="000000"/>
                    </a:solidFill>
                    <a:latin typeface="Corbel"/>
                  </a:endParaRPr>
                </a:p>
              </p:txBody>
            </p:sp>
            <p:sp>
              <p:nvSpPr>
                <p:cNvPr id="921" name="Oval 90"/>
                <p:cNvSpPr>
                  <a:spLocks noChangeArrowheads="1"/>
                </p:cNvSpPr>
                <p:nvPr/>
              </p:nvSpPr>
              <p:spPr bwMode="auto">
                <a:xfrm>
                  <a:off x="1962" y="2661"/>
                  <a:ext cx="491" cy="977"/>
                </a:xfrm>
                <a:prstGeom prst="ellipse">
                  <a:avLst/>
                </a:prstGeom>
                <a:noFill/>
                <a:ln w="57150">
                  <a:solidFill>
                    <a:schemeClr val="bg1">
                      <a:lumMod val="65000"/>
                    </a:schemeClr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tx2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51432" tIns="25716" rIns="51432" bIns="25716" anchor="ctr">
                  <a:spAutoFit/>
                </a:bodyPr>
                <a:lstStyle/>
                <a:p>
                  <a:pPr defTabSz="342900">
                    <a:defRPr/>
                  </a:pPr>
                  <a:endParaRPr lang="en-US" sz="1013" kern="0">
                    <a:solidFill>
                      <a:sysClr val="windowText" lastClr="000000"/>
                    </a:solidFill>
                    <a:latin typeface="Corbel"/>
                  </a:endParaRPr>
                </a:p>
              </p:txBody>
            </p:sp>
            <p:grpSp>
              <p:nvGrpSpPr>
                <p:cNvPr id="922" name="Group 91"/>
                <p:cNvGrpSpPr>
                  <a:grpSpLocks/>
                </p:cNvGrpSpPr>
                <p:nvPr/>
              </p:nvGrpSpPr>
              <p:grpSpPr bwMode="auto">
                <a:xfrm rot="-2741174">
                  <a:off x="1818" y="2294"/>
                  <a:ext cx="489" cy="1193"/>
                  <a:chOff x="1337" y="2225"/>
                  <a:chExt cx="489" cy="1193"/>
                </a:xfrm>
              </p:grpSpPr>
              <p:sp>
                <p:nvSpPr>
                  <p:cNvPr id="932" name="Oval 92"/>
                  <p:cNvSpPr>
                    <a:spLocks noChangeArrowheads="1"/>
                  </p:cNvSpPr>
                  <p:nvPr/>
                </p:nvSpPr>
                <p:spPr bwMode="auto">
                  <a:xfrm>
                    <a:off x="1337" y="2435"/>
                    <a:ext cx="489" cy="983"/>
                  </a:xfrm>
                  <a:prstGeom prst="ellipse">
                    <a:avLst/>
                  </a:prstGeom>
                  <a:noFill/>
                  <a:ln w="57150">
                    <a:solidFill>
                      <a:schemeClr val="bg1">
                        <a:lumMod val="65000"/>
                      </a:schemeClr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909E8E84-426E-40dd-AFC4-6F175D3DCCD1}">
                      <a14:hiddenFill xmlns:a14="http://schemas.microsoft.com/office/drawing/2010/main" xmlns="">
                        <a:solidFill>
                          <a:schemeClr val="tx2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lIns="51432" tIns="25716" rIns="51432" bIns="25716" anchor="ctr">
                    <a:spAutoFit/>
                  </a:bodyPr>
                  <a:lstStyle/>
                  <a:p>
                    <a:pPr defTabSz="342900">
                      <a:defRPr/>
                    </a:pPr>
                    <a:endParaRPr lang="en-US" sz="1013" kern="0">
                      <a:solidFill>
                        <a:sysClr val="windowText" lastClr="000000"/>
                      </a:solidFill>
                      <a:latin typeface="Corbel"/>
                    </a:endParaRPr>
                  </a:p>
                </p:txBody>
              </p:sp>
              <p:sp>
                <p:nvSpPr>
                  <p:cNvPr id="933" name="Oval 93"/>
                  <p:cNvSpPr>
                    <a:spLocks noChangeArrowheads="1"/>
                  </p:cNvSpPr>
                  <p:nvPr/>
                </p:nvSpPr>
                <p:spPr bwMode="auto">
                  <a:xfrm>
                    <a:off x="1337" y="2225"/>
                    <a:ext cx="489" cy="983"/>
                  </a:xfrm>
                  <a:prstGeom prst="ellipse">
                    <a:avLst/>
                  </a:prstGeom>
                  <a:noFill/>
                  <a:ln w="57150">
                    <a:solidFill>
                      <a:schemeClr val="bg1">
                        <a:lumMod val="65000"/>
                      </a:schemeClr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909E8E84-426E-40dd-AFC4-6F175D3DCCD1}">
                      <a14:hiddenFill xmlns:a14="http://schemas.microsoft.com/office/drawing/2010/main" xmlns="">
                        <a:solidFill>
                          <a:schemeClr val="tx2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lIns="51432" tIns="25716" rIns="51432" bIns="25716" anchor="ctr">
                    <a:spAutoFit/>
                  </a:bodyPr>
                  <a:lstStyle/>
                  <a:p>
                    <a:pPr defTabSz="342900">
                      <a:defRPr/>
                    </a:pPr>
                    <a:endParaRPr lang="en-US" sz="1013" kern="0">
                      <a:solidFill>
                        <a:sysClr val="windowText" lastClr="000000"/>
                      </a:solidFill>
                      <a:latin typeface="Corbel"/>
                    </a:endParaRPr>
                  </a:p>
                </p:txBody>
              </p:sp>
            </p:grpSp>
            <p:grpSp>
              <p:nvGrpSpPr>
                <p:cNvPr id="923" name="Group 94"/>
                <p:cNvGrpSpPr>
                  <a:grpSpLocks/>
                </p:cNvGrpSpPr>
                <p:nvPr/>
              </p:nvGrpSpPr>
              <p:grpSpPr bwMode="auto">
                <a:xfrm rot="2741174" flipH="1">
                  <a:off x="2212" y="2293"/>
                  <a:ext cx="489" cy="1194"/>
                  <a:chOff x="1337" y="2224"/>
                  <a:chExt cx="489" cy="1194"/>
                </a:xfrm>
              </p:grpSpPr>
              <p:sp>
                <p:nvSpPr>
                  <p:cNvPr id="930" name="Oval 95"/>
                  <p:cNvSpPr>
                    <a:spLocks noChangeArrowheads="1"/>
                  </p:cNvSpPr>
                  <p:nvPr/>
                </p:nvSpPr>
                <p:spPr bwMode="auto">
                  <a:xfrm>
                    <a:off x="1337" y="2435"/>
                    <a:ext cx="489" cy="983"/>
                  </a:xfrm>
                  <a:prstGeom prst="ellipse">
                    <a:avLst/>
                  </a:prstGeom>
                  <a:noFill/>
                  <a:ln w="57150">
                    <a:solidFill>
                      <a:schemeClr val="bg1">
                        <a:lumMod val="65000"/>
                      </a:schemeClr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909E8E84-426E-40dd-AFC4-6F175D3DCCD1}">
                      <a14:hiddenFill xmlns:a14="http://schemas.microsoft.com/office/drawing/2010/main" xmlns="">
                        <a:solidFill>
                          <a:schemeClr val="tx2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lIns="51432" tIns="25716" rIns="51432" bIns="25716" anchor="ctr">
                    <a:spAutoFit/>
                  </a:bodyPr>
                  <a:lstStyle/>
                  <a:p>
                    <a:pPr defTabSz="342900">
                      <a:defRPr/>
                    </a:pPr>
                    <a:endParaRPr lang="en-US" sz="1013" kern="0">
                      <a:solidFill>
                        <a:sysClr val="windowText" lastClr="000000"/>
                      </a:solidFill>
                      <a:latin typeface="Corbel"/>
                    </a:endParaRPr>
                  </a:p>
                </p:txBody>
              </p:sp>
              <p:sp>
                <p:nvSpPr>
                  <p:cNvPr id="931" name="Oval 96"/>
                  <p:cNvSpPr>
                    <a:spLocks noChangeArrowheads="1"/>
                  </p:cNvSpPr>
                  <p:nvPr/>
                </p:nvSpPr>
                <p:spPr bwMode="auto">
                  <a:xfrm>
                    <a:off x="1337" y="2224"/>
                    <a:ext cx="489" cy="983"/>
                  </a:xfrm>
                  <a:prstGeom prst="ellipse">
                    <a:avLst/>
                  </a:prstGeom>
                  <a:noFill/>
                  <a:ln w="57150">
                    <a:solidFill>
                      <a:schemeClr val="bg1">
                        <a:lumMod val="65000"/>
                      </a:schemeClr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909E8E84-426E-40dd-AFC4-6F175D3DCCD1}">
                      <a14:hiddenFill xmlns:a14="http://schemas.microsoft.com/office/drawing/2010/main" xmlns="">
                        <a:solidFill>
                          <a:schemeClr val="tx2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lIns="51432" tIns="25716" rIns="51432" bIns="25716" anchor="ctr">
                    <a:spAutoFit/>
                  </a:bodyPr>
                  <a:lstStyle/>
                  <a:p>
                    <a:pPr defTabSz="342900">
                      <a:defRPr/>
                    </a:pPr>
                    <a:endParaRPr lang="en-US" sz="1013" kern="0">
                      <a:solidFill>
                        <a:sysClr val="windowText" lastClr="000000"/>
                      </a:solidFill>
                      <a:latin typeface="Corbel"/>
                    </a:endParaRPr>
                  </a:p>
                </p:txBody>
              </p:sp>
            </p:grpSp>
            <p:grpSp>
              <p:nvGrpSpPr>
                <p:cNvPr id="924" name="Group 97"/>
                <p:cNvGrpSpPr>
                  <a:grpSpLocks/>
                </p:cNvGrpSpPr>
                <p:nvPr/>
              </p:nvGrpSpPr>
              <p:grpSpPr bwMode="auto">
                <a:xfrm rot="2741174" flipH="1">
                  <a:off x="2282" y="2367"/>
                  <a:ext cx="489" cy="1195"/>
                  <a:chOff x="1337" y="2225"/>
                  <a:chExt cx="489" cy="1195"/>
                </a:xfrm>
              </p:grpSpPr>
              <p:sp>
                <p:nvSpPr>
                  <p:cNvPr id="928" name="Oval 99"/>
                  <p:cNvSpPr>
                    <a:spLocks noChangeArrowheads="1"/>
                  </p:cNvSpPr>
                  <p:nvPr/>
                </p:nvSpPr>
                <p:spPr bwMode="auto">
                  <a:xfrm>
                    <a:off x="1337" y="2225"/>
                    <a:ext cx="489" cy="983"/>
                  </a:xfrm>
                  <a:prstGeom prst="ellipse">
                    <a:avLst/>
                  </a:prstGeom>
                  <a:noFill/>
                  <a:ln w="57150">
                    <a:solidFill>
                      <a:schemeClr val="bg1">
                        <a:lumMod val="65000"/>
                      </a:schemeClr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909E8E84-426E-40dd-AFC4-6F175D3DCCD1}">
                      <a14:hiddenFill xmlns:a14="http://schemas.microsoft.com/office/drawing/2010/main" xmlns="">
                        <a:solidFill>
                          <a:srgbClr val="FCBE0E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lIns="51432" tIns="25716" rIns="51432" bIns="25716" anchor="ctr">
                    <a:spAutoFit/>
                  </a:bodyPr>
                  <a:lstStyle/>
                  <a:p>
                    <a:pPr defTabSz="342900">
                      <a:defRPr/>
                    </a:pPr>
                    <a:endParaRPr lang="en-US" sz="1013" kern="0">
                      <a:solidFill>
                        <a:sysClr val="windowText" lastClr="000000"/>
                      </a:solidFill>
                      <a:latin typeface="Corbel"/>
                    </a:endParaRPr>
                  </a:p>
                </p:txBody>
              </p:sp>
              <p:sp>
                <p:nvSpPr>
                  <p:cNvPr id="929" name="Oval 98"/>
                  <p:cNvSpPr>
                    <a:spLocks noChangeArrowheads="1"/>
                  </p:cNvSpPr>
                  <p:nvPr/>
                </p:nvSpPr>
                <p:spPr bwMode="auto">
                  <a:xfrm>
                    <a:off x="1337" y="2436"/>
                    <a:ext cx="489" cy="984"/>
                  </a:xfrm>
                  <a:prstGeom prst="ellipse">
                    <a:avLst/>
                  </a:prstGeom>
                  <a:solidFill>
                    <a:srgbClr val="FCBE0E"/>
                  </a:solidFill>
                  <a:ln w="57150">
                    <a:solidFill>
                      <a:schemeClr val="bg1">
                        <a:lumMod val="65000"/>
                      </a:schemeClr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AF507438-7753-43e0-B8FC-AC1667EBCBE1}">
                      <a14:hiddenEffects xmlns:a14="http://schemas.microsoft.com/office/drawing/2010/main" xmlns="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lIns="51432" tIns="25716" rIns="51432" bIns="25716" anchor="ctr">
                    <a:spAutoFit/>
                  </a:bodyPr>
                  <a:lstStyle/>
                  <a:p>
                    <a:pPr defTabSz="342900">
                      <a:defRPr/>
                    </a:pPr>
                    <a:endParaRPr lang="en-US" sz="1013" kern="0">
                      <a:solidFill>
                        <a:sysClr val="windowText" lastClr="000000"/>
                      </a:solidFill>
                      <a:latin typeface="Corbel"/>
                    </a:endParaRPr>
                  </a:p>
                </p:txBody>
              </p:sp>
            </p:grpSp>
            <p:grpSp>
              <p:nvGrpSpPr>
                <p:cNvPr id="925" name="Group 100"/>
                <p:cNvGrpSpPr>
                  <a:grpSpLocks/>
                </p:cNvGrpSpPr>
                <p:nvPr/>
              </p:nvGrpSpPr>
              <p:grpSpPr bwMode="auto">
                <a:xfrm rot="-2741174">
                  <a:off x="1747" y="2369"/>
                  <a:ext cx="489" cy="1193"/>
                  <a:chOff x="1337" y="2226"/>
                  <a:chExt cx="489" cy="1193"/>
                </a:xfrm>
              </p:grpSpPr>
              <p:sp>
                <p:nvSpPr>
                  <p:cNvPr id="926" name="Oval 101"/>
                  <p:cNvSpPr>
                    <a:spLocks noChangeArrowheads="1"/>
                  </p:cNvSpPr>
                  <p:nvPr/>
                </p:nvSpPr>
                <p:spPr bwMode="auto">
                  <a:xfrm>
                    <a:off x="1337" y="2436"/>
                    <a:ext cx="489" cy="983"/>
                  </a:xfrm>
                  <a:prstGeom prst="ellipse">
                    <a:avLst/>
                  </a:prstGeom>
                  <a:noFill/>
                  <a:ln w="57150">
                    <a:solidFill>
                      <a:schemeClr val="bg1">
                        <a:lumMod val="65000"/>
                      </a:schemeClr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909E8E84-426E-40dd-AFC4-6F175D3DCCD1}">
                      <a14:hiddenFill xmlns:a14="http://schemas.microsoft.com/office/drawing/2010/main" xmlns="">
                        <a:solidFill>
                          <a:srgbClr val="FCBE0E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lIns="51432" tIns="25716" rIns="51432" bIns="25716" anchor="ctr">
                    <a:spAutoFit/>
                  </a:bodyPr>
                  <a:lstStyle/>
                  <a:p>
                    <a:pPr defTabSz="342900">
                      <a:defRPr/>
                    </a:pPr>
                    <a:endParaRPr lang="en-US" sz="1013" kern="0">
                      <a:solidFill>
                        <a:sysClr val="windowText" lastClr="000000"/>
                      </a:solidFill>
                      <a:latin typeface="Corbel"/>
                    </a:endParaRPr>
                  </a:p>
                </p:txBody>
              </p:sp>
              <p:sp>
                <p:nvSpPr>
                  <p:cNvPr id="927" name="Oval 102"/>
                  <p:cNvSpPr>
                    <a:spLocks noChangeArrowheads="1"/>
                  </p:cNvSpPr>
                  <p:nvPr/>
                </p:nvSpPr>
                <p:spPr bwMode="auto">
                  <a:xfrm>
                    <a:off x="1337" y="2226"/>
                    <a:ext cx="489" cy="983"/>
                  </a:xfrm>
                  <a:prstGeom prst="ellipse">
                    <a:avLst/>
                  </a:prstGeom>
                  <a:noFill/>
                  <a:ln w="57150">
                    <a:solidFill>
                      <a:schemeClr val="bg1">
                        <a:lumMod val="65000"/>
                      </a:schemeClr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909E8E84-426E-40dd-AFC4-6F175D3DCCD1}">
                      <a14:hiddenFill xmlns:a14="http://schemas.microsoft.com/office/drawing/2010/main" xmlns="">
                        <a:solidFill>
                          <a:srgbClr val="FCBE0E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lIns="51432" tIns="25716" rIns="51432" bIns="25716" anchor="ctr">
                    <a:spAutoFit/>
                  </a:bodyPr>
                  <a:lstStyle/>
                  <a:p>
                    <a:pPr defTabSz="342900">
                      <a:defRPr/>
                    </a:pPr>
                    <a:endParaRPr lang="en-US" sz="1013" kern="0">
                      <a:solidFill>
                        <a:sysClr val="windowText" lastClr="000000"/>
                      </a:solidFill>
                      <a:latin typeface="Corbel"/>
                    </a:endParaRPr>
                  </a:p>
                </p:txBody>
              </p:sp>
            </p:grpSp>
          </p:grpSp>
          <p:sp>
            <p:nvSpPr>
              <p:cNvPr id="897" name="Oval 103"/>
              <p:cNvSpPr>
                <a:spLocks noChangeArrowheads="1"/>
              </p:cNvSpPr>
              <p:nvPr/>
            </p:nvSpPr>
            <p:spPr bwMode="auto">
              <a:xfrm>
                <a:off x="661" y="2638"/>
                <a:ext cx="253" cy="506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 w="12700">
                <a:noFill/>
                <a:round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51432" tIns="25716" rIns="51432" bIns="25716" anchor="ctr">
                <a:spAutoFit/>
              </a:bodyPr>
              <a:lstStyle/>
              <a:p>
                <a:pPr defTabSz="342900">
                  <a:defRPr/>
                </a:pPr>
                <a:endParaRPr lang="en-US" sz="1013" kern="0">
                  <a:solidFill>
                    <a:sysClr val="windowText" lastClr="000000"/>
                  </a:solidFill>
                  <a:latin typeface="Corbel"/>
                </a:endParaRPr>
              </a:p>
            </p:txBody>
          </p:sp>
          <p:sp>
            <p:nvSpPr>
              <p:cNvPr id="898" name="Oval 104"/>
              <p:cNvSpPr>
                <a:spLocks noChangeArrowheads="1"/>
              </p:cNvSpPr>
              <p:nvPr/>
            </p:nvSpPr>
            <p:spPr bwMode="auto">
              <a:xfrm>
                <a:off x="609" y="2638"/>
                <a:ext cx="253" cy="506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 w="12700">
                <a:noFill/>
                <a:round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51432" tIns="25716" rIns="51432" bIns="25716" anchor="ctr">
                <a:spAutoFit/>
              </a:bodyPr>
              <a:lstStyle/>
              <a:p>
                <a:pPr defTabSz="342900">
                  <a:defRPr/>
                </a:pPr>
                <a:endParaRPr lang="en-US" sz="1013" kern="0">
                  <a:solidFill>
                    <a:sysClr val="windowText" lastClr="000000"/>
                  </a:solidFill>
                  <a:latin typeface="Corbel"/>
                </a:endParaRPr>
              </a:p>
            </p:txBody>
          </p:sp>
          <p:sp>
            <p:nvSpPr>
              <p:cNvPr id="899" name="Oval 105"/>
              <p:cNvSpPr>
                <a:spLocks noChangeArrowheads="1"/>
              </p:cNvSpPr>
              <p:nvPr/>
            </p:nvSpPr>
            <p:spPr bwMode="auto">
              <a:xfrm>
                <a:off x="661" y="2751"/>
                <a:ext cx="253" cy="506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 w="12700">
                <a:noFill/>
                <a:round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51432" tIns="25716" rIns="51432" bIns="25716" anchor="ctr">
                <a:spAutoFit/>
              </a:bodyPr>
              <a:lstStyle/>
              <a:p>
                <a:pPr defTabSz="342900">
                  <a:defRPr/>
                </a:pPr>
                <a:endParaRPr lang="en-US" sz="1013" kern="0">
                  <a:solidFill>
                    <a:sysClr val="windowText" lastClr="000000"/>
                  </a:solidFill>
                  <a:latin typeface="Corbel"/>
                </a:endParaRPr>
              </a:p>
            </p:txBody>
          </p:sp>
          <p:sp>
            <p:nvSpPr>
              <p:cNvPr id="900" name="Oval 106"/>
              <p:cNvSpPr>
                <a:spLocks noChangeArrowheads="1"/>
              </p:cNvSpPr>
              <p:nvPr/>
            </p:nvSpPr>
            <p:spPr bwMode="auto">
              <a:xfrm>
                <a:off x="609" y="2751"/>
                <a:ext cx="253" cy="506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 w="12700">
                <a:noFill/>
                <a:round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51432" tIns="25716" rIns="51432" bIns="25716" anchor="ctr">
                <a:spAutoFit/>
              </a:bodyPr>
              <a:lstStyle/>
              <a:p>
                <a:pPr defTabSz="342900">
                  <a:defRPr/>
                </a:pPr>
                <a:endParaRPr lang="en-US" sz="1013" kern="0">
                  <a:solidFill>
                    <a:sysClr val="windowText" lastClr="000000"/>
                  </a:solidFill>
                  <a:latin typeface="Corbel"/>
                </a:endParaRPr>
              </a:p>
            </p:txBody>
          </p:sp>
          <p:sp>
            <p:nvSpPr>
              <p:cNvPr id="901" name="Oval 107"/>
              <p:cNvSpPr>
                <a:spLocks noChangeArrowheads="1"/>
              </p:cNvSpPr>
              <p:nvPr/>
            </p:nvSpPr>
            <p:spPr bwMode="auto">
              <a:xfrm>
                <a:off x="661" y="2530"/>
                <a:ext cx="253" cy="506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 w="12700">
                <a:noFill/>
                <a:round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51432" tIns="25716" rIns="51432" bIns="25716" anchor="ctr">
                <a:spAutoFit/>
              </a:bodyPr>
              <a:lstStyle/>
              <a:p>
                <a:pPr defTabSz="342900">
                  <a:defRPr/>
                </a:pPr>
                <a:endParaRPr lang="en-US" sz="1013" kern="0">
                  <a:solidFill>
                    <a:sysClr val="windowText" lastClr="000000"/>
                  </a:solidFill>
                  <a:latin typeface="Corbel"/>
                </a:endParaRPr>
              </a:p>
            </p:txBody>
          </p:sp>
          <p:sp>
            <p:nvSpPr>
              <p:cNvPr id="902" name="Oval 108"/>
              <p:cNvSpPr>
                <a:spLocks noChangeArrowheads="1"/>
              </p:cNvSpPr>
              <p:nvPr/>
            </p:nvSpPr>
            <p:spPr bwMode="auto">
              <a:xfrm>
                <a:off x="609" y="2530"/>
                <a:ext cx="253" cy="506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 w="12700">
                <a:noFill/>
                <a:round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51432" tIns="25716" rIns="51432" bIns="25716" anchor="ctr">
                <a:spAutoFit/>
              </a:bodyPr>
              <a:lstStyle/>
              <a:p>
                <a:pPr defTabSz="342900">
                  <a:defRPr/>
                </a:pPr>
                <a:endParaRPr lang="en-US" sz="1013" kern="0">
                  <a:solidFill>
                    <a:sysClr val="windowText" lastClr="000000"/>
                  </a:solidFill>
                  <a:latin typeface="Corbel"/>
                </a:endParaRPr>
              </a:p>
            </p:txBody>
          </p:sp>
          <p:grpSp>
            <p:nvGrpSpPr>
              <p:cNvPr id="903" name="Group 109"/>
              <p:cNvGrpSpPr>
                <a:grpSpLocks/>
              </p:cNvGrpSpPr>
              <p:nvPr/>
            </p:nvGrpSpPr>
            <p:grpSpPr bwMode="auto">
              <a:xfrm rot="-2741174">
                <a:off x="534" y="2341"/>
                <a:ext cx="253" cy="615"/>
                <a:chOff x="1335" y="2228"/>
                <a:chExt cx="494" cy="1189"/>
              </a:xfrm>
            </p:grpSpPr>
            <p:sp>
              <p:nvSpPr>
                <p:cNvPr id="914" name="Oval 110"/>
                <p:cNvSpPr>
                  <a:spLocks noChangeArrowheads="1"/>
                </p:cNvSpPr>
                <p:nvPr/>
              </p:nvSpPr>
              <p:spPr bwMode="auto">
                <a:xfrm>
                  <a:off x="1335" y="2438"/>
                  <a:ext cx="494" cy="979"/>
                </a:xfrm>
                <a:prstGeom prst="ellipse">
                  <a:avLst/>
                </a:prstGeom>
                <a:solidFill>
                  <a:schemeClr val="bg1">
                    <a:lumMod val="85000"/>
                  </a:schemeClr>
                </a:solidFill>
                <a:ln w="12700">
                  <a:noFill/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51432" tIns="25716" rIns="51432" bIns="25716" anchor="ctr">
                  <a:spAutoFit/>
                </a:bodyPr>
                <a:lstStyle/>
                <a:p>
                  <a:pPr defTabSz="342900">
                    <a:defRPr/>
                  </a:pPr>
                  <a:endParaRPr lang="en-US" sz="1013" kern="0">
                    <a:solidFill>
                      <a:sysClr val="windowText" lastClr="000000"/>
                    </a:solidFill>
                    <a:latin typeface="Corbel"/>
                  </a:endParaRPr>
                </a:p>
              </p:txBody>
            </p:sp>
            <p:sp>
              <p:nvSpPr>
                <p:cNvPr id="915" name="Oval 111"/>
                <p:cNvSpPr>
                  <a:spLocks noChangeArrowheads="1"/>
                </p:cNvSpPr>
                <p:nvPr/>
              </p:nvSpPr>
              <p:spPr bwMode="auto">
                <a:xfrm>
                  <a:off x="1335" y="2228"/>
                  <a:ext cx="494" cy="979"/>
                </a:xfrm>
                <a:prstGeom prst="ellipse">
                  <a:avLst/>
                </a:prstGeom>
                <a:solidFill>
                  <a:schemeClr val="bg1">
                    <a:lumMod val="85000"/>
                  </a:schemeClr>
                </a:solidFill>
                <a:ln w="12700">
                  <a:noFill/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51432" tIns="25716" rIns="51432" bIns="25716" anchor="ctr">
                  <a:spAutoFit/>
                </a:bodyPr>
                <a:lstStyle/>
                <a:p>
                  <a:pPr defTabSz="342900">
                    <a:defRPr/>
                  </a:pPr>
                  <a:endParaRPr lang="en-US" sz="1013" kern="0">
                    <a:solidFill>
                      <a:sysClr val="windowText" lastClr="000000"/>
                    </a:solidFill>
                    <a:latin typeface="Corbel"/>
                  </a:endParaRPr>
                </a:p>
              </p:txBody>
            </p:sp>
          </p:grpSp>
          <p:grpSp>
            <p:nvGrpSpPr>
              <p:cNvPr id="904" name="Group 112"/>
              <p:cNvGrpSpPr>
                <a:grpSpLocks/>
              </p:cNvGrpSpPr>
              <p:nvPr/>
            </p:nvGrpSpPr>
            <p:grpSpPr bwMode="auto">
              <a:xfrm rot="2741174" flipH="1">
                <a:off x="728" y="2354"/>
                <a:ext cx="314" cy="627"/>
                <a:chOff x="1226" y="2231"/>
                <a:chExt cx="616" cy="1219"/>
              </a:xfrm>
            </p:grpSpPr>
            <p:sp>
              <p:nvSpPr>
                <p:cNvPr id="910" name="Oval 113"/>
                <p:cNvSpPr>
                  <a:spLocks noChangeArrowheads="1"/>
                </p:cNvSpPr>
                <p:nvPr/>
              </p:nvSpPr>
              <p:spPr bwMode="auto">
                <a:xfrm>
                  <a:off x="1346" y="2440"/>
                  <a:ext cx="496" cy="982"/>
                </a:xfrm>
                <a:prstGeom prst="ellipse">
                  <a:avLst/>
                </a:prstGeom>
                <a:solidFill>
                  <a:schemeClr val="bg1">
                    <a:lumMod val="85000"/>
                  </a:schemeClr>
                </a:solidFill>
                <a:ln w="12700">
                  <a:noFill/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51432" tIns="25716" rIns="51432" bIns="25716" anchor="ctr">
                  <a:spAutoFit/>
                </a:bodyPr>
                <a:lstStyle/>
                <a:p>
                  <a:pPr defTabSz="342900">
                    <a:defRPr/>
                  </a:pPr>
                  <a:endParaRPr lang="en-US" sz="1013" kern="0">
                    <a:solidFill>
                      <a:sysClr val="windowText" lastClr="000000"/>
                    </a:solidFill>
                    <a:latin typeface="Corbel"/>
                  </a:endParaRPr>
                </a:p>
              </p:txBody>
            </p:sp>
            <p:sp>
              <p:nvSpPr>
                <p:cNvPr id="911" name="Oval 114"/>
                <p:cNvSpPr>
                  <a:spLocks noChangeArrowheads="1"/>
                </p:cNvSpPr>
                <p:nvPr/>
              </p:nvSpPr>
              <p:spPr bwMode="auto">
                <a:xfrm>
                  <a:off x="1346" y="2231"/>
                  <a:ext cx="496" cy="982"/>
                </a:xfrm>
                <a:prstGeom prst="ellipse">
                  <a:avLst/>
                </a:prstGeom>
                <a:solidFill>
                  <a:schemeClr val="bg1">
                    <a:lumMod val="85000"/>
                  </a:schemeClr>
                </a:solidFill>
                <a:ln w="12700">
                  <a:noFill/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51432" tIns="25716" rIns="51432" bIns="25716" anchor="ctr">
                  <a:spAutoFit/>
                </a:bodyPr>
                <a:lstStyle/>
                <a:p>
                  <a:pPr defTabSz="342900">
                    <a:defRPr/>
                  </a:pPr>
                  <a:endParaRPr lang="en-US" sz="1013" kern="0">
                    <a:solidFill>
                      <a:sysClr val="windowText" lastClr="000000"/>
                    </a:solidFill>
                    <a:latin typeface="Corbel"/>
                  </a:endParaRPr>
                </a:p>
              </p:txBody>
            </p:sp>
            <p:sp>
              <p:nvSpPr>
                <p:cNvPr id="912" name="Oval 113"/>
                <p:cNvSpPr>
                  <a:spLocks noChangeArrowheads="1"/>
                </p:cNvSpPr>
                <p:nvPr/>
              </p:nvSpPr>
              <p:spPr bwMode="auto">
                <a:xfrm>
                  <a:off x="1226" y="2467"/>
                  <a:ext cx="496" cy="983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 w="12700">
                  <a:noFill/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51432" tIns="25716" rIns="51432" bIns="25716" anchor="ctr">
                  <a:spAutoFit/>
                </a:bodyPr>
                <a:lstStyle/>
                <a:p>
                  <a:pPr defTabSz="342900">
                    <a:defRPr/>
                  </a:pPr>
                  <a:endParaRPr lang="en-US" sz="1013" kern="0">
                    <a:solidFill>
                      <a:sysClr val="windowText" lastClr="000000"/>
                    </a:solidFill>
                    <a:latin typeface="Corbel"/>
                  </a:endParaRPr>
                </a:p>
              </p:txBody>
            </p:sp>
            <p:sp>
              <p:nvSpPr>
                <p:cNvPr id="913" name="Oval 113"/>
                <p:cNvSpPr>
                  <a:spLocks noChangeArrowheads="1"/>
                </p:cNvSpPr>
                <p:nvPr/>
              </p:nvSpPr>
              <p:spPr bwMode="auto">
                <a:xfrm>
                  <a:off x="1235" y="2248"/>
                  <a:ext cx="496" cy="984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 w="12700">
                  <a:noFill/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51432" tIns="25716" rIns="51432" bIns="25716" anchor="ctr">
                  <a:spAutoFit/>
                </a:bodyPr>
                <a:lstStyle/>
                <a:p>
                  <a:pPr defTabSz="342900">
                    <a:defRPr/>
                  </a:pPr>
                  <a:endParaRPr lang="en-US" sz="1013" kern="0">
                    <a:solidFill>
                      <a:sysClr val="windowText" lastClr="000000"/>
                    </a:solidFill>
                    <a:latin typeface="Corbel"/>
                  </a:endParaRPr>
                </a:p>
              </p:txBody>
            </p:sp>
          </p:grpSp>
          <p:grpSp>
            <p:nvGrpSpPr>
              <p:cNvPr id="905" name="Group 118"/>
              <p:cNvGrpSpPr>
                <a:grpSpLocks/>
              </p:cNvGrpSpPr>
              <p:nvPr/>
            </p:nvGrpSpPr>
            <p:grpSpPr bwMode="auto">
              <a:xfrm rot="-2741174">
                <a:off x="498" y="2379"/>
                <a:ext cx="253" cy="615"/>
                <a:chOff x="1341" y="2228"/>
                <a:chExt cx="482" cy="1189"/>
              </a:xfrm>
            </p:grpSpPr>
            <p:sp>
              <p:nvSpPr>
                <p:cNvPr id="908" name="Oval 119"/>
                <p:cNvSpPr>
                  <a:spLocks noChangeArrowheads="1"/>
                </p:cNvSpPr>
                <p:nvPr/>
              </p:nvSpPr>
              <p:spPr bwMode="auto">
                <a:xfrm>
                  <a:off x="1341" y="2438"/>
                  <a:ext cx="482" cy="979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 w="12700">
                  <a:noFill/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51432" tIns="25716" rIns="51432" bIns="25716" anchor="ctr">
                  <a:spAutoFit/>
                </a:bodyPr>
                <a:lstStyle/>
                <a:p>
                  <a:pPr defTabSz="342900">
                    <a:defRPr/>
                  </a:pPr>
                  <a:endParaRPr lang="en-US" sz="1013" kern="0">
                    <a:solidFill>
                      <a:sysClr val="windowText" lastClr="000000"/>
                    </a:solidFill>
                    <a:latin typeface="Corbel"/>
                  </a:endParaRPr>
                </a:p>
              </p:txBody>
            </p:sp>
            <p:sp>
              <p:nvSpPr>
                <p:cNvPr id="909" name="Oval 120"/>
                <p:cNvSpPr>
                  <a:spLocks noChangeArrowheads="1"/>
                </p:cNvSpPr>
                <p:nvPr/>
              </p:nvSpPr>
              <p:spPr bwMode="auto">
                <a:xfrm>
                  <a:off x="1341" y="2228"/>
                  <a:ext cx="482" cy="979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 w="12700">
                  <a:noFill/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51432" tIns="25716" rIns="51432" bIns="25716" anchor="ctr">
                  <a:spAutoFit/>
                </a:bodyPr>
                <a:lstStyle/>
                <a:p>
                  <a:pPr defTabSz="342900">
                    <a:defRPr/>
                  </a:pPr>
                  <a:endParaRPr lang="en-US" sz="1013" kern="0">
                    <a:solidFill>
                      <a:sysClr val="windowText" lastClr="000000"/>
                    </a:solidFill>
                    <a:latin typeface="Corbel"/>
                  </a:endParaRPr>
                </a:p>
              </p:txBody>
            </p:sp>
          </p:grpSp>
          <p:sp>
            <p:nvSpPr>
              <p:cNvPr id="906" name="Rectangle 121"/>
              <p:cNvSpPr>
                <a:spLocks noChangeArrowheads="1"/>
              </p:cNvSpPr>
              <p:nvPr/>
            </p:nvSpPr>
            <p:spPr bwMode="auto">
              <a:xfrm>
                <a:off x="729" y="2710"/>
                <a:ext cx="180" cy="360"/>
              </a:xfrm>
              <a:prstGeom prst="rect">
                <a:avLst/>
              </a:prstGeom>
              <a:solidFill>
                <a:srgbClr val="FF6600"/>
              </a:solidFill>
              <a:ln w="12700">
                <a:noFill/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51432" tIns="25716" rIns="51432" bIns="25716" anchor="ctr">
                <a:spAutoFit/>
              </a:bodyPr>
              <a:lstStyle/>
              <a:p>
                <a:pPr defTabSz="342900">
                  <a:defRPr/>
                </a:pPr>
                <a:endParaRPr lang="en-US" sz="1013" kern="0">
                  <a:solidFill>
                    <a:sysClr val="windowText" lastClr="000000"/>
                  </a:solidFill>
                  <a:latin typeface="Corbel"/>
                </a:endParaRPr>
              </a:p>
            </p:txBody>
          </p:sp>
          <p:sp>
            <p:nvSpPr>
              <p:cNvPr id="907" name="Rectangle 122"/>
              <p:cNvSpPr>
                <a:spLocks noChangeArrowheads="1"/>
              </p:cNvSpPr>
              <p:nvPr/>
            </p:nvSpPr>
            <p:spPr bwMode="auto">
              <a:xfrm>
                <a:off x="611" y="2710"/>
                <a:ext cx="180" cy="360"/>
              </a:xfrm>
              <a:prstGeom prst="rect">
                <a:avLst/>
              </a:prstGeom>
              <a:solidFill>
                <a:srgbClr val="FF6600"/>
              </a:solidFill>
              <a:ln w="12700">
                <a:noFill/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51432" tIns="25716" rIns="51432" bIns="25716" anchor="ctr">
                <a:spAutoFit/>
              </a:bodyPr>
              <a:lstStyle/>
              <a:p>
                <a:pPr defTabSz="342900">
                  <a:defRPr/>
                </a:pPr>
                <a:endParaRPr lang="en-US" sz="1013" kern="0">
                  <a:solidFill>
                    <a:sysClr val="windowText" lastClr="000000"/>
                  </a:solidFill>
                  <a:latin typeface="Corbel"/>
                </a:endParaRPr>
              </a:p>
            </p:txBody>
          </p:sp>
        </p:grpSp>
        <p:grpSp>
          <p:nvGrpSpPr>
            <p:cNvPr id="843" name="Group 83"/>
            <p:cNvGrpSpPr>
              <a:grpSpLocks/>
            </p:cNvGrpSpPr>
            <p:nvPr/>
          </p:nvGrpSpPr>
          <p:grpSpPr bwMode="auto">
            <a:xfrm rot="16200000">
              <a:off x="909319" y="3639995"/>
              <a:ext cx="913926" cy="767076"/>
              <a:chOff x="312" y="2511"/>
              <a:chExt cx="890" cy="747"/>
            </a:xfrm>
          </p:grpSpPr>
          <p:grpSp>
            <p:nvGrpSpPr>
              <p:cNvPr id="857" name="Group 84"/>
              <p:cNvGrpSpPr>
                <a:grpSpLocks/>
              </p:cNvGrpSpPr>
              <p:nvPr/>
            </p:nvGrpSpPr>
            <p:grpSpPr bwMode="auto">
              <a:xfrm>
                <a:off x="312" y="2522"/>
                <a:ext cx="890" cy="736"/>
                <a:chOff x="1395" y="2645"/>
                <a:chExt cx="1729" cy="1422"/>
              </a:xfrm>
            </p:grpSpPr>
            <p:sp>
              <p:nvSpPr>
                <p:cNvPr id="877" name="Oval 85"/>
                <p:cNvSpPr>
                  <a:spLocks noChangeArrowheads="1"/>
                </p:cNvSpPr>
                <p:nvPr/>
              </p:nvSpPr>
              <p:spPr bwMode="auto">
                <a:xfrm>
                  <a:off x="2061" y="2871"/>
                  <a:ext cx="491" cy="978"/>
                </a:xfrm>
                <a:prstGeom prst="ellipse">
                  <a:avLst/>
                </a:prstGeom>
                <a:noFill/>
                <a:ln w="57150">
                  <a:solidFill>
                    <a:schemeClr val="bg1">
                      <a:lumMod val="65000"/>
                    </a:schemeClr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tx2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51432" tIns="25716" rIns="51432" bIns="25716" anchor="ctr">
                  <a:spAutoFit/>
                </a:bodyPr>
                <a:lstStyle/>
                <a:p>
                  <a:pPr defTabSz="342900">
                    <a:defRPr/>
                  </a:pPr>
                  <a:endParaRPr lang="en-US" sz="1013" kern="0">
                    <a:solidFill>
                      <a:sysClr val="windowText" lastClr="000000"/>
                    </a:solidFill>
                    <a:latin typeface="Corbel"/>
                  </a:endParaRPr>
                </a:p>
              </p:txBody>
            </p:sp>
            <p:sp>
              <p:nvSpPr>
                <p:cNvPr id="878" name="Oval 86"/>
                <p:cNvSpPr>
                  <a:spLocks noChangeArrowheads="1"/>
                </p:cNvSpPr>
                <p:nvPr/>
              </p:nvSpPr>
              <p:spPr bwMode="auto">
                <a:xfrm>
                  <a:off x="1961" y="2871"/>
                  <a:ext cx="491" cy="978"/>
                </a:xfrm>
                <a:prstGeom prst="ellipse">
                  <a:avLst/>
                </a:prstGeom>
                <a:noFill/>
                <a:ln w="57150">
                  <a:solidFill>
                    <a:schemeClr val="bg1">
                      <a:lumMod val="65000"/>
                    </a:schemeClr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tx2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51432" tIns="25716" rIns="51432" bIns="25716" anchor="ctr">
                  <a:spAutoFit/>
                </a:bodyPr>
                <a:lstStyle/>
                <a:p>
                  <a:pPr defTabSz="342900">
                    <a:defRPr/>
                  </a:pPr>
                  <a:endParaRPr lang="en-US" sz="1013" kern="0">
                    <a:solidFill>
                      <a:sysClr val="windowText" lastClr="000000"/>
                    </a:solidFill>
                    <a:latin typeface="Corbel"/>
                  </a:endParaRPr>
                </a:p>
              </p:txBody>
            </p:sp>
            <p:sp>
              <p:nvSpPr>
                <p:cNvPr id="879" name="Oval 87"/>
                <p:cNvSpPr>
                  <a:spLocks noChangeArrowheads="1"/>
                </p:cNvSpPr>
                <p:nvPr/>
              </p:nvSpPr>
              <p:spPr bwMode="auto">
                <a:xfrm>
                  <a:off x="2061" y="3089"/>
                  <a:ext cx="491" cy="978"/>
                </a:xfrm>
                <a:prstGeom prst="ellipse">
                  <a:avLst/>
                </a:prstGeom>
                <a:noFill/>
                <a:ln w="57150">
                  <a:solidFill>
                    <a:schemeClr val="bg1">
                      <a:lumMod val="65000"/>
                    </a:schemeClr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tx2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51432" tIns="25716" rIns="51432" bIns="25716" anchor="ctr">
                  <a:spAutoFit/>
                </a:bodyPr>
                <a:lstStyle/>
                <a:p>
                  <a:pPr defTabSz="342900">
                    <a:defRPr/>
                  </a:pPr>
                  <a:endParaRPr lang="en-US" sz="1013" kern="0">
                    <a:solidFill>
                      <a:sysClr val="windowText" lastClr="000000"/>
                    </a:solidFill>
                    <a:latin typeface="Corbel"/>
                  </a:endParaRPr>
                </a:p>
              </p:txBody>
            </p:sp>
            <p:sp>
              <p:nvSpPr>
                <p:cNvPr id="880" name="Oval 88"/>
                <p:cNvSpPr>
                  <a:spLocks noChangeArrowheads="1"/>
                </p:cNvSpPr>
                <p:nvPr/>
              </p:nvSpPr>
              <p:spPr bwMode="auto">
                <a:xfrm>
                  <a:off x="1961" y="3089"/>
                  <a:ext cx="491" cy="977"/>
                </a:xfrm>
                <a:prstGeom prst="ellipse">
                  <a:avLst/>
                </a:prstGeom>
                <a:noFill/>
                <a:ln w="57150">
                  <a:solidFill>
                    <a:schemeClr val="bg1">
                      <a:lumMod val="65000"/>
                    </a:schemeClr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tx2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51432" tIns="25716" rIns="51432" bIns="25716" anchor="ctr">
                  <a:spAutoFit/>
                </a:bodyPr>
                <a:lstStyle/>
                <a:p>
                  <a:pPr defTabSz="342900">
                    <a:defRPr/>
                  </a:pPr>
                  <a:endParaRPr lang="en-US" sz="1013" kern="0">
                    <a:solidFill>
                      <a:sysClr val="windowText" lastClr="000000"/>
                    </a:solidFill>
                    <a:latin typeface="Corbel"/>
                  </a:endParaRPr>
                </a:p>
              </p:txBody>
            </p:sp>
            <p:sp>
              <p:nvSpPr>
                <p:cNvPr id="881" name="Oval 89"/>
                <p:cNvSpPr>
                  <a:spLocks noChangeArrowheads="1"/>
                </p:cNvSpPr>
                <p:nvPr/>
              </p:nvSpPr>
              <p:spPr bwMode="auto">
                <a:xfrm>
                  <a:off x="2061" y="2661"/>
                  <a:ext cx="491" cy="977"/>
                </a:xfrm>
                <a:prstGeom prst="ellipse">
                  <a:avLst/>
                </a:prstGeom>
                <a:noFill/>
                <a:ln w="57150">
                  <a:solidFill>
                    <a:schemeClr val="bg1">
                      <a:lumMod val="65000"/>
                    </a:schemeClr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tx2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51432" tIns="25716" rIns="51432" bIns="25716" anchor="ctr">
                  <a:spAutoFit/>
                </a:bodyPr>
                <a:lstStyle/>
                <a:p>
                  <a:pPr defTabSz="342900">
                    <a:defRPr/>
                  </a:pPr>
                  <a:endParaRPr lang="en-US" sz="1013" kern="0">
                    <a:solidFill>
                      <a:sysClr val="windowText" lastClr="000000"/>
                    </a:solidFill>
                    <a:latin typeface="Corbel"/>
                  </a:endParaRPr>
                </a:p>
              </p:txBody>
            </p:sp>
            <p:sp>
              <p:nvSpPr>
                <p:cNvPr id="882" name="Oval 90"/>
                <p:cNvSpPr>
                  <a:spLocks noChangeArrowheads="1"/>
                </p:cNvSpPr>
                <p:nvPr/>
              </p:nvSpPr>
              <p:spPr bwMode="auto">
                <a:xfrm>
                  <a:off x="1961" y="2661"/>
                  <a:ext cx="491" cy="977"/>
                </a:xfrm>
                <a:prstGeom prst="ellipse">
                  <a:avLst/>
                </a:prstGeom>
                <a:noFill/>
                <a:ln w="57150">
                  <a:solidFill>
                    <a:schemeClr val="bg1">
                      <a:lumMod val="65000"/>
                    </a:schemeClr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tx2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51432" tIns="25716" rIns="51432" bIns="25716" anchor="ctr">
                  <a:spAutoFit/>
                </a:bodyPr>
                <a:lstStyle/>
                <a:p>
                  <a:pPr defTabSz="342900">
                    <a:defRPr/>
                  </a:pPr>
                  <a:endParaRPr lang="en-US" sz="1013" kern="0">
                    <a:solidFill>
                      <a:sysClr val="windowText" lastClr="000000"/>
                    </a:solidFill>
                    <a:latin typeface="Corbel"/>
                  </a:endParaRPr>
                </a:p>
              </p:txBody>
            </p:sp>
            <p:grpSp>
              <p:nvGrpSpPr>
                <p:cNvPr id="883" name="Group 91"/>
                <p:cNvGrpSpPr>
                  <a:grpSpLocks/>
                </p:cNvGrpSpPr>
                <p:nvPr/>
              </p:nvGrpSpPr>
              <p:grpSpPr bwMode="auto">
                <a:xfrm rot="-2741174">
                  <a:off x="1818" y="2294"/>
                  <a:ext cx="489" cy="1193"/>
                  <a:chOff x="1337" y="2225"/>
                  <a:chExt cx="489" cy="1193"/>
                </a:xfrm>
              </p:grpSpPr>
              <p:sp>
                <p:nvSpPr>
                  <p:cNvPr id="893" name="Oval 92"/>
                  <p:cNvSpPr>
                    <a:spLocks noChangeArrowheads="1"/>
                  </p:cNvSpPr>
                  <p:nvPr/>
                </p:nvSpPr>
                <p:spPr bwMode="auto">
                  <a:xfrm>
                    <a:off x="1337" y="2435"/>
                    <a:ext cx="489" cy="983"/>
                  </a:xfrm>
                  <a:prstGeom prst="ellipse">
                    <a:avLst/>
                  </a:prstGeom>
                  <a:noFill/>
                  <a:ln w="57150">
                    <a:solidFill>
                      <a:schemeClr val="bg1">
                        <a:lumMod val="65000"/>
                      </a:schemeClr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909E8E84-426E-40dd-AFC4-6F175D3DCCD1}">
                      <a14:hiddenFill xmlns:a14="http://schemas.microsoft.com/office/drawing/2010/main" xmlns="">
                        <a:solidFill>
                          <a:schemeClr val="tx2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lIns="51432" tIns="25716" rIns="51432" bIns="25716" anchor="ctr">
                    <a:spAutoFit/>
                  </a:bodyPr>
                  <a:lstStyle/>
                  <a:p>
                    <a:pPr defTabSz="342900">
                      <a:defRPr/>
                    </a:pPr>
                    <a:endParaRPr lang="en-US" sz="1013" kern="0">
                      <a:solidFill>
                        <a:sysClr val="windowText" lastClr="000000"/>
                      </a:solidFill>
                      <a:latin typeface="Corbel"/>
                    </a:endParaRPr>
                  </a:p>
                </p:txBody>
              </p:sp>
              <p:sp>
                <p:nvSpPr>
                  <p:cNvPr id="894" name="Oval 93"/>
                  <p:cNvSpPr>
                    <a:spLocks noChangeArrowheads="1"/>
                  </p:cNvSpPr>
                  <p:nvPr/>
                </p:nvSpPr>
                <p:spPr bwMode="auto">
                  <a:xfrm>
                    <a:off x="1337" y="2225"/>
                    <a:ext cx="489" cy="983"/>
                  </a:xfrm>
                  <a:prstGeom prst="ellipse">
                    <a:avLst/>
                  </a:prstGeom>
                  <a:noFill/>
                  <a:ln w="57150">
                    <a:solidFill>
                      <a:schemeClr val="bg1">
                        <a:lumMod val="65000"/>
                      </a:schemeClr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909E8E84-426E-40dd-AFC4-6F175D3DCCD1}">
                      <a14:hiddenFill xmlns:a14="http://schemas.microsoft.com/office/drawing/2010/main" xmlns="">
                        <a:solidFill>
                          <a:schemeClr val="tx2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lIns="51432" tIns="25716" rIns="51432" bIns="25716" anchor="ctr">
                    <a:spAutoFit/>
                  </a:bodyPr>
                  <a:lstStyle/>
                  <a:p>
                    <a:pPr defTabSz="342900">
                      <a:defRPr/>
                    </a:pPr>
                    <a:endParaRPr lang="en-US" sz="1013" kern="0">
                      <a:solidFill>
                        <a:sysClr val="windowText" lastClr="000000"/>
                      </a:solidFill>
                      <a:latin typeface="Corbel"/>
                    </a:endParaRPr>
                  </a:p>
                </p:txBody>
              </p:sp>
            </p:grpSp>
            <p:grpSp>
              <p:nvGrpSpPr>
                <p:cNvPr id="884" name="Group 94"/>
                <p:cNvGrpSpPr>
                  <a:grpSpLocks/>
                </p:cNvGrpSpPr>
                <p:nvPr/>
              </p:nvGrpSpPr>
              <p:grpSpPr bwMode="auto">
                <a:xfrm rot="2741174" flipH="1">
                  <a:off x="2212" y="2293"/>
                  <a:ext cx="489" cy="1194"/>
                  <a:chOff x="1337" y="2224"/>
                  <a:chExt cx="489" cy="1194"/>
                </a:xfrm>
              </p:grpSpPr>
              <p:sp>
                <p:nvSpPr>
                  <p:cNvPr id="891" name="Oval 95"/>
                  <p:cNvSpPr>
                    <a:spLocks noChangeArrowheads="1"/>
                  </p:cNvSpPr>
                  <p:nvPr/>
                </p:nvSpPr>
                <p:spPr bwMode="auto">
                  <a:xfrm>
                    <a:off x="1337" y="2435"/>
                    <a:ext cx="489" cy="983"/>
                  </a:xfrm>
                  <a:prstGeom prst="ellipse">
                    <a:avLst/>
                  </a:prstGeom>
                  <a:noFill/>
                  <a:ln w="57150">
                    <a:solidFill>
                      <a:schemeClr val="bg1">
                        <a:lumMod val="65000"/>
                      </a:schemeClr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909E8E84-426E-40dd-AFC4-6F175D3DCCD1}">
                      <a14:hiddenFill xmlns:a14="http://schemas.microsoft.com/office/drawing/2010/main" xmlns="">
                        <a:solidFill>
                          <a:schemeClr val="tx2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lIns="51432" tIns="25716" rIns="51432" bIns="25716" anchor="ctr">
                    <a:spAutoFit/>
                  </a:bodyPr>
                  <a:lstStyle/>
                  <a:p>
                    <a:pPr defTabSz="342900">
                      <a:defRPr/>
                    </a:pPr>
                    <a:endParaRPr lang="en-US" sz="1013" kern="0">
                      <a:solidFill>
                        <a:sysClr val="windowText" lastClr="000000"/>
                      </a:solidFill>
                      <a:latin typeface="Corbel"/>
                    </a:endParaRPr>
                  </a:p>
                </p:txBody>
              </p:sp>
              <p:sp>
                <p:nvSpPr>
                  <p:cNvPr id="892" name="Oval 96"/>
                  <p:cNvSpPr>
                    <a:spLocks noChangeArrowheads="1"/>
                  </p:cNvSpPr>
                  <p:nvPr/>
                </p:nvSpPr>
                <p:spPr bwMode="auto">
                  <a:xfrm>
                    <a:off x="1337" y="2224"/>
                    <a:ext cx="489" cy="983"/>
                  </a:xfrm>
                  <a:prstGeom prst="ellipse">
                    <a:avLst/>
                  </a:prstGeom>
                  <a:noFill/>
                  <a:ln w="57150">
                    <a:solidFill>
                      <a:schemeClr val="bg1">
                        <a:lumMod val="65000"/>
                      </a:schemeClr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909E8E84-426E-40dd-AFC4-6F175D3DCCD1}">
                      <a14:hiddenFill xmlns:a14="http://schemas.microsoft.com/office/drawing/2010/main" xmlns="">
                        <a:solidFill>
                          <a:schemeClr val="tx2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lIns="51432" tIns="25716" rIns="51432" bIns="25716" anchor="ctr">
                    <a:spAutoFit/>
                  </a:bodyPr>
                  <a:lstStyle/>
                  <a:p>
                    <a:pPr defTabSz="342900">
                      <a:defRPr/>
                    </a:pPr>
                    <a:endParaRPr lang="en-US" sz="1013" kern="0">
                      <a:solidFill>
                        <a:sysClr val="windowText" lastClr="000000"/>
                      </a:solidFill>
                      <a:latin typeface="Corbel"/>
                    </a:endParaRPr>
                  </a:p>
                </p:txBody>
              </p:sp>
            </p:grpSp>
            <p:grpSp>
              <p:nvGrpSpPr>
                <p:cNvPr id="885" name="Group 97"/>
                <p:cNvGrpSpPr>
                  <a:grpSpLocks/>
                </p:cNvGrpSpPr>
                <p:nvPr/>
              </p:nvGrpSpPr>
              <p:grpSpPr bwMode="auto">
                <a:xfrm rot="2741174" flipH="1">
                  <a:off x="2282" y="2367"/>
                  <a:ext cx="489" cy="1195"/>
                  <a:chOff x="1337" y="2225"/>
                  <a:chExt cx="489" cy="1195"/>
                </a:xfrm>
              </p:grpSpPr>
              <p:sp>
                <p:nvSpPr>
                  <p:cNvPr id="889" name="Oval 99"/>
                  <p:cNvSpPr>
                    <a:spLocks noChangeArrowheads="1"/>
                  </p:cNvSpPr>
                  <p:nvPr/>
                </p:nvSpPr>
                <p:spPr bwMode="auto">
                  <a:xfrm>
                    <a:off x="1337" y="2225"/>
                    <a:ext cx="489" cy="983"/>
                  </a:xfrm>
                  <a:prstGeom prst="ellipse">
                    <a:avLst/>
                  </a:prstGeom>
                  <a:noFill/>
                  <a:ln w="57150">
                    <a:solidFill>
                      <a:schemeClr val="bg1">
                        <a:lumMod val="65000"/>
                      </a:schemeClr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909E8E84-426E-40dd-AFC4-6F175D3DCCD1}">
                      <a14:hiddenFill xmlns:a14="http://schemas.microsoft.com/office/drawing/2010/main" xmlns="">
                        <a:solidFill>
                          <a:srgbClr val="FCBE0E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lIns="51432" tIns="25716" rIns="51432" bIns="25716" anchor="ctr">
                    <a:spAutoFit/>
                  </a:bodyPr>
                  <a:lstStyle/>
                  <a:p>
                    <a:pPr defTabSz="342900">
                      <a:defRPr/>
                    </a:pPr>
                    <a:endParaRPr lang="en-US" sz="1013" kern="0">
                      <a:solidFill>
                        <a:sysClr val="windowText" lastClr="000000"/>
                      </a:solidFill>
                      <a:latin typeface="Corbel"/>
                    </a:endParaRPr>
                  </a:p>
                </p:txBody>
              </p:sp>
              <p:sp>
                <p:nvSpPr>
                  <p:cNvPr id="890" name="Oval 98"/>
                  <p:cNvSpPr>
                    <a:spLocks noChangeArrowheads="1"/>
                  </p:cNvSpPr>
                  <p:nvPr/>
                </p:nvSpPr>
                <p:spPr bwMode="auto">
                  <a:xfrm>
                    <a:off x="1337" y="2436"/>
                    <a:ext cx="489" cy="984"/>
                  </a:xfrm>
                  <a:prstGeom prst="ellipse">
                    <a:avLst/>
                  </a:prstGeom>
                  <a:solidFill>
                    <a:srgbClr val="FCBE0E"/>
                  </a:solidFill>
                  <a:ln w="57150">
                    <a:solidFill>
                      <a:schemeClr val="bg1">
                        <a:lumMod val="65000"/>
                      </a:schemeClr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AF507438-7753-43e0-B8FC-AC1667EBCBE1}">
                      <a14:hiddenEffects xmlns:a14="http://schemas.microsoft.com/office/drawing/2010/main" xmlns="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lIns="51432" tIns="25716" rIns="51432" bIns="25716" anchor="ctr">
                    <a:spAutoFit/>
                  </a:bodyPr>
                  <a:lstStyle/>
                  <a:p>
                    <a:pPr defTabSz="342900">
                      <a:defRPr/>
                    </a:pPr>
                    <a:endParaRPr lang="en-US" sz="1013" kern="0">
                      <a:solidFill>
                        <a:sysClr val="windowText" lastClr="000000"/>
                      </a:solidFill>
                      <a:latin typeface="Corbel"/>
                    </a:endParaRPr>
                  </a:p>
                </p:txBody>
              </p:sp>
            </p:grpSp>
            <p:grpSp>
              <p:nvGrpSpPr>
                <p:cNvPr id="886" name="Group 100"/>
                <p:cNvGrpSpPr>
                  <a:grpSpLocks/>
                </p:cNvGrpSpPr>
                <p:nvPr/>
              </p:nvGrpSpPr>
              <p:grpSpPr bwMode="auto">
                <a:xfrm rot="-2741174">
                  <a:off x="1747" y="2369"/>
                  <a:ext cx="489" cy="1193"/>
                  <a:chOff x="1337" y="2226"/>
                  <a:chExt cx="489" cy="1193"/>
                </a:xfrm>
              </p:grpSpPr>
              <p:sp>
                <p:nvSpPr>
                  <p:cNvPr id="887" name="Oval 101"/>
                  <p:cNvSpPr>
                    <a:spLocks noChangeArrowheads="1"/>
                  </p:cNvSpPr>
                  <p:nvPr/>
                </p:nvSpPr>
                <p:spPr bwMode="auto">
                  <a:xfrm>
                    <a:off x="1337" y="2436"/>
                    <a:ext cx="489" cy="983"/>
                  </a:xfrm>
                  <a:prstGeom prst="ellipse">
                    <a:avLst/>
                  </a:prstGeom>
                  <a:noFill/>
                  <a:ln w="57150">
                    <a:solidFill>
                      <a:schemeClr val="bg1">
                        <a:lumMod val="65000"/>
                      </a:schemeClr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909E8E84-426E-40dd-AFC4-6F175D3DCCD1}">
                      <a14:hiddenFill xmlns:a14="http://schemas.microsoft.com/office/drawing/2010/main" xmlns="">
                        <a:solidFill>
                          <a:srgbClr val="FCBE0E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lIns="51432" tIns="25716" rIns="51432" bIns="25716" anchor="ctr">
                    <a:spAutoFit/>
                  </a:bodyPr>
                  <a:lstStyle/>
                  <a:p>
                    <a:pPr defTabSz="342900">
                      <a:defRPr/>
                    </a:pPr>
                    <a:endParaRPr lang="en-US" sz="1013" kern="0">
                      <a:solidFill>
                        <a:sysClr val="windowText" lastClr="000000"/>
                      </a:solidFill>
                      <a:latin typeface="Corbel"/>
                    </a:endParaRPr>
                  </a:p>
                </p:txBody>
              </p:sp>
              <p:sp>
                <p:nvSpPr>
                  <p:cNvPr id="888" name="Oval 102"/>
                  <p:cNvSpPr>
                    <a:spLocks noChangeArrowheads="1"/>
                  </p:cNvSpPr>
                  <p:nvPr/>
                </p:nvSpPr>
                <p:spPr bwMode="auto">
                  <a:xfrm>
                    <a:off x="1337" y="2226"/>
                    <a:ext cx="489" cy="983"/>
                  </a:xfrm>
                  <a:prstGeom prst="ellipse">
                    <a:avLst/>
                  </a:prstGeom>
                  <a:noFill/>
                  <a:ln w="57150">
                    <a:solidFill>
                      <a:schemeClr val="bg1">
                        <a:lumMod val="65000"/>
                      </a:schemeClr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909E8E84-426E-40dd-AFC4-6F175D3DCCD1}">
                      <a14:hiddenFill xmlns:a14="http://schemas.microsoft.com/office/drawing/2010/main" xmlns="">
                        <a:solidFill>
                          <a:srgbClr val="FCBE0E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lIns="51432" tIns="25716" rIns="51432" bIns="25716" anchor="ctr">
                    <a:spAutoFit/>
                  </a:bodyPr>
                  <a:lstStyle/>
                  <a:p>
                    <a:pPr defTabSz="342900">
                      <a:defRPr/>
                    </a:pPr>
                    <a:endParaRPr lang="en-US" sz="1013" kern="0">
                      <a:solidFill>
                        <a:sysClr val="windowText" lastClr="000000"/>
                      </a:solidFill>
                      <a:latin typeface="Corbel"/>
                    </a:endParaRPr>
                  </a:p>
                </p:txBody>
              </p:sp>
            </p:grpSp>
          </p:grpSp>
          <p:sp>
            <p:nvSpPr>
              <p:cNvPr id="858" name="Oval 103"/>
              <p:cNvSpPr>
                <a:spLocks noChangeArrowheads="1"/>
              </p:cNvSpPr>
              <p:nvPr/>
            </p:nvSpPr>
            <p:spPr bwMode="auto">
              <a:xfrm>
                <a:off x="661" y="2638"/>
                <a:ext cx="253" cy="506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 w="12700">
                <a:noFill/>
                <a:round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51432" tIns="25716" rIns="51432" bIns="25716" anchor="ctr">
                <a:spAutoFit/>
              </a:bodyPr>
              <a:lstStyle/>
              <a:p>
                <a:pPr defTabSz="342900">
                  <a:defRPr/>
                </a:pPr>
                <a:endParaRPr lang="en-US" sz="1013" kern="0">
                  <a:solidFill>
                    <a:sysClr val="windowText" lastClr="000000"/>
                  </a:solidFill>
                  <a:latin typeface="Corbel"/>
                </a:endParaRPr>
              </a:p>
            </p:txBody>
          </p:sp>
          <p:sp>
            <p:nvSpPr>
              <p:cNvPr id="859" name="Oval 104"/>
              <p:cNvSpPr>
                <a:spLocks noChangeArrowheads="1"/>
              </p:cNvSpPr>
              <p:nvPr/>
            </p:nvSpPr>
            <p:spPr bwMode="auto">
              <a:xfrm>
                <a:off x="609" y="2638"/>
                <a:ext cx="253" cy="506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 w="12700">
                <a:noFill/>
                <a:round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51432" tIns="25716" rIns="51432" bIns="25716" anchor="ctr">
                <a:spAutoFit/>
              </a:bodyPr>
              <a:lstStyle/>
              <a:p>
                <a:pPr defTabSz="342900">
                  <a:defRPr/>
                </a:pPr>
                <a:endParaRPr lang="en-US" sz="1013" kern="0">
                  <a:solidFill>
                    <a:sysClr val="windowText" lastClr="000000"/>
                  </a:solidFill>
                  <a:latin typeface="Corbel"/>
                </a:endParaRPr>
              </a:p>
            </p:txBody>
          </p:sp>
          <p:sp>
            <p:nvSpPr>
              <p:cNvPr id="860" name="Oval 105"/>
              <p:cNvSpPr>
                <a:spLocks noChangeArrowheads="1"/>
              </p:cNvSpPr>
              <p:nvPr/>
            </p:nvSpPr>
            <p:spPr bwMode="auto">
              <a:xfrm>
                <a:off x="661" y="2751"/>
                <a:ext cx="253" cy="506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 w="12700">
                <a:noFill/>
                <a:round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51432" tIns="25716" rIns="51432" bIns="25716" anchor="ctr">
                <a:spAutoFit/>
              </a:bodyPr>
              <a:lstStyle/>
              <a:p>
                <a:pPr defTabSz="342900">
                  <a:defRPr/>
                </a:pPr>
                <a:endParaRPr lang="en-US" sz="1013" kern="0">
                  <a:solidFill>
                    <a:sysClr val="windowText" lastClr="000000"/>
                  </a:solidFill>
                  <a:latin typeface="Corbel"/>
                </a:endParaRPr>
              </a:p>
            </p:txBody>
          </p:sp>
          <p:sp>
            <p:nvSpPr>
              <p:cNvPr id="861" name="Oval 106"/>
              <p:cNvSpPr>
                <a:spLocks noChangeArrowheads="1"/>
              </p:cNvSpPr>
              <p:nvPr/>
            </p:nvSpPr>
            <p:spPr bwMode="auto">
              <a:xfrm>
                <a:off x="609" y="2751"/>
                <a:ext cx="253" cy="506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 w="12700">
                <a:noFill/>
                <a:round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51432" tIns="25716" rIns="51432" bIns="25716" anchor="ctr">
                <a:spAutoFit/>
              </a:bodyPr>
              <a:lstStyle/>
              <a:p>
                <a:pPr defTabSz="342900">
                  <a:defRPr/>
                </a:pPr>
                <a:endParaRPr lang="en-US" sz="1013" kern="0">
                  <a:solidFill>
                    <a:sysClr val="windowText" lastClr="000000"/>
                  </a:solidFill>
                  <a:latin typeface="Corbel"/>
                </a:endParaRPr>
              </a:p>
            </p:txBody>
          </p:sp>
          <p:sp>
            <p:nvSpPr>
              <p:cNvPr id="862" name="Oval 107"/>
              <p:cNvSpPr>
                <a:spLocks noChangeArrowheads="1"/>
              </p:cNvSpPr>
              <p:nvPr/>
            </p:nvSpPr>
            <p:spPr bwMode="auto">
              <a:xfrm>
                <a:off x="661" y="2530"/>
                <a:ext cx="253" cy="506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 w="12700">
                <a:noFill/>
                <a:round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51432" tIns="25716" rIns="51432" bIns="25716" anchor="ctr">
                <a:spAutoFit/>
              </a:bodyPr>
              <a:lstStyle/>
              <a:p>
                <a:pPr defTabSz="342900">
                  <a:defRPr/>
                </a:pPr>
                <a:endParaRPr lang="en-US" sz="1013" kern="0">
                  <a:solidFill>
                    <a:sysClr val="windowText" lastClr="000000"/>
                  </a:solidFill>
                  <a:latin typeface="Corbel"/>
                </a:endParaRPr>
              </a:p>
            </p:txBody>
          </p:sp>
          <p:sp>
            <p:nvSpPr>
              <p:cNvPr id="863" name="Oval 108"/>
              <p:cNvSpPr>
                <a:spLocks noChangeArrowheads="1"/>
              </p:cNvSpPr>
              <p:nvPr/>
            </p:nvSpPr>
            <p:spPr bwMode="auto">
              <a:xfrm>
                <a:off x="609" y="2530"/>
                <a:ext cx="253" cy="506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 w="12700">
                <a:noFill/>
                <a:round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51432" tIns="25716" rIns="51432" bIns="25716" anchor="ctr">
                <a:spAutoFit/>
              </a:bodyPr>
              <a:lstStyle/>
              <a:p>
                <a:pPr defTabSz="342900">
                  <a:defRPr/>
                </a:pPr>
                <a:endParaRPr lang="en-US" sz="1013" kern="0">
                  <a:solidFill>
                    <a:sysClr val="windowText" lastClr="000000"/>
                  </a:solidFill>
                  <a:latin typeface="Corbel"/>
                </a:endParaRPr>
              </a:p>
            </p:txBody>
          </p:sp>
          <p:grpSp>
            <p:nvGrpSpPr>
              <p:cNvPr id="864" name="Group 109"/>
              <p:cNvGrpSpPr>
                <a:grpSpLocks/>
              </p:cNvGrpSpPr>
              <p:nvPr/>
            </p:nvGrpSpPr>
            <p:grpSpPr bwMode="auto">
              <a:xfrm rot="-2741174">
                <a:off x="534" y="2341"/>
                <a:ext cx="253" cy="615"/>
                <a:chOff x="1335" y="2228"/>
                <a:chExt cx="494" cy="1189"/>
              </a:xfrm>
            </p:grpSpPr>
            <p:sp>
              <p:nvSpPr>
                <p:cNvPr id="875" name="Oval 110"/>
                <p:cNvSpPr>
                  <a:spLocks noChangeArrowheads="1"/>
                </p:cNvSpPr>
                <p:nvPr/>
              </p:nvSpPr>
              <p:spPr bwMode="auto">
                <a:xfrm>
                  <a:off x="1335" y="2438"/>
                  <a:ext cx="494" cy="979"/>
                </a:xfrm>
                <a:prstGeom prst="ellipse">
                  <a:avLst/>
                </a:prstGeom>
                <a:solidFill>
                  <a:schemeClr val="bg1">
                    <a:lumMod val="85000"/>
                  </a:schemeClr>
                </a:solidFill>
                <a:ln w="12700">
                  <a:noFill/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51432" tIns="25716" rIns="51432" bIns="25716" anchor="ctr">
                  <a:spAutoFit/>
                </a:bodyPr>
                <a:lstStyle/>
                <a:p>
                  <a:pPr defTabSz="342900">
                    <a:defRPr/>
                  </a:pPr>
                  <a:endParaRPr lang="en-US" sz="1013" kern="0">
                    <a:solidFill>
                      <a:sysClr val="windowText" lastClr="000000"/>
                    </a:solidFill>
                    <a:latin typeface="Corbel"/>
                  </a:endParaRPr>
                </a:p>
              </p:txBody>
            </p:sp>
            <p:sp>
              <p:nvSpPr>
                <p:cNvPr id="876" name="Oval 111"/>
                <p:cNvSpPr>
                  <a:spLocks noChangeArrowheads="1"/>
                </p:cNvSpPr>
                <p:nvPr/>
              </p:nvSpPr>
              <p:spPr bwMode="auto">
                <a:xfrm>
                  <a:off x="1335" y="2228"/>
                  <a:ext cx="494" cy="979"/>
                </a:xfrm>
                <a:prstGeom prst="ellipse">
                  <a:avLst/>
                </a:prstGeom>
                <a:solidFill>
                  <a:schemeClr val="bg1">
                    <a:lumMod val="85000"/>
                  </a:schemeClr>
                </a:solidFill>
                <a:ln w="12700">
                  <a:noFill/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51432" tIns="25716" rIns="51432" bIns="25716" anchor="ctr">
                  <a:spAutoFit/>
                </a:bodyPr>
                <a:lstStyle/>
                <a:p>
                  <a:pPr defTabSz="342900">
                    <a:defRPr/>
                  </a:pPr>
                  <a:endParaRPr lang="en-US" sz="1013" kern="0">
                    <a:solidFill>
                      <a:sysClr val="windowText" lastClr="000000"/>
                    </a:solidFill>
                    <a:latin typeface="Corbel"/>
                  </a:endParaRPr>
                </a:p>
              </p:txBody>
            </p:sp>
          </p:grpSp>
          <p:grpSp>
            <p:nvGrpSpPr>
              <p:cNvPr id="865" name="Group 112"/>
              <p:cNvGrpSpPr>
                <a:grpSpLocks/>
              </p:cNvGrpSpPr>
              <p:nvPr/>
            </p:nvGrpSpPr>
            <p:grpSpPr bwMode="auto">
              <a:xfrm rot="2741174" flipH="1">
                <a:off x="728" y="2354"/>
                <a:ext cx="314" cy="627"/>
                <a:chOff x="1226" y="2231"/>
                <a:chExt cx="616" cy="1219"/>
              </a:xfrm>
            </p:grpSpPr>
            <p:sp>
              <p:nvSpPr>
                <p:cNvPr id="871" name="Oval 113"/>
                <p:cNvSpPr>
                  <a:spLocks noChangeArrowheads="1"/>
                </p:cNvSpPr>
                <p:nvPr/>
              </p:nvSpPr>
              <p:spPr bwMode="auto">
                <a:xfrm>
                  <a:off x="1346" y="2440"/>
                  <a:ext cx="496" cy="982"/>
                </a:xfrm>
                <a:prstGeom prst="ellipse">
                  <a:avLst/>
                </a:prstGeom>
                <a:solidFill>
                  <a:schemeClr val="bg1">
                    <a:lumMod val="85000"/>
                  </a:schemeClr>
                </a:solidFill>
                <a:ln w="12700">
                  <a:noFill/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51432" tIns="25716" rIns="51432" bIns="25716" anchor="ctr">
                  <a:spAutoFit/>
                </a:bodyPr>
                <a:lstStyle/>
                <a:p>
                  <a:pPr defTabSz="342900">
                    <a:defRPr/>
                  </a:pPr>
                  <a:endParaRPr lang="en-US" sz="1013" kern="0">
                    <a:solidFill>
                      <a:sysClr val="windowText" lastClr="000000"/>
                    </a:solidFill>
                    <a:latin typeface="Corbel"/>
                  </a:endParaRPr>
                </a:p>
              </p:txBody>
            </p:sp>
            <p:sp>
              <p:nvSpPr>
                <p:cNvPr id="872" name="Oval 114"/>
                <p:cNvSpPr>
                  <a:spLocks noChangeArrowheads="1"/>
                </p:cNvSpPr>
                <p:nvPr/>
              </p:nvSpPr>
              <p:spPr bwMode="auto">
                <a:xfrm>
                  <a:off x="1346" y="2231"/>
                  <a:ext cx="496" cy="982"/>
                </a:xfrm>
                <a:prstGeom prst="ellipse">
                  <a:avLst/>
                </a:prstGeom>
                <a:solidFill>
                  <a:schemeClr val="bg1">
                    <a:lumMod val="85000"/>
                  </a:schemeClr>
                </a:solidFill>
                <a:ln w="12700">
                  <a:noFill/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51432" tIns="25716" rIns="51432" bIns="25716" anchor="ctr">
                  <a:spAutoFit/>
                </a:bodyPr>
                <a:lstStyle/>
                <a:p>
                  <a:pPr defTabSz="342900">
                    <a:defRPr/>
                  </a:pPr>
                  <a:endParaRPr lang="en-US" sz="1013" kern="0">
                    <a:solidFill>
                      <a:sysClr val="windowText" lastClr="000000"/>
                    </a:solidFill>
                    <a:latin typeface="Corbel"/>
                  </a:endParaRPr>
                </a:p>
              </p:txBody>
            </p:sp>
            <p:sp>
              <p:nvSpPr>
                <p:cNvPr id="873" name="Oval 113"/>
                <p:cNvSpPr>
                  <a:spLocks noChangeArrowheads="1"/>
                </p:cNvSpPr>
                <p:nvPr/>
              </p:nvSpPr>
              <p:spPr bwMode="auto">
                <a:xfrm>
                  <a:off x="1226" y="2467"/>
                  <a:ext cx="496" cy="983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 w="12700">
                  <a:noFill/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51432" tIns="25716" rIns="51432" bIns="25716" anchor="ctr">
                  <a:spAutoFit/>
                </a:bodyPr>
                <a:lstStyle/>
                <a:p>
                  <a:pPr defTabSz="342900">
                    <a:defRPr/>
                  </a:pPr>
                  <a:endParaRPr lang="en-US" sz="1013" kern="0">
                    <a:solidFill>
                      <a:sysClr val="windowText" lastClr="000000"/>
                    </a:solidFill>
                    <a:latin typeface="Corbel"/>
                  </a:endParaRPr>
                </a:p>
              </p:txBody>
            </p:sp>
            <p:sp>
              <p:nvSpPr>
                <p:cNvPr id="874" name="Oval 113"/>
                <p:cNvSpPr>
                  <a:spLocks noChangeArrowheads="1"/>
                </p:cNvSpPr>
                <p:nvPr/>
              </p:nvSpPr>
              <p:spPr bwMode="auto">
                <a:xfrm>
                  <a:off x="1235" y="2248"/>
                  <a:ext cx="496" cy="984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 w="12700">
                  <a:noFill/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51432" tIns="25716" rIns="51432" bIns="25716" anchor="ctr">
                  <a:spAutoFit/>
                </a:bodyPr>
                <a:lstStyle/>
                <a:p>
                  <a:pPr defTabSz="342900">
                    <a:defRPr/>
                  </a:pPr>
                  <a:endParaRPr lang="en-US" sz="1013" kern="0">
                    <a:solidFill>
                      <a:sysClr val="windowText" lastClr="000000"/>
                    </a:solidFill>
                    <a:latin typeface="Corbel"/>
                  </a:endParaRPr>
                </a:p>
              </p:txBody>
            </p:sp>
          </p:grpSp>
          <p:grpSp>
            <p:nvGrpSpPr>
              <p:cNvPr id="866" name="Group 118"/>
              <p:cNvGrpSpPr>
                <a:grpSpLocks/>
              </p:cNvGrpSpPr>
              <p:nvPr/>
            </p:nvGrpSpPr>
            <p:grpSpPr bwMode="auto">
              <a:xfrm rot="-2741174">
                <a:off x="498" y="2379"/>
                <a:ext cx="253" cy="615"/>
                <a:chOff x="1341" y="2228"/>
                <a:chExt cx="482" cy="1189"/>
              </a:xfrm>
            </p:grpSpPr>
            <p:sp>
              <p:nvSpPr>
                <p:cNvPr id="869" name="Oval 119"/>
                <p:cNvSpPr>
                  <a:spLocks noChangeArrowheads="1"/>
                </p:cNvSpPr>
                <p:nvPr/>
              </p:nvSpPr>
              <p:spPr bwMode="auto">
                <a:xfrm>
                  <a:off x="1341" y="2438"/>
                  <a:ext cx="482" cy="979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 w="12700">
                  <a:noFill/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51432" tIns="25716" rIns="51432" bIns="25716" anchor="ctr">
                  <a:spAutoFit/>
                </a:bodyPr>
                <a:lstStyle/>
                <a:p>
                  <a:pPr defTabSz="342900">
                    <a:defRPr/>
                  </a:pPr>
                  <a:endParaRPr lang="en-US" sz="1013" kern="0">
                    <a:solidFill>
                      <a:sysClr val="windowText" lastClr="000000"/>
                    </a:solidFill>
                    <a:latin typeface="Corbel"/>
                  </a:endParaRPr>
                </a:p>
              </p:txBody>
            </p:sp>
            <p:sp>
              <p:nvSpPr>
                <p:cNvPr id="870" name="Oval 120"/>
                <p:cNvSpPr>
                  <a:spLocks noChangeArrowheads="1"/>
                </p:cNvSpPr>
                <p:nvPr/>
              </p:nvSpPr>
              <p:spPr bwMode="auto">
                <a:xfrm>
                  <a:off x="1341" y="2228"/>
                  <a:ext cx="482" cy="979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 w="12700">
                  <a:noFill/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51432" tIns="25716" rIns="51432" bIns="25716" anchor="ctr">
                  <a:spAutoFit/>
                </a:bodyPr>
                <a:lstStyle/>
                <a:p>
                  <a:pPr defTabSz="342900">
                    <a:defRPr/>
                  </a:pPr>
                  <a:endParaRPr lang="en-US" sz="1013" kern="0">
                    <a:solidFill>
                      <a:sysClr val="windowText" lastClr="000000"/>
                    </a:solidFill>
                    <a:latin typeface="Corbel"/>
                  </a:endParaRPr>
                </a:p>
              </p:txBody>
            </p:sp>
          </p:grpSp>
          <p:sp>
            <p:nvSpPr>
              <p:cNvPr id="867" name="Rectangle 121"/>
              <p:cNvSpPr>
                <a:spLocks noChangeArrowheads="1"/>
              </p:cNvSpPr>
              <p:nvPr/>
            </p:nvSpPr>
            <p:spPr bwMode="auto">
              <a:xfrm>
                <a:off x="729" y="2710"/>
                <a:ext cx="180" cy="360"/>
              </a:xfrm>
              <a:prstGeom prst="rect">
                <a:avLst/>
              </a:prstGeom>
              <a:solidFill>
                <a:srgbClr val="FF6600"/>
              </a:solidFill>
              <a:ln w="12700">
                <a:noFill/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51432" tIns="25716" rIns="51432" bIns="25716" anchor="ctr">
                <a:spAutoFit/>
              </a:bodyPr>
              <a:lstStyle/>
              <a:p>
                <a:pPr defTabSz="342900">
                  <a:defRPr/>
                </a:pPr>
                <a:endParaRPr lang="en-US" sz="1013" kern="0">
                  <a:solidFill>
                    <a:sysClr val="windowText" lastClr="000000"/>
                  </a:solidFill>
                  <a:latin typeface="Corbel"/>
                </a:endParaRPr>
              </a:p>
            </p:txBody>
          </p:sp>
          <p:sp>
            <p:nvSpPr>
              <p:cNvPr id="868" name="Rectangle 122"/>
              <p:cNvSpPr>
                <a:spLocks noChangeArrowheads="1"/>
              </p:cNvSpPr>
              <p:nvPr/>
            </p:nvSpPr>
            <p:spPr bwMode="auto">
              <a:xfrm>
                <a:off x="611" y="2710"/>
                <a:ext cx="180" cy="360"/>
              </a:xfrm>
              <a:prstGeom prst="rect">
                <a:avLst/>
              </a:prstGeom>
              <a:solidFill>
                <a:srgbClr val="FF6600"/>
              </a:solidFill>
              <a:ln w="12700">
                <a:noFill/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51432" tIns="25716" rIns="51432" bIns="25716" anchor="ctr">
                <a:spAutoFit/>
              </a:bodyPr>
              <a:lstStyle/>
              <a:p>
                <a:pPr defTabSz="342900">
                  <a:defRPr/>
                </a:pPr>
                <a:endParaRPr lang="en-US" sz="1013" kern="0">
                  <a:solidFill>
                    <a:sysClr val="windowText" lastClr="000000"/>
                  </a:solidFill>
                  <a:latin typeface="Corbel"/>
                </a:endParaRPr>
              </a:p>
            </p:txBody>
          </p:sp>
        </p:grpSp>
        <p:sp>
          <p:nvSpPr>
            <p:cNvPr id="204" name="Rectangle 2048"/>
            <p:cNvSpPr/>
            <p:nvPr/>
          </p:nvSpPr>
          <p:spPr>
            <a:xfrm rot="19316935">
              <a:off x="2009642" y="2868998"/>
              <a:ext cx="287649" cy="228691"/>
            </a:xfrm>
            <a:custGeom>
              <a:avLst/>
              <a:gdLst/>
              <a:ahLst/>
              <a:cxnLst/>
              <a:rect l="l" t="t" r="r" b="b"/>
              <a:pathLst>
                <a:path w="387791" h="308307">
                  <a:moveTo>
                    <a:pt x="387791" y="42914"/>
                  </a:moveTo>
                  <a:lnTo>
                    <a:pt x="330113" y="308307"/>
                  </a:lnTo>
                  <a:lnTo>
                    <a:pt x="280800" y="297590"/>
                  </a:lnTo>
                  <a:lnTo>
                    <a:pt x="280399" y="300363"/>
                  </a:lnTo>
                  <a:lnTo>
                    <a:pt x="81242" y="271588"/>
                  </a:lnTo>
                  <a:lnTo>
                    <a:pt x="0" y="271588"/>
                  </a:lnTo>
                  <a:lnTo>
                    <a:pt x="0" y="0"/>
                  </a:lnTo>
                  <a:lnTo>
                    <a:pt x="81371" y="0"/>
                  </a:lnTo>
                  <a:lnTo>
                    <a:pt x="81371" y="167138"/>
                  </a:lnTo>
                  <a:lnTo>
                    <a:pt x="271551" y="194616"/>
                  </a:lnTo>
                  <a:lnTo>
                    <a:pt x="308276" y="25633"/>
                  </a:lnTo>
                  <a:close/>
                </a:path>
              </a:pathLst>
            </a:cu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342900"/>
              <a:endParaRPr lang="en-GB" sz="1013">
                <a:solidFill>
                  <a:prstClr val="white"/>
                </a:solidFill>
                <a:latin typeface="Corbel"/>
              </a:endParaRPr>
            </a:p>
          </p:txBody>
        </p:sp>
        <p:sp>
          <p:nvSpPr>
            <p:cNvPr id="207" name="Rectangle 2048"/>
            <p:cNvSpPr/>
            <p:nvPr/>
          </p:nvSpPr>
          <p:spPr>
            <a:xfrm rot="3233047">
              <a:off x="3597142" y="3355094"/>
              <a:ext cx="287649" cy="228691"/>
            </a:xfrm>
            <a:custGeom>
              <a:avLst/>
              <a:gdLst/>
              <a:ahLst/>
              <a:cxnLst/>
              <a:rect l="l" t="t" r="r" b="b"/>
              <a:pathLst>
                <a:path w="387791" h="308307">
                  <a:moveTo>
                    <a:pt x="387791" y="42914"/>
                  </a:moveTo>
                  <a:lnTo>
                    <a:pt x="330113" y="308307"/>
                  </a:lnTo>
                  <a:lnTo>
                    <a:pt x="280800" y="297590"/>
                  </a:lnTo>
                  <a:lnTo>
                    <a:pt x="280399" y="300363"/>
                  </a:lnTo>
                  <a:lnTo>
                    <a:pt x="81242" y="271588"/>
                  </a:lnTo>
                  <a:lnTo>
                    <a:pt x="0" y="271588"/>
                  </a:lnTo>
                  <a:lnTo>
                    <a:pt x="0" y="0"/>
                  </a:lnTo>
                  <a:lnTo>
                    <a:pt x="81371" y="0"/>
                  </a:lnTo>
                  <a:lnTo>
                    <a:pt x="81371" y="167138"/>
                  </a:lnTo>
                  <a:lnTo>
                    <a:pt x="271551" y="194616"/>
                  </a:lnTo>
                  <a:lnTo>
                    <a:pt x="308276" y="25633"/>
                  </a:lnTo>
                  <a:close/>
                </a:path>
              </a:pathLst>
            </a:cu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342900"/>
              <a:endParaRPr lang="en-GB" sz="1013">
                <a:solidFill>
                  <a:prstClr val="white"/>
                </a:solidFill>
                <a:latin typeface="Corbel"/>
              </a:endParaRPr>
            </a:p>
          </p:txBody>
        </p:sp>
        <p:sp>
          <p:nvSpPr>
            <p:cNvPr id="208" name="Rectangle 2048"/>
            <p:cNvSpPr/>
            <p:nvPr/>
          </p:nvSpPr>
          <p:spPr>
            <a:xfrm rot="4464168">
              <a:off x="3726316" y="3701793"/>
              <a:ext cx="289557" cy="230208"/>
            </a:xfrm>
            <a:custGeom>
              <a:avLst/>
              <a:gdLst/>
              <a:ahLst/>
              <a:cxnLst/>
              <a:rect l="l" t="t" r="r" b="b"/>
              <a:pathLst>
                <a:path w="387791" h="308307">
                  <a:moveTo>
                    <a:pt x="387791" y="42914"/>
                  </a:moveTo>
                  <a:lnTo>
                    <a:pt x="330113" y="308307"/>
                  </a:lnTo>
                  <a:lnTo>
                    <a:pt x="280800" y="297590"/>
                  </a:lnTo>
                  <a:lnTo>
                    <a:pt x="280399" y="300363"/>
                  </a:lnTo>
                  <a:lnTo>
                    <a:pt x="81242" y="271588"/>
                  </a:lnTo>
                  <a:lnTo>
                    <a:pt x="0" y="271588"/>
                  </a:lnTo>
                  <a:lnTo>
                    <a:pt x="0" y="0"/>
                  </a:lnTo>
                  <a:lnTo>
                    <a:pt x="81371" y="0"/>
                  </a:lnTo>
                  <a:lnTo>
                    <a:pt x="81371" y="167138"/>
                  </a:lnTo>
                  <a:lnTo>
                    <a:pt x="271551" y="194616"/>
                  </a:lnTo>
                  <a:lnTo>
                    <a:pt x="308276" y="25633"/>
                  </a:lnTo>
                  <a:close/>
                </a:path>
              </a:pathLst>
            </a:cu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342900"/>
              <a:endParaRPr lang="en-GB" sz="1013">
                <a:solidFill>
                  <a:prstClr val="white"/>
                </a:solidFill>
                <a:latin typeface="Corbel"/>
              </a:endParaRPr>
            </a:p>
          </p:txBody>
        </p:sp>
        <p:sp>
          <p:nvSpPr>
            <p:cNvPr id="840" name="Rectangle 839"/>
            <p:cNvSpPr/>
            <p:nvPr/>
          </p:nvSpPr>
          <p:spPr>
            <a:xfrm rot="1044120">
              <a:off x="1762814" y="2717278"/>
              <a:ext cx="2727824" cy="1288955"/>
            </a:xfrm>
            <a:prstGeom prst="rect">
              <a:avLst/>
            </a:prstGeom>
            <a:solidFill>
              <a:srgbClr val="FFFFFF">
                <a:alpha val="85098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342900"/>
              <a:endParaRPr lang="en-GB" sz="1013">
                <a:solidFill>
                  <a:prstClr val="white"/>
                </a:solidFill>
                <a:latin typeface="Corbel"/>
              </a:endParaRPr>
            </a:p>
          </p:txBody>
        </p:sp>
        <p:grpSp>
          <p:nvGrpSpPr>
            <p:cNvPr id="255" name="Group 83"/>
            <p:cNvGrpSpPr>
              <a:grpSpLocks/>
            </p:cNvGrpSpPr>
            <p:nvPr/>
          </p:nvGrpSpPr>
          <p:grpSpPr bwMode="auto">
            <a:xfrm rot="17241389">
              <a:off x="988513" y="3075016"/>
              <a:ext cx="913926" cy="767076"/>
              <a:chOff x="312" y="2511"/>
              <a:chExt cx="890" cy="747"/>
            </a:xfrm>
          </p:grpSpPr>
          <p:grpSp>
            <p:nvGrpSpPr>
              <p:cNvPr id="256" name="Group 84"/>
              <p:cNvGrpSpPr>
                <a:grpSpLocks/>
              </p:cNvGrpSpPr>
              <p:nvPr/>
            </p:nvGrpSpPr>
            <p:grpSpPr bwMode="auto">
              <a:xfrm>
                <a:off x="312" y="2522"/>
                <a:ext cx="890" cy="736"/>
                <a:chOff x="1395" y="2645"/>
                <a:chExt cx="1729" cy="1422"/>
              </a:xfrm>
            </p:grpSpPr>
            <p:sp>
              <p:nvSpPr>
                <p:cNvPr id="350" name="Oval 85"/>
                <p:cNvSpPr>
                  <a:spLocks noChangeArrowheads="1"/>
                </p:cNvSpPr>
                <p:nvPr/>
              </p:nvSpPr>
              <p:spPr bwMode="auto">
                <a:xfrm>
                  <a:off x="2061" y="2871"/>
                  <a:ext cx="491" cy="978"/>
                </a:xfrm>
                <a:prstGeom prst="ellipse">
                  <a:avLst/>
                </a:prstGeom>
                <a:noFill/>
                <a:ln w="57150">
                  <a:solidFill>
                    <a:schemeClr val="bg1">
                      <a:lumMod val="65000"/>
                    </a:schemeClr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tx2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51432" tIns="25716" rIns="51432" bIns="25716" anchor="ctr">
                  <a:spAutoFit/>
                </a:bodyPr>
                <a:lstStyle/>
                <a:p>
                  <a:pPr defTabSz="342900">
                    <a:defRPr/>
                  </a:pPr>
                  <a:endParaRPr lang="en-US" sz="1013" kern="0">
                    <a:solidFill>
                      <a:sysClr val="windowText" lastClr="000000"/>
                    </a:solidFill>
                    <a:latin typeface="Corbel"/>
                  </a:endParaRPr>
                </a:p>
              </p:txBody>
            </p:sp>
            <p:sp>
              <p:nvSpPr>
                <p:cNvPr id="360" name="Oval 86"/>
                <p:cNvSpPr>
                  <a:spLocks noChangeArrowheads="1"/>
                </p:cNvSpPr>
                <p:nvPr/>
              </p:nvSpPr>
              <p:spPr bwMode="auto">
                <a:xfrm>
                  <a:off x="1961" y="2871"/>
                  <a:ext cx="491" cy="978"/>
                </a:xfrm>
                <a:prstGeom prst="ellipse">
                  <a:avLst/>
                </a:prstGeom>
                <a:noFill/>
                <a:ln w="57150">
                  <a:solidFill>
                    <a:schemeClr val="bg1">
                      <a:lumMod val="65000"/>
                    </a:schemeClr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tx2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51432" tIns="25716" rIns="51432" bIns="25716" anchor="ctr">
                  <a:spAutoFit/>
                </a:bodyPr>
                <a:lstStyle/>
                <a:p>
                  <a:pPr defTabSz="342900">
                    <a:defRPr/>
                  </a:pPr>
                  <a:endParaRPr lang="en-US" sz="1013" kern="0">
                    <a:solidFill>
                      <a:sysClr val="windowText" lastClr="000000"/>
                    </a:solidFill>
                    <a:latin typeface="Corbel"/>
                  </a:endParaRPr>
                </a:p>
              </p:txBody>
            </p:sp>
            <p:sp>
              <p:nvSpPr>
                <p:cNvPr id="361" name="Oval 87"/>
                <p:cNvSpPr>
                  <a:spLocks noChangeArrowheads="1"/>
                </p:cNvSpPr>
                <p:nvPr/>
              </p:nvSpPr>
              <p:spPr bwMode="auto">
                <a:xfrm>
                  <a:off x="2061" y="3089"/>
                  <a:ext cx="491" cy="978"/>
                </a:xfrm>
                <a:prstGeom prst="ellipse">
                  <a:avLst/>
                </a:prstGeom>
                <a:noFill/>
                <a:ln w="57150">
                  <a:solidFill>
                    <a:schemeClr val="bg1">
                      <a:lumMod val="65000"/>
                    </a:schemeClr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tx2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51432" tIns="25716" rIns="51432" bIns="25716" anchor="ctr">
                  <a:spAutoFit/>
                </a:bodyPr>
                <a:lstStyle/>
                <a:p>
                  <a:pPr defTabSz="342900">
                    <a:defRPr/>
                  </a:pPr>
                  <a:endParaRPr lang="en-US" sz="1013" kern="0">
                    <a:solidFill>
                      <a:sysClr val="windowText" lastClr="000000"/>
                    </a:solidFill>
                    <a:latin typeface="Corbel"/>
                  </a:endParaRPr>
                </a:p>
              </p:txBody>
            </p:sp>
            <p:sp>
              <p:nvSpPr>
                <p:cNvPr id="363" name="Oval 88"/>
                <p:cNvSpPr>
                  <a:spLocks noChangeArrowheads="1"/>
                </p:cNvSpPr>
                <p:nvPr/>
              </p:nvSpPr>
              <p:spPr bwMode="auto">
                <a:xfrm>
                  <a:off x="1961" y="3089"/>
                  <a:ext cx="491" cy="977"/>
                </a:xfrm>
                <a:prstGeom prst="ellipse">
                  <a:avLst/>
                </a:prstGeom>
                <a:noFill/>
                <a:ln w="57150">
                  <a:solidFill>
                    <a:schemeClr val="bg1">
                      <a:lumMod val="65000"/>
                    </a:schemeClr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tx2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51432" tIns="25716" rIns="51432" bIns="25716" anchor="ctr">
                  <a:spAutoFit/>
                </a:bodyPr>
                <a:lstStyle/>
                <a:p>
                  <a:pPr defTabSz="342900">
                    <a:defRPr/>
                  </a:pPr>
                  <a:endParaRPr lang="en-US" sz="1013" kern="0">
                    <a:solidFill>
                      <a:sysClr val="windowText" lastClr="000000"/>
                    </a:solidFill>
                    <a:latin typeface="Corbel"/>
                  </a:endParaRPr>
                </a:p>
              </p:txBody>
            </p:sp>
            <p:sp>
              <p:nvSpPr>
                <p:cNvPr id="367" name="Oval 89"/>
                <p:cNvSpPr>
                  <a:spLocks noChangeArrowheads="1"/>
                </p:cNvSpPr>
                <p:nvPr/>
              </p:nvSpPr>
              <p:spPr bwMode="auto">
                <a:xfrm>
                  <a:off x="2061" y="2661"/>
                  <a:ext cx="491" cy="977"/>
                </a:xfrm>
                <a:prstGeom prst="ellipse">
                  <a:avLst/>
                </a:prstGeom>
                <a:noFill/>
                <a:ln w="57150">
                  <a:solidFill>
                    <a:schemeClr val="bg1">
                      <a:lumMod val="65000"/>
                    </a:schemeClr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tx2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51432" tIns="25716" rIns="51432" bIns="25716" anchor="ctr">
                  <a:spAutoFit/>
                </a:bodyPr>
                <a:lstStyle/>
                <a:p>
                  <a:pPr defTabSz="342900">
                    <a:defRPr/>
                  </a:pPr>
                  <a:endParaRPr lang="en-US" sz="1013" kern="0">
                    <a:solidFill>
                      <a:sysClr val="windowText" lastClr="000000"/>
                    </a:solidFill>
                    <a:latin typeface="Corbel"/>
                  </a:endParaRPr>
                </a:p>
              </p:txBody>
            </p:sp>
            <p:sp>
              <p:nvSpPr>
                <p:cNvPr id="368" name="Oval 90"/>
                <p:cNvSpPr>
                  <a:spLocks noChangeArrowheads="1"/>
                </p:cNvSpPr>
                <p:nvPr/>
              </p:nvSpPr>
              <p:spPr bwMode="auto">
                <a:xfrm>
                  <a:off x="1961" y="2661"/>
                  <a:ext cx="491" cy="977"/>
                </a:xfrm>
                <a:prstGeom prst="ellipse">
                  <a:avLst/>
                </a:prstGeom>
                <a:noFill/>
                <a:ln w="57150">
                  <a:solidFill>
                    <a:schemeClr val="bg1">
                      <a:lumMod val="65000"/>
                    </a:schemeClr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tx2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51432" tIns="25716" rIns="51432" bIns="25716" anchor="ctr">
                  <a:spAutoFit/>
                </a:bodyPr>
                <a:lstStyle/>
                <a:p>
                  <a:pPr defTabSz="342900">
                    <a:defRPr/>
                  </a:pPr>
                  <a:endParaRPr lang="en-US" sz="1013" kern="0">
                    <a:solidFill>
                      <a:sysClr val="windowText" lastClr="000000"/>
                    </a:solidFill>
                    <a:latin typeface="Corbel"/>
                  </a:endParaRPr>
                </a:p>
              </p:txBody>
            </p:sp>
            <p:grpSp>
              <p:nvGrpSpPr>
                <p:cNvPr id="372" name="Group 91"/>
                <p:cNvGrpSpPr>
                  <a:grpSpLocks/>
                </p:cNvGrpSpPr>
                <p:nvPr/>
              </p:nvGrpSpPr>
              <p:grpSpPr bwMode="auto">
                <a:xfrm rot="-2741174">
                  <a:off x="1818" y="2294"/>
                  <a:ext cx="489" cy="1193"/>
                  <a:chOff x="1337" y="2225"/>
                  <a:chExt cx="489" cy="1193"/>
                </a:xfrm>
              </p:grpSpPr>
              <p:sp>
                <p:nvSpPr>
                  <p:cNvPr id="404" name="Oval 92"/>
                  <p:cNvSpPr>
                    <a:spLocks noChangeArrowheads="1"/>
                  </p:cNvSpPr>
                  <p:nvPr/>
                </p:nvSpPr>
                <p:spPr bwMode="auto">
                  <a:xfrm>
                    <a:off x="1337" y="2435"/>
                    <a:ext cx="489" cy="983"/>
                  </a:xfrm>
                  <a:prstGeom prst="ellipse">
                    <a:avLst/>
                  </a:prstGeom>
                  <a:noFill/>
                  <a:ln w="57150">
                    <a:solidFill>
                      <a:schemeClr val="bg1">
                        <a:lumMod val="65000"/>
                      </a:schemeClr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909E8E84-426E-40dd-AFC4-6F175D3DCCD1}">
                      <a14:hiddenFill xmlns:a14="http://schemas.microsoft.com/office/drawing/2010/main" xmlns="">
                        <a:solidFill>
                          <a:schemeClr val="tx2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lIns="51432" tIns="25716" rIns="51432" bIns="25716" anchor="ctr">
                    <a:spAutoFit/>
                  </a:bodyPr>
                  <a:lstStyle/>
                  <a:p>
                    <a:pPr defTabSz="342900">
                      <a:defRPr/>
                    </a:pPr>
                    <a:endParaRPr lang="en-US" sz="1013" kern="0">
                      <a:solidFill>
                        <a:sysClr val="windowText" lastClr="000000"/>
                      </a:solidFill>
                      <a:latin typeface="Corbel"/>
                    </a:endParaRPr>
                  </a:p>
                </p:txBody>
              </p:sp>
              <p:sp>
                <p:nvSpPr>
                  <p:cNvPr id="405" name="Oval 93"/>
                  <p:cNvSpPr>
                    <a:spLocks noChangeArrowheads="1"/>
                  </p:cNvSpPr>
                  <p:nvPr/>
                </p:nvSpPr>
                <p:spPr bwMode="auto">
                  <a:xfrm>
                    <a:off x="1337" y="2225"/>
                    <a:ext cx="489" cy="983"/>
                  </a:xfrm>
                  <a:prstGeom prst="ellipse">
                    <a:avLst/>
                  </a:prstGeom>
                  <a:noFill/>
                  <a:ln w="57150">
                    <a:solidFill>
                      <a:schemeClr val="bg1">
                        <a:lumMod val="65000"/>
                      </a:schemeClr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909E8E84-426E-40dd-AFC4-6F175D3DCCD1}">
                      <a14:hiddenFill xmlns:a14="http://schemas.microsoft.com/office/drawing/2010/main" xmlns="">
                        <a:solidFill>
                          <a:schemeClr val="tx2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lIns="51432" tIns="25716" rIns="51432" bIns="25716" anchor="ctr">
                    <a:spAutoFit/>
                  </a:bodyPr>
                  <a:lstStyle/>
                  <a:p>
                    <a:pPr defTabSz="342900">
                      <a:defRPr/>
                    </a:pPr>
                    <a:endParaRPr lang="en-US" sz="1013" kern="0">
                      <a:solidFill>
                        <a:sysClr val="windowText" lastClr="000000"/>
                      </a:solidFill>
                      <a:latin typeface="Corbel"/>
                    </a:endParaRPr>
                  </a:p>
                </p:txBody>
              </p:sp>
            </p:grpSp>
            <p:grpSp>
              <p:nvGrpSpPr>
                <p:cNvPr id="373" name="Group 94"/>
                <p:cNvGrpSpPr>
                  <a:grpSpLocks/>
                </p:cNvGrpSpPr>
                <p:nvPr/>
              </p:nvGrpSpPr>
              <p:grpSpPr bwMode="auto">
                <a:xfrm rot="2741174" flipH="1">
                  <a:off x="2212" y="2293"/>
                  <a:ext cx="489" cy="1194"/>
                  <a:chOff x="1337" y="2224"/>
                  <a:chExt cx="489" cy="1194"/>
                </a:xfrm>
              </p:grpSpPr>
              <p:sp>
                <p:nvSpPr>
                  <p:cNvPr id="402" name="Oval 95"/>
                  <p:cNvSpPr>
                    <a:spLocks noChangeArrowheads="1"/>
                  </p:cNvSpPr>
                  <p:nvPr/>
                </p:nvSpPr>
                <p:spPr bwMode="auto">
                  <a:xfrm>
                    <a:off x="1337" y="2435"/>
                    <a:ext cx="489" cy="983"/>
                  </a:xfrm>
                  <a:prstGeom prst="ellipse">
                    <a:avLst/>
                  </a:prstGeom>
                  <a:noFill/>
                  <a:ln w="57150">
                    <a:solidFill>
                      <a:schemeClr val="bg1">
                        <a:lumMod val="65000"/>
                      </a:schemeClr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909E8E84-426E-40dd-AFC4-6F175D3DCCD1}">
                      <a14:hiddenFill xmlns:a14="http://schemas.microsoft.com/office/drawing/2010/main" xmlns="">
                        <a:solidFill>
                          <a:schemeClr val="tx2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lIns="51432" tIns="25716" rIns="51432" bIns="25716" anchor="ctr">
                    <a:spAutoFit/>
                  </a:bodyPr>
                  <a:lstStyle/>
                  <a:p>
                    <a:pPr defTabSz="342900">
                      <a:defRPr/>
                    </a:pPr>
                    <a:endParaRPr lang="en-US" sz="1013" kern="0">
                      <a:solidFill>
                        <a:sysClr val="windowText" lastClr="000000"/>
                      </a:solidFill>
                      <a:latin typeface="Corbel"/>
                    </a:endParaRPr>
                  </a:p>
                </p:txBody>
              </p:sp>
              <p:sp>
                <p:nvSpPr>
                  <p:cNvPr id="403" name="Oval 96"/>
                  <p:cNvSpPr>
                    <a:spLocks noChangeArrowheads="1"/>
                  </p:cNvSpPr>
                  <p:nvPr/>
                </p:nvSpPr>
                <p:spPr bwMode="auto">
                  <a:xfrm>
                    <a:off x="1337" y="2224"/>
                    <a:ext cx="489" cy="983"/>
                  </a:xfrm>
                  <a:prstGeom prst="ellipse">
                    <a:avLst/>
                  </a:prstGeom>
                  <a:noFill/>
                  <a:ln w="57150">
                    <a:solidFill>
                      <a:schemeClr val="bg1">
                        <a:lumMod val="65000"/>
                      </a:schemeClr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909E8E84-426E-40dd-AFC4-6F175D3DCCD1}">
                      <a14:hiddenFill xmlns:a14="http://schemas.microsoft.com/office/drawing/2010/main" xmlns="">
                        <a:solidFill>
                          <a:schemeClr val="tx2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lIns="51432" tIns="25716" rIns="51432" bIns="25716" anchor="ctr">
                    <a:spAutoFit/>
                  </a:bodyPr>
                  <a:lstStyle/>
                  <a:p>
                    <a:pPr defTabSz="342900">
                      <a:defRPr/>
                    </a:pPr>
                    <a:endParaRPr lang="en-US" sz="1013" kern="0">
                      <a:solidFill>
                        <a:sysClr val="windowText" lastClr="000000"/>
                      </a:solidFill>
                      <a:latin typeface="Corbel"/>
                    </a:endParaRPr>
                  </a:p>
                </p:txBody>
              </p:sp>
            </p:grpSp>
            <p:grpSp>
              <p:nvGrpSpPr>
                <p:cNvPr id="374" name="Group 97"/>
                <p:cNvGrpSpPr>
                  <a:grpSpLocks/>
                </p:cNvGrpSpPr>
                <p:nvPr/>
              </p:nvGrpSpPr>
              <p:grpSpPr bwMode="auto">
                <a:xfrm rot="2741174" flipH="1">
                  <a:off x="2282" y="2367"/>
                  <a:ext cx="489" cy="1195"/>
                  <a:chOff x="1337" y="2225"/>
                  <a:chExt cx="489" cy="1195"/>
                </a:xfrm>
              </p:grpSpPr>
              <p:sp>
                <p:nvSpPr>
                  <p:cNvPr id="384" name="Oval 99"/>
                  <p:cNvSpPr>
                    <a:spLocks noChangeArrowheads="1"/>
                  </p:cNvSpPr>
                  <p:nvPr/>
                </p:nvSpPr>
                <p:spPr bwMode="auto">
                  <a:xfrm>
                    <a:off x="1337" y="2225"/>
                    <a:ext cx="489" cy="983"/>
                  </a:xfrm>
                  <a:prstGeom prst="ellipse">
                    <a:avLst/>
                  </a:prstGeom>
                  <a:noFill/>
                  <a:ln w="57150">
                    <a:solidFill>
                      <a:schemeClr val="bg1">
                        <a:lumMod val="65000"/>
                      </a:schemeClr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909E8E84-426E-40dd-AFC4-6F175D3DCCD1}">
                      <a14:hiddenFill xmlns:a14="http://schemas.microsoft.com/office/drawing/2010/main" xmlns="">
                        <a:solidFill>
                          <a:srgbClr val="FCBE0E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lIns="51432" tIns="25716" rIns="51432" bIns="25716" anchor="ctr">
                    <a:spAutoFit/>
                  </a:bodyPr>
                  <a:lstStyle/>
                  <a:p>
                    <a:pPr defTabSz="342900">
                      <a:defRPr/>
                    </a:pPr>
                    <a:endParaRPr lang="en-US" sz="1013" kern="0">
                      <a:solidFill>
                        <a:sysClr val="windowText" lastClr="000000"/>
                      </a:solidFill>
                      <a:latin typeface="Corbel"/>
                    </a:endParaRPr>
                  </a:p>
                </p:txBody>
              </p:sp>
              <p:sp>
                <p:nvSpPr>
                  <p:cNvPr id="385" name="Oval 98"/>
                  <p:cNvSpPr>
                    <a:spLocks noChangeArrowheads="1"/>
                  </p:cNvSpPr>
                  <p:nvPr/>
                </p:nvSpPr>
                <p:spPr bwMode="auto">
                  <a:xfrm>
                    <a:off x="1337" y="2436"/>
                    <a:ext cx="489" cy="984"/>
                  </a:xfrm>
                  <a:prstGeom prst="ellipse">
                    <a:avLst/>
                  </a:prstGeom>
                  <a:solidFill>
                    <a:srgbClr val="FCBE0E"/>
                  </a:solidFill>
                  <a:ln w="57150">
                    <a:solidFill>
                      <a:schemeClr val="bg1">
                        <a:lumMod val="65000"/>
                      </a:schemeClr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AF507438-7753-43e0-B8FC-AC1667EBCBE1}">
                      <a14:hiddenEffects xmlns:a14="http://schemas.microsoft.com/office/drawing/2010/main" xmlns="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lIns="51432" tIns="25716" rIns="51432" bIns="25716" anchor="ctr">
                    <a:spAutoFit/>
                  </a:bodyPr>
                  <a:lstStyle/>
                  <a:p>
                    <a:pPr defTabSz="342900">
                      <a:defRPr/>
                    </a:pPr>
                    <a:endParaRPr lang="en-US" sz="1013" kern="0">
                      <a:solidFill>
                        <a:sysClr val="windowText" lastClr="000000"/>
                      </a:solidFill>
                      <a:latin typeface="Corbel"/>
                    </a:endParaRPr>
                  </a:p>
                </p:txBody>
              </p:sp>
            </p:grpSp>
            <p:grpSp>
              <p:nvGrpSpPr>
                <p:cNvPr id="375" name="Group 100"/>
                <p:cNvGrpSpPr>
                  <a:grpSpLocks/>
                </p:cNvGrpSpPr>
                <p:nvPr/>
              </p:nvGrpSpPr>
              <p:grpSpPr bwMode="auto">
                <a:xfrm rot="-2741174">
                  <a:off x="1747" y="2369"/>
                  <a:ext cx="489" cy="1193"/>
                  <a:chOff x="1337" y="2226"/>
                  <a:chExt cx="489" cy="1193"/>
                </a:xfrm>
              </p:grpSpPr>
              <p:sp>
                <p:nvSpPr>
                  <p:cNvPr id="382" name="Oval 101"/>
                  <p:cNvSpPr>
                    <a:spLocks noChangeArrowheads="1"/>
                  </p:cNvSpPr>
                  <p:nvPr/>
                </p:nvSpPr>
                <p:spPr bwMode="auto">
                  <a:xfrm>
                    <a:off x="1337" y="2436"/>
                    <a:ext cx="489" cy="983"/>
                  </a:xfrm>
                  <a:prstGeom prst="ellipse">
                    <a:avLst/>
                  </a:prstGeom>
                  <a:noFill/>
                  <a:ln w="57150">
                    <a:solidFill>
                      <a:schemeClr val="bg1">
                        <a:lumMod val="65000"/>
                      </a:schemeClr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909E8E84-426E-40dd-AFC4-6F175D3DCCD1}">
                      <a14:hiddenFill xmlns:a14="http://schemas.microsoft.com/office/drawing/2010/main" xmlns="">
                        <a:solidFill>
                          <a:srgbClr val="FCBE0E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lIns="51432" tIns="25716" rIns="51432" bIns="25716" anchor="ctr">
                    <a:spAutoFit/>
                  </a:bodyPr>
                  <a:lstStyle/>
                  <a:p>
                    <a:pPr defTabSz="342900">
                      <a:defRPr/>
                    </a:pPr>
                    <a:endParaRPr lang="en-US" sz="1013" kern="0">
                      <a:solidFill>
                        <a:sysClr val="windowText" lastClr="000000"/>
                      </a:solidFill>
                      <a:latin typeface="Corbel"/>
                    </a:endParaRPr>
                  </a:p>
                </p:txBody>
              </p:sp>
              <p:sp>
                <p:nvSpPr>
                  <p:cNvPr id="383" name="Oval 102"/>
                  <p:cNvSpPr>
                    <a:spLocks noChangeArrowheads="1"/>
                  </p:cNvSpPr>
                  <p:nvPr/>
                </p:nvSpPr>
                <p:spPr bwMode="auto">
                  <a:xfrm>
                    <a:off x="1337" y="2226"/>
                    <a:ext cx="489" cy="983"/>
                  </a:xfrm>
                  <a:prstGeom prst="ellipse">
                    <a:avLst/>
                  </a:prstGeom>
                  <a:noFill/>
                  <a:ln w="57150">
                    <a:solidFill>
                      <a:schemeClr val="bg1">
                        <a:lumMod val="65000"/>
                      </a:schemeClr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909E8E84-426E-40dd-AFC4-6F175D3DCCD1}">
                      <a14:hiddenFill xmlns:a14="http://schemas.microsoft.com/office/drawing/2010/main" xmlns="">
                        <a:solidFill>
                          <a:srgbClr val="FCBE0E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lIns="51432" tIns="25716" rIns="51432" bIns="25716" anchor="ctr">
                    <a:spAutoFit/>
                  </a:bodyPr>
                  <a:lstStyle/>
                  <a:p>
                    <a:pPr defTabSz="342900">
                      <a:defRPr/>
                    </a:pPr>
                    <a:endParaRPr lang="en-US" sz="1013" kern="0">
                      <a:solidFill>
                        <a:sysClr val="windowText" lastClr="000000"/>
                      </a:solidFill>
                      <a:latin typeface="Corbel"/>
                    </a:endParaRPr>
                  </a:p>
                </p:txBody>
              </p:sp>
            </p:grpSp>
          </p:grpSp>
          <p:sp>
            <p:nvSpPr>
              <p:cNvPr id="257" name="Oval 103"/>
              <p:cNvSpPr>
                <a:spLocks noChangeArrowheads="1"/>
              </p:cNvSpPr>
              <p:nvPr/>
            </p:nvSpPr>
            <p:spPr bwMode="auto">
              <a:xfrm>
                <a:off x="661" y="2638"/>
                <a:ext cx="253" cy="506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 w="12700">
                <a:noFill/>
                <a:round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51432" tIns="25716" rIns="51432" bIns="25716" anchor="ctr">
                <a:spAutoFit/>
              </a:bodyPr>
              <a:lstStyle/>
              <a:p>
                <a:pPr defTabSz="342900">
                  <a:defRPr/>
                </a:pPr>
                <a:endParaRPr lang="en-US" sz="1013" kern="0">
                  <a:solidFill>
                    <a:sysClr val="windowText" lastClr="000000"/>
                  </a:solidFill>
                  <a:latin typeface="Corbel"/>
                </a:endParaRPr>
              </a:p>
            </p:txBody>
          </p:sp>
          <p:sp>
            <p:nvSpPr>
              <p:cNvPr id="258" name="Oval 104"/>
              <p:cNvSpPr>
                <a:spLocks noChangeArrowheads="1"/>
              </p:cNvSpPr>
              <p:nvPr/>
            </p:nvSpPr>
            <p:spPr bwMode="auto">
              <a:xfrm>
                <a:off x="609" y="2638"/>
                <a:ext cx="253" cy="506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 w="12700">
                <a:noFill/>
                <a:round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51432" tIns="25716" rIns="51432" bIns="25716" anchor="ctr">
                <a:spAutoFit/>
              </a:bodyPr>
              <a:lstStyle/>
              <a:p>
                <a:pPr defTabSz="342900">
                  <a:defRPr/>
                </a:pPr>
                <a:endParaRPr lang="en-US" sz="1013" kern="0">
                  <a:solidFill>
                    <a:sysClr val="windowText" lastClr="000000"/>
                  </a:solidFill>
                  <a:latin typeface="Corbel"/>
                </a:endParaRPr>
              </a:p>
            </p:txBody>
          </p:sp>
          <p:sp>
            <p:nvSpPr>
              <p:cNvPr id="259" name="Oval 105"/>
              <p:cNvSpPr>
                <a:spLocks noChangeArrowheads="1"/>
              </p:cNvSpPr>
              <p:nvPr/>
            </p:nvSpPr>
            <p:spPr bwMode="auto">
              <a:xfrm>
                <a:off x="661" y="2751"/>
                <a:ext cx="253" cy="506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 w="12700">
                <a:noFill/>
                <a:round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51432" tIns="25716" rIns="51432" bIns="25716" anchor="ctr">
                <a:spAutoFit/>
              </a:bodyPr>
              <a:lstStyle/>
              <a:p>
                <a:pPr defTabSz="342900">
                  <a:defRPr/>
                </a:pPr>
                <a:endParaRPr lang="en-US" sz="1013" kern="0">
                  <a:solidFill>
                    <a:sysClr val="windowText" lastClr="000000"/>
                  </a:solidFill>
                  <a:latin typeface="Corbel"/>
                </a:endParaRPr>
              </a:p>
            </p:txBody>
          </p:sp>
          <p:sp>
            <p:nvSpPr>
              <p:cNvPr id="260" name="Oval 106"/>
              <p:cNvSpPr>
                <a:spLocks noChangeArrowheads="1"/>
              </p:cNvSpPr>
              <p:nvPr/>
            </p:nvSpPr>
            <p:spPr bwMode="auto">
              <a:xfrm>
                <a:off x="609" y="2751"/>
                <a:ext cx="253" cy="506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 w="12700">
                <a:noFill/>
                <a:round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51432" tIns="25716" rIns="51432" bIns="25716" anchor="ctr">
                <a:spAutoFit/>
              </a:bodyPr>
              <a:lstStyle/>
              <a:p>
                <a:pPr defTabSz="342900">
                  <a:defRPr/>
                </a:pPr>
                <a:endParaRPr lang="en-US" sz="1013" kern="0">
                  <a:solidFill>
                    <a:sysClr val="windowText" lastClr="000000"/>
                  </a:solidFill>
                  <a:latin typeface="Corbel"/>
                </a:endParaRPr>
              </a:p>
            </p:txBody>
          </p:sp>
          <p:sp>
            <p:nvSpPr>
              <p:cNvPr id="261" name="Oval 107"/>
              <p:cNvSpPr>
                <a:spLocks noChangeArrowheads="1"/>
              </p:cNvSpPr>
              <p:nvPr/>
            </p:nvSpPr>
            <p:spPr bwMode="auto">
              <a:xfrm>
                <a:off x="661" y="2530"/>
                <a:ext cx="253" cy="506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 w="12700">
                <a:noFill/>
                <a:round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51432" tIns="25716" rIns="51432" bIns="25716" anchor="ctr">
                <a:spAutoFit/>
              </a:bodyPr>
              <a:lstStyle/>
              <a:p>
                <a:pPr defTabSz="342900">
                  <a:defRPr/>
                </a:pPr>
                <a:endParaRPr lang="en-US" sz="1013" kern="0">
                  <a:solidFill>
                    <a:sysClr val="windowText" lastClr="000000"/>
                  </a:solidFill>
                  <a:latin typeface="Corbel"/>
                </a:endParaRPr>
              </a:p>
            </p:txBody>
          </p:sp>
          <p:sp>
            <p:nvSpPr>
              <p:cNvPr id="262" name="Oval 108"/>
              <p:cNvSpPr>
                <a:spLocks noChangeArrowheads="1"/>
              </p:cNvSpPr>
              <p:nvPr/>
            </p:nvSpPr>
            <p:spPr bwMode="auto">
              <a:xfrm>
                <a:off x="609" y="2530"/>
                <a:ext cx="253" cy="506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 w="12700">
                <a:noFill/>
                <a:round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51432" tIns="25716" rIns="51432" bIns="25716" anchor="ctr">
                <a:spAutoFit/>
              </a:bodyPr>
              <a:lstStyle/>
              <a:p>
                <a:pPr defTabSz="342900">
                  <a:defRPr/>
                </a:pPr>
                <a:endParaRPr lang="en-US" sz="1013" kern="0">
                  <a:solidFill>
                    <a:sysClr val="windowText" lastClr="000000"/>
                  </a:solidFill>
                  <a:latin typeface="Corbel"/>
                </a:endParaRPr>
              </a:p>
            </p:txBody>
          </p:sp>
          <p:grpSp>
            <p:nvGrpSpPr>
              <p:cNvPr id="263" name="Group 109"/>
              <p:cNvGrpSpPr>
                <a:grpSpLocks/>
              </p:cNvGrpSpPr>
              <p:nvPr/>
            </p:nvGrpSpPr>
            <p:grpSpPr bwMode="auto">
              <a:xfrm rot="-2741174">
                <a:off x="534" y="2341"/>
                <a:ext cx="253" cy="615"/>
                <a:chOff x="1335" y="2228"/>
                <a:chExt cx="494" cy="1189"/>
              </a:xfrm>
            </p:grpSpPr>
            <p:sp>
              <p:nvSpPr>
                <p:cNvPr id="330" name="Oval 110"/>
                <p:cNvSpPr>
                  <a:spLocks noChangeArrowheads="1"/>
                </p:cNvSpPr>
                <p:nvPr/>
              </p:nvSpPr>
              <p:spPr bwMode="auto">
                <a:xfrm>
                  <a:off x="1335" y="2438"/>
                  <a:ext cx="494" cy="979"/>
                </a:xfrm>
                <a:prstGeom prst="ellipse">
                  <a:avLst/>
                </a:prstGeom>
                <a:solidFill>
                  <a:schemeClr val="bg1">
                    <a:lumMod val="85000"/>
                  </a:schemeClr>
                </a:solidFill>
                <a:ln w="12700">
                  <a:noFill/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51432" tIns="25716" rIns="51432" bIns="25716" anchor="ctr">
                  <a:spAutoFit/>
                </a:bodyPr>
                <a:lstStyle/>
                <a:p>
                  <a:pPr defTabSz="342900">
                    <a:defRPr/>
                  </a:pPr>
                  <a:endParaRPr lang="en-US" sz="1013" kern="0">
                    <a:solidFill>
                      <a:sysClr val="windowText" lastClr="000000"/>
                    </a:solidFill>
                    <a:latin typeface="Corbel"/>
                  </a:endParaRPr>
                </a:p>
              </p:txBody>
            </p:sp>
            <p:sp>
              <p:nvSpPr>
                <p:cNvPr id="340" name="Oval 111"/>
                <p:cNvSpPr>
                  <a:spLocks noChangeArrowheads="1"/>
                </p:cNvSpPr>
                <p:nvPr/>
              </p:nvSpPr>
              <p:spPr bwMode="auto">
                <a:xfrm>
                  <a:off x="1335" y="2228"/>
                  <a:ext cx="494" cy="979"/>
                </a:xfrm>
                <a:prstGeom prst="ellipse">
                  <a:avLst/>
                </a:prstGeom>
                <a:solidFill>
                  <a:schemeClr val="bg1">
                    <a:lumMod val="85000"/>
                  </a:schemeClr>
                </a:solidFill>
                <a:ln w="12700">
                  <a:noFill/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51432" tIns="25716" rIns="51432" bIns="25716" anchor="ctr">
                  <a:spAutoFit/>
                </a:bodyPr>
                <a:lstStyle/>
                <a:p>
                  <a:pPr defTabSz="342900">
                    <a:defRPr/>
                  </a:pPr>
                  <a:endParaRPr lang="en-US" sz="1013" kern="0">
                    <a:solidFill>
                      <a:sysClr val="windowText" lastClr="000000"/>
                    </a:solidFill>
                    <a:latin typeface="Corbel"/>
                  </a:endParaRPr>
                </a:p>
              </p:txBody>
            </p:sp>
          </p:grpSp>
          <p:grpSp>
            <p:nvGrpSpPr>
              <p:cNvPr id="264" name="Group 112"/>
              <p:cNvGrpSpPr>
                <a:grpSpLocks/>
              </p:cNvGrpSpPr>
              <p:nvPr/>
            </p:nvGrpSpPr>
            <p:grpSpPr bwMode="auto">
              <a:xfrm rot="2741174" flipH="1">
                <a:off x="728" y="2354"/>
                <a:ext cx="314" cy="627"/>
                <a:chOff x="1226" y="2231"/>
                <a:chExt cx="616" cy="1219"/>
              </a:xfrm>
            </p:grpSpPr>
            <p:sp>
              <p:nvSpPr>
                <p:cNvPr id="278" name="Oval 113"/>
                <p:cNvSpPr>
                  <a:spLocks noChangeArrowheads="1"/>
                </p:cNvSpPr>
                <p:nvPr/>
              </p:nvSpPr>
              <p:spPr bwMode="auto">
                <a:xfrm>
                  <a:off x="1346" y="2440"/>
                  <a:ext cx="496" cy="982"/>
                </a:xfrm>
                <a:prstGeom prst="ellipse">
                  <a:avLst/>
                </a:prstGeom>
                <a:solidFill>
                  <a:schemeClr val="bg1">
                    <a:lumMod val="85000"/>
                  </a:schemeClr>
                </a:solidFill>
                <a:ln w="12700">
                  <a:noFill/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51432" tIns="25716" rIns="51432" bIns="25716" anchor="ctr">
                  <a:spAutoFit/>
                </a:bodyPr>
                <a:lstStyle/>
                <a:p>
                  <a:pPr defTabSz="342900">
                    <a:defRPr/>
                  </a:pPr>
                  <a:endParaRPr lang="en-US" sz="1013" kern="0">
                    <a:solidFill>
                      <a:sysClr val="windowText" lastClr="000000"/>
                    </a:solidFill>
                    <a:latin typeface="Corbel"/>
                  </a:endParaRPr>
                </a:p>
              </p:txBody>
            </p:sp>
            <p:sp>
              <p:nvSpPr>
                <p:cNvPr id="279" name="Oval 114"/>
                <p:cNvSpPr>
                  <a:spLocks noChangeArrowheads="1"/>
                </p:cNvSpPr>
                <p:nvPr/>
              </p:nvSpPr>
              <p:spPr bwMode="auto">
                <a:xfrm>
                  <a:off x="1346" y="2231"/>
                  <a:ext cx="496" cy="982"/>
                </a:xfrm>
                <a:prstGeom prst="ellipse">
                  <a:avLst/>
                </a:prstGeom>
                <a:solidFill>
                  <a:schemeClr val="bg1">
                    <a:lumMod val="85000"/>
                  </a:schemeClr>
                </a:solidFill>
                <a:ln w="12700">
                  <a:noFill/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51432" tIns="25716" rIns="51432" bIns="25716" anchor="ctr">
                  <a:spAutoFit/>
                </a:bodyPr>
                <a:lstStyle/>
                <a:p>
                  <a:pPr defTabSz="342900">
                    <a:defRPr/>
                  </a:pPr>
                  <a:endParaRPr lang="en-US" sz="1013" kern="0">
                    <a:solidFill>
                      <a:sysClr val="windowText" lastClr="000000"/>
                    </a:solidFill>
                    <a:latin typeface="Corbel"/>
                  </a:endParaRPr>
                </a:p>
              </p:txBody>
            </p:sp>
            <p:sp>
              <p:nvSpPr>
                <p:cNvPr id="280" name="Oval 113"/>
                <p:cNvSpPr>
                  <a:spLocks noChangeArrowheads="1"/>
                </p:cNvSpPr>
                <p:nvPr/>
              </p:nvSpPr>
              <p:spPr bwMode="auto">
                <a:xfrm>
                  <a:off x="1226" y="2467"/>
                  <a:ext cx="496" cy="983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 w="12700">
                  <a:noFill/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51432" tIns="25716" rIns="51432" bIns="25716" anchor="ctr">
                  <a:spAutoFit/>
                </a:bodyPr>
                <a:lstStyle/>
                <a:p>
                  <a:pPr defTabSz="342900">
                    <a:defRPr/>
                  </a:pPr>
                  <a:endParaRPr lang="en-US" sz="1013" kern="0">
                    <a:solidFill>
                      <a:sysClr val="windowText" lastClr="000000"/>
                    </a:solidFill>
                    <a:latin typeface="Corbel"/>
                  </a:endParaRPr>
                </a:p>
              </p:txBody>
            </p:sp>
            <p:sp>
              <p:nvSpPr>
                <p:cNvPr id="281" name="Oval 113"/>
                <p:cNvSpPr>
                  <a:spLocks noChangeArrowheads="1"/>
                </p:cNvSpPr>
                <p:nvPr/>
              </p:nvSpPr>
              <p:spPr bwMode="auto">
                <a:xfrm>
                  <a:off x="1235" y="2248"/>
                  <a:ext cx="496" cy="984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 w="12700">
                  <a:noFill/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51432" tIns="25716" rIns="51432" bIns="25716" anchor="ctr">
                  <a:spAutoFit/>
                </a:bodyPr>
                <a:lstStyle/>
                <a:p>
                  <a:pPr defTabSz="342900">
                    <a:defRPr/>
                  </a:pPr>
                  <a:endParaRPr lang="en-US" sz="1013" kern="0">
                    <a:solidFill>
                      <a:sysClr val="windowText" lastClr="000000"/>
                    </a:solidFill>
                    <a:latin typeface="Corbel"/>
                  </a:endParaRPr>
                </a:p>
              </p:txBody>
            </p:sp>
          </p:grpSp>
          <p:grpSp>
            <p:nvGrpSpPr>
              <p:cNvPr id="266" name="Group 118"/>
              <p:cNvGrpSpPr>
                <a:grpSpLocks/>
              </p:cNvGrpSpPr>
              <p:nvPr/>
            </p:nvGrpSpPr>
            <p:grpSpPr bwMode="auto">
              <a:xfrm rot="-2741174">
                <a:off x="498" y="2379"/>
                <a:ext cx="253" cy="615"/>
                <a:chOff x="1341" y="2228"/>
                <a:chExt cx="482" cy="1189"/>
              </a:xfrm>
            </p:grpSpPr>
            <p:sp>
              <p:nvSpPr>
                <p:cNvPr id="269" name="Oval 119"/>
                <p:cNvSpPr>
                  <a:spLocks noChangeArrowheads="1"/>
                </p:cNvSpPr>
                <p:nvPr/>
              </p:nvSpPr>
              <p:spPr bwMode="auto">
                <a:xfrm>
                  <a:off x="1341" y="2438"/>
                  <a:ext cx="482" cy="979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 w="12700">
                  <a:noFill/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51432" tIns="25716" rIns="51432" bIns="25716" anchor="ctr">
                  <a:spAutoFit/>
                </a:bodyPr>
                <a:lstStyle/>
                <a:p>
                  <a:pPr defTabSz="342900">
                    <a:defRPr/>
                  </a:pPr>
                  <a:endParaRPr lang="en-US" sz="1013" kern="0">
                    <a:solidFill>
                      <a:sysClr val="windowText" lastClr="000000"/>
                    </a:solidFill>
                    <a:latin typeface="Corbel"/>
                  </a:endParaRPr>
                </a:p>
              </p:txBody>
            </p:sp>
            <p:sp>
              <p:nvSpPr>
                <p:cNvPr id="270" name="Oval 120"/>
                <p:cNvSpPr>
                  <a:spLocks noChangeArrowheads="1"/>
                </p:cNvSpPr>
                <p:nvPr/>
              </p:nvSpPr>
              <p:spPr bwMode="auto">
                <a:xfrm>
                  <a:off x="1341" y="2228"/>
                  <a:ext cx="482" cy="979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 w="12700">
                  <a:noFill/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51432" tIns="25716" rIns="51432" bIns="25716" anchor="ctr">
                  <a:spAutoFit/>
                </a:bodyPr>
                <a:lstStyle/>
                <a:p>
                  <a:pPr defTabSz="342900">
                    <a:defRPr/>
                  </a:pPr>
                  <a:endParaRPr lang="en-US" sz="1013" kern="0">
                    <a:solidFill>
                      <a:sysClr val="windowText" lastClr="000000"/>
                    </a:solidFill>
                    <a:latin typeface="Corbel"/>
                  </a:endParaRPr>
                </a:p>
              </p:txBody>
            </p:sp>
          </p:grpSp>
          <p:sp>
            <p:nvSpPr>
              <p:cNvPr id="267" name="Rectangle 121"/>
              <p:cNvSpPr>
                <a:spLocks noChangeArrowheads="1"/>
              </p:cNvSpPr>
              <p:nvPr/>
            </p:nvSpPr>
            <p:spPr bwMode="auto">
              <a:xfrm>
                <a:off x="729" y="2710"/>
                <a:ext cx="180" cy="360"/>
              </a:xfrm>
              <a:prstGeom prst="rect">
                <a:avLst/>
              </a:prstGeom>
              <a:solidFill>
                <a:srgbClr val="FF6600"/>
              </a:solidFill>
              <a:ln w="12700">
                <a:noFill/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51432" tIns="25716" rIns="51432" bIns="25716" anchor="ctr">
                <a:spAutoFit/>
              </a:bodyPr>
              <a:lstStyle/>
              <a:p>
                <a:pPr defTabSz="342900">
                  <a:defRPr/>
                </a:pPr>
                <a:endParaRPr lang="en-US" sz="1013" kern="0">
                  <a:solidFill>
                    <a:sysClr val="windowText" lastClr="000000"/>
                  </a:solidFill>
                  <a:latin typeface="Corbel"/>
                </a:endParaRPr>
              </a:p>
            </p:txBody>
          </p:sp>
          <p:sp>
            <p:nvSpPr>
              <p:cNvPr id="268" name="Rectangle 122"/>
              <p:cNvSpPr>
                <a:spLocks noChangeArrowheads="1"/>
              </p:cNvSpPr>
              <p:nvPr/>
            </p:nvSpPr>
            <p:spPr bwMode="auto">
              <a:xfrm>
                <a:off x="611" y="2710"/>
                <a:ext cx="180" cy="360"/>
              </a:xfrm>
              <a:prstGeom prst="rect">
                <a:avLst/>
              </a:prstGeom>
              <a:solidFill>
                <a:srgbClr val="FF6600"/>
              </a:solidFill>
              <a:ln w="12700">
                <a:noFill/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51432" tIns="25716" rIns="51432" bIns="25716" anchor="ctr">
                <a:spAutoFit/>
              </a:bodyPr>
              <a:lstStyle/>
              <a:p>
                <a:pPr defTabSz="342900">
                  <a:defRPr/>
                </a:pPr>
                <a:endParaRPr lang="en-US" sz="1013" kern="0">
                  <a:solidFill>
                    <a:sysClr val="windowText" lastClr="000000"/>
                  </a:solidFill>
                  <a:latin typeface="Corbel"/>
                </a:endParaRPr>
              </a:p>
            </p:txBody>
          </p:sp>
        </p:grpSp>
        <p:grpSp>
          <p:nvGrpSpPr>
            <p:cNvPr id="602" name="Group 601"/>
            <p:cNvGrpSpPr/>
            <p:nvPr/>
          </p:nvGrpSpPr>
          <p:grpSpPr>
            <a:xfrm rot="16807814">
              <a:off x="721531" y="3340223"/>
              <a:ext cx="399640" cy="641172"/>
              <a:chOff x="942542" y="1611147"/>
              <a:chExt cx="1685925" cy="2704871"/>
            </a:xfrm>
          </p:grpSpPr>
          <p:sp>
            <p:nvSpPr>
              <p:cNvPr id="603" name="Freeform 30"/>
              <p:cNvSpPr>
                <a:spLocks/>
              </p:cNvSpPr>
              <p:nvPr/>
            </p:nvSpPr>
            <p:spPr bwMode="auto">
              <a:xfrm>
                <a:off x="2147466" y="2757475"/>
                <a:ext cx="182567" cy="1558541"/>
              </a:xfrm>
              <a:custGeom>
                <a:avLst/>
                <a:gdLst>
                  <a:gd name="T0" fmla="*/ 289819556 w 115"/>
                  <a:gd name="T1" fmla="*/ 0 h 108"/>
                  <a:gd name="T2" fmla="*/ 264617925 w 115"/>
                  <a:gd name="T3" fmla="*/ 272176875 h 108"/>
                  <a:gd name="T4" fmla="*/ 0 w 115"/>
                  <a:gd name="T5" fmla="*/ 196572188 h 108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15" h="108">
                    <a:moveTo>
                      <a:pt x="115" y="0"/>
                    </a:moveTo>
                    <a:lnTo>
                      <a:pt x="105" y="108"/>
                    </a:lnTo>
                    <a:lnTo>
                      <a:pt x="0" y="78"/>
                    </a:lnTo>
                  </a:path>
                </a:pathLst>
              </a:custGeom>
              <a:noFill/>
              <a:ln w="38100" cap="flat" cmpd="sng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51432" tIns="25716" rIns="51432" bIns="25716" anchor="ctr">
                <a:spAutoFit/>
              </a:bodyPr>
              <a:lstStyle/>
              <a:p>
                <a:pPr defTabSz="342900"/>
                <a:endParaRPr lang="en-GB" sz="1013">
                  <a:solidFill>
                    <a:prstClr val="black"/>
                  </a:solidFill>
                  <a:latin typeface="Corbel"/>
                </a:endParaRPr>
              </a:p>
            </p:txBody>
          </p:sp>
          <p:sp>
            <p:nvSpPr>
              <p:cNvPr id="604" name="AutoShape 34"/>
              <p:cNvSpPr>
                <a:spLocks noChangeArrowheads="1"/>
              </p:cNvSpPr>
              <p:nvPr/>
            </p:nvSpPr>
            <p:spPr bwMode="auto">
              <a:xfrm>
                <a:off x="942542" y="1611147"/>
                <a:ext cx="1685925" cy="2447843"/>
              </a:xfrm>
              <a:prstGeom prst="star32">
                <a:avLst>
                  <a:gd name="adj" fmla="val 44736"/>
                </a:avLst>
              </a:prstGeom>
              <a:solidFill>
                <a:schemeClr val="accent3">
                  <a:lumMod val="75000"/>
                </a:schemeClr>
              </a:solidFill>
              <a:ln w="6350">
                <a:solidFill>
                  <a:schemeClr val="tx1">
                    <a:lumMod val="75000"/>
                    <a:lumOff val="25000"/>
                  </a:schemeClr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51432" tIns="25716" rIns="51432" bIns="25716" anchor="ctr">
                <a:spAutoFit/>
              </a:bodyPr>
              <a:lstStyle/>
              <a:p>
                <a:pPr defTabSz="342900">
                  <a:defRPr/>
                </a:pPr>
                <a:endParaRPr lang="en-US" sz="1013">
                  <a:solidFill>
                    <a:prstClr val="black"/>
                  </a:solidFill>
                  <a:latin typeface="Arial" pitchFamily="34" charset="0"/>
                </a:endParaRPr>
              </a:p>
            </p:txBody>
          </p:sp>
          <p:sp>
            <p:nvSpPr>
              <p:cNvPr id="605" name="Freeform 249"/>
              <p:cNvSpPr>
                <a:spLocks/>
              </p:cNvSpPr>
              <p:nvPr/>
            </p:nvSpPr>
            <p:spPr bwMode="auto">
              <a:xfrm flipH="1">
                <a:off x="1247344" y="2757478"/>
                <a:ext cx="182559" cy="1558540"/>
              </a:xfrm>
              <a:custGeom>
                <a:avLst/>
                <a:gdLst>
                  <a:gd name="T0" fmla="*/ 289816381 w 115"/>
                  <a:gd name="T1" fmla="*/ 0 h 108"/>
                  <a:gd name="T2" fmla="*/ 264614888 w 115"/>
                  <a:gd name="T3" fmla="*/ 272176875 h 108"/>
                  <a:gd name="T4" fmla="*/ 0 w 115"/>
                  <a:gd name="T5" fmla="*/ 196572188 h 108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15" h="108">
                    <a:moveTo>
                      <a:pt x="115" y="0"/>
                    </a:moveTo>
                    <a:lnTo>
                      <a:pt x="105" y="108"/>
                    </a:lnTo>
                    <a:lnTo>
                      <a:pt x="0" y="78"/>
                    </a:lnTo>
                  </a:path>
                </a:pathLst>
              </a:custGeom>
              <a:noFill/>
              <a:ln w="38100" cap="flat" cmpd="sng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51432" tIns="25716" rIns="51432" bIns="25716" anchor="ctr">
                <a:spAutoFit/>
              </a:bodyPr>
              <a:lstStyle/>
              <a:p>
                <a:pPr defTabSz="342900"/>
                <a:endParaRPr lang="en-GB" sz="1013">
                  <a:solidFill>
                    <a:prstClr val="black"/>
                  </a:solidFill>
                  <a:latin typeface="Corbel"/>
                </a:endParaRPr>
              </a:p>
            </p:txBody>
          </p:sp>
        </p:grpSp>
        <p:grpSp>
          <p:nvGrpSpPr>
            <p:cNvPr id="196" name="Group 83"/>
            <p:cNvGrpSpPr>
              <a:grpSpLocks/>
            </p:cNvGrpSpPr>
            <p:nvPr/>
          </p:nvGrpSpPr>
          <p:grpSpPr bwMode="auto">
            <a:xfrm rot="3070011">
              <a:off x="1475144" y="1540431"/>
              <a:ext cx="913926" cy="767077"/>
              <a:chOff x="312" y="2511"/>
              <a:chExt cx="890" cy="747"/>
            </a:xfrm>
          </p:grpSpPr>
          <p:grpSp>
            <p:nvGrpSpPr>
              <p:cNvPr id="197" name="Group 84"/>
              <p:cNvGrpSpPr>
                <a:grpSpLocks/>
              </p:cNvGrpSpPr>
              <p:nvPr/>
            </p:nvGrpSpPr>
            <p:grpSpPr bwMode="auto">
              <a:xfrm>
                <a:off x="312" y="2522"/>
                <a:ext cx="890" cy="736"/>
                <a:chOff x="1395" y="2645"/>
                <a:chExt cx="1729" cy="1422"/>
              </a:xfrm>
            </p:grpSpPr>
            <p:sp>
              <p:nvSpPr>
                <p:cNvPr id="290" name="Oval 85"/>
                <p:cNvSpPr>
                  <a:spLocks noChangeArrowheads="1"/>
                </p:cNvSpPr>
                <p:nvPr/>
              </p:nvSpPr>
              <p:spPr bwMode="auto">
                <a:xfrm>
                  <a:off x="2061" y="2871"/>
                  <a:ext cx="491" cy="978"/>
                </a:xfrm>
                <a:prstGeom prst="ellipse">
                  <a:avLst/>
                </a:prstGeom>
                <a:noFill/>
                <a:ln w="57150">
                  <a:solidFill>
                    <a:schemeClr val="bg1">
                      <a:lumMod val="65000"/>
                    </a:schemeClr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tx2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51432" tIns="25716" rIns="51432" bIns="25716" anchor="ctr">
                  <a:spAutoFit/>
                </a:bodyPr>
                <a:lstStyle/>
                <a:p>
                  <a:pPr defTabSz="342900">
                    <a:defRPr/>
                  </a:pPr>
                  <a:endParaRPr lang="en-US" sz="1013" kern="0">
                    <a:solidFill>
                      <a:sysClr val="windowText" lastClr="000000"/>
                    </a:solidFill>
                    <a:latin typeface="Corbel"/>
                  </a:endParaRPr>
                </a:p>
              </p:txBody>
            </p:sp>
            <p:sp>
              <p:nvSpPr>
                <p:cNvPr id="291" name="Oval 86"/>
                <p:cNvSpPr>
                  <a:spLocks noChangeArrowheads="1"/>
                </p:cNvSpPr>
                <p:nvPr/>
              </p:nvSpPr>
              <p:spPr bwMode="auto">
                <a:xfrm>
                  <a:off x="1961" y="2871"/>
                  <a:ext cx="491" cy="978"/>
                </a:xfrm>
                <a:prstGeom prst="ellipse">
                  <a:avLst/>
                </a:prstGeom>
                <a:noFill/>
                <a:ln w="57150">
                  <a:solidFill>
                    <a:schemeClr val="bg1">
                      <a:lumMod val="65000"/>
                    </a:schemeClr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tx2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51432" tIns="25716" rIns="51432" bIns="25716" anchor="ctr">
                  <a:spAutoFit/>
                </a:bodyPr>
                <a:lstStyle/>
                <a:p>
                  <a:pPr defTabSz="342900">
                    <a:defRPr/>
                  </a:pPr>
                  <a:endParaRPr lang="en-US" sz="1013" kern="0">
                    <a:solidFill>
                      <a:sysClr val="windowText" lastClr="000000"/>
                    </a:solidFill>
                    <a:latin typeface="Corbel"/>
                  </a:endParaRPr>
                </a:p>
              </p:txBody>
            </p:sp>
            <p:sp>
              <p:nvSpPr>
                <p:cNvPr id="292" name="Oval 87"/>
                <p:cNvSpPr>
                  <a:spLocks noChangeArrowheads="1"/>
                </p:cNvSpPr>
                <p:nvPr/>
              </p:nvSpPr>
              <p:spPr bwMode="auto">
                <a:xfrm>
                  <a:off x="2061" y="3089"/>
                  <a:ext cx="491" cy="978"/>
                </a:xfrm>
                <a:prstGeom prst="ellipse">
                  <a:avLst/>
                </a:prstGeom>
                <a:noFill/>
                <a:ln w="57150">
                  <a:solidFill>
                    <a:schemeClr val="bg1">
                      <a:lumMod val="65000"/>
                    </a:schemeClr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tx2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51432" tIns="25716" rIns="51432" bIns="25716" anchor="ctr">
                  <a:spAutoFit/>
                </a:bodyPr>
                <a:lstStyle/>
                <a:p>
                  <a:pPr defTabSz="342900">
                    <a:defRPr/>
                  </a:pPr>
                  <a:endParaRPr lang="en-US" sz="1013" kern="0">
                    <a:solidFill>
                      <a:sysClr val="windowText" lastClr="000000"/>
                    </a:solidFill>
                    <a:latin typeface="Corbel"/>
                  </a:endParaRPr>
                </a:p>
              </p:txBody>
            </p:sp>
            <p:sp>
              <p:nvSpPr>
                <p:cNvPr id="293" name="Oval 88"/>
                <p:cNvSpPr>
                  <a:spLocks noChangeArrowheads="1"/>
                </p:cNvSpPr>
                <p:nvPr/>
              </p:nvSpPr>
              <p:spPr bwMode="auto">
                <a:xfrm>
                  <a:off x="1961" y="3089"/>
                  <a:ext cx="491" cy="977"/>
                </a:xfrm>
                <a:prstGeom prst="ellipse">
                  <a:avLst/>
                </a:prstGeom>
                <a:noFill/>
                <a:ln w="57150">
                  <a:solidFill>
                    <a:schemeClr val="bg1">
                      <a:lumMod val="65000"/>
                    </a:schemeClr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tx2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51432" tIns="25716" rIns="51432" bIns="25716" anchor="ctr">
                  <a:spAutoFit/>
                </a:bodyPr>
                <a:lstStyle/>
                <a:p>
                  <a:pPr defTabSz="342900">
                    <a:defRPr/>
                  </a:pPr>
                  <a:endParaRPr lang="en-US" sz="1013" kern="0">
                    <a:solidFill>
                      <a:sysClr val="windowText" lastClr="000000"/>
                    </a:solidFill>
                    <a:latin typeface="Corbel"/>
                  </a:endParaRPr>
                </a:p>
              </p:txBody>
            </p:sp>
            <p:sp>
              <p:nvSpPr>
                <p:cNvPr id="294" name="Oval 89"/>
                <p:cNvSpPr>
                  <a:spLocks noChangeArrowheads="1"/>
                </p:cNvSpPr>
                <p:nvPr/>
              </p:nvSpPr>
              <p:spPr bwMode="auto">
                <a:xfrm>
                  <a:off x="2061" y="2661"/>
                  <a:ext cx="491" cy="977"/>
                </a:xfrm>
                <a:prstGeom prst="ellipse">
                  <a:avLst/>
                </a:prstGeom>
                <a:noFill/>
                <a:ln w="57150">
                  <a:solidFill>
                    <a:schemeClr val="bg1">
                      <a:lumMod val="65000"/>
                    </a:schemeClr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tx2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51432" tIns="25716" rIns="51432" bIns="25716" anchor="ctr">
                  <a:spAutoFit/>
                </a:bodyPr>
                <a:lstStyle/>
                <a:p>
                  <a:pPr defTabSz="342900">
                    <a:defRPr/>
                  </a:pPr>
                  <a:endParaRPr lang="en-US" sz="1013" kern="0">
                    <a:solidFill>
                      <a:sysClr val="windowText" lastClr="000000"/>
                    </a:solidFill>
                    <a:latin typeface="Corbel"/>
                  </a:endParaRPr>
                </a:p>
              </p:txBody>
            </p:sp>
            <p:sp>
              <p:nvSpPr>
                <p:cNvPr id="295" name="Oval 90"/>
                <p:cNvSpPr>
                  <a:spLocks noChangeArrowheads="1"/>
                </p:cNvSpPr>
                <p:nvPr/>
              </p:nvSpPr>
              <p:spPr bwMode="auto">
                <a:xfrm>
                  <a:off x="1961" y="2661"/>
                  <a:ext cx="491" cy="977"/>
                </a:xfrm>
                <a:prstGeom prst="ellipse">
                  <a:avLst/>
                </a:prstGeom>
                <a:noFill/>
                <a:ln w="57150">
                  <a:solidFill>
                    <a:schemeClr val="bg1">
                      <a:lumMod val="65000"/>
                    </a:schemeClr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tx2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51432" tIns="25716" rIns="51432" bIns="25716" anchor="ctr">
                  <a:spAutoFit/>
                </a:bodyPr>
                <a:lstStyle/>
                <a:p>
                  <a:pPr defTabSz="342900">
                    <a:defRPr/>
                  </a:pPr>
                  <a:endParaRPr lang="en-US" sz="1013" kern="0">
                    <a:solidFill>
                      <a:sysClr val="windowText" lastClr="000000"/>
                    </a:solidFill>
                    <a:latin typeface="Corbel"/>
                  </a:endParaRPr>
                </a:p>
              </p:txBody>
            </p:sp>
            <p:grpSp>
              <p:nvGrpSpPr>
                <p:cNvPr id="296" name="Group 91"/>
                <p:cNvGrpSpPr>
                  <a:grpSpLocks/>
                </p:cNvGrpSpPr>
                <p:nvPr/>
              </p:nvGrpSpPr>
              <p:grpSpPr bwMode="auto">
                <a:xfrm rot="-2741174">
                  <a:off x="1818" y="2294"/>
                  <a:ext cx="489" cy="1193"/>
                  <a:chOff x="1337" y="2225"/>
                  <a:chExt cx="489" cy="1193"/>
                </a:xfrm>
              </p:grpSpPr>
              <p:sp>
                <p:nvSpPr>
                  <p:cNvPr id="306" name="Oval 92"/>
                  <p:cNvSpPr>
                    <a:spLocks noChangeArrowheads="1"/>
                  </p:cNvSpPr>
                  <p:nvPr/>
                </p:nvSpPr>
                <p:spPr bwMode="auto">
                  <a:xfrm>
                    <a:off x="1337" y="2435"/>
                    <a:ext cx="489" cy="983"/>
                  </a:xfrm>
                  <a:prstGeom prst="ellipse">
                    <a:avLst/>
                  </a:prstGeom>
                  <a:noFill/>
                  <a:ln w="57150">
                    <a:solidFill>
                      <a:schemeClr val="bg1">
                        <a:lumMod val="65000"/>
                      </a:schemeClr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909E8E84-426E-40dd-AFC4-6F175D3DCCD1}">
                      <a14:hiddenFill xmlns:a14="http://schemas.microsoft.com/office/drawing/2010/main" xmlns="">
                        <a:solidFill>
                          <a:schemeClr val="tx2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lIns="51432" tIns="25716" rIns="51432" bIns="25716" anchor="ctr">
                    <a:spAutoFit/>
                  </a:bodyPr>
                  <a:lstStyle/>
                  <a:p>
                    <a:pPr defTabSz="342900">
                      <a:defRPr/>
                    </a:pPr>
                    <a:endParaRPr lang="en-US" sz="1013" kern="0">
                      <a:solidFill>
                        <a:sysClr val="windowText" lastClr="000000"/>
                      </a:solidFill>
                      <a:latin typeface="Corbel"/>
                    </a:endParaRPr>
                  </a:p>
                </p:txBody>
              </p:sp>
              <p:sp>
                <p:nvSpPr>
                  <p:cNvPr id="307" name="Oval 93"/>
                  <p:cNvSpPr>
                    <a:spLocks noChangeArrowheads="1"/>
                  </p:cNvSpPr>
                  <p:nvPr/>
                </p:nvSpPr>
                <p:spPr bwMode="auto">
                  <a:xfrm>
                    <a:off x="1337" y="2225"/>
                    <a:ext cx="489" cy="983"/>
                  </a:xfrm>
                  <a:prstGeom prst="ellipse">
                    <a:avLst/>
                  </a:prstGeom>
                  <a:noFill/>
                  <a:ln w="57150">
                    <a:solidFill>
                      <a:schemeClr val="bg1">
                        <a:lumMod val="65000"/>
                      </a:schemeClr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909E8E84-426E-40dd-AFC4-6F175D3DCCD1}">
                      <a14:hiddenFill xmlns:a14="http://schemas.microsoft.com/office/drawing/2010/main" xmlns="">
                        <a:solidFill>
                          <a:schemeClr val="tx2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lIns="51432" tIns="25716" rIns="51432" bIns="25716" anchor="ctr">
                    <a:spAutoFit/>
                  </a:bodyPr>
                  <a:lstStyle/>
                  <a:p>
                    <a:pPr defTabSz="342900">
                      <a:defRPr/>
                    </a:pPr>
                    <a:endParaRPr lang="en-US" sz="1013" kern="0">
                      <a:solidFill>
                        <a:sysClr val="windowText" lastClr="000000"/>
                      </a:solidFill>
                      <a:latin typeface="Corbel"/>
                    </a:endParaRPr>
                  </a:p>
                </p:txBody>
              </p:sp>
            </p:grpSp>
            <p:grpSp>
              <p:nvGrpSpPr>
                <p:cNvPr id="297" name="Group 94"/>
                <p:cNvGrpSpPr>
                  <a:grpSpLocks/>
                </p:cNvGrpSpPr>
                <p:nvPr/>
              </p:nvGrpSpPr>
              <p:grpSpPr bwMode="auto">
                <a:xfrm rot="2741174" flipH="1">
                  <a:off x="2212" y="2293"/>
                  <a:ext cx="489" cy="1194"/>
                  <a:chOff x="1337" y="2224"/>
                  <a:chExt cx="489" cy="1194"/>
                </a:xfrm>
              </p:grpSpPr>
              <p:sp>
                <p:nvSpPr>
                  <p:cNvPr id="304" name="Oval 95"/>
                  <p:cNvSpPr>
                    <a:spLocks noChangeArrowheads="1"/>
                  </p:cNvSpPr>
                  <p:nvPr/>
                </p:nvSpPr>
                <p:spPr bwMode="auto">
                  <a:xfrm>
                    <a:off x="1337" y="2435"/>
                    <a:ext cx="489" cy="983"/>
                  </a:xfrm>
                  <a:prstGeom prst="ellipse">
                    <a:avLst/>
                  </a:prstGeom>
                  <a:noFill/>
                  <a:ln w="57150">
                    <a:solidFill>
                      <a:schemeClr val="bg1">
                        <a:lumMod val="65000"/>
                      </a:schemeClr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909E8E84-426E-40dd-AFC4-6F175D3DCCD1}">
                      <a14:hiddenFill xmlns:a14="http://schemas.microsoft.com/office/drawing/2010/main" xmlns="">
                        <a:solidFill>
                          <a:schemeClr val="tx2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lIns="51432" tIns="25716" rIns="51432" bIns="25716" anchor="ctr">
                    <a:spAutoFit/>
                  </a:bodyPr>
                  <a:lstStyle/>
                  <a:p>
                    <a:pPr defTabSz="342900">
                      <a:defRPr/>
                    </a:pPr>
                    <a:endParaRPr lang="en-US" sz="1013" kern="0">
                      <a:solidFill>
                        <a:sysClr val="windowText" lastClr="000000"/>
                      </a:solidFill>
                      <a:latin typeface="Corbel"/>
                    </a:endParaRPr>
                  </a:p>
                </p:txBody>
              </p:sp>
              <p:sp>
                <p:nvSpPr>
                  <p:cNvPr id="305" name="Oval 96"/>
                  <p:cNvSpPr>
                    <a:spLocks noChangeArrowheads="1"/>
                  </p:cNvSpPr>
                  <p:nvPr/>
                </p:nvSpPr>
                <p:spPr bwMode="auto">
                  <a:xfrm>
                    <a:off x="1337" y="2224"/>
                    <a:ext cx="489" cy="983"/>
                  </a:xfrm>
                  <a:prstGeom prst="ellipse">
                    <a:avLst/>
                  </a:prstGeom>
                  <a:noFill/>
                  <a:ln w="57150">
                    <a:solidFill>
                      <a:schemeClr val="bg1">
                        <a:lumMod val="65000"/>
                      </a:schemeClr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909E8E84-426E-40dd-AFC4-6F175D3DCCD1}">
                      <a14:hiddenFill xmlns:a14="http://schemas.microsoft.com/office/drawing/2010/main" xmlns="">
                        <a:solidFill>
                          <a:schemeClr val="tx2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lIns="51432" tIns="25716" rIns="51432" bIns="25716" anchor="ctr">
                    <a:spAutoFit/>
                  </a:bodyPr>
                  <a:lstStyle/>
                  <a:p>
                    <a:pPr defTabSz="342900">
                      <a:defRPr/>
                    </a:pPr>
                    <a:endParaRPr lang="en-US" sz="1013" kern="0">
                      <a:solidFill>
                        <a:sysClr val="windowText" lastClr="000000"/>
                      </a:solidFill>
                      <a:latin typeface="Corbel"/>
                    </a:endParaRPr>
                  </a:p>
                </p:txBody>
              </p:sp>
            </p:grpSp>
            <p:grpSp>
              <p:nvGrpSpPr>
                <p:cNvPr id="298" name="Group 97"/>
                <p:cNvGrpSpPr>
                  <a:grpSpLocks/>
                </p:cNvGrpSpPr>
                <p:nvPr/>
              </p:nvGrpSpPr>
              <p:grpSpPr bwMode="auto">
                <a:xfrm rot="2741174" flipH="1">
                  <a:off x="2282" y="2367"/>
                  <a:ext cx="489" cy="1195"/>
                  <a:chOff x="1337" y="2225"/>
                  <a:chExt cx="489" cy="1195"/>
                </a:xfrm>
              </p:grpSpPr>
              <p:sp>
                <p:nvSpPr>
                  <p:cNvPr id="302" name="Oval 99"/>
                  <p:cNvSpPr>
                    <a:spLocks noChangeArrowheads="1"/>
                  </p:cNvSpPr>
                  <p:nvPr/>
                </p:nvSpPr>
                <p:spPr bwMode="auto">
                  <a:xfrm>
                    <a:off x="1337" y="2225"/>
                    <a:ext cx="489" cy="983"/>
                  </a:xfrm>
                  <a:prstGeom prst="ellipse">
                    <a:avLst/>
                  </a:prstGeom>
                  <a:noFill/>
                  <a:ln w="57150">
                    <a:solidFill>
                      <a:schemeClr val="bg1">
                        <a:lumMod val="65000"/>
                      </a:schemeClr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909E8E84-426E-40dd-AFC4-6F175D3DCCD1}">
                      <a14:hiddenFill xmlns:a14="http://schemas.microsoft.com/office/drawing/2010/main" xmlns="">
                        <a:solidFill>
                          <a:srgbClr val="FCBE0E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lIns="51432" tIns="25716" rIns="51432" bIns="25716" anchor="ctr">
                    <a:spAutoFit/>
                  </a:bodyPr>
                  <a:lstStyle/>
                  <a:p>
                    <a:pPr defTabSz="342900">
                      <a:defRPr/>
                    </a:pPr>
                    <a:endParaRPr lang="en-US" sz="1013" kern="0">
                      <a:solidFill>
                        <a:sysClr val="windowText" lastClr="000000"/>
                      </a:solidFill>
                      <a:latin typeface="Corbel"/>
                    </a:endParaRPr>
                  </a:p>
                </p:txBody>
              </p:sp>
              <p:sp>
                <p:nvSpPr>
                  <p:cNvPr id="303" name="Oval 98"/>
                  <p:cNvSpPr>
                    <a:spLocks noChangeArrowheads="1"/>
                  </p:cNvSpPr>
                  <p:nvPr/>
                </p:nvSpPr>
                <p:spPr bwMode="auto">
                  <a:xfrm>
                    <a:off x="1337" y="2436"/>
                    <a:ext cx="489" cy="984"/>
                  </a:xfrm>
                  <a:prstGeom prst="ellipse">
                    <a:avLst/>
                  </a:prstGeom>
                  <a:solidFill>
                    <a:srgbClr val="FCBE0E"/>
                  </a:solidFill>
                  <a:ln w="57150">
                    <a:solidFill>
                      <a:schemeClr val="bg1">
                        <a:lumMod val="65000"/>
                      </a:schemeClr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AF507438-7753-43e0-B8FC-AC1667EBCBE1}">
                      <a14:hiddenEffects xmlns:a14="http://schemas.microsoft.com/office/drawing/2010/main" xmlns="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lIns="51432" tIns="25716" rIns="51432" bIns="25716" anchor="ctr">
                    <a:spAutoFit/>
                  </a:bodyPr>
                  <a:lstStyle/>
                  <a:p>
                    <a:pPr defTabSz="342900">
                      <a:defRPr/>
                    </a:pPr>
                    <a:endParaRPr lang="en-US" sz="1013" kern="0">
                      <a:solidFill>
                        <a:sysClr val="windowText" lastClr="000000"/>
                      </a:solidFill>
                      <a:latin typeface="Corbel"/>
                    </a:endParaRPr>
                  </a:p>
                </p:txBody>
              </p:sp>
            </p:grpSp>
            <p:grpSp>
              <p:nvGrpSpPr>
                <p:cNvPr id="299" name="Group 100"/>
                <p:cNvGrpSpPr>
                  <a:grpSpLocks/>
                </p:cNvGrpSpPr>
                <p:nvPr/>
              </p:nvGrpSpPr>
              <p:grpSpPr bwMode="auto">
                <a:xfrm rot="-2741174">
                  <a:off x="1747" y="2369"/>
                  <a:ext cx="489" cy="1193"/>
                  <a:chOff x="1337" y="2226"/>
                  <a:chExt cx="489" cy="1193"/>
                </a:xfrm>
              </p:grpSpPr>
              <p:sp>
                <p:nvSpPr>
                  <p:cNvPr id="300" name="Oval 101"/>
                  <p:cNvSpPr>
                    <a:spLocks noChangeArrowheads="1"/>
                  </p:cNvSpPr>
                  <p:nvPr/>
                </p:nvSpPr>
                <p:spPr bwMode="auto">
                  <a:xfrm>
                    <a:off x="1337" y="2436"/>
                    <a:ext cx="489" cy="983"/>
                  </a:xfrm>
                  <a:prstGeom prst="ellipse">
                    <a:avLst/>
                  </a:prstGeom>
                  <a:noFill/>
                  <a:ln w="57150">
                    <a:solidFill>
                      <a:schemeClr val="bg1">
                        <a:lumMod val="65000"/>
                      </a:schemeClr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909E8E84-426E-40dd-AFC4-6F175D3DCCD1}">
                      <a14:hiddenFill xmlns:a14="http://schemas.microsoft.com/office/drawing/2010/main" xmlns="">
                        <a:solidFill>
                          <a:srgbClr val="FCBE0E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lIns="51432" tIns="25716" rIns="51432" bIns="25716" anchor="ctr">
                    <a:spAutoFit/>
                  </a:bodyPr>
                  <a:lstStyle/>
                  <a:p>
                    <a:pPr defTabSz="342900">
                      <a:defRPr/>
                    </a:pPr>
                    <a:endParaRPr lang="en-US" sz="1013" kern="0">
                      <a:solidFill>
                        <a:sysClr val="windowText" lastClr="000000"/>
                      </a:solidFill>
                      <a:latin typeface="Corbel"/>
                    </a:endParaRPr>
                  </a:p>
                </p:txBody>
              </p:sp>
              <p:sp>
                <p:nvSpPr>
                  <p:cNvPr id="301" name="Oval 102"/>
                  <p:cNvSpPr>
                    <a:spLocks noChangeArrowheads="1"/>
                  </p:cNvSpPr>
                  <p:nvPr/>
                </p:nvSpPr>
                <p:spPr bwMode="auto">
                  <a:xfrm>
                    <a:off x="1337" y="2226"/>
                    <a:ext cx="489" cy="983"/>
                  </a:xfrm>
                  <a:prstGeom prst="ellipse">
                    <a:avLst/>
                  </a:prstGeom>
                  <a:noFill/>
                  <a:ln w="57150">
                    <a:solidFill>
                      <a:schemeClr val="bg1">
                        <a:lumMod val="65000"/>
                      </a:schemeClr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909E8E84-426E-40dd-AFC4-6F175D3DCCD1}">
                      <a14:hiddenFill xmlns:a14="http://schemas.microsoft.com/office/drawing/2010/main" xmlns="">
                        <a:solidFill>
                          <a:srgbClr val="FCBE0E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lIns="51432" tIns="25716" rIns="51432" bIns="25716" anchor="ctr">
                    <a:spAutoFit/>
                  </a:bodyPr>
                  <a:lstStyle/>
                  <a:p>
                    <a:pPr defTabSz="342900">
                      <a:defRPr/>
                    </a:pPr>
                    <a:endParaRPr lang="en-US" sz="1013" kern="0">
                      <a:solidFill>
                        <a:sysClr val="windowText" lastClr="000000"/>
                      </a:solidFill>
                      <a:latin typeface="Corbel"/>
                    </a:endParaRPr>
                  </a:p>
                </p:txBody>
              </p:sp>
            </p:grpSp>
          </p:grpSp>
          <p:sp>
            <p:nvSpPr>
              <p:cNvPr id="198" name="Oval 103"/>
              <p:cNvSpPr>
                <a:spLocks noChangeArrowheads="1"/>
              </p:cNvSpPr>
              <p:nvPr/>
            </p:nvSpPr>
            <p:spPr bwMode="auto">
              <a:xfrm>
                <a:off x="661" y="2638"/>
                <a:ext cx="253" cy="506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 w="12700">
                <a:noFill/>
                <a:round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51432" tIns="25716" rIns="51432" bIns="25716" anchor="ctr">
                <a:spAutoFit/>
              </a:bodyPr>
              <a:lstStyle/>
              <a:p>
                <a:pPr defTabSz="342900">
                  <a:defRPr/>
                </a:pPr>
                <a:endParaRPr lang="en-US" sz="1013" kern="0">
                  <a:solidFill>
                    <a:sysClr val="windowText" lastClr="000000"/>
                  </a:solidFill>
                  <a:latin typeface="Corbel"/>
                </a:endParaRPr>
              </a:p>
            </p:txBody>
          </p:sp>
          <p:sp>
            <p:nvSpPr>
              <p:cNvPr id="199" name="Oval 104"/>
              <p:cNvSpPr>
                <a:spLocks noChangeArrowheads="1"/>
              </p:cNvSpPr>
              <p:nvPr/>
            </p:nvSpPr>
            <p:spPr bwMode="auto">
              <a:xfrm>
                <a:off x="609" y="2638"/>
                <a:ext cx="253" cy="506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 w="12700">
                <a:noFill/>
                <a:round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51432" tIns="25716" rIns="51432" bIns="25716" anchor="ctr">
                <a:spAutoFit/>
              </a:bodyPr>
              <a:lstStyle/>
              <a:p>
                <a:pPr defTabSz="342900">
                  <a:defRPr/>
                </a:pPr>
                <a:endParaRPr lang="en-US" sz="1013" kern="0">
                  <a:solidFill>
                    <a:sysClr val="windowText" lastClr="000000"/>
                  </a:solidFill>
                  <a:latin typeface="Corbel"/>
                </a:endParaRPr>
              </a:p>
            </p:txBody>
          </p:sp>
          <p:sp>
            <p:nvSpPr>
              <p:cNvPr id="200" name="Oval 105"/>
              <p:cNvSpPr>
                <a:spLocks noChangeArrowheads="1"/>
              </p:cNvSpPr>
              <p:nvPr/>
            </p:nvSpPr>
            <p:spPr bwMode="auto">
              <a:xfrm>
                <a:off x="661" y="2751"/>
                <a:ext cx="253" cy="506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 w="12700">
                <a:noFill/>
                <a:round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51432" tIns="25716" rIns="51432" bIns="25716" anchor="ctr">
                <a:spAutoFit/>
              </a:bodyPr>
              <a:lstStyle/>
              <a:p>
                <a:pPr defTabSz="342900">
                  <a:defRPr/>
                </a:pPr>
                <a:endParaRPr lang="en-US" sz="1013" kern="0">
                  <a:solidFill>
                    <a:sysClr val="windowText" lastClr="000000"/>
                  </a:solidFill>
                  <a:latin typeface="Corbel"/>
                </a:endParaRPr>
              </a:p>
            </p:txBody>
          </p:sp>
          <p:sp>
            <p:nvSpPr>
              <p:cNvPr id="201" name="Oval 106"/>
              <p:cNvSpPr>
                <a:spLocks noChangeArrowheads="1"/>
              </p:cNvSpPr>
              <p:nvPr/>
            </p:nvSpPr>
            <p:spPr bwMode="auto">
              <a:xfrm>
                <a:off x="609" y="2751"/>
                <a:ext cx="253" cy="506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 w="12700">
                <a:noFill/>
                <a:round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51432" tIns="25716" rIns="51432" bIns="25716" anchor="ctr">
                <a:spAutoFit/>
              </a:bodyPr>
              <a:lstStyle/>
              <a:p>
                <a:pPr defTabSz="342900">
                  <a:defRPr/>
                </a:pPr>
                <a:endParaRPr lang="en-US" sz="1013" kern="0">
                  <a:solidFill>
                    <a:sysClr val="windowText" lastClr="000000"/>
                  </a:solidFill>
                  <a:latin typeface="Corbel"/>
                </a:endParaRPr>
              </a:p>
            </p:txBody>
          </p:sp>
          <p:sp>
            <p:nvSpPr>
              <p:cNvPr id="202" name="Oval 107"/>
              <p:cNvSpPr>
                <a:spLocks noChangeArrowheads="1"/>
              </p:cNvSpPr>
              <p:nvPr/>
            </p:nvSpPr>
            <p:spPr bwMode="auto">
              <a:xfrm>
                <a:off x="661" y="2530"/>
                <a:ext cx="253" cy="506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 w="12700">
                <a:noFill/>
                <a:round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51432" tIns="25716" rIns="51432" bIns="25716" anchor="ctr">
                <a:spAutoFit/>
              </a:bodyPr>
              <a:lstStyle/>
              <a:p>
                <a:pPr defTabSz="342900">
                  <a:defRPr/>
                </a:pPr>
                <a:endParaRPr lang="en-US" sz="1013" kern="0">
                  <a:solidFill>
                    <a:sysClr val="windowText" lastClr="000000"/>
                  </a:solidFill>
                  <a:latin typeface="Corbel"/>
                </a:endParaRPr>
              </a:p>
            </p:txBody>
          </p:sp>
          <p:sp>
            <p:nvSpPr>
              <p:cNvPr id="211" name="Oval 108"/>
              <p:cNvSpPr>
                <a:spLocks noChangeArrowheads="1"/>
              </p:cNvSpPr>
              <p:nvPr/>
            </p:nvSpPr>
            <p:spPr bwMode="auto">
              <a:xfrm>
                <a:off x="609" y="2530"/>
                <a:ext cx="253" cy="506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 w="12700">
                <a:noFill/>
                <a:round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51432" tIns="25716" rIns="51432" bIns="25716" anchor="ctr">
                <a:spAutoFit/>
              </a:bodyPr>
              <a:lstStyle/>
              <a:p>
                <a:pPr defTabSz="342900">
                  <a:defRPr/>
                </a:pPr>
                <a:endParaRPr lang="en-US" sz="1013" kern="0">
                  <a:solidFill>
                    <a:sysClr val="windowText" lastClr="000000"/>
                  </a:solidFill>
                  <a:latin typeface="Corbel"/>
                </a:endParaRPr>
              </a:p>
            </p:txBody>
          </p:sp>
          <p:grpSp>
            <p:nvGrpSpPr>
              <p:cNvPr id="212" name="Group 109"/>
              <p:cNvGrpSpPr>
                <a:grpSpLocks/>
              </p:cNvGrpSpPr>
              <p:nvPr/>
            </p:nvGrpSpPr>
            <p:grpSpPr bwMode="auto">
              <a:xfrm rot="-2741174">
                <a:off x="534" y="2341"/>
                <a:ext cx="253" cy="615"/>
                <a:chOff x="1335" y="2228"/>
                <a:chExt cx="494" cy="1189"/>
              </a:xfrm>
            </p:grpSpPr>
            <p:sp>
              <p:nvSpPr>
                <p:cNvPr id="288" name="Oval 110"/>
                <p:cNvSpPr>
                  <a:spLocks noChangeArrowheads="1"/>
                </p:cNvSpPr>
                <p:nvPr/>
              </p:nvSpPr>
              <p:spPr bwMode="auto">
                <a:xfrm>
                  <a:off x="1335" y="2438"/>
                  <a:ext cx="494" cy="979"/>
                </a:xfrm>
                <a:prstGeom prst="ellipse">
                  <a:avLst/>
                </a:prstGeom>
                <a:solidFill>
                  <a:schemeClr val="bg1">
                    <a:lumMod val="85000"/>
                  </a:schemeClr>
                </a:solidFill>
                <a:ln w="12700">
                  <a:noFill/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51432" tIns="25716" rIns="51432" bIns="25716" anchor="ctr">
                  <a:spAutoFit/>
                </a:bodyPr>
                <a:lstStyle/>
                <a:p>
                  <a:pPr defTabSz="342900">
                    <a:defRPr/>
                  </a:pPr>
                  <a:endParaRPr lang="en-US" sz="1013" kern="0">
                    <a:solidFill>
                      <a:sysClr val="windowText" lastClr="000000"/>
                    </a:solidFill>
                    <a:latin typeface="Corbel"/>
                  </a:endParaRPr>
                </a:p>
              </p:txBody>
            </p:sp>
            <p:sp>
              <p:nvSpPr>
                <p:cNvPr id="289" name="Oval 111"/>
                <p:cNvSpPr>
                  <a:spLocks noChangeArrowheads="1"/>
                </p:cNvSpPr>
                <p:nvPr/>
              </p:nvSpPr>
              <p:spPr bwMode="auto">
                <a:xfrm>
                  <a:off x="1335" y="2228"/>
                  <a:ext cx="494" cy="979"/>
                </a:xfrm>
                <a:prstGeom prst="ellipse">
                  <a:avLst/>
                </a:prstGeom>
                <a:solidFill>
                  <a:schemeClr val="bg1">
                    <a:lumMod val="85000"/>
                  </a:schemeClr>
                </a:solidFill>
                <a:ln w="12700">
                  <a:noFill/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51432" tIns="25716" rIns="51432" bIns="25716" anchor="ctr">
                  <a:spAutoFit/>
                </a:bodyPr>
                <a:lstStyle/>
                <a:p>
                  <a:pPr defTabSz="342900">
                    <a:defRPr/>
                  </a:pPr>
                  <a:endParaRPr lang="en-US" sz="1013" kern="0">
                    <a:solidFill>
                      <a:sysClr val="windowText" lastClr="000000"/>
                    </a:solidFill>
                    <a:latin typeface="Corbel"/>
                  </a:endParaRPr>
                </a:p>
              </p:txBody>
            </p:sp>
          </p:grpSp>
          <p:grpSp>
            <p:nvGrpSpPr>
              <p:cNvPr id="213" name="Group 112"/>
              <p:cNvGrpSpPr>
                <a:grpSpLocks/>
              </p:cNvGrpSpPr>
              <p:nvPr/>
            </p:nvGrpSpPr>
            <p:grpSpPr bwMode="auto">
              <a:xfrm rot="2741174" flipH="1">
                <a:off x="739" y="2331"/>
                <a:ext cx="253" cy="613"/>
                <a:chOff x="1347" y="2231"/>
                <a:chExt cx="494" cy="1192"/>
              </a:xfrm>
            </p:grpSpPr>
            <p:sp>
              <p:nvSpPr>
                <p:cNvPr id="284" name="Oval 113"/>
                <p:cNvSpPr>
                  <a:spLocks noChangeArrowheads="1"/>
                </p:cNvSpPr>
                <p:nvPr/>
              </p:nvSpPr>
              <p:spPr bwMode="auto">
                <a:xfrm>
                  <a:off x="1347" y="2440"/>
                  <a:ext cx="494" cy="983"/>
                </a:xfrm>
                <a:prstGeom prst="ellipse">
                  <a:avLst/>
                </a:prstGeom>
                <a:solidFill>
                  <a:schemeClr val="bg1">
                    <a:lumMod val="85000"/>
                  </a:schemeClr>
                </a:solidFill>
                <a:ln w="12700">
                  <a:noFill/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51432" tIns="25716" rIns="51432" bIns="25716" anchor="ctr">
                  <a:spAutoFit/>
                </a:bodyPr>
                <a:lstStyle/>
                <a:p>
                  <a:pPr defTabSz="342900">
                    <a:defRPr/>
                  </a:pPr>
                  <a:endParaRPr lang="en-US" sz="1013" kern="0">
                    <a:solidFill>
                      <a:sysClr val="windowText" lastClr="000000"/>
                    </a:solidFill>
                    <a:latin typeface="Corbel"/>
                  </a:endParaRPr>
                </a:p>
              </p:txBody>
            </p:sp>
            <p:sp>
              <p:nvSpPr>
                <p:cNvPr id="285" name="Oval 114"/>
                <p:cNvSpPr>
                  <a:spLocks noChangeArrowheads="1"/>
                </p:cNvSpPr>
                <p:nvPr/>
              </p:nvSpPr>
              <p:spPr bwMode="auto">
                <a:xfrm>
                  <a:off x="1347" y="2231"/>
                  <a:ext cx="494" cy="983"/>
                </a:xfrm>
                <a:prstGeom prst="ellipse">
                  <a:avLst/>
                </a:prstGeom>
                <a:solidFill>
                  <a:schemeClr val="bg1">
                    <a:lumMod val="85000"/>
                  </a:schemeClr>
                </a:solidFill>
                <a:ln w="12700">
                  <a:noFill/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51432" tIns="25716" rIns="51432" bIns="25716" anchor="ctr">
                  <a:spAutoFit/>
                </a:bodyPr>
                <a:lstStyle/>
                <a:p>
                  <a:pPr defTabSz="342900">
                    <a:defRPr/>
                  </a:pPr>
                  <a:endParaRPr lang="en-US" sz="1013" kern="0">
                    <a:solidFill>
                      <a:sysClr val="windowText" lastClr="000000"/>
                    </a:solidFill>
                    <a:latin typeface="Corbel"/>
                  </a:endParaRPr>
                </a:p>
              </p:txBody>
            </p:sp>
          </p:grpSp>
          <p:grpSp>
            <p:nvGrpSpPr>
              <p:cNvPr id="214" name="Group 115"/>
              <p:cNvGrpSpPr>
                <a:grpSpLocks/>
              </p:cNvGrpSpPr>
              <p:nvPr/>
            </p:nvGrpSpPr>
            <p:grpSpPr bwMode="auto">
              <a:xfrm rot="2741174" flipH="1">
                <a:off x="769" y="2386"/>
                <a:ext cx="257" cy="592"/>
                <a:chOff x="1335" y="2232"/>
                <a:chExt cx="485" cy="1136"/>
              </a:xfrm>
            </p:grpSpPr>
            <p:sp>
              <p:nvSpPr>
                <p:cNvPr id="282" name="Oval 116"/>
                <p:cNvSpPr>
                  <a:spLocks noChangeArrowheads="1"/>
                </p:cNvSpPr>
                <p:nvPr/>
              </p:nvSpPr>
              <p:spPr bwMode="auto">
                <a:xfrm>
                  <a:off x="1335" y="2397"/>
                  <a:ext cx="477" cy="971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 w="12700">
                  <a:noFill/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51432" tIns="25716" rIns="51432" bIns="25716" anchor="ctr">
                  <a:spAutoFit/>
                </a:bodyPr>
                <a:lstStyle/>
                <a:p>
                  <a:pPr defTabSz="342900">
                    <a:defRPr/>
                  </a:pPr>
                  <a:endParaRPr lang="en-US" sz="1013" kern="0">
                    <a:solidFill>
                      <a:sysClr val="windowText" lastClr="000000"/>
                    </a:solidFill>
                    <a:latin typeface="Corbel"/>
                  </a:endParaRPr>
                </a:p>
              </p:txBody>
            </p:sp>
            <p:sp>
              <p:nvSpPr>
                <p:cNvPr id="283" name="Oval 117"/>
                <p:cNvSpPr>
                  <a:spLocks noChangeArrowheads="1"/>
                </p:cNvSpPr>
                <p:nvPr/>
              </p:nvSpPr>
              <p:spPr bwMode="auto">
                <a:xfrm>
                  <a:off x="1343" y="2232"/>
                  <a:ext cx="477" cy="971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 w="12700">
                  <a:noFill/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51432" tIns="25716" rIns="51432" bIns="25716" anchor="ctr">
                  <a:spAutoFit/>
                </a:bodyPr>
                <a:lstStyle/>
                <a:p>
                  <a:pPr defTabSz="342900">
                    <a:defRPr/>
                  </a:pPr>
                  <a:endParaRPr lang="en-US" sz="1013" kern="0">
                    <a:solidFill>
                      <a:sysClr val="windowText" lastClr="000000"/>
                    </a:solidFill>
                    <a:latin typeface="Corbel"/>
                  </a:endParaRPr>
                </a:p>
              </p:txBody>
            </p:sp>
          </p:grpSp>
          <p:grpSp>
            <p:nvGrpSpPr>
              <p:cNvPr id="272" name="Group 118"/>
              <p:cNvGrpSpPr>
                <a:grpSpLocks/>
              </p:cNvGrpSpPr>
              <p:nvPr/>
            </p:nvGrpSpPr>
            <p:grpSpPr bwMode="auto">
              <a:xfrm rot="-2741174">
                <a:off x="498" y="2379"/>
                <a:ext cx="253" cy="615"/>
                <a:chOff x="1341" y="2228"/>
                <a:chExt cx="482" cy="1189"/>
              </a:xfrm>
            </p:grpSpPr>
            <p:sp>
              <p:nvSpPr>
                <p:cNvPr id="276" name="Oval 119"/>
                <p:cNvSpPr>
                  <a:spLocks noChangeArrowheads="1"/>
                </p:cNvSpPr>
                <p:nvPr/>
              </p:nvSpPr>
              <p:spPr bwMode="auto">
                <a:xfrm>
                  <a:off x="1341" y="2438"/>
                  <a:ext cx="482" cy="979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 w="12700">
                  <a:noFill/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51432" tIns="25716" rIns="51432" bIns="25716" anchor="ctr">
                  <a:spAutoFit/>
                </a:bodyPr>
                <a:lstStyle/>
                <a:p>
                  <a:pPr defTabSz="342900">
                    <a:defRPr/>
                  </a:pPr>
                  <a:endParaRPr lang="en-US" sz="1013" kern="0">
                    <a:solidFill>
                      <a:sysClr val="windowText" lastClr="000000"/>
                    </a:solidFill>
                    <a:latin typeface="Corbel"/>
                  </a:endParaRPr>
                </a:p>
              </p:txBody>
            </p:sp>
            <p:sp>
              <p:nvSpPr>
                <p:cNvPr id="277" name="Oval 120"/>
                <p:cNvSpPr>
                  <a:spLocks noChangeArrowheads="1"/>
                </p:cNvSpPr>
                <p:nvPr/>
              </p:nvSpPr>
              <p:spPr bwMode="auto">
                <a:xfrm>
                  <a:off x="1341" y="2228"/>
                  <a:ext cx="482" cy="979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 w="12700">
                  <a:noFill/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51432" tIns="25716" rIns="51432" bIns="25716" anchor="ctr">
                  <a:spAutoFit/>
                </a:bodyPr>
                <a:lstStyle/>
                <a:p>
                  <a:pPr defTabSz="342900">
                    <a:defRPr/>
                  </a:pPr>
                  <a:endParaRPr lang="en-US" sz="1013" kern="0">
                    <a:solidFill>
                      <a:sysClr val="windowText" lastClr="000000"/>
                    </a:solidFill>
                    <a:latin typeface="Corbel"/>
                  </a:endParaRPr>
                </a:p>
              </p:txBody>
            </p:sp>
          </p:grpSp>
          <p:sp>
            <p:nvSpPr>
              <p:cNvPr id="274" name="Rectangle 121"/>
              <p:cNvSpPr>
                <a:spLocks noChangeArrowheads="1"/>
              </p:cNvSpPr>
              <p:nvPr/>
            </p:nvSpPr>
            <p:spPr bwMode="auto">
              <a:xfrm>
                <a:off x="729" y="2710"/>
                <a:ext cx="180" cy="360"/>
              </a:xfrm>
              <a:prstGeom prst="rect">
                <a:avLst/>
              </a:prstGeom>
              <a:solidFill>
                <a:srgbClr val="FF6600"/>
              </a:solidFill>
              <a:ln w="12700">
                <a:noFill/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51432" tIns="25716" rIns="51432" bIns="25716" anchor="ctr">
                <a:spAutoFit/>
              </a:bodyPr>
              <a:lstStyle/>
              <a:p>
                <a:pPr defTabSz="342900">
                  <a:defRPr/>
                </a:pPr>
                <a:endParaRPr lang="en-US" sz="1013" kern="0">
                  <a:solidFill>
                    <a:sysClr val="windowText" lastClr="000000"/>
                  </a:solidFill>
                  <a:latin typeface="Corbel"/>
                </a:endParaRPr>
              </a:p>
            </p:txBody>
          </p:sp>
          <p:sp>
            <p:nvSpPr>
              <p:cNvPr id="275" name="Rectangle 122"/>
              <p:cNvSpPr>
                <a:spLocks noChangeArrowheads="1"/>
              </p:cNvSpPr>
              <p:nvPr/>
            </p:nvSpPr>
            <p:spPr bwMode="auto">
              <a:xfrm>
                <a:off x="611" y="2710"/>
                <a:ext cx="180" cy="360"/>
              </a:xfrm>
              <a:prstGeom prst="rect">
                <a:avLst/>
              </a:prstGeom>
              <a:solidFill>
                <a:srgbClr val="FF6600"/>
              </a:solidFill>
              <a:ln w="12700">
                <a:noFill/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51432" tIns="25716" rIns="51432" bIns="25716" anchor="ctr">
                <a:spAutoFit/>
              </a:bodyPr>
              <a:lstStyle/>
              <a:p>
                <a:pPr defTabSz="342900">
                  <a:defRPr/>
                </a:pPr>
                <a:endParaRPr lang="en-US" sz="1013" kern="0">
                  <a:solidFill>
                    <a:sysClr val="windowText" lastClr="000000"/>
                  </a:solidFill>
                  <a:latin typeface="Corbel"/>
                </a:endParaRPr>
              </a:p>
            </p:txBody>
          </p:sp>
        </p:grpSp>
        <p:grpSp>
          <p:nvGrpSpPr>
            <p:cNvPr id="308" name="Group 83"/>
            <p:cNvGrpSpPr>
              <a:grpSpLocks/>
            </p:cNvGrpSpPr>
            <p:nvPr/>
          </p:nvGrpSpPr>
          <p:grpSpPr bwMode="auto">
            <a:xfrm rot="16566195">
              <a:off x="1807548" y="1833576"/>
              <a:ext cx="928296" cy="767077"/>
              <a:chOff x="312" y="2511"/>
              <a:chExt cx="904" cy="747"/>
            </a:xfrm>
          </p:grpSpPr>
          <p:grpSp>
            <p:nvGrpSpPr>
              <p:cNvPr id="309" name="Group 84"/>
              <p:cNvGrpSpPr>
                <a:grpSpLocks/>
              </p:cNvGrpSpPr>
              <p:nvPr/>
            </p:nvGrpSpPr>
            <p:grpSpPr bwMode="auto">
              <a:xfrm>
                <a:off x="312" y="2522"/>
                <a:ext cx="890" cy="736"/>
                <a:chOff x="1395" y="2645"/>
                <a:chExt cx="1729" cy="1422"/>
              </a:xfrm>
            </p:grpSpPr>
            <p:sp>
              <p:nvSpPr>
                <p:cNvPr id="333" name="Oval 85"/>
                <p:cNvSpPr>
                  <a:spLocks noChangeArrowheads="1"/>
                </p:cNvSpPr>
                <p:nvPr/>
              </p:nvSpPr>
              <p:spPr bwMode="auto">
                <a:xfrm>
                  <a:off x="2061" y="2871"/>
                  <a:ext cx="491" cy="978"/>
                </a:xfrm>
                <a:prstGeom prst="ellipse">
                  <a:avLst/>
                </a:prstGeom>
                <a:noFill/>
                <a:ln w="57150">
                  <a:solidFill>
                    <a:schemeClr val="accent1">
                      <a:lumMod val="75000"/>
                    </a:schemeClr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tx2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51432" tIns="25716" rIns="51432" bIns="25716" anchor="ctr">
                  <a:spAutoFit/>
                </a:bodyPr>
                <a:lstStyle/>
                <a:p>
                  <a:pPr defTabSz="342900">
                    <a:defRPr/>
                  </a:pPr>
                  <a:endParaRPr lang="en-US" sz="1013" kern="0">
                    <a:solidFill>
                      <a:sysClr val="windowText" lastClr="000000"/>
                    </a:solidFill>
                    <a:latin typeface="Corbel"/>
                  </a:endParaRPr>
                </a:p>
              </p:txBody>
            </p:sp>
            <p:sp>
              <p:nvSpPr>
                <p:cNvPr id="334" name="Oval 86"/>
                <p:cNvSpPr>
                  <a:spLocks noChangeArrowheads="1"/>
                </p:cNvSpPr>
                <p:nvPr/>
              </p:nvSpPr>
              <p:spPr bwMode="auto">
                <a:xfrm>
                  <a:off x="1961" y="2871"/>
                  <a:ext cx="491" cy="978"/>
                </a:xfrm>
                <a:prstGeom prst="ellipse">
                  <a:avLst/>
                </a:prstGeom>
                <a:noFill/>
                <a:ln w="57150">
                  <a:solidFill>
                    <a:schemeClr val="accent1">
                      <a:lumMod val="75000"/>
                    </a:schemeClr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tx2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51432" tIns="25716" rIns="51432" bIns="25716" anchor="ctr">
                  <a:spAutoFit/>
                </a:bodyPr>
                <a:lstStyle/>
                <a:p>
                  <a:pPr defTabSz="342900">
                    <a:defRPr/>
                  </a:pPr>
                  <a:endParaRPr lang="en-US" sz="1013" kern="0">
                    <a:solidFill>
                      <a:sysClr val="windowText" lastClr="000000"/>
                    </a:solidFill>
                    <a:latin typeface="Corbel"/>
                  </a:endParaRPr>
                </a:p>
              </p:txBody>
            </p:sp>
            <p:sp>
              <p:nvSpPr>
                <p:cNvPr id="335" name="Oval 87"/>
                <p:cNvSpPr>
                  <a:spLocks noChangeArrowheads="1"/>
                </p:cNvSpPr>
                <p:nvPr/>
              </p:nvSpPr>
              <p:spPr bwMode="auto">
                <a:xfrm>
                  <a:off x="2061" y="3089"/>
                  <a:ext cx="491" cy="978"/>
                </a:xfrm>
                <a:prstGeom prst="ellipse">
                  <a:avLst/>
                </a:prstGeom>
                <a:noFill/>
                <a:ln w="57150">
                  <a:solidFill>
                    <a:schemeClr val="accent1">
                      <a:lumMod val="75000"/>
                    </a:schemeClr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tx2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51432" tIns="25716" rIns="51432" bIns="25716" anchor="ctr">
                  <a:spAutoFit/>
                </a:bodyPr>
                <a:lstStyle/>
                <a:p>
                  <a:pPr defTabSz="342900">
                    <a:defRPr/>
                  </a:pPr>
                  <a:endParaRPr lang="en-US" sz="1013" kern="0">
                    <a:solidFill>
                      <a:sysClr val="windowText" lastClr="000000"/>
                    </a:solidFill>
                    <a:latin typeface="Corbel"/>
                  </a:endParaRPr>
                </a:p>
              </p:txBody>
            </p:sp>
            <p:sp>
              <p:nvSpPr>
                <p:cNvPr id="336" name="Oval 88"/>
                <p:cNvSpPr>
                  <a:spLocks noChangeArrowheads="1"/>
                </p:cNvSpPr>
                <p:nvPr/>
              </p:nvSpPr>
              <p:spPr bwMode="auto">
                <a:xfrm>
                  <a:off x="1961" y="3089"/>
                  <a:ext cx="491" cy="977"/>
                </a:xfrm>
                <a:prstGeom prst="ellipse">
                  <a:avLst/>
                </a:prstGeom>
                <a:noFill/>
                <a:ln w="57150">
                  <a:solidFill>
                    <a:schemeClr val="accent1">
                      <a:lumMod val="75000"/>
                    </a:schemeClr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tx2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51432" tIns="25716" rIns="51432" bIns="25716" anchor="ctr">
                  <a:spAutoFit/>
                </a:bodyPr>
                <a:lstStyle/>
                <a:p>
                  <a:pPr defTabSz="342900">
                    <a:defRPr/>
                  </a:pPr>
                  <a:endParaRPr lang="en-US" sz="1013" kern="0">
                    <a:solidFill>
                      <a:sysClr val="windowText" lastClr="000000"/>
                    </a:solidFill>
                    <a:latin typeface="Corbel"/>
                  </a:endParaRPr>
                </a:p>
              </p:txBody>
            </p:sp>
            <p:sp>
              <p:nvSpPr>
                <p:cNvPr id="337" name="Oval 89"/>
                <p:cNvSpPr>
                  <a:spLocks noChangeArrowheads="1"/>
                </p:cNvSpPr>
                <p:nvPr/>
              </p:nvSpPr>
              <p:spPr bwMode="auto">
                <a:xfrm>
                  <a:off x="2061" y="2661"/>
                  <a:ext cx="491" cy="977"/>
                </a:xfrm>
                <a:prstGeom prst="ellipse">
                  <a:avLst/>
                </a:prstGeom>
                <a:noFill/>
                <a:ln w="57150">
                  <a:solidFill>
                    <a:schemeClr val="accent1">
                      <a:lumMod val="75000"/>
                    </a:schemeClr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tx2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51432" tIns="25716" rIns="51432" bIns="25716" anchor="ctr">
                  <a:spAutoFit/>
                </a:bodyPr>
                <a:lstStyle/>
                <a:p>
                  <a:pPr defTabSz="342900">
                    <a:defRPr/>
                  </a:pPr>
                  <a:endParaRPr lang="en-US" sz="1013" kern="0">
                    <a:solidFill>
                      <a:sysClr val="windowText" lastClr="000000"/>
                    </a:solidFill>
                    <a:latin typeface="Corbel"/>
                  </a:endParaRPr>
                </a:p>
              </p:txBody>
            </p:sp>
            <p:sp>
              <p:nvSpPr>
                <p:cNvPr id="338" name="Oval 90"/>
                <p:cNvSpPr>
                  <a:spLocks noChangeArrowheads="1"/>
                </p:cNvSpPr>
                <p:nvPr/>
              </p:nvSpPr>
              <p:spPr bwMode="auto">
                <a:xfrm>
                  <a:off x="1961" y="2661"/>
                  <a:ext cx="491" cy="977"/>
                </a:xfrm>
                <a:prstGeom prst="ellipse">
                  <a:avLst/>
                </a:prstGeom>
                <a:noFill/>
                <a:ln w="57150">
                  <a:solidFill>
                    <a:schemeClr val="accent1">
                      <a:lumMod val="75000"/>
                    </a:schemeClr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tx2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51432" tIns="25716" rIns="51432" bIns="25716" anchor="ctr">
                  <a:spAutoFit/>
                </a:bodyPr>
                <a:lstStyle/>
                <a:p>
                  <a:pPr defTabSz="342900">
                    <a:defRPr/>
                  </a:pPr>
                  <a:endParaRPr lang="en-US" sz="1013" kern="0">
                    <a:solidFill>
                      <a:sysClr val="windowText" lastClr="000000"/>
                    </a:solidFill>
                    <a:latin typeface="Corbel"/>
                  </a:endParaRPr>
                </a:p>
              </p:txBody>
            </p:sp>
            <p:grpSp>
              <p:nvGrpSpPr>
                <p:cNvPr id="339" name="Group 91"/>
                <p:cNvGrpSpPr>
                  <a:grpSpLocks/>
                </p:cNvGrpSpPr>
                <p:nvPr/>
              </p:nvGrpSpPr>
              <p:grpSpPr bwMode="auto">
                <a:xfrm rot="-2741174">
                  <a:off x="1818" y="2294"/>
                  <a:ext cx="489" cy="1193"/>
                  <a:chOff x="1337" y="2225"/>
                  <a:chExt cx="489" cy="1193"/>
                </a:xfrm>
              </p:grpSpPr>
              <p:sp>
                <p:nvSpPr>
                  <p:cNvPr id="351" name="Oval 92"/>
                  <p:cNvSpPr>
                    <a:spLocks noChangeArrowheads="1"/>
                  </p:cNvSpPr>
                  <p:nvPr/>
                </p:nvSpPr>
                <p:spPr bwMode="auto">
                  <a:xfrm>
                    <a:off x="1337" y="2435"/>
                    <a:ext cx="489" cy="983"/>
                  </a:xfrm>
                  <a:prstGeom prst="ellipse">
                    <a:avLst/>
                  </a:prstGeom>
                  <a:noFill/>
                  <a:ln w="57150">
                    <a:solidFill>
                      <a:schemeClr val="accent1">
                        <a:lumMod val="75000"/>
                      </a:schemeClr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909E8E84-426E-40dd-AFC4-6F175D3DCCD1}">
                      <a14:hiddenFill xmlns:a14="http://schemas.microsoft.com/office/drawing/2010/main" xmlns="">
                        <a:solidFill>
                          <a:schemeClr val="tx2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lIns="51432" tIns="25716" rIns="51432" bIns="25716" anchor="ctr">
                    <a:spAutoFit/>
                  </a:bodyPr>
                  <a:lstStyle/>
                  <a:p>
                    <a:pPr defTabSz="342900">
                      <a:defRPr/>
                    </a:pPr>
                    <a:endParaRPr lang="en-US" sz="1013" kern="0">
                      <a:solidFill>
                        <a:sysClr val="windowText" lastClr="000000"/>
                      </a:solidFill>
                      <a:latin typeface="Corbel"/>
                    </a:endParaRPr>
                  </a:p>
                </p:txBody>
              </p:sp>
              <p:sp>
                <p:nvSpPr>
                  <p:cNvPr id="352" name="Oval 93"/>
                  <p:cNvSpPr>
                    <a:spLocks noChangeArrowheads="1"/>
                  </p:cNvSpPr>
                  <p:nvPr/>
                </p:nvSpPr>
                <p:spPr bwMode="auto">
                  <a:xfrm>
                    <a:off x="1337" y="2225"/>
                    <a:ext cx="489" cy="983"/>
                  </a:xfrm>
                  <a:prstGeom prst="ellipse">
                    <a:avLst/>
                  </a:prstGeom>
                  <a:noFill/>
                  <a:ln w="57150">
                    <a:solidFill>
                      <a:schemeClr val="accent1">
                        <a:lumMod val="75000"/>
                      </a:schemeClr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909E8E84-426E-40dd-AFC4-6F175D3DCCD1}">
                      <a14:hiddenFill xmlns:a14="http://schemas.microsoft.com/office/drawing/2010/main" xmlns="">
                        <a:solidFill>
                          <a:schemeClr val="tx2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lIns="51432" tIns="25716" rIns="51432" bIns="25716" anchor="ctr">
                    <a:spAutoFit/>
                  </a:bodyPr>
                  <a:lstStyle/>
                  <a:p>
                    <a:pPr defTabSz="342900">
                      <a:defRPr/>
                    </a:pPr>
                    <a:endParaRPr lang="en-US" sz="1013" kern="0">
                      <a:solidFill>
                        <a:sysClr val="windowText" lastClr="000000"/>
                      </a:solidFill>
                      <a:latin typeface="Corbel"/>
                    </a:endParaRPr>
                  </a:p>
                </p:txBody>
              </p:sp>
            </p:grpSp>
            <p:grpSp>
              <p:nvGrpSpPr>
                <p:cNvPr id="341" name="Group 94"/>
                <p:cNvGrpSpPr>
                  <a:grpSpLocks/>
                </p:cNvGrpSpPr>
                <p:nvPr/>
              </p:nvGrpSpPr>
              <p:grpSpPr bwMode="auto">
                <a:xfrm rot="2741174" flipH="1">
                  <a:off x="2212" y="2293"/>
                  <a:ext cx="489" cy="1194"/>
                  <a:chOff x="1337" y="2224"/>
                  <a:chExt cx="489" cy="1194"/>
                </a:xfrm>
              </p:grpSpPr>
              <p:sp>
                <p:nvSpPr>
                  <p:cNvPr id="348" name="Oval 95"/>
                  <p:cNvSpPr>
                    <a:spLocks noChangeArrowheads="1"/>
                  </p:cNvSpPr>
                  <p:nvPr/>
                </p:nvSpPr>
                <p:spPr bwMode="auto">
                  <a:xfrm>
                    <a:off x="1337" y="2435"/>
                    <a:ext cx="489" cy="983"/>
                  </a:xfrm>
                  <a:prstGeom prst="ellipse">
                    <a:avLst/>
                  </a:prstGeom>
                  <a:noFill/>
                  <a:ln w="57150">
                    <a:solidFill>
                      <a:schemeClr val="accent1">
                        <a:lumMod val="75000"/>
                      </a:schemeClr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909E8E84-426E-40dd-AFC4-6F175D3DCCD1}">
                      <a14:hiddenFill xmlns:a14="http://schemas.microsoft.com/office/drawing/2010/main" xmlns="">
                        <a:solidFill>
                          <a:schemeClr val="tx2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lIns="51432" tIns="25716" rIns="51432" bIns="25716" anchor="ctr">
                    <a:spAutoFit/>
                  </a:bodyPr>
                  <a:lstStyle/>
                  <a:p>
                    <a:pPr defTabSz="342900">
                      <a:defRPr/>
                    </a:pPr>
                    <a:endParaRPr lang="en-US" sz="1013" kern="0">
                      <a:solidFill>
                        <a:sysClr val="windowText" lastClr="000000"/>
                      </a:solidFill>
                      <a:latin typeface="Corbel"/>
                    </a:endParaRPr>
                  </a:p>
                </p:txBody>
              </p:sp>
              <p:sp>
                <p:nvSpPr>
                  <p:cNvPr id="349" name="Oval 96"/>
                  <p:cNvSpPr>
                    <a:spLocks noChangeArrowheads="1"/>
                  </p:cNvSpPr>
                  <p:nvPr/>
                </p:nvSpPr>
                <p:spPr bwMode="auto">
                  <a:xfrm>
                    <a:off x="1337" y="2224"/>
                    <a:ext cx="489" cy="983"/>
                  </a:xfrm>
                  <a:prstGeom prst="ellipse">
                    <a:avLst/>
                  </a:prstGeom>
                  <a:noFill/>
                  <a:ln w="57150">
                    <a:solidFill>
                      <a:schemeClr val="accent1">
                        <a:lumMod val="75000"/>
                      </a:schemeClr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909E8E84-426E-40dd-AFC4-6F175D3DCCD1}">
                      <a14:hiddenFill xmlns:a14="http://schemas.microsoft.com/office/drawing/2010/main" xmlns="">
                        <a:solidFill>
                          <a:schemeClr val="tx2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lIns="51432" tIns="25716" rIns="51432" bIns="25716" anchor="ctr">
                    <a:spAutoFit/>
                  </a:bodyPr>
                  <a:lstStyle/>
                  <a:p>
                    <a:pPr defTabSz="342900">
                      <a:defRPr/>
                    </a:pPr>
                    <a:endParaRPr lang="en-US" sz="1013" kern="0">
                      <a:solidFill>
                        <a:sysClr val="windowText" lastClr="000000"/>
                      </a:solidFill>
                      <a:latin typeface="Corbel"/>
                    </a:endParaRPr>
                  </a:p>
                </p:txBody>
              </p:sp>
            </p:grpSp>
            <p:grpSp>
              <p:nvGrpSpPr>
                <p:cNvPr id="342" name="Group 97"/>
                <p:cNvGrpSpPr>
                  <a:grpSpLocks/>
                </p:cNvGrpSpPr>
                <p:nvPr/>
              </p:nvGrpSpPr>
              <p:grpSpPr bwMode="auto">
                <a:xfrm rot="2741174" flipH="1">
                  <a:off x="2282" y="2367"/>
                  <a:ext cx="489" cy="1195"/>
                  <a:chOff x="1337" y="2225"/>
                  <a:chExt cx="489" cy="1195"/>
                </a:xfrm>
              </p:grpSpPr>
              <p:sp>
                <p:nvSpPr>
                  <p:cNvPr id="346" name="Oval 99"/>
                  <p:cNvSpPr>
                    <a:spLocks noChangeArrowheads="1"/>
                  </p:cNvSpPr>
                  <p:nvPr/>
                </p:nvSpPr>
                <p:spPr bwMode="auto">
                  <a:xfrm>
                    <a:off x="1337" y="2225"/>
                    <a:ext cx="489" cy="983"/>
                  </a:xfrm>
                  <a:prstGeom prst="ellipse">
                    <a:avLst/>
                  </a:prstGeom>
                  <a:noFill/>
                  <a:ln w="57150">
                    <a:solidFill>
                      <a:schemeClr val="accent1">
                        <a:lumMod val="75000"/>
                      </a:schemeClr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909E8E84-426E-40dd-AFC4-6F175D3DCCD1}">
                      <a14:hiddenFill xmlns:a14="http://schemas.microsoft.com/office/drawing/2010/main" xmlns="">
                        <a:solidFill>
                          <a:srgbClr val="FCBE0E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lIns="51432" tIns="25716" rIns="51432" bIns="25716" anchor="ctr">
                    <a:spAutoFit/>
                  </a:bodyPr>
                  <a:lstStyle/>
                  <a:p>
                    <a:pPr defTabSz="342900">
                      <a:defRPr/>
                    </a:pPr>
                    <a:endParaRPr lang="en-US" sz="1013" kern="0">
                      <a:solidFill>
                        <a:sysClr val="windowText" lastClr="000000"/>
                      </a:solidFill>
                      <a:latin typeface="Corbel"/>
                    </a:endParaRPr>
                  </a:p>
                </p:txBody>
              </p:sp>
              <p:sp>
                <p:nvSpPr>
                  <p:cNvPr id="347" name="Oval 98"/>
                  <p:cNvSpPr>
                    <a:spLocks noChangeArrowheads="1"/>
                  </p:cNvSpPr>
                  <p:nvPr/>
                </p:nvSpPr>
                <p:spPr bwMode="auto">
                  <a:xfrm>
                    <a:off x="1337" y="2436"/>
                    <a:ext cx="489" cy="984"/>
                  </a:xfrm>
                  <a:prstGeom prst="ellipse">
                    <a:avLst/>
                  </a:prstGeom>
                  <a:solidFill>
                    <a:srgbClr val="FCBE0E"/>
                  </a:solidFill>
                  <a:ln w="57150">
                    <a:solidFill>
                      <a:schemeClr val="accent1">
                        <a:lumMod val="75000"/>
                      </a:schemeClr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AF507438-7753-43e0-B8FC-AC1667EBCBE1}">
                      <a14:hiddenEffects xmlns:a14="http://schemas.microsoft.com/office/drawing/2010/main" xmlns="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lIns="51432" tIns="25716" rIns="51432" bIns="25716" anchor="ctr">
                    <a:spAutoFit/>
                  </a:bodyPr>
                  <a:lstStyle/>
                  <a:p>
                    <a:pPr defTabSz="342900">
                      <a:defRPr/>
                    </a:pPr>
                    <a:endParaRPr lang="en-US" sz="1013" kern="0">
                      <a:solidFill>
                        <a:sysClr val="windowText" lastClr="000000"/>
                      </a:solidFill>
                      <a:latin typeface="Corbel"/>
                    </a:endParaRPr>
                  </a:p>
                </p:txBody>
              </p:sp>
            </p:grpSp>
            <p:grpSp>
              <p:nvGrpSpPr>
                <p:cNvPr id="343" name="Group 100"/>
                <p:cNvGrpSpPr>
                  <a:grpSpLocks/>
                </p:cNvGrpSpPr>
                <p:nvPr/>
              </p:nvGrpSpPr>
              <p:grpSpPr bwMode="auto">
                <a:xfrm rot="-2741174">
                  <a:off x="1747" y="2369"/>
                  <a:ext cx="489" cy="1193"/>
                  <a:chOff x="1337" y="2226"/>
                  <a:chExt cx="489" cy="1193"/>
                </a:xfrm>
              </p:grpSpPr>
              <p:sp>
                <p:nvSpPr>
                  <p:cNvPr id="344" name="Oval 101"/>
                  <p:cNvSpPr>
                    <a:spLocks noChangeArrowheads="1"/>
                  </p:cNvSpPr>
                  <p:nvPr/>
                </p:nvSpPr>
                <p:spPr bwMode="auto">
                  <a:xfrm>
                    <a:off x="1337" y="2436"/>
                    <a:ext cx="489" cy="983"/>
                  </a:xfrm>
                  <a:prstGeom prst="ellipse">
                    <a:avLst/>
                  </a:prstGeom>
                  <a:noFill/>
                  <a:ln w="57150">
                    <a:solidFill>
                      <a:schemeClr val="accent1">
                        <a:lumMod val="75000"/>
                      </a:schemeClr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909E8E84-426E-40dd-AFC4-6F175D3DCCD1}">
                      <a14:hiddenFill xmlns:a14="http://schemas.microsoft.com/office/drawing/2010/main" xmlns="">
                        <a:solidFill>
                          <a:srgbClr val="FCBE0E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lIns="51432" tIns="25716" rIns="51432" bIns="25716" anchor="ctr">
                    <a:spAutoFit/>
                  </a:bodyPr>
                  <a:lstStyle/>
                  <a:p>
                    <a:pPr defTabSz="342900">
                      <a:defRPr/>
                    </a:pPr>
                    <a:endParaRPr lang="en-US" sz="1013" kern="0">
                      <a:solidFill>
                        <a:sysClr val="windowText" lastClr="000000"/>
                      </a:solidFill>
                      <a:latin typeface="Corbel"/>
                    </a:endParaRPr>
                  </a:p>
                </p:txBody>
              </p:sp>
              <p:sp>
                <p:nvSpPr>
                  <p:cNvPr id="345" name="Oval 102"/>
                  <p:cNvSpPr>
                    <a:spLocks noChangeArrowheads="1"/>
                  </p:cNvSpPr>
                  <p:nvPr/>
                </p:nvSpPr>
                <p:spPr bwMode="auto">
                  <a:xfrm>
                    <a:off x="1337" y="2226"/>
                    <a:ext cx="489" cy="983"/>
                  </a:xfrm>
                  <a:prstGeom prst="ellipse">
                    <a:avLst/>
                  </a:prstGeom>
                  <a:noFill/>
                  <a:ln w="57150">
                    <a:solidFill>
                      <a:schemeClr val="accent1">
                        <a:lumMod val="75000"/>
                      </a:schemeClr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909E8E84-426E-40dd-AFC4-6F175D3DCCD1}">
                      <a14:hiddenFill xmlns:a14="http://schemas.microsoft.com/office/drawing/2010/main" xmlns="">
                        <a:solidFill>
                          <a:srgbClr val="FCBE0E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lIns="51432" tIns="25716" rIns="51432" bIns="25716" anchor="ctr">
                    <a:spAutoFit/>
                  </a:bodyPr>
                  <a:lstStyle/>
                  <a:p>
                    <a:pPr defTabSz="342900">
                      <a:defRPr/>
                    </a:pPr>
                    <a:endParaRPr lang="en-US" sz="1013" kern="0">
                      <a:solidFill>
                        <a:sysClr val="windowText" lastClr="000000"/>
                      </a:solidFill>
                      <a:latin typeface="Corbel"/>
                    </a:endParaRPr>
                  </a:p>
                </p:txBody>
              </p:sp>
            </p:grpSp>
          </p:grpSp>
          <p:sp>
            <p:nvSpPr>
              <p:cNvPr id="310" name="Oval 103"/>
              <p:cNvSpPr>
                <a:spLocks noChangeArrowheads="1"/>
              </p:cNvSpPr>
              <p:nvPr/>
            </p:nvSpPr>
            <p:spPr bwMode="auto">
              <a:xfrm>
                <a:off x="661" y="2638"/>
                <a:ext cx="253" cy="506"/>
              </a:xfrm>
              <a:prstGeom prst="ellipse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 w="12700">
                <a:noFill/>
                <a:round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51432" tIns="25716" rIns="51432" bIns="25716" anchor="ctr">
                <a:spAutoFit/>
              </a:bodyPr>
              <a:lstStyle/>
              <a:p>
                <a:pPr defTabSz="342900">
                  <a:defRPr/>
                </a:pPr>
                <a:endParaRPr lang="en-US" sz="1013" kern="0">
                  <a:solidFill>
                    <a:sysClr val="windowText" lastClr="000000"/>
                  </a:solidFill>
                  <a:latin typeface="Corbel"/>
                </a:endParaRPr>
              </a:p>
            </p:txBody>
          </p:sp>
          <p:sp>
            <p:nvSpPr>
              <p:cNvPr id="311" name="Oval 104"/>
              <p:cNvSpPr>
                <a:spLocks noChangeArrowheads="1"/>
              </p:cNvSpPr>
              <p:nvPr/>
            </p:nvSpPr>
            <p:spPr bwMode="auto">
              <a:xfrm>
                <a:off x="609" y="2638"/>
                <a:ext cx="253" cy="506"/>
              </a:xfrm>
              <a:prstGeom prst="ellipse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 w="12700">
                <a:noFill/>
                <a:round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51432" tIns="25716" rIns="51432" bIns="25716" anchor="ctr">
                <a:spAutoFit/>
              </a:bodyPr>
              <a:lstStyle/>
              <a:p>
                <a:pPr defTabSz="342900">
                  <a:defRPr/>
                </a:pPr>
                <a:endParaRPr lang="en-US" sz="1013" kern="0">
                  <a:solidFill>
                    <a:sysClr val="windowText" lastClr="000000"/>
                  </a:solidFill>
                  <a:latin typeface="Corbel"/>
                </a:endParaRPr>
              </a:p>
            </p:txBody>
          </p:sp>
          <p:sp>
            <p:nvSpPr>
              <p:cNvPr id="312" name="Oval 105"/>
              <p:cNvSpPr>
                <a:spLocks noChangeArrowheads="1"/>
              </p:cNvSpPr>
              <p:nvPr/>
            </p:nvSpPr>
            <p:spPr bwMode="auto">
              <a:xfrm>
                <a:off x="661" y="2751"/>
                <a:ext cx="253" cy="506"/>
              </a:xfrm>
              <a:prstGeom prst="ellipse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 w="12700">
                <a:noFill/>
                <a:round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51432" tIns="25716" rIns="51432" bIns="25716" anchor="ctr">
                <a:spAutoFit/>
              </a:bodyPr>
              <a:lstStyle/>
              <a:p>
                <a:pPr defTabSz="342900">
                  <a:defRPr/>
                </a:pPr>
                <a:endParaRPr lang="en-US" sz="1013" kern="0">
                  <a:solidFill>
                    <a:sysClr val="windowText" lastClr="000000"/>
                  </a:solidFill>
                  <a:latin typeface="Corbel"/>
                </a:endParaRPr>
              </a:p>
            </p:txBody>
          </p:sp>
          <p:sp>
            <p:nvSpPr>
              <p:cNvPr id="313" name="Oval 106"/>
              <p:cNvSpPr>
                <a:spLocks noChangeArrowheads="1"/>
              </p:cNvSpPr>
              <p:nvPr/>
            </p:nvSpPr>
            <p:spPr bwMode="auto">
              <a:xfrm>
                <a:off x="609" y="2751"/>
                <a:ext cx="253" cy="506"/>
              </a:xfrm>
              <a:prstGeom prst="ellipse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 w="12700">
                <a:noFill/>
                <a:round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51432" tIns="25716" rIns="51432" bIns="25716" anchor="ctr">
                <a:spAutoFit/>
              </a:bodyPr>
              <a:lstStyle/>
              <a:p>
                <a:pPr defTabSz="342900">
                  <a:defRPr/>
                </a:pPr>
                <a:endParaRPr lang="en-US" sz="1013" kern="0">
                  <a:solidFill>
                    <a:sysClr val="windowText" lastClr="000000"/>
                  </a:solidFill>
                  <a:latin typeface="Corbel"/>
                </a:endParaRPr>
              </a:p>
            </p:txBody>
          </p:sp>
          <p:sp>
            <p:nvSpPr>
              <p:cNvPr id="314" name="Oval 107"/>
              <p:cNvSpPr>
                <a:spLocks noChangeArrowheads="1"/>
              </p:cNvSpPr>
              <p:nvPr/>
            </p:nvSpPr>
            <p:spPr bwMode="auto">
              <a:xfrm>
                <a:off x="661" y="2530"/>
                <a:ext cx="253" cy="506"/>
              </a:xfrm>
              <a:prstGeom prst="ellipse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 w="12700">
                <a:noFill/>
                <a:round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51432" tIns="25716" rIns="51432" bIns="25716" anchor="ctr">
                <a:spAutoFit/>
              </a:bodyPr>
              <a:lstStyle/>
              <a:p>
                <a:pPr defTabSz="342900">
                  <a:defRPr/>
                </a:pPr>
                <a:endParaRPr lang="en-US" sz="1013" kern="0">
                  <a:solidFill>
                    <a:sysClr val="windowText" lastClr="000000"/>
                  </a:solidFill>
                  <a:latin typeface="Corbel"/>
                </a:endParaRPr>
              </a:p>
            </p:txBody>
          </p:sp>
          <p:sp>
            <p:nvSpPr>
              <p:cNvPr id="315" name="Oval 108"/>
              <p:cNvSpPr>
                <a:spLocks noChangeArrowheads="1"/>
              </p:cNvSpPr>
              <p:nvPr/>
            </p:nvSpPr>
            <p:spPr bwMode="auto">
              <a:xfrm>
                <a:off x="609" y="2530"/>
                <a:ext cx="253" cy="506"/>
              </a:xfrm>
              <a:prstGeom prst="ellipse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 w="12700">
                <a:noFill/>
                <a:round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51432" tIns="25716" rIns="51432" bIns="25716" anchor="ctr">
                <a:spAutoFit/>
              </a:bodyPr>
              <a:lstStyle/>
              <a:p>
                <a:pPr defTabSz="342900">
                  <a:defRPr/>
                </a:pPr>
                <a:endParaRPr lang="en-US" sz="1013" kern="0">
                  <a:solidFill>
                    <a:sysClr val="windowText" lastClr="000000"/>
                  </a:solidFill>
                  <a:latin typeface="Corbel"/>
                </a:endParaRPr>
              </a:p>
            </p:txBody>
          </p:sp>
          <p:grpSp>
            <p:nvGrpSpPr>
              <p:cNvPr id="316" name="Group 109"/>
              <p:cNvGrpSpPr>
                <a:grpSpLocks/>
              </p:cNvGrpSpPr>
              <p:nvPr/>
            </p:nvGrpSpPr>
            <p:grpSpPr bwMode="auto">
              <a:xfrm rot="-2741174">
                <a:off x="534" y="2341"/>
                <a:ext cx="253" cy="615"/>
                <a:chOff x="1335" y="2228"/>
                <a:chExt cx="494" cy="1189"/>
              </a:xfrm>
            </p:grpSpPr>
            <p:sp>
              <p:nvSpPr>
                <p:cNvPr id="331" name="Oval 110"/>
                <p:cNvSpPr>
                  <a:spLocks noChangeArrowheads="1"/>
                </p:cNvSpPr>
                <p:nvPr/>
              </p:nvSpPr>
              <p:spPr bwMode="auto">
                <a:xfrm>
                  <a:off x="1335" y="2438"/>
                  <a:ext cx="494" cy="979"/>
                </a:xfrm>
                <a:prstGeom prst="ellipse">
                  <a:avLst/>
                </a:prstGeom>
                <a:solidFill>
                  <a:schemeClr val="accent1">
                    <a:lumMod val="40000"/>
                    <a:lumOff val="60000"/>
                  </a:schemeClr>
                </a:solidFill>
                <a:ln w="12700">
                  <a:noFill/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51432" tIns="25716" rIns="51432" bIns="25716" anchor="ctr">
                  <a:spAutoFit/>
                </a:bodyPr>
                <a:lstStyle/>
                <a:p>
                  <a:pPr defTabSz="342900">
                    <a:defRPr/>
                  </a:pPr>
                  <a:endParaRPr lang="en-US" sz="1013" kern="0">
                    <a:solidFill>
                      <a:sysClr val="windowText" lastClr="000000"/>
                    </a:solidFill>
                    <a:latin typeface="Corbel"/>
                  </a:endParaRPr>
                </a:p>
              </p:txBody>
            </p:sp>
            <p:sp>
              <p:nvSpPr>
                <p:cNvPr id="332" name="Oval 111"/>
                <p:cNvSpPr>
                  <a:spLocks noChangeArrowheads="1"/>
                </p:cNvSpPr>
                <p:nvPr/>
              </p:nvSpPr>
              <p:spPr bwMode="auto">
                <a:xfrm>
                  <a:off x="1335" y="2228"/>
                  <a:ext cx="494" cy="979"/>
                </a:xfrm>
                <a:prstGeom prst="ellipse">
                  <a:avLst/>
                </a:prstGeom>
                <a:solidFill>
                  <a:schemeClr val="accent1">
                    <a:lumMod val="40000"/>
                    <a:lumOff val="60000"/>
                  </a:schemeClr>
                </a:solidFill>
                <a:ln w="12700">
                  <a:noFill/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51432" tIns="25716" rIns="51432" bIns="25716" anchor="ctr">
                  <a:spAutoFit/>
                </a:bodyPr>
                <a:lstStyle/>
                <a:p>
                  <a:pPr defTabSz="342900">
                    <a:defRPr/>
                  </a:pPr>
                  <a:endParaRPr lang="en-US" sz="1013" kern="0">
                    <a:solidFill>
                      <a:sysClr val="windowText" lastClr="000000"/>
                    </a:solidFill>
                    <a:latin typeface="Corbel"/>
                  </a:endParaRPr>
                </a:p>
              </p:txBody>
            </p:sp>
          </p:grpSp>
          <p:grpSp>
            <p:nvGrpSpPr>
              <p:cNvPr id="317" name="Group 112"/>
              <p:cNvGrpSpPr>
                <a:grpSpLocks/>
              </p:cNvGrpSpPr>
              <p:nvPr/>
            </p:nvGrpSpPr>
            <p:grpSpPr bwMode="auto">
              <a:xfrm rot="2741174" flipH="1">
                <a:off x="739" y="2331"/>
                <a:ext cx="253" cy="613"/>
                <a:chOff x="1347" y="2231"/>
                <a:chExt cx="494" cy="1192"/>
              </a:xfrm>
            </p:grpSpPr>
            <p:sp>
              <p:nvSpPr>
                <p:cNvPr id="326" name="Oval 113"/>
                <p:cNvSpPr>
                  <a:spLocks noChangeArrowheads="1"/>
                </p:cNvSpPr>
                <p:nvPr/>
              </p:nvSpPr>
              <p:spPr bwMode="auto">
                <a:xfrm>
                  <a:off x="1347" y="2440"/>
                  <a:ext cx="494" cy="983"/>
                </a:xfrm>
                <a:prstGeom prst="ellipse">
                  <a:avLst/>
                </a:prstGeom>
                <a:solidFill>
                  <a:schemeClr val="accent1">
                    <a:lumMod val="40000"/>
                    <a:lumOff val="60000"/>
                  </a:schemeClr>
                </a:solidFill>
                <a:ln w="12700">
                  <a:noFill/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51432" tIns="25716" rIns="51432" bIns="25716" anchor="ctr">
                  <a:spAutoFit/>
                </a:bodyPr>
                <a:lstStyle/>
                <a:p>
                  <a:pPr defTabSz="342900">
                    <a:defRPr/>
                  </a:pPr>
                  <a:endParaRPr lang="en-US" sz="1013" kern="0">
                    <a:solidFill>
                      <a:sysClr val="windowText" lastClr="000000"/>
                    </a:solidFill>
                    <a:latin typeface="Corbel"/>
                  </a:endParaRPr>
                </a:p>
              </p:txBody>
            </p:sp>
            <p:sp>
              <p:nvSpPr>
                <p:cNvPr id="327" name="Oval 114"/>
                <p:cNvSpPr>
                  <a:spLocks noChangeArrowheads="1"/>
                </p:cNvSpPr>
                <p:nvPr/>
              </p:nvSpPr>
              <p:spPr bwMode="auto">
                <a:xfrm>
                  <a:off x="1347" y="2231"/>
                  <a:ext cx="494" cy="983"/>
                </a:xfrm>
                <a:prstGeom prst="ellipse">
                  <a:avLst/>
                </a:prstGeom>
                <a:solidFill>
                  <a:schemeClr val="accent1">
                    <a:lumMod val="40000"/>
                    <a:lumOff val="60000"/>
                  </a:schemeClr>
                </a:solidFill>
                <a:ln w="12700">
                  <a:noFill/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51432" tIns="25716" rIns="51432" bIns="25716" anchor="ctr">
                  <a:spAutoFit/>
                </a:bodyPr>
                <a:lstStyle/>
                <a:p>
                  <a:pPr defTabSz="342900">
                    <a:defRPr/>
                  </a:pPr>
                  <a:endParaRPr lang="en-US" sz="1013" kern="0">
                    <a:solidFill>
                      <a:sysClr val="windowText" lastClr="000000"/>
                    </a:solidFill>
                    <a:latin typeface="Corbel"/>
                  </a:endParaRPr>
                </a:p>
              </p:txBody>
            </p:sp>
          </p:grpSp>
          <p:grpSp>
            <p:nvGrpSpPr>
              <p:cNvPr id="318" name="Group 115"/>
              <p:cNvGrpSpPr>
                <a:grpSpLocks/>
              </p:cNvGrpSpPr>
              <p:nvPr/>
            </p:nvGrpSpPr>
            <p:grpSpPr bwMode="auto">
              <a:xfrm rot="2741174" flipH="1">
                <a:off x="774" y="2381"/>
                <a:ext cx="254" cy="631"/>
                <a:chOff x="1322" y="2228"/>
                <a:chExt cx="484" cy="1221"/>
              </a:xfrm>
            </p:grpSpPr>
            <p:sp>
              <p:nvSpPr>
                <p:cNvPr id="324" name="Oval 116"/>
                <p:cNvSpPr>
                  <a:spLocks noChangeArrowheads="1"/>
                </p:cNvSpPr>
                <p:nvPr/>
              </p:nvSpPr>
              <p:spPr bwMode="auto">
                <a:xfrm>
                  <a:off x="1322" y="2469"/>
                  <a:ext cx="482" cy="980"/>
                </a:xfrm>
                <a:prstGeom prst="ellipse">
                  <a:avLst/>
                </a:prstGeom>
                <a:solidFill>
                  <a:schemeClr val="accent2">
                    <a:lumMod val="75000"/>
                  </a:schemeClr>
                </a:solidFill>
                <a:ln w="12700">
                  <a:noFill/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51432" tIns="25716" rIns="51432" bIns="25716" anchor="ctr">
                  <a:spAutoFit/>
                </a:bodyPr>
                <a:lstStyle/>
                <a:p>
                  <a:pPr defTabSz="342900">
                    <a:defRPr/>
                  </a:pPr>
                  <a:endParaRPr lang="en-US" sz="1013" kern="0">
                    <a:solidFill>
                      <a:sysClr val="windowText" lastClr="000000"/>
                    </a:solidFill>
                    <a:latin typeface="Corbel"/>
                  </a:endParaRPr>
                </a:p>
              </p:txBody>
            </p:sp>
            <p:sp>
              <p:nvSpPr>
                <p:cNvPr id="325" name="Oval 117"/>
                <p:cNvSpPr>
                  <a:spLocks noChangeArrowheads="1"/>
                </p:cNvSpPr>
                <p:nvPr/>
              </p:nvSpPr>
              <p:spPr bwMode="auto">
                <a:xfrm>
                  <a:off x="1324" y="2228"/>
                  <a:ext cx="482" cy="979"/>
                </a:xfrm>
                <a:prstGeom prst="ellipse">
                  <a:avLst/>
                </a:prstGeom>
                <a:solidFill>
                  <a:schemeClr val="accent2">
                    <a:lumMod val="75000"/>
                  </a:schemeClr>
                </a:solidFill>
                <a:ln w="12700">
                  <a:noFill/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51432" tIns="25716" rIns="51432" bIns="25716" anchor="ctr">
                  <a:spAutoFit/>
                </a:bodyPr>
                <a:lstStyle/>
                <a:p>
                  <a:pPr defTabSz="342900">
                    <a:defRPr/>
                  </a:pPr>
                  <a:endParaRPr lang="en-US" sz="1013" kern="0">
                    <a:solidFill>
                      <a:sysClr val="windowText" lastClr="000000"/>
                    </a:solidFill>
                    <a:latin typeface="Corbel"/>
                  </a:endParaRPr>
                </a:p>
              </p:txBody>
            </p:sp>
          </p:grpSp>
          <p:grpSp>
            <p:nvGrpSpPr>
              <p:cNvPr id="319" name="Group 118"/>
              <p:cNvGrpSpPr>
                <a:grpSpLocks/>
              </p:cNvGrpSpPr>
              <p:nvPr/>
            </p:nvGrpSpPr>
            <p:grpSpPr bwMode="auto">
              <a:xfrm rot="-2741174">
                <a:off x="498" y="2379"/>
                <a:ext cx="253" cy="615"/>
                <a:chOff x="1341" y="2228"/>
                <a:chExt cx="482" cy="1189"/>
              </a:xfrm>
            </p:grpSpPr>
            <p:sp>
              <p:nvSpPr>
                <p:cNvPr id="322" name="Oval 119"/>
                <p:cNvSpPr>
                  <a:spLocks noChangeArrowheads="1"/>
                </p:cNvSpPr>
                <p:nvPr/>
              </p:nvSpPr>
              <p:spPr bwMode="auto">
                <a:xfrm>
                  <a:off x="1341" y="2438"/>
                  <a:ext cx="482" cy="979"/>
                </a:xfrm>
                <a:prstGeom prst="ellipse">
                  <a:avLst/>
                </a:prstGeom>
                <a:solidFill>
                  <a:schemeClr val="accent2">
                    <a:lumMod val="75000"/>
                  </a:schemeClr>
                </a:solidFill>
                <a:ln w="12700">
                  <a:noFill/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51432" tIns="25716" rIns="51432" bIns="25716" anchor="ctr">
                  <a:spAutoFit/>
                </a:bodyPr>
                <a:lstStyle/>
                <a:p>
                  <a:pPr defTabSz="342900">
                    <a:defRPr/>
                  </a:pPr>
                  <a:endParaRPr lang="en-US" sz="1013" kern="0">
                    <a:solidFill>
                      <a:sysClr val="windowText" lastClr="000000"/>
                    </a:solidFill>
                    <a:latin typeface="Corbel"/>
                  </a:endParaRPr>
                </a:p>
              </p:txBody>
            </p:sp>
            <p:sp>
              <p:nvSpPr>
                <p:cNvPr id="323" name="Oval 120"/>
                <p:cNvSpPr>
                  <a:spLocks noChangeArrowheads="1"/>
                </p:cNvSpPr>
                <p:nvPr/>
              </p:nvSpPr>
              <p:spPr bwMode="auto">
                <a:xfrm>
                  <a:off x="1341" y="2228"/>
                  <a:ext cx="482" cy="979"/>
                </a:xfrm>
                <a:prstGeom prst="ellipse">
                  <a:avLst/>
                </a:prstGeom>
                <a:solidFill>
                  <a:schemeClr val="accent2">
                    <a:lumMod val="75000"/>
                  </a:schemeClr>
                </a:solidFill>
                <a:ln w="12700">
                  <a:noFill/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51432" tIns="25716" rIns="51432" bIns="25716" anchor="ctr">
                  <a:spAutoFit/>
                </a:bodyPr>
                <a:lstStyle/>
                <a:p>
                  <a:pPr defTabSz="342900">
                    <a:defRPr/>
                  </a:pPr>
                  <a:endParaRPr lang="en-US" sz="1013" kern="0">
                    <a:solidFill>
                      <a:sysClr val="windowText" lastClr="000000"/>
                    </a:solidFill>
                    <a:latin typeface="Corbel"/>
                  </a:endParaRPr>
                </a:p>
              </p:txBody>
            </p:sp>
          </p:grpSp>
          <p:sp>
            <p:nvSpPr>
              <p:cNvPr id="320" name="Rectangle 121"/>
              <p:cNvSpPr>
                <a:spLocks noChangeArrowheads="1"/>
              </p:cNvSpPr>
              <p:nvPr/>
            </p:nvSpPr>
            <p:spPr bwMode="auto">
              <a:xfrm>
                <a:off x="729" y="2710"/>
                <a:ext cx="180" cy="360"/>
              </a:xfrm>
              <a:prstGeom prst="rect">
                <a:avLst/>
              </a:prstGeom>
              <a:solidFill>
                <a:schemeClr val="accent2">
                  <a:lumMod val="50000"/>
                </a:schemeClr>
              </a:solidFill>
              <a:ln w="12700">
                <a:noFill/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51432" tIns="25716" rIns="51432" bIns="25716" anchor="ctr">
                <a:spAutoFit/>
              </a:bodyPr>
              <a:lstStyle/>
              <a:p>
                <a:pPr defTabSz="342900">
                  <a:defRPr/>
                </a:pPr>
                <a:endParaRPr lang="en-US" sz="1013" kern="0">
                  <a:solidFill>
                    <a:sysClr val="windowText" lastClr="000000"/>
                  </a:solidFill>
                  <a:latin typeface="Corbel"/>
                </a:endParaRPr>
              </a:p>
            </p:txBody>
          </p:sp>
          <p:sp>
            <p:nvSpPr>
              <p:cNvPr id="321" name="Rectangle 122"/>
              <p:cNvSpPr>
                <a:spLocks noChangeArrowheads="1"/>
              </p:cNvSpPr>
              <p:nvPr/>
            </p:nvSpPr>
            <p:spPr bwMode="auto">
              <a:xfrm>
                <a:off x="611" y="2710"/>
                <a:ext cx="180" cy="360"/>
              </a:xfrm>
              <a:prstGeom prst="rect">
                <a:avLst/>
              </a:prstGeom>
              <a:solidFill>
                <a:schemeClr val="accent2">
                  <a:lumMod val="50000"/>
                </a:schemeClr>
              </a:solidFill>
              <a:ln w="12700">
                <a:noFill/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51432" tIns="25716" rIns="51432" bIns="25716" anchor="ctr">
                <a:spAutoFit/>
              </a:bodyPr>
              <a:lstStyle/>
              <a:p>
                <a:pPr defTabSz="342900">
                  <a:defRPr/>
                </a:pPr>
                <a:endParaRPr lang="en-US" sz="1013" kern="0">
                  <a:solidFill>
                    <a:sysClr val="windowText" lastClr="000000"/>
                  </a:solidFill>
                  <a:latin typeface="Corbel"/>
                </a:endParaRPr>
              </a:p>
            </p:txBody>
          </p:sp>
        </p:grpSp>
        <p:grpSp>
          <p:nvGrpSpPr>
            <p:cNvPr id="454" name="Group 83"/>
            <p:cNvGrpSpPr>
              <a:grpSpLocks/>
            </p:cNvGrpSpPr>
            <p:nvPr/>
          </p:nvGrpSpPr>
          <p:grpSpPr bwMode="auto">
            <a:xfrm rot="10395815">
              <a:off x="1169352" y="1206008"/>
              <a:ext cx="928296" cy="767077"/>
              <a:chOff x="312" y="2511"/>
              <a:chExt cx="904" cy="747"/>
            </a:xfrm>
          </p:grpSpPr>
          <p:grpSp>
            <p:nvGrpSpPr>
              <p:cNvPr id="455" name="Group 84"/>
              <p:cNvGrpSpPr>
                <a:grpSpLocks/>
              </p:cNvGrpSpPr>
              <p:nvPr/>
            </p:nvGrpSpPr>
            <p:grpSpPr bwMode="auto">
              <a:xfrm>
                <a:off x="312" y="2522"/>
                <a:ext cx="890" cy="736"/>
                <a:chOff x="1395" y="2645"/>
                <a:chExt cx="1729" cy="1422"/>
              </a:xfrm>
            </p:grpSpPr>
            <p:sp>
              <p:nvSpPr>
                <p:cNvPr id="476" name="Oval 85"/>
                <p:cNvSpPr>
                  <a:spLocks noChangeArrowheads="1"/>
                </p:cNvSpPr>
                <p:nvPr/>
              </p:nvSpPr>
              <p:spPr bwMode="auto">
                <a:xfrm>
                  <a:off x="2061" y="2871"/>
                  <a:ext cx="491" cy="978"/>
                </a:xfrm>
                <a:prstGeom prst="ellipse">
                  <a:avLst/>
                </a:prstGeom>
                <a:noFill/>
                <a:ln w="57150">
                  <a:solidFill>
                    <a:schemeClr val="accent1">
                      <a:lumMod val="75000"/>
                    </a:schemeClr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tx2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51432" tIns="25716" rIns="51432" bIns="25716" anchor="ctr">
                  <a:spAutoFit/>
                </a:bodyPr>
                <a:lstStyle/>
                <a:p>
                  <a:pPr defTabSz="342900">
                    <a:defRPr/>
                  </a:pPr>
                  <a:endParaRPr lang="en-US" sz="1013" kern="0">
                    <a:solidFill>
                      <a:sysClr val="windowText" lastClr="000000"/>
                    </a:solidFill>
                    <a:latin typeface="Corbel"/>
                  </a:endParaRPr>
                </a:p>
              </p:txBody>
            </p:sp>
            <p:sp>
              <p:nvSpPr>
                <p:cNvPr id="477" name="Oval 86"/>
                <p:cNvSpPr>
                  <a:spLocks noChangeArrowheads="1"/>
                </p:cNvSpPr>
                <p:nvPr/>
              </p:nvSpPr>
              <p:spPr bwMode="auto">
                <a:xfrm>
                  <a:off x="1961" y="2871"/>
                  <a:ext cx="491" cy="978"/>
                </a:xfrm>
                <a:prstGeom prst="ellipse">
                  <a:avLst/>
                </a:prstGeom>
                <a:noFill/>
                <a:ln w="57150">
                  <a:solidFill>
                    <a:schemeClr val="accent1">
                      <a:lumMod val="75000"/>
                    </a:schemeClr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tx2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51432" tIns="25716" rIns="51432" bIns="25716" anchor="ctr">
                  <a:spAutoFit/>
                </a:bodyPr>
                <a:lstStyle/>
                <a:p>
                  <a:pPr defTabSz="342900">
                    <a:defRPr/>
                  </a:pPr>
                  <a:endParaRPr lang="en-US" sz="1013" kern="0">
                    <a:solidFill>
                      <a:sysClr val="windowText" lastClr="000000"/>
                    </a:solidFill>
                    <a:latin typeface="Corbel"/>
                  </a:endParaRPr>
                </a:p>
              </p:txBody>
            </p:sp>
            <p:sp>
              <p:nvSpPr>
                <p:cNvPr id="478" name="Oval 87"/>
                <p:cNvSpPr>
                  <a:spLocks noChangeArrowheads="1"/>
                </p:cNvSpPr>
                <p:nvPr/>
              </p:nvSpPr>
              <p:spPr bwMode="auto">
                <a:xfrm>
                  <a:off x="2061" y="3089"/>
                  <a:ext cx="491" cy="978"/>
                </a:xfrm>
                <a:prstGeom prst="ellipse">
                  <a:avLst/>
                </a:prstGeom>
                <a:noFill/>
                <a:ln w="57150">
                  <a:solidFill>
                    <a:schemeClr val="accent1">
                      <a:lumMod val="75000"/>
                    </a:schemeClr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tx2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51432" tIns="25716" rIns="51432" bIns="25716" anchor="ctr">
                  <a:spAutoFit/>
                </a:bodyPr>
                <a:lstStyle/>
                <a:p>
                  <a:pPr defTabSz="342900">
                    <a:defRPr/>
                  </a:pPr>
                  <a:endParaRPr lang="en-US" sz="1013" kern="0">
                    <a:solidFill>
                      <a:sysClr val="windowText" lastClr="000000"/>
                    </a:solidFill>
                    <a:latin typeface="Corbel"/>
                  </a:endParaRPr>
                </a:p>
              </p:txBody>
            </p:sp>
            <p:sp>
              <p:nvSpPr>
                <p:cNvPr id="479" name="Oval 88"/>
                <p:cNvSpPr>
                  <a:spLocks noChangeArrowheads="1"/>
                </p:cNvSpPr>
                <p:nvPr/>
              </p:nvSpPr>
              <p:spPr bwMode="auto">
                <a:xfrm>
                  <a:off x="1961" y="3089"/>
                  <a:ext cx="491" cy="977"/>
                </a:xfrm>
                <a:prstGeom prst="ellipse">
                  <a:avLst/>
                </a:prstGeom>
                <a:noFill/>
                <a:ln w="57150">
                  <a:solidFill>
                    <a:schemeClr val="accent1">
                      <a:lumMod val="75000"/>
                    </a:schemeClr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tx2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51432" tIns="25716" rIns="51432" bIns="25716" anchor="ctr">
                  <a:spAutoFit/>
                </a:bodyPr>
                <a:lstStyle/>
                <a:p>
                  <a:pPr defTabSz="342900">
                    <a:defRPr/>
                  </a:pPr>
                  <a:endParaRPr lang="en-US" sz="1013" kern="0">
                    <a:solidFill>
                      <a:sysClr val="windowText" lastClr="000000"/>
                    </a:solidFill>
                    <a:latin typeface="Corbel"/>
                  </a:endParaRPr>
                </a:p>
              </p:txBody>
            </p:sp>
            <p:sp>
              <p:nvSpPr>
                <p:cNvPr id="480" name="Oval 89"/>
                <p:cNvSpPr>
                  <a:spLocks noChangeArrowheads="1"/>
                </p:cNvSpPr>
                <p:nvPr/>
              </p:nvSpPr>
              <p:spPr bwMode="auto">
                <a:xfrm>
                  <a:off x="2061" y="2661"/>
                  <a:ext cx="491" cy="977"/>
                </a:xfrm>
                <a:prstGeom prst="ellipse">
                  <a:avLst/>
                </a:prstGeom>
                <a:noFill/>
                <a:ln w="57150">
                  <a:solidFill>
                    <a:schemeClr val="accent1">
                      <a:lumMod val="75000"/>
                    </a:schemeClr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tx2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51432" tIns="25716" rIns="51432" bIns="25716" anchor="ctr">
                  <a:spAutoFit/>
                </a:bodyPr>
                <a:lstStyle/>
                <a:p>
                  <a:pPr defTabSz="342900">
                    <a:defRPr/>
                  </a:pPr>
                  <a:endParaRPr lang="en-US" sz="1013" kern="0">
                    <a:solidFill>
                      <a:sysClr val="windowText" lastClr="000000"/>
                    </a:solidFill>
                    <a:latin typeface="Corbel"/>
                  </a:endParaRPr>
                </a:p>
              </p:txBody>
            </p:sp>
            <p:sp>
              <p:nvSpPr>
                <p:cNvPr id="481" name="Oval 90"/>
                <p:cNvSpPr>
                  <a:spLocks noChangeArrowheads="1"/>
                </p:cNvSpPr>
                <p:nvPr/>
              </p:nvSpPr>
              <p:spPr bwMode="auto">
                <a:xfrm>
                  <a:off x="1961" y="2661"/>
                  <a:ext cx="491" cy="977"/>
                </a:xfrm>
                <a:prstGeom prst="ellipse">
                  <a:avLst/>
                </a:prstGeom>
                <a:noFill/>
                <a:ln w="57150">
                  <a:solidFill>
                    <a:schemeClr val="accent1">
                      <a:lumMod val="75000"/>
                    </a:schemeClr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tx2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51432" tIns="25716" rIns="51432" bIns="25716" anchor="ctr">
                  <a:spAutoFit/>
                </a:bodyPr>
                <a:lstStyle/>
                <a:p>
                  <a:pPr defTabSz="342900">
                    <a:defRPr/>
                  </a:pPr>
                  <a:endParaRPr lang="en-US" sz="1013" kern="0">
                    <a:solidFill>
                      <a:sysClr val="windowText" lastClr="000000"/>
                    </a:solidFill>
                    <a:latin typeface="Corbel"/>
                  </a:endParaRPr>
                </a:p>
              </p:txBody>
            </p:sp>
            <p:grpSp>
              <p:nvGrpSpPr>
                <p:cNvPr id="482" name="Group 91"/>
                <p:cNvGrpSpPr>
                  <a:grpSpLocks/>
                </p:cNvGrpSpPr>
                <p:nvPr/>
              </p:nvGrpSpPr>
              <p:grpSpPr bwMode="auto">
                <a:xfrm rot="-2741174">
                  <a:off x="1818" y="2294"/>
                  <a:ext cx="489" cy="1193"/>
                  <a:chOff x="1337" y="2225"/>
                  <a:chExt cx="489" cy="1193"/>
                </a:xfrm>
              </p:grpSpPr>
              <p:sp>
                <p:nvSpPr>
                  <p:cNvPr id="492" name="Oval 92"/>
                  <p:cNvSpPr>
                    <a:spLocks noChangeArrowheads="1"/>
                  </p:cNvSpPr>
                  <p:nvPr/>
                </p:nvSpPr>
                <p:spPr bwMode="auto">
                  <a:xfrm>
                    <a:off x="1337" y="2435"/>
                    <a:ext cx="489" cy="983"/>
                  </a:xfrm>
                  <a:prstGeom prst="ellipse">
                    <a:avLst/>
                  </a:prstGeom>
                  <a:noFill/>
                  <a:ln w="57150">
                    <a:solidFill>
                      <a:schemeClr val="accent1">
                        <a:lumMod val="75000"/>
                      </a:schemeClr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909E8E84-426E-40dd-AFC4-6F175D3DCCD1}">
                      <a14:hiddenFill xmlns:a14="http://schemas.microsoft.com/office/drawing/2010/main" xmlns="">
                        <a:solidFill>
                          <a:schemeClr val="tx2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lIns="51432" tIns="25716" rIns="51432" bIns="25716" anchor="ctr">
                    <a:spAutoFit/>
                  </a:bodyPr>
                  <a:lstStyle/>
                  <a:p>
                    <a:pPr defTabSz="342900">
                      <a:defRPr/>
                    </a:pPr>
                    <a:endParaRPr lang="en-US" sz="1013" kern="0">
                      <a:solidFill>
                        <a:sysClr val="windowText" lastClr="000000"/>
                      </a:solidFill>
                      <a:latin typeface="Corbel"/>
                    </a:endParaRPr>
                  </a:p>
                </p:txBody>
              </p:sp>
              <p:sp>
                <p:nvSpPr>
                  <p:cNvPr id="493" name="Oval 93"/>
                  <p:cNvSpPr>
                    <a:spLocks noChangeArrowheads="1"/>
                  </p:cNvSpPr>
                  <p:nvPr/>
                </p:nvSpPr>
                <p:spPr bwMode="auto">
                  <a:xfrm>
                    <a:off x="1337" y="2225"/>
                    <a:ext cx="489" cy="983"/>
                  </a:xfrm>
                  <a:prstGeom prst="ellipse">
                    <a:avLst/>
                  </a:prstGeom>
                  <a:noFill/>
                  <a:ln w="57150">
                    <a:solidFill>
                      <a:schemeClr val="accent1">
                        <a:lumMod val="75000"/>
                      </a:schemeClr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909E8E84-426E-40dd-AFC4-6F175D3DCCD1}">
                      <a14:hiddenFill xmlns:a14="http://schemas.microsoft.com/office/drawing/2010/main" xmlns="">
                        <a:solidFill>
                          <a:schemeClr val="tx2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lIns="51432" tIns="25716" rIns="51432" bIns="25716" anchor="ctr">
                    <a:spAutoFit/>
                  </a:bodyPr>
                  <a:lstStyle/>
                  <a:p>
                    <a:pPr defTabSz="342900">
                      <a:defRPr/>
                    </a:pPr>
                    <a:endParaRPr lang="en-US" sz="1013" kern="0">
                      <a:solidFill>
                        <a:sysClr val="windowText" lastClr="000000"/>
                      </a:solidFill>
                      <a:latin typeface="Corbel"/>
                    </a:endParaRPr>
                  </a:p>
                </p:txBody>
              </p:sp>
            </p:grpSp>
            <p:grpSp>
              <p:nvGrpSpPr>
                <p:cNvPr id="483" name="Group 94"/>
                <p:cNvGrpSpPr>
                  <a:grpSpLocks/>
                </p:cNvGrpSpPr>
                <p:nvPr/>
              </p:nvGrpSpPr>
              <p:grpSpPr bwMode="auto">
                <a:xfrm rot="2741174" flipH="1">
                  <a:off x="2212" y="2293"/>
                  <a:ext cx="489" cy="1194"/>
                  <a:chOff x="1337" y="2224"/>
                  <a:chExt cx="489" cy="1194"/>
                </a:xfrm>
              </p:grpSpPr>
              <p:sp>
                <p:nvSpPr>
                  <p:cNvPr id="490" name="Oval 95"/>
                  <p:cNvSpPr>
                    <a:spLocks noChangeArrowheads="1"/>
                  </p:cNvSpPr>
                  <p:nvPr/>
                </p:nvSpPr>
                <p:spPr bwMode="auto">
                  <a:xfrm>
                    <a:off x="1337" y="2435"/>
                    <a:ext cx="489" cy="983"/>
                  </a:xfrm>
                  <a:prstGeom prst="ellipse">
                    <a:avLst/>
                  </a:prstGeom>
                  <a:noFill/>
                  <a:ln w="57150">
                    <a:solidFill>
                      <a:schemeClr val="accent1">
                        <a:lumMod val="75000"/>
                      </a:schemeClr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909E8E84-426E-40dd-AFC4-6F175D3DCCD1}">
                      <a14:hiddenFill xmlns:a14="http://schemas.microsoft.com/office/drawing/2010/main" xmlns="">
                        <a:solidFill>
                          <a:schemeClr val="tx2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lIns="51432" tIns="25716" rIns="51432" bIns="25716" anchor="ctr">
                    <a:spAutoFit/>
                  </a:bodyPr>
                  <a:lstStyle/>
                  <a:p>
                    <a:pPr defTabSz="342900">
                      <a:defRPr/>
                    </a:pPr>
                    <a:endParaRPr lang="en-US" sz="1013" kern="0">
                      <a:solidFill>
                        <a:sysClr val="windowText" lastClr="000000"/>
                      </a:solidFill>
                      <a:latin typeface="Corbel"/>
                    </a:endParaRPr>
                  </a:p>
                </p:txBody>
              </p:sp>
              <p:sp>
                <p:nvSpPr>
                  <p:cNvPr id="491" name="Oval 96"/>
                  <p:cNvSpPr>
                    <a:spLocks noChangeArrowheads="1"/>
                  </p:cNvSpPr>
                  <p:nvPr/>
                </p:nvSpPr>
                <p:spPr bwMode="auto">
                  <a:xfrm>
                    <a:off x="1337" y="2224"/>
                    <a:ext cx="489" cy="983"/>
                  </a:xfrm>
                  <a:prstGeom prst="ellipse">
                    <a:avLst/>
                  </a:prstGeom>
                  <a:noFill/>
                  <a:ln w="57150">
                    <a:solidFill>
                      <a:schemeClr val="accent1">
                        <a:lumMod val="75000"/>
                      </a:schemeClr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909E8E84-426E-40dd-AFC4-6F175D3DCCD1}">
                      <a14:hiddenFill xmlns:a14="http://schemas.microsoft.com/office/drawing/2010/main" xmlns="">
                        <a:solidFill>
                          <a:schemeClr val="tx2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lIns="51432" tIns="25716" rIns="51432" bIns="25716" anchor="ctr">
                    <a:spAutoFit/>
                  </a:bodyPr>
                  <a:lstStyle/>
                  <a:p>
                    <a:pPr defTabSz="342900">
                      <a:defRPr/>
                    </a:pPr>
                    <a:endParaRPr lang="en-US" sz="1013" kern="0">
                      <a:solidFill>
                        <a:sysClr val="windowText" lastClr="000000"/>
                      </a:solidFill>
                      <a:latin typeface="Corbel"/>
                    </a:endParaRPr>
                  </a:p>
                </p:txBody>
              </p:sp>
            </p:grpSp>
            <p:grpSp>
              <p:nvGrpSpPr>
                <p:cNvPr id="484" name="Group 97"/>
                <p:cNvGrpSpPr>
                  <a:grpSpLocks/>
                </p:cNvGrpSpPr>
                <p:nvPr/>
              </p:nvGrpSpPr>
              <p:grpSpPr bwMode="auto">
                <a:xfrm rot="2741174" flipH="1">
                  <a:off x="2282" y="2367"/>
                  <a:ext cx="489" cy="1195"/>
                  <a:chOff x="1337" y="2225"/>
                  <a:chExt cx="489" cy="1195"/>
                </a:xfrm>
              </p:grpSpPr>
              <p:sp>
                <p:nvSpPr>
                  <p:cNvPr id="488" name="Oval 99"/>
                  <p:cNvSpPr>
                    <a:spLocks noChangeArrowheads="1"/>
                  </p:cNvSpPr>
                  <p:nvPr/>
                </p:nvSpPr>
                <p:spPr bwMode="auto">
                  <a:xfrm>
                    <a:off x="1337" y="2225"/>
                    <a:ext cx="489" cy="983"/>
                  </a:xfrm>
                  <a:prstGeom prst="ellipse">
                    <a:avLst/>
                  </a:prstGeom>
                  <a:noFill/>
                  <a:ln w="57150">
                    <a:solidFill>
                      <a:schemeClr val="accent1">
                        <a:lumMod val="75000"/>
                      </a:schemeClr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909E8E84-426E-40dd-AFC4-6F175D3DCCD1}">
                      <a14:hiddenFill xmlns:a14="http://schemas.microsoft.com/office/drawing/2010/main" xmlns="">
                        <a:solidFill>
                          <a:srgbClr val="FCBE0E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lIns="51432" tIns="25716" rIns="51432" bIns="25716" anchor="ctr">
                    <a:spAutoFit/>
                  </a:bodyPr>
                  <a:lstStyle/>
                  <a:p>
                    <a:pPr defTabSz="342900">
                      <a:defRPr/>
                    </a:pPr>
                    <a:endParaRPr lang="en-US" sz="1013" kern="0">
                      <a:solidFill>
                        <a:sysClr val="windowText" lastClr="000000"/>
                      </a:solidFill>
                      <a:latin typeface="Corbel"/>
                    </a:endParaRPr>
                  </a:p>
                </p:txBody>
              </p:sp>
              <p:sp>
                <p:nvSpPr>
                  <p:cNvPr id="489" name="Oval 98"/>
                  <p:cNvSpPr>
                    <a:spLocks noChangeArrowheads="1"/>
                  </p:cNvSpPr>
                  <p:nvPr/>
                </p:nvSpPr>
                <p:spPr bwMode="auto">
                  <a:xfrm>
                    <a:off x="1337" y="2436"/>
                    <a:ext cx="489" cy="984"/>
                  </a:xfrm>
                  <a:prstGeom prst="ellipse">
                    <a:avLst/>
                  </a:prstGeom>
                  <a:solidFill>
                    <a:srgbClr val="FCBE0E"/>
                  </a:solidFill>
                  <a:ln w="57150">
                    <a:solidFill>
                      <a:schemeClr val="accent1">
                        <a:lumMod val="75000"/>
                      </a:schemeClr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AF507438-7753-43e0-B8FC-AC1667EBCBE1}">
                      <a14:hiddenEffects xmlns:a14="http://schemas.microsoft.com/office/drawing/2010/main" xmlns="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lIns="51432" tIns="25716" rIns="51432" bIns="25716" anchor="ctr">
                    <a:spAutoFit/>
                  </a:bodyPr>
                  <a:lstStyle/>
                  <a:p>
                    <a:pPr defTabSz="342900">
                      <a:defRPr/>
                    </a:pPr>
                    <a:endParaRPr lang="en-US" sz="1013" kern="0">
                      <a:solidFill>
                        <a:sysClr val="windowText" lastClr="000000"/>
                      </a:solidFill>
                      <a:latin typeface="Corbel"/>
                    </a:endParaRPr>
                  </a:p>
                </p:txBody>
              </p:sp>
            </p:grpSp>
            <p:grpSp>
              <p:nvGrpSpPr>
                <p:cNvPr id="485" name="Group 100"/>
                <p:cNvGrpSpPr>
                  <a:grpSpLocks/>
                </p:cNvGrpSpPr>
                <p:nvPr/>
              </p:nvGrpSpPr>
              <p:grpSpPr bwMode="auto">
                <a:xfrm rot="-2741174">
                  <a:off x="1747" y="2369"/>
                  <a:ext cx="489" cy="1193"/>
                  <a:chOff x="1337" y="2226"/>
                  <a:chExt cx="489" cy="1193"/>
                </a:xfrm>
              </p:grpSpPr>
              <p:sp>
                <p:nvSpPr>
                  <p:cNvPr id="486" name="Oval 101"/>
                  <p:cNvSpPr>
                    <a:spLocks noChangeArrowheads="1"/>
                  </p:cNvSpPr>
                  <p:nvPr/>
                </p:nvSpPr>
                <p:spPr bwMode="auto">
                  <a:xfrm>
                    <a:off x="1337" y="2436"/>
                    <a:ext cx="489" cy="983"/>
                  </a:xfrm>
                  <a:prstGeom prst="ellipse">
                    <a:avLst/>
                  </a:prstGeom>
                  <a:noFill/>
                  <a:ln w="57150">
                    <a:solidFill>
                      <a:schemeClr val="accent1">
                        <a:lumMod val="75000"/>
                      </a:schemeClr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909E8E84-426E-40dd-AFC4-6F175D3DCCD1}">
                      <a14:hiddenFill xmlns:a14="http://schemas.microsoft.com/office/drawing/2010/main" xmlns="">
                        <a:solidFill>
                          <a:srgbClr val="FCBE0E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lIns="51432" tIns="25716" rIns="51432" bIns="25716" anchor="ctr">
                    <a:spAutoFit/>
                  </a:bodyPr>
                  <a:lstStyle/>
                  <a:p>
                    <a:pPr defTabSz="342900">
                      <a:defRPr/>
                    </a:pPr>
                    <a:endParaRPr lang="en-US" sz="1013" kern="0">
                      <a:solidFill>
                        <a:sysClr val="windowText" lastClr="000000"/>
                      </a:solidFill>
                      <a:latin typeface="Corbel"/>
                    </a:endParaRPr>
                  </a:p>
                </p:txBody>
              </p:sp>
              <p:sp>
                <p:nvSpPr>
                  <p:cNvPr id="487" name="Oval 102"/>
                  <p:cNvSpPr>
                    <a:spLocks noChangeArrowheads="1"/>
                  </p:cNvSpPr>
                  <p:nvPr/>
                </p:nvSpPr>
                <p:spPr bwMode="auto">
                  <a:xfrm>
                    <a:off x="1337" y="2226"/>
                    <a:ext cx="489" cy="983"/>
                  </a:xfrm>
                  <a:prstGeom prst="ellipse">
                    <a:avLst/>
                  </a:prstGeom>
                  <a:noFill/>
                  <a:ln w="57150">
                    <a:solidFill>
                      <a:schemeClr val="accent1">
                        <a:lumMod val="75000"/>
                      </a:schemeClr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909E8E84-426E-40dd-AFC4-6F175D3DCCD1}">
                      <a14:hiddenFill xmlns:a14="http://schemas.microsoft.com/office/drawing/2010/main" xmlns="">
                        <a:solidFill>
                          <a:srgbClr val="FCBE0E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lIns="51432" tIns="25716" rIns="51432" bIns="25716" anchor="ctr">
                    <a:spAutoFit/>
                  </a:bodyPr>
                  <a:lstStyle/>
                  <a:p>
                    <a:pPr defTabSz="342900">
                      <a:defRPr/>
                    </a:pPr>
                    <a:endParaRPr lang="en-US" sz="1013" kern="0">
                      <a:solidFill>
                        <a:sysClr val="windowText" lastClr="000000"/>
                      </a:solidFill>
                      <a:latin typeface="Corbel"/>
                    </a:endParaRPr>
                  </a:p>
                </p:txBody>
              </p:sp>
            </p:grpSp>
          </p:grpSp>
          <p:sp>
            <p:nvSpPr>
              <p:cNvPr id="456" name="Oval 103"/>
              <p:cNvSpPr>
                <a:spLocks noChangeArrowheads="1"/>
              </p:cNvSpPr>
              <p:nvPr/>
            </p:nvSpPr>
            <p:spPr bwMode="auto">
              <a:xfrm>
                <a:off x="661" y="2638"/>
                <a:ext cx="253" cy="506"/>
              </a:xfrm>
              <a:prstGeom prst="ellipse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 w="12700">
                <a:noFill/>
                <a:round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51432" tIns="25716" rIns="51432" bIns="25716" anchor="ctr">
                <a:spAutoFit/>
              </a:bodyPr>
              <a:lstStyle/>
              <a:p>
                <a:pPr defTabSz="342900">
                  <a:defRPr/>
                </a:pPr>
                <a:endParaRPr lang="en-US" sz="1013" kern="0">
                  <a:solidFill>
                    <a:sysClr val="windowText" lastClr="000000"/>
                  </a:solidFill>
                  <a:latin typeface="Corbel"/>
                </a:endParaRPr>
              </a:p>
            </p:txBody>
          </p:sp>
          <p:sp>
            <p:nvSpPr>
              <p:cNvPr id="457" name="Oval 104"/>
              <p:cNvSpPr>
                <a:spLocks noChangeArrowheads="1"/>
              </p:cNvSpPr>
              <p:nvPr/>
            </p:nvSpPr>
            <p:spPr bwMode="auto">
              <a:xfrm>
                <a:off x="609" y="2638"/>
                <a:ext cx="253" cy="506"/>
              </a:xfrm>
              <a:prstGeom prst="ellipse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 w="12700">
                <a:noFill/>
                <a:round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51432" tIns="25716" rIns="51432" bIns="25716" anchor="ctr">
                <a:spAutoFit/>
              </a:bodyPr>
              <a:lstStyle/>
              <a:p>
                <a:pPr defTabSz="342900">
                  <a:defRPr/>
                </a:pPr>
                <a:endParaRPr lang="en-US" sz="1013" kern="0">
                  <a:solidFill>
                    <a:sysClr val="windowText" lastClr="000000"/>
                  </a:solidFill>
                  <a:latin typeface="Corbel"/>
                </a:endParaRPr>
              </a:p>
            </p:txBody>
          </p:sp>
          <p:sp>
            <p:nvSpPr>
              <p:cNvPr id="458" name="Oval 105"/>
              <p:cNvSpPr>
                <a:spLocks noChangeArrowheads="1"/>
              </p:cNvSpPr>
              <p:nvPr/>
            </p:nvSpPr>
            <p:spPr bwMode="auto">
              <a:xfrm>
                <a:off x="661" y="2751"/>
                <a:ext cx="253" cy="506"/>
              </a:xfrm>
              <a:prstGeom prst="ellipse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 w="12700">
                <a:noFill/>
                <a:round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51432" tIns="25716" rIns="51432" bIns="25716" anchor="ctr">
                <a:spAutoFit/>
              </a:bodyPr>
              <a:lstStyle/>
              <a:p>
                <a:pPr defTabSz="342900">
                  <a:defRPr/>
                </a:pPr>
                <a:endParaRPr lang="en-US" sz="1013" kern="0">
                  <a:solidFill>
                    <a:sysClr val="windowText" lastClr="000000"/>
                  </a:solidFill>
                  <a:latin typeface="Corbel"/>
                </a:endParaRPr>
              </a:p>
            </p:txBody>
          </p:sp>
          <p:sp>
            <p:nvSpPr>
              <p:cNvPr id="459" name="Oval 106"/>
              <p:cNvSpPr>
                <a:spLocks noChangeArrowheads="1"/>
              </p:cNvSpPr>
              <p:nvPr/>
            </p:nvSpPr>
            <p:spPr bwMode="auto">
              <a:xfrm>
                <a:off x="609" y="2751"/>
                <a:ext cx="253" cy="506"/>
              </a:xfrm>
              <a:prstGeom prst="ellipse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 w="12700">
                <a:noFill/>
                <a:round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51432" tIns="25716" rIns="51432" bIns="25716" anchor="ctr">
                <a:spAutoFit/>
              </a:bodyPr>
              <a:lstStyle/>
              <a:p>
                <a:pPr defTabSz="342900">
                  <a:defRPr/>
                </a:pPr>
                <a:endParaRPr lang="en-US" sz="1013" kern="0">
                  <a:solidFill>
                    <a:sysClr val="windowText" lastClr="000000"/>
                  </a:solidFill>
                  <a:latin typeface="Corbel"/>
                </a:endParaRPr>
              </a:p>
            </p:txBody>
          </p:sp>
          <p:sp>
            <p:nvSpPr>
              <p:cNvPr id="460" name="Oval 107"/>
              <p:cNvSpPr>
                <a:spLocks noChangeArrowheads="1"/>
              </p:cNvSpPr>
              <p:nvPr/>
            </p:nvSpPr>
            <p:spPr bwMode="auto">
              <a:xfrm>
                <a:off x="661" y="2530"/>
                <a:ext cx="253" cy="506"/>
              </a:xfrm>
              <a:prstGeom prst="ellipse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 w="12700">
                <a:noFill/>
                <a:round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51432" tIns="25716" rIns="51432" bIns="25716" anchor="ctr">
                <a:spAutoFit/>
              </a:bodyPr>
              <a:lstStyle/>
              <a:p>
                <a:pPr defTabSz="342900">
                  <a:defRPr/>
                </a:pPr>
                <a:endParaRPr lang="en-US" sz="1013" kern="0">
                  <a:solidFill>
                    <a:sysClr val="windowText" lastClr="000000"/>
                  </a:solidFill>
                  <a:latin typeface="Corbel"/>
                </a:endParaRPr>
              </a:p>
            </p:txBody>
          </p:sp>
          <p:sp>
            <p:nvSpPr>
              <p:cNvPr id="461" name="Oval 108"/>
              <p:cNvSpPr>
                <a:spLocks noChangeArrowheads="1"/>
              </p:cNvSpPr>
              <p:nvPr/>
            </p:nvSpPr>
            <p:spPr bwMode="auto">
              <a:xfrm>
                <a:off x="609" y="2530"/>
                <a:ext cx="253" cy="506"/>
              </a:xfrm>
              <a:prstGeom prst="ellipse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 w="12700">
                <a:noFill/>
                <a:round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51432" tIns="25716" rIns="51432" bIns="25716" anchor="ctr">
                <a:spAutoFit/>
              </a:bodyPr>
              <a:lstStyle/>
              <a:p>
                <a:pPr defTabSz="342900">
                  <a:defRPr/>
                </a:pPr>
                <a:endParaRPr lang="en-US" sz="1013" kern="0">
                  <a:solidFill>
                    <a:sysClr val="windowText" lastClr="000000"/>
                  </a:solidFill>
                  <a:latin typeface="Corbel"/>
                </a:endParaRPr>
              </a:p>
            </p:txBody>
          </p:sp>
          <p:grpSp>
            <p:nvGrpSpPr>
              <p:cNvPr id="462" name="Group 109"/>
              <p:cNvGrpSpPr>
                <a:grpSpLocks/>
              </p:cNvGrpSpPr>
              <p:nvPr/>
            </p:nvGrpSpPr>
            <p:grpSpPr bwMode="auto">
              <a:xfrm rot="-2741174">
                <a:off x="534" y="2341"/>
                <a:ext cx="253" cy="615"/>
                <a:chOff x="1335" y="2228"/>
                <a:chExt cx="494" cy="1189"/>
              </a:xfrm>
            </p:grpSpPr>
            <p:sp>
              <p:nvSpPr>
                <p:cNvPr id="474" name="Oval 110"/>
                <p:cNvSpPr>
                  <a:spLocks noChangeArrowheads="1"/>
                </p:cNvSpPr>
                <p:nvPr/>
              </p:nvSpPr>
              <p:spPr bwMode="auto">
                <a:xfrm>
                  <a:off x="1335" y="2438"/>
                  <a:ext cx="494" cy="979"/>
                </a:xfrm>
                <a:prstGeom prst="ellipse">
                  <a:avLst/>
                </a:prstGeom>
                <a:solidFill>
                  <a:schemeClr val="accent1">
                    <a:lumMod val="40000"/>
                    <a:lumOff val="60000"/>
                  </a:schemeClr>
                </a:solidFill>
                <a:ln w="12700">
                  <a:noFill/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51432" tIns="25716" rIns="51432" bIns="25716" anchor="ctr">
                  <a:spAutoFit/>
                </a:bodyPr>
                <a:lstStyle/>
                <a:p>
                  <a:pPr defTabSz="342900">
                    <a:defRPr/>
                  </a:pPr>
                  <a:endParaRPr lang="en-US" sz="1013" kern="0">
                    <a:solidFill>
                      <a:sysClr val="windowText" lastClr="000000"/>
                    </a:solidFill>
                    <a:latin typeface="Corbel"/>
                  </a:endParaRPr>
                </a:p>
              </p:txBody>
            </p:sp>
            <p:sp>
              <p:nvSpPr>
                <p:cNvPr id="475" name="Oval 111"/>
                <p:cNvSpPr>
                  <a:spLocks noChangeArrowheads="1"/>
                </p:cNvSpPr>
                <p:nvPr/>
              </p:nvSpPr>
              <p:spPr bwMode="auto">
                <a:xfrm>
                  <a:off x="1335" y="2228"/>
                  <a:ext cx="494" cy="979"/>
                </a:xfrm>
                <a:prstGeom prst="ellipse">
                  <a:avLst/>
                </a:prstGeom>
                <a:solidFill>
                  <a:schemeClr val="accent1">
                    <a:lumMod val="40000"/>
                    <a:lumOff val="60000"/>
                  </a:schemeClr>
                </a:solidFill>
                <a:ln w="12700">
                  <a:noFill/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51432" tIns="25716" rIns="51432" bIns="25716" anchor="ctr">
                  <a:spAutoFit/>
                </a:bodyPr>
                <a:lstStyle/>
                <a:p>
                  <a:pPr defTabSz="342900">
                    <a:defRPr/>
                  </a:pPr>
                  <a:endParaRPr lang="en-US" sz="1013" kern="0">
                    <a:solidFill>
                      <a:sysClr val="windowText" lastClr="000000"/>
                    </a:solidFill>
                    <a:latin typeface="Corbel"/>
                  </a:endParaRPr>
                </a:p>
              </p:txBody>
            </p:sp>
          </p:grpSp>
          <p:grpSp>
            <p:nvGrpSpPr>
              <p:cNvPr id="463" name="Group 112"/>
              <p:cNvGrpSpPr>
                <a:grpSpLocks/>
              </p:cNvGrpSpPr>
              <p:nvPr/>
            </p:nvGrpSpPr>
            <p:grpSpPr bwMode="auto">
              <a:xfrm rot="2741174" flipH="1">
                <a:off x="739" y="2331"/>
                <a:ext cx="253" cy="613"/>
                <a:chOff x="1347" y="2231"/>
                <a:chExt cx="494" cy="1192"/>
              </a:xfrm>
            </p:grpSpPr>
            <p:sp>
              <p:nvSpPr>
                <p:cNvPr id="472" name="Oval 113"/>
                <p:cNvSpPr>
                  <a:spLocks noChangeArrowheads="1"/>
                </p:cNvSpPr>
                <p:nvPr/>
              </p:nvSpPr>
              <p:spPr bwMode="auto">
                <a:xfrm>
                  <a:off x="1347" y="2440"/>
                  <a:ext cx="494" cy="983"/>
                </a:xfrm>
                <a:prstGeom prst="ellipse">
                  <a:avLst/>
                </a:prstGeom>
                <a:solidFill>
                  <a:schemeClr val="accent1">
                    <a:lumMod val="40000"/>
                    <a:lumOff val="60000"/>
                  </a:schemeClr>
                </a:solidFill>
                <a:ln w="12700">
                  <a:noFill/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51432" tIns="25716" rIns="51432" bIns="25716" anchor="ctr">
                  <a:spAutoFit/>
                </a:bodyPr>
                <a:lstStyle/>
                <a:p>
                  <a:pPr defTabSz="342900">
                    <a:defRPr/>
                  </a:pPr>
                  <a:endParaRPr lang="en-US" sz="1013" kern="0">
                    <a:solidFill>
                      <a:sysClr val="windowText" lastClr="000000"/>
                    </a:solidFill>
                    <a:latin typeface="Corbel"/>
                  </a:endParaRPr>
                </a:p>
              </p:txBody>
            </p:sp>
            <p:sp>
              <p:nvSpPr>
                <p:cNvPr id="473" name="Oval 114"/>
                <p:cNvSpPr>
                  <a:spLocks noChangeArrowheads="1"/>
                </p:cNvSpPr>
                <p:nvPr/>
              </p:nvSpPr>
              <p:spPr bwMode="auto">
                <a:xfrm>
                  <a:off x="1347" y="2231"/>
                  <a:ext cx="494" cy="983"/>
                </a:xfrm>
                <a:prstGeom prst="ellipse">
                  <a:avLst/>
                </a:prstGeom>
                <a:solidFill>
                  <a:schemeClr val="accent1">
                    <a:lumMod val="40000"/>
                    <a:lumOff val="60000"/>
                  </a:schemeClr>
                </a:solidFill>
                <a:ln w="12700">
                  <a:noFill/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51432" tIns="25716" rIns="51432" bIns="25716" anchor="ctr">
                  <a:spAutoFit/>
                </a:bodyPr>
                <a:lstStyle/>
                <a:p>
                  <a:pPr defTabSz="342900">
                    <a:defRPr/>
                  </a:pPr>
                  <a:endParaRPr lang="en-US" sz="1013" kern="0">
                    <a:solidFill>
                      <a:sysClr val="windowText" lastClr="000000"/>
                    </a:solidFill>
                    <a:latin typeface="Corbel"/>
                  </a:endParaRPr>
                </a:p>
              </p:txBody>
            </p:sp>
          </p:grpSp>
          <p:grpSp>
            <p:nvGrpSpPr>
              <p:cNvPr id="464" name="Group 115"/>
              <p:cNvGrpSpPr>
                <a:grpSpLocks/>
              </p:cNvGrpSpPr>
              <p:nvPr/>
            </p:nvGrpSpPr>
            <p:grpSpPr bwMode="auto">
              <a:xfrm rot="2741174" flipH="1">
                <a:off x="774" y="2381"/>
                <a:ext cx="254" cy="631"/>
                <a:chOff x="1322" y="2228"/>
                <a:chExt cx="484" cy="1221"/>
              </a:xfrm>
            </p:grpSpPr>
            <p:sp>
              <p:nvSpPr>
                <p:cNvPr id="470" name="Oval 116"/>
                <p:cNvSpPr>
                  <a:spLocks noChangeArrowheads="1"/>
                </p:cNvSpPr>
                <p:nvPr/>
              </p:nvSpPr>
              <p:spPr bwMode="auto">
                <a:xfrm>
                  <a:off x="1322" y="2469"/>
                  <a:ext cx="482" cy="980"/>
                </a:xfrm>
                <a:prstGeom prst="ellipse">
                  <a:avLst/>
                </a:prstGeom>
                <a:solidFill>
                  <a:schemeClr val="accent2">
                    <a:lumMod val="75000"/>
                  </a:schemeClr>
                </a:solidFill>
                <a:ln w="12700">
                  <a:noFill/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51432" tIns="25716" rIns="51432" bIns="25716" anchor="ctr">
                  <a:spAutoFit/>
                </a:bodyPr>
                <a:lstStyle/>
                <a:p>
                  <a:pPr defTabSz="342900">
                    <a:defRPr/>
                  </a:pPr>
                  <a:endParaRPr lang="en-US" sz="1013" kern="0">
                    <a:solidFill>
                      <a:sysClr val="windowText" lastClr="000000"/>
                    </a:solidFill>
                    <a:latin typeface="Corbel"/>
                  </a:endParaRPr>
                </a:p>
              </p:txBody>
            </p:sp>
            <p:sp>
              <p:nvSpPr>
                <p:cNvPr id="471" name="Oval 117"/>
                <p:cNvSpPr>
                  <a:spLocks noChangeArrowheads="1"/>
                </p:cNvSpPr>
                <p:nvPr/>
              </p:nvSpPr>
              <p:spPr bwMode="auto">
                <a:xfrm>
                  <a:off x="1324" y="2228"/>
                  <a:ext cx="482" cy="979"/>
                </a:xfrm>
                <a:prstGeom prst="ellipse">
                  <a:avLst/>
                </a:prstGeom>
                <a:solidFill>
                  <a:schemeClr val="accent2">
                    <a:lumMod val="75000"/>
                  </a:schemeClr>
                </a:solidFill>
                <a:ln w="12700">
                  <a:noFill/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51432" tIns="25716" rIns="51432" bIns="25716" anchor="ctr">
                  <a:spAutoFit/>
                </a:bodyPr>
                <a:lstStyle/>
                <a:p>
                  <a:pPr defTabSz="342900">
                    <a:defRPr/>
                  </a:pPr>
                  <a:endParaRPr lang="en-US" sz="1013" kern="0">
                    <a:solidFill>
                      <a:sysClr val="windowText" lastClr="000000"/>
                    </a:solidFill>
                    <a:latin typeface="Corbel"/>
                  </a:endParaRPr>
                </a:p>
              </p:txBody>
            </p:sp>
          </p:grpSp>
          <p:grpSp>
            <p:nvGrpSpPr>
              <p:cNvPr id="465" name="Group 118"/>
              <p:cNvGrpSpPr>
                <a:grpSpLocks/>
              </p:cNvGrpSpPr>
              <p:nvPr/>
            </p:nvGrpSpPr>
            <p:grpSpPr bwMode="auto">
              <a:xfrm rot="-2741174">
                <a:off x="498" y="2379"/>
                <a:ext cx="253" cy="615"/>
                <a:chOff x="1341" y="2228"/>
                <a:chExt cx="482" cy="1189"/>
              </a:xfrm>
            </p:grpSpPr>
            <p:sp>
              <p:nvSpPr>
                <p:cNvPr id="468" name="Oval 119"/>
                <p:cNvSpPr>
                  <a:spLocks noChangeArrowheads="1"/>
                </p:cNvSpPr>
                <p:nvPr/>
              </p:nvSpPr>
              <p:spPr bwMode="auto">
                <a:xfrm>
                  <a:off x="1341" y="2438"/>
                  <a:ext cx="482" cy="979"/>
                </a:xfrm>
                <a:prstGeom prst="ellipse">
                  <a:avLst/>
                </a:prstGeom>
                <a:solidFill>
                  <a:schemeClr val="accent2">
                    <a:lumMod val="75000"/>
                  </a:schemeClr>
                </a:solidFill>
                <a:ln w="12700">
                  <a:noFill/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51432" tIns="25716" rIns="51432" bIns="25716" anchor="ctr">
                  <a:spAutoFit/>
                </a:bodyPr>
                <a:lstStyle/>
                <a:p>
                  <a:pPr defTabSz="342900">
                    <a:defRPr/>
                  </a:pPr>
                  <a:endParaRPr lang="en-US" sz="1013" kern="0">
                    <a:solidFill>
                      <a:sysClr val="windowText" lastClr="000000"/>
                    </a:solidFill>
                    <a:latin typeface="Corbel"/>
                  </a:endParaRPr>
                </a:p>
              </p:txBody>
            </p:sp>
            <p:sp>
              <p:nvSpPr>
                <p:cNvPr id="469" name="Oval 120"/>
                <p:cNvSpPr>
                  <a:spLocks noChangeArrowheads="1"/>
                </p:cNvSpPr>
                <p:nvPr/>
              </p:nvSpPr>
              <p:spPr bwMode="auto">
                <a:xfrm>
                  <a:off x="1341" y="2228"/>
                  <a:ext cx="482" cy="979"/>
                </a:xfrm>
                <a:prstGeom prst="ellipse">
                  <a:avLst/>
                </a:prstGeom>
                <a:solidFill>
                  <a:schemeClr val="accent2">
                    <a:lumMod val="75000"/>
                  </a:schemeClr>
                </a:solidFill>
                <a:ln w="12700">
                  <a:noFill/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51432" tIns="25716" rIns="51432" bIns="25716" anchor="ctr">
                  <a:spAutoFit/>
                </a:bodyPr>
                <a:lstStyle/>
                <a:p>
                  <a:pPr defTabSz="342900">
                    <a:defRPr/>
                  </a:pPr>
                  <a:endParaRPr lang="en-US" sz="1013" kern="0">
                    <a:solidFill>
                      <a:sysClr val="windowText" lastClr="000000"/>
                    </a:solidFill>
                    <a:latin typeface="Corbel"/>
                  </a:endParaRPr>
                </a:p>
              </p:txBody>
            </p:sp>
          </p:grpSp>
          <p:sp>
            <p:nvSpPr>
              <p:cNvPr id="466" name="Rectangle 121"/>
              <p:cNvSpPr>
                <a:spLocks noChangeArrowheads="1"/>
              </p:cNvSpPr>
              <p:nvPr/>
            </p:nvSpPr>
            <p:spPr bwMode="auto">
              <a:xfrm>
                <a:off x="729" y="2710"/>
                <a:ext cx="180" cy="360"/>
              </a:xfrm>
              <a:prstGeom prst="rect">
                <a:avLst/>
              </a:prstGeom>
              <a:solidFill>
                <a:schemeClr val="accent2">
                  <a:lumMod val="50000"/>
                </a:schemeClr>
              </a:solidFill>
              <a:ln w="12700">
                <a:noFill/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51432" tIns="25716" rIns="51432" bIns="25716" anchor="ctr">
                <a:spAutoFit/>
              </a:bodyPr>
              <a:lstStyle/>
              <a:p>
                <a:pPr defTabSz="342900">
                  <a:defRPr/>
                </a:pPr>
                <a:endParaRPr lang="en-US" sz="1013" kern="0">
                  <a:solidFill>
                    <a:sysClr val="windowText" lastClr="000000"/>
                  </a:solidFill>
                  <a:latin typeface="Corbel"/>
                </a:endParaRPr>
              </a:p>
            </p:txBody>
          </p:sp>
          <p:sp>
            <p:nvSpPr>
              <p:cNvPr id="467" name="Rectangle 122"/>
              <p:cNvSpPr>
                <a:spLocks noChangeArrowheads="1"/>
              </p:cNvSpPr>
              <p:nvPr/>
            </p:nvSpPr>
            <p:spPr bwMode="auto">
              <a:xfrm>
                <a:off x="611" y="2710"/>
                <a:ext cx="180" cy="360"/>
              </a:xfrm>
              <a:prstGeom prst="rect">
                <a:avLst/>
              </a:prstGeom>
              <a:solidFill>
                <a:schemeClr val="accent2">
                  <a:lumMod val="50000"/>
                </a:schemeClr>
              </a:solidFill>
              <a:ln w="12700">
                <a:noFill/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51432" tIns="25716" rIns="51432" bIns="25716" anchor="ctr">
                <a:spAutoFit/>
              </a:bodyPr>
              <a:lstStyle/>
              <a:p>
                <a:pPr defTabSz="342900">
                  <a:defRPr/>
                </a:pPr>
                <a:endParaRPr lang="en-US" sz="1013" kern="0">
                  <a:solidFill>
                    <a:sysClr val="windowText" lastClr="000000"/>
                  </a:solidFill>
                  <a:latin typeface="Corbel"/>
                </a:endParaRPr>
              </a:p>
            </p:txBody>
          </p:sp>
        </p:grpSp>
        <p:cxnSp>
          <p:nvCxnSpPr>
            <p:cNvPr id="3" name="Straight Arrow Connector 2"/>
            <p:cNvCxnSpPr/>
            <p:nvPr/>
          </p:nvCxnSpPr>
          <p:spPr>
            <a:xfrm flipH="1">
              <a:off x="1426826" y="2132409"/>
              <a:ext cx="318563" cy="904960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37" name="Group 536"/>
            <p:cNvGrpSpPr/>
            <p:nvPr/>
          </p:nvGrpSpPr>
          <p:grpSpPr>
            <a:xfrm rot="1228048">
              <a:off x="1525465" y="2418668"/>
              <a:ext cx="169038" cy="169038"/>
              <a:chOff x="3291575" y="1784884"/>
              <a:chExt cx="503199" cy="503199"/>
            </a:xfrm>
          </p:grpSpPr>
          <p:cxnSp>
            <p:nvCxnSpPr>
              <p:cNvPr id="538" name="Straight Connector 537"/>
              <p:cNvCxnSpPr/>
              <p:nvPr/>
            </p:nvCxnSpPr>
            <p:spPr>
              <a:xfrm>
                <a:off x="3291575" y="1784884"/>
                <a:ext cx="503199" cy="503199"/>
              </a:xfrm>
              <a:prstGeom prst="line">
                <a:avLst/>
              </a:prstGeom>
              <a:ln w="762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9" name="Straight Connector 538"/>
              <p:cNvCxnSpPr/>
              <p:nvPr/>
            </p:nvCxnSpPr>
            <p:spPr>
              <a:xfrm flipH="1">
                <a:off x="3291575" y="1784884"/>
                <a:ext cx="503199" cy="503199"/>
              </a:xfrm>
              <a:prstGeom prst="line">
                <a:avLst/>
              </a:prstGeom>
              <a:ln w="762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03" name="Rectangle 2048"/>
            <p:cNvSpPr/>
            <p:nvPr/>
          </p:nvSpPr>
          <p:spPr>
            <a:xfrm rot="900000">
              <a:off x="3082056" y="2843763"/>
              <a:ext cx="287649" cy="228691"/>
            </a:xfrm>
            <a:custGeom>
              <a:avLst/>
              <a:gdLst/>
              <a:ahLst/>
              <a:cxnLst/>
              <a:rect l="l" t="t" r="r" b="b"/>
              <a:pathLst>
                <a:path w="387791" h="308307">
                  <a:moveTo>
                    <a:pt x="387791" y="42914"/>
                  </a:moveTo>
                  <a:lnTo>
                    <a:pt x="330113" y="308307"/>
                  </a:lnTo>
                  <a:lnTo>
                    <a:pt x="280800" y="297590"/>
                  </a:lnTo>
                  <a:lnTo>
                    <a:pt x="280399" y="300363"/>
                  </a:lnTo>
                  <a:lnTo>
                    <a:pt x="81242" y="271588"/>
                  </a:lnTo>
                  <a:lnTo>
                    <a:pt x="0" y="271588"/>
                  </a:lnTo>
                  <a:lnTo>
                    <a:pt x="0" y="0"/>
                  </a:lnTo>
                  <a:lnTo>
                    <a:pt x="81371" y="0"/>
                  </a:lnTo>
                  <a:lnTo>
                    <a:pt x="81371" y="167138"/>
                  </a:lnTo>
                  <a:lnTo>
                    <a:pt x="271551" y="194616"/>
                  </a:lnTo>
                  <a:lnTo>
                    <a:pt x="308276" y="25633"/>
                  </a:lnTo>
                  <a:close/>
                </a:path>
              </a:pathLst>
            </a:cu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342900"/>
              <a:endParaRPr lang="en-GB" sz="1013">
                <a:solidFill>
                  <a:prstClr val="white"/>
                </a:solidFill>
                <a:latin typeface="Corbel"/>
              </a:endParaRPr>
            </a:p>
          </p:txBody>
        </p:sp>
        <p:sp>
          <p:nvSpPr>
            <p:cNvPr id="205" name="Rectangle 2048"/>
            <p:cNvSpPr/>
            <p:nvPr/>
          </p:nvSpPr>
          <p:spPr>
            <a:xfrm rot="17267143">
              <a:off x="1488254" y="3411183"/>
              <a:ext cx="287649" cy="228691"/>
            </a:xfrm>
            <a:custGeom>
              <a:avLst/>
              <a:gdLst/>
              <a:ahLst/>
              <a:cxnLst/>
              <a:rect l="l" t="t" r="r" b="b"/>
              <a:pathLst>
                <a:path w="387791" h="308307">
                  <a:moveTo>
                    <a:pt x="387791" y="42914"/>
                  </a:moveTo>
                  <a:lnTo>
                    <a:pt x="330113" y="308307"/>
                  </a:lnTo>
                  <a:lnTo>
                    <a:pt x="280800" y="297590"/>
                  </a:lnTo>
                  <a:lnTo>
                    <a:pt x="280399" y="300363"/>
                  </a:lnTo>
                  <a:lnTo>
                    <a:pt x="81242" y="271588"/>
                  </a:lnTo>
                  <a:lnTo>
                    <a:pt x="0" y="271588"/>
                  </a:lnTo>
                  <a:lnTo>
                    <a:pt x="0" y="0"/>
                  </a:lnTo>
                  <a:lnTo>
                    <a:pt x="81371" y="0"/>
                  </a:lnTo>
                  <a:lnTo>
                    <a:pt x="81371" y="167138"/>
                  </a:lnTo>
                  <a:lnTo>
                    <a:pt x="271551" y="194616"/>
                  </a:lnTo>
                  <a:lnTo>
                    <a:pt x="308276" y="25633"/>
                  </a:lnTo>
                  <a:close/>
                </a:path>
              </a:pathLst>
            </a:cu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342900"/>
              <a:endParaRPr lang="en-GB" sz="1013">
                <a:solidFill>
                  <a:prstClr val="white"/>
                </a:solidFill>
                <a:latin typeface="Corbel"/>
              </a:endParaRPr>
            </a:p>
          </p:txBody>
        </p:sp>
        <p:sp>
          <p:nvSpPr>
            <p:cNvPr id="206" name="Rectangle 2048"/>
            <p:cNvSpPr/>
            <p:nvPr/>
          </p:nvSpPr>
          <p:spPr>
            <a:xfrm rot="15761900">
              <a:off x="1415506" y="3893562"/>
              <a:ext cx="287649" cy="228691"/>
            </a:xfrm>
            <a:custGeom>
              <a:avLst/>
              <a:gdLst/>
              <a:ahLst/>
              <a:cxnLst/>
              <a:rect l="l" t="t" r="r" b="b"/>
              <a:pathLst>
                <a:path w="387791" h="308307">
                  <a:moveTo>
                    <a:pt x="387791" y="42914"/>
                  </a:moveTo>
                  <a:lnTo>
                    <a:pt x="330113" y="308307"/>
                  </a:lnTo>
                  <a:lnTo>
                    <a:pt x="280800" y="297590"/>
                  </a:lnTo>
                  <a:lnTo>
                    <a:pt x="280399" y="300363"/>
                  </a:lnTo>
                  <a:lnTo>
                    <a:pt x="81242" y="271588"/>
                  </a:lnTo>
                  <a:lnTo>
                    <a:pt x="0" y="271588"/>
                  </a:lnTo>
                  <a:lnTo>
                    <a:pt x="0" y="0"/>
                  </a:lnTo>
                  <a:lnTo>
                    <a:pt x="81371" y="0"/>
                  </a:lnTo>
                  <a:lnTo>
                    <a:pt x="81371" y="167138"/>
                  </a:lnTo>
                  <a:lnTo>
                    <a:pt x="271551" y="194616"/>
                  </a:lnTo>
                  <a:lnTo>
                    <a:pt x="308276" y="25633"/>
                  </a:lnTo>
                  <a:close/>
                </a:path>
              </a:pathLst>
            </a:cu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342900"/>
              <a:endParaRPr lang="en-GB" sz="1013">
                <a:solidFill>
                  <a:prstClr val="white"/>
                </a:solidFill>
                <a:latin typeface="Corbel"/>
              </a:endParaRPr>
            </a:p>
          </p:txBody>
        </p:sp>
        <p:sp>
          <p:nvSpPr>
            <p:cNvPr id="209" name="Oval 4"/>
            <p:cNvSpPr/>
            <p:nvPr/>
          </p:nvSpPr>
          <p:spPr>
            <a:xfrm>
              <a:off x="1632080" y="2927471"/>
              <a:ext cx="2179654" cy="2177781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342900"/>
              <a:endParaRPr lang="en-GB" sz="1013">
                <a:solidFill>
                  <a:prstClr val="white"/>
                </a:solidFill>
                <a:latin typeface="Corbel"/>
              </a:endParaRPr>
            </a:p>
          </p:txBody>
        </p:sp>
        <p:sp>
          <p:nvSpPr>
            <p:cNvPr id="210" name="Oval 4"/>
            <p:cNvSpPr/>
            <p:nvPr/>
          </p:nvSpPr>
          <p:spPr>
            <a:xfrm>
              <a:off x="1484552" y="2184069"/>
              <a:ext cx="2179655" cy="2177782"/>
            </a:xfrm>
            <a:custGeom>
              <a:avLst/>
              <a:gdLst/>
              <a:ahLst/>
              <a:cxnLst/>
              <a:rect l="l" t="t" r="r" b="b"/>
              <a:pathLst>
                <a:path w="2938474" h="2935950">
                  <a:moveTo>
                    <a:pt x="1469237" y="0"/>
                  </a:moveTo>
                  <a:cubicBezTo>
                    <a:pt x="2280674" y="0"/>
                    <a:pt x="2938474" y="657235"/>
                    <a:pt x="2938474" y="1467975"/>
                  </a:cubicBezTo>
                  <a:cubicBezTo>
                    <a:pt x="2938474" y="1830511"/>
                    <a:pt x="2806942" y="2162352"/>
                    <a:pt x="2588915" y="2418255"/>
                  </a:cubicBezTo>
                  <a:lnTo>
                    <a:pt x="2551315" y="2371707"/>
                  </a:lnTo>
                  <a:cubicBezTo>
                    <a:pt x="2443573" y="2263966"/>
                    <a:pt x="2310232" y="2222623"/>
                    <a:pt x="2253489" y="2279366"/>
                  </a:cubicBezTo>
                  <a:cubicBezTo>
                    <a:pt x="2196747" y="2336108"/>
                    <a:pt x="2238089" y="2469449"/>
                    <a:pt x="2345831" y="2577191"/>
                  </a:cubicBezTo>
                  <a:cubicBezTo>
                    <a:pt x="2359094" y="2590454"/>
                    <a:pt x="2372745" y="2602711"/>
                    <a:pt x="2388443" y="2611613"/>
                  </a:cubicBezTo>
                  <a:cubicBezTo>
                    <a:pt x="2199059" y="2764616"/>
                    <a:pt x="1970333" y="2870579"/>
                    <a:pt x="1719910" y="2913054"/>
                  </a:cubicBezTo>
                  <a:lnTo>
                    <a:pt x="1722348" y="2895023"/>
                  </a:lnTo>
                  <a:cubicBezTo>
                    <a:pt x="1722348" y="2798780"/>
                    <a:pt x="1670087" y="2720760"/>
                    <a:pt x="1605620" y="2720760"/>
                  </a:cubicBezTo>
                  <a:cubicBezTo>
                    <a:pt x="1541153" y="2720760"/>
                    <a:pt x="1488892" y="2798780"/>
                    <a:pt x="1488892" y="2895023"/>
                  </a:cubicBezTo>
                  <a:cubicBezTo>
                    <a:pt x="1488892" y="2908796"/>
                    <a:pt x="1489962" y="2922195"/>
                    <a:pt x="1494256" y="2934688"/>
                  </a:cubicBezTo>
                  <a:cubicBezTo>
                    <a:pt x="1485945" y="2935880"/>
                    <a:pt x="1477599" y="2935950"/>
                    <a:pt x="1469237" y="2935950"/>
                  </a:cubicBezTo>
                  <a:cubicBezTo>
                    <a:pt x="1085927" y="2935950"/>
                    <a:pt x="736901" y="2789291"/>
                    <a:pt x="476425" y="2547848"/>
                  </a:cubicBezTo>
                  <a:lnTo>
                    <a:pt x="493541" y="2539907"/>
                  </a:lnTo>
                  <a:cubicBezTo>
                    <a:pt x="617175" y="2468527"/>
                    <a:pt x="691759" y="2366251"/>
                    <a:pt x="660129" y="2311466"/>
                  </a:cubicBezTo>
                  <a:cubicBezTo>
                    <a:pt x="628499" y="2256681"/>
                    <a:pt x="502633" y="2270135"/>
                    <a:pt x="378999" y="2341515"/>
                  </a:cubicBezTo>
                  <a:cubicBezTo>
                    <a:pt x="357704" y="2353809"/>
                    <a:pt x="337865" y="2367020"/>
                    <a:pt x="320965" y="2382320"/>
                  </a:cubicBezTo>
                  <a:cubicBezTo>
                    <a:pt x="119799" y="2131996"/>
                    <a:pt x="0" y="1813964"/>
                    <a:pt x="0" y="1467975"/>
                  </a:cubicBezTo>
                  <a:cubicBezTo>
                    <a:pt x="0" y="657235"/>
                    <a:pt x="657800" y="0"/>
                    <a:pt x="1469237" y="0"/>
                  </a:cubicBezTo>
                  <a:close/>
                </a:path>
              </a:pathLst>
            </a:custGeom>
            <a:solidFill>
              <a:schemeClr val="accent3">
                <a:lumMod val="20000"/>
                <a:lumOff val="80000"/>
              </a:schemeClr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342900"/>
              <a:endParaRPr lang="en-GB" sz="1013">
                <a:solidFill>
                  <a:prstClr val="white"/>
                </a:solidFill>
                <a:latin typeface="Corbel"/>
              </a:endParaRPr>
            </a:p>
          </p:txBody>
        </p:sp>
        <p:sp>
          <p:nvSpPr>
            <p:cNvPr id="575" name="Oval 15"/>
            <p:cNvSpPr/>
            <p:nvPr/>
          </p:nvSpPr>
          <p:spPr>
            <a:xfrm rot="1800000">
              <a:off x="2320075" y="3191466"/>
              <a:ext cx="940526" cy="1209705"/>
            </a:xfrm>
            <a:custGeom>
              <a:avLst/>
              <a:gdLst/>
              <a:ahLst/>
              <a:cxnLst/>
              <a:rect l="l" t="t" r="r" b="b"/>
              <a:pathLst>
                <a:path w="942574" h="1212339">
                  <a:moveTo>
                    <a:pt x="532037" y="37785"/>
                  </a:moveTo>
                  <a:cubicBezTo>
                    <a:pt x="574062" y="13929"/>
                    <a:pt x="624725" y="0"/>
                    <a:pt x="679259" y="0"/>
                  </a:cubicBezTo>
                  <a:cubicBezTo>
                    <a:pt x="824684" y="0"/>
                    <a:pt x="942574" y="99054"/>
                    <a:pt x="942574" y="221244"/>
                  </a:cubicBezTo>
                  <a:cubicBezTo>
                    <a:pt x="942574" y="343434"/>
                    <a:pt x="824684" y="442488"/>
                    <a:pt x="679259" y="442488"/>
                  </a:cubicBezTo>
                  <a:cubicBezTo>
                    <a:pt x="624312" y="442488"/>
                    <a:pt x="573296" y="428347"/>
                    <a:pt x="531133" y="404076"/>
                  </a:cubicBezTo>
                  <a:cubicBezTo>
                    <a:pt x="520987" y="458111"/>
                    <a:pt x="478785" y="512199"/>
                    <a:pt x="416448" y="548190"/>
                  </a:cubicBezTo>
                  <a:cubicBezTo>
                    <a:pt x="373551" y="572956"/>
                    <a:pt x="328001" y="585180"/>
                    <a:pt x="286535" y="582943"/>
                  </a:cubicBezTo>
                  <a:cubicBezTo>
                    <a:pt x="319781" y="637659"/>
                    <a:pt x="348570" y="705742"/>
                    <a:pt x="368903" y="781624"/>
                  </a:cubicBezTo>
                  <a:cubicBezTo>
                    <a:pt x="425486" y="992796"/>
                    <a:pt x="395151" y="1184403"/>
                    <a:pt x="301147" y="1209591"/>
                  </a:cubicBezTo>
                  <a:cubicBezTo>
                    <a:pt x="207143" y="1234779"/>
                    <a:pt x="85069" y="1084010"/>
                    <a:pt x="28485" y="872838"/>
                  </a:cubicBezTo>
                  <a:cubicBezTo>
                    <a:pt x="-28098" y="661667"/>
                    <a:pt x="2237" y="470060"/>
                    <a:pt x="96241" y="444871"/>
                  </a:cubicBezTo>
                  <a:cubicBezTo>
                    <a:pt x="112199" y="440595"/>
                    <a:pt x="128965" y="441390"/>
                    <a:pt x="145630" y="448153"/>
                  </a:cubicBezTo>
                  <a:cubicBezTo>
                    <a:pt x="150273" y="388779"/>
                    <a:pt x="194846" y="325710"/>
                    <a:pt x="264711" y="285374"/>
                  </a:cubicBezTo>
                  <a:cubicBezTo>
                    <a:pt x="316372" y="255547"/>
                    <a:pt x="371884" y="243911"/>
                    <a:pt x="419375" y="249840"/>
                  </a:cubicBezTo>
                  <a:cubicBezTo>
                    <a:pt x="416695" y="240607"/>
                    <a:pt x="415944" y="230999"/>
                    <a:pt x="415944" y="221244"/>
                  </a:cubicBezTo>
                  <a:cubicBezTo>
                    <a:pt x="415944" y="144875"/>
                    <a:pt x="461995" y="77544"/>
                    <a:pt x="532037" y="37785"/>
                  </a:cubicBezTo>
                  <a:close/>
                </a:path>
              </a:pathLst>
            </a:custGeom>
            <a:solidFill>
              <a:srgbClr val="FFC000"/>
            </a:solidFill>
            <a:ln w="952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342900"/>
              <a:endParaRPr lang="en-GB" sz="1013">
                <a:solidFill>
                  <a:prstClr val="white"/>
                </a:solidFill>
                <a:latin typeface="Corbel"/>
              </a:endParaRPr>
            </a:p>
          </p:txBody>
        </p:sp>
        <p:sp>
          <p:nvSpPr>
            <p:cNvPr id="576" name="Oval 575"/>
            <p:cNvSpPr/>
            <p:nvPr/>
          </p:nvSpPr>
          <p:spPr>
            <a:xfrm>
              <a:off x="2422251" y="4555269"/>
              <a:ext cx="66530" cy="66530"/>
            </a:xfrm>
            <a:prstGeom prst="ellipse">
              <a:avLst/>
            </a:prstGeom>
            <a:solidFill>
              <a:srgbClr val="FFC000"/>
            </a:solidFill>
            <a:ln w="952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342900"/>
              <a:endParaRPr lang="en-GB" sz="1013">
                <a:solidFill>
                  <a:prstClr val="white"/>
                </a:solidFill>
                <a:latin typeface="Corbel"/>
              </a:endParaRPr>
            </a:p>
          </p:txBody>
        </p:sp>
        <p:sp>
          <p:nvSpPr>
            <p:cNvPr id="577" name="Oval 576"/>
            <p:cNvSpPr/>
            <p:nvPr/>
          </p:nvSpPr>
          <p:spPr>
            <a:xfrm>
              <a:off x="3016785" y="4555269"/>
              <a:ext cx="66530" cy="66530"/>
            </a:xfrm>
            <a:prstGeom prst="ellipse">
              <a:avLst/>
            </a:prstGeom>
            <a:solidFill>
              <a:srgbClr val="FFC000"/>
            </a:solidFill>
            <a:ln w="952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342900"/>
              <a:endParaRPr lang="en-GB" sz="1013">
                <a:solidFill>
                  <a:prstClr val="white"/>
                </a:solidFill>
                <a:latin typeface="Corbel"/>
              </a:endParaRPr>
            </a:p>
          </p:txBody>
        </p:sp>
        <p:sp>
          <p:nvSpPr>
            <p:cNvPr id="578" name="Oval 577"/>
            <p:cNvSpPr/>
            <p:nvPr/>
          </p:nvSpPr>
          <p:spPr>
            <a:xfrm>
              <a:off x="3433494" y="4555269"/>
              <a:ext cx="66530" cy="66530"/>
            </a:xfrm>
            <a:prstGeom prst="ellipse">
              <a:avLst/>
            </a:prstGeom>
            <a:solidFill>
              <a:srgbClr val="FFC000"/>
            </a:solidFill>
            <a:ln w="952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342900"/>
              <a:endParaRPr lang="en-GB" sz="1013">
                <a:solidFill>
                  <a:prstClr val="white"/>
                </a:solidFill>
                <a:latin typeface="Corbel"/>
              </a:endParaRPr>
            </a:p>
          </p:txBody>
        </p:sp>
        <p:sp>
          <p:nvSpPr>
            <p:cNvPr id="579" name="Oval 578"/>
            <p:cNvSpPr/>
            <p:nvPr/>
          </p:nvSpPr>
          <p:spPr>
            <a:xfrm>
              <a:off x="3233903" y="3918518"/>
              <a:ext cx="66530" cy="66530"/>
            </a:xfrm>
            <a:prstGeom prst="ellipse">
              <a:avLst/>
            </a:prstGeom>
            <a:solidFill>
              <a:srgbClr val="FFC000"/>
            </a:solidFill>
            <a:ln w="952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342900"/>
              <a:endParaRPr lang="en-GB" sz="1013">
                <a:solidFill>
                  <a:prstClr val="white"/>
                </a:solidFill>
                <a:latin typeface="Corbel"/>
              </a:endParaRPr>
            </a:p>
          </p:txBody>
        </p:sp>
        <p:sp>
          <p:nvSpPr>
            <p:cNvPr id="580" name="Oval 579"/>
            <p:cNvSpPr/>
            <p:nvPr/>
          </p:nvSpPr>
          <p:spPr>
            <a:xfrm>
              <a:off x="2925212" y="4129826"/>
              <a:ext cx="66530" cy="66530"/>
            </a:xfrm>
            <a:prstGeom prst="ellipse">
              <a:avLst/>
            </a:prstGeom>
            <a:solidFill>
              <a:srgbClr val="FFC000"/>
            </a:solidFill>
            <a:ln w="952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342900"/>
              <a:endParaRPr lang="en-GB" sz="1013">
                <a:solidFill>
                  <a:prstClr val="white"/>
                </a:solidFill>
                <a:latin typeface="Corbel"/>
              </a:endParaRPr>
            </a:p>
          </p:txBody>
        </p:sp>
        <p:sp>
          <p:nvSpPr>
            <p:cNvPr id="581" name="Oval 580"/>
            <p:cNvSpPr/>
            <p:nvPr/>
          </p:nvSpPr>
          <p:spPr>
            <a:xfrm>
              <a:off x="3212616" y="4201678"/>
              <a:ext cx="66530" cy="66530"/>
            </a:xfrm>
            <a:prstGeom prst="ellipse">
              <a:avLst/>
            </a:prstGeom>
            <a:solidFill>
              <a:srgbClr val="FFC000"/>
            </a:solidFill>
            <a:ln w="952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342900"/>
              <a:endParaRPr lang="en-GB" sz="1013">
                <a:solidFill>
                  <a:prstClr val="white"/>
                </a:solidFill>
                <a:latin typeface="Corbel"/>
              </a:endParaRPr>
            </a:p>
          </p:txBody>
        </p:sp>
        <p:sp>
          <p:nvSpPr>
            <p:cNvPr id="582" name="Oval 581"/>
            <p:cNvSpPr/>
            <p:nvPr/>
          </p:nvSpPr>
          <p:spPr>
            <a:xfrm>
              <a:off x="2853360" y="4345380"/>
              <a:ext cx="66530" cy="66530"/>
            </a:xfrm>
            <a:prstGeom prst="ellipse">
              <a:avLst/>
            </a:prstGeom>
            <a:solidFill>
              <a:srgbClr val="FFC000"/>
            </a:solidFill>
            <a:ln w="952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342900"/>
              <a:endParaRPr lang="en-GB" sz="1013">
                <a:solidFill>
                  <a:prstClr val="white"/>
                </a:solidFill>
                <a:latin typeface="Corbel"/>
              </a:endParaRPr>
            </a:p>
          </p:txBody>
        </p:sp>
        <p:sp>
          <p:nvSpPr>
            <p:cNvPr id="583" name="Oval 582"/>
            <p:cNvSpPr/>
            <p:nvPr/>
          </p:nvSpPr>
          <p:spPr>
            <a:xfrm>
              <a:off x="1935917" y="4178486"/>
              <a:ext cx="66530" cy="66530"/>
            </a:xfrm>
            <a:prstGeom prst="ellipse">
              <a:avLst/>
            </a:prstGeom>
            <a:solidFill>
              <a:srgbClr val="FFC000"/>
            </a:solidFill>
            <a:ln w="952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342900"/>
              <a:endParaRPr lang="en-GB" sz="1013">
                <a:solidFill>
                  <a:prstClr val="white"/>
                </a:solidFill>
                <a:latin typeface="Corbel"/>
              </a:endParaRPr>
            </a:p>
          </p:txBody>
        </p:sp>
        <p:sp>
          <p:nvSpPr>
            <p:cNvPr id="584" name="Oval 583"/>
            <p:cNvSpPr/>
            <p:nvPr/>
          </p:nvSpPr>
          <p:spPr>
            <a:xfrm>
              <a:off x="1844343" y="3753040"/>
              <a:ext cx="66530" cy="66530"/>
            </a:xfrm>
            <a:prstGeom prst="ellipse">
              <a:avLst/>
            </a:prstGeom>
            <a:solidFill>
              <a:srgbClr val="FFC000"/>
            </a:solidFill>
            <a:ln w="952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342900"/>
              <a:endParaRPr lang="en-GB" sz="1013">
                <a:solidFill>
                  <a:prstClr val="white"/>
                </a:solidFill>
                <a:latin typeface="Corbel"/>
              </a:endParaRPr>
            </a:p>
          </p:txBody>
        </p:sp>
        <p:sp>
          <p:nvSpPr>
            <p:cNvPr id="585" name="Oval 584"/>
            <p:cNvSpPr/>
            <p:nvPr/>
          </p:nvSpPr>
          <p:spPr>
            <a:xfrm>
              <a:off x="2131750" y="3824892"/>
              <a:ext cx="66530" cy="66530"/>
            </a:xfrm>
            <a:prstGeom prst="ellipse">
              <a:avLst/>
            </a:prstGeom>
            <a:solidFill>
              <a:srgbClr val="FFC000"/>
            </a:solidFill>
            <a:ln w="952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342900"/>
              <a:endParaRPr lang="en-GB" sz="1013">
                <a:solidFill>
                  <a:prstClr val="white"/>
                </a:solidFill>
                <a:latin typeface="Corbel"/>
              </a:endParaRPr>
            </a:p>
          </p:txBody>
        </p:sp>
        <p:sp>
          <p:nvSpPr>
            <p:cNvPr id="586" name="Oval 585"/>
            <p:cNvSpPr/>
            <p:nvPr/>
          </p:nvSpPr>
          <p:spPr>
            <a:xfrm>
              <a:off x="1772492" y="3968596"/>
              <a:ext cx="66530" cy="66530"/>
            </a:xfrm>
            <a:prstGeom prst="ellipse">
              <a:avLst/>
            </a:prstGeom>
            <a:solidFill>
              <a:srgbClr val="FFC000"/>
            </a:solidFill>
            <a:ln w="952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342900"/>
              <a:endParaRPr lang="en-GB" sz="1013">
                <a:solidFill>
                  <a:prstClr val="white"/>
                </a:solidFill>
                <a:latin typeface="Corbel"/>
              </a:endParaRPr>
            </a:p>
          </p:txBody>
        </p:sp>
        <p:sp>
          <p:nvSpPr>
            <p:cNvPr id="587" name="Oval 586"/>
            <p:cNvSpPr/>
            <p:nvPr/>
          </p:nvSpPr>
          <p:spPr>
            <a:xfrm>
              <a:off x="2494101" y="3123903"/>
              <a:ext cx="66530" cy="66530"/>
            </a:xfrm>
            <a:prstGeom prst="ellipse">
              <a:avLst/>
            </a:prstGeom>
            <a:solidFill>
              <a:srgbClr val="FFC000"/>
            </a:solidFill>
            <a:ln w="952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342900"/>
              <a:endParaRPr lang="en-GB" sz="1013">
                <a:solidFill>
                  <a:prstClr val="white"/>
                </a:solidFill>
                <a:latin typeface="Corbel"/>
              </a:endParaRPr>
            </a:p>
          </p:txBody>
        </p:sp>
        <p:sp>
          <p:nvSpPr>
            <p:cNvPr id="588" name="Oval 587"/>
            <p:cNvSpPr/>
            <p:nvPr/>
          </p:nvSpPr>
          <p:spPr>
            <a:xfrm>
              <a:off x="2781507" y="3195756"/>
              <a:ext cx="66530" cy="66530"/>
            </a:xfrm>
            <a:prstGeom prst="ellipse">
              <a:avLst/>
            </a:prstGeom>
            <a:solidFill>
              <a:srgbClr val="FFC000"/>
            </a:solidFill>
            <a:ln w="952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342900"/>
              <a:endParaRPr lang="en-GB" sz="1013">
                <a:solidFill>
                  <a:prstClr val="white"/>
                </a:solidFill>
                <a:latin typeface="Corbel"/>
              </a:endParaRPr>
            </a:p>
          </p:txBody>
        </p:sp>
        <p:sp>
          <p:nvSpPr>
            <p:cNvPr id="589" name="Oval 588"/>
            <p:cNvSpPr/>
            <p:nvPr/>
          </p:nvSpPr>
          <p:spPr>
            <a:xfrm>
              <a:off x="2422251" y="3339458"/>
              <a:ext cx="66530" cy="66530"/>
            </a:xfrm>
            <a:prstGeom prst="ellipse">
              <a:avLst/>
            </a:prstGeom>
            <a:solidFill>
              <a:srgbClr val="FFC000"/>
            </a:solidFill>
            <a:ln w="952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342900"/>
              <a:endParaRPr lang="en-GB" sz="1013">
                <a:solidFill>
                  <a:prstClr val="white"/>
                </a:solidFill>
                <a:latin typeface="Corbel"/>
              </a:endParaRPr>
            </a:p>
          </p:txBody>
        </p:sp>
        <p:sp>
          <p:nvSpPr>
            <p:cNvPr id="590" name="Oval 589"/>
            <p:cNvSpPr/>
            <p:nvPr/>
          </p:nvSpPr>
          <p:spPr>
            <a:xfrm>
              <a:off x="2370121" y="4842676"/>
              <a:ext cx="66530" cy="66530"/>
            </a:xfrm>
            <a:prstGeom prst="ellipse">
              <a:avLst/>
            </a:prstGeom>
            <a:solidFill>
              <a:srgbClr val="FFC000"/>
            </a:solidFill>
            <a:ln w="952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342900"/>
              <a:endParaRPr lang="en-GB" sz="1013">
                <a:solidFill>
                  <a:prstClr val="white"/>
                </a:solidFill>
                <a:latin typeface="Corbel"/>
              </a:endParaRPr>
            </a:p>
          </p:txBody>
        </p:sp>
        <p:sp>
          <p:nvSpPr>
            <p:cNvPr id="591" name="Oval 590"/>
            <p:cNvSpPr/>
            <p:nvPr/>
          </p:nvSpPr>
          <p:spPr>
            <a:xfrm>
              <a:off x="2278547" y="4417232"/>
              <a:ext cx="66530" cy="66530"/>
            </a:xfrm>
            <a:prstGeom prst="ellipse">
              <a:avLst/>
            </a:prstGeom>
            <a:solidFill>
              <a:srgbClr val="FFC000"/>
            </a:solidFill>
            <a:ln w="952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342900"/>
              <a:endParaRPr lang="en-GB" sz="1013">
                <a:solidFill>
                  <a:prstClr val="white"/>
                </a:solidFill>
                <a:latin typeface="Corbel"/>
              </a:endParaRPr>
            </a:p>
          </p:txBody>
        </p:sp>
        <p:sp>
          <p:nvSpPr>
            <p:cNvPr id="592" name="Oval 591"/>
            <p:cNvSpPr/>
            <p:nvPr/>
          </p:nvSpPr>
          <p:spPr>
            <a:xfrm>
              <a:off x="2565953" y="4489085"/>
              <a:ext cx="66530" cy="66530"/>
            </a:xfrm>
            <a:prstGeom prst="ellipse">
              <a:avLst/>
            </a:prstGeom>
            <a:solidFill>
              <a:srgbClr val="FFC000"/>
            </a:solidFill>
            <a:ln w="952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342900"/>
              <a:endParaRPr lang="en-GB" sz="1013">
                <a:solidFill>
                  <a:prstClr val="white"/>
                </a:solidFill>
                <a:latin typeface="Corbel"/>
              </a:endParaRPr>
            </a:p>
          </p:txBody>
        </p:sp>
        <p:sp>
          <p:nvSpPr>
            <p:cNvPr id="593" name="Oval 592"/>
            <p:cNvSpPr/>
            <p:nvPr/>
          </p:nvSpPr>
          <p:spPr>
            <a:xfrm>
              <a:off x="2206694" y="4632786"/>
              <a:ext cx="66530" cy="66530"/>
            </a:xfrm>
            <a:prstGeom prst="ellipse">
              <a:avLst/>
            </a:prstGeom>
            <a:solidFill>
              <a:srgbClr val="FFC000"/>
            </a:solidFill>
            <a:ln w="952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342900"/>
              <a:endParaRPr lang="en-GB" sz="1013">
                <a:solidFill>
                  <a:prstClr val="white"/>
                </a:solidFill>
                <a:latin typeface="Corbel"/>
              </a:endParaRPr>
            </a:p>
          </p:txBody>
        </p:sp>
        <p:sp>
          <p:nvSpPr>
            <p:cNvPr id="594" name="Oval 593"/>
            <p:cNvSpPr/>
            <p:nvPr/>
          </p:nvSpPr>
          <p:spPr>
            <a:xfrm>
              <a:off x="2944934" y="4914528"/>
              <a:ext cx="66530" cy="66530"/>
            </a:xfrm>
            <a:prstGeom prst="ellipse">
              <a:avLst/>
            </a:prstGeom>
            <a:solidFill>
              <a:srgbClr val="FFC000"/>
            </a:solidFill>
            <a:ln w="952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342900"/>
              <a:endParaRPr lang="en-GB" sz="1013">
                <a:solidFill>
                  <a:prstClr val="white"/>
                </a:solidFill>
                <a:latin typeface="Corbel"/>
              </a:endParaRPr>
            </a:p>
          </p:txBody>
        </p:sp>
        <p:sp>
          <p:nvSpPr>
            <p:cNvPr id="595" name="Oval 594"/>
            <p:cNvSpPr/>
            <p:nvPr/>
          </p:nvSpPr>
          <p:spPr>
            <a:xfrm>
              <a:off x="2853360" y="4489085"/>
              <a:ext cx="66530" cy="66530"/>
            </a:xfrm>
            <a:prstGeom prst="ellipse">
              <a:avLst/>
            </a:prstGeom>
            <a:solidFill>
              <a:srgbClr val="FFC000"/>
            </a:solidFill>
            <a:ln w="952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342900"/>
              <a:endParaRPr lang="en-GB" sz="1013">
                <a:solidFill>
                  <a:prstClr val="white"/>
                </a:solidFill>
                <a:latin typeface="Corbel"/>
              </a:endParaRPr>
            </a:p>
          </p:txBody>
        </p:sp>
        <p:sp>
          <p:nvSpPr>
            <p:cNvPr id="596" name="Oval 595"/>
            <p:cNvSpPr/>
            <p:nvPr/>
          </p:nvSpPr>
          <p:spPr>
            <a:xfrm>
              <a:off x="3140766" y="4560935"/>
              <a:ext cx="66530" cy="66530"/>
            </a:xfrm>
            <a:prstGeom prst="ellipse">
              <a:avLst/>
            </a:prstGeom>
            <a:solidFill>
              <a:srgbClr val="FFC000"/>
            </a:solidFill>
            <a:ln w="952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342900"/>
              <a:endParaRPr lang="en-GB" sz="1013">
                <a:solidFill>
                  <a:prstClr val="white"/>
                </a:solidFill>
                <a:latin typeface="Corbel"/>
              </a:endParaRPr>
            </a:p>
          </p:txBody>
        </p:sp>
        <p:sp>
          <p:nvSpPr>
            <p:cNvPr id="597" name="Oval 596"/>
            <p:cNvSpPr/>
            <p:nvPr/>
          </p:nvSpPr>
          <p:spPr>
            <a:xfrm>
              <a:off x="2781507" y="4704639"/>
              <a:ext cx="66530" cy="66530"/>
            </a:xfrm>
            <a:prstGeom prst="ellipse">
              <a:avLst/>
            </a:prstGeom>
            <a:solidFill>
              <a:srgbClr val="FFC000"/>
            </a:solidFill>
            <a:ln w="952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342900"/>
              <a:endParaRPr lang="en-GB" sz="1013">
                <a:solidFill>
                  <a:prstClr val="white"/>
                </a:solidFill>
                <a:latin typeface="Corbel"/>
              </a:endParaRPr>
            </a:p>
          </p:txBody>
        </p:sp>
        <p:sp>
          <p:nvSpPr>
            <p:cNvPr id="598" name="Oval 597"/>
            <p:cNvSpPr/>
            <p:nvPr/>
          </p:nvSpPr>
          <p:spPr>
            <a:xfrm>
              <a:off x="3571875" y="4268209"/>
              <a:ext cx="66529" cy="77174"/>
            </a:xfrm>
            <a:prstGeom prst="ellipse">
              <a:avLst/>
            </a:prstGeom>
            <a:solidFill>
              <a:srgbClr val="FFC000"/>
            </a:solidFill>
            <a:ln w="952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342900"/>
              <a:endParaRPr lang="en-GB" sz="1013">
                <a:solidFill>
                  <a:prstClr val="white"/>
                </a:solidFill>
                <a:latin typeface="Corbel"/>
              </a:endParaRPr>
            </a:p>
          </p:txBody>
        </p:sp>
        <p:sp>
          <p:nvSpPr>
            <p:cNvPr id="599" name="Oval 598"/>
            <p:cNvSpPr/>
            <p:nvPr/>
          </p:nvSpPr>
          <p:spPr>
            <a:xfrm>
              <a:off x="2781507" y="3842419"/>
              <a:ext cx="66530" cy="66530"/>
            </a:xfrm>
            <a:prstGeom prst="ellipse">
              <a:avLst/>
            </a:prstGeom>
            <a:solidFill>
              <a:srgbClr val="FFC000"/>
            </a:solidFill>
            <a:ln w="952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342900"/>
              <a:endParaRPr lang="en-GB" sz="1013">
                <a:solidFill>
                  <a:prstClr val="white"/>
                </a:solidFill>
                <a:latin typeface="Corbel"/>
              </a:endParaRPr>
            </a:p>
          </p:txBody>
        </p:sp>
        <p:sp>
          <p:nvSpPr>
            <p:cNvPr id="600" name="Oval 599"/>
            <p:cNvSpPr/>
            <p:nvPr/>
          </p:nvSpPr>
          <p:spPr>
            <a:xfrm>
              <a:off x="3068914" y="3123903"/>
              <a:ext cx="66530" cy="66530"/>
            </a:xfrm>
            <a:prstGeom prst="ellipse">
              <a:avLst/>
            </a:prstGeom>
            <a:solidFill>
              <a:srgbClr val="FFC000"/>
            </a:solidFill>
            <a:ln w="952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342900"/>
              <a:endParaRPr lang="en-GB" sz="1013">
                <a:solidFill>
                  <a:prstClr val="white"/>
                </a:solidFill>
                <a:latin typeface="Corbel"/>
              </a:endParaRPr>
            </a:p>
          </p:txBody>
        </p:sp>
        <p:sp>
          <p:nvSpPr>
            <p:cNvPr id="606" name="Oval 605"/>
            <p:cNvSpPr/>
            <p:nvPr/>
          </p:nvSpPr>
          <p:spPr>
            <a:xfrm rot="19800000">
              <a:off x="1761530" y="4666778"/>
              <a:ext cx="372049" cy="16425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342900"/>
              <a:endParaRPr lang="en-GB" sz="1013">
                <a:solidFill>
                  <a:prstClr val="white"/>
                </a:solidFill>
                <a:latin typeface="Corbel"/>
              </a:endParaRPr>
            </a:p>
          </p:txBody>
        </p:sp>
        <p:sp>
          <p:nvSpPr>
            <p:cNvPr id="607" name="Oval 606"/>
            <p:cNvSpPr/>
            <p:nvPr/>
          </p:nvSpPr>
          <p:spPr>
            <a:xfrm>
              <a:off x="2740020" y="4952699"/>
              <a:ext cx="168009" cy="2508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342900"/>
              <a:endParaRPr lang="en-GB" sz="1013">
                <a:solidFill>
                  <a:prstClr val="white"/>
                </a:solidFill>
                <a:latin typeface="Corbel"/>
              </a:endParaRPr>
            </a:p>
          </p:txBody>
        </p:sp>
        <p:sp>
          <p:nvSpPr>
            <p:cNvPr id="608" name="Oval 607"/>
            <p:cNvSpPr/>
            <p:nvPr/>
          </p:nvSpPr>
          <p:spPr>
            <a:xfrm rot="2700000">
              <a:off x="3254848" y="4662356"/>
              <a:ext cx="397012" cy="20908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342900"/>
              <a:endParaRPr lang="en-GB" sz="1013">
                <a:solidFill>
                  <a:prstClr val="white"/>
                </a:solidFill>
                <a:latin typeface="Corbel"/>
              </a:endParaRPr>
            </a:p>
          </p:txBody>
        </p:sp>
        <p:grpSp>
          <p:nvGrpSpPr>
            <p:cNvPr id="609" name="Group 608"/>
            <p:cNvGrpSpPr/>
            <p:nvPr/>
          </p:nvGrpSpPr>
          <p:grpSpPr>
            <a:xfrm>
              <a:off x="3415078" y="4821163"/>
              <a:ext cx="463187" cy="292560"/>
              <a:chOff x="5513987" y="5450637"/>
              <a:chExt cx="624440" cy="394411"/>
            </a:xfrm>
          </p:grpSpPr>
          <p:sp>
            <p:nvSpPr>
              <p:cNvPr id="610" name="Oval 609"/>
              <p:cNvSpPr/>
              <p:nvPr/>
            </p:nvSpPr>
            <p:spPr>
              <a:xfrm>
                <a:off x="5583660" y="5450637"/>
                <a:ext cx="89692" cy="89692"/>
              </a:xfrm>
              <a:prstGeom prst="ellipse">
                <a:avLst/>
              </a:prstGeom>
              <a:ln w="9525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342900"/>
                <a:endParaRPr lang="en-GB" sz="1013">
                  <a:solidFill>
                    <a:prstClr val="white"/>
                  </a:solidFill>
                  <a:latin typeface="Corbel"/>
                </a:endParaRPr>
              </a:p>
            </p:txBody>
          </p:sp>
          <p:sp>
            <p:nvSpPr>
              <p:cNvPr id="611" name="Oval 610"/>
              <p:cNvSpPr/>
              <p:nvPr/>
            </p:nvSpPr>
            <p:spPr>
              <a:xfrm>
                <a:off x="6048735" y="5721175"/>
                <a:ext cx="89692" cy="89692"/>
              </a:xfrm>
              <a:prstGeom prst="ellipse">
                <a:avLst/>
              </a:prstGeom>
              <a:ln w="9525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342900"/>
                <a:endParaRPr lang="en-GB" sz="1013">
                  <a:solidFill>
                    <a:prstClr val="white"/>
                  </a:solidFill>
                  <a:latin typeface="Corbel"/>
                </a:endParaRPr>
              </a:p>
            </p:txBody>
          </p:sp>
          <p:sp>
            <p:nvSpPr>
              <p:cNvPr id="612" name="Oval 611"/>
              <p:cNvSpPr/>
              <p:nvPr/>
            </p:nvSpPr>
            <p:spPr>
              <a:xfrm>
                <a:off x="5513987" y="5755356"/>
                <a:ext cx="89692" cy="89692"/>
              </a:xfrm>
              <a:prstGeom prst="ellipse">
                <a:avLst/>
              </a:prstGeom>
              <a:ln w="9525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342900"/>
                <a:endParaRPr lang="en-GB" sz="1013">
                  <a:solidFill>
                    <a:prstClr val="white"/>
                  </a:solidFill>
                  <a:latin typeface="Corbel"/>
                </a:endParaRPr>
              </a:p>
            </p:txBody>
          </p:sp>
          <p:sp>
            <p:nvSpPr>
              <p:cNvPr id="613" name="Oval 612"/>
              <p:cNvSpPr/>
              <p:nvPr/>
            </p:nvSpPr>
            <p:spPr>
              <a:xfrm>
                <a:off x="5998317" y="5464759"/>
                <a:ext cx="89692" cy="89692"/>
              </a:xfrm>
              <a:prstGeom prst="ellipse">
                <a:avLst/>
              </a:prstGeom>
              <a:ln w="9525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342900"/>
                <a:endParaRPr lang="en-GB" sz="1013">
                  <a:solidFill>
                    <a:prstClr val="white"/>
                  </a:solidFill>
                  <a:latin typeface="Corbel"/>
                </a:endParaRPr>
              </a:p>
            </p:txBody>
          </p:sp>
          <p:sp>
            <p:nvSpPr>
              <p:cNvPr id="614" name="Oval 613"/>
              <p:cNvSpPr/>
              <p:nvPr/>
            </p:nvSpPr>
            <p:spPr>
              <a:xfrm>
                <a:off x="5809725" y="5671726"/>
                <a:ext cx="89692" cy="89692"/>
              </a:xfrm>
              <a:prstGeom prst="ellipse">
                <a:avLst/>
              </a:prstGeom>
              <a:ln w="9525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342900"/>
                <a:endParaRPr lang="en-GB" sz="1013">
                  <a:solidFill>
                    <a:prstClr val="white"/>
                  </a:solidFill>
                  <a:latin typeface="Corbel"/>
                </a:endParaRPr>
              </a:p>
            </p:txBody>
          </p:sp>
        </p:grpSp>
        <p:grpSp>
          <p:nvGrpSpPr>
            <p:cNvPr id="615" name="Group 614"/>
            <p:cNvGrpSpPr/>
            <p:nvPr/>
          </p:nvGrpSpPr>
          <p:grpSpPr>
            <a:xfrm>
              <a:off x="2523502" y="5137626"/>
              <a:ext cx="654073" cy="226769"/>
              <a:chOff x="4326465" y="5877272"/>
              <a:chExt cx="881780" cy="305716"/>
            </a:xfrm>
          </p:grpSpPr>
          <p:sp>
            <p:nvSpPr>
              <p:cNvPr id="616" name="Oval 615"/>
              <p:cNvSpPr/>
              <p:nvPr/>
            </p:nvSpPr>
            <p:spPr>
              <a:xfrm>
                <a:off x="4830521" y="5877272"/>
                <a:ext cx="89692" cy="89692"/>
              </a:xfrm>
              <a:prstGeom prst="ellipse">
                <a:avLst/>
              </a:prstGeom>
              <a:ln w="9525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342900"/>
                <a:endParaRPr lang="en-GB" sz="1013">
                  <a:solidFill>
                    <a:prstClr val="white"/>
                  </a:solidFill>
                  <a:latin typeface="Corbel"/>
                </a:endParaRPr>
              </a:p>
            </p:txBody>
          </p:sp>
          <p:sp>
            <p:nvSpPr>
              <p:cNvPr id="617" name="Oval 616"/>
              <p:cNvSpPr/>
              <p:nvPr/>
            </p:nvSpPr>
            <p:spPr>
              <a:xfrm>
                <a:off x="4614497" y="5949280"/>
                <a:ext cx="89692" cy="89692"/>
              </a:xfrm>
              <a:prstGeom prst="ellipse">
                <a:avLst/>
              </a:prstGeom>
              <a:ln w="9525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342900"/>
                <a:endParaRPr lang="en-GB" sz="1013">
                  <a:solidFill>
                    <a:prstClr val="white"/>
                  </a:solidFill>
                  <a:latin typeface="Corbel"/>
                </a:endParaRPr>
              </a:p>
            </p:txBody>
          </p:sp>
          <p:sp>
            <p:nvSpPr>
              <p:cNvPr id="618" name="Oval 617"/>
              <p:cNvSpPr/>
              <p:nvPr/>
            </p:nvSpPr>
            <p:spPr>
              <a:xfrm>
                <a:off x="5118553" y="6021288"/>
                <a:ext cx="89692" cy="89692"/>
              </a:xfrm>
              <a:prstGeom prst="ellipse">
                <a:avLst/>
              </a:prstGeom>
              <a:ln w="9525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342900"/>
                <a:endParaRPr lang="en-GB" sz="1013">
                  <a:solidFill>
                    <a:prstClr val="white"/>
                  </a:solidFill>
                  <a:latin typeface="Corbel"/>
                </a:endParaRPr>
              </a:p>
            </p:txBody>
          </p:sp>
          <p:sp>
            <p:nvSpPr>
              <p:cNvPr id="619" name="Oval 618"/>
              <p:cNvSpPr/>
              <p:nvPr/>
            </p:nvSpPr>
            <p:spPr>
              <a:xfrm>
                <a:off x="4758513" y="6093296"/>
                <a:ext cx="89692" cy="89692"/>
              </a:xfrm>
              <a:prstGeom prst="ellipse">
                <a:avLst/>
              </a:prstGeom>
              <a:ln w="9525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342900"/>
                <a:endParaRPr lang="en-GB" sz="1013">
                  <a:solidFill>
                    <a:prstClr val="white"/>
                  </a:solidFill>
                  <a:latin typeface="Corbel"/>
                </a:endParaRPr>
              </a:p>
            </p:txBody>
          </p:sp>
          <p:sp>
            <p:nvSpPr>
              <p:cNvPr id="620" name="Oval 619"/>
              <p:cNvSpPr/>
              <p:nvPr/>
            </p:nvSpPr>
            <p:spPr>
              <a:xfrm>
                <a:off x="4326465" y="6021288"/>
                <a:ext cx="89692" cy="89692"/>
              </a:xfrm>
              <a:prstGeom prst="ellipse">
                <a:avLst/>
              </a:prstGeom>
              <a:ln w="9525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342900"/>
                <a:endParaRPr lang="en-GB" sz="1013">
                  <a:solidFill>
                    <a:prstClr val="white"/>
                  </a:solidFill>
                  <a:latin typeface="Corbel"/>
                </a:endParaRPr>
              </a:p>
            </p:txBody>
          </p:sp>
        </p:grpSp>
        <p:grpSp>
          <p:nvGrpSpPr>
            <p:cNvPr id="621" name="Group 620"/>
            <p:cNvGrpSpPr/>
            <p:nvPr/>
          </p:nvGrpSpPr>
          <p:grpSpPr>
            <a:xfrm>
              <a:off x="1746874" y="4704637"/>
              <a:ext cx="157953" cy="392694"/>
              <a:chOff x="3265019" y="5293543"/>
              <a:chExt cx="212942" cy="529405"/>
            </a:xfrm>
          </p:grpSpPr>
          <p:sp>
            <p:nvSpPr>
              <p:cNvPr id="622" name="Oval 621"/>
              <p:cNvSpPr/>
              <p:nvPr/>
            </p:nvSpPr>
            <p:spPr>
              <a:xfrm>
                <a:off x="3388269" y="5484806"/>
                <a:ext cx="89692" cy="89692"/>
              </a:xfrm>
              <a:prstGeom prst="ellipse">
                <a:avLst/>
              </a:prstGeom>
              <a:ln w="9525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342900"/>
                <a:endParaRPr lang="en-GB" sz="1013">
                  <a:solidFill>
                    <a:prstClr val="white"/>
                  </a:solidFill>
                  <a:latin typeface="Corbel"/>
                </a:endParaRPr>
              </a:p>
            </p:txBody>
          </p:sp>
          <p:sp>
            <p:nvSpPr>
              <p:cNvPr id="623" name="Oval 622"/>
              <p:cNvSpPr/>
              <p:nvPr/>
            </p:nvSpPr>
            <p:spPr>
              <a:xfrm>
                <a:off x="3265019" y="5293543"/>
                <a:ext cx="89692" cy="89692"/>
              </a:xfrm>
              <a:prstGeom prst="ellipse">
                <a:avLst/>
              </a:prstGeom>
              <a:ln w="9525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342900"/>
                <a:endParaRPr lang="en-GB" sz="1013">
                  <a:solidFill>
                    <a:prstClr val="white"/>
                  </a:solidFill>
                  <a:latin typeface="Corbel"/>
                </a:endParaRPr>
              </a:p>
            </p:txBody>
          </p:sp>
          <p:sp>
            <p:nvSpPr>
              <p:cNvPr id="624" name="Oval 623"/>
              <p:cNvSpPr/>
              <p:nvPr/>
            </p:nvSpPr>
            <p:spPr>
              <a:xfrm>
                <a:off x="3347864" y="5733256"/>
                <a:ext cx="89692" cy="89692"/>
              </a:xfrm>
              <a:prstGeom prst="ellipse">
                <a:avLst/>
              </a:prstGeom>
              <a:ln w="9525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342900"/>
                <a:endParaRPr lang="en-GB" sz="1013">
                  <a:solidFill>
                    <a:prstClr val="white"/>
                  </a:solidFill>
                  <a:latin typeface="Corbel"/>
                </a:endParaRPr>
              </a:p>
            </p:txBody>
          </p:sp>
        </p:grpSp>
        <p:grpSp>
          <p:nvGrpSpPr>
            <p:cNvPr id="973" name="Group 83"/>
            <p:cNvGrpSpPr>
              <a:grpSpLocks/>
            </p:cNvGrpSpPr>
            <p:nvPr/>
          </p:nvGrpSpPr>
          <p:grpSpPr bwMode="auto">
            <a:xfrm rot="2863413">
              <a:off x="3942861" y="2755407"/>
              <a:ext cx="913926" cy="767076"/>
              <a:chOff x="312" y="2511"/>
              <a:chExt cx="890" cy="747"/>
            </a:xfrm>
          </p:grpSpPr>
          <p:grpSp>
            <p:nvGrpSpPr>
              <p:cNvPr id="974" name="Group 84"/>
              <p:cNvGrpSpPr>
                <a:grpSpLocks/>
              </p:cNvGrpSpPr>
              <p:nvPr/>
            </p:nvGrpSpPr>
            <p:grpSpPr bwMode="auto">
              <a:xfrm>
                <a:off x="312" y="2522"/>
                <a:ext cx="890" cy="736"/>
                <a:chOff x="1395" y="2645"/>
                <a:chExt cx="1729" cy="1422"/>
              </a:xfrm>
            </p:grpSpPr>
            <p:sp>
              <p:nvSpPr>
                <p:cNvPr id="994" name="Oval 85"/>
                <p:cNvSpPr>
                  <a:spLocks noChangeArrowheads="1"/>
                </p:cNvSpPr>
                <p:nvPr/>
              </p:nvSpPr>
              <p:spPr bwMode="auto">
                <a:xfrm>
                  <a:off x="2061" y="2871"/>
                  <a:ext cx="491" cy="978"/>
                </a:xfrm>
                <a:prstGeom prst="ellipse">
                  <a:avLst/>
                </a:prstGeom>
                <a:noFill/>
                <a:ln w="57150">
                  <a:solidFill>
                    <a:schemeClr val="bg1">
                      <a:lumMod val="65000"/>
                    </a:schemeClr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tx2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51432" tIns="25716" rIns="51432" bIns="25716" anchor="ctr">
                  <a:spAutoFit/>
                </a:bodyPr>
                <a:lstStyle/>
                <a:p>
                  <a:pPr defTabSz="342900">
                    <a:defRPr/>
                  </a:pPr>
                  <a:endParaRPr lang="en-US" sz="1013" kern="0">
                    <a:solidFill>
                      <a:sysClr val="windowText" lastClr="000000"/>
                    </a:solidFill>
                    <a:latin typeface="Corbel"/>
                  </a:endParaRPr>
                </a:p>
              </p:txBody>
            </p:sp>
            <p:sp>
              <p:nvSpPr>
                <p:cNvPr id="995" name="Oval 86"/>
                <p:cNvSpPr>
                  <a:spLocks noChangeArrowheads="1"/>
                </p:cNvSpPr>
                <p:nvPr/>
              </p:nvSpPr>
              <p:spPr bwMode="auto">
                <a:xfrm>
                  <a:off x="1961" y="2871"/>
                  <a:ext cx="491" cy="978"/>
                </a:xfrm>
                <a:prstGeom prst="ellipse">
                  <a:avLst/>
                </a:prstGeom>
                <a:noFill/>
                <a:ln w="57150">
                  <a:solidFill>
                    <a:schemeClr val="bg1">
                      <a:lumMod val="65000"/>
                    </a:schemeClr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tx2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51432" tIns="25716" rIns="51432" bIns="25716" anchor="ctr">
                  <a:spAutoFit/>
                </a:bodyPr>
                <a:lstStyle/>
                <a:p>
                  <a:pPr defTabSz="342900">
                    <a:defRPr/>
                  </a:pPr>
                  <a:endParaRPr lang="en-US" sz="1013" kern="0">
                    <a:solidFill>
                      <a:sysClr val="windowText" lastClr="000000"/>
                    </a:solidFill>
                    <a:latin typeface="Corbel"/>
                  </a:endParaRPr>
                </a:p>
              </p:txBody>
            </p:sp>
            <p:sp>
              <p:nvSpPr>
                <p:cNvPr id="996" name="Oval 87"/>
                <p:cNvSpPr>
                  <a:spLocks noChangeArrowheads="1"/>
                </p:cNvSpPr>
                <p:nvPr/>
              </p:nvSpPr>
              <p:spPr bwMode="auto">
                <a:xfrm>
                  <a:off x="2061" y="3089"/>
                  <a:ext cx="491" cy="978"/>
                </a:xfrm>
                <a:prstGeom prst="ellipse">
                  <a:avLst/>
                </a:prstGeom>
                <a:noFill/>
                <a:ln w="57150">
                  <a:solidFill>
                    <a:schemeClr val="bg1">
                      <a:lumMod val="65000"/>
                    </a:schemeClr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tx2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51432" tIns="25716" rIns="51432" bIns="25716" anchor="ctr">
                  <a:spAutoFit/>
                </a:bodyPr>
                <a:lstStyle/>
                <a:p>
                  <a:pPr defTabSz="342900">
                    <a:defRPr/>
                  </a:pPr>
                  <a:endParaRPr lang="en-US" sz="1013" kern="0">
                    <a:solidFill>
                      <a:sysClr val="windowText" lastClr="000000"/>
                    </a:solidFill>
                    <a:latin typeface="Corbel"/>
                  </a:endParaRPr>
                </a:p>
              </p:txBody>
            </p:sp>
            <p:sp>
              <p:nvSpPr>
                <p:cNvPr id="997" name="Oval 88"/>
                <p:cNvSpPr>
                  <a:spLocks noChangeArrowheads="1"/>
                </p:cNvSpPr>
                <p:nvPr/>
              </p:nvSpPr>
              <p:spPr bwMode="auto">
                <a:xfrm>
                  <a:off x="1962" y="3089"/>
                  <a:ext cx="491" cy="977"/>
                </a:xfrm>
                <a:prstGeom prst="ellipse">
                  <a:avLst/>
                </a:prstGeom>
                <a:noFill/>
                <a:ln w="57150">
                  <a:solidFill>
                    <a:schemeClr val="bg1">
                      <a:lumMod val="65000"/>
                    </a:schemeClr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tx2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51432" tIns="25716" rIns="51432" bIns="25716" anchor="ctr">
                  <a:spAutoFit/>
                </a:bodyPr>
                <a:lstStyle/>
                <a:p>
                  <a:pPr defTabSz="342900">
                    <a:defRPr/>
                  </a:pPr>
                  <a:endParaRPr lang="en-US" sz="1013" kern="0">
                    <a:solidFill>
                      <a:sysClr val="windowText" lastClr="000000"/>
                    </a:solidFill>
                    <a:latin typeface="Corbel"/>
                  </a:endParaRPr>
                </a:p>
              </p:txBody>
            </p:sp>
            <p:sp>
              <p:nvSpPr>
                <p:cNvPr id="998" name="Oval 89"/>
                <p:cNvSpPr>
                  <a:spLocks noChangeArrowheads="1"/>
                </p:cNvSpPr>
                <p:nvPr/>
              </p:nvSpPr>
              <p:spPr bwMode="auto">
                <a:xfrm>
                  <a:off x="2061" y="2661"/>
                  <a:ext cx="491" cy="977"/>
                </a:xfrm>
                <a:prstGeom prst="ellipse">
                  <a:avLst/>
                </a:prstGeom>
                <a:noFill/>
                <a:ln w="57150">
                  <a:solidFill>
                    <a:schemeClr val="bg1">
                      <a:lumMod val="65000"/>
                    </a:schemeClr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tx2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51432" tIns="25716" rIns="51432" bIns="25716" anchor="ctr">
                  <a:spAutoFit/>
                </a:bodyPr>
                <a:lstStyle/>
                <a:p>
                  <a:pPr defTabSz="342900">
                    <a:defRPr/>
                  </a:pPr>
                  <a:endParaRPr lang="en-US" sz="1013" kern="0">
                    <a:solidFill>
                      <a:sysClr val="windowText" lastClr="000000"/>
                    </a:solidFill>
                    <a:latin typeface="Corbel"/>
                  </a:endParaRPr>
                </a:p>
              </p:txBody>
            </p:sp>
            <p:sp>
              <p:nvSpPr>
                <p:cNvPr id="999" name="Oval 90"/>
                <p:cNvSpPr>
                  <a:spLocks noChangeArrowheads="1"/>
                </p:cNvSpPr>
                <p:nvPr/>
              </p:nvSpPr>
              <p:spPr bwMode="auto">
                <a:xfrm>
                  <a:off x="1961" y="2661"/>
                  <a:ext cx="491" cy="977"/>
                </a:xfrm>
                <a:prstGeom prst="ellipse">
                  <a:avLst/>
                </a:prstGeom>
                <a:noFill/>
                <a:ln w="57150">
                  <a:solidFill>
                    <a:schemeClr val="bg1">
                      <a:lumMod val="65000"/>
                    </a:schemeClr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tx2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51432" tIns="25716" rIns="51432" bIns="25716" anchor="ctr">
                  <a:spAutoFit/>
                </a:bodyPr>
                <a:lstStyle/>
                <a:p>
                  <a:pPr defTabSz="342900">
                    <a:defRPr/>
                  </a:pPr>
                  <a:endParaRPr lang="en-US" sz="1013" kern="0">
                    <a:solidFill>
                      <a:sysClr val="windowText" lastClr="000000"/>
                    </a:solidFill>
                    <a:latin typeface="Corbel"/>
                  </a:endParaRPr>
                </a:p>
              </p:txBody>
            </p:sp>
            <p:grpSp>
              <p:nvGrpSpPr>
                <p:cNvPr id="1000" name="Group 91"/>
                <p:cNvGrpSpPr>
                  <a:grpSpLocks/>
                </p:cNvGrpSpPr>
                <p:nvPr/>
              </p:nvGrpSpPr>
              <p:grpSpPr bwMode="auto">
                <a:xfrm rot="-2741174">
                  <a:off x="1818" y="2294"/>
                  <a:ext cx="489" cy="1193"/>
                  <a:chOff x="1337" y="2225"/>
                  <a:chExt cx="489" cy="1193"/>
                </a:xfrm>
              </p:grpSpPr>
              <p:sp>
                <p:nvSpPr>
                  <p:cNvPr id="1010" name="Oval 92"/>
                  <p:cNvSpPr>
                    <a:spLocks noChangeArrowheads="1"/>
                  </p:cNvSpPr>
                  <p:nvPr/>
                </p:nvSpPr>
                <p:spPr bwMode="auto">
                  <a:xfrm>
                    <a:off x="1337" y="2435"/>
                    <a:ext cx="489" cy="983"/>
                  </a:xfrm>
                  <a:prstGeom prst="ellipse">
                    <a:avLst/>
                  </a:prstGeom>
                  <a:noFill/>
                  <a:ln w="57150">
                    <a:solidFill>
                      <a:schemeClr val="bg1">
                        <a:lumMod val="65000"/>
                      </a:schemeClr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909E8E84-426E-40dd-AFC4-6F175D3DCCD1}">
                      <a14:hiddenFill xmlns:a14="http://schemas.microsoft.com/office/drawing/2010/main" xmlns="">
                        <a:solidFill>
                          <a:schemeClr val="tx2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lIns="51432" tIns="25716" rIns="51432" bIns="25716" anchor="ctr">
                    <a:spAutoFit/>
                  </a:bodyPr>
                  <a:lstStyle/>
                  <a:p>
                    <a:pPr defTabSz="342900">
                      <a:defRPr/>
                    </a:pPr>
                    <a:endParaRPr lang="en-US" sz="1013" kern="0">
                      <a:solidFill>
                        <a:sysClr val="windowText" lastClr="000000"/>
                      </a:solidFill>
                      <a:latin typeface="Corbel"/>
                    </a:endParaRPr>
                  </a:p>
                </p:txBody>
              </p:sp>
              <p:sp>
                <p:nvSpPr>
                  <p:cNvPr id="1011" name="Oval 93"/>
                  <p:cNvSpPr>
                    <a:spLocks noChangeArrowheads="1"/>
                  </p:cNvSpPr>
                  <p:nvPr/>
                </p:nvSpPr>
                <p:spPr bwMode="auto">
                  <a:xfrm>
                    <a:off x="1337" y="2225"/>
                    <a:ext cx="489" cy="983"/>
                  </a:xfrm>
                  <a:prstGeom prst="ellipse">
                    <a:avLst/>
                  </a:prstGeom>
                  <a:noFill/>
                  <a:ln w="57150">
                    <a:solidFill>
                      <a:schemeClr val="bg1">
                        <a:lumMod val="65000"/>
                      </a:schemeClr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909E8E84-426E-40dd-AFC4-6F175D3DCCD1}">
                      <a14:hiddenFill xmlns:a14="http://schemas.microsoft.com/office/drawing/2010/main" xmlns="">
                        <a:solidFill>
                          <a:schemeClr val="tx2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lIns="51432" tIns="25716" rIns="51432" bIns="25716" anchor="ctr">
                    <a:spAutoFit/>
                  </a:bodyPr>
                  <a:lstStyle/>
                  <a:p>
                    <a:pPr defTabSz="342900">
                      <a:defRPr/>
                    </a:pPr>
                    <a:endParaRPr lang="en-US" sz="1013" kern="0">
                      <a:solidFill>
                        <a:sysClr val="windowText" lastClr="000000"/>
                      </a:solidFill>
                      <a:latin typeface="Corbel"/>
                    </a:endParaRPr>
                  </a:p>
                </p:txBody>
              </p:sp>
            </p:grpSp>
            <p:grpSp>
              <p:nvGrpSpPr>
                <p:cNvPr id="1001" name="Group 94"/>
                <p:cNvGrpSpPr>
                  <a:grpSpLocks/>
                </p:cNvGrpSpPr>
                <p:nvPr/>
              </p:nvGrpSpPr>
              <p:grpSpPr bwMode="auto">
                <a:xfrm rot="2741174" flipH="1">
                  <a:off x="2212" y="2293"/>
                  <a:ext cx="489" cy="1194"/>
                  <a:chOff x="1337" y="2224"/>
                  <a:chExt cx="489" cy="1194"/>
                </a:xfrm>
              </p:grpSpPr>
              <p:sp>
                <p:nvSpPr>
                  <p:cNvPr id="1008" name="Oval 95"/>
                  <p:cNvSpPr>
                    <a:spLocks noChangeArrowheads="1"/>
                  </p:cNvSpPr>
                  <p:nvPr/>
                </p:nvSpPr>
                <p:spPr bwMode="auto">
                  <a:xfrm>
                    <a:off x="1337" y="2435"/>
                    <a:ext cx="489" cy="983"/>
                  </a:xfrm>
                  <a:prstGeom prst="ellipse">
                    <a:avLst/>
                  </a:prstGeom>
                  <a:noFill/>
                  <a:ln w="57150">
                    <a:solidFill>
                      <a:schemeClr val="bg1">
                        <a:lumMod val="65000"/>
                      </a:schemeClr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909E8E84-426E-40dd-AFC4-6F175D3DCCD1}">
                      <a14:hiddenFill xmlns:a14="http://schemas.microsoft.com/office/drawing/2010/main" xmlns="">
                        <a:solidFill>
                          <a:schemeClr val="tx2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lIns="51432" tIns="25716" rIns="51432" bIns="25716" anchor="ctr">
                    <a:spAutoFit/>
                  </a:bodyPr>
                  <a:lstStyle/>
                  <a:p>
                    <a:pPr defTabSz="342900">
                      <a:defRPr/>
                    </a:pPr>
                    <a:endParaRPr lang="en-US" sz="1013" kern="0">
                      <a:solidFill>
                        <a:sysClr val="windowText" lastClr="000000"/>
                      </a:solidFill>
                      <a:latin typeface="Corbel"/>
                    </a:endParaRPr>
                  </a:p>
                </p:txBody>
              </p:sp>
              <p:sp>
                <p:nvSpPr>
                  <p:cNvPr id="1009" name="Oval 96"/>
                  <p:cNvSpPr>
                    <a:spLocks noChangeArrowheads="1"/>
                  </p:cNvSpPr>
                  <p:nvPr/>
                </p:nvSpPr>
                <p:spPr bwMode="auto">
                  <a:xfrm>
                    <a:off x="1337" y="2224"/>
                    <a:ext cx="489" cy="983"/>
                  </a:xfrm>
                  <a:prstGeom prst="ellipse">
                    <a:avLst/>
                  </a:prstGeom>
                  <a:noFill/>
                  <a:ln w="57150">
                    <a:solidFill>
                      <a:schemeClr val="bg1">
                        <a:lumMod val="65000"/>
                      </a:schemeClr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909E8E84-426E-40dd-AFC4-6F175D3DCCD1}">
                      <a14:hiddenFill xmlns:a14="http://schemas.microsoft.com/office/drawing/2010/main" xmlns="">
                        <a:solidFill>
                          <a:schemeClr val="tx2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lIns="51432" tIns="25716" rIns="51432" bIns="25716" anchor="ctr">
                    <a:spAutoFit/>
                  </a:bodyPr>
                  <a:lstStyle/>
                  <a:p>
                    <a:pPr defTabSz="342900">
                      <a:defRPr/>
                    </a:pPr>
                    <a:endParaRPr lang="en-US" sz="1013" kern="0">
                      <a:solidFill>
                        <a:sysClr val="windowText" lastClr="000000"/>
                      </a:solidFill>
                      <a:latin typeface="Corbel"/>
                    </a:endParaRPr>
                  </a:p>
                </p:txBody>
              </p:sp>
            </p:grpSp>
            <p:grpSp>
              <p:nvGrpSpPr>
                <p:cNvPr id="1002" name="Group 97"/>
                <p:cNvGrpSpPr>
                  <a:grpSpLocks/>
                </p:cNvGrpSpPr>
                <p:nvPr/>
              </p:nvGrpSpPr>
              <p:grpSpPr bwMode="auto">
                <a:xfrm rot="2741174" flipH="1">
                  <a:off x="2282" y="2367"/>
                  <a:ext cx="489" cy="1195"/>
                  <a:chOff x="1337" y="2225"/>
                  <a:chExt cx="489" cy="1195"/>
                </a:xfrm>
              </p:grpSpPr>
              <p:sp>
                <p:nvSpPr>
                  <p:cNvPr id="1006" name="Oval 99"/>
                  <p:cNvSpPr>
                    <a:spLocks noChangeArrowheads="1"/>
                  </p:cNvSpPr>
                  <p:nvPr/>
                </p:nvSpPr>
                <p:spPr bwMode="auto">
                  <a:xfrm>
                    <a:off x="1337" y="2225"/>
                    <a:ext cx="489" cy="983"/>
                  </a:xfrm>
                  <a:prstGeom prst="ellipse">
                    <a:avLst/>
                  </a:prstGeom>
                  <a:noFill/>
                  <a:ln w="57150">
                    <a:solidFill>
                      <a:schemeClr val="bg1">
                        <a:lumMod val="65000"/>
                      </a:schemeClr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909E8E84-426E-40dd-AFC4-6F175D3DCCD1}">
                      <a14:hiddenFill xmlns:a14="http://schemas.microsoft.com/office/drawing/2010/main" xmlns="">
                        <a:solidFill>
                          <a:srgbClr val="FCBE0E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lIns="51432" tIns="25716" rIns="51432" bIns="25716" anchor="ctr">
                    <a:spAutoFit/>
                  </a:bodyPr>
                  <a:lstStyle/>
                  <a:p>
                    <a:pPr defTabSz="342900">
                      <a:defRPr/>
                    </a:pPr>
                    <a:endParaRPr lang="en-US" sz="1013" kern="0">
                      <a:solidFill>
                        <a:sysClr val="windowText" lastClr="000000"/>
                      </a:solidFill>
                      <a:latin typeface="Corbel"/>
                    </a:endParaRPr>
                  </a:p>
                </p:txBody>
              </p:sp>
              <p:sp>
                <p:nvSpPr>
                  <p:cNvPr id="1007" name="Oval 98"/>
                  <p:cNvSpPr>
                    <a:spLocks noChangeArrowheads="1"/>
                  </p:cNvSpPr>
                  <p:nvPr/>
                </p:nvSpPr>
                <p:spPr bwMode="auto">
                  <a:xfrm>
                    <a:off x="1337" y="2436"/>
                    <a:ext cx="489" cy="984"/>
                  </a:xfrm>
                  <a:prstGeom prst="ellipse">
                    <a:avLst/>
                  </a:prstGeom>
                  <a:solidFill>
                    <a:srgbClr val="FCBE0E"/>
                  </a:solidFill>
                  <a:ln w="57150">
                    <a:solidFill>
                      <a:schemeClr val="bg1">
                        <a:lumMod val="65000"/>
                      </a:schemeClr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AF507438-7753-43e0-B8FC-AC1667EBCBE1}">
                      <a14:hiddenEffects xmlns:a14="http://schemas.microsoft.com/office/drawing/2010/main" xmlns="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lIns="51432" tIns="25716" rIns="51432" bIns="25716" anchor="ctr">
                    <a:spAutoFit/>
                  </a:bodyPr>
                  <a:lstStyle/>
                  <a:p>
                    <a:pPr defTabSz="342900">
                      <a:defRPr/>
                    </a:pPr>
                    <a:endParaRPr lang="en-US" sz="1013" kern="0">
                      <a:solidFill>
                        <a:sysClr val="windowText" lastClr="000000"/>
                      </a:solidFill>
                      <a:latin typeface="Corbel"/>
                    </a:endParaRPr>
                  </a:p>
                </p:txBody>
              </p:sp>
            </p:grpSp>
            <p:grpSp>
              <p:nvGrpSpPr>
                <p:cNvPr id="1003" name="Group 100"/>
                <p:cNvGrpSpPr>
                  <a:grpSpLocks/>
                </p:cNvGrpSpPr>
                <p:nvPr/>
              </p:nvGrpSpPr>
              <p:grpSpPr bwMode="auto">
                <a:xfrm rot="-2741174">
                  <a:off x="1747" y="2369"/>
                  <a:ext cx="489" cy="1193"/>
                  <a:chOff x="1337" y="2226"/>
                  <a:chExt cx="489" cy="1193"/>
                </a:xfrm>
              </p:grpSpPr>
              <p:sp>
                <p:nvSpPr>
                  <p:cNvPr id="1004" name="Oval 101"/>
                  <p:cNvSpPr>
                    <a:spLocks noChangeArrowheads="1"/>
                  </p:cNvSpPr>
                  <p:nvPr/>
                </p:nvSpPr>
                <p:spPr bwMode="auto">
                  <a:xfrm>
                    <a:off x="1337" y="2436"/>
                    <a:ext cx="489" cy="983"/>
                  </a:xfrm>
                  <a:prstGeom prst="ellipse">
                    <a:avLst/>
                  </a:prstGeom>
                  <a:noFill/>
                  <a:ln w="57150">
                    <a:solidFill>
                      <a:schemeClr val="bg1">
                        <a:lumMod val="65000"/>
                      </a:schemeClr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909E8E84-426E-40dd-AFC4-6F175D3DCCD1}">
                      <a14:hiddenFill xmlns:a14="http://schemas.microsoft.com/office/drawing/2010/main" xmlns="">
                        <a:solidFill>
                          <a:srgbClr val="FCBE0E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lIns="51432" tIns="25716" rIns="51432" bIns="25716" anchor="ctr">
                    <a:spAutoFit/>
                  </a:bodyPr>
                  <a:lstStyle/>
                  <a:p>
                    <a:pPr defTabSz="342900">
                      <a:defRPr/>
                    </a:pPr>
                    <a:endParaRPr lang="en-US" sz="1013" kern="0">
                      <a:solidFill>
                        <a:sysClr val="windowText" lastClr="000000"/>
                      </a:solidFill>
                      <a:latin typeface="Corbel"/>
                    </a:endParaRPr>
                  </a:p>
                </p:txBody>
              </p:sp>
              <p:sp>
                <p:nvSpPr>
                  <p:cNvPr id="1005" name="Oval 102"/>
                  <p:cNvSpPr>
                    <a:spLocks noChangeArrowheads="1"/>
                  </p:cNvSpPr>
                  <p:nvPr/>
                </p:nvSpPr>
                <p:spPr bwMode="auto">
                  <a:xfrm>
                    <a:off x="1337" y="2226"/>
                    <a:ext cx="489" cy="983"/>
                  </a:xfrm>
                  <a:prstGeom prst="ellipse">
                    <a:avLst/>
                  </a:prstGeom>
                  <a:noFill/>
                  <a:ln w="57150">
                    <a:solidFill>
                      <a:schemeClr val="bg1">
                        <a:lumMod val="65000"/>
                      </a:schemeClr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909E8E84-426E-40dd-AFC4-6F175D3DCCD1}">
                      <a14:hiddenFill xmlns:a14="http://schemas.microsoft.com/office/drawing/2010/main" xmlns="">
                        <a:solidFill>
                          <a:srgbClr val="FCBE0E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lIns="51432" tIns="25716" rIns="51432" bIns="25716" anchor="ctr">
                    <a:spAutoFit/>
                  </a:bodyPr>
                  <a:lstStyle/>
                  <a:p>
                    <a:pPr defTabSz="342900">
                      <a:defRPr/>
                    </a:pPr>
                    <a:endParaRPr lang="en-US" sz="1013" kern="0">
                      <a:solidFill>
                        <a:sysClr val="windowText" lastClr="000000"/>
                      </a:solidFill>
                      <a:latin typeface="Corbel"/>
                    </a:endParaRPr>
                  </a:p>
                </p:txBody>
              </p:sp>
            </p:grpSp>
          </p:grpSp>
          <p:sp>
            <p:nvSpPr>
              <p:cNvPr id="975" name="Oval 103"/>
              <p:cNvSpPr>
                <a:spLocks noChangeArrowheads="1"/>
              </p:cNvSpPr>
              <p:nvPr/>
            </p:nvSpPr>
            <p:spPr bwMode="auto">
              <a:xfrm>
                <a:off x="661" y="2638"/>
                <a:ext cx="253" cy="506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 w="12700">
                <a:noFill/>
                <a:round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51432" tIns="25716" rIns="51432" bIns="25716" anchor="ctr">
                <a:spAutoFit/>
              </a:bodyPr>
              <a:lstStyle/>
              <a:p>
                <a:pPr defTabSz="342900">
                  <a:defRPr/>
                </a:pPr>
                <a:endParaRPr lang="en-US" sz="1013" kern="0">
                  <a:solidFill>
                    <a:sysClr val="windowText" lastClr="000000"/>
                  </a:solidFill>
                  <a:latin typeface="Corbel"/>
                </a:endParaRPr>
              </a:p>
            </p:txBody>
          </p:sp>
          <p:sp>
            <p:nvSpPr>
              <p:cNvPr id="976" name="Oval 104"/>
              <p:cNvSpPr>
                <a:spLocks noChangeArrowheads="1"/>
              </p:cNvSpPr>
              <p:nvPr/>
            </p:nvSpPr>
            <p:spPr bwMode="auto">
              <a:xfrm>
                <a:off x="609" y="2638"/>
                <a:ext cx="253" cy="506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 w="12700">
                <a:noFill/>
                <a:round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51432" tIns="25716" rIns="51432" bIns="25716" anchor="ctr">
                <a:spAutoFit/>
              </a:bodyPr>
              <a:lstStyle/>
              <a:p>
                <a:pPr defTabSz="342900">
                  <a:defRPr/>
                </a:pPr>
                <a:endParaRPr lang="en-US" sz="1013" kern="0">
                  <a:solidFill>
                    <a:sysClr val="windowText" lastClr="000000"/>
                  </a:solidFill>
                  <a:latin typeface="Corbel"/>
                </a:endParaRPr>
              </a:p>
            </p:txBody>
          </p:sp>
          <p:sp>
            <p:nvSpPr>
              <p:cNvPr id="977" name="Oval 105"/>
              <p:cNvSpPr>
                <a:spLocks noChangeArrowheads="1"/>
              </p:cNvSpPr>
              <p:nvPr/>
            </p:nvSpPr>
            <p:spPr bwMode="auto">
              <a:xfrm>
                <a:off x="661" y="2751"/>
                <a:ext cx="253" cy="506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 w="12700">
                <a:noFill/>
                <a:round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51432" tIns="25716" rIns="51432" bIns="25716" anchor="ctr">
                <a:spAutoFit/>
              </a:bodyPr>
              <a:lstStyle/>
              <a:p>
                <a:pPr defTabSz="342900">
                  <a:defRPr/>
                </a:pPr>
                <a:endParaRPr lang="en-US" sz="1013" kern="0">
                  <a:solidFill>
                    <a:sysClr val="windowText" lastClr="000000"/>
                  </a:solidFill>
                  <a:latin typeface="Corbel"/>
                </a:endParaRPr>
              </a:p>
            </p:txBody>
          </p:sp>
          <p:sp>
            <p:nvSpPr>
              <p:cNvPr id="978" name="Oval 106"/>
              <p:cNvSpPr>
                <a:spLocks noChangeArrowheads="1"/>
              </p:cNvSpPr>
              <p:nvPr/>
            </p:nvSpPr>
            <p:spPr bwMode="auto">
              <a:xfrm>
                <a:off x="609" y="2751"/>
                <a:ext cx="253" cy="506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 w="12700">
                <a:noFill/>
                <a:round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51432" tIns="25716" rIns="51432" bIns="25716" anchor="ctr">
                <a:spAutoFit/>
              </a:bodyPr>
              <a:lstStyle/>
              <a:p>
                <a:pPr defTabSz="342900">
                  <a:defRPr/>
                </a:pPr>
                <a:endParaRPr lang="en-US" sz="1013" kern="0">
                  <a:solidFill>
                    <a:sysClr val="windowText" lastClr="000000"/>
                  </a:solidFill>
                  <a:latin typeface="Corbel"/>
                </a:endParaRPr>
              </a:p>
            </p:txBody>
          </p:sp>
          <p:sp>
            <p:nvSpPr>
              <p:cNvPr id="979" name="Oval 107"/>
              <p:cNvSpPr>
                <a:spLocks noChangeArrowheads="1"/>
              </p:cNvSpPr>
              <p:nvPr/>
            </p:nvSpPr>
            <p:spPr bwMode="auto">
              <a:xfrm>
                <a:off x="661" y="2530"/>
                <a:ext cx="253" cy="506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 w="12700">
                <a:noFill/>
                <a:round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51432" tIns="25716" rIns="51432" bIns="25716" anchor="ctr">
                <a:spAutoFit/>
              </a:bodyPr>
              <a:lstStyle/>
              <a:p>
                <a:pPr defTabSz="342900">
                  <a:defRPr/>
                </a:pPr>
                <a:endParaRPr lang="en-US" sz="1013" kern="0">
                  <a:solidFill>
                    <a:sysClr val="windowText" lastClr="000000"/>
                  </a:solidFill>
                  <a:latin typeface="Corbel"/>
                </a:endParaRPr>
              </a:p>
            </p:txBody>
          </p:sp>
          <p:sp>
            <p:nvSpPr>
              <p:cNvPr id="980" name="Oval 108"/>
              <p:cNvSpPr>
                <a:spLocks noChangeArrowheads="1"/>
              </p:cNvSpPr>
              <p:nvPr/>
            </p:nvSpPr>
            <p:spPr bwMode="auto">
              <a:xfrm>
                <a:off x="609" y="2530"/>
                <a:ext cx="253" cy="506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 w="12700">
                <a:noFill/>
                <a:round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51432" tIns="25716" rIns="51432" bIns="25716" anchor="ctr">
                <a:spAutoFit/>
              </a:bodyPr>
              <a:lstStyle/>
              <a:p>
                <a:pPr defTabSz="342900">
                  <a:defRPr/>
                </a:pPr>
                <a:endParaRPr lang="en-US" sz="1013" kern="0">
                  <a:solidFill>
                    <a:sysClr val="windowText" lastClr="000000"/>
                  </a:solidFill>
                  <a:latin typeface="Corbel"/>
                </a:endParaRPr>
              </a:p>
            </p:txBody>
          </p:sp>
          <p:grpSp>
            <p:nvGrpSpPr>
              <p:cNvPr id="981" name="Group 109"/>
              <p:cNvGrpSpPr>
                <a:grpSpLocks/>
              </p:cNvGrpSpPr>
              <p:nvPr/>
            </p:nvGrpSpPr>
            <p:grpSpPr bwMode="auto">
              <a:xfrm rot="-2741174">
                <a:off x="534" y="2341"/>
                <a:ext cx="253" cy="615"/>
                <a:chOff x="1335" y="2228"/>
                <a:chExt cx="494" cy="1189"/>
              </a:xfrm>
            </p:grpSpPr>
            <p:sp>
              <p:nvSpPr>
                <p:cNvPr id="992" name="Oval 110"/>
                <p:cNvSpPr>
                  <a:spLocks noChangeArrowheads="1"/>
                </p:cNvSpPr>
                <p:nvPr/>
              </p:nvSpPr>
              <p:spPr bwMode="auto">
                <a:xfrm>
                  <a:off x="1335" y="2438"/>
                  <a:ext cx="494" cy="979"/>
                </a:xfrm>
                <a:prstGeom prst="ellipse">
                  <a:avLst/>
                </a:prstGeom>
                <a:solidFill>
                  <a:schemeClr val="bg1">
                    <a:lumMod val="85000"/>
                  </a:schemeClr>
                </a:solidFill>
                <a:ln w="12700">
                  <a:noFill/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51432" tIns="25716" rIns="51432" bIns="25716" anchor="ctr">
                  <a:spAutoFit/>
                </a:bodyPr>
                <a:lstStyle/>
                <a:p>
                  <a:pPr defTabSz="342900">
                    <a:defRPr/>
                  </a:pPr>
                  <a:endParaRPr lang="en-US" sz="1013" kern="0">
                    <a:solidFill>
                      <a:sysClr val="windowText" lastClr="000000"/>
                    </a:solidFill>
                    <a:latin typeface="Corbel"/>
                  </a:endParaRPr>
                </a:p>
              </p:txBody>
            </p:sp>
            <p:sp>
              <p:nvSpPr>
                <p:cNvPr id="993" name="Oval 111"/>
                <p:cNvSpPr>
                  <a:spLocks noChangeArrowheads="1"/>
                </p:cNvSpPr>
                <p:nvPr/>
              </p:nvSpPr>
              <p:spPr bwMode="auto">
                <a:xfrm>
                  <a:off x="1335" y="2228"/>
                  <a:ext cx="494" cy="979"/>
                </a:xfrm>
                <a:prstGeom prst="ellipse">
                  <a:avLst/>
                </a:prstGeom>
                <a:solidFill>
                  <a:schemeClr val="bg1">
                    <a:lumMod val="85000"/>
                  </a:schemeClr>
                </a:solidFill>
                <a:ln w="12700">
                  <a:noFill/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51432" tIns="25716" rIns="51432" bIns="25716" anchor="ctr">
                  <a:spAutoFit/>
                </a:bodyPr>
                <a:lstStyle/>
                <a:p>
                  <a:pPr defTabSz="342900">
                    <a:defRPr/>
                  </a:pPr>
                  <a:endParaRPr lang="en-US" sz="1013" kern="0">
                    <a:solidFill>
                      <a:sysClr val="windowText" lastClr="000000"/>
                    </a:solidFill>
                    <a:latin typeface="Corbel"/>
                  </a:endParaRPr>
                </a:p>
              </p:txBody>
            </p:sp>
          </p:grpSp>
          <p:grpSp>
            <p:nvGrpSpPr>
              <p:cNvPr id="982" name="Group 112"/>
              <p:cNvGrpSpPr>
                <a:grpSpLocks/>
              </p:cNvGrpSpPr>
              <p:nvPr/>
            </p:nvGrpSpPr>
            <p:grpSpPr bwMode="auto">
              <a:xfrm rot="2741174" flipH="1">
                <a:off x="728" y="2354"/>
                <a:ext cx="314" cy="627"/>
                <a:chOff x="1226" y="2231"/>
                <a:chExt cx="616" cy="1219"/>
              </a:xfrm>
            </p:grpSpPr>
            <p:sp>
              <p:nvSpPr>
                <p:cNvPr id="988" name="Oval 113"/>
                <p:cNvSpPr>
                  <a:spLocks noChangeArrowheads="1"/>
                </p:cNvSpPr>
                <p:nvPr/>
              </p:nvSpPr>
              <p:spPr bwMode="auto">
                <a:xfrm>
                  <a:off x="1346" y="2440"/>
                  <a:ext cx="496" cy="982"/>
                </a:xfrm>
                <a:prstGeom prst="ellipse">
                  <a:avLst/>
                </a:prstGeom>
                <a:solidFill>
                  <a:schemeClr val="bg1">
                    <a:lumMod val="85000"/>
                  </a:schemeClr>
                </a:solidFill>
                <a:ln w="12700">
                  <a:noFill/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51432" tIns="25716" rIns="51432" bIns="25716" anchor="ctr">
                  <a:spAutoFit/>
                </a:bodyPr>
                <a:lstStyle/>
                <a:p>
                  <a:pPr defTabSz="342900">
                    <a:defRPr/>
                  </a:pPr>
                  <a:endParaRPr lang="en-US" sz="1013" kern="0">
                    <a:solidFill>
                      <a:sysClr val="windowText" lastClr="000000"/>
                    </a:solidFill>
                    <a:latin typeface="Corbel"/>
                  </a:endParaRPr>
                </a:p>
              </p:txBody>
            </p:sp>
            <p:sp>
              <p:nvSpPr>
                <p:cNvPr id="989" name="Oval 114"/>
                <p:cNvSpPr>
                  <a:spLocks noChangeArrowheads="1"/>
                </p:cNvSpPr>
                <p:nvPr/>
              </p:nvSpPr>
              <p:spPr bwMode="auto">
                <a:xfrm>
                  <a:off x="1346" y="2231"/>
                  <a:ext cx="496" cy="982"/>
                </a:xfrm>
                <a:prstGeom prst="ellipse">
                  <a:avLst/>
                </a:prstGeom>
                <a:solidFill>
                  <a:schemeClr val="bg1">
                    <a:lumMod val="85000"/>
                  </a:schemeClr>
                </a:solidFill>
                <a:ln w="12700">
                  <a:noFill/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51432" tIns="25716" rIns="51432" bIns="25716" anchor="ctr">
                  <a:spAutoFit/>
                </a:bodyPr>
                <a:lstStyle/>
                <a:p>
                  <a:pPr defTabSz="342900">
                    <a:defRPr/>
                  </a:pPr>
                  <a:endParaRPr lang="en-US" sz="1013" kern="0">
                    <a:solidFill>
                      <a:sysClr val="windowText" lastClr="000000"/>
                    </a:solidFill>
                    <a:latin typeface="Corbel"/>
                  </a:endParaRPr>
                </a:p>
              </p:txBody>
            </p:sp>
            <p:sp>
              <p:nvSpPr>
                <p:cNvPr id="990" name="Oval 113"/>
                <p:cNvSpPr>
                  <a:spLocks noChangeArrowheads="1"/>
                </p:cNvSpPr>
                <p:nvPr/>
              </p:nvSpPr>
              <p:spPr bwMode="auto">
                <a:xfrm>
                  <a:off x="1226" y="2467"/>
                  <a:ext cx="496" cy="983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 w="12700">
                  <a:noFill/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51432" tIns="25716" rIns="51432" bIns="25716" anchor="ctr">
                  <a:spAutoFit/>
                </a:bodyPr>
                <a:lstStyle/>
                <a:p>
                  <a:pPr defTabSz="342900">
                    <a:defRPr/>
                  </a:pPr>
                  <a:endParaRPr lang="en-US" sz="1013" kern="0">
                    <a:solidFill>
                      <a:sysClr val="windowText" lastClr="000000"/>
                    </a:solidFill>
                    <a:latin typeface="Corbel"/>
                  </a:endParaRPr>
                </a:p>
              </p:txBody>
            </p:sp>
            <p:sp>
              <p:nvSpPr>
                <p:cNvPr id="991" name="Oval 113"/>
                <p:cNvSpPr>
                  <a:spLocks noChangeArrowheads="1"/>
                </p:cNvSpPr>
                <p:nvPr/>
              </p:nvSpPr>
              <p:spPr bwMode="auto">
                <a:xfrm>
                  <a:off x="1235" y="2248"/>
                  <a:ext cx="496" cy="984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 w="12700">
                  <a:noFill/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51432" tIns="25716" rIns="51432" bIns="25716" anchor="ctr">
                  <a:spAutoFit/>
                </a:bodyPr>
                <a:lstStyle/>
                <a:p>
                  <a:pPr defTabSz="342900">
                    <a:defRPr/>
                  </a:pPr>
                  <a:endParaRPr lang="en-US" sz="1013" kern="0">
                    <a:solidFill>
                      <a:sysClr val="windowText" lastClr="000000"/>
                    </a:solidFill>
                    <a:latin typeface="Corbel"/>
                  </a:endParaRPr>
                </a:p>
              </p:txBody>
            </p:sp>
          </p:grpSp>
          <p:grpSp>
            <p:nvGrpSpPr>
              <p:cNvPr id="983" name="Group 118"/>
              <p:cNvGrpSpPr>
                <a:grpSpLocks/>
              </p:cNvGrpSpPr>
              <p:nvPr/>
            </p:nvGrpSpPr>
            <p:grpSpPr bwMode="auto">
              <a:xfrm rot="-2741174">
                <a:off x="498" y="2379"/>
                <a:ext cx="253" cy="615"/>
                <a:chOff x="1341" y="2228"/>
                <a:chExt cx="482" cy="1189"/>
              </a:xfrm>
            </p:grpSpPr>
            <p:sp>
              <p:nvSpPr>
                <p:cNvPr id="986" name="Oval 119"/>
                <p:cNvSpPr>
                  <a:spLocks noChangeArrowheads="1"/>
                </p:cNvSpPr>
                <p:nvPr/>
              </p:nvSpPr>
              <p:spPr bwMode="auto">
                <a:xfrm>
                  <a:off x="1341" y="2438"/>
                  <a:ext cx="482" cy="979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 w="12700">
                  <a:noFill/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51432" tIns="25716" rIns="51432" bIns="25716" anchor="ctr">
                  <a:spAutoFit/>
                </a:bodyPr>
                <a:lstStyle/>
                <a:p>
                  <a:pPr defTabSz="342900">
                    <a:defRPr/>
                  </a:pPr>
                  <a:endParaRPr lang="en-US" sz="1013" kern="0">
                    <a:solidFill>
                      <a:sysClr val="windowText" lastClr="000000"/>
                    </a:solidFill>
                    <a:latin typeface="Corbel"/>
                  </a:endParaRPr>
                </a:p>
              </p:txBody>
            </p:sp>
            <p:sp>
              <p:nvSpPr>
                <p:cNvPr id="987" name="Oval 120"/>
                <p:cNvSpPr>
                  <a:spLocks noChangeArrowheads="1"/>
                </p:cNvSpPr>
                <p:nvPr/>
              </p:nvSpPr>
              <p:spPr bwMode="auto">
                <a:xfrm>
                  <a:off x="1341" y="2228"/>
                  <a:ext cx="482" cy="979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 w="12700">
                  <a:noFill/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51432" tIns="25716" rIns="51432" bIns="25716" anchor="ctr">
                  <a:spAutoFit/>
                </a:bodyPr>
                <a:lstStyle/>
                <a:p>
                  <a:pPr defTabSz="342900">
                    <a:defRPr/>
                  </a:pPr>
                  <a:endParaRPr lang="en-US" sz="1013" kern="0">
                    <a:solidFill>
                      <a:sysClr val="windowText" lastClr="000000"/>
                    </a:solidFill>
                    <a:latin typeface="Corbel"/>
                  </a:endParaRPr>
                </a:p>
              </p:txBody>
            </p:sp>
          </p:grpSp>
          <p:sp>
            <p:nvSpPr>
              <p:cNvPr id="984" name="Rectangle 121"/>
              <p:cNvSpPr>
                <a:spLocks noChangeArrowheads="1"/>
              </p:cNvSpPr>
              <p:nvPr/>
            </p:nvSpPr>
            <p:spPr bwMode="auto">
              <a:xfrm>
                <a:off x="729" y="2710"/>
                <a:ext cx="180" cy="360"/>
              </a:xfrm>
              <a:prstGeom prst="rect">
                <a:avLst/>
              </a:prstGeom>
              <a:solidFill>
                <a:srgbClr val="FF6600"/>
              </a:solidFill>
              <a:ln w="12700">
                <a:noFill/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51432" tIns="25716" rIns="51432" bIns="25716" anchor="ctr">
                <a:spAutoFit/>
              </a:bodyPr>
              <a:lstStyle/>
              <a:p>
                <a:pPr defTabSz="342900">
                  <a:defRPr/>
                </a:pPr>
                <a:endParaRPr lang="en-US" sz="1013" kern="0">
                  <a:solidFill>
                    <a:sysClr val="windowText" lastClr="000000"/>
                  </a:solidFill>
                  <a:latin typeface="Corbel"/>
                </a:endParaRPr>
              </a:p>
            </p:txBody>
          </p:sp>
          <p:sp>
            <p:nvSpPr>
              <p:cNvPr id="985" name="Rectangle 122"/>
              <p:cNvSpPr>
                <a:spLocks noChangeArrowheads="1"/>
              </p:cNvSpPr>
              <p:nvPr/>
            </p:nvSpPr>
            <p:spPr bwMode="auto">
              <a:xfrm>
                <a:off x="611" y="2710"/>
                <a:ext cx="180" cy="360"/>
              </a:xfrm>
              <a:prstGeom prst="rect">
                <a:avLst/>
              </a:prstGeom>
              <a:solidFill>
                <a:srgbClr val="FF6600"/>
              </a:solidFill>
              <a:ln w="12700">
                <a:noFill/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51432" tIns="25716" rIns="51432" bIns="25716" anchor="ctr">
                <a:spAutoFit/>
              </a:bodyPr>
              <a:lstStyle/>
              <a:p>
                <a:pPr defTabSz="342900">
                  <a:defRPr/>
                </a:pPr>
                <a:endParaRPr lang="en-US" sz="1013" kern="0">
                  <a:solidFill>
                    <a:sysClr val="windowText" lastClr="000000"/>
                  </a:solidFill>
                  <a:latin typeface="Corbel"/>
                </a:endParaRPr>
              </a:p>
            </p:txBody>
          </p:sp>
        </p:grpSp>
        <p:grpSp>
          <p:nvGrpSpPr>
            <p:cNvPr id="640" name="Group 83"/>
            <p:cNvGrpSpPr>
              <a:grpSpLocks/>
            </p:cNvGrpSpPr>
            <p:nvPr/>
          </p:nvGrpSpPr>
          <p:grpSpPr bwMode="auto">
            <a:xfrm rot="15044382">
              <a:off x="3426298" y="1764402"/>
              <a:ext cx="928296" cy="767077"/>
              <a:chOff x="312" y="2511"/>
              <a:chExt cx="904" cy="747"/>
            </a:xfrm>
          </p:grpSpPr>
          <p:grpSp>
            <p:nvGrpSpPr>
              <p:cNvPr id="641" name="Group 84"/>
              <p:cNvGrpSpPr>
                <a:grpSpLocks/>
              </p:cNvGrpSpPr>
              <p:nvPr/>
            </p:nvGrpSpPr>
            <p:grpSpPr bwMode="auto">
              <a:xfrm>
                <a:off x="312" y="2522"/>
                <a:ext cx="890" cy="736"/>
                <a:chOff x="1395" y="2645"/>
                <a:chExt cx="1729" cy="1422"/>
              </a:xfrm>
            </p:grpSpPr>
            <p:sp>
              <p:nvSpPr>
                <p:cNvPr id="662" name="Oval 85"/>
                <p:cNvSpPr>
                  <a:spLocks noChangeArrowheads="1"/>
                </p:cNvSpPr>
                <p:nvPr/>
              </p:nvSpPr>
              <p:spPr bwMode="auto">
                <a:xfrm>
                  <a:off x="2061" y="2871"/>
                  <a:ext cx="491" cy="978"/>
                </a:xfrm>
                <a:prstGeom prst="ellipse">
                  <a:avLst/>
                </a:prstGeom>
                <a:noFill/>
                <a:ln w="57150">
                  <a:solidFill>
                    <a:schemeClr val="accent1">
                      <a:lumMod val="75000"/>
                    </a:schemeClr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tx2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51432" tIns="25716" rIns="51432" bIns="25716" anchor="ctr">
                  <a:spAutoFit/>
                </a:bodyPr>
                <a:lstStyle/>
                <a:p>
                  <a:pPr defTabSz="342900">
                    <a:defRPr/>
                  </a:pPr>
                  <a:endParaRPr lang="en-US" sz="1013" kern="0">
                    <a:solidFill>
                      <a:sysClr val="windowText" lastClr="000000"/>
                    </a:solidFill>
                    <a:latin typeface="Corbel"/>
                  </a:endParaRPr>
                </a:p>
              </p:txBody>
            </p:sp>
            <p:sp>
              <p:nvSpPr>
                <p:cNvPr id="663" name="Oval 86"/>
                <p:cNvSpPr>
                  <a:spLocks noChangeArrowheads="1"/>
                </p:cNvSpPr>
                <p:nvPr/>
              </p:nvSpPr>
              <p:spPr bwMode="auto">
                <a:xfrm>
                  <a:off x="1961" y="2871"/>
                  <a:ext cx="491" cy="978"/>
                </a:xfrm>
                <a:prstGeom prst="ellipse">
                  <a:avLst/>
                </a:prstGeom>
                <a:noFill/>
                <a:ln w="57150">
                  <a:solidFill>
                    <a:schemeClr val="accent1">
                      <a:lumMod val="75000"/>
                    </a:schemeClr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tx2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51432" tIns="25716" rIns="51432" bIns="25716" anchor="ctr">
                  <a:spAutoFit/>
                </a:bodyPr>
                <a:lstStyle/>
                <a:p>
                  <a:pPr defTabSz="342900">
                    <a:defRPr/>
                  </a:pPr>
                  <a:endParaRPr lang="en-US" sz="1013" kern="0">
                    <a:solidFill>
                      <a:sysClr val="windowText" lastClr="000000"/>
                    </a:solidFill>
                    <a:latin typeface="Corbel"/>
                  </a:endParaRPr>
                </a:p>
              </p:txBody>
            </p:sp>
            <p:sp>
              <p:nvSpPr>
                <p:cNvPr id="664" name="Oval 87"/>
                <p:cNvSpPr>
                  <a:spLocks noChangeArrowheads="1"/>
                </p:cNvSpPr>
                <p:nvPr/>
              </p:nvSpPr>
              <p:spPr bwMode="auto">
                <a:xfrm>
                  <a:off x="2061" y="3089"/>
                  <a:ext cx="491" cy="978"/>
                </a:xfrm>
                <a:prstGeom prst="ellipse">
                  <a:avLst/>
                </a:prstGeom>
                <a:noFill/>
                <a:ln w="57150">
                  <a:solidFill>
                    <a:schemeClr val="accent1">
                      <a:lumMod val="75000"/>
                    </a:schemeClr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tx2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51432" tIns="25716" rIns="51432" bIns="25716" anchor="ctr">
                  <a:spAutoFit/>
                </a:bodyPr>
                <a:lstStyle/>
                <a:p>
                  <a:pPr defTabSz="342900">
                    <a:defRPr/>
                  </a:pPr>
                  <a:endParaRPr lang="en-US" sz="1013" kern="0">
                    <a:solidFill>
                      <a:sysClr val="windowText" lastClr="000000"/>
                    </a:solidFill>
                    <a:latin typeface="Corbel"/>
                  </a:endParaRPr>
                </a:p>
              </p:txBody>
            </p:sp>
            <p:sp>
              <p:nvSpPr>
                <p:cNvPr id="665" name="Oval 88"/>
                <p:cNvSpPr>
                  <a:spLocks noChangeArrowheads="1"/>
                </p:cNvSpPr>
                <p:nvPr/>
              </p:nvSpPr>
              <p:spPr bwMode="auto">
                <a:xfrm>
                  <a:off x="1961" y="3089"/>
                  <a:ext cx="491" cy="977"/>
                </a:xfrm>
                <a:prstGeom prst="ellipse">
                  <a:avLst/>
                </a:prstGeom>
                <a:noFill/>
                <a:ln w="57150">
                  <a:solidFill>
                    <a:schemeClr val="accent1">
                      <a:lumMod val="75000"/>
                    </a:schemeClr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tx2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51432" tIns="25716" rIns="51432" bIns="25716" anchor="ctr">
                  <a:spAutoFit/>
                </a:bodyPr>
                <a:lstStyle/>
                <a:p>
                  <a:pPr defTabSz="342900">
                    <a:defRPr/>
                  </a:pPr>
                  <a:endParaRPr lang="en-US" sz="1013" kern="0">
                    <a:solidFill>
                      <a:sysClr val="windowText" lastClr="000000"/>
                    </a:solidFill>
                    <a:latin typeface="Corbel"/>
                  </a:endParaRPr>
                </a:p>
              </p:txBody>
            </p:sp>
            <p:sp>
              <p:nvSpPr>
                <p:cNvPr id="666" name="Oval 89"/>
                <p:cNvSpPr>
                  <a:spLocks noChangeArrowheads="1"/>
                </p:cNvSpPr>
                <p:nvPr/>
              </p:nvSpPr>
              <p:spPr bwMode="auto">
                <a:xfrm>
                  <a:off x="2061" y="2661"/>
                  <a:ext cx="491" cy="977"/>
                </a:xfrm>
                <a:prstGeom prst="ellipse">
                  <a:avLst/>
                </a:prstGeom>
                <a:noFill/>
                <a:ln w="57150">
                  <a:solidFill>
                    <a:schemeClr val="accent1">
                      <a:lumMod val="75000"/>
                    </a:schemeClr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tx2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51432" tIns="25716" rIns="51432" bIns="25716" anchor="ctr">
                  <a:spAutoFit/>
                </a:bodyPr>
                <a:lstStyle/>
                <a:p>
                  <a:pPr defTabSz="342900">
                    <a:defRPr/>
                  </a:pPr>
                  <a:endParaRPr lang="en-US" sz="1013" kern="0">
                    <a:solidFill>
                      <a:sysClr val="windowText" lastClr="000000"/>
                    </a:solidFill>
                    <a:latin typeface="Corbel"/>
                  </a:endParaRPr>
                </a:p>
              </p:txBody>
            </p:sp>
            <p:sp>
              <p:nvSpPr>
                <p:cNvPr id="667" name="Oval 90"/>
                <p:cNvSpPr>
                  <a:spLocks noChangeArrowheads="1"/>
                </p:cNvSpPr>
                <p:nvPr/>
              </p:nvSpPr>
              <p:spPr bwMode="auto">
                <a:xfrm>
                  <a:off x="1961" y="2661"/>
                  <a:ext cx="491" cy="977"/>
                </a:xfrm>
                <a:prstGeom prst="ellipse">
                  <a:avLst/>
                </a:prstGeom>
                <a:noFill/>
                <a:ln w="57150">
                  <a:solidFill>
                    <a:schemeClr val="accent1">
                      <a:lumMod val="75000"/>
                    </a:schemeClr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tx2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51432" tIns="25716" rIns="51432" bIns="25716" anchor="ctr">
                  <a:spAutoFit/>
                </a:bodyPr>
                <a:lstStyle/>
                <a:p>
                  <a:pPr defTabSz="342900">
                    <a:defRPr/>
                  </a:pPr>
                  <a:endParaRPr lang="en-US" sz="1013" kern="0">
                    <a:solidFill>
                      <a:sysClr val="windowText" lastClr="000000"/>
                    </a:solidFill>
                    <a:latin typeface="Corbel"/>
                  </a:endParaRPr>
                </a:p>
              </p:txBody>
            </p:sp>
            <p:grpSp>
              <p:nvGrpSpPr>
                <p:cNvPr id="668" name="Group 91"/>
                <p:cNvGrpSpPr>
                  <a:grpSpLocks/>
                </p:cNvGrpSpPr>
                <p:nvPr/>
              </p:nvGrpSpPr>
              <p:grpSpPr bwMode="auto">
                <a:xfrm rot="-2741174">
                  <a:off x="1818" y="2294"/>
                  <a:ext cx="489" cy="1193"/>
                  <a:chOff x="1337" y="2225"/>
                  <a:chExt cx="489" cy="1193"/>
                </a:xfrm>
              </p:grpSpPr>
              <p:sp>
                <p:nvSpPr>
                  <p:cNvPr id="678" name="Oval 92"/>
                  <p:cNvSpPr>
                    <a:spLocks noChangeArrowheads="1"/>
                  </p:cNvSpPr>
                  <p:nvPr/>
                </p:nvSpPr>
                <p:spPr bwMode="auto">
                  <a:xfrm>
                    <a:off x="1337" y="2435"/>
                    <a:ext cx="489" cy="983"/>
                  </a:xfrm>
                  <a:prstGeom prst="ellipse">
                    <a:avLst/>
                  </a:prstGeom>
                  <a:noFill/>
                  <a:ln w="57150">
                    <a:solidFill>
                      <a:schemeClr val="accent1">
                        <a:lumMod val="75000"/>
                      </a:schemeClr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909E8E84-426E-40dd-AFC4-6F175D3DCCD1}">
                      <a14:hiddenFill xmlns:a14="http://schemas.microsoft.com/office/drawing/2010/main" xmlns="">
                        <a:solidFill>
                          <a:schemeClr val="tx2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lIns="51432" tIns="25716" rIns="51432" bIns="25716" anchor="ctr">
                    <a:spAutoFit/>
                  </a:bodyPr>
                  <a:lstStyle/>
                  <a:p>
                    <a:pPr defTabSz="342900">
                      <a:defRPr/>
                    </a:pPr>
                    <a:endParaRPr lang="en-US" sz="1013" kern="0">
                      <a:solidFill>
                        <a:sysClr val="windowText" lastClr="000000"/>
                      </a:solidFill>
                      <a:latin typeface="Corbel"/>
                    </a:endParaRPr>
                  </a:p>
                </p:txBody>
              </p:sp>
              <p:sp>
                <p:nvSpPr>
                  <p:cNvPr id="679" name="Oval 93"/>
                  <p:cNvSpPr>
                    <a:spLocks noChangeArrowheads="1"/>
                  </p:cNvSpPr>
                  <p:nvPr/>
                </p:nvSpPr>
                <p:spPr bwMode="auto">
                  <a:xfrm>
                    <a:off x="1337" y="2225"/>
                    <a:ext cx="489" cy="983"/>
                  </a:xfrm>
                  <a:prstGeom prst="ellipse">
                    <a:avLst/>
                  </a:prstGeom>
                  <a:noFill/>
                  <a:ln w="57150">
                    <a:solidFill>
                      <a:schemeClr val="accent1">
                        <a:lumMod val="75000"/>
                      </a:schemeClr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909E8E84-426E-40dd-AFC4-6F175D3DCCD1}">
                      <a14:hiddenFill xmlns:a14="http://schemas.microsoft.com/office/drawing/2010/main" xmlns="">
                        <a:solidFill>
                          <a:schemeClr val="tx2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lIns="51432" tIns="25716" rIns="51432" bIns="25716" anchor="ctr">
                    <a:spAutoFit/>
                  </a:bodyPr>
                  <a:lstStyle/>
                  <a:p>
                    <a:pPr defTabSz="342900">
                      <a:defRPr/>
                    </a:pPr>
                    <a:endParaRPr lang="en-US" sz="1013" kern="0">
                      <a:solidFill>
                        <a:sysClr val="windowText" lastClr="000000"/>
                      </a:solidFill>
                      <a:latin typeface="Corbel"/>
                    </a:endParaRPr>
                  </a:p>
                </p:txBody>
              </p:sp>
            </p:grpSp>
            <p:grpSp>
              <p:nvGrpSpPr>
                <p:cNvPr id="669" name="Group 94"/>
                <p:cNvGrpSpPr>
                  <a:grpSpLocks/>
                </p:cNvGrpSpPr>
                <p:nvPr/>
              </p:nvGrpSpPr>
              <p:grpSpPr bwMode="auto">
                <a:xfrm rot="2741174" flipH="1">
                  <a:off x="2212" y="2293"/>
                  <a:ext cx="489" cy="1194"/>
                  <a:chOff x="1337" y="2224"/>
                  <a:chExt cx="489" cy="1194"/>
                </a:xfrm>
              </p:grpSpPr>
              <p:sp>
                <p:nvSpPr>
                  <p:cNvPr id="676" name="Oval 95"/>
                  <p:cNvSpPr>
                    <a:spLocks noChangeArrowheads="1"/>
                  </p:cNvSpPr>
                  <p:nvPr/>
                </p:nvSpPr>
                <p:spPr bwMode="auto">
                  <a:xfrm>
                    <a:off x="1337" y="2435"/>
                    <a:ext cx="489" cy="983"/>
                  </a:xfrm>
                  <a:prstGeom prst="ellipse">
                    <a:avLst/>
                  </a:prstGeom>
                  <a:noFill/>
                  <a:ln w="57150">
                    <a:solidFill>
                      <a:schemeClr val="accent1">
                        <a:lumMod val="75000"/>
                      </a:schemeClr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909E8E84-426E-40dd-AFC4-6F175D3DCCD1}">
                      <a14:hiddenFill xmlns:a14="http://schemas.microsoft.com/office/drawing/2010/main" xmlns="">
                        <a:solidFill>
                          <a:schemeClr val="tx2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lIns="51432" tIns="25716" rIns="51432" bIns="25716" anchor="ctr">
                    <a:spAutoFit/>
                  </a:bodyPr>
                  <a:lstStyle/>
                  <a:p>
                    <a:pPr defTabSz="342900">
                      <a:defRPr/>
                    </a:pPr>
                    <a:endParaRPr lang="en-US" sz="1013" kern="0">
                      <a:solidFill>
                        <a:sysClr val="windowText" lastClr="000000"/>
                      </a:solidFill>
                      <a:latin typeface="Corbel"/>
                    </a:endParaRPr>
                  </a:p>
                </p:txBody>
              </p:sp>
              <p:sp>
                <p:nvSpPr>
                  <p:cNvPr id="677" name="Oval 96"/>
                  <p:cNvSpPr>
                    <a:spLocks noChangeArrowheads="1"/>
                  </p:cNvSpPr>
                  <p:nvPr/>
                </p:nvSpPr>
                <p:spPr bwMode="auto">
                  <a:xfrm>
                    <a:off x="1337" y="2224"/>
                    <a:ext cx="489" cy="983"/>
                  </a:xfrm>
                  <a:prstGeom prst="ellipse">
                    <a:avLst/>
                  </a:prstGeom>
                  <a:noFill/>
                  <a:ln w="57150">
                    <a:solidFill>
                      <a:schemeClr val="accent1">
                        <a:lumMod val="75000"/>
                      </a:schemeClr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909E8E84-426E-40dd-AFC4-6F175D3DCCD1}">
                      <a14:hiddenFill xmlns:a14="http://schemas.microsoft.com/office/drawing/2010/main" xmlns="">
                        <a:solidFill>
                          <a:schemeClr val="tx2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lIns="51432" tIns="25716" rIns="51432" bIns="25716" anchor="ctr">
                    <a:spAutoFit/>
                  </a:bodyPr>
                  <a:lstStyle/>
                  <a:p>
                    <a:pPr defTabSz="342900">
                      <a:defRPr/>
                    </a:pPr>
                    <a:endParaRPr lang="en-US" sz="1013" kern="0">
                      <a:solidFill>
                        <a:sysClr val="windowText" lastClr="000000"/>
                      </a:solidFill>
                      <a:latin typeface="Corbel"/>
                    </a:endParaRPr>
                  </a:p>
                </p:txBody>
              </p:sp>
            </p:grpSp>
            <p:grpSp>
              <p:nvGrpSpPr>
                <p:cNvPr id="670" name="Group 97"/>
                <p:cNvGrpSpPr>
                  <a:grpSpLocks/>
                </p:cNvGrpSpPr>
                <p:nvPr/>
              </p:nvGrpSpPr>
              <p:grpSpPr bwMode="auto">
                <a:xfrm rot="2741174" flipH="1">
                  <a:off x="2282" y="2367"/>
                  <a:ext cx="489" cy="1195"/>
                  <a:chOff x="1337" y="2225"/>
                  <a:chExt cx="489" cy="1195"/>
                </a:xfrm>
              </p:grpSpPr>
              <p:sp>
                <p:nvSpPr>
                  <p:cNvPr id="674" name="Oval 99"/>
                  <p:cNvSpPr>
                    <a:spLocks noChangeArrowheads="1"/>
                  </p:cNvSpPr>
                  <p:nvPr/>
                </p:nvSpPr>
                <p:spPr bwMode="auto">
                  <a:xfrm>
                    <a:off x="1337" y="2225"/>
                    <a:ext cx="489" cy="983"/>
                  </a:xfrm>
                  <a:prstGeom prst="ellipse">
                    <a:avLst/>
                  </a:prstGeom>
                  <a:noFill/>
                  <a:ln w="57150">
                    <a:solidFill>
                      <a:schemeClr val="accent1">
                        <a:lumMod val="75000"/>
                      </a:schemeClr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909E8E84-426E-40dd-AFC4-6F175D3DCCD1}">
                      <a14:hiddenFill xmlns:a14="http://schemas.microsoft.com/office/drawing/2010/main" xmlns="">
                        <a:solidFill>
                          <a:srgbClr val="FCBE0E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lIns="51432" tIns="25716" rIns="51432" bIns="25716" anchor="ctr">
                    <a:spAutoFit/>
                  </a:bodyPr>
                  <a:lstStyle/>
                  <a:p>
                    <a:pPr defTabSz="342900">
                      <a:defRPr/>
                    </a:pPr>
                    <a:endParaRPr lang="en-US" sz="1013" kern="0">
                      <a:solidFill>
                        <a:sysClr val="windowText" lastClr="000000"/>
                      </a:solidFill>
                      <a:latin typeface="Corbel"/>
                    </a:endParaRPr>
                  </a:p>
                </p:txBody>
              </p:sp>
              <p:sp>
                <p:nvSpPr>
                  <p:cNvPr id="675" name="Oval 98"/>
                  <p:cNvSpPr>
                    <a:spLocks noChangeArrowheads="1"/>
                  </p:cNvSpPr>
                  <p:nvPr/>
                </p:nvSpPr>
                <p:spPr bwMode="auto">
                  <a:xfrm>
                    <a:off x="1337" y="2436"/>
                    <a:ext cx="489" cy="984"/>
                  </a:xfrm>
                  <a:prstGeom prst="ellipse">
                    <a:avLst/>
                  </a:prstGeom>
                  <a:solidFill>
                    <a:srgbClr val="FCBE0E"/>
                  </a:solidFill>
                  <a:ln w="57150">
                    <a:solidFill>
                      <a:schemeClr val="accent1">
                        <a:lumMod val="75000"/>
                      </a:schemeClr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AF507438-7753-43e0-B8FC-AC1667EBCBE1}">
                      <a14:hiddenEffects xmlns:a14="http://schemas.microsoft.com/office/drawing/2010/main" xmlns="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lIns="51432" tIns="25716" rIns="51432" bIns="25716" anchor="ctr">
                    <a:spAutoFit/>
                  </a:bodyPr>
                  <a:lstStyle/>
                  <a:p>
                    <a:pPr defTabSz="342900">
                      <a:defRPr/>
                    </a:pPr>
                    <a:endParaRPr lang="en-US" sz="1013" kern="0">
                      <a:solidFill>
                        <a:sysClr val="windowText" lastClr="000000"/>
                      </a:solidFill>
                      <a:latin typeface="Corbel"/>
                    </a:endParaRPr>
                  </a:p>
                </p:txBody>
              </p:sp>
            </p:grpSp>
            <p:grpSp>
              <p:nvGrpSpPr>
                <p:cNvPr id="671" name="Group 100"/>
                <p:cNvGrpSpPr>
                  <a:grpSpLocks/>
                </p:cNvGrpSpPr>
                <p:nvPr/>
              </p:nvGrpSpPr>
              <p:grpSpPr bwMode="auto">
                <a:xfrm rot="-2741174">
                  <a:off x="1747" y="2369"/>
                  <a:ext cx="489" cy="1193"/>
                  <a:chOff x="1337" y="2226"/>
                  <a:chExt cx="489" cy="1193"/>
                </a:xfrm>
              </p:grpSpPr>
              <p:sp>
                <p:nvSpPr>
                  <p:cNvPr id="672" name="Oval 101"/>
                  <p:cNvSpPr>
                    <a:spLocks noChangeArrowheads="1"/>
                  </p:cNvSpPr>
                  <p:nvPr/>
                </p:nvSpPr>
                <p:spPr bwMode="auto">
                  <a:xfrm>
                    <a:off x="1337" y="2436"/>
                    <a:ext cx="489" cy="983"/>
                  </a:xfrm>
                  <a:prstGeom prst="ellipse">
                    <a:avLst/>
                  </a:prstGeom>
                  <a:noFill/>
                  <a:ln w="57150">
                    <a:solidFill>
                      <a:schemeClr val="accent1">
                        <a:lumMod val="75000"/>
                      </a:schemeClr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909E8E84-426E-40dd-AFC4-6F175D3DCCD1}">
                      <a14:hiddenFill xmlns:a14="http://schemas.microsoft.com/office/drawing/2010/main" xmlns="">
                        <a:solidFill>
                          <a:srgbClr val="FCBE0E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lIns="51432" tIns="25716" rIns="51432" bIns="25716" anchor="ctr">
                    <a:spAutoFit/>
                  </a:bodyPr>
                  <a:lstStyle/>
                  <a:p>
                    <a:pPr defTabSz="342900">
                      <a:defRPr/>
                    </a:pPr>
                    <a:endParaRPr lang="en-US" sz="1013" kern="0">
                      <a:solidFill>
                        <a:sysClr val="windowText" lastClr="000000"/>
                      </a:solidFill>
                      <a:latin typeface="Corbel"/>
                    </a:endParaRPr>
                  </a:p>
                </p:txBody>
              </p:sp>
              <p:sp>
                <p:nvSpPr>
                  <p:cNvPr id="673" name="Oval 102"/>
                  <p:cNvSpPr>
                    <a:spLocks noChangeArrowheads="1"/>
                  </p:cNvSpPr>
                  <p:nvPr/>
                </p:nvSpPr>
                <p:spPr bwMode="auto">
                  <a:xfrm>
                    <a:off x="1337" y="2226"/>
                    <a:ext cx="489" cy="983"/>
                  </a:xfrm>
                  <a:prstGeom prst="ellipse">
                    <a:avLst/>
                  </a:prstGeom>
                  <a:noFill/>
                  <a:ln w="57150">
                    <a:solidFill>
                      <a:schemeClr val="accent1">
                        <a:lumMod val="75000"/>
                      </a:schemeClr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909E8E84-426E-40dd-AFC4-6F175D3DCCD1}">
                      <a14:hiddenFill xmlns:a14="http://schemas.microsoft.com/office/drawing/2010/main" xmlns="">
                        <a:solidFill>
                          <a:srgbClr val="FCBE0E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lIns="51432" tIns="25716" rIns="51432" bIns="25716" anchor="ctr">
                    <a:spAutoFit/>
                  </a:bodyPr>
                  <a:lstStyle/>
                  <a:p>
                    <a:pPr defTabSz="342900">
                      <a:defRPr/>
                    </a:pPr>
                    <a:endParaRPr lang="en-US" sz="1013" kern="0">
                      <a:solidFill>
                        <a:sysClr val="windowText" lastClr="000000"/>
                      </a:solidFill>
                      <a:latin typeface="Corbel"/>
                    </a:endParaRPr>
                  </a:p>
                </p:txBody>
              </p:sp>
            </p:grpSp>
          </p:grpSp>
          <p:sp>
            <p:nvSpPr>
              <p:cNvPr id="642" name="Oval 103"/>
              <p:cNvSpPr>
                <a:spLocks noChangeArrowheads="1"/>
              </p:cNvSpPr>
              <p:nvPr/>
            </p:nvSpPr>
            <p:spPr bwMode="auto">
              <a:xfrm>
                <a:off x="661" y="2638"/>
                <a:ext cx="253" cy="506"/>
              </a:xfrm>
              <a:prstGeom prst="ellipse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 w="12700">
                <a:noFill/>
                <a:round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51432" tIns="25716" rIns="51432" bIns="25716" anchor="ctr">
                <a:spAutoFit/>
              </a:bodyPr>
              <a:lstStyle/>
              <a:p>
                <a:pPr defTabSz="342900">
                  <a:defRPr/>
                </a:pPr>
                <a:endParaRPr lang="en-US" sz="1013" kern="0">
                  <a:solidFill>
                    <a:sysClr val="windowText" lastClr="000000"/>
                  </a:solidFill>
                  <a:latin typeface="Corbel"/>
                </a:endParaRPr>
              </a:p>
            </p:txBody>
          </p:sp>
          <p:sp>
            <p:nvSpPr>
              <p:cNvPr id="643" name="Oval 104"/>
              <p:cNvSpPr>
                <a:spLocks noChangeArrowheads="1"/>
              </p:cNvSpPr>
              <p:nvPr/>
            </p:nvSpPr>
            <p:spPr bwMode="auto">
              <a:xfrm>
                <a:off x="609" y="2638"/>
                <a:ext cx="253" cy="506"/>
              </a:xfrm>
              <a:prstGeom prst="ellipse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 w="12700">
                <a:noFill/>
                <a:round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51432" tIns="25716" rIns="51432" bIns="25716" anchor="ctr">
                <a:spAutoFit/>
              </a:bodyPr>
              <a:lstStyle/>
              <a:p>
                <a:pPr defTabSz="342900">
                  <a:defRPr/>
                </a:pPr>
                <a:endParaRPr lang="en-US" sz="1013" kern="0">
                  <a:solidFill>
                    <a:sysClr val="windowText" lastClr="000000"/>
                  </a:solidFill>
                  <a:latin typeface="Corbel"/>
                </a:endParaRPr>
              </a:p>
            </p:txBody>
          </p:sp>
          <p:sp>
            <p:nvSpPr>
              <p:cNvPr id="644" name="Oval 105"/>
              <p:cNvSpPr>
                <a:spLocks noChangeArrowheads="1"/>
              </p:cNvSpPr>
              <p:nvPr/>
            </p:nvSpPr>
            <p:spPr bwMode="auto">
              <a:xfrm>
                <a:off x="661" y="2751"/>
                <a:ext cx="253" cy="506"/>
              </a:xfrm>
              <a:prstGeom prst="ellipse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 w="12700">
                <a:noFill/>
                <a:round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51432" tIns="25716" rIns="51432" bIns="25716" anchor="ctr">
                <a:spAutoFit/>
              </a:bodyPr>
              <a:lstStyle/>
              <a:p>
                <a:pPr defTabSz="342900">
                  <a:defRPr/>
                </a:pPr>
                <a:endParaRPr lang="en-US" sz="1013" kern="0">
                  <a:solidFill>
                    <a:sysClr val="windowText" lastClr="000000"/>
                  </a:solidFill>
                  <a:latin typeface="Corbel"/>
                </a:endParaRPr>
              </a:p>
            </p:txBody>
          </p:sp>
          <p:sp>
            <p:nvSpPr>
              <p:cNvPr id="645" name="Oval 106"/>
              <p:cNvSpPr>
                <a:spLocks noChangeArrowheads="1"/>
              </p:cNvSpPr>
              <p:nvPr/>
            </p:nvSpPr>
            <p:spPr bwMode="auto">
              <a:xfrm>
                <a:off x="609" y="2751"/>
                <a:ext cx="253" cy="506"/>
              </a:xfrm>
              <a:prstGeom prst="ellipse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 w="12700">
                <a:noFill/>
                <a:round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51432" tIns="25716" rIns="51432" bIns="25716" anchor="ctr">
                <a:spAutoFit/>
              </a:bodyPr>
              <a:lstStyle/>
              <a:p>
                <a:pPr defTabSz="342900">
                  <a:defRPr/>
                </a:pPr>
                <a:endParaRPr lang="en-US" sz="1013" kern="0">
                  <a:solidFill>
                    <a:sysClr val="windowText" lastClr="000000"/>
                  </a:solidFill>
                  <a:latin typeface="Corbel"/>
                </a:endParaRPr>
              </a:p>
            </p:txBody>
          </p:sp>
          <p:sp>
            <p:nvSpPr>
              <p:cNvPr id="646" name="Oval 107"/>
              <p:cNvSpPr>
                <a:spLocks noChangeArrowheads="1"/>
              </p:cNvSpPr>
              <p:nvPr/>
            </p:nvSpPr>
            <p:spPr bwMode="auto">
              <a:xfrm>
                <a:off x="661" y="2530"/>
                <a:ext cx="253" cy="506"/>
              </a:xfrm>
              <a:prstGeom prst="ellipse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 w="12700">
                <a:noFill/>
                <a:round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51432" tIns="25716" rIns="51432" bIns="25716" anchor="ctr">
                <a:spAutoFit/>
              </a:bodyPr>
              <a:lstStyle/>
              <a:p>
                <a:pPr defTabSz="342900">
                  <a:defRPr/>
                </a:pPr>
                <a:endParaRPr lang="en-US" sz="1013" kern="0">
                  <a:solidFill>
                    <a:sysClr val="windowText" lastClr="000000"/>
                  </a:solidFill>
                  <a:latin typeface="Corbel"/>
                </a:endParaRPr>
              </a:p>
            </p:txBody>
          </p:sp>
          <p:sp>
            <p:nvSpPr>
              <p:cNvPr id="647" name="Oval 108"/>
              <p:cNvSpPr>
                <a:spLocks noChangeArrowheads="1"/>
              </p:cNvSpPr>
              <p:nvPr/>
            </p:nvSpPr>
            <p:spPr bwMode="auto">
              <a:xfrm>
                <a:off x="609" y="2530"/>
                <a:ext cx="253" cy="506"/>
              </a:xfrm>
              <a:prstGeom prst="ellipse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 w="12700">
                <a:noFill/>
                <a:round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51432" tIns="25716" rIns="51432" bIns="25716" anchor="ctr">
                <a:spAutoFit/>
              </a:bodyPr>
              <a:lstStyle/>
              <a:p>
                <a:pPr defTabSz="342900">
                  <a:defRPr/>
                </a:pPr>
                <a:endParaRPr lang="en-US" sz="1013" kern="0">
                  <a:solidFill>
                    <a:sysClr val="windowText" lastClr="000000"/>
                  </a:solidFill>
                  <a:latin typeface="Corbel"/>
                </a:endParaRPr>
              </a:p>
            </p:txBody>
          </p:sp>
          <p:grpSp>
            <p:nvGrpSpPr>
              <p:cNvPr id="648" name="Group 109"/>
              <p:cNvGrpSpPr>
                <a:grpSpLocks/>
              </p:cNvGrpSpPr>
              <p:nvPr/>
            </p:nvGrpSpPr>
            <p:grpSpPr bwMode="auto">
              <a:xfrm rot="-2741174">
                <a:off x="534" y="2341"/>
                <a:ext cx="253" cy="615"/>
                <a:chOff x="1335" y="2228"/>
                <a:chExt cx="494" cy="1189"/>
              </a:xfrm>
            </p:grpSpPr>
            <p:sp>
              <p:nvSpPr>
                <p:cNvPr id="660" name="Oval 110"/>
                <p:cNvSpPr>
                  <a:spLocks noChangeArrowheads="1"/>
                </p:cNvSpPr>
                <p:nvPr/>
              </p:nvSpPr>
              <p:spPr bwMode="auto">
                <a:xfrm>
                  <a:off x="1335" y="2438"/>
                  <a:ext cx="494" cy="979"/>
                </a:xfrm>
                <a:prstGeom prst="ellipse">
                  <a:avLst/>
                </a:prstGeom>
                <a:solidFill>
                  <a:schemeClr val="accent1">
                    <a:lumMod val="40000"/>
                    <a:lumOff val="60000"/>
                  </a:schemeClr>
                </a:solidFill>
                <a:ln w="12700">
                  <a:noFill/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51432" tIns="25716" rIns="51432" bIns="25716" anchor="ctr">
                  <a:spAutoFit/>
                </a:bodyPr>
                <a:lstStyle/>
                <a:p>
                  <a:pPr defTabSz="342900">
                    <a:defRPr/>
                  </a:pPr>
                  <a:endParaRPr lang="en-US" sz="1013" kern="0">
                    <a:solidFill>
                      <a:sysClr val="windowText" lastClr="000000"/>
                    </a:solidFill>
                    <a:latin typeface="Corbel"/>
                  </a:endParaRPr>
                </a:p>
              </p:txBody>
            </p:sp>
            <p:sp>
              <p:nvSpPr>
                <p:cNvPr id="661" name="Oval 111"/>
                <p:cNvSpPr>
                  <a:spLocks noChangeArrowheads="1"/>
                </p:cNvSpPr>
                <p:nvPr/>
              </p:nvSpPr>
              <p:spPr bwMode="auto">
                <a:xfrm>
                  <a:off x="1335" y="2228"/>
                  <a:ext cx="494" cy="979"/>
                </a:xfrm>
                <a:prstGeom prst="ellipse">
                  <a:avLst/>
                </a:prstGeom>
                <a:solidFill>
                  <a:schemeClr val="accent1">
                    <a:lumMod val="40000"/>
                    <a:lumOff val="60000"/>
                  </a:schemeClr>
                </a:solidFill>
                <a:ln w="12700">
                  <a:noFill/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51432" tIns="25716" rIns="51432" bIns="25716" anchor="ctr">
                  <a:spAutoFit/>
                </a:bodyPr>
                <a:lstStyle/>
                <a:p>
                  <a:pPr defTabSz="342900">
                    <a:defRPr/>
                  </a:pPr>
                  <a:endParaRPr lang="en-US" sz="1013" kern="0">
                    <a:solidFill>
                      <a:sysClr val="windowText" lastClr="000000"/>
                    </a:solidFill>
                    <a:latin typeface="Corbel"/>
                  </a:endParaRPr>
                </a:p>
              </p:txBody>
            </p:sp>
          </p:grpSp>
          <p:grpSp>
            <p:nvGrpSpPr>
              <p:cNvPr id="649" name="Group 112"/>
              <p:cNvGrpSpPr>
                <a:grpSpLocks/>
              </p:cNvGrpSpPr>
              <p:nvPr/>
            </p:nvGrpSpPr>
            <p:grpSpPr bwMode="auto">
              <a:xfrm rot="2741174" flipH="1">
                <a:off x="739" y="2331"/>
                <a:ext cx="253" cy="613"/>
                <a:chOff x="1347" y="2231"/>
                <a:chExt cx="494" cy="1192"/>
              </a:xfrm>
            </p:grpSpPr>
            <p:sp>
              <p:nvSpPr>
                <p:cNvPr id="658" name="Oval 113"/>
                <p:cNvSpPr>
                  <a:spLocks noChangeArrowheads="1"/>
                </p:cNvSpPr>
                <p:nvPr/>
              </p:nvSpPr>
              <p:spPr bwMode="auto">
                <a:xfrm>
                  <a:off x="1347" y="2440"/>
                  <a:ext cx="494" cy="983"/>
                </a:xfrm>
                <a:prstGeom prst="ellipse">
                  <a:avLst/>
                </a:prstGeom>
                <a:solidFill>
                  <a:schemeClr val="accent1">
                    <a:lumMod val="40000"/>
                    <a:lumOff val="60000"/>
                  </a:schemeClr>
                </a:solidFill>
                <a:ln w="12700">
                  <a:noFill/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51432" tIns="25716" rIns="51432" bIns="25716" anchor="ctr">
                  <a:spAutoFit/>
                </a:bodyPr>
                <a:lstStyle/>
                <a:p>
                  <a:pPr defTabSz="342900">
                    <a:defRPr/>
                  </a:pPr>
                  <a:endParaRPr lang="en-US" sz="1013" kern="0">
                    <a:solidFill>
                      <a:sysClr val="windowText" lastClr="000000"/>
                    </a:solidFill>
                    <a:latin typeface="Corbel"/>
                  </a:endParaRPr>
                </a:p>
              </p:txBody>
            </p:sp>
            <p:sp>
              <p:nvSpPr>
                <p:cNvPr id="659" name="Oval 114"/>
                <p:cNvSpPr>
                  <a:spLocks noChangeArrowheads="1"/>
                </p:cNvSpPr>
                <p:nvPr/>
              </p:nvSpPr>
              <p:spPr bwMode="auto">
                <a:xfrm>
                  <a:off x="1347" y="2231"/>
                  <a:ext cx="494" cy="983"/>
                </a:xfrm>
                <a:prstGeom prst="ellipse">
                  <a:avLst/>
                </a:prstGeom>
                <a:solidFill>
                  <a:schemeClr val="accent1">
                    <a:lumMod val="40000"/>
                    <a:lumOff val="60000"/>
                  </a:schemeClr>
                </a:solidFill>
                <a:ln w="12700">
                  <a:noFill/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51432" tIns="25716" rIns="51432" bIns="25716" anchor="ctr">
                  <a:spAutoFit/>
                </a:bodyPr>
                <a:lstStyle/>
                <a:p>
                  <a:pPr defTabSz="342900">
                    <a:defRPr/>
                  </a:pPr>
                  <a:endParaRPr lang="en-US" sz="1013" kern="0">
                    <a:solidFill>
                      <a:sysClr val="windowText" lastClr="000000"/>
                    </a:solidFill>
                    <a:latin typeface="Corbel"/>
                  </a:endParaRPr>
                </a:p>
              </p:txBody>
            </p:sp>
          </p:grpSp>
          <p:grpSp>
            <p:nvGrpSpPr>
              <p:cNvPr id="650" name="Group 115"/>
              <p:cNvGrpSpPr>
                <a:grpSpLocks/>
              </p:cNvGrpSpPr>
              <p:nvPr/>
            </p:nvGrpSpPr>
            <p:grpSpPr bwMode="auto">
              <a:xfrm rot="2741174" flipH="1">
                <a:off x="774" y="2381"/>
                <a:ext cx="254" cy="631"/>
                <a:chOff x="1322" y="2228"/>
                <a:chExt cx="484" cy="1221"/>
              </a:xfrm>
            </p:grpSpPr>
            <p:sp>
              <p:nvSpPr>
                <p:cNvPr id="656" name="Oval 116"/>
                <p:cNvSpPr>
                  <a:spLocks noChangeArrowheads="1"/>
                </p:cNvSpPr>
                <p:nvPr/>
              </p:nvSpPr>
              <p:spPr bwMode="auto">
                <a:xfrm>
                  <a:off x="1322" y="2469"/>
                  <a:ext cx="482" cy="980"/>
                </a:xfrm>
                <a:prstGeom prst="ellipse">
                  <a:avLst/>
                </a:prstGeom>
                <a:solidFill>
                  <a:schemeClr val="accent2">
                    <a:lumMod val="75000"/>
                  </a:schemeClr>
                </a:solidFill>
                <a:ln w="12700">
                  <a:noFill/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51432" tIns="25716" rIns="51432" bIns="25716" anchor="ctr">
                  <a:spAutoFit/>
                </a:bodyPr>
                <a:lstStyle/>
                <a:p>
                  <a:pPr defTabSz="342900">
                    <a:defRPr/>
                  </a:pPr>
                  <a:endParaRPr lang="en-US" sz="1013" kern="0">
                    <a:solidFill>
                      <a:sysClr val="windowText" lastClr="000000"/>
                    </a:solidFill>
                    <a:latin typeface="Corbel"/>
                  </a:endParaRPr>
                </a:p>
              </p:txBody>
            </p:sp>
            <p:sp>
              <p:nvSpPr>
                <p:cNvPr id="657" name="Oval 117"/>
                <p:cNvSpPr>
                  <a:spLocks noChangeArrowheads="1"/>
                </p:cNvSpPr>
                <p:nvPr/>
              </p:nvSpPr>
              <p:spPr bwMode="auto">
                <a:xfrm>
                  <a:off x="1324" y="2228"/>
                  <a:ext cx="482" cy="979"/>
                </a:xfrm>
                <a:prstGeom prst="ellipse">
                  <a:avLst/>
                </a:prstGeom>
                <a:solidFill>
                  <a:schemeClr val="accent2">
                    <a:lumMod val="75000"/>
                  </a:schemeClr>
                </a:solidFill>
                <a:ln w="12700">
                  <a:noFill/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51432" tIns="25716" rIns="51432" bIns="25716" anchor="ctr">
                  <a:spAutoFit/>
                </a:bodyPr>
                <a:lstStyle/>
                <a:p>
                  <a:pPr defTabSz="342900">
                    <a:defRPr/>
                  </a:pPr>
                  <a:endParaRPr lang="en-US" sz="1013" kern="0">
                    <a:solidFill>
                      <a:sysClr val="windowText" lastClr="000000"/>
                    </a:solidFill>
                    <a:latin typeface="Corbel"/>
                  </a:endParaRPr>
                </a:p>
              </p:txBody>
            </p:sp>
          </p:grpSp>
          <p:grpSp>
            <p:nvGrpSpPr>
              <p:cNvPr id="651" name="Group 118"/>
              <p:cNvGrpSpPr>
                <a:grpSpLocks/>
              </p:cNvGrpSpPr>
              <p:nvPr/>
            </p:nvGrpSpPr>
            <p:grpSpPr bwMode="auto">
              <a:xfrm rot="-2741174">
                <a:off x="498" y="2379"/>
                <a:ext cx="253" cy="615"/>
                <a:chOff x="1341" y="2228"/>
                <a:chExt cx="482" cy="1189"/>
              </a:xfrm>
            </p:grpSpPr>
            <p:sp>
              <p:nvSpPr>
                <p:cNvPr id="654" name="Oval 119"/>
                <p:cNvSpPr>
                  <a:spLocks noChangeArrowheads="1"/>
                </p:cNvSpPr>
                <p:nvPr/>
              </p:nvSpPr>
              <p:spPr bwMode="auto">
                <a:xfrm>
                  <a:off x="1341" y="2438"/>
                  <a:ext cx="482" cy="979"/>
                </a:xfrm>
                <a:prstGeom prst="ellipse">
                  <a:avLst/>
                </a:prstGeom>
                <a:solidFill>
                  <a:schemeClr val="accent2">
                    <a:lumMod val="75000"/>
                  </a:schemeClr>
                </a:solidFill>
                <a:ln w="12700">
                  <a:noFill/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51432" tIns="25716" rIns="51432" bIns="25716" anchor="ctr">
                  <a:spAutoFit/>
                </a:bodyPr>
                <a:lstStyle/>
                <a:p>
                  <a:pPr defTabSz="342900">
                    <a:defRPr/>
                  </a:pPr>
                  <a:endParaRPr lang="en-US" sz="1013" kern="0">
                    <a:solidFill>
                      <a:sysClr val="windowText" lastClr="000000"/>
                    </a:solidFill>
                    <a:latin typeface="Corbel"/>
                  </a:endParaRPr>
                </a:p>
              </p:txBody>
            </p:sp>
            <p:sp>
              <p:nvSpPr>
                <p:cNvPr id="655" name="Oval 120"/>
                <p:cNvSpPr>
                  <a:spLocks noChangeArrowheads="1"/>
                </p:cNvSpPr>
                <p:nvPr/>
              </p:nvSpPr>
              <p:spPr bwMode="auto">
                <a:xfrm>
                  <a:off x="1341" y="2228"/>
                  <a:ext cx="482" cy="979"/>
                </a:xfrm>
                <a:prstGeom prst="ellipse">
                  <a:avLst/>
                </a:prstGeom>
                <a:solidFill>
                  <a:schemeClr val="accent2">
                    <a:lumMod val="75000"/>
                  </a:schemeClr>
                </a:solidFill>
                <a:ln w="12700">
                  <a:noFill/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51432" tIns="25716" rIns="51432" bIns="25716" anchor="ctr">
                  <a:spAutoFit/>
                </a:bodyPr>
                <a:lstStyle/>
                <a:p>
                  <a:pPr defTabSz="342900">
                    <a:defRPr/>
                  </a:pPr>
                  <a:endParaRPr lang="en-US" sz="1013" kern="0">
                    <a:solidFill>
                      <a:sysClr val="windowText" lastClr="000000"/>
                    </a:solidFill>
                    <a:latin typeface="Corbel"/>
                  </a:endParaRPr>
                </a:p>
              </p:txBody>
            </p:sp>
          </p:grpSp>
          <p:sp>
            <p:nvSpPr>
              <p:cNvPr id="652" name="Rectangle 121"/>
              <p:cNvSpPr>
                <a:spLocks noChangeArrowheads="1"/>
              </p:cNvSpPr>
              <p:nvPr/>
            </p:nvSpPr>
            <p:spPr bwMode="auto">
              <a:xfrm>
                <a:off x="729" y="2710"/>
                <a:ext cx="180" cy="360"/>
              </a:xfrm>
              <a:prstGeom prst="rect">
                <a:avLst/>
              </a:prstGeom>
              <a:solidFill>
                <a:schemeClr val="accent2">
                  <a:lumMod val="50000"/>
                </a:schemeClr>
              </a:solidFill>
              <a:ln w="12700">
                <a:noFill/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51432" tIns="25716" rIns="51432" bIns="25716" anchor="ctr">
                <a:spAutoFit/>
              </a:bodyPr>
              <a:lstStyle/>
              <a:p>
                <a:pPr defTabSz="342900">
                  <a:defRPr/>
                </a:pPr>
                <a:endParaRPr lang="en-US" sz="1013" kern="0">
                  <a:solidFill>
                    <a:sysClr val="windowText" lastClr="000000"/>
                  </a:solidFill>
                  <a:latin typeface="Corbel"/>
                </a:endParaRPr>
              </a:p>
            </p:txBody>
          </p:sp>
          <p:sp>
            <p:nvSpPr>
              <p:cNvPr id="653" name="Rectangle 122"/>
              <p:cNvSpPr>
                <a:spLocks noChangeArrowheads="1"/>
              </p:cNvSpPr>
              <p:nvPr/>
            </p:nvSpPr>
            <p:spPr bwMode="auto">
              <a:xfrm>
                <a:off x="611" y="2710"/>
                <a:ext cx="180" cy="360"/>
              </a:xfrm>
              <a:prstGeom prst="rect">
                <a:avLst/>
              </a:prstGeom>
              <a:solidFill>
                <a:schemeClr val="accent2">
                  <a:lumMod val="50000"/>
                </a:schemeClr>
              </a:solidFill>
              <a:ln w="12700">
                <a:noFill/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51432" tIns="25716" rIns="51432" bIns="25716" anchor="ctr">
                <a:spAutoFit/>
              </a:bodyPr>
              <a:lstStyle/>
              <a:p>
                <a:pPr defTabSz="342900">
                  <a:defRPr/>
                </a:pPr>
                <a:endParaRPr lang="en-US" sz="1013" kern="0">
                  <a:solidFill>
                    <a:sysClr val="windowText" lastClr="000000"/>
                  </a:solidFill>
                  <a:latin typeface="Corbel"/>
                </a:endParaRPr>
              </a:p>
            </p:txBody>
          </p:sp>
        </p:grpSp>
        <p:grpSp>
          <p:nvGrpSpPr>
            <p:cNvPr id="720" name="Group 83"/>
            <p:cNvGrpSpPr>
              <a:grpSpLocks/>
            </p:cNvGrpSpPr>
            <p:nvPr/>
          </p:nvGrpSpPr>
          <p:grpSpPr bwMode="auto">
            <a:xfrm rot="9306307">
              <a:off x="2609132" y="1426385"/>
              <a:ext cx="928296" cy="767077"/>
              <a:chOff x="312" y="2511"/>
              <a:chExt cx="904" cy="747"/>
            </a:xfrm>
          </p:grpSpPr>
          <p:grpSp>
            <p:nvGrpSpPr>
              <p:cNvPr id="721" name="Group 84"/>
              <p:cNvGrpSpPr>
                <a:grpSpLocks/>
              </p:cNvGrpSpPr>
              <p:nvPr/>
            </p:nvGrpSpPr>
            <p:grpSpPr bwMode="auto">
              <a:xfrm>
                <a:off x="312" y="2522"/>
                <a:ext cx="890" cy="736"/>
                <a:chOff x="1395" y="2645"/>
                <a:chExt cx="1729" cy="1422"/>
              </a:xfrm>
            </p:grpSpPr>
            <p:sp>
              <p:nvSpPr>
                <p:cNvPr id="742" name="Oval 85"/>
                <p:cNvSpPr>
                  <a:spLocks noChangeArrowheads="1"/>
                </p:cNvSpPr>
                <p:nvPr/>
              </p:nvSpPr>
              <p:spPr bwMode="auto">
                <a:xfrm>
                  <a:off x="2061" y="2871"/>
                  <a:ext cx="491" cy="978"/>
                </a:xfrm>
                <a:prstGeom prst="ellipse">
                  <a:avLst/>
                </a:prstGeom>
                <a:noFill/>
                <a:ln w="57150">
                  <a:solidFill>
                    <a:schemeClr val="accent1">
                      <a:lumMod val="75000"/>
                    </a:schemeClr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tx2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51432" tIns="25716" rIns="51432" bIns="25716" anchor="ctr">
                  <a:spAutoFit/>
                </a:bodyPr>
                <a:lstStyle/>
                <a:p>
                  <a:pPr defTabSz="342900">
                    <a:defRPr/>
                  </a:pPr>
                  <a:endParaRPr lang="en-US" sz="1013" kern="0">
                    <a:solidFill>
                      <a:sysClr val="windowText" lastClr="000000"/>
                    </a:solidFill>
                    <a:latin typeface="Corbel"/>
                  </a:endParaRPr>
                </a:p>
              </p:txBody>
            </p:sp>
            <p:sp>
              <p:nvSpPr>
                <p:cNvPr id="743" name="Oval 86"/>
                <p:cNvSpPr>
                  <a:spLocks noChangeArrowheads="1"/>
                </p:cNvSpPr>
                <p:nvPr/>
              </p:nvSpPr>
              <p:spPr bwMode="auto">
                <a:xfrm>
                  <a:off x="1961" y="2871"/>
                  <a:ext cx="491" cy="978"/>
                </a:xfrm>
                <a:prstGeom prst="ellipse">
                  <a:avLst/>
                </a:prstGeom>
                <a:noFill/>
                <a:ln w="57150">
                  <a:solidFill>
                    <a:schemeClr val="accent1">
                      <a:lumMod val="75000"/>
                    </a:schemeClr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tx2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51432" tIns="25716" rIns="51432" bIns="25716" anchor="ctr">
                  <a:spAutoFit/>
                </a:bodyPr>
                <a:lstStyle/>
                <a:p>
                  <a:pPr defTabSz="342900">
                    <a:defRPr/>
                  </a:pPr>
                  <a:endParaRPr lang="en-US" sz="1013" kern="0">
                    <a:solidFill>
                      <a:sysClr val="windowText" lastClr="000000"/>
                    </a:solidFill>
                    <a:latin typeface="Corbel"/>
                  </a:endParaRPr>
                </a:p>
              </p:txBody>
            </p:sp>
            <p:sp>
              <p:nvSpPr>
                <p:cNvPr id="744" name="Oval 87"/>
                <p:cNvSpPr>
                  <a:spLocks noChangeArrowheads="1"/>
                </p:cNvSpPr>
                <p:nvPr/>
              </p:nvSpPr>
              <p:spPr bwMode="auto">
                <a:xfrm>
                  <a:off x="2061" y="3089"/>
                  <a:ext cx="491" cy="978"/>
                </a:xfrm>
                <a:prstGeom prst="ellipse">
                  <a:avLst/>
                </a:prstGeom>
                <a:noFill/>
                <a:ln w="57150">
                  <a:solidFill>
                    <a:schemeClr val="accent1">
                      <a:lumMod val="75000"/>
                    </a:schemeClr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tx2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51432" tIns="25716" rIns="51432" bIns="25716" anchor="ctr">
                  <a:spAutoFit/>
                </a:bodyPr>
                <a:lstStyle/>
                <a:p>
                  <a:pPr defTabSz="342900">
                    <a:defRPr/>
                  </a:pPr>
                  <a:endParaRPr lang="en-US" sz="1013" kern="0">
                    <a:solidFill>
                      <a:sysClr val="windowText" lastClr="000000"/>
                    </a:solidFill>
                    <a:latin typeface="Corbel"/>
                  </a:endParaRPr>
                </a:p>
              </p:txBody>
            </p:sp>
            <p:sp>
              <p:nvSpPr>
                <p:cNvPr id="745" name="Oval 88"/>
                <p:cNvSpPr>
                  <a:spLocks noChangeArrowheads="1"/>
                </p:cNvSpPr>
                <p:nvPr/>
              </p:nvSpPr>
              <p:spPr bwMode="auto">
                <a:xfrm>
                  <a:off x="1961" y="3089"/>
                  <a:ext cx="491" cy="977"/>
                </a:xfrm>
                <a:prstGeom prst="ellipse">
                  <a:avLst/>
                </a:prstGeom>
                <a:noFill/>
                <a:ln w="57150">
                  <a:solidFill>
                    <a:schemeClr val="accent1">
                      <a:lumMod val="75000"/>
                    </a:schemeClr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tx2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51432" tIns="25716" rIns="51432" bIns="25716" anchor="ctr">
                  <a:spAutoFit/>
                </a:bodyPr>
                <a:lstStyle/>
                <a:p>
                  <a:pPr defTabSz="342900">
                    <a:defRPr/>
                  </a:pPr>
                  <a:endParaRPr lang="en-US" sz="1013" kern="0">
                    <a:solidFill>
                      <a:sysClr val="windowText" lastClr="000000"/>
                    </a:solidFill>
                    <a:latin typeface="Corbel"/>
                  </a:endParaRPr>
                </a:p>
              </p:txBody>
            </p:sp>
            <p:sp>
              <p:nvSpPr>
                <p:cNvPr id="746" name="Oval 89"/>
                <p:cNvSpPr>
                  <a:spLocks noChangeArrowheads="1"/>
                </p:cNvSpPr>
                <p:nvPr/>
              </p:nvSpPr>
              <p:spPr bwMode="auto">
                <a:xfrm>
                  <a:off x="2061" y="2661"/>
                  <a:ext cx="491" cy="977"/>
                </a:xfrm>
                <a:prstGeom prst="ellipse">
                  <a:avLst/>
                </a:prstGeom>
                <a:noFill/>
                <a:ln w="57150">
                  <a:solidFill>
                    <a:schemeClr val="accent1">
                      <a:lumMod val="75000"/>
                    </a:schemeClr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tx2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51432" tIns="25716" rIns="51432" bIns="25716" anchor="ctr">
                  <a:spAutoFit/>
                </a:bodyPr>
                <a:lstStyle/>
                <a:p>
                  <a:pPr defTabSz="342900">
                    <a:defRPr/>
                  </a:pPr>
                  <a:endParaRPr lang="en-US" sz="1013" kern="0">
                    <a:solidFill>
                      <a:sysClr val="windowText" lastClr="000000"/>
                    </a:solidFill>
                    <a:latin typeface="Corbel"/>
                  </a:endParaRPr>
                </a:p>
              </p:txBody>
            </p:sp>
            <p:sp>
              <p:nvSpPr>
                <p:cNvPr id="747" name="Oval 90"/>
                <p:cNvSpPr>
                  <a:spLocks noChangeArrowheads="1"/>
                </p:cNvSpPr>
                <p:nvPr/>
              </p:nvSpPr>
              <p:spPr bwMode="auto">
                <a:xfrm>
                  <a:off x="1961" y="2661"/>
                  <a:ext cx="491" cy="977"/>
                </a:xfrm>
                <a:prstGeom prst="ellipse">
                  <a:avLst/>
                </a:prstGeom>
                <a:noFill/>
                <a:ln w="57150">
                  <a:solidFill>
                    <a:schemeClr val="accent1">
                      <a:lumMod val="75000"/>
                    </a:schemeClr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tx2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51432" tIns="25716" rIns="51432" bIns="25716" anchor="ctr">
                  <a:spAutoFit/>
                </a:bodyPr>
                <a:lstStyle/>
                <a:p>
                  <a:pPr defTabSz="342900">
                    <a:defRPr/>
                  </a:pPr>
                  <a:endParaRPr lang="en-US" sz="1013" kern="0">
                    <a:solidFill>
                      <a:sysClr val="windowText" lastClr="000000"/>
                    </a:solidFill>
                    <a:latin typeface="Corbel"/>
                  </a:endParaRPr>
                </a:p>
              </p:txBody>
            </p:sp>
            <p:grpSp>
              <p:nvGrpSpPr>
                <p:cNvPr id="748" name="Group 91"/>
                <p:cNvGrpSpPr>
                  <a:grpSpLocks/>
                </p:cNvGrpSpPr>
                <p:nvPr/>
              </p:nvGrpSpPr>
              <p:grpSpPr bwMode="auto">
                <a:xfrm rot="-2741174">
                  <a:off x="1818" y="2294"/>
                  <a:ext cx="489" cy="1193"/>
                  <a:chOff x="1337" y="2225"/>
                  <a:chExt cx="489" cy="1193"/>
                </a:xfrm>
              </p:grpSpPr>
              <p:sp>
                <p:nvSpPr>
                  <p:cNvPr id="758" name="Oval 92"/>
                  <p:cNvSpPr>
                    <a:spLocks noChangeArrowheads="1"/>
                  </p:cNvSpPr>
                  <p:nvPr/>
                </p:nvSpPr>
                <p:spPr bwMode="auto">
                  <a:xfrm>
                    <a:off x="1337" y="2435"/>
                    <a:ext cx="489" cy="983"/>
                  </a:xfrm>
                  <a:prstGeom prst="ellipse">
                    <a:avLst/>
                  </a:prstGeom>
                  <a:noFill/>
                  <a:ln w="57150">
                    <a:solidFill>
                      <a:schemeClr val="accent1">
                        <a:lumMod val="75000"/>
                      </a:schemeClr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909E8E84-426E-40dd-AFC4-6F175D3DCCD1}">
                      <a14:hiddenFill xmlns:a14="http://schemas.microsoft.com/office/drawing/2010/main" xmlns="">
                        <a:solidFill>
                          <a:schemeClr val="tx2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lIns="51432" tIns="25716" rIns="51432" bIns="25716" anchor="ctr">
                    <a:spAutoFit/>
                  </a:bodyPr>
                  <a:lstStyle/>
                  <a:p>
                    <a:pPr defTabSz="342900">
                      <a:defRPr/>
                    </a:pPr>
                    <a:endParaRPr lang="en-US" sz="1013" kern="0">
                      <a:solidFill>
                        <a:sysClr val="windowText" lastClr="000000"/>
                      </a:solidFill>
                      <a:latin typeface="Corbel"/>
                    </a:endParaRPr>
                  </a:p>
                </p:txBody>
              </p:sp>
              <p:sp>
                <p:nvSpPr>
                  <p:cNvPr id="759" name="Oval 93"/>
                  <p:cNvSpPr>
                    <a:spLocks noChangeArrowheads="1"/>
                  </p:cNvSpPr>
                  <p:nvPr/>
                </p:nvSpPr>
                <p:spPr bwMode="auto">
                  <a:xfrm>
                    <a:off x="1337" y="2225"/>
                    <a:ext cx="489" cy="983"/>
                  </a:xfrm>
                  <a:prstGeom prst="ellipse">
                    <a:avLst/>
                  </a:prstGeom>
                  <a:noFill/>
                  <a:ln w="57150">
                    <a:solidFill>
                      <a:schemeClr val="accent1">
                        <a:lumMod val="75000"/>
                      </a:schemeClr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909E8E84-426E-40dd-AFC4-6F175D3DCCD1}">
                      <a14:hiddenFill xmlns:a14="http://schemas.microsoft.com/office/drawing/2010/main" xmlns="">
                        <a:solidFill>
                          <a:schemeClr val="tx2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lIns="51432" tIns="25716" rIns="51432" bIns="25716" anchor="ctr">
                    <a:spAutoFit/>
                  </a:bodyPr>
                  <a:lstStyle/>
                  <a:p>
                    <a:pPr defTabSz="342900">
                      <a:defRPr/>
                    </a:pPr>
                    <a:endParaRPr lang="en-US" sz="1013" kern="0">
                      <a:solidFill>
                        <a:sysClr val="windowText" lastClr="000000"/>
                      </a:solidFill>
                      <a:latin typeface="Corbel"/>
                    </a:endParaRPr>
                  </a:p>
                </p:txBody>
              </p:sp>
            </p:grpSp>
            <p:grpSp>
              <p:nvGrpSpPr>
                <p:cNvPr id="749" name="Group 94"/>
                <p:cNvGrpSpPr>
                  <a:grpSpLocks/>
                </p:cNvGrpSpPr>
                <p:nvPr/>
              </p:nvGrpSpPr>
              <p:grpSpPr bwMode="auto">
                <a:xfrm rot="2741174" flipH="1">
                  <a:off x="2212" y="2293"/>
                  <a:ext cx="489" cy="1194"/>
                  <a:chOff x="1337" y="2224"/>
                  <a:chExt cx="489" cy="1194"/>
                </a:xfrm>
              </p:grpSpPr>
              <p:sp>
                <p:nvSpPr>
                  <p:cNvPr id="756" name="Oval 95"/>
                  <p:cNvSpPr>
                    <a:spLocks noChangeArrowheads="1"/>
                  </p:cNvSpPr>
                  <p:nvPr/>
                </p:nvSpPr>
                <p:spPr bwMode="auto">
                  <a:xfrm>
                    <a:off x="1337" y="2435"/>
                    <a:ext cx="489" cy="983"/>
                  </a:xfrm>
                  <a:prstGeom prst="ellipse">
                    <a:avLst/>
                  </a:prstGeom>
                  <a:noFill/>
                  <a:ln w="57150">
                    <a:solidFill>
                      <a:schemeClr val="accent1">
                        <a:lumMod val="75000"/>
                      </a:schemeClr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909E8E84-426E-40dd-AFC4-6F175D3DCCD1}">
                      <a14:hiddenFill xmlns:a14="http://schemas.microsoft.com/office/drawing/2010/main" xmlns="">
                        <a:solidFill>
                          <a:schemeClr val="tx2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lIns="51432" tIns="25716" rIns="51432" bIns="25716" anchor="ctr">
                    <a:spAutoFit/>
                  </a:bodyPr>
                  <a:lstStyle/>
                  <a:p>
                    <a:pPr defTabSz="342900">
                      <a:defRPr/>
                    </a:pPr>
                    <a:endParaRPr lang="en-US" sz="1013" kern="0">
                      <a:solidFill>
                        <a:sysClr val="windowText" lastClr="000000"/>
                      </a:solidFill>
                      <a:latin typeface="Corbel"/>
                    </a:endParaRPr>
                  </a:p>
                </p:txBody>
              </p:sp>
              <p:sp>
                <p:nvSpPr>
                  <p:cNvPr id="757" name="Oval 96"/>
                  <p:cNvSpPr>
                    <a:spLocks noChangeArrowheads="1"/>
                  </p:cNvSpPr>
                  <p:nvPr/>
                </p:nvSpPr>
                <p:spPr bwMode="auto">
                  <a:xfrm>
                    <a:off x="1337" y="2224"/>
                    <a:ext cx="489" cy="983"/>
                  </a:xfrm>
                  <a:prstGeom prst="ellipse">
                    <a:avLst/>
                  </a:prstGeom>
                  <a:noFill/>
                  <a:ln w="57150">
                    <a:solidFill>
                      <a:schemeClr val="accent1">
                        <a:lumMod val="75000"/>
                      </a:schemeClr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909E8E84-426E-40dd-AFC4-6F175D3DCCD1}">
                      <a14:hiddenFill xmlns:a14="http://schemas.microsoft.com/office/drawing/2010/main" xmlns="">
                        <a:solidFill>
                          <a:schemeClr val="tx2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lIns="51432" tIns="25716" rIns="51432" bIns="25716" anchor="ctr">
                    <a:spAutoFit/>
                  </a:bodyPr>
                  <a:lstStyle/>
                  <a:p>
                    <a:pPr defTabSz="342900">
                      <a:defRPr/>
                    </a:pPr>
                    <a:endParaRPr lang="en-US" sz="1013" kern="0">
                      <a:solidFill>
                        <a:sysClr val="windowText" lastClr="000000"/>
                      </a:solidFill>
                      <a:latin typeface="Corbel"/>
                    </a:endParaRPr>
                  </a:p>
                </p:txBody>
              </p:sp>
            </p:grpSp>
            <p:grpSp>
              <p:nvGrpSpPr>
                <p:cNvPr id="750" name="Group 97"/>
                <p:cNvGrpSpPr>
                  <a:grpSpLocks/>
                </p:cNvGrpSpPr>
                <p:nvPr/>
              </p:nvGrpSpPr>
              <p:grpSpPr bwMode="auto">
                <a:xfrm rot="2741174" flipH="1">
                  <a:off x="2282" y="2367"/>
                  <a:ext cx="489" cy="1195"/>
                  <a:chOff x="1337" y="2225"/>
                  <a:chExt cx="489" cy="1195"/>
                </a:xfrm>
              </p:grpSpPr>
              <p:sp>
                <p:nvSpPr>
                  <p:cNvPr id="754" name="Oval 99"/>
                  <p:cNvSpPr>
                    <a:spLocks noChangeArrowheads="1"/>
                  </p:cNvSpPr>
                  <p:nvPr/>
                </p:nvSpPr>
                <p:spPr bwMode="auto">
                  <a:xfrm>
                    <a:off x="1337" y="2225"/>
                    <a:ext cx="489" cy="983"/>
                  </a:xfrm>
                  <a:prstGeom prst="ellipse">
                    <a:avLst/>
                  </a:prstGeom>
                  <a:noFill/>
                  <a:ln w="57150">
                    <a:solidFill>
                      <a:schemeClr val="accent1">
                        <a:lumMod val="75000"/>
                      </a:schemeClr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909E8E84-426E-40dd-AFC4-6F175D3DCCD1}">
                      <a14:hiddenFill xmlns:a14="http://schemas.microsoft.com/office/drawing/2010/main" xmlns="">
                        <a:solidFill>
                          <a:srgbClr val="FCBE0E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lIns="51432" tIns="25716" rIns="51432" bIns="25716" anchor="ctr">
                    <a:spAutoFit/>
                  </a:bodyPr>
                  <a:lstStyle/>
                  <a:p>
                    <a:pPr defTabSz="342900">
                      <a:defRPr/>
                    </a:pPr>
                    <a:endParaRPr lang="en-US" sz="1013" kern="0">
                      <a:solidFill>
                        <a:sysClr val="windowText" lastClr="000000"/>
                      </a:solidFill>
                      <a:latin typeface="Corbel"/>
                    </a:endParaRPr>
                  </a:p>
                </p:txBody>
              </p:sp>
              <p:sp>
                <p:nvSpPr>
                  <p:cNvPr id="755" name="Oval 98"/>
                  <p:cNvSpPr>
                    <a:spLocks noChangeArrowheads="1"/>
                  </p:cNvSpPr>
                  <p:nvPr/>
                </p:nvSpPr>
                <p:spPr bwMode="auto">
                  <a:xfrm>
                    <a:off x="1337" y="2436"/>
                    <a:ext cx="489" cy="984"/>
                  </a:xfrm>
                  <a:prstGeom prst="ellipse">
                    <a:avLst/>
                  </a:prstGeom>
                  <a:solidFill>
                    <a:srgbClr val="FCBE0E"/>
                  </a:solidFill>
                  <a:ln w="57150">
                    <a:solidFill>
                      <a:schemeClr val="accent1">
                        <a:lumMod val="75000"/>
                      </a:schemeClr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AF507438-7753-43e0-B8FC-AC1667EBCBE1}">
                      <a14:hiddenEffects xmlns:a14="http://schemas.microsoft.com/office/drawing/2010/main" xmlns="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lIns="51432" tIns="25716" rIns="51432" bIns="25716" anchor="ctr">
                    <a:spAutoFit/>
                  </a:bodyPr>
                  <a:lstStyle/>
                  <a:p>
                    <a:pPr defTabSz="342900">
                      <a:defRPr/>
                    </a:pPr>
                    <a:endParaRPr lang="en-US" sz="1013" kern="0">
                      <a:solidFill>
                        <a:sysClr val="windowText" lastClr="000000"/>
                      </a:solidFill>
                      <a:latin typeface="Corbel"/>
                    </a:endParaRPr>
                  </a:p>
                </p:txBody>
              </p:sp>
            </p:grpSp>
            <p:grpSp>
              <p:nvGrpSpPr>
                <p:cNvPr id="751" name="Group 100"/>
                <p:cNvGrpSpPr>
                  <a:grpSpLocks/>
                </p:cNvGrpSpPr>
                <p:nvPr/>
              </p:nvGrpSpPr>
              <p:grpSpPr bwMode="auto">
                <a:xfrm rot="-2741174">
                  <a:off x="1747" y="2369"/>
                  <a:ext cx="489" cy="1193"/>
                  <a:chOff x="1337" y="2226"/>
                  <a:chExt cx="489" cy="1193"/>
                </a:xfrm>
              </p:grpSpPr>
              <p:sp>
                <p:nvSpPr>
                  <p:cNvPr id="752" name="Oval 101"/>
                  <p:cNvSpPr>
                    <a:spLocks noChangeArrowheads="1"/>
                  </p:cNvSpPr>
                  <p:nvPr/>
                </p:nvSpPr>
                <p:spPr bwMode="auto">
                  <a:xfrm>
                    <a:off x="1337" y="2436"/>
                    <a:ext cx="489" cy="983"/>
                  </a:xfrm>
                  <a:prstGeom prst="ellipse">
                    <a:avLst/>
                  </a:prstGeom>
                  <a:noFill/>
                  <a:ln w="57150">
                    <a:solidFill>
                      <a:schemeClr val="accent1">
                        <a:lumMod val="75000"/>
                      </a:schemeClr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909E8E84-426E-40dd-AFC4-6F175D3DCCD1}">
                      <a14:hiddenFill xmlns:a14="http://schemas.microsoft.com/office/drawing/2010/main" xmlns="">
                        <a:solidFill>
                          <a:srgbClr val="FCBE0E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lIns="51432" tIns="25716" rIns="51432" bIns="25716" anchor="ctr">
                    <a:spAutoFit/>
                  </a:bodyPr>
                  <a:lstStyle/>
                  <a:p>
                    <a:pPr defTabSz="342900">
                      <a:defRPr/>
                    </a:pPr>
                    <a:endParaRPr lang="en-US" sz="1013" kern="0">
                      <a:solidFill>
                        <a:sysClr val="windowText" lastClr="000000"/>
                      </a:solidFill>
                      <a:latin typeface="Corbel"/>
                    </a:endParaRPr>
                  </a:p>
                </p:txBody>
              </p:sp>
              <p:sp>
                <p:nvSpPr>
                  <p:cNvPr id="753" name="Oval 102"/>
                  <p:cNvSpPr>
                    <a:spLocks noChangeArrowheads="1"/>
                  </p:cNvSpPr>
                  <p:nvPr/>
                </p:nvSpPr>
                <p:spPr bwMode="auto">
                  <a:xfrm>
                    <a:off x="1337" y="2226"/>
                    <a:ext cx="489" cy="983"/>
                  </a:xfrm>
                  <a:prstGeom prst="ellipse">
                    <a:avLst/>
                  </a:prstGeom>
                  <a:noFill/>
                  <a:ln w="57150">
                    <a:solidFill>
                      <a:schemeClr val="accent1">
                        <a:lumMod val="75000"/>
                      </a:schemeClr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909E8E84-426E-40dd-AFC4-6F175D3DCCD1}">
                      <a14:hiddenFill xmlns:a14="http://schemas.microsoft.com/office/drawing/2010/main" xmlns="">
                        <a:solidFill>
                          <a:srgbClr val="FCBE0E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lIns="51432" tIns="25716" rIns="51432" bIns="25716" anchor="ctr">
                    <a:spAutoFit/>
                  </a:bodyPr>
                  <a:lstStyle/>
                  <a:p>
                    <a:pPr defTabSz="342900">
                      <a:defRPr/>
                    </a:pPr>
                    <a:endParaRPr lang="en-US" sz="1013" kern="0">
                      <a:solidFill>
                        <a:sysClr val="windowText" lastClr="000000"/>
                      </a:solidFill>
                      <a:latin typeface="Corbel"/>
                    </a:endParaRPr>
                  </a:p>
                </p:txBody>
              </p:sp>
            </p:grpSp>
          </p:grpSp>
          <p:sp>
            <p:nvSpPr>
              <p:cNvPr id="722" name="Oval 103"/>
              <p:cNvSpPr>
                <a:spLocks noChangeArrowheads="1"/>
              </p:cNvSpPr>
              <p:nvPr/>
            </p:nvSpPr>
            <p:spPr bwMode="auto">
              <a:xfrm>
                <a:off x="661" y="2638"/>
                <a:ext cx="253" cy="506"/>
              </a:xfrm>
              <a:prstGeom prst="ellipse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 w="12700">
                <a:noFill/>
                <a:round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51432" tIns="25716" rIns="51432" bIns="25716" anchor="ctr">
                <a:spAutoFit/>
              </a:bodyPr>
              <a:lstStyle/>
              <a:p>
                <a:pPr defTabSz="342900">
                  <a:defRPr/>
                </a:pPr>
                <a:endParaRPr lang="en-US" sz="1013" kern="0">
                  <a:solidFill>
                    <a:sysClr val="windowText" lastClr="000000"/>
                  </a:solidFill>
                  <a:latin typeface="Corbel"/>
                </a:endParaRPr>
              </a:p>
            </p:txBody>
          </p:sp>
          <p:sp>
            <p:nvSpPr>
              <p:cNvPr id="723" name="Oval 104"/>
              <p:cNvSpPr>
                <a:spLocks noChangeArrowheads="1"/>
              </p:cNvSpPr>
              <p:nvPr/>
            </p:nvSpPr>
            <p:spPr bwMode="auto">
              <a:xfrm>
                <a:off x="609" y="2638"/>
                <a:ext cx="253" cy="506"/>
              </a:xfrm>
              <a:prstGeom prst="ellipse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 w="12700">
                <a:noFill/>
                <a:round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51432" tIns="25716" rIns="51432" bIns="25716" anchor="ctr">
                <a:spAutoFit/>
              </a:bodyPr>
              <a:lstStyle/>
              <a:p>
                <a:pPr defTabSz="342900">
                  <a:defRPr/>
                </a:pPr>
                <a:endParaRPr lang="en-US" sz="1013" kern="0">
                  <a:solidFill>
                    <a:sysClr val="windowText" lastClr="000000"/>
                  </a:solidFill>
                  <a:latin typeface="Corbel"/>
                </a:endParaRPr>
              </a:p>
            </p:txBody>
          </p:sp>
          <p:sp>
            <p:nvSpPr>
              <p:cNvPr id="724" name="Oval 105"/>
              <p:cNvSpPr>
                <a:spLocks noChangeArrowheads="1"/>
              </p:cNvSpPr>
              <p:nvPr/>
            </p:nvSpPr>
            <p:spPr bwMode="auto">
              <a:xfrm>
                <a:off x="661" y="2751"/>
                <a:ext cx="253" cy="506"/>
              </a:xfrm>
              <a:prstGeom prst="ellipse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 w="12700">
                <a:noFill/>
                <a:round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51432" tIns="25716" rIns="51432" bIns="25716" anchor="ctr">
                <a:spAutoFit/>
              </a:bodyPr>
              <a:lstStyle/>
              <a:p>
                <a:pPr defTabSz="342900">
                  <a:defRPr/>
                </a:pPr>
                <a:endParaRPr lang="en-US" sz="1013" kern="0">
                  <a:solidFill>
                    <a:sysClr val="windowText" lastClr="000000"/>
                  </a:solidFill>
                  <a:latin typeface="Corbel"/>
                </a:endParaRPr>
              </a:p>
            </p:txBody>
          </p:sp>
          <p:sp>
            <p:nvSpPr>
              <p:cNvPr id="725" name="Oval 106"/>
              <p:cNvSpPr>
                <a:spLocks noChangeArrowheads="1"/>
              </p:cNvSpPr>
              <p:nvPr/>
            </p:nvSpPr>
            <p:spPr bwMode="auto">
              <a:xfrm>
                <a:off x="609" y="2751"/>
                <a:ext cx="253" cy="506"/>
              </a:xfrm>
              <a:prstGeom prst="ellipse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 w="12700">
                <a:noFill/>
                <a:round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51432" tIns="25716" rIns="51432" bIns="25716" anchor="ctr">
                <a:spAutoFit/>
              </a:bodyPr>
              <a:lstStyle/>
              <a:p>
                <a:pPr defTabSz="342900">
                  <a:defRPr/>
                </a:pPr>
                <a:endParaRPr lang="en-US" sz="1013" kern="0">
                  <a:solidFill>
                    <a:sysClr val="windowText" lastClr="000000"/>
                  </a:solidFill>
                  <a:latin typeface="Corbel"/>
                </a:endParaRPr>
              </a:p>
            </p:txBody>
          </p:sp>
          <p:sp>
            <p:nvSpPr>
              <p:cNvPr id="726" name="Oval 107"/>
              <p:cNvSpPr>
                <a:spLocks noChangeArrowheads="1"/>
              </p:cNvSpPr>
              <p:nvPr/>
            </p:nvSpPr>
            <p:spPr bwMode="auto">
              <a:xfrm>
                <a:off x="661" y="2530"/>
                <a:ext cx="253" cy="506"/>
              </a:xfrm>
              <a:prstGeom prst="ellipse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 w="12700">
                <a:noFill/>
                <a:round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51432" tIns="25716" rIns="51432" bIns="25716" anchor="ctr">
                <a:spAutoFit/>
              </a:bodyPr>
              <a:lstStyle/>
              <a:p>
                <a:pPr defTabSz="342900">
                  <a:defRPr/>
                </a:pPr>
                <a:endParaRPr lang="en-US" sz="1013" kern="0">
                  <a:solidFill>
                    <a:sysClr val="windowText" lastClr="000000"/>
                  </a:solidFill>
                  <a:latin typeface="Corbel"/>
                </a:endParaRPr>
              </a:p>
            </p:txBody>
          </p:sp>
          <p:sp>
            <p:nvSpPr>
              <p:cNvPr id="727" name="Oval 108"/>
              <p:cNvSpPr>
                <a:spLocks noChangeArrowheads="1"/>
              </p:cNvSpPr>
              <p:nvPr/>
            </p:nvSpPr>
            <p:spPr bwMode="auto">
              <a:xfrm>
                <a:off x="609" y="2530"/>
                <a:ext cx="253" cy="506"/>
              </a:xfrm>
              <a:prstGeom prst="ellipse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 w="12700">
                <a:noFill/>
                <a:round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51432" tIns="25716" rIns="51432" bIns="25716" anchor="ctr">
                <a:spAutoFit/>
              </a:bodyPr>
              <a:lstStyle/>
              <a:p>
                <a:pPr defTabSz="342900">
                  <a:defRPr/>
                </a:pPr>
                <a:endParaRPr lang="en-US" sz="1013" kern="0">
                  <a:solidFill>
                    <a:sysClr val="windowText" lastClr="000000"/>
                  </a:solidFill>
                  <a:latin typeface="Corbel"/>
                </a:endParaRPr>
              </a:p>
            </p:txBody>
          </p:sp>
          <p:grpSp>
            <p:nvGrpSpPr>
              <p:cNvPr id="728" name="Group 109"/>
              <p:cNvGrpSpPr>
                <a:grpSpLocks/>
              </p:cNvGrpSpPr>
              <p:nvPr/>
            </p:nvGrpSpPr>
            <p:grpSpPr bwMode="auto">
              <a:xfrm rot="-2741174">
                <a:off x="534" y="2341"/>
                <a:ext cx="253" cy="615"/>
                <a:chOff x="1335" y="2228"/>
                <a:chExt cx="494" cy="1189"/>
              </a:xfrm>
            </p:grpSpPr>
            <p:sp>
              <p:nvSpPr>
                <p:cNvPr id="740" name="Oval 110"/>
                <p:cNvSpPr>
                  <a:spLocks noChangeArrowheads="1"/>
                </p:cNvSpPr>
                <p:nvPr/>
              </p:nvSpPr>
              <p:spPr bwMode="auto">
                <a:xfrm>
                  <a:off x="1335" y="2438"/>
                  <a:ext cx="494" cy="979"/>
                </a:xfrm>
                <a:prstGeom prst="ellipse">
                  <a:avLst/>
                </a:prstGeom>
                <a:solidFill>
                  <a:schemeClr val="accent1">
                    <a:lumMod val="40000"/>
                    <a:lumOff val="60000"/>
                  </a:schemeClr>
                </a:solidFill>
                <a:ln w="12700">
                  <a:noFill/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51432" tIns="25716" rIns="51432" bIns="25716" anchor="ctr">
                  <a:spAutoFit/>
                </a:bodyPr>
                <a:lstStyle/>
                <a:p>
                  <a:pPr defTabSz="342900">
                    <a:defRPr/>
                  </a:pPr>
                  <a:endParaRPr lang="en-US" sz="1013" kern="0">
                    <a:solidFill>
                      <a:sysClr val="windowText" lastClr="000000"/>
                    </a:solidFill>
                    <a:latin typeface="Corbel"/>
                  </a:endParaRPr>
                </a:p>
              </p:txBody>
            </p:sp>
            <p:sp>
              <p:nvSpPr>
                <p:cNvPr id="741" name="Oval 111"/>
                <p:cNvSpPr>
                  <a:spLocks noChangeArrowheads="1"/>
                </p:cNvSpPr>
                <p:nvPr/>
              </p:nvSpPr>
              <p:spPr bwMode="auto">
                <a:xfrm>
                  <a:off x="1335" y="2228"/>
                  <a:ext cx="494" cy="979"/>
                </a:xfrm>
                <a:prstGeom prst="ellipse">
                  <a:avLst/>
                </a:prstGeom>
                <a:solidFill>
                  <a:schemeClr val="accent1">
                    <a:lumMod val="40000"/>
                    <a:lumOff val="60000"/>
                  </a:schemeClr>
                </a:solidFill>
                <a:ln w="12700">
                  <a:noFill/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51432" tIns="25716" rIns="51432" bIns="25716" anchor="ctr">
                  <a:spAutoFit/>
                </a:bodyPr>
                <a:lstStyle/>
                <a:p>
                  <a:pPr defTabSz="342900">
                    <a:defRPr/>
                  </a:pPr>
                  <a:endParaRPr lang="en-US" sz="1013" kern="0">
                    <a:solidFill>
                      <a:sysClr val="windowText" lastClr="000000"/>
                    </a:solidFill>
                    <a:latin typeface="Corbel"/>
                  </a:endParaRPr>
                </a:p>
              </p:txBody>
            </p:sp>
          </p:grpSp>
          <p:grpSp>
            <p:nvGrpSpPr>
              <p:cNvPr id="729" name="Group 112"/>
              <p:cNvGrpSpPr>
                <a:grpSpLocks/>
              </p:cNvGrpSpPr>
              <p:nvPr/>
            </p:nvGrpSpPr>
            <p:grpSpPr bwMode="auto">
              <a:xfrm rot="2741174" flipH="1">
                <a:off x="739" y="2331"/>
                <a:ext cx="253" cy="613"/>
                <a:chOff x="1347" y="2231"/>
                <a:chExt cx="494" cy="1192"/>
              </a:xfrm>
            </p:grpSpPr>
            <p:sp>
              <p:nvSpPr>
                <p:cNvPr id="738" name="Oval 113"/>
                <p:cNvSpPr>
                  <a:spLocks noChangeArrowheads="1"/>
                </p:cNvSpPr>
                <p:nvPr/>
              </p:nvSpPr>
              <p:spPr bwMode="auto">
                <a:xfrm>
                  <a:off x="1347" y="2440"/>
                  <a:ext cx="494" cy="983"/>
                </a:xfrm>
                <a:prstGeom prst="ellipse">
                  <a:avLst/>
                </a:prstGeom>
                <a:solidFill>
                  <a:schemeClr val="accent1">
                    <a:lumMod val="40000"/>
                    <a:lumOff val="60000"/>
                  </a:schemeClr>
                </a:solidFill>
                <a:ln w="12700">
                  <a:noFill/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51432" tIns="25716" rIns="51432" bIns="25716" anchor="ctr">
                  <a:spAutoFit/>
                </a:bodyPr>
                <a:lstStyle/>
                <a:p>
                  <a:pPr defTabSz="342900">
                    <a:defRPr/>
                  </a:pPr>
                  <a:endParaRPr lang="en-US" sz="1013" kern="0">
                    <a:solidFill>
                      <a:sysClr val="windowText" lastClr="000000"/>
                    </a:solidFill>
                    <a:latin typeface="Corbel"/>
                  </a:endParaRPr>
                </a:p>
              </p:txBody>
            </p:sp>
            <p:sp>
              <p:nvSpPr>
                <p:cNvPr id="739" name="Oval 114"/>
                <p:cNvSpPr>
                  <a:spLocks noChangeArrowheads="1"/>
                </p:cNvSpPr>
                <p:nvPr/>
              </p:nvSpPr>
              <p:spPr bwMode="auto">
                <a:xfrm>
                  <a:off x="1347" y="2231"/>
                  <a:ext cx="494" cy="983"/>
                </a:xfrm>
                <a:prstGeom prst="ellipse">
                  <a:avLst/>
                </a:prstGeom>
                <a:solidFill>
                  <a:schemeClr val="accent1">
                    <a:lumMod val="40000"/>
                    <a:lumOff val="60000"/>
                  </a:schemeClr>
                </a:solidFill>
                <a:ln w="12700">
                  <a:noFill/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51432" tIns="25716" rIns="51432" bIns="25716" anchor="ctr">
                  <a:spAutoFit/>
                </a:bodyPr>
                <a:lstStyle/>
                <a:p>
                  <a:pPr defTabSz="342900">
                    <a:defRPr/>
                  </a:pPr>
                  <a:endParaRPr lang="en-US" sz="1013" kern="0">
                    <a:solidFill>
                      <a:sysClr val="windowText" lastClr="000000"/>
                    </a:solidFill>
                    <a:latin typeface="Corbel"/>
                  </a:endParaRPr>
                </a:p>
              </p:txBody>
            </p:sp>
          </p:grpSp>
          <p:grpSp>
            <p:nvGrpSpPr>
              <p:cNvPr id="730" name="Group 115"/>
              <p:cNvGrpSpPr>
                <a:grpSpLocks/>
              </p:cNvGrpSpPr>
              <p:nvPr/>
            </p:nvGrpSpPr>
            <p:grpSpPr bwMode="auto">
              <a:xfrm rot="2741174" flipH="1">
                <a:off x="774" y="2381"/>
                <a:ext cx="254" cy="631"/>
                <a:chOff x="1322" y="2228"/>
                <a:chExt cx="484" cy="1221"/>
              </a:xfrm>
            </p:grpSpPr>
            <p:sp>
              <p:nvSpPr>
                <p:cNvPr id="736" name="Oval 116"/>
                <p:cNvSpPr>
                  <a:spLocks noChangeArrowheads="1"/>
                </p:cNvSpPr>
                <p:nvPr/>
              </p:nvSpPr>
              <p:spPr bwMode="auto">
                <a:xfrm>
                  <a:off x="1322" y="2469"/>
                  <a:ext cx="482" cy="980"/>
                </a:xfrm>
                <a:prstGeom prst="ellipse">
                  <a:avLst/>
                </a:prstGeom>
                <a:solidFill>
                  <a:schemeClr val="accent2">
                    <a:lumMod val="75000"/>
                  </a:schemeClr>
                </a:solidFill>
                <a:ln w="12700">
                  <a:noFill/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51432" tIns="25716" rIns="51432" bIns="25716" anchor="ctr">
                  <a:spAutoFit/>
                </a:bodyPr>
                <a:lstStyle/>
                <a:p>
                  <a:pPr defTabSz="342900">
                    <a:defRPr/>
                  </a:pPr>
                  <a:endParaRPr lang="en-US" sz="1013" kern="0">
                    <a:solidFill>
                      <a:sysClr val="windowText" lastClr="000000"/>
                    </a:solidFill>
                    <a:latin typeface="Corbel"/>
                  </a:endParaRPr>
                </a:p>
              </p:txBody>
            </p:sp>
            <p:sp>
              <p:nvSpPr>
                <p:cNvPr id="737" name="Oval 117"/>
                <p:cNvSpPr>
                  <a:spLocks noChangeArrowheads="1"/>
                </p:cNvSpPr>
                <p:nvPr/>
              </p:nvSpPr>
              <p:spPr bwMode="auto">
                <a:xfrm>
                  <a:off x="1324" y="2228"/>
                  <a:ext cx="482" cy="979"/>
                </a:xfrm>
                <a:prstGeom prst="ellipse">
                  <a:avLst/>
                </a:prstGeom>
                <a:solidFill>
                  <a:schemeClr val="accent2">
                    <a:lumMod val="75000"/>
                  </a:schemeClr>
                </a:solidFill>
                <a:ln w="12700">
                  <a:noFill/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51432" tIns="25716" rIns="51432" bIns="25716" anchor="ctr">
                  <a:spAutoFit/>
                </a:bodyPr>
                <a:lstStyle/>
                <a:p>
                  <a:pPr defTabSz="342900">
                    <a:defRPr/>
                  </a:pPr>
                  <a:endParaRPr lang="en-US" sz="1013" kern="0">
                    <a:solidFill>
                      <a:sysClr val="windowText" lastClr="000000"/>
                    </a:solidFill>
                    <a:latin typeface="Corbel"/>
                  </a:endParaRPr>
                </a:p>
              </p:txBody>
            </p:sp>
          </p:grpSp>
          <p:grpSp>
            <p:nvGrpSpPr>
              <p:cNvPr id="731" name="Group 118"/>
              <p:cNvGrpSpPr>
                <a:grpSpLocks/>
              </p:cNvGrpSpPr>
              <p:nvPr/>
            </p:nvGrpSpPr>
            <p:grpSpPr bwMode="auto">
              <a:xfrm rot="-2741174">
                <a:off x="498" y="2379"/>
                <a:ext cx="253" cy="615"/>
                <a:chOff x="1341" y="2228"/>
                <a:chExt cx="482" cy="1189"/>
              </a:xfrm>
            </p:grpSpPr>
            <p:sp>
              <p:nvSpPr>
                <p:cNvPr id="734" name="Oval 119"/>
                <p:cNvSpPr>
                  <a:spLocks noChangeArrowheads="1"/>
                </p:cNvSpPr>
                <p:nvPr/>
              </p:nvSpPr>
              <p:spPr bwMode="auto">
                <a:xfrm>
                  <a:off x="1341" y="2438"/>
                  <a:ext cx="482" cy="979"/>
                </a:xfrm>
                <a:prstGeom prst="ellipse">
                  <a:avLst/>
                </a:prstGeom>
                <a:solidFill>
                  <a:schemeClr val="accent2">
                    <a:lumMod val="75000"/>
                  </a:schemeClr>
                </a:solidFill>
                <a:ln w="12700">
                  <a:noFill/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51432" tIns="25716" rIns="51432" bIns="25716" anchor="ctr">
                  <a:spAutoFit/>
                </a:bodyPr>
                <a:lstStyle/>
                <a:p>
                  <a:pPr defTabSz="342900">
                    <a:defRPr/>
                  </a:pPr>
                  <a:endParaRPr lang="en-US" sz="1013" kern="0">
                    <a:solidFill>
                      <a:sysClr val="windowText" lastClr="000000"/>
                    </a:solidFill>
                    <a:latin typeface="Corbel"/>
                  </a:endParaRPr>
                </a:p>
              </p:txBody>
            </p:sp>
            <p:sp>
              <p:nvSpPr>
                <p:cNvPr id="735" name="Oval 120"/>
                <p:cNvSpPr>
                  <a:spLocks noChangeArrowheads="1"/>
                </p:cNvSpPr>
                <p:nvPr/>
              </p:nvSpPr>
              <p:spPr bwMode="auto">
                <a:xfrm>
                  <a:off x="1341" y="2228"/>
                  <a:ext cx="482" cy="979"/>
                </a:xfrm>
                <a:prstGeom prst="ellipse">
                  <a:avLst/>
                </a:prstGeom>
                <a:solidFill>
                  <a:schemeClr val="accent2">
                    <a:lumMod val="75000"/>
                  </a:schemeClr>
                </a:solidFill>
                <a:ln w="12700">
                  <a:noFill/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51432" tIns="25716" rIns="51432" bIns="25716" anchor="ctr">
                  <a:spAutoFit/>
                </a:bodyPr>
                <a:lstStyle/>
                <a:p>
                  <a:pPr defTabSz="342900">
                    <a:defRPr/>
                  </a:pPr>
                  <a:endParaRPr lang="en-US" sz="1013" kern="0">
                    <a:solidFill>
                      <a:sysClr val="windowText" lastClr="000000"/>
                    </a:solidFill>
                    <a:latin typeface="Corbel"/>
                  </a:endParaRPr>
                </a:p>
              </p:txBody>
            </p:sp>
          </p:grpSp>
          <p:sp>
            <p:nvSpPr>
              <p:cNvPr id="732" name="Rectangle 121"/>
              <p:cNvSpPr>
                <a:spLocks noChangeArrowheads="1"/>
              </p:cNvSpPr>
              <p:nvPr/>
            </p:nvSpPr>
            <p:spPr bwMode="auto">
              <a:xfrm>
                <a:off x="729" y="2710"/>
                <a:ext cx="180" cy="360"/>
              </a:xfrm>
              <a:prstGeom prst="rect">
                <a:avLst/>
              </a:prstGeom>
              <a:solidFill>
                <a:schemeClr val="accent2">
                  <a:lumMod val="50000"/>
                </a:schemeClr>
              </a:solidFill>
              <a:ln w="12700">
                <a:noFill/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51432" tIns="25716" rIns="51432" bIns="25716" anchor="ctr">
                <a:spAutoFit/>
              </a:bodyPr>
              <a:lstStyle/>
              <a:p>
                <a:pPr defTabSz="342900">
                  <a:defRPr/>
                </a:pPr>
                <a:endParaRPr lang="en-US" sz="1013" kern="0">
                  <a:solidFill>
                    <a:sysClr val="windowText" lastClr="000000"/>
                  </a:solidFill>
                  <a:latin typeface="Corbel"/>
                </a:endParaRPr>
              </a:p>
            </p:txBody>
          </p:sp>
          <p:sp>
            <p:nvSpPr>
              <p:cNvPr id="733" name="Rectangle 122"/>
              <p:cNvSpPr>
                <a:spLocks noChangeArrowheads="1"/>
              </p:cNvSpPr>
              <p:nvPr/>
            </p:nvSpPr>
            <p:spPr bwMode="auto">
              <a:xfrm>
                <a:off x="611" y="2710"/>
                <a:ext cx="180" cy="360"/>
              </a:xfrm>
              <a:prstGeom prst="rect">
                <a:avLst/>
              </a:prstGeom>
              <a:solidFill>
                <a:schemeClr val="accent2">
                  <a:lumMod val="50000"/>
                </a:schemeClr>
              </a:solidFill>
              <a:ln w="12700">
                <a:noFill/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51432" tIns="25716" rIns="51432" bIns="25716" anchor="ctr">
                <a:spAutoFit/>
              </a:bodyPr>
              <a:lstStyle/>
              <a:p>
                <a:pPr defTabSz="342900">
                  <a:defRPr/>
                </a:pPr>
                <a:endParaRPr lang="en-US" sz="1013" kern="0">
                  <a:solidFill>
                    <a:sysClr val="windowText" lastClr="000000"/>
                  </a:solidFill>
                  <a:latin typeface="Corbel"/>
                </a:endParaRPr>
              </a:p>
            </p:txBody>
          </p:sp>
        </p:grpSp>
        <p:grpSp>
          <p:nvGrpSpPr>
            <p:cNvPr id="760" name="Group 83"/>
            <p:cNvGrpSpPr>
              <a:grpSpLocks/>
            </p:cNvGrpSpPr>
            <p:nvPr/>
          </p:nvGrpSpPr>
          <p:grpSpPr bwMode="auto">
            <a:xfrm rot="17154420">
              <a:off x="4232332" y="3093444"/>
              <a:ext cx="928296" cy="767077"/>
              <a:chOff x="312" y="2511"/>
              <a:chExt cx="904" cy="747"/>
            </a:xfrm>
          </p:grpSpPr>
          <p:grpSp>
            <p:nvGrpSpPr>
              <p:cNvPr id="761" name="Group 84"/>
              <p:cNvGrpSpPr>
                <a:grpSpLocks/>
              </p:cNvGrpSpPr>
              <p:nvPr/>
            </p:nvGrpSpPr>
            <p:grpSpPr bwMode="auto">
              <a:xfrm>
                <a:off x="312" y="2522"/>
                <a:ext cx="890" cy="736"/>
                <a:chOff x="1395" y="2645"/>
                <a:chExt cx="1729" cy="1422"/>
              </a:xfrm>
            </p:grpSpPr>
            <p:sp>
              <p:nvSpPr>
                <p:cNvPr id="782" name="Oval 85"/>
                <p:cNvSpPr>
                  <a:spLocks noChangeArrowheads="1"/>
                </p:cNvSpPr>
                <p:nvPr/>
              </p:nvSpPr>
              <p:spPr bwMode="auto">
                <a:xfrm>
                  <a:off x="2061" y="2871"/>
                  <a:ext cx="491" cy="978"/>
                </a:xfrm>
                <a:prstGeom prst="ellipse">
                  <a:avLst/>
                </a:prstGeom>
                <a:noFill/>
                <a:ln w="57150">
                  <a:solidFill>
                    <a:schemeClr val="accent1">
                      <a:lumMod val="75000"/>
                    </a:schemeClr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tx2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51432" tIns="25716" rIns="51432" bIns="25716" anchor="ctr">
                  <a:spAutoFit/>
                </a:bodyPr>
                <a:lstStyle/>
                <a:p>
                  <a:pPr defTabSz="342900">
                    <a:defRPr/>
                  </a:pPr>
                  <a:endParaRPr lang="en-US" sz="1013" kern="0">
                    <a:solidFill>
                      <a:sysClr val="windowText" lastClr="000000"/>
                    </a:solidFill>
                    <a:latin typeface="Corbel"/>
                  </a:endParaRPr>
                </a:p>
              </p:txBody>
            </p:sp>
            <p:sp>
              <p:nvSpPr>
                <p:cNvPr id="783" name="Oval 86"/>
                <p:cNvSpPr>
                  <a:spLocks noChangeArrowheads="1"/>
                </p:cNvSpPr>
                <p:nvPr/>
              </p:nvSpPr>
              <p:spPr bwMode="auto">
                <a:xfrm>
                  <a:off x="1961" y="2871"/>
                  <a:ext cx="491" cy="978"/>
                </a:xfrm>
                <a:prstGeom prst="ellipse">
                  <a:avLst/>
                </a:prstGeom>
                <a:noFill/>
                <a:ln w="57150">
                  <a:solidFill>
                    <a:schemeClr val="accent1">
                      <a:lumMod val="75000"/>
                    </a:schemeClr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tx2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51432" tIns="25716" rIns="51432" bIns="25716" anchor="ctr">
                  <a:spAutoFit/>
                </a:bodyPr>
                <a:lstStyle/>
                <a:p>
                  <a:pPr defTabSz="342900">
                    <a:defRPr/>
                  </a:pPr>
                  <a:endParaRPr lang="en-US" sz="1013" kern="0">
                    <a:solidFill>
                      <a:sysClr val="windowText" lastClr="000000"/>
                    </a:solidFill>
                    <a:latin typeface="Corbel"/>
                  </a:endParaRPr>
                </a:p>
              </p:txBody>
            </p:sp>
            <p:sp>
              <p:nvSpPr>
                <p:cNvPr id="784" name="Oval 87"/>
                <p:cNvSpPr>
                  <a:spLocks noChangeArrowheads="1"/>
                </p:cNvSpPr>
                <p:nvPr/>
              </p:nvSpPr>
              <p:spPr bwMode="auto">
                <a:xfrm>
                  <a:off x="2061" y="3089"/>
                  <a:ext cx="491" cy="978"/>
                </a:xfrm>
                <a:prstGeom prst="ellipse">
                  <a:avLst/>
                </a:prstGeom>
                <a:noFill/>
                <a:ln w="57150">
                  <a:solidFill>
                    <a:schemeClr val="accent1">
                      <a:lumMod val="75000"/>
                    </a:schemeClr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tx2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51432" tIns="25716" rIns="51432" bIns="25716" anchor="ctr">
                  <a:spAutoFit/>
                </a:bodyPr>
                <a:lstStyle/>
                <a:p>
                  <a:pPr defTabSz="342900">
                    <a:defRPr/>
                  </a:pPr>
                  <a:endParaRPr lang="en-US" sz="1013" kern="0">
                    <a:solidFill>
                      <a:sysClr val="windowText" lastClr="000000"/>
                    </a:solidFill>
                    <a:latin typeface="Corbel"/>
                  </a:endParaRPr>
                </a:p>
              </p:txBody>
            </p:sp>
            <p:sp>
              <p:nvSpPr>
                <p:cNvPr id="785" name="Oval 88"/>
                <p:cNvSpPr>
                  <a:spLocks noChangeArrowheads="1"/>
                </p:cNvSpPr>
                <p:nvPr/>
              </p:nvSpPr>
              <p:spPr bwMode="auto">
                <a:xfrm>
                  <a:off x="1961" y="3089"/>
                  <a:ext cx="491" cy="977"/>
                </a:xfrm>
                <a:prstGeom prst="ellipse">
                  <a:avLst/>
                </a:prstGeom>
                <a:noFill/>
                <a:ln w="57150">
                  <a:solidFill>
                    <a:schemeClr val="accent1">
                      <a:lumMod val="75000"/>
                    </a:schemeClr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tx2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51432" tIns="25716" rIns="51432" bIns="25716" anchor="ctr">
                  <a:spAutoFit/>
                </a:bodyPr>
                <a:lstStyle/>
                <a:p>
                  <a:pPr defTabSz="342900">
                    <a:defRPr/>
                  </a:pPr>
                  <a:endParaRPr lang="en-US" sz="1013" kern="0">
                    <a:solidFill>
                      <a:sysClr val="windowText" lastClr="000000"/>
                    </a:solidFill>
                    <a:latin typeface="Corbel"/>
                  </a:endParaRPr>
                </a:p>
              </p:txBody>
            </p:sp>
            <p:sp>
              <p:nvSpPr>
                <p:cNvPr id="786" name="Oval 89"/>
                <p:cNvSpPr>
                  <a:spLocks noChangeArrowheads="1"/>
                </p:cNvSpPr>
                <p:nvPr/>
              </p:nvSpPr>
              <p:spPr bwMode="auto">
                <a:xfrm>
                  <a:off x="2061" y="2661"/>
                  <a:ext cx="491" cy="977"/>
                </a:xfrm>
                <a:prstGeom prst="ellipse">
                  <a:avLst/>
                </a:prstGeom>
                <a:noFill/>
                <a:ln w="57150">
                  <a:solidFill>
                    <a:schemeClr val="accent1">
                      <a:lumMod val="75000"/>
                    </a:schemeClr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tx2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51432" tIns="25716" rIns="51432" bIns="25716" anchor="ctr">
                  <a:spAutoFit/>
                </a:bodyPr>
                <a:lstStyle/>
                <a:p>
                  <a:pPr defTabSz="342900">
                    <a:defRPr/>
                  </a:pPr>
                  <a:endParaRPr lang="en-US" sz="1013" kern="0">
                    <a:solidFill>
                      <a:sysClr val="windowText" lastClr="000000"/>
                    </a:solidFill>
                    <a:latin typeface="Corbel"/>
                  </a:endParaRPr>
                </a:p>
              </p:txBody>
            </p:sp>
            <p:sp>
              <p:nvSpPr>
                <p:cNvPr id="787" name="Oval 90"/>
                <p:cNvSpPr>
                  <a:spLocks noChangeArrowheads="1"/>
                </p:cNvSpPr>
                <p:nvPr/>
              </p:nvSpPr>
              <p:spPr bwMode="auto">
                <a:xfrm>
                  <a:off x="1961" y="2661"/>
                  <a:ext cx="491" cy="977"/>
                </a:xfrm>
                <a:prstGeom prst="ellipse">
                  <a:avLst/>
                </a:prstGeom>
                <a:noFill/>
                <a:ln w="57150">
                  <a:solidFill>
                    <a:schemeClr val="accent1">
                      <a:lumMod val="75000"/>
                    </a:schemeClr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tx2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51432" tIns="25716" rIns="51432" bIns="25716" anchor="ctr">
                  <a:spAutoFit/>
                </a:bodyPr>
                <a:lstStyle/>
                <a:p>
                  <a:pPr defTabSz="342900">
                    <a:defRPr/>
                  </a:pPr>
                  <a:endParaRPr lang="en-US" sz="1013" kern="0">
                    <a:solidFill>
                      <a:sysClr val="windowText" lastClr="000000"/>
                    </a:solidFill>
                    <a:latin typeface="Corbel"/>
                  </a:endParaRPr>
                </a:p>
              </p:txBody>
            </p:sp>
            <p:grpSp>
              <p:nvGrpSpPr>
                <p:cNvPr id="788" name="Group 91"/>
                <p:cNvGrpSpPr>
                  <a:grpSpLocks/>
                </p:cNvGrpSpPr>
                <p:nvPr/>
              </p:nvGrpSpPr>
              <p:grpSpPr bwMode="auto">
                <a:xfrm rot="-2741174">
                  <a:off x="1818" y="2294"/>
                  <a:ext cx="489" cy="1193"/>
                  <a:chOff x="1337" y="2225"/>
                  <a:chExt cx="489" cy="1193"/>
                </a:xfrm>
              </p:grpSpPr>
              <p:sp>
                <p:nvSpPr>
                  <p:cNvPr id="798" name="Oval 92"/>
                  <p:cNvSpPr>
                    <a:spLocks noChangeArrowheads="1"/>
                  </p:cNvSpPr>
                  <p:nvPr/>
                </p:nvSpPr>
                <p:spPr bwMode="auto">
                  <a:xfrm>
                    <a:off x="1337" y="2435"/>
                    <a:ext cx="489" cy="983"/>
                  </a:xfrm>
                  <a:prstGeom prst="ellipse">
                    <a:avLst/>
                  </a:prstGeom>
                  <a:noFill/>
                  <a:ln w="57150">
                    <a:solidFill>
                      <a:schemeClr val="accent1">
                        <a:lumMod val="75000"/>
                      </a:schemeClr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909E8E84-426E-40dd-AFC4-6F175D3DCCD1}">
                      <a14:hiddenFill xmlns:a14="http://schemas.microsoft.com/office/drawing/2010/main" xmlns="">
                        <a:solidFill>
                          <a:schemeClr val="tx2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lIns="51432" tIns="25716" rIns="51432" bIns="25716" anchor="ctr">
                    <a:spAutoFit/>
                  </a:bodyPr>
                  <a:lstStyle/>
                  <a:p>
                    <a:pPr defTabSz="342900">
                      <a:defRPr/>
                    </a:pPr>
                    <a:endParaRPr lang="en-US" sz="1013" kern="0">
                      <a:solidFill>
                        <a:sysClr val="windowText" lastClr="000000"/>
                      </a:solidFill>
                      <a:latin typeface="Corbel"/>
                    </a:endParaRPr>
                  </a:p>
                </p:txBody>
              </p:sp>
              <p:sp>
                <p:nvSpPr>
                  <p:cNvPr id="799" name="Oval 93"/>
                  <p:cNvSpPr>
                    <a:spLocks noChangeArrowheads="1"/>
                  </p:cNvSpPr>
                  <p:nvPr/>
                </p:nvSpPr>
                <p:spPr bwMode="auto">
                  <a:xfrm>
                    <a:off x="1337" y="2225"/>
                    <a:ext cx="489" cy="983"/>
                  </a:xfrm>
                  <a:prstGeom prst="ellipse">
                    <a:avLst/>
                  </a:prstGeom>
                  <a:noFill/>
                  <a:ln w="57150">
                    <a:solidFill>
                      <a:schemeClr val="accent1">
                        <a:lumMod val="75000"/>
                      </a:schemeClr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909E8E84-426E-40dd-AFC4-6F175D3DCCD1}">
                      <a14:hiddenFill xmlns:a14="http://schemas.microsoft.com/office/drawing/2010/main" xmlns="">
                        <a:solidFill>
                          <a:schemeClr val="tx2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lIns="51432" tIns="25716" rIns="51432" bIns="25716" anchor="ctr">
                    <a:spAutoFit/>
                  </a:bodyPr>
                  <a:lstStyle/>
                  <a:p>
                    <a:pPr defTabSz="342900">
                      <a:defRPr/>
                    </a:pPr>
                    <a:endParaRPr lang="en-US" sz="1013" kern="0">
                      <a:solidFill>
                        <a:sysClr val="windowText" lastClr="000000"/>
                      </a:solidFill>
                      <a:latin typeface="Corbel"/>
                    </a:endParaRPr>
                  </a:p>
                </p:txBody>
              </p:sp>
            </p:grpSp>
            <p:grpSp>
              <p:nvGrpSpPr>
                <p:cNvPr id="789" name="Group 94"/>
                <p:cNvGrpSpPr>
                  <a:grpSpLocks/>
                </p:cNvGrpSpPr>
                <p:nvPr/>
              </p:nvGrpSpPr>
              <p:grpSpPr bwMode="auto">
                <a:xfrm rot="2741174" flipH="1">
                  <a:off x="2212" y="2293"/>
                  <a:ext cx="489" cy="1194"/>
                  <a:chOff x="1337" y="2224"/>
                  <a:chExt cx="489" cy="1194"/>
                </a:xfrm>
              </p:grpSpPr>
              <p:sp>
                <p:nvSpPr>
                  <p:cNvPr id="796" name="Oval 95"/>
                  <p:cNvSpPr>
                    <a:spLocks noChangeArrowheads="1"/>
                  </p:cNvSpPr>
                  <p:nvPr/>
                </p:nvSpPr>
                <p:spPr bwMode="auto">
                  <a:xfrm>
                    <a:off x="1337" y="2435"/>
                    <a:ext cx="489" cy="983"/>
                  </a:xfrm>
                  <a:prstGeom prst="ellipse">
                    <a:avLst/>
                  </a:prstGeom>
                  <a:noFill/>
                  <a:ln w="57150">
                    <a:solidFill>
                      <a:schemeClr val="accent1">
                        <a:lumMod val="75000"/>
                      </a:schemeClr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909E8E84-426E-40dd-AFC4-6F175D3DCCD1}">
                      <a14:hiddenFill xmlns:a14="http://schemas.microsoft.com/office/drawing/2010/main" xmlns="">
                        <a:solidFill>
                          <a:schemeClr val="tx2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lIns="51432" tIns="25716" rIns="51432" bIns="25716" anchor="ctr">
                    <a:spAutoFit/>
                  </a:bodyPr>
                  <a:lstStyle/>
                  <a:p>
                    <a:pPr defTabSz="342900">
                      <a:defRPr/>
                    </a:pPr>
                    <a:endParaRPr lang="en-US" sz="1013" kern="0">
                      <a:solidFill>
                        <a:sysClr val="windowText" lastClr="000000"/>
                      </a:solidFill>
                      <a:latin typeface="Corbel"/>
                    </a:endParaRPr>
                  </a:p>
                </p:txBody>
              </p:sp>
              <p:sp>
                <p:nvSpPr>
                  <p:cNvPr id="797" name="Oval 96"/>
                  <p:cNvSpPr>
                    <a:spLocks noChangeArrowheads="1"/>
                  </p:cNvSpPr>
                  <p:nvPr/>
                </p:nvSpPr>
                <p:spPr bwMode="auto">
                  <a:xfrm>
                    <a:off x="1337" y="2224"/>
                    <a:ext cx="489" cy="983"/>
                  </a:xfrm>
                  <a:prstGeom prst="ellipse">
                    <a:avLst/>
                  </a:prstGeom>
                  <a:noFill/>
                  <a:ln w="57150">
                    <a:solidFill>
                      <a:schemeClr val="accent1">
                        <a:lumMod val="75000"/>
                      </a:schemeClr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909E8E84-426E-40dd-AFC4-6F175D3DCCD1}">
                      <a14:hiddenFill xmlns:a14="http://schemas.microsoft.com/office/drawing/2010/main" xmlns="">
                        <a:solidFill>
                          <a:schemeClr val="tx2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lIns="51432" tIns="25716" rIns="51432" bIns="25716" anchor="ctr">
                    <a:spAutoFit/>
                  </a:bodyPr>
                  <a:lstStyle/>
                  <a:p>
                    <a:pPr defTabSz="342900">
                      <a:defRPr/>
                    </a:pPr>
                    <a:endParaRPr lang="en-US" sz="1013" kern="0">
                      <a:solidFill>
                        <a:sysClr val="windowText" lastClr="000000"/>
                      </a:solidFill>
                      <a:latin typeface="Corbel"/>
                    </a:endParaRPr>
                  </a:p>
                </p:txBody>
              </p:sp>
            </p:grpSp>
            <p:grpSp>
              <p:nvGrpSpPr>
                <p:cNvPr id="790" name="Group 97"/>
                <p:cNvGrpSpPr>
                  <a:grpSpLocks/>
                </p:cNvGrpSpPr>
                <p:nvPr/>
              </p:nvGrpSpPr>
              <p:grpSpPr bwMode="auto">
                <a:xfrm rot="2741174" flipH="1">
                  <a:off x="2282" y="2367"/>
                  <a:ext cx="489" cy="1195"/>
                  <a:chOff x="1337" y="2225"/>
                  <a:chExt cx="489" cy="1195"/>
                </a:xfrm>
              </p:grpSpPr>
              <p:sp>
                <p:nvSpPr>
                  <p:cNvPr id="794" name="Oval 99"/>
                  <p:cNvSpPr>
                    <a:spLocks noChangeArrowheads="1"/>
                  </p:cNvSpPr>
                  <p:nvPr/>
                </p:nvSpPr>
                <p:spPr bwMode="auto">
                  <a:xfrm>
                    <a:off x="1337" y="2225"/>
                    <a:ext cx="489" cy="983"/>
                  </a:xfrm>
                  <a:prstGeom prst="ellipse">
                    <a:avLst/>
                  </a:prstGeom>
                  <a:noFill/>
                  <a:ln w="57150">
                    <a:solidFill>
                      <a:schemeClr val="accent1">
                        <a:lumMod val="75000"/>
                      </a:schemeClr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909E8E84-426E-40dd-AFC4-6F175D3DCCD1}">
                      <a14:hiddenFill xmlns:a14="http://schemas.microsoft.com/office/drawing/2010/main" xmlns="">
                        <a:solidFill>
                          <a:srgbClr val="FCBE0E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lIns="51432" tIns="25716" rIns="51432" bIns="25716" anchor="ctr">
                    <a:spAutoFit/>
                  </a:bodyPr>
                  <a:lstStyle/>
                  <a:p>
                    <a:pPr defTabSz="342900">
                      <a:defRPr/>
                    </a:pPr>
                    <a:endParaRPr lang="en-US" sz="1013" kern="0">
                      <a:solidFill>
                        <a:sysClr val="windowText" lastClr="000000"/>
                      </a:solidFill>
                      <a:latin typeface="Corbel"/>
                    </a:endParaRPr>
                  </a:p>
                </p:txBody>
              </p:sp>
              <p:sp>
                <p:nvSpPr>
                  <p:cNvPr id="795" name="Oval 98"/>
                  <p:cNvSpPr>
                    <a:spLocks noChangeArrowheads="1"/>
                  </p:cNvSpPr>
                  <p:nvPr/>
                </p:nvSpPr>
                <p:spPr bwMode="auto">
                  <a:xfrm>
                    <a:off x="1337" y="2436"/>
                    <a:ext cx="489" cy="984"/>
                  </a:xfrm>
                  <a:prstGeom prst="ellipse">
                    <a:avLst/>
                  </a:prstGeom>
                  <a:solidFill>
                    <a:srgbClr val="FCBE0E"/>
                  </a:solidFill>
                  <a:ln w="57150">
                    <a:solidFill>
                      <a:schemeClr val="accent1">
                        <a:lumMod val="75000"/>
                      </a:schemeClr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AF507438-7753-43e0-B8FC-AC1667EBCBE1}">
                      <a14:hiddenEffects xmlns:a14="http://schemas.microsoft.com/office/drawing/2010/main" xmlns="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lIns="51432" tIns="25716" rIns="51432" bIns="25716" anchor="ctr">
                    <a:spAutoFit/>
                  </a:bodyPr>
                  <a:lstStyle/>
                  <a:p>
                    <a:pPr defTabSz="342900">
                      <a:defRPr/>
                    </a:pPr>
                    <a:endParaRPr lang="en-US" sz="1013" kern="0">
                      <a:solidFill>
                        <a:sysClr val="windowText" lastClr="000000"/>
                      </a:solidFill>
                      <a:latin typeface="Corbel"/>
                    </a:endParaRPr>
                  </a:p>
                </p:txBody>
              </p:sp>
            </p:grpSp>
            <p:grpSp>
              <p:nvGrpSpPr>
                <p:cNvPr id="791" name="Group 100"/>
                <p:cNvGrpSpPr>
                  <a:grpSpLocks/>
                </p:cNvGrpSpPr>
                <p:nvPr/>
              </p:nvGrpSpPr>
              <p:grpSpPr bwMode="auto">
                <a:xfrm rot="-2741174">
                  <a:off x="1747" y="2369"/>
                  <a:ext cx="489" cy="1193"/>
                  <a:chOff x="1337" y="2226"/>
                  <a:chExt cx="489" cy="1193"/>
                </a:xfrm>
              </p:grpSpPr>
              <p:sp>
                <p:nvSpPr>
                  <p:cNvPr id="792" name="Oval 101"/>
                  <p:cNvSpPr>
                    <a:spLocks noChangeArrowheads="1"/>
                  </p:cNvSpPr>
                  <p:nvPr/>
                </p:nvSpPr>
                <p:spPr bwMode="auto">
                  <a:xfrm>
                    <a:off x="1337" y="2436"/>
                    <a:ext cx="489" cy="983"/>
                  </a:xfrm>
                  <a:prstGeom prst="ellipse">
                    <a:avLst/>
                  </a:prstGeom>
                  <a:noFill/>
                  <a:ln w="57150">
                    <a:solidFill>
                      <a:schemeClr val="accent1">
                        <a:lumMod val="75000"/>
                      </a:schemeClr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909E8E84-426E-40dd-AFC4-6F175D3DCCD1}">
                      <a14:hiddenFill xmlns:a14="http://schemas.microsoft.com/office/drawing/2010/main" xmlns="">
                        <a:solidFill>
                          <a:srgbClr val="FCBE0E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lIns="51432" tIns="25716" rIns="51432" bIns="25716" anchor="ctr">
                    <a:spAutoFit/>
                  </a:bodyPr>
                  <a:lstStyle/>
                  <a:p>
                    <a:pPr defTabSz="342900">
                      <a:defRPr/>
                    </a:pPr>
                    <a:endParaRPr lang="en-US" sz="1013" kern="0">
                      <a:solidFill>
                        <a:sysClr val="windowText" lastClr="000000"/>
                      </a:solidFill>
                      <a:latin typeface="Corbel"/>
                    </a:endParaRPr>
                  </a:p>
                </p:txBody>
              </p:sp>
              <p:sp>
                <p:nvSpPr>
                  <p:cNvPr id="793" name="Oval 102"/>
                  <p:cNvSpPr>
                    <a:spLocks noChangeArrowheads="1"/>
                  </p:cNvSpPr>
                  <p:nvPr/>
                </p:nvSpPr>
                <p:spPr bwMode="auto">
                  <a:xfrm>
                    <a:off x="1337" y="2226"/>
                    <a:ext cx="489" cy="983"/>
                  </a:xfrm>
                  <a:prstGeom prst="ellipse">
                    <a:avLst/>
                  </a:prstGeom>
                  <a:noFill/>
                  <a:ln w="57150">
                    <a:solidFill>
                      <a:schemeClr val="accent1">
                        <a:lumMod val="75000"/>
                      </a:schemeClr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909E8E84-426E-40dd-AFC4-6F175D3DCCD1}">
                      <a14:hiddenFill xmlns:a14="http://schemas.microsoft.com/office/drawing/2010/main" xmlns="">
                        <a:solidFill>
                          <a:srgbClr val="FCBE0E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lIns="51432" tIns="25716" rIns="51432" bIns="25716" anchor="ctr">
                    <a:spAutoFit/>
                  </a:bodyPr>
                  <a:lstStyle/>
                  <a:p>
                    <a:pPr defTabSz="342900">
                      <a:defRPr/>
                    </a:pPr>
                    <a:endParaRPr lang="en-US" sz="1013" kern="0">
                      <a:solidFill>
                        <a:sysClr val="windowText" lastClr="000000"/>
                      </a:solidFill>
                      <a:latin typeface="Corbel"/>
                    </a:endParaRPr>
                  </a:p>
                </p:txBody>
              </p:sp>
            </p:grpSp>
          </p:grpSp>
          <p:sp>
            <p:nvSpPr>
              <p:cNvPr id="762" name="Oval 103"/>
              <p:cNvSpPr>
                <a:spLocks noChangeArrowheads="1"/>
              </p:cNvSpPr>
              <p:nvPr/>
            </p:nvSpPr>
            <p:spPr bwMode="auto">
              <a:xfrm>
                <a:off x="661" y="2638"/>
                <a:ext cx="253" cy="506"/>
              </a:xfrm>
              <a:prstGeom prst="ellipse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 w="12700">
                <a:noFill/>
                <a:round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51432" tIns="25716" rIns="51432" bIns="25716" anchor="ctr">
                <a:spAutoFit/>
              </a:bodyPr>
              <a:lstStyle/>
              <a:p>
                <a:pPr defTabSz="342900">
                  <a:defRPr/>
                </a:pPr>
                <a:endParaRPr lang="en-US" sz="1013" kern="0">
                  <a:solidFill>
                    <a:sysClr val="windowText" lastClr="000000"/>
                  </a:solidFill>
                  <a:latin typeface="Corbel"/>
                </a:endParaRPr>
              </a:p>
            </p:txBody>
          </p:sp>
          <p:sp>
            <p:nvSpPr>
              <p:cNvPr id="763" name="Oval 104"/>
              <p:cNvSpPr>
                <a:spLocks noChangeArrowheads="1"/>
              </p:cNvSpPr>
              <p:nvPr/>
            </p:nvSpPr>
            <p:spPr bwMode="auto">
              <a:xfrm>
                <a:off x="609" y="2638"/>
                <a:ext cx="253" cy="506"/>
              </a:xfrm>
              <a:prstGeom prst="ellipse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 w="12700">
                <a:noFill/>
                <a:round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51432" tIns="25716" rIns="51432" bIns="25716" anchor="ctr">
                <a:spAutoFit/>
              </a:bodyPr>
              <a:lstStyle/>
              <a:p>
                <a:pPr defTabSz="342900">
                  <a:defRPr/>
                </a:pPr>
                <a:endParaRPr lang="en-US" sz="1013" kern="0">
                  <a:solidFill>
                    <a:sysClr val="windowText" lastClr="000000"/>
                  </a:solidFill>
                  <a:latin typeface="Corbel"/>
                </a:endParaRPr>
              </a:p>
            </p:txBody>
          </p:sp>
          <p:sp>
            <p:nvSpPr>
              <p:cNvPr id="764" name="Oval 105"/>
              <p:cNvSpPr>
                <a:spLocks noChangeArrowheads="1"/>
              </p:cNvSpPr>
              <p:nvPr/>
            </p:nvSpPr>
            <p:spPr bwMode="auto">
              <a:xfrm>
                <a:off x="661" y="2751"/>
                <a:ext cx="253" cy="506"/>
              </a:xfrm>
              <a:prstGeom prst="ellipse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 w="12700">
                <a:noFill/>
                <a:round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51432" tIns="25716" rIns="51432" bIns="25716" anchor="ctr">
                <a:spAutoFit/>
              </a:bodyPr>
              <a:lstStyle/>
              <a:p>
                <a:pPr defTabSz="342900">
                  <a:defRPr/>
                </a:pPr>
                <a:endParaRPr lang="en-US" sz="1013" kern="0">
                  <a:solidFill>
                    <a:sysClr val="windowText" lastClr="000000"/>
                  </a:solidFill>
                  <a:latin typeface="Corbel"/>
                </a:endParaRPr>
              </a:p>
            </p:txBody>
          </p:sp>
          <p:sp>
            <p:nvSpPr>
              <p:cNvPr id="765" name="Oval 106"/>
              <p:cNvSpPr>
                <a:spLocks noChangeArrowheads="1"/>
              </p:cNvSpPr>
              <p:nvPr/>
            </p:nvSpPr>
            <p:spPr bwMode="auto">
              <a:xfrm>
                <a:off x="609" y="2751"/>
                <a:ext cx="253" cy="506"/>
              </a:xfrm>
              <a:prstGeom prst="ellipse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 w="12700">
                <a:noFill/>
                <a:round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51432" tIns="25716" rIns="51432" bIns="25716" anchor="ctr">
                <a:spAutoFit/>
              </a:bodyPr>
              <a:lstStyle/>
              <a:p>
                <a:pPr defTabSz="342900">
                  <a:defRPr/>
                </a:pPr>
                <a:endParaRPr lang="en-US" sz="1013" kern="0">
                  <a:solidFill>
                    <a:sysClr val="windowText" lastClr="000000"/>
                  </a:solidFill>
                  <a:latin typeface="Corbel"/>
                </a:endParaRPr>
              </a:p>
            </p:txBody>
          </p:sp>
          <p:sp>
            <p:nvSpPr>
              <p:cNvPr id="766" name="Oval 107"/>
              <p:cNvSpPr>
                <a:spLocks noChangeArrowheads="1"/>
              </p:cNvSpPr>
              <p:nvPr/>
            </p:nvSpPr>
            <p:spPr bwMode="auto">
              <a:xfrm>
                <a:off x="661" y="2530"/>
                <a:ext cx="253" cy="506"/>
              </a:xfrm>
              <a:prstGeom prst="ellipse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 w="12700">
                <a:noFill/>
                <a:round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51432" tIns="25716" rIns="51432" bIns="25716" anchor="ctr">
                <a:spAutoFit/>
              </a:bodyPr>
              <a:lstStyle/>
              <a:p>
                <a:pPr defTabSz="342900">
                  <a:defRPr/>
                </a:pPr>
                <a:endParaRPr lang="en-US" sz="1013" kern="0">
                  <a:solidFill>
                    <a:sysClr val="windowText" lastClr="000000"/>
                  </a:solidFill>
                  <a:latin typeface="Corbel"/>
                </a:endParaRPr>
              </a:p>
            </p:txBody>
          </p:sp>
          <p:sp>
            <p:nvSpPr>
              <p:cNvPr id="767" name="Oval 108"/>
              <p:cNvSpPr>
                <a:spLocks noChangeArrowheads="1"/>
              </p:cNvSpPr>
              <p:nvPr/>
            </p:nvSpPr>
            <p:spPr bwMode="auto">
              <a:xfrm>
                <a:off x="609" y="2530"/>
                <a:ext cx="253" cy="506"/>
              </a:xfrm>
              <a:prstGeom prst="ellipse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 w="12700">
                <a:noFill/>
                <a:round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51432" tIns="25716" rIns="51432" bIns="25716" anchor="ctr">
                <a:spAutoFit/>
              </a:bodyPr>
              <a:lstStyle/>
              <a:p>
                <a:pPr defTabSz="342900">
                  <a:defRPr/>
                </a:pPr>
                <a:endParaRPr lang="en-US" sz="1013" kern="0">
                  <a:solidFill>
                    <a:sysClr val="windowText" lastClr="000000"/>
                  </a:solidFill>
                  <a:latin typeface="Corbel"/>
                </a:endParaRPr>
              </a:p>
            </p:txBody>
          </p:sp>
          <p:grpSp>
            <p:nvGrpSpPr>
              <p:cNvPr id="768" name="Group 109"/>
              <p:cNvGrpSpPr>
                <a:grpSpLocks/>
              </p:cNvGrpSpPr>
              <p:nvPr/>
            </p:nvGrpSpPr>
            <p:grpSpPr bwMode="auto">
              <a:xfrm rot="-2741174">
                <a:off x="534" y="2341"/>
                <a:ext cx="253" cy="615"/>
                <a:chOff x="1335" y="2228"/>
                <a:chExt cx="494" cy="1189"/>
              </a:xfrm>
            </p:grpSpPr>
            <p:sp>
              <p:nvSpPr>
                <p:cNvPr id="780" name="Oval 110"/>
                <p:cNvSpPr>
                  <a:spLocks noChangeArrowheads="1"/>
                </p:cNvSpPr>
                <p:nvPr/>
              </p:nvSpPr>
              <p:spPr bwMode="auto">
                <a:xfrm>
                  <a:off x="1335" y="2438"/>
                  <a:ext cx="494" cy="979"/>
                </a:xfrm>
                <a:prstGeom prst="ellipse">
                  <a:avLst/>
                </a:prstGeom>
                <a:solidFill>
                  <a:schemeClr val="accent1">
                    <a:lumMod val="40000"/>
                    <a:lumOff val="60000"/>
                  </a:schemeClr>
                </a:solidFill>
                <a:ln w="12700">
                  <a:noFill/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51432" tIns="25716" rIns="51432" bIns="25716" anchor="ctr">
                  <a:spAutoFit/>
                </a:bodyPr>
                <a:lstStyle/>
                <a:p>
                  <a:pPr defTabSz="342900">
                    <a:defRPr/>
                  </a:pPr>
                  <a:endParaRPr lang="en-US" sz="1013" kern="0">
                    <a:solidFill>
                      <a:sysClr val="windowText" lastClr="000000"/>
                    </a:solidFill>
                    <a:latin typeface="Corbel"/>
                  </a:endParaRPr>
                </a:p>
              </p:txBody>
            </p:sp>
            <p:sp>
              <p:nvSpPr>
                <p:cNvPr id="781" name="Oval 111"/>
                <p:cNvSpPr>
                  <a:spLocks noChangeArrowheads="1"/>
                </p:cNvSpPr>
                <p:nvPr/>
              </p:nvSpPr>
              <p:spPr bwMode="auto">
                <a:xfrm>
                  <a:off x="1335" y="2228"/>
                  <a:ext cx="494" cy="979"/>
                </a:xfrm>
                <a:prstGeom prst="ellipse">
                  <a:avLst/>
                </a:prstGeom>
                <a:solidFill>
                  <a:schemeClr val="accent1">
                    <a:lumMod val="40000"/>
                    <a:lumOff val="60000"/>
                  </a:schemeClr>
                </a:solidFill>
                <a:ln w="12700">
                  <a:noFill/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51432" tIns="25716" rIns="51432" bIns="25716" anchor="ctr">
                  <a:spAutoFit/>
                </a:bodyPr>
                <a:lstStyle/>
                <a:p>
                  <a:pPr defTabSz="342900">
                    <a:defRPr/>
                  </a:pPr>
                  <a:endParaRPr lang="en-US" sz="1013" kern="0">
                    <a:solidFill>
                      <a:sysClr val="windowText" lastClr="000000"/>
                    </a:solidFill>
                    <a:latin typeface="Corbel"/>
                  </a:endParaRPr>
                </a:p>
              </p:txBody>
            </p:sp>
          </p:grpSp>
          <p:grpSp>
            <p:nvGrpSpPr>
              <p:cNvPr id="769" name="Group 112"/>
              <p:cNvGrpSpPr>
                <a:grpSpLocks/>
              </p:cNvGrpSpPr>
              <p:nvPr/>
            </p:nvGrpSpPr>
            <p:grpSpPr bwMode="auto">
              <a:xfrm rot="2741174" flipH="1">
                <a:off x="739" y="2331"/>
                <a:ext cx="253" cy="613"/>
                <a:chOff x="1347" y="2231"/>
                <a:chExt cx="494" cy="1192"/>
              </a:xfrm>
            </p:grpSpPr>
            <p:sp>
              <p:nvSpPr>
                <p:cNvPr id="778" name="Oval 113"/>
                <p:cNvSpPr>
                  <a:spLocks noChangeArrowheads="1"/>
                </p:cNvSpPr>
                <p:nvPr/>
              </p:nvSpPr>
              <p:spPr bwMode="auto">
                <a:xfrm>
                  <a:off x="1347" y="2440"/>
                  <a:ext cx="494" cy="983"/>
                </a:xfrm>
                <a:prstGeom prst="ellipse">
                  <a:avLst/>
                </a:prstGeom>
                <a:solidFill>
                  <a:schemeClr val="accent1">
                    <a:lumMod val="40000"/>
                    <a:lumOff val="60000"/>
                  </a:schemeClr>
                </a:solidFill>
                <a:ln w="12700">
                  <a:noFill/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51432" tIns="25716" rIns="51432" bIns="25716" anchor="ctr">
                  <a:spAutoFit/>
                </a:bodyPr>
                <a:lstStyle/>
                <a:p>
                  <a:pPr defTabSz="342900">
                    <a:defRPr/>
                  </a:pPr>
                  <a:endParaRPr lang="en-US" sz="1013" kern="0">
                    <a:solidFill>
                      <a:sysClr val="windowText" lastClr="000000"/>
                    </a:solidFill>
                    <a:latin typeface="Corbel"/>
                  </a:endParaRPr>
                </a:p>
              </p:txBody>
            </p:sp>
            <p:sp>
              <p:nvSpPr>
                <p:cNvPr id="779" name="Oval 114"/>
                <p:cNvSpPr>
                  <a:spLocks noChangeArrowheads="1"/>
                </p:cNvSpPr>
                <p:nvPr/>
              </p:nvSpPr>
              <p:spPr bwMode="auto">
                <a:xfrm>
                  <a:off x="1347" y="2231"/>
                  <a:ext cx="494" cy="983"/>
                </a:xfrm>
                <a:prstGeom prst="ellipse">
                  <a:avLst/>
                </a:prstGeom>
                <a:solidFill>
                  <a:schemeClr val="accent1">
                    <a:lumMod val="40000"/>
                    <a:lumOff val="60000"/>
                  </a:schemeClr>
                </a:solidFill>
                <a:ln w="12700">
                  <a:noFill/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51432" tIns="25716" rIns="51432" bIns="25716" anchor="ctr">
                  <a:spAutoFit/>
                </a:bodyPr>
                <a:lstStyle/>
                <a:p>
                  <a:pPr defTabSz="342900">
                    <a:defRPr/>
                  </a:pPr>
                  <a:endParaRPr lang="en-US" sz="1013" kern="0">
                    <a:solidFill>
                      <a:sysClr val="windowText" lastClr="000000"/>
                    </a:solidFill>
                    <a:latin typeface="Corbel"/>
                  </a:endParaRPr>
                </a:p>
              </p:txBody>
            </p:sp>
          </p:grpSp>
          <p:grpSp>
            <p:nvGrpSpPr>
              <p:cNvPr id="770" name="Group 115"/>
              <p:cNvGrpSpPr>
                <a:grpSpLocks/>
              </p:cNvGrpSpPr>
              <p:nvPr/>
            </p:nvGrpSpPr>
            <p:grpSpPr bwMode="auto">
              <a:xfrm rot="2741174" flipH="1">
                <a:off x="774" y="2381"/>
                <a:ext cx="254" cy="631"/>
                <a:chOff x="1322" y="2228"/>
                <a:chExt cx="484" cy="1221"/>
              </a:xfrm>
            </p:grpSpPr>
            <p:sp>
              <p:nvSpPr>
                <p:cNvPr id="776" name="Oval 116"/>
                <p:cNvSpPr>
                  <a:spLocks noChangeArrowheads="1"/>
                </p:cNvSpPr>
                <p:nvPr/>
              </p:nvSpPr>
              <p:spPr bwMode="auto">
                <a:xfrm>
                  <a:off x="1322" y="2469"/>
                  <a:ext cx="482" cy="980"/>
                </a:xfrm>
                <a:prstGeom prst="ellipse">
                  <a:avLst/>
                </a:prstGeom>
                <a:solidFill>
                  <a:schemeClr val="accent2">
                    <a:lumMod val="75000"/>
                  </a:schemeClr>
                </a:solidFill>
                <a:ln w="12700">
                  <a:noFill/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51432" tIns="25716" rIns="51432" bIns="25716" anchor="ctr">
                  <a:spAutoFit/>
                </a:bodyPr>
                <a:lstStyle/>
                <a:p>
                  <a:pPr defTabSz="342900">
                    <a:defRPr/>
                  </a:pPr>
                  <a:endParaRPr lang="en-US" sz="1013" kern="0">
                    <a:solidFill>
                      <a:sysClr val="windowText" lastClr="000000"/>
                    </a:solidFill>
                    <a:latin typeface="Corbel"/>
                  </a:endParaRPr>
                </a:p>
              </p:txBody>
            </p:sp>
            <p:sp>
              <p:nvSpPr>
                <p:cNvPr id="777" name="Oval 117"/>
                <p:cNvSpPr>
                  <a:spLocks noChangeArrowheads="1"/>
                </p:cNvSpPr>
                <p:nvPr/>
              </p:nvSpPr>
              <p:spPr bwMode="auto">
                <a:xfrm>
                  <a:off x="1324" y="2228"/>
                  <a:ext cx="482" cy="979"/>
                </a:xfrm>
                <a:prstGeom prst="ellipse">
                  <a:avLst/>
                </a:prstGeom>
                <a:solidFill>
                  <a:schemeClr val="accent2">
                    <a:lumMod val="75000"/>
                  </a:schemeClr>
                </a:solidFill>
                <a:ln w="12700">
                  <a:noFill/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51432" tIns="25716" rIns="51432" bIns="25716" anchor="ctr">
                  <a:spAutoFit/>
                </a:bodyPr>
                <a:lstStyle/>
                <a:p>
                  <a:pPr defTabSz="342900">
                    <a:defRPr/>
                  </a:pPr>
                  <a:endParaRPr lang="en-US" sz="1013" kern="0">
                    <a:solidFill>
                      <a:sysClr val="windowText" lastClr="000000"/>
                    </a:solidFill>
                    <a:latin typeface="Corbel"/>
                  </a:endParaRPr>
                </a:p>
              </p:txBody>
            </p:sp>
          </p:grpSp>
          <p:grpSp>
            <p:nvGrpSpPr>
              <p:cNvPr id="771" name="Group 118"/>
              <p:cNvGrpSpPr>
                <a:grpSpLocks/>
              </p:cNvGrpSpPr>
              <p:nvPr/>
            </p:nvGrpSpPr>
            <p:grpSpPr bwMode="auto">
              <a:xfrm rot="-2741174">
                <a:off x="498" y="2379"/>
                <a:ext cx="253" cy="615"/>
                <a:chOff x="1341" y="2228"/>
                <a:chExt cx="482" cy="1189"/>
              </a:xfrm>
            </p:grpSpPr>
            <p:sp>
              <p:nvSpPr>
                <p:cNvPr id="774" name="Oval 119"/>
                <p:cNvSpPr>
                  <a:spLocks noChangeArrowheads="1"/>
                </p:cNvSpPr>
                <p:nvPr/>
              </p:nvSpPr>
              <p:spPr bwMode="auto">
                <a:xfrm>
                  <a:off x="1341" y="2438"/>
                  <a:ext cx="482" cy="979"/>
                </a:xfrm>
                <a:prstGeom prst="ellipse">
                  <a:avLst/>
                </a:prstGeom>
                <a:solidFill>
                  <a:schemeClr val="accent2">
                    <a:lumMod val="75000"/>
                  </a:schemeClr>
                </a:solidFill>
                <a:ln w="12700">
                  <a:noFill/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51432" tIns="25716" rIns="51432" bIns="25716" anchor="ctr">
                  <a:spAutoFit/>
                </a:bodyPr>
                <a:lstStyle/>
                <a:p>
                  <a:pPr defTabSz="342900">
                    <a:defRPr/>
                  </a:pPr>
                  <a:endParaRPr lang="en-US" sz="1013" kern="0">
                    <a:solidFill>
                      <a:sysClr val="windowText" lastClr="000000"/>
                    </a:solidFill>
                    <a:latin typeface="Corbel"/>
                  </a:endParaRPr>
                </a:p>
              </p:txBody>
            </p:sp>
            <p:sp>
              <p:nvSpPr>
                <p:cNvPr id="775" name="Oval 120"/>
                <p:cNvSpPr>
                  <a:spLocks noChangeArrowheads="1"/>
                </p:cNvSpPr>
                <p:nvPr/>
              </p:nvSpPr>
              <p:spPr bwMode="auto">
                <a:xfrm>
                  <a:off x="1341" y="2228"/>
                  <a:ext cx="482" cy="979"/>
                </a:xfrm>
                <a:prstGeom prst="ellipse">
                  <a:avLst/>
                </a:prstGeom>
                <a:solidFill>
                  <a:schemeClr val="accent2">
                    <a:lumMod val="75000"/>
                  </a:schemeClr>
                </a:solidFill>
                <a:ln w="12700">
                  <a:noFill/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51432" tIns="25716" rIns="51432" bIns="25716" anchor="ctr">
                  <a:spAutoFit/>
                </a:bodyPr>
                <a:lstStyle/>
                <a:p>
                  <a:pPr defTabSz="342900">
                    <a:defRPr/>
                  </a:pPr>
                  <a:endParaRPr lang="en-US" sz="1013" kern="0">
                    <a:solidFill>
                      <a:sysClr val="windowText" lastClr="000000"/>
                    </a:solidFill>
                    <a:latin typeface="Corbel"/>
                  </a:endParaRPr>
                </a:p>
              </p:txBody>
            </p:sp>
          </p:grpSp>
          <p:sp>
            <p:nvSpPr>
              <p:cNvPr id="772" name="Rectangle 121"/>
              <p:cNvSpPr>
                <a:spLocks noChangeArrowheads="1"/>
              </p:cNvSpPr>
              <p:nvPr/>
            </p:nvSpPr>
            <p:spPr bwMode="auto">
              <a:xfrm>
                <a:off x="729" y="2710"/>
                <a:ext cx="180" cy="360"/>
              </a:xfrm>
              <a:prstGeom prst="rect">
                <a:avLst/>
              </a:prstGeom>
              <a:solidFill>
                <a:schemeClr val="accent2">
                  <a:lumMod val="50000"/>
                </a:schemeClr>
              </a:solidFill>
              <a:ln w="12700">
                <a:noFill/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51432" tIns="25716" rIns="51432" bIns="25716" anchor="ctr">
                <a:spAutoFit/>
              </a:bodyPr>
              <a:lstStyle/>
              <a:p>
                <a:pPr defTabSz="342900">
                  <a:defRPr/>
                </a:pPr>
                <a:endParaRPr lang="en-US" sz="1013" kern="0">
                  <a:solidFill>
                    <a:sysClr val="windowText" lastClr="000000"/>
                  </a:solidFill>
                  <a:latin typeface="Corbel"/>
                </a:endParaRPr>
              </a:p>
            </p:txBody>
          </p:sp>
          <p:sp>
            <p:nvSpPr>
              <p:cNvPr id="773" name="Rectangle 122"/>
              <p:cNvSpPr>
                <a:spLocks noChangeArrowheads="1"/>
              </p:cNvSpPr>
              <p:nvPr/>
            </p:nvSpPr>
            <p:spPr bwMode="auto">
              <a:xfrm>
                <a:off x="611" y="2710"/>
                <a:ext cx="180" cy="360"/>
              </a:xfrm>
              <a:prstGeom prst="rect">
                <a:avLst/>
              </a:prstGeom>
              <a:solidFill>
                <a:schemeClr val="accent2">
                  <a:lumMod val="50000"/>
                </a:schemeClr>
              </a:solidFill>
              <a:ln w="12700">
                <a:noFill/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51432" tIns="25716" rIns="51432" bIns="25716" anchor="ctr">
                <a:spAutoFit/>
              </a:bodyPr>
              <a:lstStyle/>
              <a:p>
                <a:pPr defTabSz="342900">
                  <a:defRPr/>
                </a:pPr>
                <a:endParaRPr lang="en-US" sz="1013" kern="0">
                  <a:solidFill>
                    <a:sysClr val="windowText" lastClr="000000"/>
                  </a:solidFill>
                  <a:latin typeface="Corbel"/>
                </a:endParaRPr>
              </a:p>
            </p:txBody>
          </p:sp>
        </p:grpSp>
        <p:grpSp>
          <p:nvGrpSpPr>
            <p:cNvPr id="800" name="Group 83"/>
            <p:cNvGrpSpPr>
              <a:grpSpLocks/>
            </p:cNvGrpSpPr>
            <p:nvPr/>
          </p:nvGrpSpPr>
          <p:grpSpPr bwMode="auto">
            <a:xfrm rot="11051137">
              <a:off x="3696220" y="2381157"/>
              <a:ext cx="928296" cy="767077"/>
              <a:chOff x="312" y="2511"/>
              <a:chExt cx="904" cy="747"/>
            </a:xfrm>
          </p:grpSpPr>
          <p:grpSp>
            <p:nvGrpSpPr>
              <p:cNvPr id="801" name="Group 84"/>
              <p:cNvGrpSpPr>
                <a:grpSpLocks/>
              </p:cNvGrpSpPr>
              <p:nvPr/>
            </p:nvGrpSpPr>
            <p:grpSpPr bwMode="auto">
              <a:xfrm>
                <a:off x="312" y="2522"/>
                <a:ext cx="890" cy="736"/>
                <a:chOff x="1395" y="2645"/>
                <a:chExt cx="1729" cy="1422"/>
              </a:xfrm>
            </p:grpSpPr>
            <p:sp>
              <p:nvSpPr>
                <p:cNvPr id="822" name="Oval 85"/>
                <p:cNvSpPr>
                  <a:spLocks noChangeArrowheads="1"/>
                </p:cNvSpPr>
                <p:nvPr/>
              </p:nvSpPr>
              <p:spPr bwMode="auto">
                <a:xfrm>
                  <a:off x="2061" y="2871"/>
                  <a:ext cx="491" cy="978"/>
                </a:xfrm>
                <a:prstGeom prst="ellipse">
                  <a:avLst/>
                </a:prstGeom>
                <a:noFill/>
                <a:ln w="57150">
                  <a:solidFill>
                    <a:schemeClr val="accent1">
                      <a:lumMod val="75000"/>
                    </a:schemeClr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tx2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51432" tIns="25716" rIns="51432" bIns="25716" anchor="ctr">
                  <a:spAutoFit/>
                </a:bodyPr>
                <a:lstStyle/>
                <a:p>
                  <a:pPr defTabSz="342900">
                    <a:defRPr/>
                  </a:pPr>
                  <a:endParaRPr lang="en-US" sz="1013" kern="0">
                    <a:solidFill>
                      <a:sysClr val="windowText" lastClr="000000"/>
                    </a:solidFill>
                    <a:latin typeface="Corbel"/>
                  </a:endParaRPr>
                </a:p>
              </p:txBody>
            </p:sp>
            <p:sp>
              <p:nvSpPr>
                <p:cNvPr id="823" name="Oval 86"/>
                <p:cNvSpPr>
                  <a:spLocks noChangeArrowheads="1"/>
                </p:cNvSpPr>
                <p:nvPr/>
              </p:nvSpPr>
              <p:spPr bwMode="auto">
                <a:xfrm>
                  <a:off x="1961" y="2871"/>
                  <a:ext cx="491" cy="978"/>
                </a:xfrm>
                <a:prstGeom prst="ellipse">
                  <a:avLst/>
                </a:prstGeom>
                <a:noFill/>
                <a:ln w="57150">
                  <a:solidFill>
                    <a:schemeClr val="accent1">
                      <a:lumMod val="75000"/>
                    </a:schemeClr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tx2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51432" tIns="25716" rIns="51432" bIns="25716" anchor="ctr">
                  <a:spAutoFit/>
                </a:bodyPr>
                <a:lstStyle/>
                <a:p>
                  <a:pPr defTabSz="342900">
                    <a:defRPr/>
                  </a:pPr>
                  <a:endParaRPr lang="en-US" sz="1013" kern="0">
                    <a:solidFill>
                      <a:sysClr val="windowText" lastClr="000000"/>
                    </a:solidFill>
                    <a:latin typeface="Corbel"/>
                  </a:endParaRPr>
                </a:p>
              </p:txBody>
            </p:sp>
            <p:sp>
              <p:nvSpPr>
                <p:cNvPr id="824" name="Oval 87"/>
                <p:cNvSpPr>
                  <a:spLocks noChangeArrowheads="1"/>
                </p:cNvSpPr>
                <p:nvPr/>
              </p:nvSpPr>
              <p:spPr bwMode="auto">
                <a:xfrm>
                  <a:off x="2061" y="3089"/>
                  <a:ext cx="491" cy="978"/>
                </a:xfrm>
                <a:prstGeom prst="ellipse">
                  <a:avLst/>
                </a:prstGeom>
                <a:noFill/>
                <a:ln w="57150">
                  <a:solidFill>
                    <a:schemeClr val="accent1">
                      <a:lumMod val="75000"/>
                    </a:schemeClr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tx2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51432" tIns="25716" rIns="51432" bIns="25716" anchor="ctr">
                  <a:spAutoFit/>
                </a:bodyPr>
                <a:lstStyle/>
                <a:p>
                  <a:pPr defTabSz="342900">
                    <a:defRPr/>
                  </a:pPr>
                  <a:endParaRPr lang="en-US" sz="1013" kern="0">
                    <a:solidFill>
                      <a:sysClr val="windowText" lastClr="000000"/>
                    </a:solidFill>
                    <a:latin typeface="Corbel"/>
                  </a:endParaRPr>
                </a:p>
              </p:txBody>
            </p:sp>
            <p:sp>
              <p:nvSpPr>
                <p:cNvPr id="825" name="Oval 88"/>
                <p:cNvSpPr>
                  <a:spLocks noChangeArrowheads="1"/>
                </p:cNvSpPr>
                <p:nvPr/>
              </p:nvSpPr>
              <p:spPr bwMode="auto">
                <a:xfrm>
                  <a:off x="1961" y="3089"/>
                  <a:ext cx="491" cy="977"/>
                </a:xfrm>
                <a:prstGeom prst="ellipse">
                  <a:avLst/>
                </a:prstGeom>
                <a:noFill/>
                <a:ln w="57150">
                  <a:solidFill>
                    <a:schemeClr val="accent1">
                      <a:lumMod val="75000"/>
                    </a:schemeClr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tx2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51432" tIns="25716" rIns="51432" bIns="25716" anchor="ctr">
                  <a:spAutoFit/>
                </a:bodyPr>
                <a:lstStyle/>
                <a:p>
                  <a:pPr defTabSz="342900">
                    <a:defRPr/>
                  </a:pPr>
                  <a:endParaRPr lang="en-US" sz="1013" kern="0">
                    <a:solidFill>
                      <a:sysClr val="windowText" lastClr="000000"/>
                    </a:solidFill>
                    <a:latin typeface="Corbel"/>
                  </a:endParaRPr>
                </a:p>
              </p:txBody>
            </p:sp>
            <p:sp>
              <p:nvSpPr>
                <p:cNvPr id="826" name="Oval 89"/>
                <p:cNvSpPr>
                  <a:spLocks noChangeArrowheads="1"/>
                </p:cNvSpPr>
                <p:nvPr/>
              </p:nvSpPr>
              <p:spPr bwMode="auto">
                <a:xfrm>
                  <a:off x="2061" y="2661"/>
                  <a:ext cx="491" cy="977"/>
                </a:xfrm>
                <a:prstGeom prst="ellipse">
                  <a:avLst/>
                </a:prstGeom>
                <a:noFill/>
                <a:ln w="57150">
                  <a:solidFill>
                    <a:schemeClr val="accent1">
                      <a:lumMod val="75000"/>
                    </a:schemeClr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tx2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51432" tIns="25716" rIns="51432" bIns="25716" anchor="ctr">
                  <a:spAutoFit/>
                </a:bodyPr>
                <a:lstStyle/>
                <a:p>
                  <a:pPr defTabSz="342900">
                    <a:defRPr/>
                  </a:pPr>
                  <a:endParaRPr lang="en-US" sz="1013" kern="0">
                    <a:solidFill>
                      <a:sysClr val="windowText" lastClr="000000"/>
                    </a:solidFill>
                    <a:latin typeface="Corbel"/>
                  </a:endParaRPr>
                </a:p>
              </p:txBody>
            </p:sp>
            <p:sp>
              <p:nvSpPr>
                <p:cNvPr id="827" name="Oval 90"/>
                <p:cNvSpPr>
                  <a:spLocks noChangeArrowheads="1"/>
                </p:cNvSpPr>
                <p:nvPr/>
              </p:nvSpPr>
              <p:spPr bwMode="auto">
                <a:xfrm>
                  <a:off x="1961" y="2661"/>
                  <a:ext cx="491" cy="977"/>
                </a:xfrm>
                <a:prstGeom prst="ellipse">
                  <a:avLst/>
                </a:prstGeom>
                <a:noFill/>
                <a:ln w="57150">
                  <a:solidFill>
                    <a:schemeClr val="accent1">
                      <a:lumMod val="75000"/>
                    </a:schemeClr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tx2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51432" tIns="25716" rIns="51432" bIns="25716" anchor="ctr">
                  <a:spAutoFit/>
                </a:bodyPr>
                <a:lstStyle/>
                <a:p>
                  <a:pPr defTabSz="342900">
                    <a:defRPr/>
                  </a:pPr>
                  <a:endParaRPr lang="en-US" sz="1013" kern="0">
                    <a:solidFill>
                      <a:sysClr val="windowText" lastClr="000000"/>
                    </a:solidFill>
                    <a:latin typeface="Corbel"/>
                  </a:endParaRPr>
                </a:p>
              </p:txBody>
            </p:sp>
            <p:grpSp>
              <p:nvGrpSpPr>
                <p:cNvPr id="828" name="Group 91"/>
                <p:cNvGrpSpPr>
                  <a:grpSpLocks/>
                </p:cNvGrpSpPr>
                <p:nvPr/>
              </p:nvGrpSpPr>
              <p:grpSpPr bwMode="auto">
                <a:xfrm rot="-2741174">
                  <a:off x="1818" y="2294"/>
                  <a:ext cx="489" cy="1193"/>
                  <a:chOff x="1337" y="2225"/>
                  <a:chExt cx="489" cy="1193"/>
                </a:xfrm>
              </p:grpSpPr>
              <p:sp>
                <p:nvSpPr>
                  <p:cNvPr id="838" name="Oval 92"/>
                  <p:cNvSpPr>
                    <a:spLocks noChangeArrowheads="1"/>
                  </p:cNvSpPr>
                  <p:nvPr/>
                </p:nvSpPr>
                <p:spPr bwMode="auto">
                  <a:xfrm>
                    <a:off x="1337" y="2435"/>
                    <a:ext cx="489" cy="983"/>
                  </a:xfrm>
                  <a:prstGeom prst="ellipse">
                    <a:avLst/>
                  </a:prstGeom>
                  <a:noFill/>
                  <a:ln w="57150">
                    <a:solidFill>
                      <a:schemeClr val="accent1">
                        <a:lumMod val="75000"/>
                      </a:schemeClr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909E8E84-426E-40dd-AFC4-6F175D3DCCD1}">
                      <a14:hiddenFill xmlns:a14="http://schemas.microsoft.com/office/drawing/2010/main" xmlns="">
                        <a:solidFill>
                          <a:schemeClr val="tx2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lIns="51432" tIns="25716" rIns="51432" bIns="25716" anchor="ctr">
                    <a:spAutoFit/>
                  </a:bodyPr>
                  <a:lstStyle/>
                  <a:p>
                    <a:pPr defTabSz="342900">
                      <a:defRPr/>
                    </a:pPr>
                    <a:endParaRPr lang="en-US" sz="1013" kern="0">
                      <a:solidFill>
                        <a:sysClr val="windowText" lastClr="000000"/>
                      </a:solidFill>
                      <a:latin typeface="Corbel"/>
                    </a:endParaRPr>
                  </a:p>
                </p:txBody>
              </p:sp>
              <p:sp>
                <p:nvSpPr>
                  <p:cNvPr id="839" name="Oval 93"/>
                  <p:cNvSpPr>
                    <a:spLocks noChangeArrowheads="1"/>
                  </p:cNvSpPr>
                  <p:nvPr/>
                </p:nvSpPr>
                <p:spPr bwMode="auto">
                  <a:xfrm>
                    <a:off x="1337" y="2225"/>
                    <a:ext cx="489" cy="983"/>
                  </a:xfrm>
                  <a:prstGeom prst="ellipse">
                    <a:avLst/>
                  </a:prstGeom>
                  <a:noFill/>
                  <a:ln w="57150">
                    <a:solidFill>
                      <a:schemeClr val="accent1">
                        <a:lumMod val="75000"/>
                      </a:schemeClr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909E8E84-426E-40dd-AFC4-6F175D3DCCD1}">
                      <a14:hiddenFill xmlns:a14="http://schemas.microsoft.com/office/drawing/2010/main" xmlns="">
                        <a:solidFill>
                          <a:schemeClr val="tx2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lIns="51432" tIns="25716" rIns="51432" bIns="25716" anchor="ctr">
                    <a:spAutoFit/>
                  </a:bodyPr>
                  <a:lstStyle/>
                  <a:p>
                    <a:pPr defTabSz="342900">
                      <a:defRPr/>
                    </a:pPr>
                    <a:endParaRPr lang="en-US" sz="1013" kern="0">
                      <a:solidFill>
                        <a:sysClr val="windowText" lastClr="000000"/>
                      </a:solidFill>
                      <a:latin typeface="Corbel"/>
                    </a:endParaRPr>
                  </a:p>
                </p:txBody>
              </p:sp>
            </p:grpSp>
            <p:grpSp>
              <p:nvGrpSpPr>
                <p:cNvPr id="829" name="Group 94"/>
                <p:cNvGrpSpPr>
                  <a:grpSpLocks/>
                </p:cNvGrpSpPr>
                <p:nvPr/>
              </p:nvGrpSpPr>
              <p:grpSpPr bwMode="auto">
                <a:xfrm rot="2741174" flipH="1">
                  <a:off x="2212" y="2293"/>
                  <a:ext cx="489" cy="1194"/>
                  <a:chOff x="1337" y="2224"/>
                  <a:chExt cx="489" cy="1194"/>
                </a:xfrm>
              </p:grpSpPr>
              <p:sp>
                <p:nvSpPr>
                  <p:cNvPr id="836" name="Oval 95"/>
                  <p:cNvSpPr>
                    <a:spLocks noChangeArrowheads="1"/>
                  </p:cNvSpPr>
                  <p:nvPr/>
                </p:nvSpPr>
                <p:spPr bwMode="auto">
                  <a:xfrm>
                    <a:off x="1337" y="2435"/>
                    <a:ext cx="489" cy="983"/>
                  </a:xfrm>
                  <a:prstGeom prst="ellipse">
                    <a:avLst/>
                  </a:prstGeom>
                  <a:noFill/>
                  <a:ln w="57150">
                    <a:solidFill>
                      <a:schemeClr val="accent1">
                        <a:lumMod val="75000"/>
                      </a:schemeClr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909E8E84-426E-40dd-AFC4-6F175D3DCCD1}">
                      <a14:hiddenFill xmlns:a14="http://schemas.microsoft.com/office/drawing/2010/main" xmlns="">
                        <a:solidFill>
                          <a:schemeClr val="tx2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lIns="51432" tIns="25716" rIns="51432" bIns="25716" anchor="ctr">
                    <a:spAutoFit/>
                  </a:bodyPr>
                  <a:lstStyle/>
                  <a:p>
                    <a:pPr defTabSz="342900">
                      <a:defRPr/>
                    </a:pPr>
                    <a:endParaRPr lang="en-US" sz="1013" kern="0">
                      <a:solidFill>
                        <a:sysClr val="windowText" lastClr="000000"/>
                      </a:solidFill>
                      <a:latin typeface="Corbel"/>
                    </a:endParaRPr>
                  </a:p>
                </p:txBody>
              </p:sp>
              <p:sp>
                <p:nvSpPr>
                  <p:cNvPr id="837" name="Oval 96"/>
                  <p:cNvSpPr>
                    <a:spLocks noChangeArrowheads="1"/>
                  </p:cNvSpPr>
                  <p:nvPr/>
                </p:nvSpPr>
                <p:spPr bwMode="auto">
                  <a:xfrm>
                    <a:off x="1337" y="2224"/>
                    <a:ext cx="489" cy="983"/>
                  </a:xfrm>
                  <a:prstGeom prst="ellipse">
                    <a:avLst/>
                  </a:prstGeom>
                  <a:noFill/>
                  <a:ln w="57150">
                    <a:solidFill>
                      <a:schemeClr val="accent1">
                        <a:lumMod val="75000"/>
                      </a:schemeClr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909E8E84-426E-40dd-AFC4-6F175D3DCCD1}">
                      <a14:hiddenFill xmlns:a14="http://schemas.microsoft.com/office/drawing/2010/main" xmlns="">
                        <a:solidFill>
                          <a:schemeClr val="tx2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lIns="51432" tIns="25716" rIns="51432" bIns="25716" anchor="ctr">
                    <a:spAutoFit/>
                  </a:bodyPr>
                  <a:lstStyle/>
                  <a:p>
                    <a:pPr defTabSz="342900">
                      <a:defRPr/>
                    </a:pPr>
                    <a:endParaRPr lang="en-US" sz="1013" kern="0">
                      <a:solidFill>
                        <a:sysClr val="windowText" lastClr="000000"/>
                      </a:solidFill>
                      <a:latin typeface="Corbel"/>
                    </a:endParaRPr>
                  </a:p>
                </p:txBody>
              </p:sp>
            </p:grpSp>
            <p:grpSp>
              <p:nvGrpSpPr>
                <p:cNvPr id="830" name="Group 97"/>
                <p:cNvGrpSpPr>
                  <a:grpSpLocks/>
                </p:cNvGrpSpPr>
                <p:nvPr/>
              </p:nvGrpSpPr>
              <p:grpSpPr bwMode="auto">
                <a:xfrm rot="2741174" flipH="1">
                  <a:off x="2282" y="2367"/>
                  <a:ext cx="489" cy="1195"/>
                  <a:chOff x="1337" y="2225"/>
                  <a:chExt cx="489" cy="1195"/>
                </a:xfrm>
              </p:grpSpPr>
              <p:sp>
                <p:nvSpPr>
                  <p:cNvPr id="834" name="Oval 99"/>
                  <p:cNvSpPr>
                    <a:spLocks noChangeArrowheads="1"/>
                  </p:cNvSpPr>
                  <p:nvPr/>
                </p:nvSpPr>
                <p:spPr bwMode="auto">
                  <a:xfrm>
                    <a:off x="1337" y="2225"/>
                    <a:ext cx="489" cy="983"/>
                  </a:xfrm>
                  <a:prstGeom prst="ellipse">
                    <a:avLst/>
                  </a:prstGeom>
                  <a:noFill/>
                  <a:ln w="57150">
                    <a:solidFill>
                      <a:schemeClr val="accent1">
                        <a:lumMod val="75000"/>
                      </a:schemeClr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909E8E84-426E-40dd-AFC4-6F175D3DCCD1}">
                      <a14:hiddenFill xmlns:a14="http://schemas.microsoft.com/office/drawing/2010/main" xmlns="">
                        <a:solidFill>
                          <a:srgbClr val="FCBE0E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lIns="51432" tIns="25716" rIns="51432" bIns="25716" anchor="ctr">
                    <a:spAutoFit/>
                  </a:bodyPr>
                  <a:lstStyle/>
                  <a:p>
                    <a:pPr defTabSz="342900">
                      <a:defRPr/>
                    </a:pPr>
                    <a:endParaRPr lang="en-US" sz="1013" kern="0">
                      <a:solidFill>
                        <a:sysClr val="windowText" lastClr="000000"/>
                      </a:solidFill>
                      <a:latin typeface="Corbel"/>
                    </a:endParaRPr>
                  </a:p>
                </p:txBody>
              </p:sp>
              <p:sp>
                <p:nvSpPr>
                  <p:cNvPr id="835" name="Oval 98"/>
                  <p:cNvSpPr>
                    <a:spLocks noChangeArrowheads="1"/>
                  </p:cNvSpPr>
                  <p:nvPr/>
                </p:nvSpPr>
                <p:spPr bwMode="auto">
                  <a:xfrm>
                    <a:off x="1337" y="2436"/>
                    <a:ext cx="489" cy="984"/>
                  </a:xfrm>
                  <a:prstGeom prst="ellipse">
                    <a:avLst/>
                  </a:prstGeom>
                  <a:solidFill>
                    <a:srgbClr val="FCBE0E"/>
                  </a:solidFill>
                  <a:ln w="57150">
                    <a:solidFill>
                      <a:schemeClr val="accent1">
                        <a:lumMod val="75000"/>
                      </a:schemeClr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AF507438-7753-43e0-B8FC-AC1667EBCBE1}">
                      <a14:hiddenEffects xmlns:a14="http://schemas.microsoft.com/office/drawing/2010/main" xmlns="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lIns="51432" tIns="25716" rIns="51432" bIns="25716" anchor="ctr">
                    <a:spAutoFit/>
                  </a:bodyPr>
                  <a:lstStyle/>
                  <a:p>
                    <a:pPr defTabSz="342900">
                      <a:defRPr/>
                    </a:pPr>
                    <a:endParaRPr lang="en-US" sz="1013" kern="0">
                      <a:solidFill>
                        <a:sysClr val="windowText" lastClr="000000"/>
                      </a:solidFill>
                      <a:latin typeface="Corbel"/>
                    </a:endParaRPr>
                  </a:p>
                </p:txBody>
              </p:sp>
            </p:grpSp>
            <p:grpSp>
              <p:nvGrpSpPr>
                <p:cNvPr id="831" name="Group 100"/>
                <p:cNvGrpSpPr>
                  <a:grpSpLocks/>
                </p:cNvGrpSpPr>
                <p:nvPr/>
              </p:nvGrpSpPr>
              <p:grpSpPr bwMode="auto">
                <a:xfrm rot="-2741174">
                  <a:off x="1747" y="2369"/>
                  <a:ext cx="489" cy="1193"/>
                  <a:chOff x="1337" y="2226"/>
                  <a:chExt cx="489" cy="1193"/>
                </a:xfrm>
              </p:grpSpPr>
              <p:sp>
                <p:nvSpPr>
                  <p:cNvPr id="832" name="Oval 101"/>
                  <p:cNvSpPr>
                    <a:spLocks noChangeArrowheads="1"/>
                  </p:cNvSpPr>
                  <p:nvPr/>
                </p:nvSpPr>
                <p:spPr bwMode="auto">
                  <a:xfrm>
                    <a:off x="1337" y="2436"/>
                    <a:ext cx="489" cy="983"/>
                  </a:xfrm>
                  <a:prstGeom prst="ellipse">
                    <a:avLst/>
                  </a:prstGeom>
                  <a:noFill/>
                  <a:ln w="57150">
                    <a:solidFill>
                      <a:schemeClr val="accent1">
                        <a:lumMod val="75000"/>
                      </a:schemeClr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909E8E84-426E-40dd-AFC4-6F175D3DCCD1}">
                      <a14:hiddenFill xmlns:a14="http://schemas.microsoft.com/office/drawing/2010/main" xmlns="">
                        <a:solidFill>
                          <a:srgbClr val="FCBE0E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lIns="51432" tIns="25716" rIns="51432" bIns="25716" anchor="ctr">
                    <a:spAutoFit/>
                  </a:bodyPr>
                  <a:lstStyle/>
                  <a:p>
                    <a:pPr defTabSz="342900">
                      <a:defRPr/>
                    </a:pPr>
                    <a:endParaRPr lang="en-US" sz="1013" kern="0">
                      <a:solidFill>
                        <a:sysClr val="windowText" lastClr="000000"/>
                      </a:solidFill>
                      <a:latin typeface="Corbel"/>
                    </a:endParaRPr>
                  </a:p>
                </p:txBody>
              </p:sp>
              <p:sp>
                <p:nvSpPr>
                  <p:cNvPr id="833" name="Oval 102"/>
                  <p:cNvSpPr>
                    <a:spLocks noChangeArrowheads="1"/>
                  </p:cNvSpPr>
                  <p:nvPr/>
                </p:nvSpPr>
                <p:spPr bwMode="auto">
                  <a:xfrm>
                    <a:off x="1337" y="2226"/>
                    <a:ext cx="489" cy="983"/>
                  </a:xfrm>
                  <a:prstGeom prst="ellipse">
                    <a:avLst/>
                  </a:prstGeom>
                  <a:noFill/>
                  <a:ln w="57150">
                    <a:solidFill>
                      <a:schemeClr val="accent1">
                        <a:lumMod val="75000"/>
                      </a:schemeClr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909E8E84-426E-40dd-AFC4-6F175D3DCCD1}">
                      <a14:hiddenFill xmlns:a14="http://schemas.microsoft.com/office/drawing/2010/main" xmlns="">
                        <a:solidFill>
                          <a:srgbClr val="FCBE0E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lIns="51432" tIns="25716" rIns="51432" bIns="25716" anchor="ctr">
                    <a:spAutoFit/>
                  </a:bodyPr>
                  <a:lstStyle/>
                  <a:p>
                    <a:pPr defTabSz="342900">
                      <a:defRPr/>
                    </a:pPr>
                    <a:endParaRPr lang="en-US" sz="1013" kern="0">
                      <a:solidFill>
                        <a:sysClr val="windowText" lastClr="000000"/>
                      </a:solidFill>
                      <a:latin typeface="Corbel"/>
                    </a:endParaRPr>
                  </a:p>
                </p:txBody>
              </p:sp>
            </p:grpSp>
          </p:grpSp>
          <p:sp>
            <p:nvSpPr>
              <p:cNvPr id="802" name="Oval 103"/>
              <p:cNvSpPr>
                <a:spLocks noChangeArrowheads="1"/>
              </p:cNvSpPr>
              <p:nvPr/>
            </p:nvSpPr>
            <p:spPr bwMode="auto">
              <a:xfrm>
                <a:off x="661" y="2638"/>
                <a:ext cx="253" cy="506"/>
              </a:xfrm>
              <a:prstGeom prst="ellipse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 w="12700">
                <a:noFill/>
                <a:round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51432" tIns="25716" rIns="51432" bIns="25716" anchor="ctr">
                <a:spAutoFit/>
              </a:bodyPr>
              <a:lstStyle/>
              <a:p>
                <a:pPr defTabSz="342900">
                  <a:defRPr/>
                </a:pPr>
                <a:endParaRPr lang="en-US" sz="1013" kern="0">
                  <a:solidFill>
                    <a:sysClr val="windowText" lastClr="000000"/>
                  </a:solidFill>
                  <a:latin typeface="Corbel"/>
                </a:endParaRPr>
              </a:p>
            </p:txBody>
          </p:sp>
          <p:sp>
            <p:nvSpPr>
              <p:cNvPr id="803" name="Oval 104"/>
              <p:cNvSpPr>
                <a:spLocks noChangeArrowheads="1"/>
              </p:cNvSpPr>
              <p:nvPr/>
            </p:nvSpPr>
            <p:spPr bwMode="auto">
              <a:xfrm>
                <a:off x="609" y="2638"/>
                <a:ext cx="253" cy="506"/>
              </a:xfrm>
              <a:prstGeom prst="ellipse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 w="12700">
                <a:noFill/>
                <a:round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51432" tIns="25716" rIns="51432" bIns="25716" anchor="ctr">
                <a:spAutoFit/>
              </a:bodyPr>
              <a:lstStyle/>
              <a:p>
                <a:pPr defTabSz="342900">
                  <a:defRPr/>
                </a:pPr>
                <a:endParaRPr lang="en-US" sz="1013" kern="0">
                  <a:solidFill>
                    <a:sysClr val="windowText" lastClr="000000"/>
                  </a:solidFill>
                  <a:latin typeface="Corbel"/>
                </a:endParaRPr>
              </a:p>
            </p:txBody>
          </p:sp>
          <p:sp>
            <p:nvSpPr>
              <p:cNvPr id="804" name="Oval 105"/>
              <p:cNvSpPr>
                <a:spLocks noChangeArrowheads="1"/>
              </p:cNvSpPr>
              <p:nvPr/>
            </p:nvSpPr>
            <p:spPr bwMode="auto">
              <a:xfrm>
                <a:off x="661" y="2751"/>
                <a:ext cx="253" cy="506"/>
              </a:xfrm>
              <a:prstGeom prst="ellipse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 w="12700">
                <a:noFill/>
                <a:round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51432" tIns="25716" rIns="51432" bIns="25716" anchor="ctr">
                <a:spAutoFit/>
              </a:bodyPr>
              <a:lstStyle/>
              <a:p>
                <a:pPr defTabSz="342900">
                  <a:defRPr/>
                </a:pPr>
                <a:endParaRPr lang="en-US" sz="1013" kern="0">
                  <a:solidFill>
                    <a:sysClr val="windowText" lastClr="000000"/>
                  </a:solidFill>
                  <a:latin typeface="Corbel"/>
                </a:endParaRPr>
              </a:p>
            </p:txBody>
          </p:sp>
          <p:sp>
            <p:nvSpPr>
              <p:cNvPr id="805" name="Oval 106"/>
              <p:cNvSpPr>
                <a:spLocks noChangeArrowheads="1"/>
              </p:cNvSpPr>
              <p:nvPr/>
            </p:nvSpPr>
            <p:spPr bwMode="auto">
              <a:xfrm>
                <a:off x="609" y="2751"/>
                <a:ext cx="253" cy="506"/>
              </a:xfrm>
              <a:prstGeom prst="ellipse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 w="12700">
                <a:noFill/>
                <a:round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51432" tIns="25716" rIns="51432" bIns="25716" anchor="ctr">
                <a:spAutoFit/>
              </a:bodyPr>
              <a:lstStyle/>
              <a:p>
                <a:pPr defTabSz="342900">
                  <a:defRPr/>
                </a:pPr>
                <a:endParaRPr lang="en-US" sz="1013" kern="0">
                  <a:solidFill>
                    <a:sysClr val="windowText" lastClr="000000"/>
                  </a:solidFill>
                  <a:latin typeface="Corbel"/>
                </a:endParaRPr>
              </a:p>
            </p:txBody>
          </p:sp>
          <p:sp>
            <p:nvSpPr>
              <p:cNvPr id="806" name="Oval 107"/>
              <p:cNvSpPr>
                <a:spLocks noChangeArrowheads="1"/>
              </p:cNvSpPr>
              <p:nvPr/>
            </p:nvSpPr>
            <p:spPr bwMode="auto">
              <a:xfrm>
                <a:off x="661" y="2530"/>
                <a:ext cx="253" cy="506"/>
              </a:xfrm>
              <a:prstGeom prst="ellipse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 w="12700">
                <a:noFill/>
                <a:round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51432" tIns="25716" rIns="51432" bIns="25716" anchor="ctr">
                <a:spAutoFit/>
              </a:bodyPr>
              <a:lstStyle/>
              <a:p>
                <a:pPr defTabSz="342900">
                  <a:defRPr/>
                </a:pPr>
                <a:endParaRPr lang="en-US" sz="1013" kern="0">
                  <a:solidFill>
                    <a:sysClr val="windowText" lastClr="000000"/>
                  </a:solidFill>
                  <a:latin typeface="Corbel"/>
                </a:endParaRPr>
              </a:p>
            </p:txBody>
          </p:sp>
          <p:sp>
            <p:nvSpPr>
              <p:cNvPr id="807" name="Oval 108"/>
              <p:cNvSpPr>
                <a:spLocks noChangeArrowheads="1"/>
              </p:cNvSpPr>
              <p:nvPr/>
            </p:nvSpPr>
            <p:spPr bwMode="auto">
              <a:xfrm>
                <a:off x="609" y="2530"/>
                <a:ext cx="253" cy="506"/>
              </a:xfrm>
              <a:prstGeom prst="ellipse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 w="12700">
                <a:noFill/>
                <a:round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51432" tIns="25716" rIns="51432" bIns="25716" anchor="ctr">
                <a:spAutoFit/>
              </a:bodyPr>
              <a:lstStyle/>
              <a:p>
                <a:pPr defTabSz="342900">
                  <a:defRPr/>
                </a:pPr>
                <a:endParaRPr lang="en-US" sz="1013" kern="0">
                  <a:solidFill>
                    <a:sysClr val="windowText" lastClr="000000"/>
                  </a:solidFill>
                  <a:latin typeface="Corbel"/>
                </a:endParaRPr>
              </a:p>
            </p:txBody>
          </p:sp>
          <p:grpSp>
            <p:nvGrpSpPr>
              <p:cNvPr id="808" name="Group 109"/>
              <p:cNvGrpSpPr>
                <a:grpSpLocks/>
              </p:cNvGrpSpPr>
              <p:nvPr/>
            </p:nvGrpSpPr>
            <p:grpSpPr bwMode="auto">
              <a:xfrm rot="-2741174">
                <a:off x="534" y="2341"/>
                <a:ext cx="253" cy="615"/>
                <a:chOff x="1335" y="2228"/>
                <a:chExt cx="494" cy="1189"/>
              </a:xfrm>
            </p:grpSpPr>
            <p:sp>
              <p:nvSpPr>
                <p:cNvPr id="820" name="Oval 110"/>
                <p:cNvSpPr>
                  <a:spLocks noChangeArrowheads="1"/>
                </p:cNvSpPr>
                <p:nvPr/>
              </p:nvSpPr>
              <p:spPr bwMode="auto">
                <a:xfrm>
                  <a:off x="1335" y="2438"/>
                  <a:ext cx="494" cy="979"/>
                </a:xfrm>
                <a:prstGeom prst="ellipse">
                  <a:avLst/>
                </a:prstGeom>
                <a:solidFill>
                  <a:schemeClr val="accent1">
                    <a:lumMod val="40000"/>
                    <a:lumOff val="60000"/>
                  </a:schemeClr>
                </a:solidFill>
                <a:ln w="12700">
                  <a:noFill/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51432" tIns="25716" rIns="51432" bIns="25716" anchor="ctr">
                  <a:spAutoFit/>
                </a:bodyPr>
                <a:lstStyle/>
                <a:p>
                  <a:pPr defTabSz="342900">
                    <a:defRPr/>
                  </a:pPr>
                  <a:endParaRPr lang="en-US" sz="1013" kern="0">
                    <a:solidFill>
                      <a:sysClr val="windowText" lastClr="000000"/>
                    </a:solidFill>
                    <a:latin typeface="Corbel"/>
                  </a:endParaRPr>
                </a:p>
              </p:txBody>
            </p:sp>
            <p:sp>
              <p:nvSpPr>
                <p:cNvPr id="821" name="Oval 111"/>
                <p:cNvSpPr>
                  <a:spLocks noChangeArrowheads="1"/>
                </p:cNvSpPr>
                <p:nvPr/>
              </p:nvSpPr>
              <p:spPr bwMode="auto">
                <a:xfrm>
                  <a:off x="1335" y="2228"/>
                  <a:ext cx="494" cy="979"/>
                </a:xfrm>
                <a:prstGeom prst="ellipse">
                  <a:avLst/>
                </a:prstGeom>
                <a:solidFill>
                  <a:schemeClr val="accent1">
                    <a:lumMod val="40000"/>
                    <a:lumOff val="60000"/>
                  </a:schemeClr>
                </a:solidFill>
                <a:ln w="12700">
                  <a:noFill/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51432" tIns="25716" rIns="51432" bIns="25716" anchor="ctr">
                  <a:spAutoFit/>
                </a:bodyPr>
                <a:lstStyle/>
                <a:p>
                  <a:pPr defTabSz="342900">
                    <a:defRPr/>
                  </a:pPr>
                  <a:endParaRPr lang="en-US" sz="1013" kern="0">
                    <a:solidFill>
                      <a:sysClr val="windowText" lastClr="000000"/>
                    </a:solidFill>
                    <a:latin typeface="Corbel"/>
                  </a:endParaRPr>
                </a:p>
              </p:txBody>
            </p:sp>
          </p:grpSp>
          <p:grpSp>
            <p:nvGrpSpPr>
              <p:cNvPr id="809" name="Group 112"/>
              <p:cNvGrpSpPr>
                <a:grpSpLocks/>
              </p:cNvGrpSpPr>
              <p:nvPr/>
            </p:nvGrpSpPr>
            <p:grpSpPr bwMode="auto">
              <a:xfrm rot="2741174" flipH="1">
                <a:off x="739" y="2331"/>
                <a:ext cx="253" cy="613"/>
                <a:chOff x="1347" y="2231"/>
                <a:chExt cx="494" cy="1192"/>
              </a:xfrm>
            </p:grpSpPr>
            <p:sp>
              <p:nvSpPr>
                <p:cNvPr id="818" name="Oval 113"/>
                <p:cNvSpPr>
                  <a:spLocks noChangeArrowheads="1"/>
                </p:cNvSpPr>
                <p:nvPr/>
              </p:nvSpPr>
              <p:spPr bwMode="auto">
                <a:xfrm>
                  <a:off x="1347" y="2440"/>
                  <a:ext cx="494" cy="983"/>
                </a:xfrm>
                <a:prstGeom prst="ellipse">
                  <a:avLst/>
                </a:prstGeom>
                <a:solidFill>
                  <a:schemeClr val="accent1">
                    <a:lumMod val="40000"/>
                    <a:lumOff val="60000"/>
                  </a:schemeClr>
                </a:solidFill>
                <a:ln w="12700">
                  <a:noFill/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51432" tIns="25716" rIns="51432" bIns="25716" anchor="ctr">
                  <a:spAutoFit/>
                </a:bodyPr>
                <a:lstStyle/>
                <a:p>
                  <a:pPr defTabSz="342900">
                    <a:defRPr/>
                  </a:pPr>
                  <a:endParaRPr lang="en-US" sz="1013" kern="0">
                    <a:solidFill>
                      <a:sysClr val="windowText" lastClr="000000"/>
                    </a:solidFill>
                    <a:latin typeface="Corbel"/>
                  </a:endParaRPr>
                </a:p>
              </p:txBody>
            </p:sp>
            <p:sp>
              <p:nvSpPr>
                <p:cNvPr id="819" name="Oval 114"/>
                <p:cNvSpPr>
                  <a:spLocks noChangeArrowheads="1"/>
                </p:cNvSpPr>
                <p:nvPr/>
              </p:nvSpPr>
              <p:spPr bwMode="auto">
                <a:xfrm>
                  <a:off x="1347" y="2231"/>
                  <a:ext cx="494" cy="983"/>
                </a:xfrm>
                <a:prstGeom prst="ellipse">
                  <a:avLst/>
                </a:prstGeom>
                <a:solidFill>
                  <a:schemeClr val="accent1">
                    <a:lumMod val="40000"/>
                    <a:lumOff val="60000"/>
                  </a:schemeClr>
                </a:solidFill>
                <a:ln w="12700">
                  <a:noFill/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51432" tIns="25716" rIns="51432" bIns="25716" anchor="ctr">
                  <a:spAutoFit/>
                </a:bodyPr>
                <a:lstStyle/>
                <a:p>
                  <a:pPr defTabSz="342900">
                    <a:defRPr/>
                  </a:pPr>
                  <a:endParaRPr lang="en-US" sz="1013" kern="0">
                    <a:solidFill>
                      <a:sysClr val="windowText" lastClr="000000"/>
                    </a:solidFill>
                    <a:latin typeface="Corbel"/>
                  </a:endParaRPr>
                </a:p>
              </p:txBody>
            </p:sp>
          </p:grpSp>
          <p:grpSp>
            <p:nvGrpSpPr>
              <p:cNvPr id="810" name="Group 115"/>
              <p:cNvGrpSpPr>
                <a:grpSpLocks/>
              </p:cNvGrpSpPr>
              <p:nvPr/>
            </p:nvGrpSpPr>
            <p:grpSpPr bwMode="auto">
              <a:xfrm rot="2741174" flipH="1">
                <a:off x="774" y="2381"/>
                <a:ext cx="254" cy="631"/>
                <a:chOff x="1322" y="2228"/>
                <a:chExt cx="484" cy="1221"/>
              </a:xfrm>
            </p:grpSpPr>
            <p:sp>
              <p:nvSpPr>
                <p:cNvPr id="816" name="Oval 116"/>
                <p:cNvSpPr>
                  <a:spLocks noChangeArrowheads="1"/>
                </p:cNvSpPr>
                <p:nvPr/>
              </p:nvSpPr>
              <p:spPr bwMode="auto">
                <a:xfrm>
                  <a:off x="1322" y="2469"/>
                  <a:ext cx="482" cy="980"/>
                </a:xfrm>
                <a:prstGeom prst="ellipse">
                  <a:avLst/>
                </a:prstGeom>
                <a:solidFill>
                  <a:schemeClr val="accent2">
                    <a:lumMod val="75000"/>
                  </a:schemeClr>
                </a:solidFill>
                <a:ln w="12700">
                  <a:noFill/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51432" tIns="25716" rIns="51432" bIns="25716" anchor="ctr">
                  <a:spAutoFit/>
                </a:bodyPr>
                <a:lstStyle/>
                <a:p>
                  <a:pPr defTabSz="342900">
                    <a:defRPr/>
                  </a:pPr>
                  <a:endParaRPr lang="en-US" sz="1013" kern="0">
                    <a:solidFill>
                      <a:sysClr val="windowText" lastClr="000000"/>
                    </a:solidFill>
                    <a:latin typeface="Corbel"/>
                  </a:endParaRPr>
                </a:p>
              </p:txBody>
            </p:sp>
            <p:sp>
              <p:nvSpPr>
                <p:cNvPr id="817" name="Oval 117"/>
                <p:cNvSpPr>
                  <a:spLocks noChangeArrowheads="1"/>
                </p:cNvSpPr>
                <p:nvPr/>
              </p:nvSpPr>
              <p:spPr bwMode="auto">
                <a:xfrm>
                  <a:off x="1324" y="2228"/>
                  <a:ext cx="482" cy="979"/>
                </a:xfrm>
                <a:prstGeom prst="ellipse">
                  <a:avLst/>
                </a:prstGeom>
                <a:solidFill>
                  <a:schemeClr val="accent2">
                    <a:lumMod val="75000"/>
                  </a:schemeClr>
                </a:solidFill>
                <a:ln w="12700">
                  <a:noFill/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51432" tIns="25716" rIns="51432" bIns="25716" anchor="ctr">
                  <a:spAutoFit/>
                </a:bodyPr>
                <a:lstStyle/>
                <a:p>
                  <a:pPr defTabSz="342900">
                    <a:defRPr/>
                  </a:pPr>
                  <a:endParaRPr lang="en-US" sz="1013" kern="0">
                    <a:solidFill>
                      <a:sysClr val="windowText" lastClr="000000"/>
                    </a:solidFill>
                    <a:latin typeface="Corbel"/>
                  </a:endParaRPr>
                </a:p>
              </p:txBody>
            </p:sp>
          </p:grpSp>
          <p:grpSp>
            <p:nvGrpSpPr>
              <p:cNvPr id="811" name="Group 118"/>
              <p:cNvGrpSpPr>
                <a:grpSpLocks/>
              </p:cNvGrpSpPr>
              <p:nvPr/>
            </p:nvGrpSpPr>
            <p:grpSpPr bwMode="auto">
              <a:xfrm rot="-2741174">
                <a:off x="498" y="2379"/>
                <a:ext cx="253" cy="615"/>
                <a:chOff x="1341" y="2228"/>
                <a:chExt cx="482" cy="1189"/>
              </a:xfrm>
            </p:grpSpPr>
            <p:sp>
              <p:nvSpPr>
                <p:cNvPr id="814" name="Oval 119"/>
                <p:cNvSpPr>
                  <a:spLocks noChangeArrowheads="1"/>
                </p:cNvSpPr>
                <p:nvPr/>
              </p:nvSpPr>
              <p:spPr bwMode="auto">
                <a:xfrm>
                  <a:off x="1341" y="2438"/>
                  <a:ext cx="482" cy="979"/>
                </a:xfrm>
                <a:prstGeom prst="ellipse">
                  <a:avLst/>
                </a:prstGeom>
                <a:solidFill>
                  <a:schemeClr val="accent2">
                    <a:lumMod val="75000"/>
                  </a:schemeClr>
                </a:solidFill>
                <a:ln w="12700">
                  <a:noFill/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51432" tIns="25716" rIns="51432" bIns="25716" anchor="ctr">
                  <a:spAutoFit/>
                </a:bodyPr>
                <a:lstStyle/>
                <a:p>
                  <a:pPr defTabSz="342900">
                    <a:defRPr/>
                  </a:pPr>
                  <a:endParaRPr lang="en-US" sz="1013" kern="0">
                    <a:solidFill>
                      <a:sysClr val="windowText" lastClr="000000"/>
                    </a:solidFill>
                    <a:latin typeface="Corbel"/>
                  </a:endParaRPr>
                </a:p>
              </p:txBody>
            </p:sp>
            <p:sp>
              <p:nvSpPr>
                <p:cNvPr id="815" name="Oval 120"/>
                <p:cNvSpPr>
                  <a:spLocks noChangeArrowheads="1"/>
                </p:cNvSpPr>
                <p:nvPr/>
              </p:nvSpPr>
              <p:spPr bwMode="auto">
                <a:xfrm>
                  <a:off x="1341" y="2228"/>
                  <a:ext cx="482" cy="979"/>
                </a:xfrm>
                <a:prstGeom prst="ellipse">
                  <a:avLst/>
                </a:prstGeom>
                <a:solidFill>
                  <a:schemeClr val="accent2">
                    <a:lumMod val="75000"/>
                  </a:schemeClr>
                </a:solidFill>
                <a:ln w="12700">
                  <a:noFill/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51432" tIns="25716" rIns="51432" bIns="25716" anchor="ctr">
                  <a:spAutoFit/>
                </a:bodyPr>
                <a:lstStyle/>
                <a:p>
                  <a:pPr defTabSz="342900">
                    <a:defRPr/>
                  </a:pPr>
                  <a:endParaRPr lang="en-US" sz="1013" kern="0">
                    <a:solidFill>
                      <a:sysClr val="windowText" lastClr="000000"/>
                    </a:solidFill>
                    <a:latin typeface="Corbel"/>
                  </a:endParaRPr>
                </a:p>
              </p:txBody>
            </p:sp>
          </p:grpSp>
          <p:sp>
            <p:nvSpPr>
              <p:cNvPr id="812" name="Rectangle 121"/>
              <p:cNvSpPr>
                <a:spLocks noChangeArrowheads="1"/>
              </p:cNvSpPr>
              <p:nvPr/>
            </p:nvSpPr>
            <p:spPr bwMode="auto">
              <a:xfrm>
                <a:off x="729" y="2710"/>
                <a:ext cx="180" cy="360"/>
              </a:xfrm>
              <a:prstGeom prst="rect">
                <a:avLst/>
              </a:prstGeom>
              <a:solidFill>
                <a:schemeClr val="accent2">
                  <a:lumMod val="50000"/>
                </a:schemeClr>
              </a:solidFill>
              <a:ln w="12700">
                <a:noFill/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51432" tIns="25716" rIns="51432" bIns="25716" anchor="ctr">
                <a:spAutoFit/>
              </a:bodyPr>
              <a:lstStyle/>
              <a:p>
                <a:pPr defTabSz="342900">
                  <a:defRPr/>
                </a:pPr>
                <a:endParaRPr lang="en-US" sz="1013" kern="0">
                  <a:solidFill>
                    <a:sysClr val="windowText" lastClr="000000"/>
                  </a:solidFill>
                  <a:latin typeface="Corbel"/>
                </a:endParaRPr>
              </a:p>
            </p:txBody>
          </p:sp>
          <p:sp>
            <p:nvSpPr>
              <p:cNvPr id="813" name="Rectangle 122"/>
              <p:cNvSpPr>
                <a:spLocks noChangeArrowheads="1"/>
              </p:cNvSpPr>
              <p:nvPr/>
            </p:nvSpPr>
            <p:spPr bwMode="auto">
              <a:xfrm>
                <a:off x="611" y="2710"/>
                <a:ext cx="180" cy="360"/>
              </a:xfrm>
              <a:prstGeom prst="rect">
                <a:avLst/>
              </a:prstGeom>
              <a:solidFill>
                <a:schemeClr val="accent2">
                  <a:lumMod val="50000"/>
                </a:schemeClr>
              </a:solidFill>
              <a:ln w="12700">
                <a:noFill/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51432" tIns="25716" rIns="51432" bIns="25716" anchor="ctr">
                <a:spAutoFit/>
              </a:bodyPr>
              <a:lstStyle/>
              <a:p>
                <a:pPr defTabSz="342900">
                  <a:defRPr/>
                </a:pPr>
                <a:endParaRPr lang="en-US" sz="1013" kern="0">
                  <a:solidFill>
                    <a:sysClr val="windowText" lastClr="000000"/>
                  </a:solidFill>
                  <a:latin typeface="Corbel"/>
                </a:endParaRPr>
              </a:p>
            </p:txBody>
          </p:sp>
        </p:grpSp>
        <p:sp>
          <p:nvSpPr>
            <p:cNvPr id="1012" name="Rectangle 1011"/>
            <p:cNvSpPr/>
            <p:nvPr/>
          </p:nvSpPr>
          <p:spPr>
            <a:xfrm rot="3041997">
              <a:off x="1552125" y="4743896"/>
              <a:ext cx="472890" cy="287316"/>
            </a:xfrm>
            <a:prstGeom prst="rect">
              <a:avLst/>
            </a:prstGeom>
            <a:solidFill>
              <a:srgbClr val="FFFFFF">
                <a:alpha val="85098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342900"/>
              <a:endParaRPr lang="en-GB" sz="1013">
                <a:solidFill>
                  <a:prstClr val="white"/>
                </a:solidFill>
                <a:latin typeface="Corbel"/>
              </a:endParaRPr>
            </a:p>
          </p:txBody>
        </p:sp>
        <p:sp>
          <p:nvSpPr>
            <p:cNvPr id="1013" name="Rectangle 1012"/>
            <p:cNvSpPr/>
            <p:nvPr/>
          </p:nvSpPr>
          <p:spPr>
            <a:xfrm rot="21220394">
              <a:off x="2517979" y="5134552"/>
              <a:ext cx="694435" cy="255170"/>
            </a:xfrm>
            <a:prstGeom prst="rect">
              <a:avLst/>
            </a:prstGeom>
            <a:solidFill>
              <a:srgbClr val="FFFFFF">
                <a:alpha val="85098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342900"/>
              <a:endParaRPr lang="en-GB" sz="1013">
                <a:solidFill>
                  <a:prstClr val="white"/>
                </a:solidFill>
                <a:latin typeface="Corbel"/>
              </a:endParaRPr>
            </a:p>
          </p:txBody>
        </p:sp>
        <p:sp>
          <p:nvSpPr>
            <p:cNvPr id="1014" name="Rectangle 1013"/>
            <p:cNvSpPr/>
            <p:nvPr/>
          </p:nvSpPr>
          <p:spPr>
            <a:xfrm rot="19214938">
              <a:off x="3380659" y="4733581"/>
              <a:ext cx="566299" cy="547435"/>
            </a:xfrm>
            <a:prstGeom prst="rect">
              <a:avLst/>
            </a:prstGeom>
            <a:solidFill>
              <a:srgbClr val="FFFFFF">
                <a:alpha val="85098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342900"/>
              <a:endParaRPr lang="en-GB" sz="1013">
                <a:solidFill>
                  <a:prstClr val="white"/>
                </a:solidFill>
                <a:latin typeface="Corbel"/>
              </a:endParaRPr>
            </a:p>
          </p:txBody>
        </p:sp>
      </p:grpSp>
      <p:sp>
        <p:nvSpPr>
          <p:cNvPr id="564" name="Rectangle 563"/>
          <p:cNvSpPr/>
          <p:nvPr/>
        </p:nvSpPr>
        <p:spPr>
          <a:xfrm>
            <a:off x="5131255" y="2299180"/>
            <a:ext cx="3336884" cy="2498444"/>
          </a:xfrm>
          <a:prstGeom prst="rect">
            <a:avLst/>
          </a:prstGeom>
          <a:solidFill>
            <a:srgbClr val="FFFFFF">
              <a:alpha val="85098"/>
            </a:srgb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60735" indent="-160735" defTabSz="342900">
              <a:spcAft>
                <a:spcPts val="675"/>
              </a:spcAft>
              <a:buFont typeface="Arial" panose="020B0604020202020204" pitchFamily="34" charset="0"/>
              <a:buChar char="•"/>
            </a:pPr>
            <a:r>
              <a:rPr lang="en-GB" sz="1200" dirty="0" err="1">
                <a:solidFill>
                  <a:prstClr val="black"/>
                </a:solidFill>
                <a:latin typeface="Corbel"/>
                <a:cs typeface="Comic Sans MS"/>
              </a:rPr>
              <a:t>Omalizumab</a:t>
            </a:r>
            <a:r>
              <a:rPr lang="en-GB" sz="1200" dirty="0">
                <a:solidFill>
                  <a:prstClr val="black"/>
                </a:solidFill>
                <a:latin typeface="Corbel"/>
                <a:cs typeface="Comic Sans MS"/>
              </a:rPr>
              <a:t> </a:t>
            </a:r>
            <a:r>
              <a:rPr lang="el-GR" sz="1200" b="1" dirty="0">
                <a:solidFill>
                  <a:prstClr val="black"/>
                </a:solidFill>
                <a:latin typeface="Corbel"/>
                <a:cs typeface="Comic Sans MS"/>
              </a:rPr>
              <a:t>δεσμεύει </a:t>
            </a:r>
            <a:r>
              <a:rPr lang="en-US" sz="1200" b="1" dirty="0">
                <a:solidFill>
                  <a:prstClr val="black"/>
                </a:solidFill>
                <a:latin typeface="Corbel"/>
                <a:cs typeface="Comic Sans MS"/>
              </a:rPr>
              <a:t>MONO </a:t>
            </a:r>
            <a:r>
              <a:rPr lang="el-GR" sz="1200" b="1" dirty="0">
                <a:solidFill>
                  <a:prstClr val="black"/>
                </a:solidFill>
                <a:latin typeface="Corbel"/>
                <a:cs typeface="Comic Sans MS"/>
              </a:rPr>
              <a:t>την ελεύθερη </a:t>
            </a:r>
            <a:r>
              <a:rPr lang="en-US" sz="1200" b="1" dirty="0" err="1">
                <a:solidFill>
                  <a:prstClr val="black"/>
                </a:solidFill>
                <a:latin typeface="Corbel"/>
                <a:cs typeface="Comic Sans MS"/>
              </a:rPr>
              <a:t>IgE</a:t>
            </a:r>
            <a:r>
              <a:rPr lang="en-US" sz="1200" b="1" dirty="0">
                <a:solidFill>
                  <a:prstClr val="black"/>
                </a:solidFill>
                <a:latin typeface="Corbel"/>
                <a:cs typeface="Comic Sans MS"/>
              </a:rPr>
              <a:t>,</a:t>
            </a:r>
            <a:r>
              <a:rPr lang="el-GR" sz="1200" b="1" dirty="0">
                <a:solidFill>
                  <a:prstClr val="black"/>
                </a:solidFill>
                <a:latin typeface="Corbel"/>
                <a:cs typeface="Comic Sans MS"/>
              </a:rPr>
              <a:t> μη επιτρέποντας </a:t>
            </a:r>
            <a:r>
              <a:rPr lang="el-GR" sz="1200" dirty="0">
                <a:solidFill>
                  <a:prstClr val="black"/>
                </a:solidFill>
                <a:latin typeface="Corbel"/>
                <a:cs typeface="Comic Sans MS"/>
              </a:rPr>
              <a:t> τη δέμευσή της στους </a:t>
            </a:r>
            <a:r>
              <a:rPr lang="en-US" sz="1200" dirty="0" err="1">
                <a:solidFill>
                  <a:prstClr val="black"/>
                </a:solidFill>
                <a:latin typeface="Corbel"/>
                <a:cs typeface="Comic Sans MS"/>
              </a:rPr>
              <a:t>Fc</a:t>
            </a:r>
            <a:r>
              <a:rPr lang="en-US" sz="1200" dirty="0" err="1">
                <a:solidFill>
                  <a:prstClr val="black"/>
                </a:solidFill>
                <a:latin typeface="Corbel"/>
                <a:cs typeface="Comic Sans MS"/>
                <a:sym typeface="Symbol" pitchFamily="18" charset="2"/>
              </a:rPr>
              <a:t>RI</a:t>
            </a:r>
            <a:r>
              <a:rPr lang="en-GB" sz="1200" dirty="0">
                <a:solidFill>
                  <a:prstClr val="black"/>
                </a:solidFill>
                <a:latin typeface="Corbel"/>
                <a:cs typeface="Comic Sans MS"/>
              </a:rPr>
              <a:t> </a:t>
            </a:r>
            <a:r>
              <a:rPr lang="el-GR" sz="1200" dirty="0">
                <a:solidFill>
                  <a:prstClr val="black"/>
                </a:solidFill>
                <a:latin typeface="Corbel"/>
                <a:cs typeface="Comic Sans MS"/>
              </a:rPr>
              <a:t>των </a:t>
            </a:r>
            <a:r>
              <a:rPr lang="el-GR" sz="1200" dirty="0" err="1">
                <a:solidFill>
                  <a:prstClr val="black"/>
                </a:solidFill>
                <a:latin typeface="Corbel"/>
                <a:cs typeface="Comic Sans MS"/>
              </a:rPr>
              <a:t>μαστοκυττάρων</a:t>
            </a:r>
            <a:endParaRPr lang="en-GB" sz="1200" dirty="0">
              <a:solidFill>
                <a:prstClr val="black"/>
              </a:solidFill>
              <a:latin typeface="Corbel"/>
              <a:cs typeface="Comic Sans MS"/>
            </a:endParaRPr>
          </a:p>
          <a:p>
            <a:pPr marL="160735" indent="-160735" defTabSz="342900">
              <a:spcAft>
                <a:spcPts val="675"/>
              </a:spcAft>
              <a:buFont typeface="Arial" panose="020B0604020202020204" pitchFamily="34" charset="0"/>
              <a:buChar char="•"/>
            </a:pPr>
            <a:r>
              <a:rPr lang="el-GR" sz="1200" dirty="0">
                <a:solidFill>
                  <a:prstClr val="black"/>
                </a:solidFill>
                <a:latin typeface="Corbel"/>
                <a:cs typeface="Comic Sans MS"/>
              </a:rPr>
              <a:t>Δεδομένης της αναστολής δέσμευσης </a:t>
            </a:r>
            <a:r>
              <a:rPr lang="en-US" sz="1200" dirty="0" err="1">
                <a:solidFill>
                  <a:prstClr val="black"/>
                </a:solidFill>
                <a:latin typeface="Corbel"/>
                <a:cs typeface="Comic Sans MS"/>
              </a:rPr>
              <a:t>IgE</a:t>
            </a:r>
            <a:r>
              <a:rPr lang="en-US" sz="1200" dirty="0">
                <a:solidFill>
                  <a:prstClr val="black"/>
                </a:solidFill>
                <a:latin typeface="Corbel"/>
                <a:cs typeface="Comic Sans MS"/>
              </a:rPr>
              <a:t> </a:t>
            </a:r>
            <a:r>
              <a:rPr lang="el-GR" sz="1200" dirty="0">
                <a:solidFill>
                  <a:prstClr val="black"/>
                </a:solidFill>
                <a:latin typeface="Corbel"/>
                <a:cs typeface="Comic Sans MS"/>
              </a:rPr>
              <a:t>στην επιφάνεια του κυττάρου προκαλείται </a:t>
            </a:r>
            <a:r>
              <a:rPr lang="el-GR" sz="1200" b="1" dirty="0">
                <a:solidFill>
                  <a:prstClr val="black"/>
                </a:solidFill>
                <a:latin typeface="Corbel"/>
                <a:cs typeface="Comic Sans MS"/>
              </a:rPr>
              <a:t>μείωση της έκφρασης υποδοχέων </a:t>
            </a:r>
            <a:r>
              <a:rPr lang="en-US" sz="1200" b="1" dirty="0" err="1">
                <a:solidFill>
                  <a:prstClr val="black"/>
                </a:solidFill>
                <a:latin typeface="Corbel"/>
                <a:cs typeface="Comic Sans MS"/>
              </a:rPr>
              <a:t>Fc</a:t>
            </a:r>
            <a:r>
              <a:rPr lang="en-US" sz="1200" b="1" dirty="0" err="1">
                <a:solidFill>
                  <a:prstClr val="black"/>
                </a:solidFill>
                <a:latin typeface="Corbel"/>
                <a:cs typeface="Comic Sans MS"/>
                <a:sym typeface="Symbol" pitchFamily="18" charset="2"/>
              </a:rPr>
              <a:t>RI</a:t>
            </a:r>
            <a:r>
              <a:rPr lang="en-GB" sz="1200" b="1" dirty="0">
                <a:solidFill>
                  <a:prstClr val="black"/>
                </a:solidFill>
                <a:latin typeface="Corbel"/>
                <a:cs typeface="Comic Sans MS"/>
              </a:rPr>
              <a:t> </a:t>
            </a:r>
            <a:r>
              <a:rPr lang="el-GR" sz="1200" dirty="0">
                <a:solidFill>
                  <a:prstClr val="black"/>
                </a:solidFill>
                <a:latin typeface="Corbel"/>
                <a:cs typeface="Comic Sans MS"/>
              </a:rPr>
              <a:t>στην επιφάνεια των μαστοκυττάρων και βασεοφίλων</a:t>
            </a:r>
            <a:endParaRPr lang="en-GB" sz="1200" dirty="0">
              <a:solidFill>
                <a:prstClr val="black"/>
              </a:solidFill>
              <a:latin typeface="Corbel"/>
              <a:cs typeface="Comic Sans MS"/>
            </a:endParaRPr>
          </a:p>
          <a:p>
            <a:pPr marL="160735" indent="-160735" defTabSz="342900">
              <a:spcAft>
                <a:spcPts val="675"/>
              </a:spcAft>
              <a:buFont typeface="Arial" panose="020B0604020202020204" pitchFamily="34" charset="0"/>
              <a:buChar char="•"/>
            </a:pPr>
            <a:r>
              <a:rPr lang="el-GR" sz="1200" dirty="0">
                <a:solidFill>
                  <a:prstClr val="black"/>
                </a:solidFill>
                <a:latin typeface="Corbel"/>
                <a:cs typeface="Comic Sans MS"/>
              </a:rPr>
              <a:t>Προκύπτει προοδευτική </a:t>
            </a:r>
            <a:r>
              <a:rPr lang="el-GR" sz="1200" b="1" dirty="0">
                <a:solidFill>
                  <a:prstClr val="black"/>
                </a:solidFill>
                <a:latin typeface="Corbel"/>
                <a:cs typeface="Comic Sans MS"/>
              </a:rPr>
              <a:t>καταστολή του μηχανισμού ΧΑΚ </a:t>
            </a:r>
            <a:r>
              <a:rPr lang="el-GR" sz="1200" dirty="0">
                <a:solidFill>
                  <a:prstClr val="black"/>
                </a:solidFill>
                <a:latin typeface="Corbel"/>
                <a:cs typeface="Comic Sans MS"/>
              </a:rPr>
              <a:t>που σχετίζεται με την </a:t>
            </a:r>
            <a:r>
              <a:rPr lang="en-US" sz="1200" dirty="0">
                <a:solidFill>
                  <a:prstClr val="black"/>
                </a:solidFill>
                <a:latin typeface="Corbel"/>
                <a:cs typeface="Comic Sans MS"/>
              </a:rPr>
              <a:t>IgE</a:t>
            </a:r>
            <a:endParaRPr lang="en-GB" sz="1200" dirty="0">
              <a:solidFill>
                <a:prstClr val="black"/>
              </a:solidFill>
              <a:latin typeface="Corbel"/>
              <a:cs typeface="Comic Sans MS"/>
            </a:endParaRPr>
          </a:p>
        </p:txBody>
      </p:sp>
      <p:sp>
        <p:nvSpPr>
          <p:cNvPr id="548" name="TextBox 547"/>
          <p:cNvSpPr txBox="1"/>
          <p:nvPr/>
        </p:nvSpPr>
        <p:spPr>
          <a:xfrm>
            <a:off x="2076998" y="1933683"/>
            <a:ext cx="2283859" cy="2192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342900"/>
            <a:r>
              <a:rPr lang="en-GB" sz="825" b="1" dirty="0" err="1">
                <a:solidFill>
                  <a:prstClr val="black"/>
                </a:solidFill>
                <a:latin typeface="Corbel"/>
              </a:rPr>
              <a:t>Omalizumab:IgE</a:t>
            </a:r>
            <a:r>
              <a:rPr lang="en-GB" sz="825" b="1" dirty="0">
                <a:solidFill>
                  <a:prstClr val="black"/>
                </a:solidFill>
                <a:latin typeface="Corbel"/>
              </a:rPr>
              <a:t> </a:t>
            </a:r>
            <a:r>
              <a:rPr lang="el-GR" sz="825" b="1" dirty="0">
                <a:solidFill>
                  <a:prstClr val="black"/>
                </a:solidFill>
                <a:latin typeface="Corbel"/>
              </a:rPr>
              <a:t>σύμπλεγμα</a:t>
            </a:r>
            <a:r>
              <a:rPr lang="en-GB" sz="825" b="1" dirty="0">
                <a:solidFill>
                  <a:prstClr val="black"/>
                </a:solidFill>
                <a:latin typeface="Corbel"/>
              </a:rPr>
              <a:t> (</a:t>
            </a:r>
            <a:r>
              <a:rPr lang="el-GR" sz="825" b="1" dirty="0">
                <a:solidFill>
                  <a:prstClr val="black"/>
                </a:solidFill>
                <a:latin typeface="Corbel"/>
              </a:rPr>
              <a:t>τριμερές</a:t>
            </a:r>
            <a:r>
              <a:rPr lang="en-GB" sz="825" b="1" dirty="0">
                <a:solidFill>
                  <a:prstClr val="black"/>
                </a:solidFill>
                <a:latin typeface="Corbel"/>
              </a:rPr>
              <a:t>)</a:t>
            </a:r>
          </a:p>
        </p:txBody>
      </p:sp>
      <p:sp>
        <p:nvSpPr>
          <p:cNvPr id="549" name="TextBox 548"/>
          <p:cNvSpPr txBox="1"/>
          <p:nvPr/>
        </p:nvSpPr>
        <p:spPr>
          <a:xfrm>
            <a:off x="7122774" y="5844938"/>
            <a:ext cx="2064989" cy="1789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342900"/>
            <a:r>
              <a:rPr lang="en-US" sz="563" dirty="0">
                <a:solidFill>
                  <a:prstClr val="black"/>
                </a:solidFill>
                <a:latin typeface="Corbel"/>
              </a:rPr>
              <a:t>Chang TW et al. J Allergy </a:t>
            </a:r>
            <a:r>
              <a:rPr lang="en-US" sz="563" dirty="0" err="1">
                <a:solidFill>
                  <a:prstClr val="black"/>
                </a:solidFill>
                <a:latin typeface="Corbel"/>
              </a:rPr>
              <a:t>Clin</a:t>
            </a:r>
            <a:r>
              <a:rPr lang="en-US" sz="563" dirty="0">
                <a:solidFill>
                  <a:prstClr val="black"/>
                </a:solidFill>
                <a:latin typeface="Corbel"/>
              </a:rPr>
              <a:t> Immunol. 2015 Feb;135(2):337-42.</a:t>
            </a:r>
          </a:p>
        </p:txBody>
      </p:sp>
    </p:spTree>
    <p:extLst>
      <p:ext uri="{BB962C8B-B14F-4D97-AF65-F5344CB8AC3E}">
        <p14:creationId xmlns:p14="http://schemas.microsoft.com/office/powerpoint/2010/main" val="3622648363"/>
      </p:ext>
    </p:extLst>
  </p:cSld>
  <p:clrMapOvr>
    <a:masterClrMapping/>
  </p:clrMapOvr>
  <p:transition spd="slow">
    <p:pull dir="lu"/>
  </p:transition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l-GR" sz="3600" b="1" dirty="0"/>
              <a:t>Συχνή ερώτηση ιατρών και ασθενών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l-GR" dirty="0"/>
          </a:p>
          <a:p>
            <a:pPr>
              <a:buNone/>
            </a:pPr>
            <a:r>
              <a:rPr lang="el-GR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Για πόσο καιρό θα παίρνει ο ασθενής </a:t>
            </a:r>
            <a:endParaRPr lang="en-US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None/>
            </a:pPr>
            <a:r>
              <a:rPr lang="en-US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</a:t>
            </a:r>
            <a:r>
              <a:rPr lang="el-GR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την </a:t>
            </a:r>
            <a:r>
              <a:rPr lang="el-GR" b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Ομαλιζουμαμπη</a:t>
            </a:r>
            <a:r>
              <a:rPr lang="el-GR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?</a:t>
            </a:r>
          </a:p>
        </p:txBody>
      </p:sp>
      <p:pic>
        <p:nvPicPr>
          <p:cNvPr id="1026" name="Picture 2" descr="E:\images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17430" y="3361387"/>
            <a:ext cx="3647776" cy="244566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52736"/>
          </a:xfrm>
          <a:solidFill>
            <a:schemeClr val="bg1"/>
          </a:solidFill>
        </p:spPr>
        <p:txBody>
          <a:bodyPr>
            <a:noAutofit/>
          </a:bodyPr>
          <a:lstStyle/>
          <a:p>
            <a:pPr algn="ctr"/>
            <a:r>
              <a:rPr lang="el-GR" sz="3600" b="1" dirty="0">
                <a:latin typeface="Calibri" pitchFamily="34" charset="0"/>
              </a:rPr>
              <a:t>Ο ρόλος της κυκλοσπορίνης  στη ΧΑΚ 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7452320" y="7461448"/>
            <a:ext cx="4697016" cy="1183432"/>
          </a:xfrm>
        </p:spPr>
        <p:txBody>
          <a:bodyPr/>
          <a:lstStyle/>
          <a:p>
            <a:r>
              <a:rPr lang="el-GR" dirty="0"/>
              <a:t>                                                                                                                                                                   </a:t>
            </a:r>
          </a:p>
        </p:txBody>
      </p:sp>
      <p:sp>
        <p:nvSpPr>
          <p:cNvPr id="5" name="Rectangle 4"/>
          <p:cNvSpPr/>
          <p:nvPr/>
        </p:nvSpPr>
        <p:spPr>
          <a:xfrm>
            <a:off x="251520" y="1484784"/>
            <a:ext cx="8892480" cy="24314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SzPct val="125000"/>
              <a:buFont typeface="Arial" pitchFamily="34" charset="0"/>
              <a:buChar char="•"/>
            </a:pPr>
            <a:r>
              <a:rPr lang="el-GR" sz="2400" dirty="0"/>
              <a:t> </a:t>
            </a:r>
            <a:r>
              <a:rPr lang="el-GR" sz="2400" b="1" dirty="0">
                <a:latin typeface="Calibri" pitchFamily="34" charset="0"/>
              </a:rPr>
              <a:t>Η κυκλοσπορίνη συνιστάται ως </a:t>
            </a:r>
            <a:r>
              <a:rPr lang="en-US" sz="2400" b="1" dirty="0">
                <a:latin typeface="Calibri" pitchFamily="34" charset="0"/>
              </a:rPr>
              <a:t>3</a:t>
            </a:r>
            <a:r>
              <a:rPr lang="el-GR" sz="2400" b="1" baseline="30000" dirty="0">
                <a:latin typeface="Calibri" pitchFamily="34" charset="0"/>
              </a:rPr>
              <a:t>ης</a:t>
            </a:r>
            <a:r>
              <a:rPr lang="el-GR" sz="2400" b="1" dirty="0">
                <a:latin typeface="Calibri" pitchFamily="34" charset="0"/>
              </a:rPr>
              <a:t> γραμμής φάρμακο </a:t>
            </a:r>
            <a:endParaRPr lang="en-US" sz="2400" b="1" dirty="0">
              <a:latin typeface="Calibri" pitchFamily="34" charset="0"/>
            </a:endParaRPr>
          </a:p>
          <a:p>
            <a:pPr>
              <a:buSzPct val="125000"/>
            </a:pPr>
            <a:endParaRPr lang="en-US" sz="2400" dirty="0">
              <a:latin typeface="Calibri" pitchFamily="34" charset="0"/>
            </a:endParaRPr>
          </a:p>
          <a:p>
            <a:pPr>
              <a:buSzPct val="125000"/>
              <a:buFont typeface="Arial" pitchFamily="34" charset="0"/>
              <a:buChar char="•"/>
            </a:pPr>
            <a:r>
              <a:rPr lang="el-GR" sz="2400" dirty="0">
                <a:latin typeface="Calibri" pitchFamily="34" charset="0"/>
              </a:rPr>
              <a:t> Η αγωγή με </a:t>
            </a:r>
            <a:r>
              <a:rPr lang="en-US" sz="2400" dirty="0">
                <a:latin typeface="Calibri" pitchFamily="34" charset="0"/>
              </a:rPr>
              <a:t> H</a:t>
            </a:r>
            <a:r>
              <a:rPr lang="en-US" sz="2400" baseline="-25000" dirty="0">
                <a:latin typeface="Calibri" pitchFamily="34" charset="0"/>
              </a:rPr>
              <a:t>1</a:t>
            </a:r>
            <a:r>
              <a:rPr lang="en-US" sz="2400" dirty="0">
                <a:latin typeface="Calibri" pitchFamily="34" charset="0"/>
              </a:rPr>
              <a:t>-</a:t>
            </a:r>
            <a:r>
              <a:rPr lang="el-GR" sz="2400" dirty="0">
                <a:latin typeface="Calibri" pitchFamily="34" charset="0"/>
              </a:rPr>
              <a:t>αντισταμινικά  πρέπει να </a:t>
            </a:r>
            <a:r>
              <a:rPr lang="el-GR" sz="2400" b="1" dirty="0">
                <a:latin typeface="Calibri" pitchFamily="34" charset="0"/>
              </a:rPr>
              <a:t>συνεχίζεται</a:t>
            </a:r>
            <a:endParaRPr lang="el-GR" sz="2400" baseline="30000" dirty="0">
              <a:latin typeface="Calibri" pitchFamily="34" charset="0"/>
            </a:endParaRPr>
          </a:p>
          <a:p>
            <a:pPr>
              <a:buSzPct val="125000"/>
              <a:buFont typeface="Arial" pitchFamily="34" charset="0"/>
              <a:buChar char="•"/>
            </a:pPr>
            <a:endParaRPr lang="en-US" sz="2400" baseline="30000" dirty="0">
              <a:latin typeface="Calibri" pitchFamily="34" charset="0"/>
            </a:endParaRPr>
          </a:p>
          <a:p>
            <a:pPr>
              <a:buSzPct val="125000"/>
            </a:pPr>
            <a:endParaRPr lang="en-US" sz="2400" baseline="30000" dirty="0">
              <a:latin typeface="Calibri" pitchFamily="34" charset="0"/>
            </a:endParaRPr>
          </a:p>
          <a:p>
            <a:pPr>
              <a:buSzPct val="125000"/>
              <a:buFont typeface="Arial" pitchFamily="34" charset="0"/>
              <a:buChar char="•"/>
            </a:pPr>
            <a:r>
              <a:rPr lang="el-GR" sz="2400" dirty="0">
                <a:latin typeface="Calibri" pitchFamily="34" charset="0"/>
              </a:rPr>
              <a:t> </a:t>
            </a:r>
            <a:r>
              <a:rPr lang="el-GR" sz="2400" b="1" dirty="0">
                <a:latin typeface="Calibri" pitchFamily="34" charset="0"/>
              </a:rPr>
              <a:t>Διάρκεια θεραπείας </a:t>
            </a:r>
            <a:r>
              <a:rPr lang="en-US" sz="2400" b="1" dirty="0">
                <a:latin typeface="Calibri" pitchFamily="34" charset="0"/>
              </a:rPr>
              <a:t> </a:t>
            </a:r>
            <a:r>
              <a:rPr lang="el-GR" sz="2400" b="1" dirty="0">
                <a:latin typeface="Calibri" pitchFamily="34" charset="0"/>
              </a:rPr>
              <a:t>&gt;</a:t>
            </a:r>
            <a:r>
              <a:rPr lang="en-US" sz="2400" b="1" dirty="0">
                <a:latin typeface="Calibri" pitchFamily="34" charset="0"/>
              </a:rPr>
              <a:t>3 </a:t>
            </a:r>
            <a:r>
              <a:rPr lang="el-GR" sz="2400" b="1" dirty="0">
                <a:latin typeface="Calibri" pitchFamily="34" charset="0"/>
              </a:rPr>
              <a:t> μηνών έχει πολύ καλά αποτελέσματα ακόμη και σε δόσεις 2</a:t>
            </a:r>
            <a:r>
              <a:rPr lang="en-US" sz="2400" b="1" dirty="0">
                <a:latin typeface="Calibri" pitchFamily="34" charset="0"/>
              </a:rPr>
              <a:t>mg/</a:t>
            </a:r>
            <a:r>
              <a:rPr lang="en-US" sz="2400" b="1" dirty="0" err="1">
                <a:latin typeface="Calibri" pitchFamily="34" charset="0"/>
              </a:rPr>
              <a:t>kgr</a:t>
            </a:r>
            <a:endParaRPr lang="en-US" sz="2400" baseline="30000" dirty="0">
              <a:latin typeface="Calibri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75048" y="5949280"/>
            <a:ext cx="856895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/>
            <a:r>
              <a:rPr lang="en-US" sz="1200" i="1" dirty="0">
                <a:latin typeface="Calibri" pitchFamily="34" charset="0"/>
              </a:rPr>
              <a:t>1. </a:t>
            </a:r>
            <a:r>
              <a:rPr lang="en-US" sz="1200" i="1" dirty="0" err="1">
                <a:latin typeface="Calibri" pitchFamily="34" charset="0"/>
              </a:rPr>
              <a:t>Zuberbier</a:t>
            </a:r>
            <a:r>
              <a:rPr lang="en-US" sz="1200" i="1" dirty="0">
                <a:latin typeface="Calibri" pitchFamily="34" charset="0"/>
              </a:rPr>
              <a:t> T, et al. Allergy 2009;64:1427–43; 2. Powell RJ, et al. </a:t>
            </a:r>
            <a:r>
              <a:rPr lang="en-US" sz="1200" i="1" dirty="0" err="1">
                <a:latin typeface="Calibri" pitchFamily="34" charset="0"/>
              </a:rPr>
              <a:t>Clin</a:t>
            </a:r>
            <a:r>
              <a:rPr lang="en-US" sz="1200" i="1" dirty="0">
                <a:latin typeface="Calibri" pitchFamily="34" charset="0"/>
              </a:rPr>
              <a:t> Experiment Allergy 2007;37:631</a:t>
            </a:r>
            <a:r>
              <a:rPr lang="en-US" sz="1200" i="1" dirty="0">
                <a:latin typeface="Calibri" pitchFamily="34" charset="0"/>
                <a:cs typeface="Arial"/>
              </a:rPr>
              <a:t>‒50; </a:t>
            </a:r>
            <a:br>
              <a:rPr lang="en-US" sz="1200" i="1" dirty="0">
                <a:latin typeface="Calibri" pitchFamily="34" charset="0"/>
                <a:cs typeface="Arial"/>
              </a:rPr>
            </a:br>
            <a:r>
              <a:rPr lang="en-US" sz="1200" i="1" dirty="0">
                <a:latin typeface="Calibri" pitchFamily="34" charset="0"/>
                <a:cs typeface="Arial"/>
              </a:rPr>
              <a:t>3. </a:t>
            </a:r>
            <a:r>
              <a:rPr lang="en-US" sz="1200" i="1" dirty="0" err="1">
                <a:latin typeface="Calibri" pitchFamily="34" charset="0"/>
              </a:rPr>
              <a:t>Kozel</a:t>
            </a:r>
            <a:r>
              <a:rPr lang="en-US" sz="1200" i="1" dirty="0">
                <a:latin typeface="Calibri" pitchFamily="34" charset="0"/>
              </a:rPr>
              <a:t> MMA, </a:t>
            </a:r>
            <a:r>
              <a:rPr lang="en-US" sz="1200" i="1" dirty="0" err="1">
                <a:latin typeface="Calibri" pitchFamily="34" charset="0"/>
              </a:rPr>
              <a:t>Sabroe</a:t>
            </a:r>
            <a:r>
              <a:rPr lang="en-US" sz="1200" i="1" dirty="0">
                <a:latin typeface="Calibri" pitchFamily="34" charset="0"/>
              </a:rPr>
              <a:t> RA. Drugs 2004;64:2515–36; 4. </a:t>
            </a:r>
            <a:r>
              <a:rPr lang="en-GB" sz="1200" i="1" dirty="0">
                <a:latin typeface="Calibri" pitchFamily="34" charset="0"/>
              </a:rPr>
              <a:t>Vena GA, et al. J Am </a:t>
            </a:r>
            <a:r>
              <a:rPr lang="en-GB" sz="1200" i="1" dirty="0" err="1">
                <a:latin typeface="Calibri" pitchFamily="34" charset="0"/>
              </a:rPr>
              <a:t>Acad</a:t>
            </a:r>
            <a:r>
              <a:rPr lang="en-GB" sz="1200" i="1" dirty="0">
                <a:latin typeface="Calibri" pitchFamily="34" charset="0"/>
              </a:rPr>
              <a:t> </a:t>
            </a:r>
            <a:r>
              <a:rPr lang="en-GB" sz="1200" i="1" dirty="0" err="1">
                <a:latin typeface="Calibri" pitchFamily="34" charset="0"/>
              </a:rPr>
              <a:t>Dermatol</a:t>
            </a:r>
            <a:r>
              <a:rPr lang="en-GB" sz="1200" i="1" dirty="0">
                <a:latin typeface="Calibri" pitchFamily="34" charset="0"/>
              </a:rPr>
              <a:t>. 2006;55:705-9; </a:t>
            </a:r>
            <a:br>
              <a:rPr lang="en-GB" sz="1200" i="1" dirty="0">
                <a:latin typeface="Calibri" pitchFamily="34" charset="0"/>
              </a:rPr>
            </a:br>
            <a:r>
              <a:rPr lang="en-GB" sz="1200" i="1" dirty="0">
                <a:latin typeface="Calibri" pitchFamily="34" charset="0"/>
              </a:rPr>
              <a:t>5. Grattan CE, et al. Br J </a:t>
            </a:r>
            <a:r>
              <a:rPr lang="en-GB" sz="1200" i="1" dirty="0" err="1">
                <a:latin typeface="Calibri" pitchFamily="34" charset="0"/>
              </a:rPr>
              <a:t>Dermatol</a:t>
            </a:r>
            <a:r>
              <a:rPr lang="en-GB" sz="1200" i="1" dirty="0">
                <a:latin typeface="Calibri" pitchFamily="34" charset="0"/>
              </a:rPr>
              <a:t>. 2000;143:365−72. </a:t>
            </a:r>
            <a:r>
              <a:rPr lang="en-US" sz="1200" i="1" dirty="0">
                <a:latin typeface="Calibri" pitchFamily="34" charset="0"/>
              </a:rPr>
              <a:t>6. Greaves M. J Allergy </a:t>
            </a:r>
            <a:r>
              <a:rPr lang="en-US" sz="1200" i="1" dirty="0" err="1">
                <a:latin typeface="Calibri" pitchFamily="34" charset="0"/>
              </a:rPr>
              <a:t>Clin</a:t>
            </a:r>
            <a:r>
              <a:rPr lang="en-US" sz="1200" i="1" dirty="0">
                <a:latin typeface="Calibri" pitchFamily="34" charset="0"/>
              </a:rPr>
              <a:t> </a:t>
            </a:r>
            <a:r>
              <a:rPr lang="en-US" sz="1200" i="1" dirty="0" err="1">
                <a:latin typeface="Calibri" pitchFamily="34" charset="0"/>
              </a:rPr>
              <a:t>Immunol</a:t>
            </a:r>
            <a:r>
              <a:rPr lang="en-US" sz="1200" i="1" dirty="0">
                <a:latin typeface="Calibri" pitchFamily="34" charset="0"/>
              </a:rPr>
              <a:t> 2000;105:664</a:t>
            </a:r>
            <a:r>
              <a:rPr lang="en-US" sz="1200" i="1" dirty="0">
                <a:latin typeface="Calibri" pitchFamily="34" charset="0"/>
                <a:cs typeface="Arial"/>
              </a:rPr>
              <a:t>‒72</a:t>
            </a:r>
            <a:endParaRPr lang="en-US" sz="1200" i="1" dirty="0">
              <a:latin typeface="Calibri" pitchFamily="34" charset="0"/>
            </a:endParaRP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5652120" cy="1143000"/>
          </a:xfrm>
          <a:solidFill>
            <a:schemeClr val="bg1"/>
          </a:solidFill>
        </p:spPr>
        <p:txBody>
          <a:bodyPr>
            <a:noAutofit/>
          </a:bodyPr>
          <a:lstStyle/>
          <a:p>
            <a:pPr algn="ctr"/>
            <a:r>
              <a:rPr lang="el-GR" sz="3200" b="1" dirty="0">
                <a:solidFill>
                  <a:schemeClr val="bg2">
                    <a:lumMod val="25000"/>
                  </a:schemeClr>
                </a:solidFill>
                <a:latin typeface="Calibri" pitchFamily="34" charset="0"/>
              </a:rPr>
              <a:t>Ο ρόλος της κυκλοσπορίνης </a:t>
            </a:r>
            <a:br>
              <a:rPr lang="el-GR" sz="3200" b="1" dirty="0">
                <a:solidFill>
                  <a:schemeClr val="bg2">
                    <a:lumMod val="25000"/>
                  </a:schemeClr>
                </a:solidFill>
                <a:latin typeface="Calibri" pitchFamily="34" charset="0"/>
              </a:rPr>
            </a:br>
            <a:r>
              <a:rPr lang="el-GR" sz="3200" b="1" dirty="0">
                <a:solidFill>
                  <a:schemeClr val="bg2">
                    <a:lumMod val="25000"/>
                  </a:schemeClr>
                </a:solidFill>
                <a:latin typeface="Calibri" pitchFamily="34" charset="0"/>
              </a:rPr>
              <a:t>στη ΧΑΚ </a:t>
            </a:r>
            <a:endParaRPr lang="el-GR" sz="3200" dirty="0">
              <a:solidFill>
                <a:schemeClr val="bg2">
                  <a:lumMod val="25000"/>
                </a:schemeClr>
              </a:solidFill>
              <a:latin typeface="Calibri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2708920"/>
            <a:ext cx="8640960" cy="3531096"/>
          </a:xfrm>
        </p:spPr>
        <p:txBody>
          <a:bodyPr>
            <a:normAutofit fontScale="85000" lnSpcReduction="10000"/>
          </a:bodyPr>
          <a:lstStyle/>
          <a:p>
            <a:r>
              <a:rPr lang="el-GR" sz="2800" b="1" dirty="0">
                <a:latin typeface="Calibri" pitchFamily="34" charset="0"/>
              </a:rPr>
              <a:t>Ανεπιθύμητες ενέργειες και κίνδυνοι απο την χρήση της </a:t>
            </a:r>
            <a:r>
              <a:rPr lang="el-GR" sz="2800" b="1" dirty="0" err="1">
                <a:latin typeface="Calibri" pitchFamily="34" charset="0"/>
              </a:rPr>
              <a:t>κυκλοσπορίνης</a:t>
            </a:r>
            <a:r>
              <a:rPr lang="el-GR" sz="2800" b="1" dirty="0">
                <a:latin typeface="Calibri" pitchFamily="34" charset="0"/>
              </a:rPr>
              <a:t> </a:t>
            </a:r>
            <a:r>
              <a:rPr lang="en-US" sz="2800" dirty="0">
                <a:latin typeface="Calibri" pitchFamily="34" charset="0"/>
              </a:rPr>
              <a:t>:</a:t>
            </a:r>
            <a:endParaRPr lang="en-US" sz="2800" b="1" dirty="0">
              <a:latin typeface="Calibri" pitchFamily="34" charset="0"/>
            </a:endParaRPr>
          </a:p>
          <a:p>
            <a:pPr lvl="1">
              <a:buClr>
                <a:srgbClr val="C00000"/>
              </a:buClr>
              <a:buSzPct val="116000"/>
            </a:pPr>
            <a:r>
              <a:rPr lang="en-US" dirty="0">
                <a:latin typeface="Calibri" pitchFamily="34" charset="0"/>
              </a:rPr>
              <a:t>Rebound </a:t>
            </a:r>
            <a:r>
              <a:rPr lang="el-GR" dirty="0">
                <a:latin typeface="Calibri" pitchFamily="34" charset="0"/>
              </a:rPr>
              <a:t>φαινόμενο μετά την διακοπή σε ορισμένους ασθενείς </a:t>
            </a:r>
            <a:endParaRPr lang="en-US" dirty="0">
              <a:latin typeface="Calibri" pitchFamily="34" charset="0"/>
            </a:endParaRPr>
          </a:p>
          <a:p>
            <a:pPr lvl="1">
              <a:buClr>
                <a:srgbClr val="C00000"/>
              </a:buClr>
              <a:buSzPct val="116000"/>
            </a:pPr>
            <a:r>
              <a:rPr lang="el-GR" dirty="0">
                <a:latin typeface="Calibri" pitchFamily="34" charset="0"/>
              </a:rPr>
              <a:t>Ανεπιθύμητες ενέργειες απο την νεφρική λειτουργία</a:t>
            </a:r>
          </a:p>
          <a:p>
            <a:pPr lvl="1">
              <a:buClr>
                <a:srgbClr val="C00000"/>
              </a:buClr>
              <a:buSzPct val="116000"/>
            </a:pPr>
            <a:r>
              <a:rPr lang="el-GR" dirty="0">
                <a:latin typeface="Calibri" pitchFamily="34" charset="0"/>
              </a:rPr>
              <a:t> Ανεπιθύμητες ενέργειες απο την υπέρταση</a:t>
            </a:r>
            <a:endParaRPr lang="en-US" dirty="0">
              <a:latin typeface="Calibri" pitchFamily="34" charset="0"/>
            </a:endParaRPr>
          </a:p>
          <a:p>
            <a:pPr lvl="1">
              <a:buClr>
                <a:srgbClr val="C00000"/>
              </a:buClr>
              <a:buSzPct val="116000"/>
            </a:pPr>
            <a:r>
              <a:rPr lang="el-GR" dirty="0">
                <a:latin typeface="Calibri" pitchFamily="34" charset="0"/>
              </a:rPr>
              <a:t>Κίνδυνος ανάπτυξης κακοήθειας</a:t>
            </a:r>
          </a:p>
          <a:p>
            <a:pPr lvl="1"/>
            <a:endParaRPr lang="en-US" dirty="0"/>
          </a:p>
          <a:p>
            <a:r>
              <a:rPr lang="el-GR" sz="2600" b="1" dirty="0">
                <a:latin typeface="+mj-lt"/>
              </a:rPr>
              <a:t>Απαραίτητος έλεγχος νεφρικής λειτουργίας και αρτηριακής πίεσης </a:t>
            </a:r>
            <a:endParaRPr lang="el-GR" sz="3900" b="1" dirty="0">
              <a:latin typeface="+mj-lt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151112" y="6396335"/>
            <a:ext cx="799288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i="1" dirty="0" err="1">
                <a:latin typeface="Calibri" pitchFamily="34" charset="0"/>
              </a:rPr>
              <a:t>Kozel</a:t>
            </a:r>
            <a:r>
              <a:rPr lang="en-US" sz="1200" i="1" dirty="0">
                <a:latin typeface="Calibri" pitchFamily="34" charset="0"/>
              </a:rPr>
              <a:t> MMA, </a:t>
            </a:r>
            <a:r>
              <a:rPr lang="en-US" sz="1200" i="1" dirty="0" err="1">
                <a:latin typeface="Calibri" pitchFamily="34" charset="0"/>
              </a:rPr>
              <a:t>Sabroe</a:t>
            </a:r>
            <a:r>
              <a:rPr lang="en-US" sz="1200" i="1" dirty="0">
                <a:latin typeface="Calibri" pitchFamily="34" charset="0"/>
              </a:rPr>
              <a:t> RA. Drugs 2004;64:2515–36;</a:t>
            </a:r>
            <a:r>
              <a:rPr lang="en-US" sz="1200" dirty="0"/>
              <a:t> </a:t>
            </a:r>
            <a:r>
              <a:rPr lang="el-GR" sz="1200" dirty="0"/>
              <a:t> </a:t>
            </a:r>
            <a:r>
              <a:rPr lang="en-US" sz="1200" i="1" dirty="0" err="1">
                <a:latin typeface="Calibri" pitchFamily="34" charset="0"/>
              </a:rPr>
              <a:t>Boubouka</a:t>
            </a:r>
            <a:r>
              <a:rPr lang="en-US" sz="1200" i="1" dirty="0">
                <a:latin typeface="Calibri" pitchFamily="34" charset="0"/>
              </a:rPr>
              <a:t> CD, </a:t>
            </a:r>
            <a:r>
              <a:rPr lang="el-GR" sz="1200" i="1" dirty="0">
                <a:latin typeface="Calibri" pitchFamily="34" charset="0"/>
              </a:rPr>
              <a:t> </a:t>
            </a:r>
            <a:r>
              <a:rPr lang="en-US" sz="1200" i="1" dirty="0" err="1">
                <a:latin typeface="Calibri" pitchFamily="34" charset="0"/>
              </a:rPr>
              <a:t>Acta</a:t>
            </a:r>
            <a:r>
              <a:rPr lang="en-US" sz="1200" i="1" dirty="0">
                <a:latin typeface="Calibri" pitchFamily="34" charset="0"/>
              </a:rPr>
              <a:t> </a:t>
            </a:r>
            <a:r>
              <a:rPr lang="en-US" sz="1200" i="1" dirty="0" err="1">
                <a:latin typeface="Calibri" pitchFamily="34" charset="0"/>
              </a:rPr>
              <a:t>Derm</a:t>
            </a:r>
            <a:r>
              <a:rPr lang="en-US" sz="1200" i="1" dirty="0">
                <a:latin typeface="Calibri" pitchFamily="34" charset="0"/>
              </a:rPr>
              <a:t> </a:t>
            </a:r>
            <a:r>
              <a:rPr lang="en-US" sz="1200" i="1" dirty="0" err="1">
                <a:latin typeface="Calibri" pitchFamily="34" charset="0"/>
              </a:rPr>
              <a:t>Venereol</a:t>
            </a:r>
            <a:r>
              <a:rPr lang="en-US" sz="1200" i="1" dirty="0">
                <a:latin typeface="Calibri" pitchFamily="34" charset="0"/>
              </a:rPr>
              <a:t>. 2011 Jan;91(1):50-4.  Greaves M. J Allergy </a:t>
            </a:r>
            <a:r>
              <a:rPr lang="en-US" sz="1200" i="1" dirty="0" err="1">
                <a:latin typeface="Calibri" pitchFamily="34" charset="0"/>
              </a:rPr>
              <a:t>Clin</a:t>
            </a:r>
            <a:r>
              <a:rPr lang="en-US" sz="1200" i="1" dirty="0">
                <a:latin typeface="Calibri" pitchFamily="34" charset="0"/>
              </a:rPr>
              <a:t> </a:t>
            </a:r>
            <a:r>
              <a:rPr lang="en-US" sz="1200" i="1" dirty="0" err="1">
                <a:latin typeface="Calibri" pitchFamily="34" charset="0"/>
              </a:rPr>
              <a:t>Immunol</a:t>
            </a:r>
            <a:r>
              <a:rPr lang="en-US" sz="1200" i="1" dirty="0">
                <a:latin typeface="Calibri" pitchFamily="34" charset="0"/>
              </a:rPr>
              <a:t> 2000;105:664</a:t>
            </a:r>
            <a:r>
              <a:rPr lang="en-US" sz="1200" i="1" dirty="0">
                <a:latin typeface="Calibri" pitchFamily="34" charset="0"/>
                <a:cs typeface="Arial"/>
              </a:rPr>
              <a:t>‒72</a:t>
            </a:r>
            <a:endParaRPr lang="en-US" sz="1200" i="1" dirty="0">
              <a:latin typeface="Calibri" pitchFamily="34" charset="0"/>
            </a:endParaRPr>
          </a:p>
        </p:txBody>
      </p:sp>
      <p:graphicFrame>
        <p:nvGraphicFramePr>
          <p:cNvPr id="1027" name="Object 3"/>
          <p:cNvGraphicFramePr>
            <a:graphicFrameLocks/>
          </p:cNvGraphicFramePr>
          <p:nvPr/>
        </p:nvGraphicFramePr>
        <p:xfrm>
          <a:off x="5652120" y="0"/>
          <a:ext cx="3491880" cy="27089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art" r:id="rId3" imgW="6286599" imgH="5212093" progId="MSGraph.Chart.8">
                  <p:embed/>
                </p:oleObj>
              </mc:Choice>
              <mc:Fallback>
                <p:oleObj name="Chart" r:id="rId3" imgW="6286599" imgH="5212093" progId="MSGraph.Chart.8">
                  <p:embed/>
                  <p:pic>
                    <p:nvPicPr>
                      <p:cNvPr id="1027" name="Object 3"/>
                      <p:cNvPicPr>
                        <a:picLocks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52120" y="0"/>
                        <a:ext cx="3491880" cy="270892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9144000" cy="908720"/>
          </a:xfrm>
          <a:solidFill>
            <a:schemeClr val="bg1"/>
          </a:solidFill>
        </p:spPr>
        <p:txBody>
          <a:bodyPr>
            <a:noAutofit/>
          </a:bodyPr>
          <a:lstStyle/>
          <a:p>
            <a:pPr algn="ctr"/>
            <a:r>
              <a:rPr lang="el-GR" sz="3600" b="1" dirty="0">
                <a:solidFill>
                  <a:schemeClr val="bg2">
                    <a:lumMod val="25000"/>
                  </a:schemeClr>
                </a:solidFill>
                <a:latin typeface="Calibri" pitchFamily="34" charset="0"/>
              </a:rPr>
              <a:t>Ανταγωνιστές λευκοτριενών (ΑΛ) </a:t>
            </a:r>
            <a:r>
              <a:rPr lang="en-US" sz="3600" b="1" dirty="0">
                <a:solidFill>
                  <a:schemeClr val="bg2">
                    <a:lumMod val="25000"/>
                  </a:schemeClr>
                </a:solidFill>
                <a:latin typeface="Calibri" pitchFamily="34" charset="0"/>
              </a:rPr>
              <a:t> 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4003" y="1700808"/>
            <a:ext cx="8474075" cy="4320480"/>
          </a:xfrm>
        </p:spPr>
        <p:txBody>
          <a:bodyPr>
            <a:normAutofit/>
          </a:bodyPr>
          <a:lstStyle/>
          <a:p>
            <a:r>
              <a:rPr lang="el-GR" sz="3000" dirty="0">
                <a:latin typeface="+mj-lt"/>
              </a:rPr>
              <a:t>Η</a:t>
            </a:r>
            <a:r>
              <a:rPr lang="en-US" sz="3000" dirty="0">
                <a:latin typeface="+mj-lt"/>
              </a:rPr>
              <a:t> </a:t>
            </a:r>
            <a:r>
              <a:rPr lang="en-US" sz="3000" b="1" dirty="0" err="1">
                <a:latin typeface="+mj-lt"/>
              </a:rPr>
              <a:t>montelukast</a:t>
            </a:r>
            <a:r>
              <a:rPr lang="el-GR" sz="3000" b="1" dirty="0">
                <a:latin typeface="+mj-lt"/>
              </a:rPr>
              <a:t> </a:t>
            </a:r>
            <a:r>
              <a:rPr lang="el-GR" sz="3000" dirty="0">
                <a:latin typeface="+mj-lt"/>
              </a:rPr>
              <a:t>και </a:t>
            </a:r>
            <a:r>
              <a:rPr lang="en-US" sz="3000" b="1" dirty="0" err="1">
                <a:latin typeface="+mj-lt"/>
              </a:rPr>
              <a:t>zafirlukast</a:t>
            </a:r>
            <a:r>
              <a:rPr lang="en-US" sz="3000" dirty="0">
                <a:latin typeface="+mj-lt"/>
              </a:rPr>
              <a:t> </a:t>
            </a:r>
            <a:r>
              <a:rPr lang="el-GR" sz="3000" dirty="0">
                <a:latin typeface="+mj-lt"/>
              </a:rPr>
              <a:t>είναι αντιφλεγμονώδη φάρμακα  για την θεραπεία του άσθματος και ρινίτιδας, δεν έχουν ένδειξη για την κνίδωση </a:t>
            </a:r>
            <a:r>
              <a:rPr lang="en-US" sz="3000" dirty="0">
                <a:latin typeface="+mj-lt"/>
              </a:rPr>
              <a:t> </a:t>
            </a:r>
          </a:p>
          <a:p>
            <a:pPr>
              <a:buNone/>
            </a:pPr>
            <a:endParaRPr lang="el-GR" baseline="30000" dirty="0">
              <a:latin typeface="+mj-lt"/>
            </a:endParaRPr>
          </a:p>
          <a:p>
            <a:r>
              <a:rPr lang="el-GR" sz="3000" b="1" dirty="0">
                <a:latin typeface="+mj-lt"/>
              </a:rPr>
              <a:t>Δεν συνιστώνται ως </a:t>
            </a:r>
            <a:r>
              <a:rPr lang="el-GR" sz="3000" b="1" dirty="0" err="1">
                <a:latin typeface="+mj-lt"/>
              </a:rPr>
              <a:t>μονοθεραπεία</a:t>
            </a:r>
            <a:r>
              <a:rPr lang="el-GR" sz="3000" b="1" dirty="0">
                <a:latin typeface="+mj-lt"/>
              </a:rPr>
              <a:t> αλλά μαζί με </a:t>
            </a:r>
            <a:r>
              <a:rPr lang="el-GR" sz="3000" b="1" dirty="0" err="1">
                <a:latin typeface="+mj-lt"/>
              </a:rPr>
              <a:t>αντισταμινικά</a:t>
            </a:r>
            <a:endParaRPr lang="el-GR" sz="3000" b="1" baseline="30000" dirty="0">
              <a:latin typeface="+mj-lt"/>
            </a:endParaRPr>
          </a:p>
          <a:p>
            <a:endParaRPr lang="en-US" baseline="30000" dirty="0">
              <a:solidFill>
                <a:srgbClr val="FF0000"/>
              </a:solidFill>
              <a:latin typeface="+mj-lt"/>
            </a:endParaRPr>
          </a:p>
          <a:p>
            <a:pPr>
              <a:buNone/>
            </a:pPr>
            <a:endParaRPr lang="en-US" baseline="30000" dirty="0">
              <a:latin typeface="+mj-lt"/>
            </a:endParaRPr>
          </a:p>
        </p:txBody>
      </p:sp>
      <p:sp>
        <p:nvSpPr>
          <p:cNvPr id="4" name="Rectangle 7"/>
          <p:cNvSpPr txBox="1">
            <a:spLocks/>
          </p:cNvSpPr>
          <p:nvPr/>
        </p:nvSpPr>
        <p:spPr bwMode="gray">
          <a:xfrm>
            <a:off x="314003" y="6108952"/>
            <a:ext cx="8687122" cy="7063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7" tIns="45713" rIns="91427" bIns="45713" numCol="1" anchor="t" anchorCtr="0" compatLnSpc="1">
            <a:prstTxWarp prst="textNoShape">
              <a:avLst/>
            </a:prstTxWarp>
            <a:spAutoFit/>
          </a:bodyPr>
          <a:lstStyle>
            <a:lvl1pPr marL="233363" indent="-233363" algn="l" rtl="0" eaLnBrk="0" fontAlgn="base" hangingPunct="0">
              <a:lnSpc>
                <a:spcPct val="95000"/>
              </a:lnSpc>
              <a:spcBef>
                <a:spcPct val="75000"/>
              </a:spcBef>
              <a:spcAft>
                <a:spcPct val="0"/>
              </a:spcAft>
              <a:buClr>
                <a:schemeClr val="accent1"/>
              </a:buClr>
              <a:buSzPct val="110000"/>
              <a:buFont typeface="Wingdings" pitchFamily="2" charset="2"/>
              <a:buChar char="§"/>
              <a:defRPr sz="2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98463" indent="-163513" algn="l" rtl="0" eaLnBrk="0" fontAlgn="base" hangingPunct="0">
              <a:lnSpc>
                <a:spcPct val="95000"/>
              </a:lnSpc>
              <a:spcBef>
                <a:spcPct val="40000"/>
              </a:spcBef>
              <a:spcAft>
                <a:spcPct val="0"/>
              </a:spcAft>
              <a:buClr>
                <a:srgbClr val="917B69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2pPr>
            <a:lvl3pPr marL="577850" indent="-177800" algn="l" rtl="0" eaLnBrk="0" fontAlgn="base" hangingPunct="0">
              <a:lnSpc>
                <a:spcPct val="95000"/>
              </a:lnSpc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Arial" charset="0"/>
              <a:buChar char="-"/>
              <a:defRPr>
                <a:solidFill>
                  <a:schemeClr val="tx1"/>
                </a:solidFill>
                <a:latin typeface="+mn-lt"/>
              </a:defRPr>
            </a:lvl3pPr>
            <a:lvl4pPr marL="752475" indent="-173038" algn="l" rtl="0" eaLnBrk="0" fontAlgn="base" hangingPunct="0">
              <a:lnSpc>
                <a:spcPct val="95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Arial" charset="0"/>
              <a:buChar char="•"/>
              <a:defRPr sz="1600">
                <a:solidFill>
                  <a:schemeClr val="tx1"/>
                </a:solidFill>
                <a:latin typeface="+mn-lt"/>
              </a:defRPr>
            </a:lvl4pPr>
            <a:lvl5pPr marL="917575" indent="-163513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+mn-lt"/>
              </a:defRPr>
            </a:lvl5pPr>
            <a:lvl6pPr marL="1374775" indent="-163513" algn="l" rtl="0" fontAlgn="base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+mn-lt"/>
              </a:defRPr>
            </a:lvl6pPr>
            <a:lvl7pPr marL="1831975" indent="-163513" algn="l" rtl="0" fontAlgn="base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+mn-lt"/>
              </a:defRPr>
            </a:lvl7pPr>
            <a:lvl8pPr marL="2289175" indent="-163513" algn="l" rtl="0" fontAlgn="base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+mn-lt"/>
              </a:defRPr>
            </a:lvl8pPr>
            <a:lvl9pPr marL="2746375" indent="-163513" algn="l" rtl="0" fontAlgn="base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+mn-lt"/>
              </a:defRPr>
            </a:lvl9pPr>
          </a:lstStyle>
          <a:p>
            <a:pPr marL="228600" indent="-228600" eaLnBrk="1" hangingPunct="1">
              <a:spcBef>
                <a:spcPts val="0"/>
              </a:spcBef>
              <a:buClrTx/>
              <a:buSzPct val="100000"/>
              <a:buFont typeface="+mj-lt"/>
              <a:buAutoNum type="arabicPeriod"/>
            </a:pPr>
            <a:r>
              <a:rPr lang="en-US" sz="1400" i="1" dirty="0" err="1">
                <a:latin typeface="Calibri" pitchFamily="34" charset="0"/>
              </a:rPr>
              <a:t>Nipun</a:t>
            </a:r>
            <a:r>
              <a:rPr lang="en-US" sz="1400" i="1" dirty="0">
                <a:latin typeface="Calibri" pitchFamily="34" charset="0"/>
              </a:rPr>
              <a:t> </a:t>
            </a:r>
            <a:r>
              <a:rPr lang="en-US" sz="1400" i="1" dirty="0" err="1">
                <a:latin typeface="Calibri" pitchFamily="34" charset="0"/>
              </a:rPr>
              <a:t>Lakshitha</a:t>
            </a:r>
            <a:r>
              <a:rPr lang="en-US" sz="1400" i="1" dirty="0">
                <a:latin typeface="Calibri" pitchFamily="34" charset="0"/>
              </a:rPr>
              <a:t> de Silva et al Allergy Asthma </a:t>
            </a:r>
            <a:r>
              <a:rPr lang="en-US" sz="1400" i="1" dirty="0" err="1">
                <a:latin typeface="Calibri" pitchFamily="34" charset="0"/>
              </a:rPr>
              <a:t>Clin</a:t>
            </a:r>
            <a:r>
              <a:rPr lang="en-US" sz="1400" i="1" dirty="0">
                <a:latin typeface="Calibri" pitchFamily="34" charset="0"/>
              </a:rPr>
              <a:t> </a:t>
            </a:r>
            <a:r>
              <a:rPr lang="en-US" sz="1400" i="1" dirty="0" err="1">
                <a:latin typeface="Calibri" pitchFamily="34" charset="0"/>
              </a:rPr>
              <a:t>Immunol</a:t>
            </a:r>
            <a:r>
              <a:rPr lang="en-US" sz="1400" i="1" dirty="0">
                <a:latin typeface="Calibri" pitchFamily="34" charset="0"/>
              </a:rPr>
              <a:t> 2014;10(1):24</a:t>
            </a:r>
          </a:p>
          <a:p>
            <a:pPr marL="228600" indent="-228600" eaLnBrk="1" hangingPunct="1">
              <a:spcBef>
                <a:spcPts val="0"/>
              </a:spcBef>
              <a:buClrTx/>
              <a:buSzPct val="100000"/>
              <a:buFont typeface="+mj-lt"/>
              <a:buAutoNum type="arabicPeriod"/>
            </a:pPr>
            <a:r>
              <a:rPr lang="en-US" sz="1400" i="1" dirty="0">
                <a:latin typeface="Calibri" pitchFamily="34" charset="0"/>
              </a:rPr>
              <a:t> Di Lorenzo G, et al. J Asthma Allergy 2009;2:9–16;        3) </a:t>
            </a:r>
            <a:r>
              <a:rPr lang="en-US" sz="1400" i="1" dirty="0" err="1">
                <a:latin typeface="Calibri" pitchFamily="34" charset="0"/>
              </a:rPr>
              <a:t>Kozel</a:t>
            </a:r>
            <a:r>
              <a:rPr lang="en-US" sz="1400" i="1" dirty="0">
                <a:latin typeface="Calibri" pitchFamily="34" charset="0"/>
              </a:rPr>
              <a:t> MMA, Sabroe RA. Drugs 2004;64:2515–36;</a:t>
            </a:r>
          </a:p>
          <a:p>
            <a:pPr marL="228600" indent="-228600" eaLnBrk="1" hangingPunct="1">
              <a:spcBef>
                <a:spcPts val="0"/>
              </a:spcBef>
              <a:buClrTx/>
              <a:buSzPct val="100000"/>
              <a:buNone/>
            </a:pPr>
            <a:r>
              <a:rPr lang="en-US" sz="1400" i="1" dirty="0">
                <a:latin typeface="Calibri" pitchFamily="34" charset="0"/>
              </a:rPr>
              <a:t>4. </a:t>
            </a:r>
            <a:r>
              <a:rPr lang="en-US" sz="1400" i="1" dirty="0" err="1">
                <a:latin typeface="Calibri" pitchFamily="34" charset="0"/>
              </a:rPr>
              <a:t>Zuberbier</a:t>
            </a:r>
            <a:r>
              <a:rPr lang="en-US" sz="1400" i="1" dirty="0">
                <a:latin typeface="Calibri" pitchFamily="34" charset="0"/>
              </a:rPr>
              <a:t> T, et al. Allergy 2009;64:1427–43</a:t>
            </a:r>
          </a:p>
        </p:txBody>
      </p:sp>
    </p:spTree>
    <p:extLst>
      <p:ext uri="{BB962C8B-B14F-4D97-AF65-F5344CB8AC3E}">
        <p14:creationId xmlns:p14="http://schemas.microsoft.com/office/powerpoint/2010/main" val="3164314066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97360"/>
          </a:xfrm>
          <a:solidFill>
            <a:schemeClr val="bg1"/>
          </a:solidFill>
        </p:spPr>
        <p:txBody>
          <a:bodyPr>
            <a:noAutofit/>
          </a:bodyPr>
          <a:lstStyle/>
          <a:p>
            <a:pPr algn="ctr"/>
            <a:r>
              <a:rPr lang="el-GR" sz="3200" b="1" dirty="0">
                <a:solidFill>
                  <a:schemeClr val="bg2">
                    <a:lumMod val="25000"/>
                  </a:schemeClr>
                </a:solidFill>
                <a:latin typeface="Calibri" pitchFamily="34" charset="0"/>
              </a:rPr>
              <a:t>Ο ρόλος των Συστηματικών Κορτικοστεροειδών</a:t>
            </a:r>
            <a:br>
              <a:rPr lang="el-GR" sz="3200" b="1" dirty="0">
                <a:solidFill>
                  <a:schemeClr val="bg2">
                    <a:lumMod val="25000"/>
                  </a:schemeClr>
                </a:solidFill>
                <a:latin typeface="Calibri" pitchFamily="34" charset="0"/>
              </a:rPr>
            </a:br>
            <a:r>
              <a:rPr lang="el-GR" sz="3200" b="1" dirty="0">
                <a:solidFill>
                  <a:schemeClr val="bg2">
                    <a:lumMod val="25000"/>
                  </a:schemeClr>
                </a:solidFill>
                <a:latin typeface="Calibri" pitchFamily="34" charset="0"/>
              </a:rPr>
              <a:t>(ΣΚΣ)  </a:t>
            </a:r>
            <a:endParaRPr lang="en-US" sz="3200" b="1" dirty="0">
              <a:solidFill>
                <a:schemeClr val="bg2">
                  <a:lumMod val="25000"/>
                </a:schemeClr>
              </a:solidFill>
              <a:latin typeface="Calibri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7050" y="1196752"/>
            <a:ext cx="8474075" cy="5328592"/>
          </a:xfrm>
        </p:spPr>
        <p:txBody>
          <a:bodyPr>
            <a:normAutofit fontScale="92500"/>
          </a:bodyPr>
          <a:lstStyle/>
          <a:p>
            <a:r>
              <a:rPr lang="el-GR" sz="2800" b="1" dirty="0">
                <a:latin typeface="Calibri" pitchFamily="34" charset="0"/>
              </a:rPr>
              <a:t>Η ΧΑΚ  που είναι σχετικά ανθεκτική στα αντισταμινικά μπορεί να ανταποκριθεί πλήρως στην προσθήκη ΣΚΣ</a:t>
            </a:r>
            <a:endParaRPr lang="en-US" sz="2800" b="1" dirty="0">
              <a:latin typeface="Calibri" pitchFamily="34" charset="0"/>
            </a:endParaRPr>
          </a:p>
          <a:p>
            <a:r>
              <a:rPr lang="el-GR" sz="2800" b="1" dirty="0">
                <a:latin typeface="Calibri" pitchFamily="34" charset="0"/>
              </a:rPr>
              <a:t>Σύντομη χορήγηση συνιστάται στις εξάρσεις της νόσου</a:t>
            </a:r>
            <a:endParaRPr lang="en-US" sz="2400" b="1" baseline="30000" dirty="0">
              <a:latin typeface="Calibri" pitchFamily="34" charset="0"/>
            </a:endParaRPr>
          </a:p>
          <a:p>
            <a:r>
              <a:rPr lang="el-GR" sz="2400" dirty="0">
                <a:latin typeface="Calibri" pitchFamily="34" charset="0"/>
              </a:rPr>
              <a:t>Μικρές βαθμιαία χορηγούμενες δόσεις δίνονται</a:t>
            </a:r>
            <a:r>
              <a:rPr lang="en-US" sz="2400" dirty="0">
                <a:latin typeface="Calibri" pitchFamily="34" charset="0"/>
              </a:rPr>
              <a:t>:</a:t>
            </a:r>
            <a:endParaRPr lang="en-US" sz="2400" baseline="30000" dirty="0">
              <a:latin typeface="Calibri" pitchFamily="34" charset="0"/>
            </a:endParaRPr>
          </a:p>
          <a:p>
            <a:pPr lvl="1"/>
            <a:r>
              <a:rPr lang="el-GR" sz="2400" dirty="0">
                <a:latin typeface="Calibri" pitchFamily="34" charset="0"/>
              </a:rPr>
              <a:t>Για τον έλεγχο της Κνίδωσης σε σημαντικά γεγονότα της ζωής του ασθενούς  </a:t>
            </a:r>
            <a:endParaRPr lang="en-US" sz="2400" dirty="0">
              <a:latin typeface="Calibri" pitchFamily="34" charset="0"/>
            </a:endParaRPr>
          </a:p>
          <a:p>
            <a:pPr lvl="1"/>
            <a:r>
              <a:rPr lang="el-GR" sz="2400" dirty="0">
                <a:latin typeface="Calibri" pitchFamily="34" charset="0"/>
              </a:rPr>
              <a:t>Σε σοβαρό ΑΟ που συμβαίνει λίγες φορές τον χρόνο  </a:t>
            </a:r>
            <a:endParaRPr lang="en-US" sz="2400" dirty="0">
              <a:latin typeface="Calibri" pitchFamily="34" charset="0"/>
            </a:endParaRPr>
          </a:p>
          <a:p>
            <a:pPr>
              <a:buNone/>
            </a:pPr>
            <a:r>
              <a:rPr lang="en-US" sz="2400" dirty="0">
                <a:latin typeface="Calibri" pitchFamily="34" charset="0"/>
              </a:rPr>
              <a:t> </a:t>
            </a:r>
            <a:r>
              <a:rPr lang="el-GR" sz="2400" dirty="0">
                <a:latin typeface="Calibri" pitchFamily="34" charset="0"/>
              </a:rPr>
              <a:t>  </a:t>
            </a:r>
            <a:endParaRPr lang="en-US" sz="2400" baseline="30000" dirty="0">
              <a:latin typeface="Calibri" pitchFamily="34" charset="0"/>
            </a:endParaRPr>
          </a:p>
          <a:p>
            <a:pPr lvl="1"/>
            <a:r>
              <a:rPr lang="en-US" sz="2800" dirty="0" err="1">
                <a:latin typeface="Calibri" pitchFamily="34" charset="0"/>
              </a:rPr>
              <a:t>prednisolone</a:t>
            </a:r>
            <a:r>
              <a:rPr lang="en-US" sz="2800" dirty="0">
                <a:latin typeface="Calibri" pitchFamily="34" charset="0"/>
              </a:rPr>
              <a:t> 30 mg/</a:t>
            </a:r>
            <a:r>
              <a:rPr lang="el-GR" sz="2800" dirty="0">
                <a:latin typeface="Calibri" pitchFamily="34" charset="0"/>
              </a:rPr>
              <a:t>ημ.</a:t>
            </a:r>
            <a:r>
              <a:rPr lang="en-US" sz="2800" dirty="0">
                <a:latin typeface="Calibri" pitchFamily="34" charset="0"/>
              </a:rPr>
              <a:t> </a:t>
            </a:r>
            <a:r>
              <a:rPr lang="el-GR" sz="2800" dirty="0">
                <a:latin typeface="Calibri" pitchFamily="34" charset="0"/>
              </a:rPr>
              <a:t>μεχρι</a:t>
            </a:r>
            <a:r>
              <a:rPr lang="en-US" sz="2800" dirty="0">
                <a:latin typeface="Calibri" pitchFamily="34" charset="0"/>
              </a:rPr>
              <a:t> 10 </a:t>
            </a:r>
            <a:r>
              <a:rPr lang="el-GR" sz="2800" dirty="0">
                <a:latin typeface="Calibri" pitchFamily="34" charset="0"/>
              </a:rPr>
              <a:t>ημέρες</a:t>
            </a:r>
            <a:endParaRPr lang="en-US" sz="2800" dirty="0">
              <a:latin typeface="Calibri" pitchFamily="34" charset="0"/>
            </a:endParaRPr>
          </a:p>
          <a:p>
            <a:pPr lvl="1"/>
            <a:r>
              <a:rPr lang="en-US" sz="2800" dirty="0">
                <a:latin typeface="Calibri" pitchFamily="34" charset="0"/>
              </a:rPr>
              <a:t>prednisolone 40 mg/</a:t>
            </a:r>
            <a:r>
              <a:rPr lang="el-GR" sz="2800" dirty="0">
                <a:latin typeface="Calibri" pitchFamily="34" charset="0"/>
              </a:rPr>
              <a:t>ημ  μειούμενη </a:t>
            </a:r>
            <a:r>
              <a:rPr lang="en-US" sz="2800" dirty="0">
                <a:latin typeface="Calibri" pitchFamily="34" charset="0"/>
              </a:rPr>
              <a:t>5 mg </a:t>
            </a:r>
            <a:r>
              <a:rPr lang="el-GR" sz="2800" dirty="0">
                <a:latin typeface="Calibri" pitchFamily="34" charset="0"/>
              </a:rPr>
              <a:t>κάθε</a:t>
            </a:r>
            <a:r>
              <a:rPr lang="en-US" sz="2800" dirty="0">
                <a:latin typeface="Calibri" pitchFamily="34" charset="0"/>
              </a:rPr>
              <a:t> 5 </a:t>
            </a:r>
            <a:r>
              <a:rPr lang="el-GR" sz="2800" dirty="0">
                <a:latin typeface="Calibri" pitchFamily="34" charset="0"/>
              </a:rPr>
              <a:t>ημέρες </a:t>
            </a:r>
            <a:r>
              <a:rPr lang="en-US" sz="2800" dirty="0">
                <a:latin typeface="Calibri" pitchFamily="34" charset="0"/>
              </a:rPr>
              <a:t> </a:t>
            </a:r>
            <a:r>
              <a:rPr lang="el-GR" sz="2800" dirty="0">
                <a:latin typeface="Calibri" pitchFamily="34" charset="0"/>
              </a:rPr>
              <a:t> </a:t>
            </a:r>
            <a:endParaRPr lang="en-US" sz="2800" dirty="0">
              <a:latin typeface="Calibri" pitchFamily="34" charset="0"/>
            </a:endParaRPr>
          </a:p>
          <a:p>
            <a:endParaRPr lang="el-GR" sz="2400" dirty="0">
              <a:latin typeface="Calibri" pitchFamily="34" charset="0"/>
            </a:endParaRPr>
          </a:p>
          <a:p>
            <a:r>
              <a:rPr lang="el-GR" sz="2600" b="1" dirty="0">
                <a:latin typeface="Calibri" pitchFamily="34" charset="0"/>
              </a:rPr>
              <a:t>ΣΚΣ συνήθως δίνονται σε πρωινή μονήρη δόση </a:t>
            </a:r>
            <a:r>
              <a:rPr lang="en-US" sz="2600" b="1" dirty="0">
                <a:latin typeface="Calibri" pitchFamily="34" charset="0"/>
              </a:rPr>
              <a:t> </a:t>
            </a:r>
            <a:r>
              <a:rPr lang="el-GR" sz="2600" b="1" dirty="0">
                <a:latin typeface="Calibri" pitchFamily="34" charset="0"/>
              </a:rPr>
              <a:t> </a:t>
            </a:r>
            <a:endParaRPr lang="en-US" sz="2600" b="1" baseline="30000" dirty="0">
              <a:latin typeface="Calibri" pitchFamily="34" charset="0"/>
            </a:endParaRPr>
          </a:p>
          <a:p>
            <a:pPr marL="0" indent="0">
              <a:buNone/>
            </a:pPr>
            <a:endParaRPr lang="en-US" sz="1600" baseline="30000" dirty="0"/>
          </a:p>
        </p:txBody>
      </p:sp>
      <p:sp>
        <p:nvSpPr>
          <p:cNvPr id="4" name="Rectangle 7"/>
          <p:cNvSpPr txBox="1">
            <a:spLocks/>
          </p:cNvSpPr>
          <p:nvPr/>
        </p:nvSpPr>
        <p:spPr bwMode="gray">
          <a:xfrm>
            <a:off x="5270755" y="6356338"/>
            <a:ext cx="3873245" cy="501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7" tIns="45713" rIns="91427" bIns="45713" numCol="1" anchor="t" anchorCtr="0" compatLnSpc="1">
            <a:prstTxWarp prst="textNoShape">
              <a:avLst/>
            </a:prstTxWarp>
            <a:spAutoFit/>
          </a:bodyPr>
          <a:lstStyle>
            <a:lvl1pPr marL="233363" indent="-233363" algn="l" rtl="0" eaLnBrk="0" fontAlgn="base" hangingPunct="0">
              <a:lnSpc>
                <a:spcPct val="95000"/>
              </a:lnSpc>
              <a:spcBef>
                <a:spcPct val="75000"/>
              </a:spcBef>
              <a:spcAft>
                <a:spcPct val="0"/>
              </a:spcAft>
              <a:buClr>
                <a:schemeClr val="accent1"/>
              </a:buClr>
              <a:buSzPct val="110000"/>
              <a:buFont typeface="Wingdings" pitchFamily="2" charset="2"/>
              <a:buChar char="§"/>
              <a:defRPr sz="2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98463" indent="-163513" algn="l" rtl="0" eaLnBrk="0" fontAlgn="base" hangingPunct="0">
              <a:lnSpc>
                <a:spcPct val="95000"/>
              </a:lnSpc>
              <a:spcBef>
                <a:spcPct val="40000"/>
              </a:spcBef>
              <a:spcAft>
                <a:spcPct val="0"/>
              </a:spcAft>
              <a:buClr>
                <a:srgbClr val="917B69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2pPr>
            <a:lvl3pPr marL="577850" indent="-177800" algn="l" rtl="0" eaLnBrk="0" fontAlgn="base" hangingPunct="0">
              <a:lnSpc>
                <a:spcPct val="95000"/>
              </a:lnSpc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Arial" charset="0"/>
              <a:buChar char="-"/>
              <a:defRPr>
                <a:solidFill>
                  <a:schemeClr val="tx1"/>
                </a:solidFill>
                <a:latin typeface="+mn-lt"/>
              </a:defRPr>
            </a:lvl3pPr>
            <a:lvl4pPr marL="752475" indent="-173038" algn="l" rtl="0" eaLnBrk="0" fontAlgn="base" hangingPunct="0">
              <a:lnSpc>
                <a:spcPct val="95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Arial" charset="0"/>
              <a:buChar char="•"/>
              <a:defRPr sz="1600">
                <a:solidFill>
                  <a:schemeClr val="tx1"/>
                </a:solidFill>
                <a:latin typeface="+mn-lt"/>
              </a:defRPr>
            </a:lvl4pPr>
            <a:lvl5pPr marL="917575" indent="-163513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+mn-lt"/>
              </a:defRPr>
            </a:lvl5pPr>
            <a:lvl6pPr marL="1374775" indent="-163513" algn="l" rtl="0" fontAlgn="base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+mn-lt"/>
              </a:defRPr>
            </a:lvl6pPr>
            <a:lvl7pPr marL="1831975" indent="-163513" algn="l" rtl="0" fontAlgn="base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+mn-lt"/>
              </a:defRPr>
            </a:lvl7pPr>
            <a:lvl8pPr marL="2289175" indent="-163513" algn="l" rtl="0" fontAlgn="base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+mn-lt"/>
              </a:defRPr>
            </a:lvl8pPr>
            <a:lvl9pPr marL="2746375" indent="-163513" algn="l" rtl="0" fontAlgn="base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+mn-lt"/>
              </a:defRPr>
            </a:lvl9pPr>
          </a:lstStyle>
          <a:p>
            <a:pPr marL="228600" indent="-228600" eaLnBrk="1" hangingPunct="1">
              <a:spcBef>
                <a:spcPts val="0"/>
              </a:spcBef>
              <a:buClrTx/>
              <a:buNone/>
            </a:pPr>
            <a:r>
              <a:rPr lang="en-US" sz="1400" i="1" dirty="0" err="1">
                <a:latin typeface="Calibri" pitchFamily="34" charset="0"/>
              </a:rPr>
              <a:t>Zuberbier</a:t>
            </a:r>
            <a:r>
              <a:rPr lang="en-US" sz="1400" i="1" dirty="0">
                <a:latin typeface="Calibri" pitchFamily="34" charset="0"/>
              </a:rPr>
              <a:t> T, et al. Allergy 2009;64:1427‒33;</a:t>
            </a:r>
          </a:p>
          <a:p>
            <a:pPr marL="228600" indent="-228600" eaLnBrk="1" hangingPunct="1">
              <a:spcBef>
                <a:spcPts val="0"/>
              </a:spcBef>
              <a:buClrTx/>
              <a:buNone/>
            </a:pPr>
            <a:r>
              <a:rPr lang="en-US" sz="1400" i="1" dirty="0" err="1">
                <a:latin typeface="Calibri" pitchFamily="34" charset="0"/>
              </a:rPr>
              <a:t>Kozel</a:t>
            </a:r>
            <a:r>
              <a:rPr lang="en-US" sz="1400" i="1" dirty="0">
                <a:latin typeface="Calibri" pitchFamily="34" charset="0"/>
              </a:rPr>
              <a:t> MMA, Sabroe RA. Drugs 2004;64:2515</a:t>
            </a:r>
            <a:r>
              <a:rPr lang="en-US" sz="1400" i="1" dirty="0">
                <a:latin typeface="Calibri" pitchFamily="34" charset="0"/>
                <a:cs typeface="Arial"/>
              </a:rPr>
              <a:t>‒36</a:t>
            </a:r>
            <a:endParaRPr lang="en-US" sz="1400" i="1" dirty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6258484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528" y="404664"/>
            <a:ext cx="8534400" cy="648072"/>
          </a:xfrm>
        </p:spPr>
        <p:txBody>
          <a:bodyPr>
            <a:normAutofit fontScale="90000"/>
          </a:bodyPr>
          <a:lstStyle/>
          <a:p>
            <a:br>
              <a:rPr lang="el-GR" dirty="0"/>
            </a:br>
            <a:r>
              <a:rPr lang="el-GR" sz="4000" b="1" dirty="0"/>
              <a:t>Άλλες προτασεις στις κατευθυντήριες </a:t>
            </a:r>
            <a:r>
              <a:rPr lang="el-GR" sz="4000" b="1" dirty="0" err="1"/>
              <a:t>οδηγιες</a:t>
            </a:r>
            <a:r>
              <a:rPr lang="el-GR" sz="4000" b="1" dirty="0"/>
              <a:t>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1752" y="1700808"/>
            <a:ext cx="8503920" cy="4398240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endParaRPr lang="el-GR" dirty="0"/>
          </a:p>
          <a:p>
            <a:r>
              <a:rPr lang="el-GR" dirty="0"/>
              <a:t>Δεν συστήνεται η χρήση </a:t>
            </a:r>
            <a:r>
              <a:rPr lang="el-GR" dirty="0" err="1"/>
              <a:t>αντισταμινικών</a:t>
            </a:r>
            <a:r>
              <a:rPr lang="el-GR" dirty="0"/>
              <a:t> 1ης γενιάς</a:t>
            </a:r>
          </a:p>
          <a:p>
            <a:r>
              <a:rPr lang="el-GR" dirty="0"/>
              <a:t>Δεν συστήνεται αλλά ούτε και αποτρέπεται η ταυτόχρονη χρήση διαφορετικών αντισταμινικών στη θεραπεία της ΧΑΚ</a:t>
            </a:r>
          </a:p>
          <a:p>
            <a:r>
              <a:rPr lang="el-GR" dirty="0"/>
              <a:t>Δεν έχει αποδειχθεί η υπεροχή ενός αντιισταμινικού 2</a:t>
            </a:r>
            <a:r>
              <a:rPr lang="el-GR" baseline="30000" dirty="0"/>
              <a:t>ης</a:t>
            </a:r>
            <a:r>
              <a:rPr lang="el-GR" dirty="0"/>
              <a:t> γενιάς έναντι ενός άλλου στην αντιμετώπιση της ΧΑΚ.</a:t>
            </a:r>
          </a:p>
          <a:p>
            <a:r>
              <a:rPr lang="el-GR" dirty="0"/>
              <a:t>Δεν συστήνονται αντι-Η2 αντισταμινικά στη θεραπεία της ΧΑΚ</a:t>
            </a:r>
          </a:p>
          <a:p>
            <a:r>
              <a:rPr lang="el-GR" dirty="0"/>
              <a:t>Ο ίδιος θεραπευτικός αλγόριθμος συστήνεται να ακολουθείται και στα παιδιά</a:t>
            </a:r>
          </a:p>
          <a:p>
            <a:r>
              <a:rPr lang="el-GR" dirty="0"/>
              <a:t>Στις εγκύους και στην γαλουχία συστήνεται η χρήση λοραταδίνης και σετριζίνης και η ασφάλεια τους πιθανώς επεκτείνεται στη δεσλοραταδίνη και </a:t>
            </a:r>
            <a:r>
              <a:rPr lang="el-GR" dirty="0" err="1"/>
              <a:t>λεβοσετιριζίνη</a:t>
            </a:r>
            <a:endParaRPr lang="el-GR" dirty="0"/>
          </a:p>
          <a:p>
            <a:endParaRPr lang="el-GR" dirty="0"/>
          </a:p>
        </p:txBody>
      </p:sp>
      <p:sp>
        <p:nvSpPr>
          <p:cNvPr id="4" name="3 - Ορθογώνιο"/>
          <p:cNvSpPr/>
          <p:nvPr/>
        </p:nvSpPr>
        <p:spPr>
          <a:xfrm>
            <a:off x="5964091" y="6488668"/>
            <a:ext cx="317990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l-GR" sz="1600" dirty="0"/>
              <a:t> </a:t>
            </a:r>
            <a:r>
              <a:rPr lang="en-US" dirty="0" err="1"/>
              <a:t>Zuberbier</a:t>
            </a:r>
            <a:r>
              <a:rPr lang="en-US" dirty="0"/>
              <a:t> T. et al, Allergy. 2021 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688771803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A007D09-C457-C2AD-5AAC-D023D5FCA7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dirty="0">
                <a:solidFill>
                  <a:schemeClr val="tx1"/>
                </a:solidFill>
              </a:rPr>
              <a:t>Συμπεράσματα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49A86E2F-EB1C-A6E5-7457-D211E856D2F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4290" indent="0">
              <a:buNone/>
            </a:pPr>
            <a:r>
              <a:rPr lang="el-GR" sz="2400" dirty="0">
                <a:solidFill>
                  <a:schemeClr val="tx1"/>
                </a:solidFill>
              </a:rPr>
              <a:t>Τα </a:t>
            </a:r>
            <a:r>
              <a:rPr lang="el-GR" sz="2400" dirty="0" err="1">
                <a:solidFill>
                  <a:schemeClr val="tx1"/>
                </a:solidFill>
              </a:rPr>
              <a:t>αντισταμινικά</a:t>
            </a:r>
            <a:r>
              <a:rPr lang="el-GR" sz="2400" dirty="0">
                <a:solidFill>
                  <a:schemeClr val="tx1"/>
                </a:solidFill>
              </a:rPr>
              <a:t> σε δόσεις μέχρι και 3πλάσιες της εγκριτικής πρέπει να δοθούν αρχικά για 4 εβδομάδες στη ΧΑΚ</a:t>
            </a:r>
          </a:p>
          <a:p>
            <a:pPr marL="34290" indent="0">
              <a:buNone/>
            </a:pPr>
            <a:r>
              <a:rPr lang="el-GR" sz="2400" dirty="0">
                <a:solidFill>
                  <a:schemeClr val="tx1"/>
                </a:solidFill>
              </a:rPr>
              <a:t>Η </a:t>
            </a:r>
            <a:r>
              <a:rPr lang="el-GR" sz="2400" dirty="0" err="1">
                <a:solidFill>
                  <a:schemeClr val="tx1"/>
                </a:solidFill>
              </a:rPr>
              <a:t>ομαλιζουμάμπη</a:t>
            </a:r>
            <a:r>
              <a:rPr lang="el-GR" sz="2400" dirty="0">
                <a:solidFill>
                  <a:schemeClr val="tx1"/>
                </a:solidFill>
              </a:rPr>
              <a:t> αποτελεί θεραπεία μόνιμη για περισσότερο από το 50% των ασθενών</a:t>
            </a:r>
          </a:p>
          <a:p>
            <a:pPr marL="34290" indent="0">
              <a:buNone/>
            </a:pPr>
            <a:r>
              <a:rPr lang="el-GR" sz="2400" dirty="0">
                <a:solidFill>
                  <a:schemeClr val="tx1"/>
                </a:solidFill>
              </a:rPr>
              <a:t>Η θεραπεία εξακολουθεί μέχρι η νόσος να </a:t>
            </a:r>
            <a:r>
              <a:rPr lang="el-GR" sz="2400" dirty="0" err="1">
                <a:solidFill>
                  <a:schemeClr val="tx1"/>
                </a:solidFill>
              </a:rPr>
              <a:t>υφεθεί</a:t>
            </a:r>
            <a:endParaRPr lang="el-GR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9929752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4" name="AutoShape 4" descr="Ποιότητα ζωής στοκ εικόνες. εικόνα από - 83361732"/>
          <p:cNvSpPr>
            <a:spLocks noChangeAspect="1" noChangeArrowheads="1"/>
          </p:cNvSpPr>
          <p:nvPr/>
        </p:nvSpPr>
        <p:spPr bwMode="auto">
          <a:xfrm>
            <a:off x="116681" y="-144463"/>
            <a:ext cx="2286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l-GR"/>
          </a:p>
        </p:txBody>
      </p:sp>
      <p:sp>
        <p:nvSpPr>
          <p:cNvPr id="97286" name="AutoShape 6" descr="Ποιότητα ζωής στοκ εικόνες. εικόνα από - 83361732"/>
          <p:cNvSpPr>
            <a:spLocks noChangeAspect="1" noChangeArrowheads="1"/>
          </p:cNvSpPr>
          <p:nvPr/>
        </p:nvSpPr>
        <p:spPr bwMode="auto">
          <a:xfrm>
            <a:off x="116681" y="-144463"/>
            <a:ext cx="2286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l-GR"/>
          </a:p>
        </p:txBody>
      </p:sp>
      <p:pic>
        <p:nvPicPr>
          <p:cNvPr id="97288" name="Picture 8" descr="Ποιότητα ζωής στοκ εικόνες. εικόνα από - 8336173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11284" y="272810"/>
            <a:ext cx="6535294" cy="5805520"/>
          </a:xfrm>
          <a:prstGeom prst="rect">
            <a:avLst/>
          </a:prstGeom>
          <a:noFill/>
        </p:spPr>
      </p:pic>
      <p:sp>
        <p:nvSpPr>
          <p:cNvPr id="7" name="6 - Τίτλος"/>
          <p:cNvSpPr>
            <a:spLocks noGrp="1"/>
          </p:cNvSpPr>
          <p:nvPr>
            <p:ph type="title"/>
          </p:nvPr>
        </p:nvSpPr>
        <p:spPr>
          <a:xfrm>
            <a:off x="-285784" y="5643578"/>
            <a:ext cx="9679166" cy="1582557"/>
          </a:xfrm>
        </p:spPr>
        <p:txBody>
          <a:bodyPr/>
          <a:lstStyle/>
          <a:p>
            <a:r>
              <a:rPr lang="el-GR" dirty="0"/>
              <a:t>Ευχαριστώ για την προσοχή σας</a:t>
            </a:r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PTXSS_ORIGINAL" val="1710082,Picture 2,967,Slide712"/>
  <p:tag name="PPTXSS_SETTINGS" val="0,5,5,150,50,3,True,False"/>
  <p:tag name="PTXSS_ORIGID" val="1710087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PTXSS_ORIGINAL" val="1718281,Gruppieren 12,972,Slide717"/>
  <p:tag name="PPTXSS_SETTINGS" val="0,5,5,150,50,3,True,False"/>
  <p:tag name="PTXSS_ORIGID" val="1718285"/>
</p:tagLst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Basis">
  <a:themeElements>
    <a:clrScheme name="Median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Basis">
      <a:majorFont>
        <a:latin typeface="Corbel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Grunge Texture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67000"/>
                <a:shade val="65000"/>
              </a:schemeClr>
              <a:schemeClr val="phClr">
                <a:tint val="10000"/>
                <a:satMod val="130000"/>
              </a:schemeClr>
            </a:duotone>
          </a:blip>
          <a:tile tx="0" ty="0" sx="60000" sy="59000" flip="none" algn="b"/>
        </a:blipFill>
        <a:blipFill rotWithShape="1">
          <a:blip xmlns:r="http://schemas.openxmlformats.org/officeDocument/2006/relationships" r:embed="rId1">
            <a:duotone>
              <a:schemeClr val="phClr">
                <a:shade val="30000"/>
                <a:satMod val="115000"/>
              </a:schemeClr>
              <a:schemeClr val="phClr">
                <a:tint val="34000"/>
              </a:schemeClr>
            </a:duotone>
          </a:blip>
          <a:tile tx="0" ty="0" sx="60000" sy="59000" flip="none" algn="b"/>
        </a:blipFill>
      </a:fillStyleLst>
      <a:lnStyleLst>
        <a:ln w="6350" cap="flat" cmpd="sng" algn="ctr">
          <a:solidFill>
            <a:schemeClr val="phClr">
              <a:tint val="7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softEdge rad="12700"/>
          </a:effectLst>
        </a:effectStyle>
        <a:effectStyle>
          <a:effectLst>
            <a:outerShdw blurRad="50800" dist="19050" dir="5400000" algn="tl" rotWithShape="0">
              <a:srgbClr val="000000">
                <a:alpha val="60000"/>
              </a:srgbClr>
            </a:outerShdw>
            <a:softEdge rad="12700"/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hade val="95000"/>
            <a:satMod val="140000"/>
          </a:schemeClr>
        </a:solidFill>
        <a:solidFill>
          <a:schemeClr val="phClr">
            <a:tint val="90000"/>
            <a:shade val="85000"/>
            <a:satMod val="160000"/>
            <a:lumMod val="11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sis" id="{5665723A-49BA-4B57-8411-A56F8F207965}" vid="{90E45F77-AEFC-46EF-A7C1-5B338C297B02}"/>
    </a:ext>
  </a:extLst>
</a:theme>
</file>

<file path=ppt/theme/theme3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1784</TotalTime>
  <Words>4367</Words>
  <Application>Microsoft Office PowerPoint</Application>
  <PresentationFormat>On-screen Show (4:3)</PresentationFormat>
  <Paragraphs>692</Paragraphs>
  <Slides>59</Slides>
  <Notes>28</Notes>
  <HiddenSlides>0</HiddenSlides>
  <MMClips>0</MMClips>
  <ScaleCrop>false</ScaleCrop>
  <HeadingPairs>
    <vt:vector size="8" baseType="variant">
      <vt:variant>
        <vt:lpstr>Fonts Used</vt:lpstr>
      </vt:variant>
      <vt:variant>
        <vt:i4>18</vt:i4>
      </vt:variant>
      <vt:variant>
        <vt:lpstr>Theme</vt:lpstr>
      </vt:variant>
      <vt:variant>
        <vt:i4>3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59</vt:i4>
      </vt:variant>
    </vt:vector>
  </HeadingPairs>
  <TitlesOfParts>
    <vt:vector size="81" baseType="lpstr">
      <vt:lpstr>Arial</vt:lpstr>
      <vt:lpstr>Arial Black</vt:lpstr>
      <vt:lpstr>Arial Unicode MS</vt:lpstr>
      <vt:lpstr>Bookman Old Style</vt:lpstr>
      <vt:lpstr>Calibri</vt:lpstr>
      <vt:lpstr>Calibri Light</vt:lpstr>
      <vt:lpstr>Century Gothic</vt:lpstr>
      <vt:lpstr>Century Schoolbook</vt:lpstr>
      <vt:lpstr>Comic Sans MS</vt:lpstr>
      <vt:lpstr>Corbel</vt:lpstr>
      <vt:lpstr>Font2</vt:lpstr>
      <vt:lpstr>Symbol</vt:lpstr>
      <vt:lpstr>Tahoma</vt:lpstr>
      <vt:lpstr>Times</vt:lpstr>
      <vt:lpstr>Times New Roman</vt:lpstr>
      <vt:lpstr>Verdana</vt:lpstr>
      <vt:lpstr>Wingdings</vt:lpstr>
      <vt:lpstr>Wingdings 2</vt:lpstr>
      <vt:lpstr>Office Theme</vt:lpstr>
      <vt:lpstr>Basis</vt:lpstr>
      <vt:lpstr>1_Office Theme</vt:lpstr>
      <vt:lpstr>Chart</vt:lpstr>
      <vt:lpstr>     </vt:lpstr>
      <vt:lpstr>PowerPoint Presentation</vt:lpstr>
      <vt:lpstr>Ο  πομφός  χαρακτηρίζεται από:</vt:lpstr>
      <vt:lpstr>PowerPoint Presentation</vt:lpstr>
      <vt:lpstr> Το αγγειοοίδημα χαρακτηρίζεται από: </vt:lpstr>
      <vt:lpstr>Η Κνίδωση μπορεί να είναι Χρόνια η Οξεία</vt:lpstr>
      <vt:lpstr>PowerPoint Presentation</vt:lpstr>
      <vt:lpstr>Οξεία Κνίδωση</vt:lpstr>
      <vt:lpstr>Kατευθυντήριες οδηγίες γιά τη διάγνωση της αυθόρμητης Κ.</vt:lpstr>
      <vt:lpstr>   Επιδημιολογία     Χρόνιας Αυθόρμητης Κνίδωσης (ΧΑΚ)</vt:lpstr>
      <vt:lpstr>    Επιβάρυνση της ποιότητας ζωής των ασθενών </vt:lpstr>
      <vt:lpstr>Νύχτες διαταραγμένου ύπνου/εβδομάδα </vt:lpstr>
      <vt:lpstr>Αιτιολογία και παθογένεια ΧΑΚ</vt:lpstr>
      <vt:lpstr>ΧΑΚ: Κεντρικός ο ρόλος των Μαστοκυττάρων </vt:lpstr>
      <vt:lpstr>Τι προκαλεί την αποκοκκίωση των Μαστοκυττάρων στην ΧΑΚ?</vt:lpstr>
      <vt:lpstr>Στη XAK, η FcεRI ενεργοποίηση των μαστοκυττάρων μπορεί να προκληθεί μέσω δύο αυτοανόσων αποκρίσεων</vt:lpstr>
      <vt:lpstr>PowerPoint Presentation</vt:lpstr>
      <vt:lpstr>IgE-anti-TPO στην ΧΑΚ</vt:lpstr>
      <vt:lpstr>PowerPoint Presentation</vt:lpstr>
      <vt:lpstr>Η IL-24 είναι ένα κοινό Αυτοαλλεργιογόνο και σχετίζεται άμεσα με την ΧΑΚ</vt:lpstr>
      <vt:lpstr>PowerPoint Presentation</vt:lpstr>
      <vt:lpstr>PowerPoint Presentation</vt:lpstr>
      <vt:lpstr>Αρκετοί προγνωστικοί παράγοντες επηρεάζουν τη διάρκεια της ΧΑΚ</vt:lpstr>
      <vt:lpstr>  Χρόνια Αυθόρμητη Κνίδωση-Εκλυτικά αίτια</vt:lpstr>
      <vt:lpstr>Επαγώγιμες (Φυσικές) κνιδώσεις</vt:lpstr>
      <vt:lpstr>Διαφορική διάγνωση</vt:lpstr>
      <vt:lpstr> Διαγνωςη της νοςου </vt:lpstr>
      <vt:lpstr> Νέες Κατευθυντήριες Οδηγίες - Προτεινόμενος έλεγχος  </vt:lpstr>
      <vt:lpstr>Δοκιμασία αυτόλογου ορού </vt:lpstr>
      <vt:lpstr>Δοκιμασία αυτόλογου ορού-αξιολόγηση </vt:lpstr>
      <vt:lpstr>                    Επαγόμενες Κνιδώσεις                      Προτεινόμενος έλεγχος  </vt:lpstr>
      <vt:lpstr> K εκ ψύχους</vt:lpstr>
      <vt:lpstr>Υπάρχει καθορισμός ορίου ερεθίσματος  στην Κ εκ ψύχους  </vt:lpstr>
      <vt:lpstr>Αν δεν διαθέτουμε την συσκευή Temptest, γίνεται   η δοκιμασία πάγου ή εμβύθηση σε κρύο νερό</vt:lpstr>
      <vt:lpstr>Καθυστερημένη Κ απο πίεση (DPU)</vt:lpstr>
      <vt:lpstr>Καθυστερημένη Κ απο πίεση (DPU)</vt:lpstr>
      <vt:lpstr>Δερματογραφισμός</vt:lpstr>
      <vt:lpstr>         ,  Υπάρχει καθορισμός ορίου ερεθίσματος  στο δερμογραφισμό         </vt:lpstr>
      <vt:lpstr>Αλλοι τύποι Κ  -  Χολινεργική Κ</vt:lpstr>
      <vt:lpstr>Αλλοι τύποι Κ - Χολινεργική Κ</vt:lpstr>
      <vt:lpstr>Αλλοι τύποι Κ - Κ εξ επαφής</vt:lpstr>
      <vt:lpstr>Αλλοι τύποι Κ - Υδατογενής Κ</vt:lpstr>
      <vt:lpstr>        K/ Αναφυλαξία από άσκηση   Αλλοι τύποι Κ -</vt:lpstr>
      <vt:lpstr>  Εκτίμηση της κλινικής βαρύτητας της κνίδωσης-UAS7  Άθροισμα βαθμολογίας: 0–6 για κάθε ημέρα για 1 εβδομάδα (maximum 42)   </vt:lpstr>
      <vt:lpstr>    Πόσο διαρκεί η Χρόνια Αυθόρμητη Κνίδωση;</vt:lpstr>
      <vt:lpstr>Θεραπευτική αντιμετώπιση</vt:lpstr>
      <vt:lpstr>O στόχος της θεραπείας για τη χρόνια κνίδωση “θεραπεία της νόσου μέχρι υποχώρησης των συμπτωμάτων”</vt:lpstr>
      <vt:lpstr>Θεραπεία χρόνιας αυθόρμητηςκνίδωσης (Guidelines 2021)</vt:lpstr>
      <vt:lpstr>Αντιϊσταμινικά 2ης γενιάς</vt:lpstr>
      <vt:lpstr>Omalizumab </vt:lpstr>
      <vt:lpstr>Omalizumab: Προτεινόμενος τρόπος δράσης anti-IgE </vt:lpstr>
      <vt:lpstr>Συχνή ερώτηση ιατρών και ασθενών</vt:lpstr>
      <vt:lpstr>Ο ρόλος της κυκλοσπορίνης  στη ΧΑΚ </vt:lpstr>
      <vt:lpstr>Ο ρόλος της κυκλοσπορίνης  στη ΧΑΚ </vt:lpstr>
      <vt:lpstr>Ανταγωνιστές λευκοτριενών (ΑΛ)   </vt:lpstr>
      <vt:lpstr>Ο ρόλος των Συστηματικών Κορτικοστεροειδών (ΣΚΣ)  </vt:lpstr>
      <vt:lpstr> Άλλες προτασεις στις κατευθυντήριες οδηγιες </vt:lpstr>
      <vt:lpstr>Συμπεράσματα</vt:lpstr>
      <vt:lpstr>Ευχαριστώ για την προσοχή σας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Κνίδωση -Αγγειοίδημα</dc:title>
  <dc:creator>Αλεξάνδρα</dc:creator>
  <cp:lastModifiedBy>stamgreg@med.uoa.gr</cp:lastModifiedBy>
  <cp:revision>289</cp:revision>
  <dcterms:created xsi:type="dcterms:W3CDTF">2017-01-16T20:08:28Z</dcterms:created>
  <dcterms:modified xsi:type="dcterms:W3CDTF">2024-08-27T15:50:23Z</dcterms:modified>
</cp:coreProperties>
</file>