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691" r:id="rId3"/>
    <p:sldMasterId id="2147483703" r:id="rId4"/>
    <p:sldMasterId id="2147483715" r:id="rId5"/>
    <p:sldMasterId id="2147483728" r:id="rId6"/>
    <p:sldMasterId id="2147483743" r:id="rId7"/>
  </p:sldMasterIdLst>
  <p:notesMasterIdLst>
    <p:notesMasterId r:id="rId72"/>
  </p:notesMasterIdLst>
  <p:sldIdLst>
    <p:sldId id="773" r:id="rId8"/>
    <p:sldId id="786" r:id="rId9"/>
    <p:sldId id="1250" r:id="rId10"/>
    <p:sldId id="259" r:id="rId11"/>
    <p:sldId id="765" r:id="rId12"/>
    <p:sldId id="766" r:id="rId13"/>
    <p:sldId id="767" r:id="rId14"/>
    <p:sldId id="763" r:id="rId15"/>
    <p:sldId id="256" r:id="rId16"/>
    <p:sldId id="768" r:id="rId17"/>
    <p:sldId id="9112" r:id="rId18"/>
    <p:sldId id="789" r:id="rId19"/>
    <p:sldId id="9134" r:id="rId20"/>
    <p:sldId id="9113" r:id="rId21"/>
    <p:sldId id="9114" r:id="rId22"/>
    <p:sldId id="9126" r:id="rId23"/>
    <p:sldId id="9127" r:id="rId24"/>
    <p:sldId id="9129" r:id="rId25"/>
    <p:sldId id="9130" r:id="rId26"/>
    <p:sldId id="9131" r:id="rId27"/>
    <p:sldId id="759" r:id="rId28"/>
    <p:sldId id="711" r:id="rId29"/>
    <p:sldId id="746" r:id="rId30"/>
    <p:sldId id="609" r:id="rId31"/>
    <p:sldId id="577" r:id="rId32"/>
    <p:sldId id="578" r:id="rId33"/>
    <p:sldId id="750" r:id="rId34"/>
    <p:sldId id="607" r:id="rId35"/>
    <p:sldId id="1251" r:id="rId36"/>
    <p:sldId id="748" r:id="rId37"/>
    <p:sldId id="737" r:id="rId38"/>
    <p:sldId id="749" r:id="rId39"/>
    <p:sldId id="751" r:id="rId40"/>
    <p:sldId id="613" r:id="rId41"/>
    <p:sldId id="1256" r:id="rId42"/>
    <p:sldId id="1260" r:id="rId43"/>
    <p:sldId id="580" r:id="rId44"/>
    <p:sldId id="752" r:id="rId45"/>
    <p:sldId id="611" r:id="rId46"/>
    <p:sldId id="627" r:id="rId47"/>
    <p:sldId id="660" r:id="rId48"/>
    <p:sldId id="753" r:id="rId49"/>
    <p:sldId id="661" r:id="rId50"/>
    <p:sldId id="663" r:id="rId51"/>
    <p:sldId id="650" r:id="rId52"/>
    <p:sldId id="739" r:id="rId53"/>
    <p:sldId id="652" r:id="rId54"/>
    <p:sldId id="584" r:id="rId55"/>
    <p:sldId id="754" r:id="rId56"/>
    <p:sldId id="656" r:id="rId57"/>
    <p:sldId id="657" r:id="rId58"/>
    <p:sldId id="760" r:id="rId59"/>
    <p:sldId id="9137" r:id="rId60"/>
    <p:sldId id="9136" r:id="rId61"/>
    <p:sldId id="670" r:id="rId62"/>
    <p:sldId id="644" r:id="rId63"/>
    <p:sldId id="725" r:id="rId64"/>
    <p:sldId id="499" r:id="rId65"/>
    <p:sldId id="762" r:id="rId66"/>
    <p:sldId id="492" r:id="rId67"/>
    <p:sldId id="493" r:id="rId68"/>
    <p:sldId id="494" r:id="rId69"/>
    <p:sldId id="1263" r:id="rId70"/>
    <p:sldId id="1264" r:id="rId71"/>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5493"/>
    <a:srgbClr val="FF6600"/>
    <a:srgbClr val="0066FF"/>
    <a:srgbClr val="D6ECEE"/>
    <a:srgbClr val="D096FC"/>
    <a:srgbClr val="CC6600"/>
    <a:srgbClr val="F6713C"/>
    <a:srgbClr val="FF99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1728" autoAdjust="0"/>
  </p:normalViewPr>
  <p:slideViewPr>
    <p:cSldViewPr>
      <p:cViewPr varScale="1">
        <p:scale>
          <a:sx n="85" d="100"/>
          <a:sy n="85" d="100"/>
        </p:scale>
        <p:origin x="1864" y="160"/>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l-GR"/>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l-GR"/>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l-GR"/>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A126AA8-21C7-4F9C-9D41-D18AC15DB5F0}" type="slidenum">
              <a:rPr lang="el-GR"/>
              <a:pPr>
                <a:defRPr/>
              </a:pPr>
              <a:t>‹#›</a:t>
            </a:fld>
            <a:endParaRPr lang="el-GR"/>
          </a:p>
        </p:txBody>
      </p:sp>
    </p:spTree>
    <p:extLst>
      <p:ext uri="{BB962C8B-B14F-4D97-AF65-F5344CB8AC3E}">
        <p14:creationId xmlns:p14="http://schemas.microsoft.com/office/powerpoint/2010/main" val="38260612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6">
            <a:extLst>
              <a:ext uri="{FF2B5EF4-FFF2-40B4-BE49-F238E27FC236}">
                <a16:creationId xmlns:a16="http://schemas.microsoft.com/office/drawing/2014/main" id="{BC828A94-9846-424B-8673-8FC8C1717F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1200" b="0">
                <a:latin typeface="Times New Roman" panose="02020603050405020304" pitchFamily="18" charset="0"/>
              </a:rPr>
              <a:t>AJS</a:t>
            </a:r>
          </a:p>
        </p:txBody>
      </p:sp>
      <p:sp>
        <p:nvSpPr>
          <p:cNvPr id="95234" name="Rectangle 7">
            <a:extLst>
              <a:ext uri="{FF2B5EF4-FFF2-40B4-BE49-F238E27FC236}">
                <a16:creationId xmlns:a16="http://schemas.microsoft.com/office/drawing/2014/main" id="{229F8627-E697-F24B-9A3D-6E9B9D269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fld id="{6901267B-EED6-174B-B464-809FEEED30FF}" type="slidenum">
              <a:rPr lang="en-US" altLang="en-US" sz="1200" b="0">
                <a:latin typeface="Times New Roman" panose="02020603050405020304" pitchFamily="18" charset="0"/>
              </a:rPr>
              <a:pPr/>
              <a:t>1</a:t>
            </a:fld>
            <a:endParaRPr lang="en-US" altLang="en-US" sz="1200" b="0">
              <a:latin typeface="Times New Roman" panose="02020603050405020304" pitchFamily="18" charset="0"/>
            </a:endParaRPr>
          </a:p>
        </p:txBody>
      </p:sp>
      <p:sp>
        <p:nvSpPr>
          <p:cNvPr id="95235" name="Rectangle 2">
            <a:extLst>
              <a:ext uri="{FF2B5EF4-FFF2-40B4-BE49-F238E27FC236}">
                <a16:creationId xmlns:a16="http://schemas.microsoft.com/office/drawing/2014/main" id="{1A5D39D0-1C04-964D-A36A-144B53D3FACA}"/>
              </a:ext>
            </a:extLst>
          </p:cNvPr>
          <p:cNvSpPr>
            <a:spLocks noGrp="1" noRot="1" noChangeAspect="1"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id="{C730348A-8074-CF49-BB44-F1A569FAE69D}"/>
              </a:ext>
            </a:extLst>
          </p:cNvPr>
          <p:cNvSpPr>
            <a:spLocks noGrp="1" noChangeArrowheads="1"/>
          </p:cNvSpPr>
          <p:nvPr>
            <p:ph type="body" idx="1"/>
          </p:nvPr>
        </p:nvSpPr>
        <p:spPr>
          <a:solidFill>
            <a:srgbClr val="FFFFFF"/>
          </a:solidFill>
          <a:ln>
            <a:solidFill>
              <a:srgbClr val="000000"/>
            </a:solidFill>
          </a:ln>
        </p:spPr>
        <p:txBody>
          <a:bodyPr/>
          <a:lstStyle/>
          <a:p>
            <a:endParaRPr lang="en-GB" altLang="en-US"/>
          </a:p>
        </p:txBody>
      </p:sp>
    </p:spTree>
    <p:extLst>
      <p:ext uri="{BB962C8B-B14F-4D97-AF65-F5344CB8AC3E}">
        <p14:creationId xmlns:p14="http://schemas.microsoft.com/office/powerpoint/2010/main" val="184260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695A4190-A096-40F6-8D20-258B6F809482}" type="slidenum">
              <a:rPr lang="en-US" altLang="fr-FR" smtClean="0"/>
              <a:pPr/>
              <a:t>18</a:t>
            </a:fld>
            <a:endParaRPr lang="en-US" altLang="fr-FR"/>
          </a:p>
        </p:txBody>
      </p:sp>
    </p:spTree>
    <p:extLst>
      <p:ext uri="{BB962C8B-B14F-4D97-AF65-F5344CB8AC3E}">
        <p14:creationId xmlns:p14="http://schemas.microsoft.com/office/powerpoint/2010/main" val="202565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Μια χαρακτηριστική τέτοια </a:t>
            </a:r>
            <a:r>
              <a:rPr lang="el-GR" dirty="0" err="1"/>
              <a:t>γενοδερματοπάθεια</a:t>
            </a:r>
            <a:r>
              <a:rPr lang="el-GR" dirty="0"/>
              <a:t> είναι η </a:t>
            </a:r>
            <a:r>
              <a:rPr lang="el-GR" dirty="0" err="1"/>
              <a:t>πομφολυγώδης</a:t>
            </a:r>
            <a:r>
              <a:rPr lang="el-GR" dirty="0"/>
              <a:t> </a:t>
            </a:r>
            <a:r>
              <a:rPr lang="el-GR" dirty="0" err="1"/>
              <a:t>επιδερμόλυση</a:t>
            </a:r>
            <a:r>
              <a:rPr lang="el-GR" dirty="0"/>
              <a:t>, ένα σύμπλεγμα παθήσεων που χαρακτηρίζεται από ευθραυστότητα δέρματος, πομφόλυγες. Υπάρχουν πολλοί  τύποι που οφείλονται σε μεταλλάξεις κερατινών, </a:t>
            </a:r>
            <a:r>
              <a:rPr lang="el-GR" dirty="0" err="1"/>
              <a:t>διακυττάριων</a:t>
            </a:r>
            <a:r>
              <a:rPr lang="el-GR" dirty="0"/>
              <a:t> συνδέσμων και κολλαγόνου. </a:t>
            </a:r>
            <a:endParaRPr lang="en-US" dirty="0"/>
          </a:p>
        </p:txBody>
      </p:sp>
      <p:sp>
        <p:nvSpPr>
          <p:cNvPr id="4" name="Θέση αριθμού διαφάνειας 3"/>
          <p:cNvSpPr>
            <a:spLocks noGrp="1"/>
          </p:cNvSpPr>
          <p:nvPr>
            <p:ph type="sldNum" sz="quarter" idx="10"/>
          </p:nvPr>
        </p:nvSpPr>
        <p:spPr/>
        <p:txBody>
          <a:bodyPr/>
          <a:lstStyle/>
          <a:p>
            <a:fld id="{DDA14AB6-15F1-461B-92A0-9EC7FFD49A2B}" type="slidenum">
              <a:rPr lang="el-GR" smtClean="0"/>
              <a:t>19</a:t>
            </a:fld>
            <a:endParaRPr lang="el-GR"/>
          </a:p>
        </p:txBody>
      </p:sp>
    </p:spTree>
    <p:extLst>
      <p:ext uri="{BB962C8B-B14F-4D97-AF65-F5344CB8AC3E}">
        <p14:creationId xmlns:p14="http://schemas.microsoft.com/office/powerpoint/2010/main" val="273183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FF582E5E-FCB8-43B4-9CCC-42BDC0BF0D5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AJS</a:t>
            </a:r>
          </a:p>
        </p:txBody>
      </p:sp>
      <p:sp>
        <p:nvSpPr>
          <p:cNvPr id="62467" name="Rectangle 7">
            <a:extLst>
              <a:ext uri="{FF2B5EF4-FFF2-40B4-BE49-F238E27FC236}">
                <a16:creationId xmlns:a16="http://schemas.microsoft.com/office/drawing/2014/main" id="{38AC30A7-0B89-40E0-9280-177F22251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defRPr>
            </a:lvl9pPr>
          </a:lstStyle>
          <a:p>
            <a:fld id="{D3B300DD-3A08-4F3D-BD7C-FB1F6B989426}" type="slidenum">
              <a:rPr lang="en-US" altLang="en-US" smtClean="0">
                <a:latin typeface="Times New Roman" panose="02020603050405020304" pitchFamily="18" charset="0"/>
              </a:rPr>
              <a:pPr/>
              <a:t>20</a:t>
            </a:fld>
            <a:endParaRPr lang="en-US" altLang="en-US">
              <a:latin typeface="Times New Roman" panose="02020603050405020304" pitchFamily="18" charset="0"/>
            </a:endParaRPr>
          </a:p>
        </p:txBody>
      </p:sp>
      <p:sp>
        <p:nvSpPr>
          <p:cNvPr id="62468" name="Rectangle 2">
            <a:extLst>
              <a:ext uri="{FF2B5EF4-FFF2-40B4-BE49-F238E27FC236}">
                <a16:creationId xmlns:a16="http://schemas.microsoft.com/office/drawing/2014/main" id="{AC26DE7E-39B1-4F2D-A8B4-94E7344FDDFC}"/>
              </a:ext>
            </a:extLst>
          </p:cNvPr>
          <p:cNvSpPr>
            <a:spLocks noGrp="1" noRot="1" noChangeAspect="1" noChangeArrowheads="1" noTextEdit="1"/>
          </p:cNvSpPr>
          <p:nvPr>
            <p:ph type="sldImg"/>
          </p:nvPr>
        </p:nvSpPr>
        <p:spPr>
          <a:ln/>
        </p:spPr>
      </p:sp>
      <p:sp>
        <p:nvSpPr>
          <p:cNvPr id="62469" name="Rectangle 3">
            <a:extLst>
              <a:ext uri="{FF2B5EF4-FFF2-40B4-BE49-F238E27FC236}">
                <a16:creationId xmlns:a16="http://schemas.microsoft.com/office/drawing/2014/main" id="{D3BEF6AB-66D3-4162-8038-35728E173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Who should perform the screening? In one analytical study, self screening reduced risk of both melanoma incidence and advanced disease , suggesting that this modality is quite useful in early detection but also need considerable effort by health care provides to educate the individuals. In addition, other studies have shown that regular screening by phycisians are more likely detect thiner lesions. </a:t>
            </a:r>
            <a:endParaRPr lang="el-GR" altLang="en-US">
              <a:latin typeface="Arial" panose="020B0604020202020204" pitchFamily="34" charset="0"/>
            </a:endParaRPr>
          </a:p>
        </p:txBody>
      </p:sp>
    </p:spTree>
    <p:extLst>
      <p:ext uri="{BB962C8B-B14F-4D97-AF65-F5344CB8AC3E}">
        <p14:creationId xmlns:p14="http://schemas.microsoft.com/office/powerpoint/2010/main" val="1981621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a:extLst>
              <a:ext uri="{FF2B5EF4-FFF2-40B4-BE49-F238E27FC236}">
                <a16:creationId xmlns:a16="http://schemas.microsoft.com/office/drawing/2014/main" id="{A52F4AA2-ADBA-5CB2-94D6-27AEA403B2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10594" name="Rectangle 7">
            <a:extLst>
              <a:ext uri="{FF2B5EF4-FFF2-40B4-BE49-F238E27FC236}">
                <a16:creationId xmlns:a16="http://schemas.microsoft.com/office/drawing/2014/main" id="{909A3C70-04A1-E6DD-9A36-8A523575D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47619C-0F21-9440-B7FE-3062B6B0909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0595" name="Rectangle 2">
            <a:extLst>
              <a:ext uri="{FF2B5EF4-FFF2-40B4-BE49-F238E27FC236}">
                <a16:creationId xmlns:a16="http://schemas.microsoft.com/office/drawing/2014/main" id="{D406A1C8-6457-F94D-9D24-6C65F488BA32}"/>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9D4BDD7F-B294-26EA-5ED1-685CA32126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a:extLst>
              <a:ext uri="{FF2B5EF4-FFF2-40B4-BE49-F238E27FC236}">
                <a16:creationId xmlns:a16="http://schemas.microsoft.com/office/drawing/2014/main" id="{127334C1-5083-FE5D-2936-9A74CD8E393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12642" name="Rectangle 7">
            <a:extLst>
              <a:ext uri="{FF2B5EF4-FFF2-40B4-BE49-F238E27FC236}">
                <a16:creationId xmlns:a16="http://schemas.microsoft.com/office/drawing/2014/main" id="{820BA64D-74EE-C440-24D3-6A26C6A74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19EC19-767B-FB4D-B246-C6C623A9B8D8}"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2643" name="Rectangle 2">
            <a:extLst>
              <a:ext uri="{FF2B5EF4-FFF2-40B4-BE49-F238E27FC236}">
                <a16:creationId xmlns:a16="http://schemas.microsoft.com/office/drawing/2014/main" id="{B8CAEE29-AEE4-1762-865E-48FC0ADE6101}"/>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AE39663F-B750-579C-8402-83EC4150E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a:extLst>
              <a:ext uri="{FF2B5EF4-FFF2-40B4-BE49-F238E27FC236}">
                <a16:creationId xmlns:a16="http://schemas.microsoft.com/office/drawing/2014/main" id="{DE3242DA-D933-D503-EF80-F32873120BD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14690" name="Rectangle 7">
            <a:extLst>
              <a:ext uri="{FF2B5EF4-FFF2-40B4-BE49-F238E27FC236}">
                <a16:creationId xmlns:a16="http://schemas.microsoft.com/office/drawing/2014/main" id="{E0F25472-F6C9-6D6F-09CE-EA8529AD88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7E561-C18F-1849-BE40-BAC4B65BCB8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4691" name="Rectangle 2">
            <a:extLst>
              <a:ext uri="{FF2B5EF4-FFF2-40B4-BE49-F238E27FC236}">
                <a16:creationId xmlns:a16="http://schemas.microsoft.com/office/drawing/2014/main" id="{5E1FC40E-A7AA-3424-EDC5-6FC339413DE4}"/>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0340A9DD-8ED3-293C-A115-EAF4DA82D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6">
            <a:extLst>
              <a:ext uri="{FF2B5EF4-FFF2-40B4-BE49-F238E27FC236}">
                <a16:creationId xmlns:a16="http://schemas.microsoft.com/office/drawing/2014/main" id="{6DDC61D2-8278-88DE-7B3A-814F6FF2293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17762" name="Rectangle 7">
            <a:extLst>
              <a:ext uri="{FF2B5EF4-FFF2-40B4-BE49-F238E27FC236}">
                <a16:creationId xmlns:a16="http://schemas.microsoft.com/office/drawing/2014/main" id="{82EB6E2A-EA72-E67C-D289-5C0E7DB6BC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E41CF1-82B1-394B-9A13-E6521B7F056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7763" name="Rectangle 2">
            <a:extLst>
              <a:ext uri="{FF2B5EF4-FFF2-40B4-BE49-F238E27FC236}">
                <a16:creationId xmlns:a16="http://schemas.microsoft.com/office/drawing/2014/main" id="{62DAE4B9-98E3-12DD-8946-B31832B93E2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54BDD064-823E-DC2A-97FF-A6B5A69F7C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6">
            <a:extLst>
              <a:ext uri="{FF2B5EF4-FFF2-40B4-BE49-F238E27FC236}">
                <a16:creationId xmlns:a16="http://schemas.microsoft.com/office/drawing/2014/main" id="{34D634B1-D703-0ED7-22AE-9127CB63E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19810" name="Rectangle 7">
            <a:extLst>
              <a:ext uri="{FF2B5EF4-FFF2-40B4-BE49-F238E27FC236}">
                <a16:creationId xmlns:a16="http://schemas.microsoft.com/office/drawing/2014/main" id="{9CA25FBF-5890-DA9F-8634-1712C2701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D68E5A-D9F6-944C-909F-CD85A0A59B5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9811" name="Rectangle 2">
            <a:extLst>
              <a:ext uri="{FF2B5EF4-FFF2-40B4-BE49-F238E27FC236}">
                <a16:creationId xmlns:a16="http://schemas.microsoft.com/office/drawing/2014/main" id="{5130C5B4-45E9-E032-7D48-1BA3B1B2E155}"/>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FAF1BC50-22A9-7A33-5A7A-AE4459963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410CBEF2-EC85-93E2-C1E8-F7EC48DFCCD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23906" name="Rectangle 7">
            <a:extLst>
              <a:ext uri="{FF2B5EF4-FFF2-40B4-BE49-F238E27FC236}">
                <a16:creationId xmlns:a16="http://schemas.microsoft.com/office/drawing/2014/main" id="{41B44E49-71F6-FDAD-C183-BB11FD9C15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D0132D-22A5-DC4A-859D-66C05EDDEE5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3907" name="Rectangle 2">
            <a:extLst>
              <a:ext uri="{FF2B5EF4-FFF2-40B4-BE49-F238E27FC236}">
                <a16:creationId xmlns:a16="http://schemas.microsoft.com/office/drawing/2014/main" id="{05B194BF-3EE6-BEBD-C602-C0B166CA3DAB}"/>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409630D8-E786-5D29-4969-57B43DB4E0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6">
            <a:extLst>
              <a:ext uri="{FF2B5EF4-FFF2-40B4-BE49-F238E27FC236}">
                <a16:creationId xmlns:a16="http://schemas.microsoft.com/office/drawing/2014/main" id="{2BA33318-771D-ED7F-E11D-87E95DC720D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21858" name="Rectangle 7">
            <a:extLst>
              <a:ext uri="{FF2B5EF4-FFF2-40B4-BE49-F238E27FC236}">
                <a16:creationId xmlns:a16="http://schemas.microsoft.com/office/drawing/2014/main" id="{3C9FB720-A66B-8E5C-E9B1-7943BC609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23217C-C7DB-6749-8AA1-43034E0EF048}"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1859" name="Rectangle 2">
            <a:extLst>
              <a:ext uri="{FF2B5EF4-FFF2-40B4-BE49-F238E27FC236}">
                <a16:creationId xmlns:a16="http://schemas.microsoft.com/office/drawing/2014/main" id="{2588E1ED-F8D6-B659-24C4-059E55A1F7F6}"/>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8DF40F9-558E-6778-AAC2-02D0E2EB5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a:extLst>
              <a:ext uri="{FF2B5EF4-FFF2-40B4-BE49-F238E27FC236}">
                <a16:creationId xmlns:a16="http://schemas.microsoft.com/office/drawing/2014/main" id="{4D24E035-FC74-21FD-EE76-989F6B693D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08546" name="Rectangle 7">
            <a:extLst>
              <a:ext uri="{FF2B5EF4-FFF2-40B4-BE49-F238E27FC236}">
                <a16:creationId xmlns:a16="http://schemas.microsoft.com/office/drawing/2014/main" id="{F4898FEA-DABE-9C58-5B8E-E043520402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ADC5B3-303B-A440-A5B1-078FEE97559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8547" name="Rectangle 2">
            <a:extLst>
              <a:ext uri="{FF2B5EF4-FFF2-40B4-BE49-F238E27FC236}">
                <a16:creationId xmlns:a16="http://schemas.microsoft.com/office/drawing/2014/main" id="{CFF4B607-00BE-C930-AF5F-7D18185E0469}"/>
              </a:ext>
            </a:extLst>
          </p:cNvPr>
          <p:cNvSpPr>
            <a:spLocks noGrp="1" noRot="1" noChangeAspect="1" noChangeArrowheads="1" noTextEdit="1"/>
          </p:cNvSpPr>
          <p:nvPr>
            <p:ph type="sldImg"/>
          </p:nvPr>
        </p:nvSpPr>
        <p:spPr>
          <a:solidFill>
            <a:srgbClr val="FFFFFF"/>
          </a:solidFill>
          <a:ln/>
        </p:spPr>
      </p:sp>
      <p:sp>
        <p:nvSpPr>
          <p:cNvPr id="108548" name="Rectangle 3">
            <a:extLst>
              <a:ext uri="{FF2B5EF4-FFF2-40B4-BE49-F238E27FC236}">
                <a16:creationId xmlns:a16="http://schemas.microsoft.com/office/drawing/2014/main" id="{3CCB92C6-225B-D4BE-55D8-CAFE6FD45567}"/>
              </a:ext>
            </a:extLst>
          </p:cNvPr>
          <p:cNvSpPr>
            <a:spLocks noGrp="1" noChangeArrowheads="1"/>
          </p:cNvSpPr>
          <p:nvPr>
            <p:ph type="body" idx="1"/>
          </p:nvPr>
        </p:nvSpPr>
        <p:spPr>
          <a:solidFill>
            <a:srgbClr val="FFFFFF"/>
          </a:solidFill>
          <a:ln>
            <a:solidFill>
              <a:srgbClr val="000000"/>
            </a:solidFill>
          </a:ln>
        </p:spPr>
        <p:txBody>
          <a:bodyPr/>
          <a:lstStyle/>
          <a:p>
            <a:endParaRPr lang="en-GB" altLang="en-US"/>
          </a:p>
        </p:txBody>
      </p:sp>
    </p:spTree>
    <p:extLst>
      <p:ext uri="{BB962C8B-B14F-4D97-AF65-F5344CB8AC3E}">
        <p14:creationId xmlns:p14="http://schemas.microsoft.com/office/powerpoint/2010/main" val="29827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6">
            <a:extLst>
              <a:ext uri="{FF2B5EF4-FFF2-40B4-BE49-F238E27FC236}">
                <a16:creationId xmlns:a16="http://schemas.microsoft.com/office/drawing/2014/main" id="{103BBEA2-B07F-E825-04D9-1897E28DBC9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25954" name="Rectangle 7">
            <a:extLst>
              <a:ext uri="{FF2B5EF4-FFF2-40B4-BE49-F238E27FC236}">
                <a16:creationId xmlns:a16="http://schemas.microsoft.com/office/drawing/2014/main" id="{3D3B8C99-B335-81A6-DF4D-4FAF7F3CF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1782C2-344F-E94D-9F99-07DAC86455B8}"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5" name="Rectangle 2">
            <a:extLst>
              <a:ext uri="{FF2B5EF4-FFF2-40B4-BE49-F238E27FC236}">
                <a16:creationId xmlns:a16="http://schemas.microsoft.com/office/drawing/2014/main" id="{A8F9A653-200C-42EE-2E16-7AB06874E206}"/>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63B01F8D-F5FA-64A6-A00E-CBDCB60190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6">
            <a:extLst>
              <a:ext uri="{FF2B5EF4-FFF2-40B4-BE49-F238E27FC236}">
                <a16:creationId xmlns:a16="http://schemas.microsoft.com/office/drawing/2014/main" id="{E632C493-6F17-4550-54C7-E8D8B4712D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91490" name="Rectangle 7">
            <a:extLst>
              <a:ext uri="{FF2B5EF4-FFF2-40B4-BE49-F238E27FC236}">
                <a16:creationId xmlns:a16="http://schemas.microsoft.com/office/drawing/2014/main" id="{C4D2467A-D5AC-68B7-DE11-C68B0C641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8CA801-2C8C-D441-AE68-B760E679D9D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1491" name="Rectangle 2">
            <a:extLst>
              <a:ext uri="{FF2B5EF4-FFF2-40B4-BE49-F238E27FC236}">
                <a16:creationId xmlns:a16="http://schemas.microsoft.com/office/drawing/2014/main" id="{2FC96B5A-B8AC-EA1E-E911-80F957011A0C}"/>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706EEE69-32D5-D6E1-82C8-E157A86045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3810296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6">
            <a:extLst>
              <a:ext uri="{FF2B5EF4-FFF2-40B4-BE49-F238E27FC236}">
                <a16:creationId xmlns:a16="http://schemas.microsoft.com/office/drawing/2014/main" id="{21A86E12-9507-C8D1-52C4-DEF852BEED6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32098" name="Rectangle 7">
            <a:extLst>
              <a:ext uri="{FF2B5EF4-FFF2-40B4-BE49-F238E27FC236}">
                <a16:creationId xmlns:a16="http://schemas.microsoft.com/office/drawing/2014/main" id="{9AA0BFB2-3037-F63B-79B2-CA69EAA2A5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C7011D-2A6F-774B-A4B2-2DD99044877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2099" name="Rectangle 2">
            <a:extLst>
              <a:ext uri="{FF2B5EF4-FFF2-40B4-BE49-F238E27FC236}">
                <a16:creationId xmlns:a16="http://schemas.microsoft.com/office/drawing/2014/main" id="{0D1B7FA0-6B08-1ED8-8609-FD5914BED068}"/>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18CFFA7A-2842-C75B-7750-72974554ED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6">
            <a:extLst>
              <a:ext uri="{FF2B5EF4-FFF2-40B4-BE49-F238E27FC236}">
                <a16:creationId xmlns:a16="http://schemas.microsoft.com/office/drawing/2014/main" id="{F989388E-303B-472E-76A1-5D6C1FE043A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30050" name="Rectangle 7">
            <a:extLst>
              <a:ext uri="{FF2B5EF4-FFF2-40B4-BE49-F238E27FC236}">
                <a16:creationId xmlns:a16="http://schemas.microsoft.com/office/drawing/2014/main" id="{317B131D-7797-0B98-7037-BD78F4C1A6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EA5CD6-CF3E-034D-A38D-CB1FAB40BEE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0051" name="Rectangle 2">
            <a:extLst>
              <a:ext uri="{FF2B5EF4-FFF2-40B4-BE49-F238E27FC236}">
                <a16:creationId xmlns:a16="http://schemas.microsoft.com/office/drawing/2014/main" id="{F528287A-A708-6B0E-8BB8-39DA8320EECA}"/>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63A5D082-F93B-C1A7-FC9F-5672B6658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6">
            <a:extLst>
              <a:ext uri="{FF2B5EF4-FFF2-40B4-BE49-F238E27FC236}">
                <a16:creationId xmlns:a16="http://schemas.microsoft.com/office/drawing/2014/main" id="{1A7ECD6C-89CE-FA36-B379-B62C0839CC3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34146" name="Rectangle 7">
            <a:extLst>
              <a:ext uri="{FF2B5EF4-FFF2-40B4-BE49-F238E27FC236}">
                <a16:creationId xmlns:a16="http://schemas.microsoft.com/office/drawing/2014/main" id="{A2914211-5F42-FB31-960A-36380F765D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3C2FA2-D325-CB43-8B17-E43A3D5889E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4147" name="Rectangle 2">
            <a:extLst>
              <a:ext uri="{FF2B5EF4-FFF2-40B4-BE49-F238E27FC236}">
                <a16:creationId xmlns:a16="http://schemas.microsoft.com/office/drawing/2014/main" id="{F915BD4C-B87C-05DB-B6D5-D1C0B04C5736}"/>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50B6F2B0-B7D9-B0DA-3020-40B884189C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6">
            <a:extLst>
              <a:ext uri="{FF2B5EF4-FFF2-40B4-BE49-F238E27FC236}">
                <a16:creationId xmlns:a16="http://schemas.microsoft.com/office/drawing/2014/main" id="{6FE65D6A-71AE-F87D-395E-5FE580896C1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38242" name="Rectangle 7">
            <a:extLst>
              <a:ext uri="{FF2B5EF4-FFF2-40B4-BE49-F238E27FC236}">
                <a16:creationId xmlns:a16="http://schemas.microsoft.com/office/drawing/2014/main" id="{A3D70881-DD61-6AE6-1416-C7EC3150EC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8089A2-69D6-584C-98EC-2E10E1F166C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8243" name="Rectangle 2">
            <a:extLst>
              <a:ext uri="{FF2B5EF4-FFF2-40B4-BE49-F238E27FC236}">
                <a16:creationId xmlns:a16="http://schemas.microsoft.com/office/drawing/2014/main" id="{EEE8D93B-15D1-C541-B184-696148686BDA}"/>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661F407C-3C7B-1EEC-F7B3-6293207851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6">
            <a:extLst>
              <a:ext uri="{FF2B5EF4-FFF2-40B4-BE49-F238E27FC236}">
                <a16:creationId xmlns:a16="http://schemas.microsoft.com/office/drawing/2014/main" id="{20F81950-8751-86AD-5088-2CA2EEA2B7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40290" name="Rectangle 7">
            <a:extLst>
              <a:ext uri="{FF2B5EF4-FFF2-40B4-BE49-F238E27FC236}">
                <a16:creationId xmlns:a16="http://schemas.microsoft.com/office/drawing/2014/main" id="{61BD2D8C-8DB7-C3DE-5523-D2CF4FA21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767D1E-1A86-A04D-96E6-3BC60CAFA9F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0291" name="Rectangle 2">
            <a:extLst>
              <a:ext uri="{FF2B5EF4-FFF2-40B4-BE49-F238E27FC236}">
                <a16:creationId xmlns:a16="http://schemas.microsoft.com/office/drawing/2014/main" id="{2D0019BD-B56B-160F-6788-7617154477D2}"/>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22B284DC-1A37-1A7C-12AE-754B7F97F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6">
            <a:extLst>
              <a:ext uri="{FF2B5EF4-FFF2-40B4-BE49-F238E27FC236}">
                <a16:creationId xmlns:a16="http://schemas.microsoft.com/office/drawing/2014/main" id="{97B56889-F58E-A2A2-D7CE-4277F3312C7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79202" name="Rectangle 7">
            <a:extLst>
              <a:ext uri="{FF2B5EF4-FFF2-40B4-BE49-F238E27FC236}">
                <a16:creationId xmlns:a16="http://schemas.microsoft.com/office/drawing/2014/main" id="{030FB86B-730D-AA20-C51E-31A07A7A40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E0BECD-164A-4A41-AFEF-BB9FA52C060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3" name="Rectangle 2">
            <a:extLst>
              <a:ext uri="{FF2B5EF4-FFF2-40B4-BE49-F238E27FC236}">
                <a16:creationId xmlns:a16="http://schemas.microsoft.com/office/drawing/2014/main" id="{7860DF7C-4544-8028-AC8E-3F24D3A7AD2D}"/>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CADD6A0D-5042-3796-789B-7D0E43A86C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208850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a:extLst>
              <a:ext uri="{FF2B5EF4-FFF2-40B4-BE49-F238E27FC236}">
                <a16:creationId xmlns:a16="http://schemas.microsoft.com/office/drawing/2014/main" id="{AE40952B-872D-237F-5760-FF7172033EA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99682" name="Rectangle 7">
            <a:extLst>
              <a:ext uri="{FF2B5EF4-FFF2-40B4-BE49-F238E27FC236}">
                <a16:creationId xmlns:a16="http://schemas.microsoft.com/office/drawing/2014/main" id="{983DFC28-D0A3-0E58-2E3F-CC5B813B8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0445B1-7869-A64E-B7D1-5078863984E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9683" name="Rectangle 2">
            <a:extLst>
              <a:ext uri="{FF2B5EF4-FFF2-40B4-BE49-F238E27FC236}">
                <a16:creationId xmlns:a16="http://schemas.microsoft.com/office/drawing/2014/main" id="{C432A6BE-3544-BA05-2424-C727DC526259}"/>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D0E93488-034E-04FB-526C-8F15C02BB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164437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6">
            <a:extLst>
              <a:ext uri="{FF2B5EF4-FFF2-40B4-BE49-F238E27FC236}">
                <a16:creationId xmlns:a16="http://schemas.microsoft.com/office/drawing/2014/main" id="{AD0C3BC2-8026-71B9-01D6-1F1B089B01E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44386" name="Rectangle 7">
            <a:extLst>
              <a:ext uri="{FF2B5EF4-FFF2-40B4-BE49-F238E27FC236}">
                <a16:creationId xmlns:a16="http://schemas.microsoft.com/office/drawing/2014/main" id="{1CE85987-E298-7F14-97F9-BB44CD8827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D94F5D-A219-BC4C-A9C9-F2777DAE813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387" name="Rectangle 2">
            <a:extLst>
              <a:ext uri="{FF2B5EF4-FFF2-40B4-BE49-F238E27FC236}">
                <a16:creationId xmlns:a16="http://schemas.microsoft.com/office/drawing/2014/main" id="{AB8549D4-0D5B-B0D0-EB28-EB6948D35FF3}"/>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62871022-E4B9-8E74-A2E0-CF2A612628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6">
            <a:extLst>
              <a:ext uri="{FF2B5EF4-FFF2-40B4-BE49-F238E27FC236}">
                <a16:creationId xmlns:a16="http://schemas.microsoft.com/office/drawing/2014/main" id="{BC828A94-9846-424B-8673-8FC8C1717F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1200" b="0">
                <a:latin typeface="Times New Roman" panose="02020603050405020304" pitchFamily="18" charset="0"/>
              </a:rPr>
              <a:t>AJS</a:t>
            </a:r>
          </a:p>
        </p:txBody>
      </p:sp>
      <p:sp>
        <p:nvSpPr>
          <p:cNvPr id="95234" name="Rectangle 7">
            <a:extLst>
              <a:ext uri="{FF2B5EF4-FFF2-40B4-BE49-F238E27FC236}">
                <a16:creationId xmlns:a16="http://schemas.microsoft.com/office/drawing/2014/main" id="{229F8627-E697-F24B-9A3D-6E9B9D269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fld id="{6901267B-EED6-174B-B464-809FEEED30FF}" type="slidenum">
              <a:rPr lang="en-US" altLang="en-US" sz="1200" b="0">
                <a:latin typeface="Times New Roman" panose="02020603050405020304" pitchFamily="18" charset="0"/>
              </a:rPr>
              <a:pPr/>
              <a:t>3</a:t>
            </a:fld>
            <a:endParaRPr lang="en-US" altLang="en-US" sz="1200" b="0">
              <a:latin typeface="Times New Roman" panose="02020603050405020304" pitchFamily="18" charset="0"/>
            </a:endParaRPr>
          </a:p>
        </p:txBody>
      </p:sp>
      <p:sp>
        <p:nvSpPr>
          <p:cNvPr id="95235" name="Rectangle 2">
            <a:extLst>
              <a:ext uri="{FF2B5EF4-FFF2-40B4-BE49-F238E27FC236}">
                <a16:creationId xmlns:a16="http://schemas.microsoft.com/office/drawing/2014/main" id="{1A5D39D0-1C04-964D-A36A-144B53D3FACA}"/>
              </a:ext>
            </a:extLst>
          </p:cNvPr>
          <p:cNvSpPr>
            <a:spLocks noGrp="1" noRot="1" noChangeAspect="1"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id="{C730348A-8074-CF49-BB44-F1A569FAE69D}"/>
              </a:ext>
            </a:extLst>
          </p:cNvPr>
          <p:cNvSpPr>
            <a:spLocks noGrp="1" noChangeArrowheads="1"/>
          </p:cNvSpPr>
          <p:nvPr>
            <p:ph type="body" idx="1"/>
          </p:nvPr>
        </p:nvSpPr>
        <p:spPr>
          <a:solidFill>
            <a:srgbClr val="FFFFFF"/>
          </a:solidFill>
          <a:ln>
            <a:solidFill>
              <a:srgbClr val="000000"/>
            </a:solidFill>
          </a:ln>
        </p:spPr>
        <p:txBody>
          <a:bodyPr/>
          <a:lstStyle/>
          <a:p>
            <a:endParaRPr lang="en-GB" altLang="en-US"/>
          </a:p>
        </p:txBody>
      </p:sp>
    </p:spTree>
    <p:extLst>
      <p:ext uri="{BB962C8B-B14F-4D97-AF65-F5344CB8AC3E}">
        <p14:creationId xmlns:p14="http://schemas.microsoft.com/office/powerpoint/2010/main" val="972622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6">
            <a:extLst>
              <a:ext uri="{FF2B5EF4-FFF2-40B4-BE49-F238E27FC236}">
                <a16:creationId xmlns:a16="http://schemas.microsoft.com/office/drawing/2014/main" id="{0583F467-83B1-0BDE-3FE0-0759BFC0D6C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42338" name="Rectangle 7">
            <a:extLst>
              <a:ext uri="{FF2B5EF4-FFF2-40B4-BE49-F238E27FC236}">
                <a16:creationId xmlns:a16="http://schemas.microsoft.com/office/drawing/2014/main" id="{B132D506-60C4-125B-CE67-5774EF7BF8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9E5635-1B44-0949-826B-E775D162991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2339" name="Rectangle 2">
            <a:extLst>
              <a:ext uri="{FF2B5EF4-FFF2-40B4-BE49-F238E27FC236}">
                <a16:creationId xmlns:a16="http://schemas.microsoft.com/office/drawing/2014/main" id="{D32FB294-66E8-9ECC-5088-D79C4ED753B6}"/>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25423369-B10C-3122-16FD-400F6D15C2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6">
            <a:extLst>
              <a:ext uri="{FF2B5EF4-FFF2-40B4-BE49-F238E27FC236}">
                <a16:creationId xmlns:a16="http://schemas.microsoft.com/office/drawing/2014/main" id="{5AF1FF89-F60B-BDDF-FCEC-0759A99D9ED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46434" name="Rectangle 7">
            <a:extLst>
              <a:ext uri="{FF2B5EF4-FFF2-40B4-BE49-F238E27FC236}">
                <a16:creationId xmlns:a16="http://schemas.microsoft.com/office/drawing/2014/main" id="{CC498A08-81CC-5655-6A8F-F3C07AF8E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289EFF-4645-0946-9CCC-872A5FC943F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6435" name="Rectangle 2">
            <a:extLst>
              <a:ext uri="{FF2B5EF4-FFF2-40B4-BE49-F238E27FC236}">
                <a16:creationId xmlns:a16="http://schemas.microsoft.com/office/drawing/2014/main" id="{65B1F10E-7594-C9EC-3186-516D31D7E6AF}"/>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5FEF6237-8B8F-A2D5-C4C1-F47BD41C45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6">
            <a:extLst>
              <a:ext uri="{FF2B5EF4-FFF2-40B4-BE49-F238E27FC236}">
                <a16:creationId xmlns:a16="http://schemas.microsoft.com/office/drawing/2014/main" id="{06A30DC6-D59B-4FB2-DC8A-DBB3DB81201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48482" name="Rectangle 7">
            <a:extLst>
              <a:ext uri="{FF2B5EF4-FFF2-40B4-BE49-F238E27FC236}">
                <a16:creationId xmlns:a16="http://schemas.microsoft.com/office/drawing/2014/main" id="{8CF0129C-C0EA-9FEF-5196-2D855D0B3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5E7A16-5592-2A4E-8DD1-F45B977EE1F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8483" name="Rectangle 2">
            <a:extLst>
              <a:ext uri="{FF2B5EF4-FFF2-40B4-BE49-F238E27FC236}">
                <a16:creationId xmlns:a16="http://schemas.microsoft.com/office/drawing/2014/main" id="{E59DEEEC-4562-C27C-12AB-63D642CC91E7}"/>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940DCA78-9041-951B-F7DA-56C3F2D0A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6">
            <a:extLst>
              <a:ext uri="{FF2B5EF4-FFF2-40B4-BE49-F238E27FC236}">
                <a16:creationId xmlns:a16="http://schemas.microsoft.com/office/drawing/2014/main" id="{BD2DFA53-0D6A-8D16-B4EF-6F6AC9F7DB8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52578" name="Rectangle 7">
            <a:extLst>
              <a:ext uri="{FF2B5EF4-FFF2-40B4-BE49-F238E27FC236}">
                <a16:creationId xmlns:a16="http://schemas.microsoft.com/office/drawing/2014/main" id="{58F76A19-37EC-424C-26DE-DFB34E2E3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86831B-8712-8C46-A48D-A8933B972A81}"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2579" name="Rectangle 2">
            <a:extLst>
              <a:ext uri="{FF2B5EF4-FFF2-40B4-BE49-F238E27FC236}">
                <a16:creationId xmlns:a16="http://schemas.microsoft.com/office/drawing/2014/main" id="{B1786BBC-DDD8-BD69-98D2-ECBB47798185}"/>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7CCC5E22-40C0-4866-9DDF-1D18DDFE6B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6">
            <a:extLst>
              <a:ext uri="{FF2B5EF4-FFF2-40B4-BE49-F238E27FC236}">
                <a16:creationId xmlns:a16="http://schemas.microsoft.com/office/drawing/2014/main" id="{19579833-1651-A17E-D90D-801996C86BF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50530" name="Rectangle 7">
            <a:extLst>
              <a:ext uri="{FF2B5EF4-FFF2-40B4-BE49-F238E27FC236}">
                <a16:creationId xmlns:a16="http://schemas.microsoft.com/office/drawing/2014/main" id="{F67AFEAC-3BDF-5909-1CC4-E7AC8C604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59E1AB-8231-D646-8566-1F7966C6E25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0531" name="Rectangle 2">
            <a:extLst>
              <a:ext uri="{FF2B5EF4-FFF2-40B4-BE49-F238E27FC236}">
                <a16:creationId xmlns:a16="http://schemas.microsoft.com/office/drawing/2014/main" id="{423311D6-4C31-B8F0-4CCD-255DCD63506C}"/>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248955DC-FE48-B273-F2A9-F1805B9DE2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6">
            <a:extLst>
              <a:ext uri="{FF2B5EF4-FFF2-40B4-BE49-F238E27FC236}">
                <a16:creationId xmlns:a16="http://schemas.microsoft.com/office/drawing/2014/main" id="{EE5AC075-9C31-3133-E1BD-2DE87E4BD8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54626" name="Rectangle 7">
            <a:extLst>
              <a:ext uri="{FF2B5EF4-FFF2-40B4-BE49-F238E27FC236}">
                <a16:creationId xmlns:a16="http://schemas.microsoft.com/office/drawing/2014/main" id="{271B9CDF-700E-7E86-942D-447BECA70E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3602F8-92B1-BD4D-BC46-7A6BE86AEA0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4627" name="Rectangle 2">
            <a:extLst>
              <a:ext uri="{FF2B5EF4-FFF2-40B4-BE49-F238E27FC236}">
                <a16:creationId xmlns:a16="http://schemas.microsoft.com/office/drawing/2014/main" id="{4EEB06F0-C759-EE95-10E3-76965D917244}"/>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44CE1425-C616-868A-25C4-B4D01F8267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6">
            <a:extLst>
              <a:ext uri="{FF2B5EF4-FFF2-40B4-BE49-F238E27FC236}">
                <a16:creationId xmlns:a16="http://schemas.microsoft.com/office/drawing/2014/main" id="{1D9A0A90-2AF2-6B39-AA23-C1550D9E18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56674" name="Rectangle 7">
            <a:extLst>
              <a:ext uri="{FF2B5EF4-FFF2-40B4-BE49-F238E27FC236}">
                <a16:creationId xmlns:a16="http://schemas.microsoft.com/office/drawing/2014/main" id="{4E6D0BE3-169E-FDA8-92EF-BACF33D2F2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7FB8F5-F76E-E940-AAB6-9B8B1F9B45B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6675" name="Rectangle 2">
            <a:extLst>
              <a:ext uri="{FF2B5EF4-FFF2-40B4-BE49-F238E27FC236}">
                <a16:creationId xmlns:a16="http://schemas.microsoft.com/office/drawing/2014/main" id="{43DF007D-85A3-8AA8-4F78-524D10D7396B}"/>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CECB912A-E280-4F6B-89FF-27339BCA82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6">
            <a:extLst>
              <a:ext uri="{FF2B5EF4-FFF2-40B4-BE49-F238E27FC236}">
                <a16:creationId xmlns:a16="http://schemas.microsoft.com/office/drawing/2014/main" id="{A718094B-3CCF-1A02-E624-441C99C4C11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60770" name="Rectangle 7">
            <a:extLst>
              <a:ext uri="{FF2B5EF4-FFF2-40B4-BE49-F238E27FC236}">
                <a16:creationId xmlns:a16="http://schemas.microsoft.com/office/drawing/2014/main" id="{23BE1D2E-4BB3-EC85-528E-72EC3407D8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D353A7-3F8D-BA40-88EB-9741705D2A3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0771" name="Rectangle 2">
            <a:extLst>
              <a:ext uri="{FF2B5EF4-FFF2-40B4-BE49-F238E27FC236}">
                <a16:creationId xmlns:a16="http://schemas.microsoft.com/office/drawing/2014/main" id="{87A8E60D-3914-DACF-EE49-22EF04EB99F4}"/>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3AD08E67-237A-C466-7B0D-7ECCDB38AF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6">
            <a:extLst>
              <a:ext uri="{FF2B5EF4-FFF2-40B4-BE49-F238E27FC236}">
                <a16:creationId xmlns:a16="http://schemas.microsoft.com/office/drawing/2014/main" id="{F4CB8E7D-075A-3DF1-90EF-4A131CE27B2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58722" name="Rectangle 7">
            <a:extLst>
              <a:ext uri="{FF2B5EF4-FFF2-40B4-BE49-F238E27FC236}">
                <a16:creationId xmlns:a16="http://schemas.microsoft.com/office/drawing/2014/main" id="{6D068A89-69B7-E8D7-CE08-6948CD1C2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7BE4D3-7469-114F-852E-74618161C68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8723" name="Rectangle 2">
            <a:extLst>
              <a:ext uri="{FF2B5EF4-FFF2-40B4-BE49-F238E27FC236}">
                <a16:creationId xmlns:a16="http://schemas.microsoft.com/office/drawing/2014/main" id="{90B80FD9-5AB9-AF22-FEA6-CA1BACC82EAD}"/>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488C2826-187B-2CBA-A801-5246E4397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6">
            <a:extLst>
              <a:ext uri="{FF2B5EF4-FFF2-40B4-BE49-F238E27FC236}">
                <a16:creationId xmlns:a16="http://schemas.microsoft.com/office/drawing/2014/main" id="{3764A142-2571-B819-2827-9A0C2C8211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64866" name="Rectangle 7">
            <a:extLst>
              <a:ext uri="{FF2B5EF4-FFF2-40B4-BE49-F238E27FC236}">
                <a16:creationId xmlns:a16="http://schemas.microsoft.com/office/drawing/2014/main" id="{99E83154-B4F5-8B70-5595-BC598DFA7A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0AA9B2-5EF5-CE49-BBF1-E229ECB93C3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4867" name="Rectangle 2">
            <a:extLst>
              <a:ext uri="{FF2B5EF4-FFF2-40B4-BE49-F238E27FC236}">
                <a16:creationId xmlns:a16="http://schemas.microsoft.com/office/drawing/2014/main" id="{B91C4C83-C133-AE30-06A2-817F9161ED09}"/>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EA424F40-76ED-4369-7AA3-453CF729F8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a:extLst>
              <a:ext uri="{FF2B5EF4-FFF2-40B4-BE49-F238E27FC236}">
                <a16:creationId xmlns:a16="http://schemas.microsoft.com/office/drawing/2014/main" id="{F23EC959-9C56-7548-942A-A510801A31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1200" b="0">
                <a:solidFill>
                  <a:srgbClr val="000000"/>
                </a:solidFill>
                <a:latin typeface="Times New Roman" panose="02020603050405020304" pitchFamily="18" charset="0"/>
              </a:rPr>
              <a:t>AJS</a:t>
            </a:r>
          </a:p>
        </p:txBody>
      </p:sp>
      <p:sp>
        <p:nvSpPr>
          <p:cNvPr id="106498" name="Rectangle 7">
            <a:extLst>
              <a:ext uri="{FF2B5EF4-FFF2-40B4-BE49-F238E27FC236}">
                <a16:creationId xmlns:a16="http://schemas.microsoft.com/office/drawing/2014/main" id="{69E89B7D-D492-4746-BEB2-8C4ADF0CC1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fld id="{EF009058-8E3E-9A42-ACC6-8EE0DF73CA19}" type="slidenum">
              <a:rPr lang="en-US" altLang="en-US" sz="1200" b="0">
                <a:solidFill>
                  <a:srgbClr val="000000"/>
                </a:solidFill>
                <a:latin typeface="Times New Roman" panose="02020603050405020304" pitchFamily="18" charset="0"/>
              </a:rPr>
              <a:pPr/>
              <a:t>8</a:t>
            </a:fld>
            <a:endParaRPr lang="en-US" altLang="en-US" sz="1200" b="0">
              <a:solidFill>
                <a:srgbClr val="000000"/>
              </a:solidFill>
              <a:latin typeface="Times New Roman" panose="02020603050405020304" pitchFamily="18" charset="0"/>
            </a:endParaRPr>
          </a:p>
        </p:txBody>
      </p:sp>
      <p:sp>
        <p:nvSpPr>
          <p:cNvPr id="106499" name="Rectangle 2">
            <a:extLst>
              <a:ext uri="{FF2B5EF4-FFF2-40B4-BE49-F238E27FC236}">
                <a16:creationId xmlns:a16="http://schemas.microsoft.com/office/drawing/2014/main" id="{60EBAA9F-9CAA-0D42-8A9B-9A7703CA460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FD44A34-67C3-2449-BDBC-3242515BF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34280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6">
            <a:extLst>
              <a:ext uri="{FF2B5EF4-FFF2-40B4-BE49-F238E27FC236}">
                <a16:creationId xmlns:a16="http://schemas.microsoft.com/office/drawing/2014/main" id="{3BE6F2F5-EF41-E048-CAC2-B2F22A98B9D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68962" name="Rectangle 7">
            <a:extLst>
              <a:ext uri="{FF2B5EF4-FFF2-40B4-BE49-F238E27FC236}">
                <a16:creationId xmlns:a16="http://schemas.microsoft.com/office/drawing/2014/main" id="{A71C0D33-3F32-65B3-3491-69F8692378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260559-10F6-6C40-855B-3D98216264E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3" name="Rectangle 2">
            <a:extLst>
              <a:ext uri="{FF2B5EF4-FFF2-40B4-BE49-F238E27FC236}">
                <a16:creationId xmlns:a16="http://schemas.microsoft.com/office/drawing/2014/main" id="{74026F6B-11BB-13BD-C90D-46B6701121A5}"/>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6E8BB8F4-24A2-1FE1-A279-F2FF023DFB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6">
            <a:extLst>
              <a:ext uri="{FF2B5EF4-FFF2-40B4-BE49-F238E27FC236}">
                <a16:creationId xmlns:a16="http://schemas.microsoft.com/office/drawing/2014/main" id="{41464CCC-2A7B-2A78-6457-B95DF1A505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66914" name="Rectangle 7">
            <a:extLst>
              <a:ext uri="{FF2B5EF4-FFF2-40B4-BE49-F238E27FC236}">
                <a16:creationId xmlns:a16="http://schemas.microsoft.com/office/drawing/2014/main" id="{EDC58D8F-B80C-1B29-85F7-F457577207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DF3C3C-37A5-E142-B288-69C92EBD53A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6915" name="Rectangle 2">
            <a:extLst>
              <a:ext uri="{FF2B5EF4-FFF2-40B4-BE49-F238E27FC236}">
                <a16:creationId xmlns:a16="http://schemas.microsoft.com/office/drawing/2014/main" id="{DE1FC0FE-EDD3-46F6-CF86-2481C1192B72}"/>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76503B96-A5C0-89B4-0029-826178C6F9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6">
            <a:extLst>
              <a:ext uri="{FF2B5EF4-FFF2-40B4-BE49-F238E27FC236}">
                <a16:creationId xmlns:a16="http://schemas.microsoft.com/office/drawing/2014/main" id="{0FD1E0AC-38F7-9819-E647-5BAABF0228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22210" name="Rectangle 7">
            <a:extLst>
              <a:ext uri="{FF2B5EF4-FFF2-40B4-BE49-F238E27FC236}">
                <a16:creationId xmlns:a16="http://schemas.microsoft.com/office/drawing/2014/main" id="{A560B568-2C64-321C-5882-34D950B8E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318CD0-436A-8A48-804D-B75A26C7765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2211" name="Rectangle 2">
            <a:extLst>
              <a:ext uri="{FF2B5EF4-FFF2-40B4-BE49-F238E27FC236}">
                <a16:creationId xmlns:a16="http://schemas.microsoft.com/office/drawing/2014/main" id="{CF119254-0F1A-AD1D-7108-BE44EB3BB3A0}"/>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AC0CDD16-600E-D0D8-C53A-A5B673CE4F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4166499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6">
            <a:extLst>
              <a:ext uri="{FF2B5EF4-FFF2-40B4-BE49-F238E27FC236}">
                <a16:creationId xmlns:a16="http://schemas.microsoft.com/office/drawing/2014/main" id="{946A12AC-6890-4D09-6B30-800E9B2C5A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24258" name="Rectangle 7">
            <a:extLst>
              <a:ext uri="{FF2B5EF4-FFF2-40B4-BE49-F238E27FC236}">
                <a16:creationId xmlns:a16="http://schemas.microsoft.com/office/drawing/2014/main" id="{C69E0FF0-A186-11C5-406A-EA543CE8F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B1792F-E234-5B47-8FCA-7EF5C82164B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4259" name="Rectangle 2">
            <a:extLst>
              <a:ext uri="{FF2B5EF4-FFF2-40B4-BE49-F238E27FC236}">
                <a16:creationId xmlns:a16="http://schemas.microsoft.com/office/drawing/2014/main" id="{8DA9C127-4EF5-E398-1CAB-63EB2458A08A}"/>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75B0514B-0281-1FBD-F861-BDEA39BEC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1694442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6">
            <a:extLst>
              <a:ext uri="{FF2B5EF4-FFF2-40B4-BE49-F238E27FC236}">
                <a16:creationId xmlns:a16="http://schemas.microsoft.com/office/drawing/2014/main" id="{32207CFC-8671-7990-7BBD-F2F8A80E292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28354" name="Rectangle 7">
            <a:extLst>
              <a:ext uri="{FF2B5EF4-FFF2-40B4-BE49-F238E27FC236}">
                <a16:creationId xmlns:a16="http://schemas.microsoft.com/office/drawing/2014/main" id="{0645C664-DF91-3C28-D11C-9950A142EE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62DA4C-8215-F144-A5CC-4CE3805B404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8355" name="Rectangle 2">
            <a:extLst>
              <a:ext uri="{FF2B5EF4-FFF2-40B4-BE49-F238E27FC236}">
                <a16:creationId xmlns:a16="http://schemas.microsoft.com/office/drawing/2014/main" id="{6CE2C337-AFA6-4CFC-F258-A3D24BDBE10C}"/>
              </a:ext>
            </a:extLst>
          </p:cNvPr>
          <p:cNvSpPr>
            <a:spLocks noGrp="1" noRot="1" noChangeAspect="1" noChangeArrowheads="1" noTextEdit="1"/>
          </p:cNvSpPr>
          <p:nvPr>
            <p:ph type="sldImg"/>
          </p:nvPr>
        </p:nvSpPr>
        <p:spPr>
          <a:ln/>
        </p:spPr>
      </p:sp>
      <p:sp>
        <p:nvSpPr>
          <p:cNvPr id="228356" name="Rectangle 3">
            <a:extLst>
              <a:ext uri="{FF2B5EF4-FFF2-40B4-BE49-F238E27FC236}">
                <a16:creationId xmlns:a16="http://schemas.microsoft.com/office/drawing/2014/main" id="{D14753CE-EFC5-7579-F016-FA3AD90D3A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3142332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6">
            <a:extLst>
              <a:ext uri="{FF2B5EF4-FFF2-40B4-BE49-F238E27FC236}">
                <a16:creationId xmlns:a16="http://schemas.microsoft.com/office/drawing/2014/main" id="{08DF5768-D451-D074-A615-5FB7DFE2157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50882" name="Rectangle 7">
            <a:extLst>
              <a:ext uri="{FF2B5EF4-FFF2-40B4-BE49-F238E27FC236}">
                <a16:creationId xmlns:a16="http://schemas.microsoft.com/office/drawing/2014/main" id="{F6AA1983-22F2-7D1F-0C3E-B91D858D7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873DB4-303E-A041-96D2-CB7917991F9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0883" name="Rectangle 2">
            <a:extLst>
              <a:ext uri="{FF2B5EF4-FFF2-40B4-BE49-F238E27FC236}">
                <a16:creationId xmlns:a16="http://schemas.microsoft.com/office/drawing/2014/main" id="{0F98CEC7-0BC7-6611-BE80-12AA5404166B}"/>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28016567-9724-ABCB-9F7C-49DB54F03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3197626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6">
            <a:extLst>
              <a:ext uri="{FF2B5EF4-FFF2-40B4-BE49-F238E27FC236}">
                <a16:creationId xmlns:a16="http://schemas.microsoft.com/office/drawing/2014/main" id="{06A30DC6-D59B-4FB2-DC8A-DBB3DB81201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148482" name="Rectangle 7">
            <a:extLst>
              <a:ext uri="{FF2B5EF4-FFF2-40B4-BE49-F238E27FC236}">
                <a16:creationId xmlns:a16="http://schemas.microsoft.com/office/drawing/2014/main" id="{8CF0129C-C0EA-9FEF-5196-2D855D0B3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5E7A16-5592-2A4E-8DD1-F45B977EE1F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8483" name="Rectangle 2">
            <a:extLst>
              <a:ext uri="{FF2B5EF4-FFF2-40B4-BE49-F238E27FC236}">
                <a16:creationId xmlns:a16="http://schemas.microsoft.com/office/drawing/2014/main" id="{E59DEEEC-4562-C27C-12AB-63D642CC91E7}"/>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940DCA78-9041-951B-F7DA-56C3F2D0A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extLst>
      <p:ext uri="{BB962C8B-B14F-4D97-AF65-F5344CB8AC3E}">
        <p14:creationId xmlns:p14="http://schemas.microsoft.com/office/powerpoint/2010/main" val="4135081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6">
            <a:extLst>
              <a:ext uri="{FF2B5EF4-FFF2-40B4-BE49-F238E27FC236}">
                <a16:creationId xmlns:a16="http://schemas.microsoft.com/office/drawing/2014/main" id="{08DF5768-D451-D074-A615-5FB7DFE2157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50882" name="Rectangle 7">
            <a:extLst>
              <a:ext uri="{FF2B5EF4-FFF2-40B4-BE49-F238E27FC236}">
                <a16:creationId xmlns:a16="http://schemas.microsoft.com/office/drawing/2014/main" id="{F6AA1983-22F2-7D1F-0C3E-B91D858D7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873DB4-303E-A041-96D2-CB7917991F9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0883" name="Rectangle 2">
            <a:extLst>
              <a:ext uri="{FF2B5EF4-FFF2-40B4-BE49-F238E27FC236}">
                <a16:creationId xmlns:a16="http://schemas.microsoft.com/office/drawing/2014/main" id="{0F98CEC7-0BC7-6611-BE80-12AA5404166B}"/>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28016567-9724-ABCB-9F7C-49DB54F03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6">
            <a:extLst>
              <a:ext uri="{FF2B5EF4-FFF2-40B4-BE49-F238E27FC236}">
                <a16:creationId xmlns:a16="http://schemas.microsoft.com/office/drawing/2014/main" id="{13AB2A84-7C79-1690-1E55-26CB5F1833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AJS</a:t>
            </a:r>
          </a:p>
        </p:txBody>
      </p:sp>
      <p:sp>
        <p:nvSpPr>
          <p:cNvPr id="238594" name="Rectangle 7">
            <a:extLst>
              <a:ext uri="{FF2B5EF4-FFF2-40B4-BE49-F238E27FC236}">
                <a16:creationId xmlns:a16="http://schemas.microsoft.com/office/drawing/2014/main" id="{6BAE2603-6A6F-98C5-03B9-46B1305274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5BB37F-8A55-924A-806E-12BE1814881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8595" name="Rectangle 2">
            <a:extLst>
              <a:ext uri="{FF2B5EF4-FFF2-40B4-BE49-F238E27FC236}">
                <a16:creationId xmlns:a16="http://schemas.microsoft.com/office/drawing/2014/main" id="{30EAB091-5E9B-92BF-6014-DD52D7542A83}"/>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CEE729B7-1B6C-0BBB-B62B-EB87F505A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MC1R is a highly polymorphic gene, with over 65 variants have been identified in caucasian individuals. Loss of function polymorphisms shift the synthesis of melanin towards pheomelanin, resulting in color variation in animals and  a red hair/fair skin phenotype in humans. In addition, the presence of MC1R polymorphisms in non-red hair individuals has been associated with photosensitivity. </a:t>
            </a:r>
            <a:endParaRPr lang="el-GR"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1 - Θέση εικόνας διαφάνειας">
            <a:extLst>
              <a:ext uri="{FF2B5EF4-FFF2-40B4-BE49-F238E27FC236}">
                <a16:creationId xmlns:a16="http://schemas.microsoft.com/office/drawing/2014/main" id="{2A06FF95-5E39-59FD-EAA9-A8943F8D1F31}"/>
              </a:ext>
            </a:extLst>
          </p:cNvPr>
          <p:cNvSpPr>
            <a:spLocks noGrp="1" noRot="1" noChangeAspect="1" noChangeArrowheads="1" noTextEdit="1"/>
          </p:cNvSpPr>
          <p:nvPr>
            <p:ph type="sldImg"/>
          </p:nvPr>
        </p:nvSpPr>
        <p:spPr>
          <a:ln/>
        </p:spPr>
      </p:sp>
      <p:sp>
        <p:nvSpPr>
          <p:cNvPr id="265218" name="2 - Θέση σημειώσεων">
            <a:extLst>
              <a:ext uri="{FF2B5EF4-FFF2-40B4-BE49-F238E27FC236}">
                <a16:creationId xmlns:a16="http://schemas.microsoft.com/office/drawing/2014/main" id="{07C20BBB-655B-C87B-8432-A00636921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5219" name="3 - Θέση αριθμού διαφάνειας">
            <a:extLst>
              <a:ext uri="{FF2B5EF4-FFF2-40B4-BE49-F238E27FC236}">
                <a16:creationId xmlns:a16="http://schemas.microsoft.com/office/drawing/2014/main" id="{C4EFDB29-FC50-EF75-DB71-22638D0A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CA7907-6FF1-B440-8A55-FEC708FD196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pPr marL="0" marR="0" lvl="0" indent="0" algn="r" defTabSz="1748790" rtl="0" eaLnBrk="1" fontAlgn="auto" latinLnBrk="0" hangingPunct="1">
              <a:lnSpc>
                <a:spcPct val="100000"/>
              </a:lnSpc>
              <a:spcBef>
                <a:spcPts val="0"/>
              </a:spcBef>
              <a:spcAft>
                <a:spcPts val="0"/>
              </a:spcAft>
              <a:buClrTx/>
              <a:buSzTx/>
              <a:buFontTx/>
              <a:buNone/>
              <a:tabLst/>
              <a:defRPr/>
            </a:pPr>
            <a:fld id="{F6A589C9-68FF-AC47-9F37-697B1117D798}"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48790" rtl="0" eaLnBrk="1" fontAlgn="auto" latinLnBrk="0" hangingPunct="1">
                <a:lnSpc>
                  <a:spcPct val="100000"/>
                </a:lnSpc>
                <a:spcBef>
                  <a:spcPts val="0"/>
                </a:spcBef>
                <a:spcAft>
                  <a:spcPts val="0"/>
                </a:spcAft>
                <a:buClrTx/>
                <a:buSzTx/>
                <a:buFontTx/>
                <a:buNone/>
                <a:tabLst/>
                <a:defRPr/>
              </a:pPr>
              <a:t>9</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99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1 - Θέση εικόνας διαφάνειας">
            <a:extLst>
              <a:ext uri="{FF2B5EF4-FFF2-40B4-BE49-F238E27FC236}">
                <a16:creationId xmlns:a16="http://schemas.microsoft.com/office/drawing/2014/main" id="{E7A9A1B1-E833-36BA-E967-3915630C1AC9}"/>
              </a:ext>
            </a:extLst>
          </p:cNvPr>
          <p:cNvSpPr>
            <a:spLocks noGrp="1" noRot="1" noChangeAspect="1" noChangeArrowheads="1" noTextEdit="1"/>
          </p:cNvSpPr>
          <p:nvPr>
            <p:ph type="sldImg"/>
          </p:nvPr>
        </p:nvSpPr>
        <p:spPr>
          <a:ln/>
        </p:spPr>
      </p:sp>
      <p:sp>
        <p:nvSpPr>
          <p:cNvPr id="268290" name="2 - Θέση σημειώσεων">
            <a:extLst>
              <a:ext uri="{FF2B5EF4-FFF2-40B4-BE49-F238E27FC236}">
                <a16:creationId xmlns:a16="http://schemas.microsoft.com/office/drawing/2014/main" id="{375AE90E-754F-F87F-7CD0-28EEA8993D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8291" name="3 - Θέση αριθμού διαφάνειας">
            <a:extLst>
              <a:ext uri="{FF2B5EF4-FFF2-40B4-BE49-F238E27FC236}">
                <a16:creationId xmlns:a16="http://schemas.microsoft.com/office/drawing/2014/main" id="{2F53A1C7-7B81-0705-6C04-6B74939186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3D906-AA60-5E49-9788-7FEDBA852AC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5327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6">
            <a:extLst>
              <a:ext uri="{FF2B5EF4-FFF2-40B4-BE49-F238E27FC236}">
                <a16:creationId xmlns:a16="http://schemas.microsoft.com/office/drawing/2014/main" id="{BC828A94-9846-424B-8673-8FC8C1717FA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1200" b="0">
                <a:latin typeface="Times New Roman" panose="02020603050405020304" pitchFamily="18" charset="0"/>
              </a:rPr>
              <a:t>AJS</a:t>
            </a:r>
          </a:p>
        </p:txBody>
      </p:sp>
      <p:sp>
        <p:nvSpPr>
          <p:cNvPr id="95234" name="Rectangle 7">
            <a:extLst>
              <a:ext uri="{FF2B5EF4-FFF2-40B4-BE49-F238E27FC236}">
                <a16:creationId xmlns:a16="http://schemas.microsoft.com/office/drawing/2014/main" id="{229F8627-E697-F24B-9A3D-6E9B9D269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fld id="{6901267B-EED6-174B-B464-809FEEED30FF}" type="slidenum">
              <a:rPr lang="en-US" altLang="en-US" sz="1200" b="0">
                <a:latin typeface="Times New Roman" panose="02020603050405020304" pitchFamily="18" charset="0"/>
              </a:rPr>
              <a:pPr/>
              <a:t>64</a:t>
            </a:fld>
            <a:endParaRPr lang="en-US" altLang="en-US" sz="1200" b="0">
              <a:latin typeface="Times New Roman" panose="02020603050405020304" pitchFamily="18" charset="0"/>
            </a:endParaRPr>
          </a:p>
        </p:txBody>
      </p:sp>
      <p:sp>
        <p:nvSpPr>
          <p:cNvPr id="95235" name="Rectangle 2">
            <a:extLst>
              <a:ext uri="{FF2B5EF4-FFF2-40B4-BE49-F238E27FC236}">
                <a16:creationId xmlns:a16="http://schemas.microsoft.com/office/drawing/2014/main" id="{1A5D39D0-1C04-964D-A36A-144B53D3FACA}"/>
              </a:ext>
            </a:extLst>
          </p:cNvPr>
          <p:cNvSpPr>
            <a:spLocks noGrp="1" noRot="1" noChangeAspect="1"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id="{C730348A-8074-CF49-BB44-F1A569FAE69D}"/>
              </a:ext>
            </a:extLst>
          </p:cNvPr>
          <p:cNvSpPr>
            <a:spLocks noGrp="1" noChangeArrowheads="1"/>
          </p:cNvSpPr>
          <p:nvPr>
            <p:ph type="body" idx="1"/>
          </p:nvPr>
        </p:nvSpPr>
        <p:spPr>
          <a:solidFill>
            <a:srgbClr val="FFFFFF"/>
          </a:solidFill>
          <a:ln>
            <a:solidFill>
              <a:srgbClr val="000000"/>
            </a:solidFill>
          </a:ln>
        </p:spPr>
        <p:txBody>
          <a:bodyPr/>
          <a:lstStyle/>
          <a:p>
            <a:endParaRPr lang="en-GB" altLang="en-US"/>
          </a:p>
        </p:txBody>
      </p:sp>
    </p:spTree>
    <p:extLst>
      <p:ext uri="{BB962C8B-B14F-4D97-AF65-F5344CB8AC3E}">
        <p14:creationId xmlns:p14="http://schemas.microsoft.com/office/powerpoint/2010/main" val="2463560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695A4190-A096-40F6-8D20-258B6F809482}" type="slidenum">
              <a:rPr lang="en-US" altLang="fr-FR" smtClean="0"/>
              <a:pPr/>
              <a:t>12</a:t>
            </a:fld>
            <a:endParaRPr lang="en-US" altLang="fr-FR"/>
          </a:p>
        </p:txBody>
      </p:sp>
    </p:spTree>
    <p:extLst>
      <p:ext uri="{BB962C8B-B14F-4D97-AF65-F5344CB8AC3E}">
        <p14:creationId xmlns:p14="http://schemas.microsoft.com/office/powerpoint/2010/main" val="103792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pPr>
              <a:defRPr/>
            </a:pPr>
            <a:fld id="{7A126AA8-21C7-4F9C-9D41-D18AC15DB5F0}" type="slidenum">
              <a:rPr lang="el-GR" smtClean="0"/>
              <a:pPr>
                <a:defRPr/>
              </a:pPr>
              <a:t>13</a:t>
            </a:fld>
            <a:endParaRPr lang="el-GR"/>
          </a:p>
        </p:txBody>
      </p:sp>
    </p:spTree>
    <p:extLst>
      <p:ext uri="{BB962C8B-B14F-4D97-AF65-F5344CB8AC3E}">
        <p14:creationId xmlns:p14="http://schemas.microsoft.com/office/powerpoint/2010/main" val="41526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pPr>
              <a:defRPr/>
            </a:pPr>
            <a:fld id="{7A126AA8-21C7-4F9C-9D41-D18AC15DB5F0}" type="slidenum">
              <a:rPr lang="el-GR" smtClean="0"/>
              <a:pPr>
                <a:defRPr/>
              </a:pPr>
              <a:t>15</a:t>
            </a:fld>
            <a:endParaRPr lang="el-GR"/>
          </a:p>
        </p:txBody>
      </p:sp>
    </p:spTree>
    <p:extLst>
      <p:ext uri="{BB962C8B-B14F-4D97-AF65-F5344CB8AC3E}">
        <p14:creationId xmlns:p14="http://schemas.microsoft.com/office/powerpoint/2010/main" val="370195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Πολλές δερματικές ασθένειες επωφελήθηκαν από την έκρηξη των βιολογικών θεραπειών</a:t>
            </a:r>
            <a:endParaRPr lang="en-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A4190-A096-40F6-8D20-258B6F809482}" type="slidenum">
              <a:rPr kumimoji="0" lang="en-US" alt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26A21B6-F814-481B-9D34-6CC2B437F0DA}"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5502B07-5F1C-4961-B173-6B6C0B2694ED}"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39E04D4-232C-470F-A338-D831EDA6C91B}"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07D8EAC7-99BC-4485-AE1E-6F2171C8D4FB}"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459B39FD-7BC9-47F9-ABD0-C9D1F71489F4}"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smtClean="0"/>
            </a:lvl1pPr>
          </a:lstStyle>
          <a:p>
            <a:pPr>
              <a:defRPr/>
            </a:pPr>
            <a:fld id="{A4BFB4FF-F74E-4D42-9C1E-7AFD393CE4A0}"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smtClean="0"/>
            </a:lvl1pPr>
          </a:lstStyle>
          <a:p>
            <a:pPr>
              <a:defRPr/>
            </a:pPr>
            <a:fld id="{1DEDB3CC-D8CE-43C3-92E4-70D21AC3B27A}"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smtClean="0"/>
            </a:lvl1pPr>
          </a:lstStyle>
          <a:p>
            <a:pPr>
              <a:defRPr/>
            </a:pPr>
            <a:fld id="{D2D3A5A2-0994-4F41-88C6-2ADD669126B4}"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Titeltext</a:t>
            </a:r>
          </a:p>
        </p:txBody>
      </p:sp>
      <p:sp>
        <p:nvSpPr>
          <p:cNvPr id="11" name="Shape 11"/>
          <p:cNvSpPr>
            <a:spLocks noGrp="1"/>
          </p:cNvSpPr>
          <p:nvPr>
            <p:ph type="body" idx="1"/>
          </p:nvPr>
        </p:nvSpPr>
        <p:spPr>
          <a:prstGeom prst="rect">
            <a:avLst/>
          </a:prstGeom>
        </p:spPr>
        <p:txBody>
          <a:bodyPr/>
          <a:lstStyle/>
          <a:p>
            <a:pPr lvl="0">
              <a:defRPr sz="1800"/>
            </a:pPr>
            <a:r>
              <a:rPr sz="3200"/>
              <a:t>Textebene 1</a:t>
            </a:r>
          </a:p>
          <a:p>
            <a:pPr lvl="1">
              <a:defRPr sz="1800"/>
            </a:pPr>
            <a:r>
              <a:rPr sz="3200"/>
              <a:t>Textebene 2</a:t>
            </a:r>
          </a:p>
          <a:p>
            <a:pPr lvl="2">
              <a:defRPr sz="1800"/>
            </a:pPr>
            <a:r>
              <a:rPr sz="3200"/>
              <a:t>Textebene 3</a:t>
            </a:r>
          </a:p>
          <a:p>
            <a:pPr lvl="3">
              <a:defRPr sz="1800"/>
            </a:pPr>
            <a:r>
              <a:rPr sz="3200"/>
              <a:t>Textebene 4</a:t>
            </a:r>
          </a:p>
          <a:p>
            <a:pPr lvl="4">
              <a:defRPr sz="1800"/>
            </a:pPr>
            <a:r>
              <a:rPr sz="3200"/>
              <a:t>Textebene 5</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76070492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endParaRPr lang="el-GR"/>
          </a:p>
        </p:txBody>
      </p:sp>
      <p:sp>
        <p:nvSpPr>
          <p:cNvPr id="4" name="Rectangle 4">
            <a:extLst>
              <a:ext uri="{FF2B5EF4-FFF2-40B4-BE49-F238E27FC236}">
                <a16:creationId xmlns:a16="http://schemas.microsoft.com/office/drawing/2014/main" id="{E0FE7D7B-368B-645E-F73A-ECA2FAAA70E4}"/>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00E322CA-1C82-5CFA-00DF-33B891F19D44}"/>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F9A42B03-32B5-689A-4A1C-0EADA22ACA98}"/>
              </a:ext>
            </a:extLst>
          </p:cNvPr>
          <p:cNvSpPr>
            <a:spLocks noGrp="1" noChangeArrowheads="1"/>
          </p:cNvSpPr>
          <p:nvPr>
            <p:ph type="sldNum" sz="quarter" idx="12"/>
          </p:nvPr>
        </p:nvSpPr>
        <p:spPr>
          <a:ln/>
        </p:spPr>
        <p:txBody>
          <a:bodyPr/>
          <a:lstStyle>
            <a:lvl1pPr>
              <a:defRPr/>
            </a:lvl1pPr>
          </a:lstStyle>
          <a:p>
            <a:fld id="{A0481D76-19F6-5641-AED3-32C8699BECA6}" type="slidenum">
              <a:rPr lang="en-US" altLang="en-US"/>
              <a:pPr/>
              <a:t>‹#›</a:t>
            </a:fld>
            <a:endParaRPr lang="en-US" altLang="en-US"/>
          </a:p>
        </p:txBody>
      </p:sp>
    </p:spTree>
    <p:extLst>
      <p:ext uri="{BB962C8B-B14F-4D97-AF65-F5344CB8AC3E}">
        <p14:creationId xmlns:p14="http://schemas.microsoft.com/office/powerpoint/2010/main" val="3059923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l-GR" dirty="0"/>
          </a:p>
        </p:txBody>
      </p:sp>
      <p:sp>
        <p:nvSpPr>
          <p:cNvPr id="3" name="Content Placeholder 2"/>
          <p:cNvSpPr>
            <a:spLocks noGrp="1"/>
          </p:cNvSpPr>
          <p:nvPr>
            <p:ph idx="1"/>
          </p:nvPr>
        </p:nvSpPr>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a:solidFill>
                  <a:schemeClr val="bg2"/>
                </a:solidFill>
                <a:latin typeface="Arial" panose="020B0604020202020204" pitchFamily="34" charset="0"/>
                <a:cs typeface="Arial" panose="020B0604020202020204" pitchFamily="34" charset="0"/>
              </a:defRPr>
            </a:lvl4pPr>
            <a:lvl5pPr>
              <a:defRPr>
                <a:solidFill>
                  <a:schemeClr val="bg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D7F6E1ED-1418-34BC-B1A2-D2C092CFE7FA}"/>
              </a:ext>
            </a:extLst>
          </p:cNvPr>
          <p:cNvSpPr>
            <a:spLocks noGrp="1" noChangeArrowheads="1"/>
          </p:cNvSpPr>
          <p:nvPr>
            <p:ph type="dt" sz="half" idx="10"/>
          </p:nvPr>
        </p:nvSpPr>
        <p:spPr/>
        <p:txBody>
          <a:bodyPr/>
          <a:lstStyle>
            <a:lvl1pPr>
              <a:defRPr>
                <a:solidFill>
                  <a:schemeClr val="bg2"/>
                </a:solidFill>
              </a:defRPr>
            </a:lvl1pPr>
          </a:lstStyle>
          <a:p>
            <a:pPr>
              <a:defRPr/>
            </a:pPr>
            <a:r>
              <a:rPr lang="en-US"/>
              <a:t>AJS/psor2001</a:t>
            </a:r>
          </a:p>
        </p:txBody>
      </p:sp>
      <p:sp>
        <p:nvSpPr>
          <p:cNvPr id="5" name="Rectangle 5">
            <a:extLst>
              <a:ext uri="{FF2B5EF4-FFF2-40B4-BE49-F238E27FC236}">
                <a16:creationId xmlns:a16="http://schemas.microsoft.com/office/drawing/2014/main" id="{8ED07EEA-4CFC-4028-D8DF-BC8E402CE893}"/>
              </a:ext>
            </a:extLst>
          </p:cNvPr>
          <p:cNvSpPr>
            <a:spLocks noGrp="1" noChangeArrowheads="1"/>
          </p:cNvSpPr>
          <p:nvPr>
            <p:ph type="ftr" sz="quarter" idx="11"/>
          </p:nvPr>
        </p:nvSpPr>
        <p:spPr/>
        <p:txBody>
          <a:bodyPr/>
          <a:lstStyle>
            <a:lvl1pPr>
              <a:defRPr>
                <a:solidFill>
                  <a:schemeClr val="bg2"/>
                </a:solidFill>
              </a:defRPr>
            </a:lvl1pPr>
          </a:lstStyle>
          <a:p>
            <a:pPr>
              <a:defRPr/>
            </a:pPr>
            <a:r>
              <a:rPr lang="en-US"/>
              <a:t>ajs/psor2001</a:t>
            </a:r>
          </a:p>
        </p:txBody>
      </p:sp>
      <p:sp>
        <p:nvSpPr>
          <p:cNvPr id="6" name="Rectangle 6">
            <a:extLst>
              <a:ext uri="{FF2B5EF4-FFF2-40B4-BE49-F238E27FC236}">
                <a16:creationId xmlns:a16="http://schemas.microsoft.com/office/drawing/2014/main" id="{454611D1-361C-4672-0135-F35C01C2FC0A}"/>
              </a:ext>
            </a:extLst>
          </p:cNvPr>
          <p:cNvSpPr>
            <a:spLocks noGrp="1" noChangeArrowheads="1"/>
          </p:cNvSpPr>
          <p:nvPr>
            <p:ph type="sldNum" sz="quarter" idx="12"/>
          </p:nvPr>
        </p:nvSpPr>
        <p:spPr/>
        <p:txBody>
          <a:bodyPr/>
          <a:lstStyle>
            <a:lvl1pPr>
              <a:defRPr>
                <a:solidFill>
                  <a:schemeClr val="bg2"/>
                </a:solidFill>
              </a:defRPr>
            </a:lvl1pPr>
          </a:lstStyle>
          <a:p>
            <a:fld id="{ECAC5636-1290-6547-B2EC-DC63E40DD05E}" type="slidenum">
              <a:rPr lang="en-US" altLang="en-US"/>
              <a:pPr/>
              <a:t>‹#›</a:t>
            </a:fld>
            <a:endParaRPr lang="en-US" altLang="en-US"/>
          </a:p>
        </p:txBody>
      </p:sp>
    </p:spTree>
    <p:extLst>
      <p:ext uri="{BB962C8B-B14F-4D97-AF65-F5344CB8AC3E}">
        <p14:creationId xmlns:p14="http://schemas.microsoft.com/office/powerpoint/2010/main" val="81501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B71F3BE-C4F8-4A4F-A5C0-11FA66A3E1DF}"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endParaRPr lang="el-G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a:extLst>
              <a:ext uri="{FF2B5EF4-FFF2-40B4-BE49-F238E27FC236}">
                <a16:creationId xmlns:a16="http://schemas.microsoft.com/office/drawing/2014/main" id="{41818DF5-A773-81BD-FB55-96CB6189F052}"/>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85F8F02F-2AC6-7BAC-5400-9D772A730E99}"/>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B812C8F3-2928-7376-D505-B9EE47B22B37}"/>
              </a:ext>
            </a:extLst>
          </p:cNvPr>
          <p:cNvSpPr>
            <a:spLocks noGrp="1" noChangeArrowheads="1"/>
          </p:cNvSpPr>
          <p:nvPr>
            <p:ph type="sldNum" sz="quarter" idx="12"/>
          </p:nvPr>
        </p:nvSpPr>
        <p:spPr>
          <a:ln/>
        </p:spPr>
        <p:txBody>
          <a:bodyPr/>
          <a:lstStyle>
            <a:lvl1pPr>
              <a:defRPr/>
            </a:lvl1pPr>
          </a:lstStyle>
          <a:p>
            <a:fld id="{4C5C2150-6C17-8F40-9714-E8023EF1B29C}" type="slidenum">
              <a:rPr lang="en-US" altLang="en-US"/>
              <a:pPr/>
              <a:t>‹#›</a:t>
            </a:fld>
            <a:endParaRPr lang="en-US" altLang="en-US"/>
          </a:p>
        </p:txBody>
      </p:sp>
    </p:spTree>
    <p:extLst>
      <p:ext uri="{BB962C8B-B14F-4D97-AF65-F5344CB8AC3E}">
        <p14:creationId xmlns:p14="http://schemas.microsoft.com/office/powerpoint/2010/main" val="2632882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39734"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A7B76635-C83F-0E05-F2A6-74599EA89794}"/>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BBA0910D-A853-CE52-072C-D484282D4DEC}"/>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65B673BE-75D6-CDDC-121A-484BE41D669A}"/>
              </a:ext>
            </a:extLst>
          </p:cNvPr>
          <p:cNvSpPr>
            <a:spLocks noGrp="1" noChangeArrowheads="1"/>
          </p:cNvSpPr>
          <p:nvPr>
            <p:ph type="sldNum" sz="quarter" idx="12"/>
          </p:nvPr>
        </p:nvSpPr>
        <p:spPr>
          <a:ln/>
        </p:spPr>
        <p:txBody>
          <a:bodyPr/>
          <a:lstStyle>
            <a:lvl1pPr>
              <a:defRPr/>
            </a:lvl1pPr>
          </a:lstStyle>
          <a:p>
            <a:fld id="{6D192F42-F548-B442-B451-3D287CF17D67}" type="slidenum">
              <a:rPr lang="en-US" altLang="en-US"/>
              <a:pPr/>
              <a:t>‹#›</a:t>
            </a:fld>
            <a:endParaRPr lang="en-US" altLang="en-US"/>
          </a:p>
        </p:txBody>
      </p:sp>
    </p:spTree>
    <p:extLst>
      <p:ext uri="{BB962C8B-B14F-4D97-AF65-F5344CB8AC3E}">
        <p14:creationId xmlns:p14="http://schemas.microsoft.com/office/powerpoint/2010/main" val="426869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B552964B-4D0C-ED7B-55D9-7476086C1E3B}"/>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8" name="Rectangle 5">
            <a:extLst>
              <a:ext uri="{FF2B5EF4-FFF2-40B4-BE49-F238E27FC236}">
                <a16:creationId xmlns:a16="http://schemas.microsoft.com/office/drawing/2014/main" id="{DCE1C88D-5D08-6673-21FE-316851676213}"/>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9" name="Rectangle 6">
            <a:extLst>
              <a:ext uri="{FF2B5EF4-FFF2-40B4-BE49-F238E27FC236}">
                <a16:creationId xmlns:a16="http://schemas.microsoft.com/office/drawing/2014/main" id="{83C3A201-9F68-BBC2-B1E7-138724C0B177}"/>
              </a:ext>
            </a:extLst>
          </p:cNvPr>
          <p:cNvSpPr>
            <a:spLocks noGrp="1" noChangeArrowheads="1"/>
          </p:cNvSpPr>
          <p:nvPr>
            <p:ph type="sldNum" sz="quarter" idx="12"/>
          </p:nvPr>
        </p:nvSpPr>
        <p:spPr>
          <a:ln/>
        </p:spPr>
        <p:txBody>
          <a:bodyPr/>
          <a:lstStyle>
            <a:lvl1pPr>
              <a:defRPr/>
            </a:lvl1pPr>
          </a:lstStyle>
          <a:p>
            <a:fld id="{B939E66F-02C0-7D46-B75B-7F993056E0A9}" type="slidenum">
              <a:rPr lang="en-US" altLang="en-US"/>
              <a:pPr/>
              <a:t>‹#›</a:t>
            </a:fld>
            <a:endParaRPr lang="en-US" altLang="en-US"/>
          </a:p>
        </p:txBody>
      </p:sp>
    </p:spTree>
    <p:extLst>
      <p:ext uri="{BB962C8B-B14F-4D97-AF65-F5344CB8AC3E}">
        <p14:creationId xmlns:p14="http://schemas.microsoft.com/office/powerpoint/2010/main" val="2993262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0C327839-737D-9B02-E833-06162543AF90}"/>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4" name="Rectangle 5">
            <a:extLst>
              <a:ext uri="{FF2B5EF4-FFF2-40B4-BE49-F238E27FC236}">
                <a16:creationId xmlns:a16="http://schemas.microsoft.com/office/drawing/2014/main" id="{65E23C5D-5BF0-7DDF-C9B1-25C646A9D156}"/>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5" name="Rectangle 6">
            <a:extLst>
              <a:ext uri="{FF2B5EF4-FFF2-40B4-BE49-F238E27FC236}">
                <a16:creationId xmlns:a16="http://schemas.microsoft.com/office/drawing/2014/main" id="{17F76A7D-0AED-5145-4690-DF345EF5561B}"/>
              </a:ext>
            </a:extLst>
          </p:cNvPr>
          <p:cNvSpPr>
            <a:spLocks noGrp="1" noChangeArrowheads="1"/>
          </p:cNvSpPr>
          <p:nvPr>
            <p:ph type="sldNum" sz="quarter" idx="12"/>
          </p:nvPr>
        </p:nvSpPr>
        <p:spPr>
          <a:ln/>
        </p:spPr>
        <p:txBody>
          <a:bodyPr/>
          <a:lstStyle>
            <a:lvl1pPr>
              <a:defRPr/>
            </a:lvl1pPr>
          </a:lstStyle>
          <a:p>
            <a:fld id="{CE000E08-9BD4-FA42-AA0F-3828470E0BE4}" type="slidenum">
              <a:rPr lang="en-US" altLang="en-US"/>
              <a:pPr/>
              <a:t>‹#›</a:t>
            </a:fld>
            <a:endParaRPr lang="en-US" altLang="en-US"/>
          </a:p>
        </p:txBody>
      </p:sp>
    </p:spTree>
    <p:extLst>
      <p:ext uri="{BB962C8B-B14F-4D97-AF65-F5344CB8AC3E}">
        <p14:creationId xmlns:p14="http://schemas.microsoft.com/office/powerpoint/2010/main" val="3927586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FF3EB6-A5CB-7D55-6D31-0487171D14F6}"/>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3" name="Rectangle 5">
            <a:extLst>
              <a:ext uri="{FF2B5EF4-FFF2-40B4-BE49-F238E27FC236}">
                <a16:creationId xmlns:a16="http://schemas.microsoft.com/office/drawing/2014/main" id="{6247F719-CD9B-65F4-BA9F-91AC108114E5}"/>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4" name="Rectangle 6">
            <a:extLst>
              <a:ext uri="{FF2B5EF4-FFF2-40B4-BE49-F238E27FC236}">
                <a16:creationId xmlns:a16="http://schemas.microsoft.com/office/drawing/2014/main" id="{6F823C08-03A0-AD92-B54F-26E4DB173555}"/>
              </a:ext>
            </a:extLst>
          </p:cNvPr>
          <p:cNvSpPr>
            <a:spLocks noGrp="1" noChangeArrowheads="1"/>
          </p:cNvSpPr>
          <p:nvPr>
            <p:ph type="sldNum" sz="quarter" idx="12"/>
          </p:nvPr>
        </p:nvSpPr>
        <p:spPr>
          <a:ln/>
        </p:spPr>
        <p:txBody>
          <a:bodyPr/>
          <a:lstStyle>
            <a:lvl1pPr>
              <a:defRPr/>
            </a:lvl1pPr>
          </a:lstStyle>
          <a:p>
            <a:fld id="{D08CD8C5-4E1D-D440-B3C2-43764A14D7C4}" type="slidenum">
              <a:rPr lang="en-US" altLang="en-US"/>
              <a:pPr/>
              <a:t>‹#›</a:t>
            </a:fld>
            <a:endParaRPr lang="en-US" altLang="en-US"/>
          </a:p>
        </p:txBody>
      </p:sp>
    </p:spTree>
    <p:extLst>
      <p:ext uri="{BB962C8B-B14F-4D97-AF65-F5344CB8AC3E}">
        <p14:creationId xmlns:p14="http://schemas.microsoft.com/office/powerpoint/2010/main" val="4226597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endParaRPr lang="el-G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D28BDEEB-FDA9-904F-65C2-4B8988F79B4D}"/>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11766F75-7AC4-0BF6-2B29-514B06C030E8}"/>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475B37FA-0123-38A7-669B-95C9D412E686}"/>
              </a:ext>
            </a:extLst>
          </p:cNvPr>
          <p:cNvSpPr>
            <a:spLocks noGrp="1" noChangeArrowheads="1"/>
          </p:cNvSpPr>
          <p:nvPr>
            <p:ph type="sldNum" sz="quarter" idx="12"/>
          </p:nvPr>
        </p:nvSpPr>
        <p:spPr>
          <a:ln/>
        </p:spPr>
        <p:txBody>
          <a:bodyPr/>
          <a:lstStyle>
            <a:lvl1pPr>
              <a:defRPr/>
            </a:lvl1pPr>
          </a:lstStyle>
          <a:p>
            <a:fld id="{1CC15FDF-8D16-C44D-88EC-482D85684052}" type="slidenum">
              <a:rPr lang="en-US" altLang="en-US"/>
              <a:pPr/>
              <a:t>‹#›</a:t>
            </a:fld>
            <a:endParaRPr lang="en-US" altLang="en-US"/>
          </a:p>
        </p:txBody>
      </p:sp>
    </p:spTree>
    <p:extLst>
      <p:ext uri="{BB962C8B-B14F-4D97-AF65-F5344CB8AC3E}">
        <p14:creationId xmlns:p14="http://schemas.microsoft.com/office/powerpoint/2010/main" val="2043234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endParaRPr lang="el-G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l-GR"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9E8FC022-8B34-5B96-0F21-938364296817}"/>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C2ACCD28-9FF4-F05F-0265-1EE2E0084D40}"/>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A85984CB-C27C-5F96-BE79-AF251E92086D}"/>
              </a:ext>
            </a:extLst>
          </p:cNvPr>
          <p:cNvSpPr>
            <a:spLocks noGrp="1" noChangeArrowheads="1"/>
          </p:cNvSpPr>
          <p:nvPr>
            <p:ph type="sldNum" sz="quarter" idx="12"/>
          </p:nvPr>
        </p:nvSpPr>
        <p:spPr>
          <a:ln/>
        </p:spPr>
        <p:txBody>
          <a:bodyPr/>
          <a:lstStyle>
            <a:lvl1pPr>
              <a:defRPr/>
            </a:lvl1pPr>
          </a:lstStyle>
          <a:p>
            <a:fld id="{E12E0018-B618-8343-9B08-6AAFACD018CD}" type="slidenum">
              <a:rPr lang="en-US" altLang="en-US"/>
              <a:pPr/>
              <a:t>‹#›</a:t>
            </a:fld>
            <a:endParaRPr lang="en-US" altLang="en-US"/>
          </a:p>
        </p:txBody>
      </p:sp>
    </p:spTree>
    <p:extLst>
      <p:ext uri="{BB962C8B-B14F-4D97-AF65-F5344CB8AC3E}">
        <p14:creationId xmlns:p14="http://schemas.microsoft.com/office/powerpoint/2010/main" val="607680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398A593C-674D-757D-CE82-99F7DEBA6F2B}"/>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601EBF70-FC36-4722-1254-A47E46C8E3C7}"/>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C2D60BF3-2851-F3BC-F4C9-EF59B5BE8C10}"/>
              </a:ext>
            </a:extLst>
          </p:cNvPr>
          <p:cNvSpPr>
            <a:spLocks noGrp="1" noChangeArrowheads="1"/>
          </p:cNvSpPr>
          <p:nvPr>
            <p:ph type="sldNum" sz="quarter" idx="12"/>
          </p:nvPr>
        </p:nvSpPr>
        <p:spPr>
          <a:ln/>
        </p:spPr>
        <p:txBody>
          <a:bodyPr/>
          <a:lstStyle>
            <a:lvl1pPr>
              <a:defRPr/>
            </a:lvl1pPr>
          </a:lstStyle>
          <a:p>
            <a:fld id="{4CAAF6D5-8B16-5D4B-8BC1-DF1C311A5A40}" type="slidenum">
              <a:rPr lang="en-US" altLang="en-US"/>
              <a:pPr/>
              <a:t>‹#›</a:t>
            </a:fld>
            <a:endParaRPr lang="en-US" altLang="en-US"/>
          </a:p>
        </p:txBody>
      </p:sp>
    </p:spTree>
    <p:extLst>
      <p:ext uri="{BB962C8B-B14F-4D97-AF65-F5344CB8AC3E}">
        <p14:creationId xmlns:p14="http://schemas.microsoft.com/office/powerpoint/2010/main" val="4273148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734" y="85726"/>
            <a:ext cx="1951567" cy="60102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85726"/>
            <a:ext cx="5723467"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4053757C-C84B-8EFA-7546-B412647B20CF}"/>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90776B5F-4494-5CF7-F8B7-582DF7DC815B}"/>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B9EE87AF-7B27-5FA0-EE8A-B8D7DA4DFC46}"/>
              </a:ext>
            </a:extLst>
          </p:cNvPr>
          <p:cNvSpPr>
            <a:spLocks noGrp="1" noChangeArrowheads="1"/>
          </p:cNvSpPr>
          <p:nvPr>
            <p:ph type="sldNum" sz="quarter" idx="12"/>
          </p:nvPr>
        </p:nvSpPr>
        <p:spPr>
          <a:ln/>
        </p:spPr>
        <p:txBody>
          <a:bodyPr/>
          <a:lstStyle>
            <a:lvl1pPr>
              <a:defRPr/>
            </a:lvl1pPr>
          </a:lstStyle>
          <a:p>
            <a:fld id="{EDE25CA2-ECA2-3F4C-A222-0C5183B87E42}" type="slidenum">
              <a:rPr lang="en-US" altLang="en-US"/>
              <a:pPr/>
              <a:t>‹#›</a:t>
            </a:fld>
            <a:endParaRPr lang="en-US" altLang="en-US"/>
          </a:p>
        </p:txBody>
      </p:sp>
    </p:spTree>
    <p:extLst>
      <p:ext uri="{BB962C8B-B14F-4D97-AF65-F5344CB8AC3E}">
        <p14:creationId xmlns:p14="http://schemas.microsoft.com/office/powerpoint/2010/main" val="100633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endParaRPr lang="el-GR"/>
          </a:p>
        </p:txBody>
      </p:sp>
      <p:sp>
        <p:nvSpPr>
          <p:cNvPr id="4" name="Rectangle 4">
            <a:extLst>
              <a:ext uri="{FF2B5EF4-FFF2-40B4-BE49-F238E27FC236}">
                <a16:creationId xmlns:a16="http://schemas.microsoft.com/office/drawing/2014/main" id="{28D465EB-E8E6-CE8C-2C8F-02934846EDFF}"/>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A6C76970-4C5D-716B-AEE1-A054DEFBD703}"/>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1DBEE5E1-1090-BBD3-C93B-3DD788478F1A}"/>
              </a:ext>
            </a:extLst>
          </p:cNvPr>
          <p:cNvSpPr>
            <a:spLocks noGrp="1" noChangeArrowheads="1"/>
          </p:cNvSpPr>
          <p:nvPr>
            <p:ph type="sldNum" sz="quarter" idx="12"/>
          </p:nvPr>
        </p:nvSpPr>
        <p:spPr>
          <a:ln/>
        </p:spPr>
        <p:txBody>
          <a:bodyPr/>
          <a:lstStyle>
            <a:lvl1pPr>
              <a:defRPr/>
            </a:lvl1pPr>
          </a:lstStyle>
          <a:p>
            <a:fld id="{3CB5E0C3-D2C8-C549-BC4E-4312B8308B11}" type="slidenum">
              <a:rPr lang="en-US" altLang="en-US"/>
              <a:pPr/>
              <a:t>‹#›</a:t>
            </a:fld>
            <a:endParaRPr lang="en-US" altLang="en-US"/>
          </a:p>
        </p:txBody>
      </p:sp>
    </p:spTree>
    <p:extLst>
      <p:ext uri="{BB962C8B-B14F-4D97-AF65-F5344CB8AC3E}">
        <p14:creationId xmlns:p14="http://schemas.microsoft.com/office/powerpoint/2010/main" val="259877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202C32C-6C30-48B8-9FDF-98F6341F5AE4}"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470BC311-F84C-904A-7DEC-9A5D14D4E235}"/>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4AAA8C7D-9BE0-87D4-EFE3-5814DC205E3A}"/>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BBC09168-D2AD-6E78-8218-E29C806E91C0}"/>
              </a:ext>
            </a:extLst>
          </p:cNvPr>
          <p:cNvSpPr>
            <a:spLocks noGrp="1" noChangeArrowheads="1"/>
          </p:cNvSpPr>
          <p:nvPr>
            <p:ph type="sldNum" sz="quarter" idx="12"/>
          </p:nvPr>
        </p:nvSpPr>
        <p:spPr>
          <a:ln/>
        </p:spPr>
        <p:txBody>
          <a:bodyPr/>
          <a:lstStyle>
            <a:lvl1pPr>
              <a:defRPr/>
            </a:lvl1pPr>
          </a:lstStyle>
          <a:p>
            <a:fld id="{168BB035-7CE4-C64A-8E03-648FEB1011B8}" type="slidenum">
              <a:rPr lang="en-US" altLang="en-US"/>
              <a:pPr/>
              <a:t>‹#›</a:t>
            </a:fld>
            <a:endParaRPr lang="en-US" altLang="en-US"/>
          </a:p>
        </p:txBody>
      </p:sp>
    </p:spTree>
    <p:extLst>
      <p:ext uri="{BB962C8B-B14F-4D97-AF65-F5344CB8AC3E}">
        <p14:creationId xmlns:p14="http://schemas.microsoft.com/office/powerpoint/2010/main" val="3056669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endParaRPr lang="el-G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a:extLst>
              <a:ext uri="{FF2B5EF4-FFF2-40B4-BE49-F238E27FC236}">
                <a16:creationId xmlns:a16="http://schemas.microsoft.com/office/drawing/2014/main" id="{076D0051-8EDF-6136-440D-A74E0A95EA4E}"/>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92CD6815-7308-E67A-64AE-1B98A45EF4C0}"/>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3E89E4F5-8D73-26C4-56CE-4FA4C1194460}"/>
              </a:ext>
            </a:extLst>
          </p:cNvPr>
          <p:cNvSpPr>
            <a:spLocks noGrp="1" noChangeArrowheads="1"/>
          </p:cNvSpPr>
          <p:nvPr>
            <p:ph type="sldNum" sz="quarter" idx="12"/>
          </p:nvPr>
        </p:nvSpPr>
        <p:spPr>
          <a:ln/>
        </p:spPr>
        <p:txBody>
          <a:bodyPr/>
          <a:lstStyle>
            <a:lvl1pPr>
              <a:defRPr/>
            </a:lvl1pPr>
          </a:lstStyle>
          <a:p>
            <a:fld id="{22768E89-33CC-754A-A2F4-556BBE2AF7EB}" type="slidenum">
              <a:rPr lang="en-US" altLang="en-US"/>
              <a:pPr/>
              <a:t>‹#›</a:t>
            </a:fld>
            <a:endParaRPr lang="en-US" altLang="en-US"/>
          </a:p>
        </p:txBody>
      </p:sp>
    </p:spTree>
    <p:extLst>
      <p:ext uri="{BB962C8B-B14F-4D97-AF65-F5344CB8AC3E}">
        <p14:creationId xmlns:p14="http://schemas.microsoft.com/office/powerpoint/2010/main" val="3252602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39734"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937B8463-8068-9F60-05BB-4299A1FAAFB5}"/>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EB70E51A-1B44-7D58-014D-6D9A96B86073}"/>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479172EC-81F7-DDD8-D5CE-51E35D3C40B5}"/>
              </a:ext>
            </a:extLst>
          </p:cNvPr>
          <p:cNvSpPr>
            <a:spLocks noGrp="1" noChangeArrowheads="1"/>
          </p:cNvSpPr>
          <p:nvPr>
            <p:ph type="sldNum" sz="quarter" idx="12"/>
          </p:nvPr>
        </p:nvSpPr>
        <p:spPr>
          <a:ln/>
        </p:spPr>
        <p:txBody>
          <a:bodyPr/>
          <a:lstStyle>
            <a:lvl1pPr>
              <a:defRPr/>
            </a:lvl1pPr>
          </a:lstStyle>
          <a:p>
            <a:fld id="{06D70EB4-5A00-2D4D-8FA2-0E9EC3E5A93C}" type="slidenum">
              <a:rPr lang="en-US" altLang="en-US"/>
              <a:pPr/>
              <a:t>‹#›</a:t>
            </a:fld>
            <a:endParaRPr lang="en-US" altLang="en-US"/>
          </a:p>
        </p:txBody>
      </p:sp>
    </p:spTree>
    <p:extLst>
      <p:ext uri="{BB962C8B-B14F-4D97-AF65-F5344CB8AC3E}">
        <p14:creationId xmlns:p14="http://schemas.microsoft.com/office/powerpoint/2010/main" val="3838041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62387CD3-16F0-B777-1B63-8F55EA474B2E}"/>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8" name="Rectangle 5">
            <a:extLst>
              <a:ext uri="{FF2B5EF4-FFF2-40B4-BE49-F238E27FC236}">
                <a16:creationId xmlns:a16="http://schemas.microsoft.com/office/drawing/2014/main" id="{8AB67688-4CCA-7E1F-2724-07C223922EB0}"/>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9" name="Rectangle 6">
            <a:extLst>
              <a:ext uri="{FF2B5EF4-FFF2-40B4-BE49-F238E27FC236}">
                <a16:creationId xmlns:a16="http://schemas.microsoft.com/office/drawing/2014/main" id="{8210A9E3-3D67-089F-1D39-76D29FC70A95}"/>
              </a:ext>
            </a:extLst>
          </p:cNvPr>
          <p:cNvSpPr>
            <a:spLocks noGrp="1" noChangeArrowheads="1"/>
          </p:cNvSpPr>
          <p:nvPr>
            <p:ph type="sldNum" sz="quarter" idx="12"/>
          </p:nvPr>
        </p:nvSpPr>
        <p:spPr>
          <a:ln/>
        </p:spPr>
        <p:txBody>
          <a:bodyPr/>
          <a:lstStyle>
            <a:lvl1pPr>
              <a:defRPr/>
            </a:lvl1pPr>
          </a:lstStyle>
          <a:p>
            <a:fld id="{4AE54BFE-7963-5E48-9B16-16BACA77B07D}" type="slidenum">
              <a:rPr lang="en-US" altLang="en-US"/>
              <a:pPr/>
              <a:t>‹#›</a:t>
            </a:fld>
            <a:endParaRPr lang="en-US" altLang="en-US"/>
          </a:p>
        </p:txBody>
      </p:sp>
    </p:spTree>
    <p:extLst>
      <p:ext uri="{BB962C8B-B14F-4D97-AF65-F5344CB8AC3E}">
        <p14:creationId xmlns:p14="http://schemas.microsoft.com/office/powerpoint/2010/main" val="1226787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9EEB4DB9-D3EF-B5DD-23CE-57D1B9E97C3F}"/>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4" name="Rectangle 5">
            <a:extLst>
              <a:ext uri="{FF2B5EF4-FFF2-40B4-BE49-F238E27FC236}">
                <a16:creationId xmlns:a16="http://schemas.microsoft.com/office/drawing/2014/main" id="{612D4D68-4DF3-87B8-9685-1CCCFE46A9C1}"/>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5" name="Rectangle 6">
            <a:extLst>
              <a:ext uri="{FF2B5EF4-FFF2-40B4-BE49-F238E27FC236}">
                <a16:creationId xmlns:a16="http://schemas.microsoft.com/office/drawing/2014/main" id="{AB805878-7676-B69E-E6EC-AFAA611FD608}"/>
              </a:ext>
            </a:extLst>
          </p:cNvPr>
          <p:cNvSpPr>
            <a:spLocks noGrp="1" noChangeArrowheads="1"/>
          </p:cNvSpPr>
          <p:nvPr>
            <p:ph type="sldNum" sz="quarter" idx="12"/>
          </p:nvPr>
        </p:nvSpPr>
        <p:spPr>
          <a:ln/>
        </p:spPr>
        <p:txBody>
          <a:bodyPr/>
          <a:lstStyle>
            <a:lvl1pPr>
              <a:defRPr/>
            </a:lvl1pPr>
          </a:lstStyle>
          <a:p>
            <a:fld id="{32692785-FF6F-B940-B50A-458371744E84}" type="slidenum">
              <a:rPr lang="en-US" altLang="en-US"/>
              <a:pPr/>
              <a:t>‹#›</a:t>
            </a:fld>
            <a:endParaRPr lang="en-US" altLang="en-US"/>
          </a:p>
        </p:txBody>
      </p:sp>
    </p:spTree>
    <p:extLst>
      <p:ext uri="{BB962C8B-B14F-4D97-AF65-F5344CB8AC3E}">
        <p14:creationId xmlns:p14="http://schemas.microsoft.com/office/powerpoint/2010/main" val="106110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97AF75-F9CA-C89B-0C78-EC7A7CCA5212}"/>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3" name="Rectangle 5">
            <a:extLst>
              <a:ext uri="{FF2B5EF4-FFF2-40B4-BE49-F238E27FC236}">
                <a16:creationId xmlns:a16="http://schemas.microsoft.com/office/drawing/2014/main" id="{C628F6D7-9053-4DB4-2F1D-CB3BCD1F7ABA}"/>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4" name="Rectangle 6">
            <a:extLst>
              <a:ext uri="{FF2B5EF4-FFF2-40B4-BE49-F238E27FC236}">
                <a16:creationId xmlns:a16="http://schemas.microsoft.com/office/drawing/2014/main" id="{1961A95D-FE07-9F07-D8AE-BF02752A2C4D}"/>
              </a:ext>
            </a:extLst>
          </p:cNvPr>
          <p:cNvSpPr>
            <a:spLocks noGrp="1" noChangeArrowheads="1"/>
          </p:cNvSpPr>
          <p:nvPr>
            <p:ph type="sldNum" sz="quarter" idx="12"/>
          </p:nvPr>
        </p:nvSpPr>
        <p:spPr>
          <a:ln/>
        </p:spPr>
        <p:txBody>
          <a:bodyPr/>
          <a:lstStyle>
            <a:lvl1pPr>
              <a:defRPr/>
            </a:lvl1pPr>
          </a:lstStyle>
          <a:p>
            <a:fld id="{80912C52-09C0-BA45-8FB4-7D44B71A5BEB}" type="slidenum">
              <a:rPr lang="en-US" altLang="en-US"/>
              <a:pPr/>
              <a:t>‹#›</a:t>
            </a:fld>
            <a:endParaRPr lang="en-US" altLang="en-US"/>
          </a:p>
        </p:txBody>
      </p:sp>
    </p:spTree>
    <p:extLst>
      <p:ext uri="{BB962C8B-B14F-4D97-AF65-F5344CB8AC3E}">
        <p14:creationId xmlns:p14="http://schemas.microsoft.com/office/powerpoint/2010/main" val="1923716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endParaRPr lang="el-G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7EC08D2C-2603-29F6-64EE-83939F25F3D8}"/>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C87F3A4F-5CD9-41BA-E170-9B9B48797BB6}"/>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E2A348B5-1CC7-0775-138F-403F53BE0B98}"/>
              </a:ext>
            </a:extLst>
          </p:cNvPr>
          <p:cNvSpPr>
            <a:spLocks noGrp="1" noChangeArrowheads="1"/>
          </p:cNvSpPr>
          <p:nvPr>
            <p:ph type="sldNum" sz="quarter" idx="12"/>
          </p:nvPr>
        </p:nvSpPr>
        <p:spPr>
          <a:ln/>
        </p:spPr>
        <p:txBody>
          <a:bodyPr/>
          <a:lstStyle>
            <a:lvl1pPr>
              <a:defRPr/>
            </a:lvl1pPr>
          </a:lstStyle>
          <a:p>
            <a:fld id="{03AAF2BB-3937-DA48-8FAE-E9249E18C219}" type="slidenum">
              <a:rPr lang="en-US" altLang="en-US"/>
              <a:pPr/>
              <a:t>‹#›</a:t>
            </a:fld>
            <a:endParaRPr lang="en-US" altLang="en-US"/>
          </a:p>
        </p:txBody>
      </p:sp>
    </p:spTree>
    <p:extLst>
      <p:ext uri="{BB962C8B-B14F-4D97-AF65-F5344CB8AC3E}">
        <p14:creationId xmlns:p14="http://schemas.microsoft.com/office/powerpoint/2010/main" val="1066185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endParaRPr lang="el-G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l-GR"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A49B8642-D840-A652-782F-C47FA99E2E30}"/>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86589E19-57B7-360B-2B39-126A347D244C}"/>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DA27EB6A-B754-9292-8A09-C212089AB737}"/>
              </a:ext>
            </a:extLst>
          </p:cNvPr>
          <p:cNvSpPr>
            <a:spLocks noGrp="1" noChangeArrowheads="1"/>
          </p:cNvSpPr>
          <p:nvPr>
            <p:ph type="sldNum" sz="quarter" idx="12"/>
          </p:nvPr>
        </p:nvSpPr>
        <p:spPr>
          <a:ln/>
        </p:spPr>
        <p:txBody>
          <a:bodyPr/>
          <a:lstStyle>
            <a:lvl1pPr>
              <a:defRPr/>
            </a:lvl1pPr>
          </a:lstStyle>
          <a:p>
            <a:fld id="{36B5AA2D-E047-AC49-98C0-2618FF1FE70C}" type="slidenum">
              <a:rPr lang="en-US" altLang="en-US"/>
              <a:pPr/>
              <a:t>‹#›</a:t>
            </a:fld>
            <a:endParaRPr lang="en-US" altLang="en-US"/>
          </a:p>
        </p:txBody>
      </p:sp>
    </p:spTree>
    <p:extLst>
      <p:ext uri="{BB962C8B-B14F-4D97-AF65-F5344CB8AC3E}">
        <p14:creationId xmlns:p14="http://schemas.microsoft.com/office/powerpoint/2010/main" val="1105697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6137471E-8044-CEC2-FC91-1D3B084FE252}"/>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51048BBB-7A95-72BB-64E8-565447F36829}"/>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BCBA06F7-1AB7-62B8-D823-128F64BD4D79}"/>
              </a:ext>
            </a:extLst>
          </p:cNvPr>
          <p:cNvSpPr>
            <a:spLocks noGrp="1" noChangeArrowheads="1"/>
          </p:cNvSpPr>
          <p:nvPr>
            <p:ph type="sldNum" sz="quarter" idx="12"/>
          </p:nvPr>
        </p:nvSpPr>
        <p:spPr>
          <a:ln/>
        </p:spPr>
        <p:txBody>
          <a:bodyPr/>
          <a:lstStyle>
            <a:lvl1pPr>
              <a:defRPr/>
            </a:lvl1pPr>
          </a:lstStyle>
          <a:p>
            <a:fld id="{14DCDF9E-B392-5342-BA5B-19F049FE2BBC}" type="slidenum">
              <a:rPr lang="en-US" altLang="en-US"/>
              <a:pPr/>
              <a:t>‹#›</a:t>
            </a:fld>
            <a:endParaRPr lang="en-US" altLang="en-US"/>
          </a:p>
        </p:txBody>
      </p:sp>
    </p:spTree>
    <p:extLst>
      <p:ext uri="{BB962C8B-B14F-4D97-AF65-F5344CB8AC3E}">
        <p14:creationId xmlns:p14="http://schemas.microsoft.com/office/powerpoint/2010/main" val="3999104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734" y="85726"/>
            <a:ext cx="1951567" cy="60102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85726"/>
            <a:ext cx="5723467"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3A15A976-157B-FE4E-E939-4D3B7B5571CB}"/>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B535D977-A291-0C10-483B-667BAD39B0A7}"/>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9A405F8D-449A-121E-22C6-5C1FABCA2B5F}"/>
              </a:ext>
            </a:extLst>
          </p:cNvPr>
          <p:cNvSpPr>
            <a:spLocks noGrp="1" noChangeArrowheads="1"/>
          </p:cNvSpPr>
          <p:nvPr>
            <p:ph type="sldNum" sz="quarter" idx="12"/>
          </p:nvPr>
        </p:nvSpPr>
        <p:spPr>
          <a:ln/>
        </p:spPr>
        <p:txBody>
          <a:bodyPr/>
          <a:lstStyle>
            <a:lvl1pPr>
              <a:defRPr/>
            </a:lvl1pPr>
          </a:lstStyle>
          <a:p>
            <a:fld id="{BA28F298-B622-EE4B-BC3E-96A50AEBB62B}" type="slidenum">
              <a:rPr lang="en-US" altLang="en-US"/>
              <a:pPr/>
              <a:t>‹#›</a:t>
            </a:fld>
            <a:endParaRPr lang="en-US" altLang="en-US"/>
          </a:p>
        </p:txBody>
      </p:sp>
    </p:spTree>
    <p:extLst>
      <p:ext uri="{BB962C8B-B14F-4D97-AF65-F5344CB8AC3E}">
        <p14:creationId xmlns:p14="http://schemas.microsoft.com/office/powerpoint/2010/main" val="262970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9BF5544-3824-4DCE-BBBC-B7E6B894A03D}"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endParaRPr lang="el-GR"/>
          </a:p>
        </p:txBody>
      </p:sp>
      <p:sp>
        <p:nvSpPr>
          <p:cNvPr id="4" name="Rectangle 4">
            <a:extLst>
              <a:ext uri="{FF2B5EF4-FFF2-40B4-BE49-F238E27FC236}">
                <a16:creationId xmlns:a16="http://schemas.microsoft.com/office/drawing/2014/main" id="{F65EA6B0-AFB4-0DF5-F43B-92B779E17965}"/>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5BA69F5A-1AD9-D98F-074E-68CC2B208553}"/>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D08CDE49-4571-A52B-81D0-C9ED70A54B90}"/>
              </a:ext>
            </a:extLst>
          </p:cNvPr>
          <p:cNvSpPr>
            <a:spLocks noGrp="1" noChangeArrowheads="1"/>
          </p:cNvSpPr>
          <p:nvPr>
            <p:ph type="sldNum" sz="quarter" idx="12"/>
          </p:nvPr>
        </p:nvSpPr>
        <p:spPr>
          <a:ln/>
        </p:spPr>
        <p:txBody>
          <a:bodyPr/>
          <a:lstStyle>
            <a:lvl1pPr>
              <a:defRPr/>
            </a:lvl1pPr>
          </a:lstStyle>
          <a:p>
            <a:fld id="{A2DAC1BA-653D-864D-AA70-D3401763D73D}" type="slidenum">
              <a:rPr lang="en-US" altLang="en-US"/>
              <a:pPr/>
              <a:t>‹#›</a:t>
            </a:fld>
            <a:endParaRPr lang="en-US" altLang="en-US"/>
          </a:p>
        </p:txBody>
      </p:sp>
    </p:spTree>
    <p:extLst>
      <p:ext uri="{BB962C8B-B14F-4D97-AF65-F5344CB8AC3E}">
        <p14:creationId xmlns:p14="http://schemas.microsoft.com/office/powerpoint/2010/main" val="1641418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FABC9519-74DF-2A70-0F67-6C401E53F3D1}"/>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A46F5278-6D00-7A00-D4D8-0135B2ABDC4E}"/>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0D6798D3-1D9E-32F3-C0C4-CB7ADF202D6D}"/>
              </a:ext>
            </a:extLst>
          </p:cNvPr>
          <p:cNvSpPr>
            <a:spLocks noGrp="1" noChangeArrowheads="1"/>
          </p:cNvSpPr>
          <p:nvPr>
            <p:ph type="sldNum" sz="quarter" idx="12"/>
          </p:nvPr>
        </p:nvSpPr>
        <p:spPr>
          <a:ln/>
        </p:spPr>
        <p:txBody>
          <a:bodyPr/>
          <a:lstStyle>
            <a:lvl1pPr>
              <a:defRPr/>
            </a:lvl1pPr>
          </a:lstStyle>
          <a:p>
            <a:fld id="{D1EAD2E8-0994-E04D-B88F-F42FC4B01BB8}" type="slidenum">
              <a:rPr lang="en-US" altLang="en-US"/>
              <a:pPr/>
              <a:t>‹#›</a:t>
            </a:fld>
            <a:endParaRPr lang="en-US" altLang="en-US"/>
          </a:p>
        </p:txBody>
      </p:sp>
    </p:spTree>
    <p:extLst>
      <p:ext uri="{BB962C8B-B14F-4D97-AF65-F5344CB8AC3E}">
        <p14:creationId xmlns:p14="http://schemas.microsoft.com/office/powerpoint/2010/main" val="136169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endParaRPr lang="el-G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a:extLst>
              <a:ext uri="{FF2B5EF4-FFF2-40B4-BE49-F238E27FC236}">
                <a16:creationId xmlns:a16="http://schemas.microsoft.com/office/drawing/2014/main" id="{40DAA3DB-282A-1C22-B7D4-CD147B3931B7}"/>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7DDF86A9-EA14-898D-EAA4-8B598E7BF7D4}"/>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C86EE3ED-30D0-ED46-0A69-1C12C9708C39}"/>
              </a:ext>
            </a:extLst>
          </p:cNvPr>
          <p:cNvSpPr>
            <a:spLocks noGrp="1" noChangeArrowheads="1"/>
          </p:cNvSpPr>
          <p:nvPr>
            <p:ph type="sldNum" sz="quarter" idx="12"/>
          </p:nvPr>
        </p:nvSpPr>
        <p:spPr>
          <a:ln/>
        </p:spPr>
        <p:txBody>
          <a:bodyPr/>
          <a:lstStyle>
            <a:lvl1pPr>
              <a:defRPr/>
            </a:lvl1pPr>
          </a:lstStyle>
          <a:p>
            <a:fld id="{C1FA178E-3052-4444-AD7B-FD19BB7EE7C3}" type="slidenum">
              <a:rPr lang="en-US" altLang="en-US"/>
              <a:pPr/>
              <a:t>‹#›</a:t>
            </a:fld>
            <a:endParaRPr lang="en-US" altLang="en-US"/>
          </a:p>
        </p:txBody>
      </p:sp>
    </p:spTree>
    <p:extLst>
      <p:ext uri="{BB962C8B-B14F-4D97-AF65-F5344CB8AC3E}">
        <p14:creationId xmlns:p14="http://schemas.microsoft.com/office/powerpoint/2010/main" val="1680828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39734"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C16094A4-ADAF-7F7C-D873-0277FC1ED23A}"/>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4A1B0D34-4452-51D6-F6F0-5AF89FAF8A41}"/>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E40E09A9-5F7F-3B76-EFA4-94C5C81286A9}"/>
              </a:ext>
            </a:extLst>
          </p:cNvPr>
          <p:cNvSpPr>
            <a:spLocks noGrp="1" noChangeArrowheads="1"/>
          </p:cNvSpPr>
          <p:nvPr>
            <p:ph type="sldNum" sz="quarter" idx="12"/>
          </p:nvPr>
        </p:nvSpPr>
        <p:spPr>
          <a:ln/>
        </p:spPr>
        <p:txBody>
          <a:bodyPr/>
          <a:lstStyle>
            <a:lvl1pPr>
              <a:defRPr/>
            </a:lvl1pPr>
          </a:lstStyle>
          <a:p>
            <a:fld id="{E02157AC-AF0D-1942-8392-FDD16DFD9161}" type="slidenum">
              <a:rPr lang="en-US" altLang="en-US"/>
              <a:pPr/>
              <a:t>‹#›</a:t>
            </a:fld>
            <a:endParaRPr lang="en-US" altLang="en-US"/>
          </a:p>
        </p:txBody>
      </p:sp>
    </p:spTree>
    <p:extLst>
      <p:ext uri="{BB962C8B-B14F-4D97-AF65-F5344CB8AC3E}">
        <p14:creationId xmlns:p14="http://schemas.microsoft.com/office/powerpoint/2010/main" val="3086584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6E6A228A-2A75-D024-2712-469C56895BB0}"/>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8" name="Rectangle 5">
            <a:extLst>
              <a:ext uri="{FF2B5EF4-FFF2-40B4-BE49-F238E27FC236}">
                <a16:creationId xmlns:a16="http://schemas.microsoft.com/office/drawing/2014/main" id="{7A52D9AA-60A1-5298-E8FA-8DB2B724EBF8}"/>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9" name="Rectangle 6">
            <a:extLst>
              <a:ext uri="{FF2B5EF4-FFF2-40B4-BE49-F238E27FC236}">
                <a16:creationId xmlns:a16="http://schemas.microsoft.com/office/drawing/2014/main" id="{8C5A6AF0-1A37-42A0-CA22-5818776908DB}"/>
              </a:ext>
            </a:extLst>
          </p:cNvPr>
          <p:cNvSpPr>
            <a:spLocks noGrp="1" noChangeArrowheads="1"/>
          </p:cNvSpPr>
          <p:nvPr>
            <p:ph type="sldNum" sz="quarter" idx="12"/>
          </p:nvPr>
        </p:nvSpPr>
        <p:spPr>
          <a:ln/>
        </p:spPr>
        <p:txBody>
          <a:bodyPr/>
          <a:lstStyle>
            <a:lvl1pPr>
              <a:defRPr/>
            </a:lvl1pPr>
          </a:lstStyle>
          <a:p>
            <a:fld id="{F1CA7149-9B12-5F4C-BD89-7F0854BC5623}" type="slidenum">
              <a:rPr lang="en-US" altLang="en-US"/>
              <a:pPr/>
              <a:t>‹#›</a:t>
            </a:fld>
            <a:endParaRPr lang="en-US" altLang="en-US"/>
          </a:p>
        </p:txBody>
      </p:sp>
    </p:spTree>
    <p:extLst>
      <p:ext uri="{BB962C8B-B14F-4D97-AF65-F5344CB8AC3E}">
        <p14:creationId xmlns:p14="http://schemas.microsoft.com/office/powerpoint/2010/main" val="545602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A3868A6A-B076-0222-249D-E0A80E7BD6C4}"/>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4" name="Rectangle 5">
            <a:extLst>
              <a:ext uri="{FF2B5EF4-FFF2-40B4-BE49-F238E27FC236}">
                <a16:creationId xmlns:a16="http://schemas.microsoft.com/office/drawing/2014/main" id="{8117558A-04C4-4A70-DFC0-FFD2D4E9E761}"/>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5" name="Rectangle 6">
            <a:extLst>
              <a:ext uri="{FF2B5EF4-FFF2-40B4-BE49-F238E27FC236}">
                <a16:creationId xmlns:a16="http://schemas.microsoft.com/office/drawing/2014/main" id="{3F312E13-9995-A092-0AE4-D476DD2194A3}"/>
              </a:ext>
            </a:extLst>
          </p:cNvPr>
          <p:cNvSpPr>
            <a:spLocks noGrp="1" noChangeArrowheads="1"/>
          </p:cNvSpPr>
          <p:nvPr>
            <p:ph type="sldNum" sz="quarter" idx="12"/>
          </p:nvPr>
        </p:nvSpPr>
        <p:spPr>
          <a:ln/>
        </p:spPr>
        <p:txBody>
          <a:bodyPr/>
          <a:lstStyle>
            <a:lvl1pPr>
              <a:defRPr/>
            </a:lvl1pPr>
          </a:lstStyle>
          <a:p>
            <a:fld id="{F9DB9DE3-5BE6-884C-A4A2-5497C98B07B5}" type="slidenum">
              <a:rPr lang="en-US" altLang="en-US"/>
              <a:pPr/>
              <a:t>‹#›</a:t>
            </a:fld>
            <a:endParaRPr lang="en-US" altLang="en-US"/>
          </a:p>
        </p:txBody>
      </p:sp>
    </p:spTree>
    <p:extLst>
      <p:ext uri="{BB962C8B-B14F-4D97-AF65-F5344CB8AC3E}">
        <p14:creationId xmlns:p14="http://schemas.microsoft.com/office/powerpoint/2010/main" val="4070556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4B1681-C4E1-F895-91C7-BFA72FE77424}"/>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3" name="Rectangle 5">
            <a:extLst>
              <a:ext uri="{FF2B5EF4-FFF2-40B4-BE49-F238E27FC236}">
                <a16:creationId xmlns:a16="http://schemas.microsoft.com/office/drawing/2014/main" id="{ACF3CC0F-E15D-D868-FCC4-3D9CAE857A3B}"/>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4" name="Rectangle 6">
            <a:extLst>
              <a:ext uri="{FF2B5EF4-FFF2-40B4-BE49-F238E27FC236}">
                <a16:creationId xmlns:a16="http://schemas.microsoft.com/office/drawing/2014/main" id="{FA255B63-CF9C-5828-5A40-A05829836FFD}"/>
              </a:ext>
            </a:extLst>
          </p:cNvPr>
          <p:cNvSpPr>
            <a:spLocks noGrp="1" noChangeArrowheads="1"/>
          </p:cNvSpPr>
          <p:nvPr>
            <p:ph type="sldNum" sz="quarter" idx="12"/>
          </p:nvPr>
        </p:nvSpPr>
        <p:spPr>
          <a:ln/>
        </p:spPr>
        <p:txBody>
          <a:bodyPr/>
          <a:lstStyle>
            <a:lvl1pPr>
              <a:defRPr/>
            </a:lvl1pPr>
          </a:lstStyle>
          <a:p>
            <a:fld id="{323D1A18-0E5B-3243-B70B-14A3D01074BB}" type="slidenum">
              <a:rPr lang="en-US" altLang="en-US"/>
              <a:pPr/>
              <a:t>‹#›</a:t>
            </a:fld>
            <a:endParaRPr lang="en-US" altLang="en-US"/>
          </a:p>
        </p:txBody>
      </p:sp>
    </p:spTree>
    <p:extLst>
      <p:ext uri="{BB962C8B-B14F-4D97-AF65-F5344CB8AC3E}">
        <p14:creationId xmlns:p14="http://schemas.microsoft.com/office/powerpoint/2010/main" val="3756334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endParaRPr lang="el-G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F0101151-F0F2-6EEB-E495-93E59A6D56E4}"/>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FFE82B6D-CF67-D255-FB1C-C52BB49298F1}"/>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2AA4F84B-1D82-8A81-EEFD-82FD111D2F08}"/>
              </a:ext>
            </a:extLst>
          </p:cNvPr>
          <p:cNvSpPr>
            <a:spLocks noGrp="1" noChangeArrowheads="1"/>
          </p:cNvSpPr>
          <p:nvPr>
            <p:ph type="sldNum" sz="quarter" idx="12"/>
          </p:nvPr>
        </p:nvSpPr>
        <p:spPr>
          <a:ln/>
        </p:spPr>
        <p:txBody>
          <a:bodyPr/>
          <a:lstStyle>
            <a:lvl1pPr>
              <a:defRPr/>
            </a:lvl1pPr>
          </a:lstStyle>
          <a:p>
            <a:fld id="{0AAA21E3-BB67-1B4C-9C3F-A0E8B20E65E0}" type="slidenum">
              <a:rPr lang="en-US" altLang="en-US"/>
              <a:pPr/>
              <a:t>‹#›</a:t>
            </a:fld>
            <a:endParaRPr lang="en-US" altLang="en-US"/>
          </a:p>
        </p:txBody>
      </p:sp>
    </p:spTree>
    <p:extLst>
      <p:ext uri="{BB962C8B-B14F-4D97-AF65-F5344CB8AC3E}">
        <p14:creationId xmlns:p14="http://schemas.microsoft.com/office/powerpoint/2010/main" val="1887370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endParaRPr lang="el-G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l-GR"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512C596A-6425-80BD-E4B8-012696DFCCB0}"/>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6" name="Rectangle 5">
            <a:extLst>
              <a:ext uri="{FF2B5EF4-FFF2-40B4-BE49-F238E27FC236}">
                <a16:creationId xmlns:a16="http://schemas.microsoft.com/office/drawing/2014/main" id="{E335C1F7-8D12-D6D0-CB19-5D6366CC2724}"/>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7" name="Rectangle 6">
            <a:extLst>
              <a:ext uri="{FF2B5EF4-FFF2-40B4-BE49-F238E27FC236}">
                <a16:creationId xmlns:a16="http://schemas.microsoft.com/office/drawing/2014/main" id="{81C7D2DC-C8A0-A310-AC40-CC4177585D5B}"/>
              </a:ext>
            </a:extLst>
          </p:cNvPr>
          <p:cNvSpPr>
            <a:spLocks noGrp="1" noChangeArrowheads="1"/>
          </p:cNvSpPr>
          <p:nvPr>
            <p:ph type="sldNum" sz="quarter" idx="12"/>
          </p:nvPr>
        </p:nvSpPr>
        <p:spPr>
          <a:ln/>
        </p:spPr>
        <p:txBody>
          <a:bodyPr/>
          <a:lstStyle>
            <a:lvl1pPr>
              <a:defRPr/>
            </a:lvl1pPr>
          </a:lstStyle>
          <a:p>
            <a:fld id="{E8D4DA07-EE95-E04E-A7F6-62802754BE6A}" type="slidenum">
              <a:rPr lang="en-US" altLang="en-US"/>
              <a:pPr/>
              <a:t>‹#›</a:t>
            </a:fld>
            <a:endParaRPr lang="en-US" altLang="en-US"/>
          </a:p>
        </p:txBody>
      </p:sp>
    </p:spTree>
    <p:extLst>
      <p:ext uri="{BB962C8B-B14F-4D97-AF65-F5344CB8AC3E}">
        <p14:creationId xmlns:p14="http://schemas.microsoft.com/office/powerpoint/2010/main" val="3535329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ED951067-5883-5718-E015-80645C18A898}"/>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6D7859CA-E528-9137-5D54-A514C7CAA89D}"/>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1340E574-5D9A-6D2A-90AE-B6C64CB82BD5}"/>
              </a:ext>
            </a:extLst>
          </p:cNvPr>
          <p:cNvSpPr>
            <a:spLocks noGrp="1" noChangeArrowheads="1"/>
          </p:cNvSpPr>
          <p:nvPr>
            <p:ph type="sldNum" sz="quarter" idx="12"/>
          </p:nvPr>
        </p:nvSpPr>
        <p:spPr>
          <a:ln/>
        </p:spPr>
        <p:txBody>
          <a:bodyPr/>
          <a:lstStyle>
            <a:lvl1pPr>
              <a:defRPr/>
            </a:lvl1pPr>
          </a:lstStyle>
          <a:p>
            <a:fld id="{1763C3A1-FD29-8B45-8F8A-A089E4FB54DF}" type="slidenum">
              <a:rPr lang="en-US" altLang="en-US"/>
              <a:pPr/>
              <a:t>‹#›</a:t>
            </a:fld>
            <a:endParaRPr lang="en-US" altLang="en-US"/>
          </a:p>
        </p:txBody>
      </p:sp>
    </p:spTree>
    <p:extLst>
      <p:ext uri="{BB962C8B-B14F-4D97-AF65-F5344CB8AC3E}">
        <p14:creationId xmlns:p14="http://schemas.microsoft.com/office/powerpoint/2010/main" val="367709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AC2D9E32-58E9-4799-9148-BD542C8DAD69}" type="slidenum">
              <a:rPr lang="el-GR"/>
              <a:pPr>
                <a:defRPr/>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734" y="85726"/>
            <a:ext cx="1951567" cy="60102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85726"/>
            <a:ext cx="5723467"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01893406-A737-9669-7FF2-03F5B90F95D0}"/>
              </a:ext>
            </a:extLst>
          </p:cNvPr>
          <p:cNvSpPr>
            <a:spLocks noGrp="1" noChangeArrowheads="1"/>
          </p:cNvSpPr>
          <p:nvPr>
            <p:ph type="dt" sz="half" idx="10"/>
          </p:nvPr>
        </p:nvSpPr>
        <p:spPr>
          <a:ln/>
        </p:spPr>
        <p:txBody>
          <a:bodyPr/>
          <a:lstStyle>
            <a:lvl1pPr>
              <a:defRPr/>
            </a:lvl1pPr>
          </a:lstStyle>
          <a:p>
            <a:pPr>
              <a:defRPr/>
            </a:pPr>
            <a:r>
              <a:rPr lang="en-US"/>
              <a:t>AJS/psor2001</a:t>
            </a:r>
          </a:p>
        </p:txBody>
      </p:sp>
      <p:sp>
        <p:nvSpPr>
          <p:cNvPr id="5" name="Rectangle 5">
            <a:extLst>
              <a:ext uri="{FF2B5EF4-FFF2-40B4-BE49-F238E27FC236}">
                <a16:creationId xmlns:a16="http://schemas.microsoft.com/office/drawing/2014/main" id="{C607153F-4B11-30BC-2B39-670402CADE3B}"/>
              </a:ext>
            </a:extLst>
          </p:cNvPr>
          <p:cNvSpPr>
            <a:spLocks noGrp="1" noChangeArrowheads="1"/>
          </p:cNvSpPr>
          <p:nvPr>
            <p:ph type="ftr" sz="quarter" idx="11"/>
          </p:nvPr>
        </p:nvSpPr>
        <p:spPr>
          <a:ln/>
        </p:spPr>
        <p:txBody>
          <a:bodyPr/>
          <a:lstStyle>
            <a:lvl1pPr>
              <a:defRPr/>
            </a:lvl1pPr>
          </a:lstStyle>
          <a:p>
            <a:pPr>
              <a:defRPr/>
            </a:pPr>
            <a:r>
              <a:rPr lang="en-US"/>
              <a:t>ajs/psor2001</a:t>
            </a:r>
            <a:endParaRPr lang="en-US">
              <a:solidFill>
                <a:schemeClr val="tx2"/>
              </a:solidFill>
            </a:endParaRPr>
          </a:p>
        </p:txBody>
      </p:sp>
      <p:sp>
        <p:nvSpPr>
          <p:cNvPr id="6" name="Rectangle 6">
            <a:extLst>
              <a:ext uri="{FF2B5EF4-FFF2-40B4-BE49-F238E27FC236}">
                <a16:creationId xmlns:a16="http://schemas.microsoft.com/office/drawing/2014/main" id="{315BE018-8ACC-5622-5C71-19E02B42AE2C}"/>
              </a:ext>
            </a:extLst>
          </p:cNvPr>
          <p:cNvSpPr>
            <a:spLocks noGrp="1" noChangeArrowheads="1"/>
          </p:cNvSpPr>
          <p:nvPr>
            <p:ph type="sldNum" sz="quarter" idx="12"/>
          </p:nvPr>
        </p:nvSpPr>
        <p:spPr>
          <a:ln/>
        </p:spPr>
        <p:txBody>
          <a:bodyPr/>
          <a:lstStyle>
            <a:lvl1pPr>
              <a:defRPr/>
            </a:lvl1pPr>
          </a:lstStyle>
          <a:p>
            <a:fld id="{BCCFDCED-5C2C-1A49-BDA0-D1D8BA3E284C}" type="slidenum">
              <a:rPr lang="en-US" altLang="en-US"/>
              <a:pPr/>
              <a:t>‹#›</a:t>
            </a:fld>
            <a:endParaRPr lang="en-US" altLang="en-US"/>
          </a:p>
        </p:txBody>
      </p:sp>
    </p:spTree>
    <p:extLst>
      <p:ext uri="{BB962C8B-B14F-4D97-AF65-F5344CB8AC3E}">
        <p14:creationId xmlns:p14="http://schemas.microsoft.com/office/powerpoint/2010/main" val="2563797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0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240"/>
            <a:ext cx="8229240" cy="1145160"/>
          </a:xfrm>
          <a:prstGeom prst="rect">
            <a:avLst/>
          </a:prstGeom>
        </p:spPr>
        <p:txBody>
          <a:bodyPr/>
          <a:lstStyle/>
          <a:p>
            <a:endParaRPr/>
          </a:p>
        </p:txBody>
      </p:sp>
      <p:sp>
        <p:nvSpPr>
          <p:cNvPr id="45" name="PlaceHolder 2"/>
          <p:cNvSpPr>
            <a:spLocks noGrp="1"/>
          </p:cNvSpPr>
          <p:nvPr>
            <p:ph type="subTitle"/>
          </p:nvPr>
        </p:nvSpPr>
        <p:spPr>
          <a:xfrm>
            <a:off x="457200" y="1604520"/>
            <a:ext cx="8229240" cy="3977640"/>
          </a:xfrm>
          <a:prstGeom prst="rect">
            <a:avLst/>
          </a:prstGeom>
        </p:spPr>
        <p:txBody>
          <a:bodyPr anchor="ctr"/>
          <a:lstStyle/>
          <a:p>
            <a:endParaRPr/>
          </a:p>
        </p:txBody>
      </p:sp>
    </p:spTree>
    <p:extLst>
      <p:ext uri="{BB962C8B-B14F-4D97-AF65-F5344CB8AC3E}">
        <p14:creationId xmlns:p14="http://schemas.microsoft.com/office/powerpoint/2010/main" val="8212293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240"/>
            <a:ext cx="8229240" cy="1145160"/>
          </a:xfrm>
          <a:prstGeom prst="rect">
            <a:avLst/>
          </a:prstGeom>
        </p:spPr>
        <p:txBody>
          <a:bodyPr/>
          <a:lstStyle/>
          <a:p>
            <a:endParaRPr/>
          </a:p>
        </p:txBody>
      </p:sp>
      <p:sp>
        <p:nvSpPr>
          <p:cNvPr id="47" name="PlaceHolder 2"/>
          <p:cNvSpPr>
            <a:spLocks noGrp="1"/>
          </p:cNvSpPr>
          <p:nvPr>
            <p:ph type="body"/>
          </p:nvPr>
        </p:nvSpPr>
        <p:spPr>
          <a:xfrm>
            <a:off x="457200" y="1604520"/>
            <a:ext cx="8229240" cy="3977280"/>
          </a:xfrm>
          <a:prstGeom prst="rect">
            <a:avLst/>
          </a:prstGeom>
        </p:spPr>
        <p:txBody>
          <a:bodyPr/>
          <a:lstStyle/>
          <a:p>
            <a:endParaRPr/>
          </a:p>
        </p:txBody>
      </p:sp>
    </p:spTree>
    <p:extLst>
      <p:ext uri="{BB962C8B-B14F-4D97-AF65-F5344CB8AC3E}">
        <p14:creationId xmlns:p14="http://schemas.microsoft.com/office/powerpoint/2010/main" val="2683775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240"/>
            <a:ext cx="8229240" cy="1145160"/>
          </a:xfrm>
          <a:prstGeom prst="rect">
            <a:avLst/>
          </a:prstGeom>
        </p:spPr>
        <p:txBody>
          <a:bodyPr/>
          <a:lstStyle/>
          <a:p>
            <a:endParaRPr/>
          </a:p>
        </p:txBody>
      </p:sp>
      <p:sp>
        <p:nvSpPr>
          <p:cNvPr id="49" name="PlaceHolder 2"/>
          <p:cNvSpPr>
            <a:spLocks noGrp="1"/>
          </p:cNvSpPr>
          <p:nvPr>
            <p:ph type="body"/>
          </p:nvPr>
        </p:nvSpPr>
        <p:spPr>
          <a:xfrm>
            <a:off x="457200" y="1604520"/>
            <a:ext cx="4015440" cy="3977280"/>
          </a:xfrm>
          <a:prstGeom prst="rect">
            <a:avLst/>
          </a:prstGeom>
        </p:spPr>
        <p:txBody>
          <a:bodyPr/>
          <a:lstStyle/>
          <a:p>
            <a:endParaRPr/>
          </a:p>
        </p:txBody>
      </p:sp>
      <p:sp>
        <p:nvSpPr>
          <p:cNvPr id="50" name="PlaceHolder 3"/>
          <p:cNvSpPr>
            <a:spLocks noGrp="1"/>
          </p:cNvSpPr>
          <p:nvPr>
            <p:ph type="body"/>
          </p:nvPr>
        </p:nvSpPr>
        <p:spPr>
          <a:xfrm>
            <a:off x="4673520" y="1604520"/>
            <a:ext cx="4015440" cy="3977280"/>
          </a:xfrm>
          <a:prstGeom prst="rect">
            <a:avLst/>
          </a:prstGeom>
        </p:spPr>
        <p:txBody>
          <a:bodyPr/>
          <a:lstStyle/>
          <a:p>
            <a:endParaRPr/>
          </a:p>
        </p:txBody>
      </p:sp>
    </p:spTree>
    <p:extLst>
      <p:ext uri="{BB962C8B-B14F-4D97-AF65-F5344CB8AC3E}">
        <p14:creationId xmlns:p14="http://schemas.microsoft.com/office/powerpoint/2010/main" val="5153143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240"/>
            <a:ext cx="8229240" cy="1145160"/>
          </a:xfrm>
          <a:prstGeom prst="rect">
            <a:avLst/>
          </a:prstGeom>
        </p:spPr>
        <p:txBody>
          <a:bodyPr/>
          <a:lstStyle/>
          <a:p>
            <a:endParaRPr/>
          </a:p>
        </p:txBody>
      </p:sp>
    </p:spTree>
    <p:extLst>
      <p:ext uri="{BB962C8B-B14F-4D97-AF65-F5344CB8AC3E}">
        <p14:creationId xmlns:p14="http://schemas.microsoft.com/office/powerpoint/2010/main" val="200458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240"/>
            <a:ext cx="8229240" cy="5308560"/>
          </a:xfrm>
          <a:prstGeom prst="rect">
            <a:avLst/>
          </a:prstGeom>
        </p:spPr>
        <p:txBody>
          <a:bodyPr anchor="ctr"/>
          <a:lstStyle/>
          <a:p>
            <a:endParaRPr/>
          </a:p>
        </p:txBody>
      </p:sp>
    </p:spTree>
    <p:extLst>
      <p:ext uri="{BB962C8B-B14F-4D97-AF65-F5344CB8AC3E}">
        <p14:creationId xmlns:p14="http://schemas.microsoft.com/office/powerpoint/2010/main" val="1674278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240"/>
            <a:ext cx="8229240" cy="1145160"/>
          </a:xfrm>
          <a:prstGeom prst="rect">
            <a:avLst/>
          </a:prstGeom>
        </p:spPr>
        <p:txBody>
          <a:bodyPr/>
          <a:lstStyle/>
          <a:p>
            <a:endParaRPr/>
          </a:p>
        </p:txBody>
      </p:sp>
      <p:sp>
        <p:nvSpPr>
          <p:cNvPr id="54" name="PlaceHolder 2"/>
          <p:cNvSpPr>
            <a:spLocks noGrp="1"/>
          </p:cNvSpPr>
          <p:nvPr>
            <p:ph type="body"/>
          </p:nvPr>
        </p:nvSpPr>
        <p:spPr>
          <a:xfrm>
            <a:off x="457200" y="1604520"/>
            <a:ext cx="4015440" cy="1896840"/>
          </a:xfrm>
          <a:prstGeom prst="rect">
            <a:avLst/>
          </a:prstGeom>
        </p:spPr>
        <p:txBody>
          <a:bodyPr/>
          <a:lstStyle/>
          <a:p>
            <a:endParaRPr/>
          </a:p>
        </p:txBody>
      </p:sp>
      <p:sp>
        <p:nvSpPr>
          <p:cNvPr id="55" name="PlaceHolder 3"/>
          <p:cNvSpPr>
            <a:spLocks noGrp="1"/>
          </p:cNvSpPr>
          <p:nvPr>
            <p:ph type="body"/>
          </p:nvPr>
        </p:nvSpPr>
        <p:spPr>
          <a:xfrm>
            <a:off x="457200" y="3681720"/>
            <a:ext cx="4015440" cy="1896840"/>
          </a:xfrm>
          <a:prstGeom prst="rect">
            <a:avLst/>
          </a:prstGeom>
        </p:spPr>
        <p:txBody>
          <a:bodyPr/>
          <a:lstStyle/>
          <a:p>
            <a:endParaRPr/>
          </a:p>
        </p:txBody>
      </p:sp>
      <p:sp>
        <p:nvSpPr>
          <p:cNvPr id="56" name="PlaceHolder 4"/>
          <p:cNvSpPr>
            <a:spLocks noGrp="1"/>
          </p:cNvSpPr>
          <p:nvPr>
            <p:ph type="body"/>
          </p:nvPr>
        </p:nvSpPr>
        <p:spPr>
          <a:xfrm>
            <a:off x="4673520" y="1604520"/>
            <a:ext cx="4015440" cy="3977280"/>
          </a:xfrm>
          <a:prstGeom prst="rect">
            <a:avLst/>
          </a:prstGeom>
        </p:spPr>
        <p:txBody>
          <a:bodyPr/>
          <a:lstStyle/>
          <a:p>
            <a:endParaRPr/>
          </a:p>
        </p:txBody>
      </p:sp>
    </p:spTree>
    <p:extLst>
      <p:ext uri="{BB962C8B-B14F-4D97-AF65-F5344CB8AC3E}">
        <p14:creationId xmlns:p14="http://schemas.microsoft.com/office/powerpoint/2010/main" val="111717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240"/>
            <a:ext cx="8229240" cy="1145160"/>
          </a:xfrm>
          <a:prstGeom prst="rect">
            <a:avLst/>
          </a:prstGeom>
        </p:spPr>
        <p:txBody>
          <a:bodyPr/>
          <a:lstStyle/>
          <a:p>
            <a:endParaRPr/>
          </a:p>
        </p:txBody>
      </p:sp>
      <p:sp>
        <p:nvSpPr>
          <p:cNvPr id="58" name="PlaceHolder 2"/>
          <p:cNvSpPr>
            <a:spLocks noGrp="1"/>
          </p:cNvSpPr>
          <p:nvPr>
            <p:ph type="body"/>
          </p:nvPr>
        </p:nvSpPr>
        <p:spPr>
          <a:xfrm>
            <a:off x="457200" y="1604520"/>
            <a:ext cx="4015440" cy="3977280"/>
          </a:xfrm>
          <a:prstGeom prst="rect">
            <a:avLst/>
          </a:prstGeom>
        </p:spPr>
        <p:txBody>
          <a:bodyPr/>
          <a:lstStyle/>
          <a:p>
            <a:endParaRPr/>
          </a:p>
        </p:txBody>
      </p:sp>
      <p:sp>
        <p:nvSpPr>
          <p:cNvPr id="59" name="PlaceHolder 3"/>
          <p:cNvSpPr>
            <a:spLocks noGrp="1"/>
          </p:cNvSpPr>
          <p:nvPr>
            <p:ph type="body"/>
          </p:nvPr>
        </p:nvSpPr>
        <p:spPr>
          <a:xfrm>
            <a:off x="4673520" y="1604520"/>
            <a:ext cx="4015440" cy="1896840"/>
          </a:xfrm>
          <a:prstGeom prst="rect">
            <a:avLst/>
          </a:prstGeom>
        </p:spPr>
        <p:txBody>
          <a:bodyPr/>
          <a:lstStyle/>
          <a:p>
            <a:endParaRPr/>
          </a:p>
        </p:txBody>
      </p:sp>
      <p:sp>
        <p:nvSpPr>
          <p:cNvPr id="60" name="PlaceHolder 4"/>
          <p:cNvSpPr>
            <a:spLocks noGrp="1"/>
          </p:cNvSpPr>
          <p:nvPr>
            <p:ph type="body"/>
          </p:nvPr>
        </p:nvSpPr>
        <p:spPr>
          <a:xfrm>
            <a:off x="4673520" y="3681720"/>
            <a:ext cx="4015440" cy="1896840"/>
          </a:xfrm>
          <a:prstGeom prst="rect">
            <a:avLst/>
          </a:prstGeom>
        </p:spPr>
        <p:txBody>
          <a:bodyPr/>
          <a:lstStyle/>
          <a:p>
            <a:endParaRPr/>
          </a:p>
        </p:txBody>
      </p:sp>
    </p:spTree>
    <p:extLst>
      <p:ext uri="{BB962C8B-B14F-4D97-AF65-F5344CB8AC3E}">
        <p14:creationId xmlns:p14="http://schemas.microsoft.com/office/powerpoint/2010/main" val="3977710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240"/>
            <a:ext cx="8229240" cy="1145160"/>
          </a:xfrm>
          <a:prstGeom prst="rect">
            <a:avLst/>
          </a:prstGeom>
        </p:spPr>
        <p:txBody>
          <a:bodyPr/>
          <a:lstStyle/>
          <a:p>
            <a:endParaRPr/>
          </a:p>
        </p:txBody>
      </p:sp>
      <p:sp>
        <p:nvSpPr>
          <p:cNvPr id="62" name="PlaceHolder 2"/>
          <p:cNvSpPr>
            <a:spLocks noGrp="1"/>
          </p:cNvSpPr>
          <p:nvPr>
            <p:ph type="body"/>
          </p:nvPr>
        </p:nvSpPr>
        <p:spPr>
          <a:xfrm>
            <a:off x="457200" y="1604520"/>
            <a:ext cx="4015440" cy="1896840"/>
          </a:xfrm>
          <a:prstGeom prst="rect">
            <a:avLst/>
          </a:prstGeom>
        </p:spPr>
        <p:txBody>
          <a:bodyPr/>
          <a:lstStyle/>
          <a:p>
            <a:endParaRPr/>
          </a:p>
        </p:txBody>
      </p:sp>
      <p:sp>
        <p:nvSpPr>
          <p:cNvPr id="63" name="PlaceHolder 3"/>
          <p:cNvSpPr>
            <a:spLocks noGrp="1"/>
          </p:cNvSpPr>
          <p:nvPr>
            <p:ph type="body"/>
          </p:nvPr>
        </p:nvSpPr>
        <p:spPr>
          <a:xfrm>
            <a:off x="4673520" y="1604520"/>
            <a:ext cx="4015440" cy="1896840"/>
          </a:xfrm>
          <a:prstGeom prst="rect">
            <a:avLst/>
          </a:prstGeom>
        </p:spPr>
        <p:txBody>
          <a:bodyPr/>
          <a:lstStyle/>
          <a:p>
            <a:endParaRPr/>
          </a:p>
        </p:txBody>
      </p:sp>
      <p:sp>
        <p:nvSpPr>
          <p:cNvPr id="64" name="PlaceHolder 4"/>
          <p:cNvSpPr>
            <a:spLocks noGrp="1"/>
          </p:cNvSpPr>
          <p:nvPr>
            <p:ph type="body"/>
          </p:nvPr>
        </p:nvSpPr>
        <p:spPr>
          <a:xfrm>
            <a:off x="457200" y="3681720"/>
            <a:ext cx="8228520" cy="1896840"/>
          </a:xfrm>
          <a:prstGeom prst="rect">
            <a:avLst/>
          </a:prstGeom>
        </p:spPr>
        <p:txBody>
          <a:bodyPr/>
          <a:lstStyle/>
          <a:p>
            <a:endParaRPr/>
          </a:p>
        </p:txBody>
      </p:sp>
    </p:spTree>
    <p:extLst>
      <p:ext uri="{BB962C8B-B14F-4D97-AF65-F5344CB8AC3E}">
        <p14:creationId xmlns:p14="http://schemas.microsoft.com/office/powerpoint/2010/main" val="237173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04D21107-EDDF-4AA6-A8CB-B01ECE445F14}" type="slidenum">
              <a:rPr lang="el-GR"/>
              <a:pPr>
                <a:defRPr/>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240"/>
            <a:ext cx="8229240" cy="1145160"/>
          </a:xfrm>
          <a:prstGeom prst="rect">
            <a:avLst/>
          </a:prstGeom>
        </p:spPr>
        <p:txBody>
          <a:bodyPr/>
          <a:lstStyle/>
          <a:p>
            <a:endParaRPr/>
          </a:p>
        </p:txBody>
      </p:sp>
      <p:sp>
        <p:nvSpPr>
          <p:cNvPr id="66" name="PlaceHolder 2"/>
          <p:cNvSpPr>
            <a:spLocks noGrp="1"/>
          </p:cNvSpPr>
          <p:nvPr>
            <p:ph type="body"/>
          </p:nvPr>
        </p:nvSpPr>
        <p:spPr>
          <a:xfrm>
            <a:off x="457200" y="1604520"/>
            <a:ext cx="8229240" cy="1896840"/>
          </a:xfrm>
          <a:prstGeom prst="rect">
            <a:avLst/>
          </a:prstGeom>
        </p:spPr>
        <p:txBody>
          <a:bodyPr/>
          <a:lstStyle/>
          <a:p>
            <a:endParaRPr/>
          </a:p>
        </p:txBody>
      </p:sp>
      <p:sp>
        <p:nvSpPr>
          <p:cNvPr id="67" name="PlaceHolder 3"/>
          <p:cNvSpPr>
            <a:spLocks noGrp="1"/>
          </p:cNvSpPr>
          <p:nvPr>
            <p:ph type="body"/>
          </p:nvPr>
        </p:nvSpPr>
        <p:spPr>
          <a:xfrm>
            <a:off x="457200" y="3681720"/>
            <a:ext cx="8229240" cy="1896840"/>
          </a:xfrm>
          <a:prstGeom prst="rect">
            <a:avLst/>
          </a:prstGeom>
        </p:spPr>
        <p:txBody>
          <a:bodyPr/>
          <a:lstStyle/>
          <a:p>
            <a:endParaRPr/>
          </a:p>
        </p:txBody>
      </p:sp>
    </p:spTree>
    <p:extLst>
      <p:ext uri="{BB962C8B-B14F-4D97-AF65-F5344CB8AC3E}">
        <p14:creationId xmlns:p14="http://schemas.microsoft.com/office/powerpoint/2010/main" val="3077915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240"/>
            <a:ext cx="8229240" cy="1145160"/>
          </a:xfrm>
          <a:prstGeom prst="rect">
            <a:avLst/>
          </a:prstGeom>
        </p:spPr>
        <p:txBody>
          <a:bodyPr/>
          <a:lstStyle/>
          <a:p>
            <a:endParaRPr/>
          </a:p>
        </p:txBody>
      </p:sp>
      <p:sp>
        <p:nvSpPr>
          <p:cNvPr id="69" name="PlaceHolder 2"/>
          <p:cNvSpPr>
            <a:spLocks noGrp="1"/>
          </p:cNvSpPr>
          <p:nvPr>
            <p:ph type="body"/>
          </p:nvPr>
        </p:nvSpPr>
        <p:spPr>
          <a:xfrm>
            <a:off x="457200" y="1604520"/>
            <a:ext cx="4015440" cy="1896840"/>
          </a:xfrm>
          <a:prstGeom prst="rect">
            <a:avLst/>
          </a:prstGeom>
        </p:spPr>
        <p:txBody>
          <a:bodyPr/>
          <a:lstStyle/>
          <a:p>
            <a:endParaRPr/>
          </a:p>
        </p:txBody>
      </p:sp>
      <p:sp>
        <p:nvSpPr>
          <p:cNvPr id="70" name="PlaceHolder 3"/>
          <p:cNvSpPr>
            <a:spLocks noGrp="1"/>
          </p:cNvSpPr>
          <p:nvPr>
            <p:ph type="body"/>
          </p:nvPr>
        </p:nvSpPr>
        <p:spPr>
          <a:xfrm>
            <a:off x="4673520" y="1604520"/>
            <a:ext cx="4015440" cy="1896840"/>
          </a:xfrm>
          <a:prstGeom prst="rect">
            <a:avLst/>
          </a:prstGeom>
        </p:spPr>
        <p:txBody>
          <a:bodyPr/>
          <a:lstStyle/>
          <a:p>
            <a:endParaRPr/>
          </a:p>
        </p:txBody>
      </p:sp>
      <p:sp>
        <p:nvSpPr>
          <p:cNvPr id="71" name="PlaceHolder 4"/>
          <p:cNvSpPr>
            <a:spLocks noGrp="1"/>
          </p:cNvSpPr>
          <p:nvPr>
            <p:ph type="body"/>
          </p:nvPr>
        </p:nvSpPr>
        <p:spPr>
          <a:xfrm>
            <a:off x="4673520" y="3681720"/>
            <a:ext cx="4015440" cy="1896840"/>
          </a:xfrm>
          <a:prstGeom prst="rect">
            <a:avLst/>
          </a:prstGeom>
        </p:spPr>
        <p:txBody>
          <a:bodyPr/>
          <a:lstStyle/>
          <a:p>
            <a:endParaRPr/>
          </a:p>
        </p:txBody>
      </p:sp>
      <p:sp>
        <p:nvSpPr>
          <p:cNvPr id="72" name="PlaceHolder 5"/>
          <p:cNvSpPr>
            <a:spLocks noGrp="1"/>
          </p:cNvSpPr>
          <p:nvPr>
            <p:ph type="body"/>
          </p:nvPr>
        </p:nvSpPr>
        <p:spPr>
          <a:xfrm>
            <a:off x="457200" y="3681720"/>
            <a:ext cx="4015440" cy="1896840"/>
          </a:xfrm>
          <a:prstGeom prst="rect">
            <a:avLst/>
          </a:prstGeom>
        </p:spPr>
        <p:txBody>
          <a:bodyPr/>
          <a:lstStyle/>
          <a:p>
            <a:endParaRPr/>
          </a:p>
        </p:txBody>
      </p:sp>
    </p:spTree>
    <p:extLst>
      <p:ext uri="{BB962C8B-B14F-4D97-AF65-F5344CB8AC3E}">
        <p14:creationId xmlns:p14="http://schemas.microsoft.com/office/powerpoint/2010/main" val="1304661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2F2AC54-21B4-7B49-DFD7-7B1C68565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044" y="3681413"/>
            <a:ext cx="2377723"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2764B9B0-E9D2-F56B-38C8-039A971A9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644" y="3681413"/>
            <a:ext cx="2377723"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PlaceHolder 1"/>
          <p:cNvSpPr>
            <a:spLocks noGrp="1"/>
          </p:cNvSpPr>
          <p:nvPr>
            <p:ph type="title"/>
          </p:nvPr>
        </p:nvSpPr>
        <p:spPr>
          <a:xfrm>
            <a:off x="457200" y="273240"/>
            <a:ext cx="8229240" cy="1145160"/>
          </a:xfrm>
          <a:prstGeom prst="rect">
            <a:avLst/>
          </a:prstGeom>
        </p:spPr>
        <p:txBody>
          <a:bodyPr/>
          <a:lstStyle/>
          <a:p>
            <a:endParaRPr/>
          </a:p>
        </p:txBody>
      </p:sp>
      <p:sp>
        <p:nvSpPr>
          <p:cNvPr id="74" name="PlaceHolder 2"/>
          <p:cNvSpPr>
            <a:spLocks noGrp="1"/>
          </p:cNvSpPr>
          <p:nvPr>
            <p:ph type="body"/>
          </p:nvPr>
        </p:nvSpPr>
        <p:spPr>
          <a:xfrm>
            <a:off x="457200" y="1604520"/>
            <a:ext cx="4015440" cy="1896840"/>
          </a:xfrm>
          <a:prstGeom prst="rect">
            <a:avLst/>
          </a:prstGeom>
        </p:spPr>
        <p:txBody>
          <a:bodyPr/>
          <a:lstStyle/>
          <a:p>
            <a:endParaRPr/>
          </a:p>
        </p:txBody>
      </p:sp>
      <p:sp>
        <p:nvSpPr>
          <p:cNvPr id="75" name="PlaceHolder 3"/>
          <p:cNvSpPr>
            <a:spLocks noGrp="1"/>
          </p:cNvSpPr>
          <p:nvPr>
            <p:ph type="body"/>
          </p:nvPr>
        </p:nvSpPr>
        <p:spPr>
          <a:xfrm>
            <a:off x="4673520" y="1604520"/>
            <a:ext cx="4015440" cy="1896840"/>
          </a:xfrm>
          <a:prstGeom prst="rect">
            <a:avLst/>
          </a:prstGeom>
        </p:spPr>
        <p:txBody>
          <a:bodyPr/>
          <a:lstStyle/>
          <a:p>
            <a:endParaRPr/>
          </a:p>
        </p:txBody>
      </p:sp>
    </p:spTree>
    <p:extLst>
      <p:ext uri="{BB962C8B-B14F-4D97-AF65-F5344CB8AC3E}">
        <p14:creationId xmlns:p14="http://schemas.microsoft.com/office/powerpoint/2010/main" val="1006700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1"/>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24" indent="0" algn="ctr">
              <a:buNone/>
              <a:defRPr sz="1500"/>
            </a:lvl2pPr>
            <a:lvl3pPr marL="685849" indent="0" algn="ctr">
              <a:buNone/>
              <a:defRPr sz="1350"/>
            </a:lvl3pPr>
            <a:lvl4pPr marL="1028774" indent="0" algn="ctr">
              <a:buNone/>
              <a:defRPr sz="1200"/>
            </a:lvl4pPr>
            <a:lvl5pPr marL="1371698" indent="0" algn="ctr">
              <a:buNone/>
              <a:defRPr sz="1200"/>
            </a:lvl5pPr>
            <a:lvl6pPr marL="1714623" indent="0" algn="ctr">
              <a:buNone/>
              <a:defRPr sz="1200"/>
            </a:lvl6pPr>
            <a:lvl7pPr marL="2057547" indent="0" algn="ctr">
              <a:buNone/>
              <a:defRPr sz="1200"/>
            </a:lvl7pPr>
            <a:lvl8pPr marL="2400473" indent="0" algn="ctr">
              <a:buNone/>
              <a:defRPr sz="1200"/>
            </a:lvl8pPr>
            <a:lvl9pPr marL="274339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B9118-1410-4EDD-F13F-D3298AF0EE3C}"/>
              </a:ext>
            </a:extLst>
          </p:cNvPr>
          <p:cNvSpPr>
            <a:spLocks noGrp="1"/>
          </p:cNvSpPr>
          <p:nvPr>
            <p:ph type="dt" sz="half" idx="10"/>
          </p:nvPr>
        </p:nvSpPr>
        <p:spPr/>
        <p:txBody>
          <a:bodyPr/>
          <a:lstStyle>
            <a:lvl1pPr>
              <a:defRPr/>
            </a:lvl1pPr>
          </a:lstStyle>
          <a:p>
            <a:pPr>
              <a:defRPr/>
            </a:pPr>
            <a:fld id="{15F451C1-E39C-6946-842E-FAFB7A3A410B}" type="datetimeFigureOut">
              <a:rPr lang="en-US"/>
              <a:pPr>
                <a:defRPr/>
              </a:pPr>
              <a:t>3/27/24</a:t>
            </a:fld>
            <a:endParaRPr lang="en-US"/>
          </a:p>
        </p:txBody>
      </p:sp>
      <p:sp>
        <p:nvSpPr>
          <p:cNvPr id="5" name="Footer Placeholder 4">
            <a:extLst>
              <a:ext uri="{FF2B5EF4-FFF2-40B4-BE49-F238E27FC236}">
                <a16:creationId xmlns:a16="http://schemas.microsoft.com/office/drawing/2014/main" id="{AF2B6A2A-4396-DA01-4225-A1EFFA7E69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88B720-057E-CCF8-5432-DF5D27886BBD}"/>
              </a:ext>
            </a:extLst>
          </p:cNvPr>
          <p:cNvSpPr>
            <a:spLocks noGrp="1"/>
          </p:cNvSpPr>
          <p:nvPr>
            <p:ph type="sldNum" sz="quarter" idx="12"/>
          </p:nvPr>
        </p:nvSpPr>
        <p:spPr/>
        <p:txBody>
          <a:bodyPr/>
          <a:lstStyle>
            <a:lvl1pPr>
              <a:defRPr/>
            </a:lvl1pPr>
          </a:lstStyle>
          <a:p>
            <a:fld id="{B0E1F3E4-2CEB-E941-A7CF-56113D70176D}" type="slidenum">
              <a:rPr lang="en-US" altLang="en-GR"/>
              <a:pPr/>
              <a:t>‹#›</a:t>
            </a:fld>
            <a:endParaRPr lang="en-US" altLang="en-GR"/>
          </a:p>
        </p:txBody>
      </p:sp>
    </p:spTree>
    <p:extLst>
      <p:ext uri="{BB962C8B-B14F-4D97-AF65-F5344CB8AC3E}">
        <p14:creationId xmlns:p14="http://schemas.microsoft.com/office/powerpoint/2010/main" val="1181175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FE935-B670-0864-7599-23CA625BD552}"/>
              </a:ext>
            </a:extLst>
          </p:cNvPr>
          <p:cNvSpPr>
            <a:spLocks noGrp="1"/>
          </p:cNvSpPr>
          <p:nvPr>
            <p:ph type="dt" sz="half" idx="10"/>
          </p:nvPr>
        </p:nvSpPr>
        <p:spPr/>
        <p:txBody>
          <a:bodyPr/>
          <a:lstStyle>
            <a:lvl1pPr>
              <a:defRPr/>
            </a:lvl1pPr>
          </a:lstStyle>
          <a:p>
            <a:pPr>
              <a:defRPr/>
            </a:pPr>
            <a:fld id="{4465C2F9-E05D-874C-840B-84B67DD67248}" type="datetimeFigureOut">
              <a:rPr lang="en-US"/>
              <a:pPr>
                <a:defRPr/>
              </a:pPr>
              <a:t>3/27/24</a:t>
            </a:fld>
            <a:endParaRPr lang="en-US"/>
          </a:p>
        </p:txBody>
      </p:sp>
      <p:sp>
        <p:nvSpPr>
          <p:cNvPr id="5" name="Footer Placeholder 4">
            <a:extLst>
              <a:ext uri="{FF2B5EF4-FFF2-40B4-BE49-F238E27FC236}">
                <a16:creationId xmlns:a16="http://schemas.microsoft.com/office/drawing/2014/main" id="{ADAC053E-A335-09CB-28A4-C8EC440051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A59010-FFDE-DE6F-44A7-12CF3F020981}"/>
              </a:ext>
            </a:extLst>
          </p:cNvPr>
          <p:cNvSpPr>
            <a:spLocks noGrp="1"/>
          </p:cNvSpPr>
          <p:nvPr>
            <p:ph type="sldNum" sz="quarter" idx="12"/>
          </p:nvPr>
        </p:nvSpPr>
        <p:spPr/>
        <p:txBody>
          <a:bodyPr/>
          <a:lstStyle>
            <a:lvl1pPr>
              <a:defRPr/>
            </a:lvl1pPr>
          </a:lstStyle>
          <a:p>
            <a:fld id="{7BAE6A95-9003-8E4B-8735-DDD304ABAB78}" type="slidenum">
              <a:rPr lang="en-US" altLang="en-GR"/>
              <a:pPr/>
              <a:t>‹#›</a:t>
            </a:fld>
            <a:endParaRPr lang="en-US" altLang="en-GR"/>
          </a:p>
        </p:txBody>
      </p:sp>
    </p:spTree>
    <p:extLst>
      <p:ext uri="{BB962C8B-B14F-4D97-AF65-F5344CB8AC3E}">
        <p14:creationId xmlns:p14="http://schemas.microsoft.com/office/powerpoint/2010/main" val="3536813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0"/>
            <a:ext cx="7886700" cy="2852737"/>
          </a:xfrm>
        </p:spPr>
        <p:txBody>
          <a:bodyPr anchor="b"/>
          <a:lstStyle>
            <a:lvl1pPr>
              <a:defRPr sz="4501"/>
            </a:lvl1pPr>
          </a:lstStyle>
          <a:p>
            <a:r>
              <a:rPr lang="en-US"/>
              <a:t>Click to edit Master title style</a:t>
            </a:r>
          </a:p>
        </p:txBody>
      </p:sp>
      <p:sp>
        <p:nvSpPr>
          <p:cNvPr id="3" name="Text Placeholder 2"/>
          <p:cNvSpPr>
            <a:spLocks noGrp="1"/>
          </p:cNvSpPr>
          <p:nvPr>
            <p:ph type="body" idx="1"/>
          </p:nvPr>
        </p:nvSpPr>
        <p:spPr>
          <a:xfrm>
            <a:off x="623887" y="4589465"/>
            <a:ext cx="7886700" cy="1500187"/>
          </a:xfrm>
        </p:spPr>
        <p:txBody>
          <a:bodyPr/>
          <a:lstStyle>
            <a:lvl1pPr marL="0" indent="0">
              <a:buNone/>
              <a:defRPr sz="1800">
                <a:solidFill>
                  <a:schemeClr val="tx1">
                    <a:tint val="75000"/>
                  </a:schemeClr>
                </a:solidFill>
              </a:defRPr>
            </a:lvl1pPr>
            <a:lvl2pPr marL="342924" indent="0">
              <a:buNone/>
              <a:defRPr sz="1500">
                <a:solidFill>
                  <a:schemeClr val="tx1">
                    <a:tint val="75000"/>
                  </a:schemeClr>
                </a:solidFill>
              </a:defRPr>
            </a:lvl2pPr>
            <a:lvl3pPr marL="685849" indent="0">
              <a:buNone/>
              <a:defRPr sz="1350">
                <a:solidFill>
                  <a:schemeClr val="tx1">
                    <a:tint val="75000"/>
                  </a:schemeClr>
                </a:solidFill>
              </a:defRPr>
            </a:lvl3pPr>
            <a:lvl4pPr marL="1028774" indent="0">
              <a:buNone/>
              <a:defRPr sz="1200">
                <a:solidFill>
                  <a:schemeClr val="tx1">
                    <a:tint val="75000"/>
                  </a:schemeClr>
                </a:solidFill>
              </a:defRPr>
            </a:lvl4pPr>
            <a:lvl5pPr marL="1371698" indent="0">
              <a:buNone/>
              <a:defRPr sz="1200">
                <a:solidFill>
                  <a:schemeClr val="tx1">
                    <a:tint val="75000"/>
                  </a:schemeClr>
                </a:solidFill>
              </a:defRPr>
            </a:lvl5pPr>
            <a:lvl6pPr marL="1714623" indent="0">
              <a:buNone/>
              <a:defRPr sz="1200">
                <a:solidFill>
                  <a:schemeClr val="tx1">
                    <a:tint val="75000"/>
                  </a:schemeClr>
                </a:solidFill>
              </a:defRPr>
            </a:lvl6pPr>
            <a:lvl7pPr marL="2057547" indent="0">
              <a:buNone/>
              <a:defRPr sz="1200">
                <a:solidFill>
                  <a:schemeClr val="tx1">
                    <a:tint val="75000"/>
                  </a:schemeClr>
                </a:solidFill>
              </a:defRPr>
            </a:lvl7pPr>
            <a:lvl8pPr marL="2400473" indent="0">
              <a:buNone/>
              <a:defRPr sz="1200">
                <a:solidFill>
                  <a:schemeClr val="tx1">
                    <a:tint val="75000"/>
                  </a:schemeClr>
                </a:solidFill>
              </a:defRPr>
            </a:lvl8pPr>
            <a:lvl9pPr marL="274339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03BC6-84E1-E207-F02F-3F2F92FD098C}"/>
              </a:ext>
            </a:extLst>
          </p:cNvPr>
          <p:cNvSpPr>
            <a:spLocks noGrp="1"/>
          </p:cNvSpPr>
          <p:nvPr>
            <p:ph type="dt" sz="half" idx="10"/>
          </p:nvPr>
        </p:nvSpPr>
        <p:spPr/>
        <p:txBody>
          <a:bodyPr/>
          <a:lstStyle>
            <a:lvl1pPr>
              <a:defRPr/>
            </a:lvl1pPr>
          </a:lstStyle>
          <a:p>
            <a:pPr>
              <a:defRPr/>
            </a:pPr>
            <a:fld id="{2AF50892-01A1-9B49-B741-A6ED207C20AF}" type="datetimeFigureOut">
              <a:rPr lang="en-US"/>
              <a:pPr>
                <a:defRPr/>
              </a:pPr>
              <a:t>3/27/24</a:t>
            </a:fld>
            <a:endParaRPr lang="en-US"/>
          </a:p>
        </p:txBody>
      </p:sp>
      <p:sp>
        <p:nvSpPr>
          <p:cNvPr id="5" name="Footer Placeholder 4">
            <a:extLst>
              <a:ext uri="{FF2B5EF4-FFF2-40B4-BE49-F238E27FC236}">
                <a16:creationId xmlns:a16="http://schemas.microsoft.com/office/drawing/2014/main" id="{C74FA889-0927-1BBB-CE44-C9B912DD91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4E1377-532D-8AAB-1B44-5574AECECA78}"/>
              </a:ext>
            </a:extLst>
          </p:cNvPr>
          <p:cNvSpPr>
            <a:spLocks noGrp="1"/>
          </p:cNvSpPr>
          <p:nvPr>
            <p:ph type="sldNum" sz="quarter" idx="12"/>
          </p:nvPr>
        </p:nvSpPr>
        <p:spPr/>
        <p:txBody>
          <a:bodyPr/>
          <a:lstStyle>
            <a:lvl1pPr>
              <a:defRPr/>
            </a:lvl1pPr>
          </a:lstStyle>
          <a:p>
            <a:fld id="{BE8266C2-764B-B045-A645-0B051C06CA69}" type="slidenum">
              <a:rPr lang="en-US" altLang="en-GR"/>
              <a:pPr/>
              <a:t>‹#›</a:t>
            </a:fld>
            <a:endParaRPr lang="en-US" altLang="en-GR"/>
          </a:p>
        </p:txBody>
      </p:sp>
    </p:spTree>
    <p:extLst>
      <p:ext uri="{BB962C8B-B14F-4D97-AF65-F5344CB8AC3E}">
        <p14:creationId xmlns:p14="http://schemas.microsoft.com/office/powerpoint/2010/main" val="2067246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6F72E73-CADF-59A1-932A-8B6F337EC6E6}"/>
              </a:ext>
            </a:extLst>
          </p:cNvPr>
          <p:cNvSpPr>
            <a:spLocks noGrp="1"/>
          </p:cNvSpPr>
          <p:nvPr>
            <p:ph type="dt" sz="half" idx="10"/>
          </p:nvPr>
        </p:nvSpPr>
        <p:spPr/>
        <p:txBody>
          <a:bodyPr/>
          <a:lstStyle>
            <a:lvl1pPr>
              <a:defRPr/>
            </a:lvl1pPr>
          </a:lstStyle>
          <a:p>
            <a:pPr>
              <a:defRPr/>
            </a:pPr>
            <a:fld id="{274BD840-D4E4-CB4F-9929-F66CE6155985}" type="datetimeFigureOut">
              <a:rPr lang="en-US"/>
              <a:pPr>
                <a:defRPr/>
              </a:pPr>
              <a:t>3/27/24</a:t>
            </a:fld>
            <a:endParaRPr lang="en-US"/>
          </a:p>
        </p:txBody>
      </p:sp>
      <p:sp>
        <p:nvSpPr>
          <p:cNvPr id="6" name="Footer Placeholder 4">
            <a:extLst>
              <a:ext uri="{FF2B5EF4-FFF2-40B4-BE49-F238E27FC236}">
                <a16:creationId xmlns:a16="http://schemas.microsoft.com/office/drawing/2014/main" id="{D245470F-F4AA-77A6-155A-A49B1B5E56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DA0B42-B936-99A2-6357-B17DA3DBF54C}"/>
              </a:ext>
            </a:extLst>
          </p:cNvPr>
          <p:cNvSpPr>
            <a:spLocks noGrp="1"/>
          </p:cNvSpPr>
          <p:nvPr>
            <p:ph type="sldNum" sz="quarter" idx="12"/>
          </p:nvPr>
        </p:nvSpPr>
        <p:spPr/>
        <p:txBody>
          <a:bodyPr/>
          <a:lstStyle>
            <a:lvl1pPr>
              <a:defRPr/>
            </a:lvl1pPr>
          </a:lstStyle>
          <a:p>
            <a:fld id="{7F4CFF2A-92B5-7A4B-83D4-5E09C0CBCE6F}" type="slidenum">
              <a:rPr lang="en-US" altLang="en-GR"/>
              <a:pPr/>
              <a:t>‹#›</a:t>
            </a:fld>
            <a:endParaRPr lang="en-US" altLang="en-GR"/>
          </a:p>
        </p:txBody>
      </p:sp>
    </p:spTree>
    <p:extLst>
      <p:ext uri="{BB962C8B-B14F-4D97-AF65-F5344CB8AC3E}">
        <p14:creationId xmlns:p14="http://schemas.microsoft.com/office/powerpoint/2010/main" val="679290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BF7955C-C853-F714-48DA-3A77971A1809}"/>
              </a:ext>
            </a:extLst>
          </p:cNvPr>
          <p:cNvSpPr>
            <a:spLocks noGrp="1"/>
          </p:cNvSpPr>
          <p:nvPr>
            <p:ph type="dt" sz="half" idx="10"/>
          </p:nvPr>
        </p:nvSpPr>
        <p:spPr/>
        <p:txBody>
          <a:bodyPr/>
          <a:lstStyle>
            <a:lvl1pPr>
              <a:defRPr/>
            </a:lvl1pPr>
          </a:lstStyle>
          <a:p>
            <a:pPr>
              <a:defRPr/>
            </a:pPr>
            <a:fld id="{E21D7A0B-5956-5D47-A4AA-FD77E728EE47}" type="datetimeFigureOut">
              <a:rPr lang="en-US"/>
              <a:pPr>
                <a:defRPr/>
              </a:pPr>
              <a:t>3/27/24</a:t>
            </a:fld>
            <a:endParaRPr lang="en-US"/>
          </a:p>
        </p:txBody>
      </p:sp>
      <p:sp>
        <p:nvSpPr>
          <p:cNvPr id="8" name="Footer Placeholder 4">
            <a:extLst>
              <a:ext uri="{FF2B5EF4-FFF2-40B4-BE49-F238E27FC236}">
                <a16:creationId xmlns:a16="http://schemas.microsoft.com/office/drawing/2014/main" id="{0041E2A0-6F8B-584B-F09A-3417B28B33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3189A7B-FEB2-088C-22B1-B3F3BE6A250D}"/>
              </a:ext>
            </a:extLst>
          </p:cNvPr>
          <p:cNvSpPr>
            <a:spLocks noGrp="1"/>
          </p:cNvSpPr>
          <p:nvPr>
            <p:ph type="sldNum" sz="quarter" idx="12"/>
          </p:nvPr>
        </p:nvSpPr>
        <p:spPr/>
        <p:txBody>
          <a:bodyPr/>
          <a:lstStyle>
            <a:lvl1pPr>
              <a:defRPr/>
            </a:lvl1pPr>
          </a:lstStyle>
          <a:p>
            <a:fld id="{2D32EF30-E276-5041-B98E-E46102D0AC1A}" type="slidenum">
              <a:rPr lang="en-US" altLang="en-GR"/>
              <a:pPr/>
              <a:t>‹#›</a:t>
            </a:fld>
            <a:endParaRPr lang="en-US" altLang="en-GR"/>
          </a:p>
        </p:txBody>
      </p:sp>
    </p:spTree>
    <p:extLst>
      <p:ext uri="{BB962C8B-B14F-4D97-AF65-F5344CB8AC3E}">
        <p14:creationId xmlns:p14="http://schemas.microsoft.com/office/powerpoint/2010/main" val="32059833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C82410-68F3-9959-ACF0-071FC1F59926}"/>
              </a:ext>
            </a:extLst>
          </p:cNvPr>
          <p:cNvSpPr>
            <a:spLocks noGrp="1"/>
          </p:cNvSpPr>
          <p:nvPr>
            <p:ph type="dt" sz="half" idx="10"/>
          </p:nvPr>
        </p:nvSpPr>
        <p:spPr/>
        <p:txBody>
          <a:bodyPr/>
          <a:lstStyle>
            <a:lvl1pPr>
              <a:defRPr/>
            </a:lvl1pPr>
          </a:lstStyle>
          <a:p>
            <a:pPr>
              <a:defRPr/>
            </a:pPr>
            <a:fld id="{788EBE66-B508-F54F-AB23-8D55DBB790FE}" type="datetimeFigureOut">
              <a:rPr lang="en-US"/>
              <a:pPr>
                <a:defRPr/>
              </a:pPr>
              <a:t>3/27/24</a:t>
            </a:fld>
            <a:endParaRPr lang="en-US"/>
          </a:p>
        </p:txBody>
      </p:sp>
      <p:sp>
        <p:nvSpPr>
          <p:cNvPr id="4" name="Footer Placeholder 4">
            <a:extLst>
              <a:ext uri="{FF2B5EF4-FFF2-40B4-BE49-F238E27FC236}">
                <a16:creationId xmlns:a16="http://schemas.microsoft.com/office/drawing/2014/main" id="{E17A7BD8-DA09-3845-1D47-8851E9421F1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EA2E38A-E998-44E2-8C2E-CECB2EFE5092}"/>
              </a:ext>
            </a:extLst>
          </p:cNvPr>
          <p:cNvSpPr>
            <a:spLocks noGrp="1"/>
          </p:cNvSpPr>
          <p:nvPr>
            <p:ph type="sldNum" sz="quarter" idx="12"/>
          </p:nvPr>
        </p:nvSpPr>
        <p:spPr/>
        <p:txBody>
          <a:bodyPr/>
          <a:lstStyle>
            <a:lvl1pPr>
              <a:defRPr/>
            </a:lvl1pPr>
          </a:lstStyle>
          <a:p>
            <a:fld id="{484DCBCD-2A1E-CE47-B177-283ABC63FFBA}" type="slidenum">
              <a:rPr lang="en-US" altLang="en-GR"/>
              <a:pPr/>
              <a:t>‹#›</a:t>
            </a:fld>
            <a:endParaRPr lang="en-US" altLang="en-GR"/>
          </a:p>
        </p:txBody>
      </p:sp>
    </p:spTree>
    <p:extLst>
      <p:ext uri="{BB962C8B-B14F-4D97-AF65-F5344CB8AC3E}">
        <p14:creationId xmlns:p14="http://schemas.microsoft.com/office/powerpoint/2010/main" val="1401313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F6FAAC6-169F-FEA5-BD7C-0B9E81B414F0}"/>
              </a:ext>
            </a:extLst>
          </p:cNvPr>
          <p:cNvSpPr>
            <a:spLocks noGrp="1"/>
          </p:cNvSpPr>
          <p:nvPr>
            <p:ph type="dt" sz="half" idx="10"/>
          </p:nvPr>
        </p:nvSpPr>
        <p:spPr/>
        <p:txBody>
          <a:bodyPr/>
          <a:lstStyle>
            <a:lvl1pPr>
              <a:defRPr/>
            </a:lvl1pPr>
          </a:lstStyle>
          <a:p>
            <a:pPr>
              <a:defRPr/>
            </a:pPr>
            <a:fld id="{C6F34099-7C2F-D845-B9D9-F71EDECA803A}" type="datetimeFigureOut">
              <a:rPr lang="en-US"/>
              <a:pPr>
                <a:defRPr/>
              </a:pPr>
              <a:t>3/27/24</a:t>
            </a:fld>
            <a:endParaRPr lang="en-US"/>
          </a:p>
        </p:txBody>
      </p:sp>
      <p:sp>
        <p:nvSpPr>
          <p:cNvPr id="3" name="Footer Placeholder 4">
            <a:extLst>
              <a:ext uri="{FF2B5EF4-FFF2-40B4-BE49-F238E27FC236}">
                <a16:creationId xmlns:a16="http://schemas.microsoft.com/office/drawing/2014/main" id="{4C73435B-1741-C62F-F03B-C0263F8B51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EBCCD64-2543-9B25-BEEA-F06BC1373410}"/>
              </a:ext>
            </a:extLst>
          </p:cNvPr>
          <p:cNvSpPr>
            <a:spLocks noGrp="1"/>
          </p:cNvSpPr>
          <p:nvPr>
            <p:ph type="sldNum" sz="quarter" idx="12"/>
          </p:nvPr>
        </p:nvSpPr>
        <p:spPr/>
        <p:txBody>
          <a:bodyPr/>
          <a:lstStyle>
            <a:lvl1pPr>
              <a:defRPr/>
            </a:lvl1pPr>
          </a:lstStyle>
          <a:p>
            <a:fld id="{B559D1A4-84CB-0D4B-A581-7DE37E661B03}" type="slidenum">
              <a:rPr lang="en-US" altLang="en-GR"/>
              <a:pPr/>
              <a:t>‹#›</a:t>
            </a:fld>
            <a:endParaRPr lang="en-US" altLang="en-GR"/>
          </a:p>
        </p:txBody>
      </p:sp>
    </p:spTree>
    <p:extLst>
      <p:ext uri="{BB962C8B-B14F-4D97-AF65-F5344CB8AC3E}">
        <p14:creationId xmlns:p14="http://schemas.microsoft.com/office/powerpoint/2010/main" val="116743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023CA66D-48DA-4C20-BFD9-87D67173824F}" type="slidenum">
              <a:rPr lang="el-GR"/>
              <a:pPr>
                <a:defRPr/>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200"/>
            </a:lvl1pPr>
            <a:lvl2pPr marL="342924" indent="0">
              <a:buNone/>
              <a:defRPr sz="1050"/>
            </a:lvl2pPr>
            <a:lvl3pPr marL="685849" indent="0">
              <a:buNone/>
              <a:defRPr sz="900"/>
            </a:lvl3pPr>
            <a:lvl4pPr marL="1028774" indent="0">
              <a:buNone/>
              <a:defRPr sz="750"/>
            </a:lvl4pPr>
            <a:lvl5pPr marL="1371698" indent="0">
              <a:buNone/>
              <a:defRPr sz="750"/>
            </a:lvl5pPr>
            <a:lvl6pPr marL="1714623" indent="0">
              <a:buNone/>
              <a:defRPr sz="750"/>
            </a:lvl6pPr>
            <a:lvl7pPr marL="2057547" indent="0">
              <a:buNone/>
              <a:defRPr sz="750"/>
            </a:lvl7pPr>
            <a:lvl8pPr marL="2400473" indent="0">
              <a:buNone/>
              <a:defRPr sz="750"/>
            </a:lvl8pPr>
            <a:lvl9pPr marL="2743397"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4678990F-4898-ACE7-C86A-2602D565439A}"/>
              </a:ext>
            </a:extLst>
          </p:cNvPr>
          <p:cNvSpPr>
            <a:spLocks noGrp="1"/>
          </p:cNvSpPr>
          <p:nvPr>
            <p:ph type="dt" sz="half" idx="10"/>
          </p:nvPr>
        </p:nvSpPr>
        <p:spPr/>
        <p:txBody>
          <a:bodyPr/>
          <a:lstStyle>
            <a:lvl1pPr>
              <a:defRPr/>
            </a:lvl1pPr>
          </a:lstStyle>
          <a:p>
            <a:pPr>
              <a:defRPr/>
            </a:pPr>
            <a:fld id="{0BE2418C-23AA-1E48-9E78-EA05C6D86CB6}" type="datetimeFigureOut">
              <a:rPr lang="en-US"/>
              <a:pPr>
                <a:defRPr/>
              </a:pPr>
              <a:t>3/27/24</a:t>
            </a:fld>
            <a:endParaRPr lang="en-US"/>
          </a:p>
        </p:txBody>
      </p:sp>
      <p:sp>
        <p:nvSpPr>
          <p:cNvPr id="6" name="Footer Placeholder 4">
            <a:extLst>
              <a:ext uri="{FF2B5EF4-FFF2-40B4-BE49-F238E27FC236}">
                <a16:creationId xmlns:a16="http://schemas.microsoft.com/office/drawing/2014/main" id="{1B839530-CDBE-6DB1-F4A3-A33161CFD8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2BF302-A963-F09F-0465-7AFA756CFADA}"/>
              </a:ext>
            </a:extLst>
          </p:cNvPr>
          <p:cNvSpPr>
            <a:spLocks noGrp="1"/>
          </p:cNvSpPr>
          <p:nvPr>
            <p:ph type="sldNum" sz="quarter" idx="12"/>
          </p:nvPr>
        </p:nvSpPr>
        <p:spPr/>
        <p:txBody>
          <a:bodyPr/>
          <a:lstStyle>
            <a:lvl1pPr>
              <a:defRPr/>
            </a:lvl1pPr>
          </a:lstStyle>
          <a:p>
            <a:fld id="{9AB32C7C-4F98-7F4C-AE96-7F7EE8932D13}" type="slidenum">
              <a:rPr lang="en-US" altLang="en-GR"/>
              <a:pPr/>
              <a:t>‹#›</a:t>
            </a:fld>
            <a:endParaRPr lang="en-US" altLang="en-GR"/>
          </a:p>
        </p:txBody>
      </p:sp>
    </p:spTree>
    <p:extLst>
      <p:ext uri="{BB962C8B-B14F-4D97-AF65-F5344CB8AC3E}">
        <p14:creationId xmlns:p14="http://schemas.microsoft.com/office/powerpoint/2010/main" val="540086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0" cy="4873625"/>
          </a:xfrm>
        </p:spPr>
        <p:txBody>
          <a:bodyPr rtlCol="0">
            <a:normAutofit/>
          </a:bodyPr>
          <a:lstStyle>
            <a:lvl1pPr marL="0" indent="0">
              <a:buNone/>
              <a:defRPr sz="2400"/>
            </a:lvl1pPr>
            <a:lvl2pPr marL="342924" indent="0">
              <a:buNone/>
              <a:defRPr sz="2100"/>
            </a:lvl2pPr>
            <a:lvl3pPr marL="685849" indent="0">
              <a:buNone/>
              <a:defRPr sz="1800"/>
            </a:lvl3pPr>
            <a:lvl4pPr marL="1028774" indent="0">
              <a:buNone/>
              <a:defRPr sz="1500"/>
            </a:lvl4pPr>
            <a:lvl5pPr marL="1371698" indent="0">
              <a:buNone/>
              <a:defRPr sz="1500"/>
            </a:lvl5pPr>
            <a:lvl6pPr marL="1714623" indent="0">
              <a:buNone/>
              <a:defRPr sz="1500"/>
            </a:lvl6pPr>
            <a:lvl7pPr marL="2057547" indent="0">
              <a:buNone/>
              <a:defRPr sz="1500"/>
            </a:lvl7pPr>
            <a:lvl8pPr marL="2400473" indent="0">
              <a:buNone/>
              <a:defRPr sz="1500"/>
            </a:lvl8pPr>
            <a:lvl9pPr marL="2743397" indent="0">
              <a:buNone/>
              <a:defRPr sz="1500"/>
            </a:lvl9pPr>
          </a:lstStyle>
          <a:p>
            <a:pPr lvl="0"/>
            <a:endParaRPr lang="en-US" noProof="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200"/>
            </a:lvl1pPr>
            <a:lvl2pPr marL="342924" indent="0">
              <a:buNone/>
              <a:defRPr sz="1050"/>
            </a:lvl2pPr>
            <a:lvl3pPr marL="685849" indent="0">
              <a:buNone/>
              <a:defRPr sz="900"/>
            </a:lvl3pPr>
            <a:lvl4pPr marL="1028774" indent="0">
              <a:buNone/>
              <a:defRPr sz="750"/>
            </a:lvl4pPr>
            <a:lvl5pPr marL="1371698" indent="0">
              <a:buNone/>
              <a:defRPr sz="750"/>
            </a:lvl5pPr>
            <a:lvl6pPr marL="1714623" indent="0">
              <a:buNone/>
              <a:defRPr sz="750"/>
            </a:lvl6pPr>
            <a:lvl7pPr marL="2057547" indent="0">
              <a:buNone/>
              <a:defRPr sz="750"/>
            </a:lvl7pPr>
            <a:lvl8pPr marL="2400473" indent="0">
              <a:buNone/>
              <a:defRPr sz="750"/>
            </a:lvl8pPr>
            <a:lvl9pPr marL="2743397"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7CE7B4C-55A2-9469-A4FA-421F9C53F679}"/>
              </a:ext>
            </a:extLst>
          </p:cNvPr>
          <p:cNvSpPr>
            <a:spLocks noGrp="1"/>
          </p:cNvSpPr>
          <p:nvPr>
            <p:ph type="dt" sz="half" idx="10"/>
          </p:nvPr>
        </p:nvSpPr>
        <p:spPr/>
        <p:txBody>
          <a:bodyPr/>
          <a:lstStyle>
            <a:lvl1pPr>
              <a:defRPr/>
            </a:lvl1pPr>
          </a:lstStyle>
          <a:p>
            <a:pPr>
              <a:defRPr/>
            </a:pPr>
            <a:fld id="{B935CEBB-94C1-5C43-9401-86585F1A9906}" type="datetimeFigureOut">
              <a:rPr lang="en-US"/>
              <a:pPr>
                <a:defRPr/>
              </a:pPr>
              <a:t>3/27/24</a:t>
            </a:fld>
            <a:endParaRPr lang="en-US"/>
          </a:p>
        </p:txBody>
      </p:sp>
      <p:sp>
        <p:nvSpPr>
          <p:cNvPr id="6" name="Footer Placeholder 4">
            <a:extLst>
              <a:ext uri="{FF2B5EF4-FFF2-40B4-BE49-F238E27FC236}">
                <a16:creationId xmlns:a16="http://schemas.microsoft.com/office/drawing/2014/main" id="{B22AA777-AFE1-C186-20B1-5F232F6F95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8C7165-4007-7754-2EF3-79672AF71C42}"/>
              </a:ext>
            </a:extLst>
          </p:cNvPr>
          <p:cNvSpPr>
            <a:spLocks noGrp="1"/>
          </p:cNvSpPr>
          <p:nvPr>
            <p:ph type="sldNum" sz="quarter" idx="12"/>
          </p:nvPr>
        </p:nvSpPr>
        <p:spPr/>
        <p:txBody>
          <a:bodyPr/>
          <a:lstStyle>
            <a:lvl1pPr>
              <a:defRPr/>
            </a:lvl1pPr>
          </a:lstStyle>
          <a:p>
            <a:fld id="{E6CA0069-8F0C-2E44-8655-B6DF4503D9C1}" type="slidenum">
              <a:rPr lang="en-US" altLang="en-GR"/>
              <a:pPr/>
              <a:t>‹#›</a:t>
            </a:fld>
            <a:endParaRPr lang="en-US" altLang="en-GR"/>
          </a:p>
        </p:txBody>
      </p:sp>
    </p:spTree>
    <p:extLst>
      <p:ext uri="{BB962C8B-B14F-4D97-AF65-F5344CB8AC3E}">
        <p14:creationId xmlns:p14="http://schemas.microsoft.com/office/powerpoint/2010/main" val="38406710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8CE15-AEF0-C68D-8A92-34E58BBB2A18}"/>
              </a:ext>
            </a:extLst>
          </p:cNvPr>
          <p:cNvSpPr>
            <a:spLocks noGrp="1"/>
          </p:cNvSpPr>
          <p:nvPr>
            <p:ph type="dt" sz="half" idx="10"/>
          </p:nvPr>
        </p:nvSpPr>
        <p:spPr/>
        <p:txBody>
          <a:bodyPr/>
          <a:lstStyle>
            <a:lvl1pPr>
              <a:defRPr/>
            </a:lvl1pPr>
          </a:lstStyle>
          <a:p>
            <a:pPr>
              <a:defRPr/>
            </a:pPr>
            <a:fld id="{B65F9458-2B2F-794E-A313-D78C789B042B}" type="datetimeFigureOut">
              <a:rPr lang="en-US"/>
              <a:pPr>
                <a:defRPr/>
              </a:pPr>
              <a:t>3/27/24</a:t>
            </a:fld>
            <a:endParaRPr lang="en-US"/>
          </a:p>
        </p:txBody>
      </p:sp>
      <p:sp>
        <p:nvSpPr>
          <p:cNvPr id="5" name="Footer Placeholder 4">
            <a:extLst>
              <a:ext uri="{FF2B5EF4-FFF2-40B4-BE49-F238E27FC236}">
                <a16:creationId xmlns:a16="http://schemas.microsoft.com/office/drawing/2014/main" id="{35411107-B4C8-EF68-AACE-48FB19A7CF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0BDFFD-1F2D-E687-9D87-D6CD04945BDB}"/>
              </a:ext>
            </a:extLst>
          </p:cNvPr>
          <p:cNvSpPr>
            <a:spLocks noGrp="1"/>
          </p:cNvSpPr>
          <p:nvPr>
            <p:ph type="sldNum" sz="quarter" idx="12"/>
          </p:nvPr>
        </p:nvSpPr>
        <p:spPr/>
        <p:txBody>
          <a:bodyPr/>
          <a:lstStyle>
            <a:lvl1pPr>
              <a:defRPr/>
            </a:lvl1pPr>
          </a:lstStyle>
          <a:p>
            <a:fld id="{8919D4BB-D7A5-004D-A3FC-A64BCEB9438A}" type="slidenum">
              <a:rPr lang="en-US" altLang="en-GR"/>
              <a:pPr/>
              <a:t>‹#›</a:t>
            </a:fld>
            <a:endParaRPr lang="en-US" altLang="en-GR"/>
          </a:p>
        </p:txBody>
      </p:sp>
    </p:spTree>
    <p:extLst>
      <p:ext uri="{BB962C8B-B14F-4D97-AF65-F5344CB8AC3E}">
        <p14:creationId xmlns:p14="http://schemas.microsoft.com/office/powerpoint/2010/main" val="1115601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BEB40-3AD3-AD03-5F83-F8A35952FC87}"/>
              </a:ext>
            </a:extLst>
          </p:cNvPr>
          <p:cNvSpPr>
            <a:spLocks noGrp="1"/>
          </p:cNvSpPr>
          <p:nvPr>
            <p:ph type="dt" sz="half" idx="10"/>
          </p:nvPr>
        </p:nvSpPr>
        <p:spPr/>
        <p:txBody>
          <a:bodyPr/>
          <a:lstStyle>
            <a:lvl1pPr>
              <a:defRPr/>
            </a:lvl1pPr>
          </a:lstStyle>
          <a:p>
            <a:pPr>
              <a:defRPr/>
            </a:pPr>
            <a:fld id="{B2A69A92-9534-1F40-9067-3EAB14B85CBE}" type="datetimeFigureOut">
              <a:rPr lang="en-US"/>
              <a:pPr>
                <a:defRPr/>
              </a:pPr>
              <a:t>3/27/24</a:t>
            </a:fld>
            <a:endParaRPr lang="en-US"/>
          </a:p>
        </p:txBody>
      </p:sp>
      <p:sp>
        <p:nvSpPr>
          <p:cNvPr id="5" name="Footer Placeholder 4">
            <a:extLst>
              <a:ext uri="{FF2B5EF4-FFF2-40B4-BE49-F238E27FC236}">
                <a16:creationId xmlns:a16="http://schemas.microsoft.com/office/drawing/2014/main" id="{A709DD7B-08B0-6E0C-12BA-45010A999F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EE9B5A-C4C0-877A-3435-FD00C51B33AD}"/>
              </a:ext>
            </a:extLst>
          </p:cNvPr>
          <p:cNvSpPr>
            <a:spLocks noGrp="1"/>
          </p:cNvSpPr>
          <p:nvPr>
            <p:ph type="sldNum" sz="quarter" idx="12"/>
          </p:nvPr>
        </p:nvSpPr>
        <p:spPr/>
        <p:txBody>
          <a:bodyPr/>
          <a:lstStyle>
            <a:lvl1pPr>
              <a:defRPr/>
            </a:lvl1pPr>
          </a:lstStyle>
          <a:p>
            <a:fld id="{CF3A3491-E94E-9B4B-9F16-A7A36FC7F351}" type="slidenum">
              <a:rPr lang="en-US" altLang="en-GR"/>
              <a:pPr/>
              <a:t>‹#›</a:t>
            </a:fld>
            <a:endParaRPr lang="en-US" altLang="en-GR"/>
          </a:p>
        </p:txBody>
      </p:sp>
    </p:spTree>
    <p:extLst>
      <p:ext uri="{BB962C8B-B14F-4D97-AF65-F5344CB8AC3E}">
        <p14:creationId xmlns:p14="http://schemas.microsoft.com/office/powerpoint/2010/main" val="2720462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smtClean="0"/>
            </a:lvl1pPr>
          </a:lstStyle>
          <a:p>
            <a:pPr>
              <a:defRPr/>
            </a:pPr>
            <a:fld id="{D2D3A5A2-0994-4F41-88C6-2ADD669126B4}" type="slidenum">
              <a:rPr lang="el-GR"/>
              <a:pPr>
                <a:defRPr/>
              </a:pPr>
              <a:t>‹#›</a:t>
            </a:fld>
            <a:endParaRPr lang="el-GR"/>
          </a:p>
        </p:txBody>
      </p:sp>
    </p:spTree>
    <p:extLst>
      <p:ext uri="{BB962C8B-B14F-4D97-AF65-F5344CB8AC3E}">
        <p14:creationId xmlns:p14="http://schemas.microsoft.com/office/powerpoint/2010/main" val="35916613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1" y="2130426"/>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44105" indent="0" algn="ctr">
              <a:buNone/>
              <a:defRPr>
                <a:solidFill>
                  <a:schemeClr val="tx1">
                    <a:tint val="75000"/>
                  </a:schemeClr>
                </a:solidFill>
              </a:defRPr>
            </a:lvl2pPr>
            <a:lvl3pPr marL="888210" indent="0" algn="ctr">
              <a:buNone/>
              <a:defRPr>
                <a:solidFill>
                  <a:schemeClr val="tx1">
                    <a:tint val="75000"/>
                  </a:schemeClr>
                </a:solidFill>
              </a:defRPr>
            </a:lvl3pPr>
            <a:lvl4pPr marL="1332316" indent="0" algn="ctr">
              <a:buNone/>
              <a:defRPr>
                <a:solidFill>
                  <a:schemeClr val="tx1">
                    <a:tint val="75000"/>
                  </a:schemeClr>
                </a:solidFill>
              </a:defRPr>
            </a:lvl4pPr>
            <a:lvl5pPr marL="1776421" indent="0" algn="ctr">
              <a:buNone/>
              <a:defRPr>
                <a:solidFill>
                  <a:schemeClr val="tx1">
                    <a:tint val="75000"/>
                  </a:schemeClr>
                </a:solidFill>
              </a:defRPr>
            </a:lvl5pPr>
            <a:lvl6pPr marL="2220526" indent="0" algn="ctr">
              <a:buNone/>
              <a:defRPr>
                <a:solidFill>
                  <a:schemeClr val="tx1">
                    <a:tint val="75000"/>
                  </a:schemeClr>
                </a:solidFill>
              </a:defRPr>
            </a:lvl6pPr>
            <a:lvl7pPr marL="2664631" indent="0" algn="ctr">
              <a:buNone/>
              <a:defRPr>
                <a:solidFill>
                  <a:schemeClr val="tx1">
                    <a:tint val="75000"/>
                  </a:schemeClr>
                </a:solidFill>
              </a:defRPr>
            </a:lvl7pPr>
            <a:lvl8pPr marL="3108737" indent="0" algn="ctr">
              <a:buNone/>
              <a:defRPr>
                <a:solidFill>
                  <a:schemeClr val="tx1">
                    <a:tint val="75000"/>
                  </a:schemeClr>
                </a:solidFill>
              </a:defRPr>
            </a:lvl8pPr>
            <a:lvl9pPr marL="3552842"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33A94532-D4E5-4BC3-9054-F598554EC79A}" type="datetimeFigureOut">
              <a:rPr lang="el-GR" smtClean="0"/>
              <a:t>27/3/24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1918260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33A94532-D4E5-4BC3-9054-F598554EC79A}" type="datetimeFigureOut">
              <a:rPr lang="el-GR" smtClean="0"/>
              <a:t>27/3/24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28546039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1"/>
            <a:ext cx="7772400" cy="1362075"/>
          </a:xfrm>
        </p:spPr>
        <p:txBody>
          <a:bodyPr anchor="t"/>
          <a:lstStyle>
            <a:lvl1pPr algn="l">
              <a:defRPr sz="3911" b="1" cap="all"/>
            </a:lvl1pPr>
          </a:lstStyle>
          <a:p>
            <a:r>
              <a:rPr lang="el-GR"/>
              <a:t>Στυλ κύριου τίτλου</a:t>
            </a:r>
          </a:p>
        </p:txBody>
      </p:sp>
      <p:sp>
        <p:nvSpPr>
          <p:cNvPr id="3" name="Θέση κειμένου 2"/>
          <p:cNvSpPr>
            <a:spLocks noGrp="1"/>
          </p:cNvSpPr>
          <p:nvPr>
            <p:ph type="body" idx="1"/>
          </p:nvPr>
        </p:nvSpPr>
        <p:spPr>
          <a:xfrm>
            <a:off x="722313" y="2906714"/>
            <a:ext cx="7772400" cy="1500187"/>
          </a:xfrm>
        </p:spPr>
        <p:txBody>
          <a:bodyPr anchor="b"/>
          <a:lstStyle>
            <a:lvl1pPr marL="0" indent="0">
              <a:buNone/>
              <a:defRPr sz="1930">
                <a:solidFill>
                  <a:schemeClr val="tx1">
                    <a:tint val="75000"/>
                  </a:schemeClr>
                </a:solidFill>
              </a:defRPr>
            </a:lvl1pPr>
            <a:lvl2pPr marL="444105" indent="0">
              <a:buNone/>
              <a:defRPr sz="1727">
                <a:solidFill>
                  <a:schemeClr val="tx1">
                    <a:tint val="75000"/>
                  </a:schemeClr>
                </a:solidFill>
              </a:defRPr>
            </a:lvl2pPr>
            <a:lvl3pPr marL="888210" indent="0">
              <a:buNone/>
              <a:defRPr sz="1574">
                <a:solidFill>
                  <a:schemeClr val="tx1">
                    <a:tint val="75000"/>
                  </a:schemeClr>
                </a:solidFill>
              </a:defRPr>
            </a:lvl3pPr>
            <a:lvl4pPr marL="1332316" indent="0">
              <a:buNone/>
              <a:defRPr sz="1371">
                <a:solidFill>
                  <a:schemeClr val="tx1">
                    <a:tint val="75000"/>
                  </a:schemeClr>
                </a:solidFill>
              </a:defRPr>
            </a:lvl4pPr>
            <a:lvl5pPr marL="1776421" indent="0">
              <a:buNone/>
              <a:defRPr sz="1371">
                <a:solidFill>
                  <a:schemeClr val="tx1">
                    <a:tint val="75000"/>
                  </a:schemeClr>
                </a:solidFill>
              </a:defRPr>
            </a:lvl5pPr>
            <a:lvl6pPr marL="2220526" indent="0">
              <a:buNone/>
              <a:defRPr sz="1371">
                <a:solidFill>
                  <a:schemeClr val="tx1">
                    <a:tint val="75000"/>
                  </a:schemeClr>
                </a:solidFill>
              </a:defRPr>
            </a:lvl6pPr>
            <a:lvl7pPr marL="2664631" indent="0">
              <a:buNone/>
              <a:defRPr sz="1371">
                <a:solidFill>
                  <a:schemeClr val="tx1">
                    <a:tint val="75000"/>
                  </a:schemeClr>
                </a:solidFill>
              </a:defRPr>
            </a:lvl7pPr>
            <a:lvl8pPr marL="3108737" indent="0">
              <a:buNone/>
              <a:defRPr sz="1371">
                <a:solidFill>
                  <a:schemeClr val="tx1">
                    <a:tint val="75000"/>
                  </a:schemeClr>
                </a:solidFill>
              </a:defRPr>
            </a:lvl8pPr>
            <a:lvl9pPr marL="3552842" indent="0">
              <a:buNone/>
              <a:defRPr sz="1371">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33A94532-D4E5-4BC3-9054-F598554EC79A}" type="datetimeFigureOut">
              <a:rPr lang="el-GR" smtClean="0"/>
              <a:t>27/3/24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2180438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900113" y="2940051"/>
            <a:ext cx="8024812" cy="8316913"/>
          </a:xfrm>
        </p:spPr>
        <p:txBody>
          <a:bodyPr/>
          <a:lstStyle>
            <a:lvl1pPr>
              <a:defRPr sz="2743"/>
            </a:lvl1pPr>
            <a:lvl2pPr>
              <a:defRPr sz="2336"/>
            </a:lvl2pPr>
            <a:lvl3pPr>
              <a:defRPr sz="1930"/>
            </a:lvl3pPr>
            <a:lvl4pPr>
              <a:defRPr sz="1727"/>
            </a:lvl4pPr>
            <a:lvl5pPr>
              <a:defRPr sz="1727"/>
            </a:lvl5pPr>
            <a:lvl6pPr>
              <a:defRPr sz="1727"/>
            </a:lvl6pPr>
            <a:lvl7pPr>
              <a:defRPr sz="1727"/>
            </a:lvl7pPr>
            <a:lvl8pPr>
              <a:defRPr sz="1727"/>
            </a:lvl8pPr>
            <a:lvl9pPr>
              <a:defRPr sz="1727"/>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9077326" y="2940051"/>
            <a:ext cx="8024813" cy="8316913"/>
          </a:xfrm>
        </p:spPr>
        <p:txBody>
          <a:bodyPr/>
          <a:lstStyle>
            <a:lvl1pPr>
              <a:defRPr sz="2743"/>
            </a:lvl1pPr>
            <a:lvl2pPr>
              <a:defRPr sz="2336"/>
            </a:lvl2pPr>
            <a:lvl3pPr>
              <a:defRPr sz="1930"/>
            </a:lvl3pPr>
            <a:lvl4pPr>
              <a:defRPr sz="1727"/>
            </a:lvl4pPr>
            <a:lvl5pPr>
              <a:defRPr sz="1727"/>
            </a:lvl5pPr>
            <a:lvl6pPr>
              <a:defRPr sz="1727"/>
            </a:lvl6pPr>
            <a:lvl7pPr>
              <a:defRPr sz="1727"/>
            </a:lvl7pPr>
            <a:lvl8pPr>
              <a:defRPr sz="1727"/>
            </a:lvl8pPr>
            <a:lvl9pPr>
              <a:defRPr sz="1727"/>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33A94532-D4E5-4BC3-9054-F598554EC79A}" type="datetimeFigureOut">
              <a:rPr lang="el-GR" smtClean="0"/>
              <a:t>27/3/24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27590874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336" b="1"/>
            </a:lvl1pPr>
            <a:lvl2pPr marL="444105" indent="0">
              <a:buNone/>
              <a:defRPr sz="1930" b="1"/>
            </a:lvl2pPr>
            <a:lvl3pPr marL="888210" indent="0">
              <a:buNone/>
              <a:defRPr sz="1727" b="1"/>
            </a:lvl3pPr>
            <a:lvl4pPr marL="1332316" indent="0">
              <a:buNone/>
              <a:defRPr sz="1574" b="1"/>
            </a:lvl4pPr>
            <a:lvl5pPr marL="1776421" indent="0">
              <a:buNone/>
              <a:defRPr sz="1574" b="1"/>
            </a:lvl5pPr>
            <a:lvl6pPr marL="2220526" indent="0">
              <a:buNone/>
              <a:defRPr sz="1574" b="1"/>
            </a:lvl6pPr>
            <a:lvl7pPr marL="2664631" indent="0">
              <a:buNone/>
              <a:defRPr sz="1574" b="1"/>
            </a:lvl7pPr>
            <a:lvl8pPr marL="3108737" indent="0">
              <a:buNone/>
              <a:defRPr sz="1574" b="1"/>
            </a:lvl8pPr>
            <a:lvl9pPr marL="3552842" indent="0">
              <a:buNone/>
              <a:defRPr sz="1574"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336"/>
            </a:lvl1pPr>
            <a:lvl2pPr>
              <a:defRPr sz="1930"/>
            </a:lvl2pPr>
            <a:lvl3pPr>
              <a:defRPr sz="1727"/>
            </a:lvl3pPr>
            <a:lvl4pPr>
              <a:defRPr sz="1574"/>
            </a:lvl4pPr>
            <a:lvl5pPr>
              <a:defRPr sz="1574"/>
            </a:lvl5pPr>
            <a:lvl6pPr>
              <a:defRPr sz="1574"/>
            </a:lvl6pPr>
            <a:lvl7pPr>
              <a:defRPr sz="1574"/>
            </a:lvl7pPr>
            <a:lvl8pPr>
              <a:defRPr sz="1574"/>
            </a:lvl8pPr>
            <a:lvl9pPr>
              <a:defRPr sz="1574"/>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6" y="1535113"/>
            <a:ext cx="4041775" cy="639762"/>
          </a:xfrm>
        </p:spPr>
        <p:txBody>
          <a:bodyPr anchor="b"/>
          <a:lstStyle>
            <a:lvl1pPr marL="0" indent="0">
              <a:buNone/>
              <a:defRPr sz="2336" b="1"/>
            </a:lvl1pPr>
            <a:lvl2pPr marL="444105" indent="0">
              <a:buNone/>
              <a:defRPr sz="1930" b="1"/>
            </a:lvl2pPr>
            <a:lvl3pPr marL="888210" indent="0">
              <a:buNone/>
              <a:defRPr sz="1727" b="1"/>
            </a:lvl3pPr>
            <a:lvl4pPr marL="1332316" indent="0">
              <a:buNone/>
              <a:defRPr sz="1574" b="1"/>
            </a:lvl4pPr>
            <a:lvl5pPr marL="1776421" indent="0">
              <a:buNone/>
              <a:defRPr sz="1574" b="1"/>
            </a:lvl5pPr>
            <a:lvl6pPr marL="2220526" indent="0">
              <a:buNone/>
              <a:defRPr sz="1574" b="1"/>
            </a:lvl6pPr>
            <a:lvl7pPr marL="2664631" indent="0">
              <a:buNone/>
              <a:defRPr sz="1574" b="1"/>
            </a:lvl7pPr>
            <a:lvl8pPr marL="3108737" indent="0">
              <a:buNone/>
              <a:defRPr sz="1574" b="1"/>
            </a:lvl8pPr>
            <a:lvl9pPr marL="3552842" indent="0">
              <a:buNone/>
              <a:defRPr sz="1574"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6" y="2174875"/>
            <a:ext cx="4041775" cy="3951288"/>
          </a:xfrm>
        </p:spPr>
        <p:txBody>
          <a:bodyPr/>
          <a:lstStyle>
            <a:lvl1pPr>
              <a:defRPr sz="2336"/>
            </a:lvl1pPr>
            <a:lvl2pPr>
              <a:defRPr sz="1930"/>
            </a:lvl2pPr>
            <a:lvl3pPr>
              <a:defRPr sz="1727"/>
            </a:lvl3pPr>
            <a:lvl4pPr>
              <a:defRPr sz="1574"/>
            </a:lvl4pPr>
            <a:lvl5pPr>
              <a:defRPr sz="1574"/>
            </a:lvl5pPr>
            <a:lvl6pPr>
              <a:defRPr sz="1574"/>
            </a:lvl6pPr>
            <a:lvl7pPr>
              <a:defRPr sz="1574"/>
            </a:lvl7pPr>
            <a:lvl8pPr>
              <a:defRPr sz="1574"/>
            </a:lvl8pPr>
            <a:lvl9pPr>
              <a:defRPr sz="1574"/>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33A94532-D4E5-4BC3-9054-F598554EC79A}" type="datetimeFigureOut">
              <a:rPr lang="el-GR" smtClean="0"/>
              <a:t>27/3/24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228839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AE8A73F-FA54-4A33-BC7C-69634F1C1DB7}" type="slidenum">
              <a:rPr lang="el-GR"/>
              <a:pPr>
                <a:defRPr/>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33A94532-D4E5-4BC3-9054-F598554EC79A}" type="datetimeFigureOut">
              <a:rPr lang="el-GR" smtClean="0"/>
              <a:t>27/3/24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16791385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33A94532-D4E5-4BC3-9054-F598554EC79A}" type="datetimeFigureOut">
              <a:rPr lang="el-GR" smtClean="0"/>
              <a:t>27/3/24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2040970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73050"/>
            <a:ext cx="3008313" cy="1162050"/>
          </a:xfrm>
        </p:spPr>
        <p:txBody>
          <a:bodyPr anchor="b"/>
          <a:lstStyle>
            <a:lvl1pPr algn="l">
              <a:defRPr sz="1930" b="1"/>
            </a:lvl1pPr>
          </a:lstStyle>
          <a:p>
            <a:r>
              <a:rPr lang="el-GR"/>
              <a:t>Στυλ κύριου τίτλου</a:t>
            </a:r>
          </a:p>
        </p:txBody>
      </p:sp>
      <p:sp>
        <p:nvSpPr>
          <p:cNvPr id="3" name="Θέση περιεχομένου 2"/>
          <p:cNvSpPr>
            <a:spLocks noGrp="1"/>
          </p:cNvSpPr>
          <p:nvPr>
            <p:ph idx="1"/>
          </p:nvPr>
        </p:nvSpPr>
        <p:spPr>
          <a:xfrm>
            <a:off x="3575050" y="273051"/>
            <a:ext cx="5111750" cy="5853113"/>
          </a:xfrm>
        </p:spPr>
        <p:txBody>
          <a:bodyPr/>
          <a:lstStyle>
            <a:lvl1pPr>
              <a:defRPr sz="3098"/>
            </a:lvl1pPr>
            <a:lvl2pPr>
              <a:defRPr sz="2743"/>
            </a:lvl2pPr>
            <a:lvl3pPr>
              <a:defRPr sz="2336"/>
            </a:lvl3pPr>
            <a:lvl4pPr>
              <a:defRPr sz="1930"/>
            </a:lvl4pPr>
            <a:lvl5pPr>
              <a:defRPr sz="1930"/>
            </a:lvl5pPr>
            <a:lvl6pPr>
              <a:defRPr sz="1930"/>
            </a:lvl6pPr>
            <a:lvl7pPr>
              <a:defRPr sz="1930"/>
            </a:lvl7pPr>
            <a:lvl8pPr>
              <a:defRPr sz="1930"/>
            </a:lvl8pPr>
            <a:lvl9pPr>
              <a:defRPr sz="193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1" y="1435100"/>
            <a:ext cx="3008313" cy="4691063"/>
          </a:xfrm>
        </p:spPr>
        <p:txBody>
          <a:bodyPr/>
          <a:lstStyle>
            <a:lvl1pPr marL="0" indent="0">
              <a:buNone/>
              <a:defRPr sz="1371"/>
            </a:lvl1pPr>
            <a:lvl2pPr marL="444105" indent="0">
              <a:buNone/>
              <a:defRPr sz="1168"/>
            </a:lvl2pPr>
            <a:lvl3pPr marL="888210" indent="0">
              <a:buNone/>
              <a:defRPr sz="965"/>
            </a:lvl3pPr>
            <a:lvl4pPr marL="1332316" indent="0">
              <a:buNone/>
              <a:defRPr sz="863"/>
            </a:lvl4pPr>
            <a:lvl5pPr marL="1776421" indent="0">
              <a:buNone/>
              <a:defRPr sz="863"/>
            </a:lvl5pPr>
            <a:lvl6pPr marL="2220526" indent="0">
              <a:buNone/>
              <a:defRPr sz="863"/>
            </a:lvl6pPr>
            <a:lvl7pPr marL="2664631" indent="0">
              <a:buNone/>
              <a:defRPr sz="863"/>
            </a:lvl7pPr>
            <a:lvl8pPr marL="3108737" indent="0">
              <a:buNone/>
              <a:defRPr sz="863"/>
            </a:lvl8pPr>
            <a:lvl9pPr marL="3552842" indent="0">
              <a:buNone/>
              <a:defRPr sz="863"/>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33A94532-D4E5-4BC3-9054-F598554EC79A}" type="datetimeFigureOut">
              <a:rPr lang="el-GR" smtClean="0"/>
              <a:t>27/3/24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3392306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193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098"/>
            </a:lvl1pPr>
            <a:lvl2pPr marL="444105" indent="0">
              <a:buNone/>
              <a:defRPr sz="2743"/>
            </a:lvl2pPr>
            <a:lvl3pPr marL="888210" indent="0">
              <a:buNone/>
              <a:defRPr sz="2336"/>
            </a:lvl3pPr>
            <a:lvl4pPr marL="1332316" indent="0">
              <a:buNone/>
              <a:defRPr sz="1930"/>
            </a:lvl4pPr>
            <a:lvl5pPr marL="1776421" indent="0">
              <a:buNone/>
              <a:defRPr sz="1930"/>
            </a:lvl5pPr>
            <a:lvl6pPr marL="2220526" indent="0">
              <a:buNone/>
              <a:defRPr sz="1930"/>
            </a:lvl6pPr>
            <a:lvl7pPr marL="2664631" indent="0">
              <a:buNone/>
              <a:defRPr sz="1930"/>
            </a:lvl7pPr>
            <a:lvl8pPr marL="3108737" indent="0">
              <a:buNone/>
              <a:defRPr sz="1930"/>
            </a:lvl8pPr>
            <a:lvl9pPr marL="3552842" indent="0">
              <a:buNone/>
              <a:defRPr sz="193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371"/>
            </a:lvl1pPr>
            <a:lvl2pPr marL="444105" indent="0">
              <a:buNone/>
              <a:defRPr sz="1168"/>
            </a:lvl2pPr>
            <a:lvl3pPr marL="888210" indent="0">
              <a:buNone/>
              <a:defRPr sz="965"/>
            </a:lvl3pPr>
            <a:lvl4pPr marL="1332316" indent="0">
              <a:buNone/>
              <a:defRPr sz="863"/>
            </a:lvl4pPr>
            <a:lvl5pPr marL="1776421" indent="0">
              <a:buNone/>
              <a:defRPr sz="863"/>
            </a:lvl5pPr>
            <a:lvl6pPr marL="2220526" indent="0">
              <a:buNone/>
              <a:defRPr sz="863"/>
            </a:lvl6pPr>
            <a:lvl7pPr marL="2664631" indent="0">
              <a:buNone/>
              <a:defRPr sz="863"/>
            </a:lvl7pPr>
            <a:lvl8pPr marL="3108737" indent="0">
              <a:buNone/>
              <a:defRPr sz="863"/>
            </a:lvl8pPr>
            <a:lvl9pPr marL="3552842" indent="0">
              <a:buNone/>
              <a:defRPr sz="863"/>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33A94532-D4E5-4BC3-9054-F598554EC79A}" type="datetimeFigureOut">
              <a:rPr lang="el-GR" smtClean="0"/>
              <a:t>27/3/24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1969045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33A94532-D4E5-4BC3-9054-F598554EC79A}" type="datetimeFigureOut">
              <a:rPr lang="el-GR" smtClean="0"/>
              <a:t>27/3/24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1413507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13052426" y="504825"/>
            <a:ext cx="4049713" cy="107521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900113" y="504825"/>
            <a:ext cx="11999912" cy="107521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33A94532-D4E5-4BC3-9054-F598554EC79A}" type="datetimeFigureOut">
              <a:rPr lang="el-GR" smtClean="0"/>
              <a:t>27/3/24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DF8A8A4-AB48-4F35-B996-552C8B6B636F}" type="slidenum">
              <a:rPr lang="el-GR" smtClean="0"/>
              <a:t>‹#›</a:t>
            </a:fld>
            <a:endParaRPr lang="el-GR"/>
          </a:p>
        </p:txBody>
      </p:sp>
    </p:spTree>
    <p:extLst>
      <p:ext uri="{BB962C8B-B14F-4D97-AF65-F5344CB8AC3E}">
        <p14:creationId xmlns:p14="http://schemas.microsoft.com/office/powerpoint/2010/main" val="147306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ABD7257-275C-4B54-AE47-FEBC5BDB3032}"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4C2636C-D765-4893-A71C-26C28A944A2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740"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AF21646-3906-F557-C4E0-649A038463A9}"/>
              </a:ext>
            </a:extLst>
          </p:cNvPr>
          <p:cNvSpPr>
            <a:spLocks noGrp="1" noChangeArrowheads="1"/>
          </p:cNvSpPr>
          <p:nvPr>
            <p:ph type="title"/>
          </p:nvPr>
        </p:nvSpPr>
        <p:spPr bwMode="auto">
          <a:xfrm>
            <a:off x="723900" y="857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2DAA749D-7618-D0B5-72FF-A1D89A5474E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564" name="Rectangle 4">
            <a:extLst>
              <a:ext uri="{FF2B5EF4-FFF2-40B4-BE49-F238E27FC236}">
                <a16:creationId xmlns:a16="http://schemas.microsoft.com/office/drawing/2014/main" id="{F11A8255-D030-DE46-F6D9-007C7E32A77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b="0">
                <a:latin typeface="+mn-lt"/>
              </a:defRPr>
            </a:lvl1pPr>
          </a:lstStyle>
          <a:p>
            <a:pPr>
              <a:defRPr/>
            </a:pPr>
            <a:r>
              <a:rPr lang="en-US"/>
              <a:t>AJS/psor2001</a:t>
            </a:r>
          </a:p>
        </p:txBody>
      </p:sp>
      <p:sp>
        <p:nvSpPr>
          <p:cNvPr id="706565" name="Rectangle 5">
            <a:extLst>
              <a:ext uri="{FF2B5EF4-FFF2-40B4-BE49-F238E27FC236}">
                <a16:creationId xmlns:a16="http://schemas.microsoft.com/office/drawing/2014/main" id="{4D8F9340-D7F4-D6CB-C7C5-882E0F8E96E3}"/>
              </a:ext>
            </a:extLst>
          </p:cNvPr>
          <p:cNvSpPr>
            <a:spLocks noGrp="1" noChangeArrowheads="1"/>
          </p:cNvSpPr>
          <p:nvPr>
            <p:ph type="ftr" sz="quarter" idx="3"/>
          </p:nvPr>
        </p:nvSpPr>
        <p:spPr bwMode="auto">
          <a:xfrm>
            <a:off x="5029200" y="6400800"/>
            <a:ext cx="396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b="0">
                <a:latin typeface="+mn-lt"/>
              </a:defRPr>
            </a:lvl1pPr>
          </a:lstStyle>
          <a:p>
            <a:pPr>
              <a:defRPr/>
            </a:pPr>
            <a:r>
              <a:rPr lang="en-US"/>
              <a:t>ajs/psor2001</a:t>
            </a:r>
            <a:endParaRPr lang="en-US">
              <a:solidFill>
                <a:schemeClr val="tx2"/>
              </a:solidFill>
            </a:endParaRPr>
          </a:p>
        </p:txBody>
      </p:sp>
      <p:sp>
        <p:nvSpPr>
          <p:cNvPr id="706566" name="Rectangle 6">
            <a:extLst>
              <a:ext uri="{FF2B5EF4-FFF2-40B4-BE49-F238E27FC236}">
                <a16:creationId xmlns:a16="http://schemas.microsoft.com/office/drawing/2014/main" id="{99D3951D-EF0B-8E59-9397-46DFFEF2EC2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b="0">
                <a:latin typeface="Times New Roman" panose="02020603050405020304" pitchFamily="18" charset="0"/>
              </a:defRPr>
            </a:lvl1pPr>
          </a:lstStyle>
          <a:p>
            <a:fld id="{88014177-A722-304A-A988-83B72E694D57}" type="slidenum">
              <a:rPr lang="en-US" altLang="en-US"/>
              <a:pPr/>
              <a:t>‹#›</a:t>
            </a:fld>
            <a:endParaRPr lang="en-US" altLang="en-US"/>
          </a:p>
        </p:txBody>
      </p:sp>
    </p:spTree>
    <p:extLst>
      <p:ext uri="{BB962C8B-B14F-4D97-AF65-F5344CB8AC3E}">
        <p14:creationId xmlns:p14="http://schemas.microsoft.com/office/powerpoint/2010/main" val="696418784"/>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defRPr>
      </a:lvl5pPr>
      <a:lvl6pPr marL="406405" algn="ctr" rtl="0" fontAlgn="base">
        <a:spcBef>
          <a:spcPct val="0"/>
        </a:spcBef>
        <a:spcAft>
          <a:spcPct val="0"/>
        </a:spcAft>
        <a:defRPr sz="3200">
          <a:solidFill>
            <a:schemeClr val="tx2"/>
          </a:solidFill>
          <a:latin typeface="Times New Roman" pitchFamily="18" charset="0"/>
        </a:defRPr>
      </a:lvl6pPr>
      <a:lvl7pPr marL="812810" algn="ctr" rtl="0" fontAlgn="base">
        <a:spcBef>
          <a:spcPct val="0"/>
        </a:spcBef>
        <a:spcAft>
          <a:spcPct val="0"/>
        </a:spcAft>
        <a:defRPr sz="3200">
          <a:solidFill>
            <a:schemeClr val="tx2"/>
          </a:solidFill>
          <a:latin typeface="Times New Roman" pitchFamily="18" charset="0"/>
        </a:defRPr>
      </a:lvl7pPr>
      <a:lvl8pPr marL="1219215" algn="ctr" rtl="0" fontAlgn="base">
        <a:spcBef>
          <a:spcPct val="0"/>
        </a:spcBef>
        <a:spcAft>
          <a:spcPct val="0"/>
        </a:spcAft>
        <a:defRPr sz="3200">
          <a:solidFill>
            <a:schemeClr val="tx2"/>
          </a:solidFill>
          <a:latin typeface="Times New Roman" pitchFamily="18" charset="0"/>
        </a:defRPr>
      </a:lvl8pPr>
      <a:lvl9pPr marL="1625620" algn="ctr" rtl="0" fontAlgn="base">
        <a:spcBef>
          <a:spcPct val="0"/>
        </a:spcBef>
        <a:spcAft>
          <a:spcPct val="0"/>
        </a:spcAft>
        <a:defRPr sz="3200">
          <a:solidFill>
            <a:schemeClr val="tx2"/>
          </a:solidFill>
          <a:latin typeface="Times New Roman" pitchFamily="18" charset="0"/>
        </a:defRPr>
      </a:lvl9pPr>
    </p:titleStyle>
    <p:bodyStyle>
      <a:lvl1pPr marL="304804" indent="-304804" algn="l" rtl="0" eaLnBrk="0" fontAlgn="base" hangingPunct="0">
        <a:spcBef>
          <a:spcPct val="20000"/>
        </a:spcBef>
        <a:spcAft>
          <a:spcPct val="0"/>
        </a:spcAft>
        <a:buClr>
          <a:schemeClr val="accent1"/>
        </a:buClr>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lr>
          <a:srgbClr val="66FF66"/>
        </a:buClr>
        <a:buFont typeface="Wingdings" pitchFamily="2" charset="2"/>
        <a:buChar char="§"/>
        <a:defRPr sz="2489">
          <a:solidFill>
            <a:schemeClr val="tx1"/>
          </a:solidFill>
          <a:latin typeface="+mn-lt"/>
        </a:defRPr>
      </a:lvl2pPr>
      <a:lvl3pPr marL="1016013" indent="-203203" algn="l" rtl="0" eaLnBrk="0" fontAlgn="base" hangingPunct="0">
        <a:spcBef>
          <a:spcPct val="20000"/>
        </a:spcBef>
        <a:spcAft>
          <a:spcPct val="0"/>
        </a:spcAft>
        <a:buClr>
          <a:srgbClr val="FFCC99"/>
        </a:buClr>
        <a:buChar char="•"/>
        <a:defRPr sz="2133">
          <a:solidFill>
            <a:schemeClr val="tx1"/>
          </a:solidFill>
          <a:latin typeface="+mn-lt"/>
        </a:defRPr>
      </a:lvl3pPr>
      <a:lvl4pPr marL="1422418" indent="-203203" algn="l" rtl="0" eaLnBrk="0" fontAlgn="base" hangingPunct="0">
        <a:spcBef>
          <a:spcPct val="20000"/>
        </a:spcBef>
        <a:spcAft>
          <a:spcPct val="0"/>
        </a:spcAft>
        <a:buClr>
          <a:schemeClr val="hlink"/>
        </a:buClr>
        <a:buChar char="–"/>
        <a:defRPr sz="1778">
          <a:solidFill>
            <a:schemeClr val="tx1"/>
          </a:solidFill>
          <a:latin typeface="+mn-lt"/>
        </a:defRPr>
      </a:lvl4pPr>
      <a:lvl5pPr marL="1828823" indent="-203203" algn="l" rtl="0" eaLnBrk="0" fontAlgn="base" hangingPunct="0">
        <a:spcBef>
          <a:spcPct val="20000"/>
        </a:spcBef>
        <a:spcAft>
          <a:spcPct val="0"/>
        </a:spcAft>
        <a:buClr>
          <a:schemeClr val="tx2"/>
        </a:buClr>
        <a:buChar char="»"/>
        <a:defRPr sz="1778">
          <a:solidFill>
            <a:schemeClr val="tx1"/>
          </a:solidFill>
          <a:latin typeface="+mn-lt"/>
        </a:defRPr>
      </a:lvl5pPr>
      <a:lvl6pPr marL="2235228" indent="-203203" algn="l" rtl="0" fontAlgn="base">
        <a:spcBef>
          <a:spcPct val="20000"/>
        </a:spcBef>
        <a:spcAft>
          <a:spcPct val="0"/>
        </a:spcAft>
        <a:buClr>
          <a:schemeClr val="tx2"/>
        </a:buClr>
        <a:buChar char="»"/>
        <a:defRPr sz="1778">
          <a:solidFill>
            <a:schemeClr val="tx1"/>
          </a:solidFill>
          <a:latin typeface="+mn-lt"/>
        </a:defRPr>
      </a:lvl6pPr>
      <a:lvl7pPr marL="2641633" indent="-203203" algn="l" rtl="0" fontAlgn="base">
        <a:spcBef>
          <a:spcPct val="20000"/>
        </a:spcBef>
        <a:spcAft>
          <a:spcPct val="0"/>
        </a:spcAft>
        <a:buClr>
          <a:schemeClr val="tx2"/>
        </a:buClr>
        <a:buChar char="»"/>
        <a:defRPr sz="1778">
          <a:solidFill>
            <a:schemeClr val="tx1"/>
          </a:solidFill>
          <a:latin typeface="+mn-lt"/>
        </a:defRPr>
      </a:lvl7pPr>
      <a:lvl8pPr marL="3048038" indent="-203203" algn="l" rtl="0" fontAlgn="base">
        <a:spcBef>
          <a:spcPct val="20000"/>
        </a:spcBef>
        <a:spcAft>
          <a:spcPct val="0"/>
        </a:spcAft>
        <a:buClr>
          <a:schemeClr val="tx2"/>
        </a:buClr>
        <a:buChar char="»"/>
        <a:defRPr sz="1778">
          <a:solidFill>
            <a:schemeClr val="tx1"/>
          </a:solidFill>
          <a:latin typeface="+mn-lt"/>
        </a:defRPr>
      </a:lvl8pPr>
      <a:lvl9pPr marL="3454443" indent="-203203" algn="l" rtl="0" fontAlgn="base">
        <a:spcBef>
          <a:spcPct val="20000"/>
        </a:spcBef>
        <a:spcAft>
          <a:spcPct val="0"/>
        </a:spcAft>
        <a:buClr>
          <a:schemeClr val="tx2"/>
        </a:buClr>
        <a:buChar char="»"/>
        <a:defRPr sz="1778">
          <a:solidFill>
            <a:schemeClr val="tx1"/>
          </a:solidFill>
          <a:latin typeface="+mn-lt"/>
        </a:defRPr>
      </a:lvl9pPr>
    </p:bodyStyle>
    <p:otherStyle>
      <a:defPPr>
        <a:defRPr lang="el-GR"/>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F87ED90-5958-F44F-4520-2F07A6A89672}"/>
              </a:ext>
            </a:extLst>
          </p:cNvPr>
          <p:cNvSpPr>
            <a:spLocks noGrp="1" noChangeArrowheads="1"/>
          </p:cNvSpPr>
          <p:nvPr>
            <p:ph type="title"/>
          </p:nvPr>
        </p:nvSpPr>
        <p:spPr bwMode="auto">
          <a:xfrm>
            <a:off x="723900" y="857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3F2E2696-CDEF-555A-3BD8-401EFF45141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564" name="Rectangle 4">
            <a:extLst>
              <a:ext uri="{FF2B5EF4-FFF2-40B4-BE49-F238E27FC236}">
                <a16:creationId xmlns:a16="http://schemas.microsoft.com/office/drawing/2014/main" id="{7DF447F4-97DD-3BAC-2158-6BD91CABFD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b="0">
                <a:latin typeface="+mn-lt"/>
              </a:defRPr>
            </a:lvl1pPr>
          </a:lstStyle>
          <a:p>
            <a:pPr>
              <a:defRPr/>
            </a:pPr>
            <a:r>
              <a:rPr lang="en-US"/>
              <a:t>AJS/psor2001</a:t>
            </a:r>
          </a:p>
        </p:txBody>
      </p:sp>
      <p:sp>
        <p:nvSpPr>
          <p:cNvPr id="706565" name="Rectangle 5">
            <a:extLst>
              <a:ext uri="{FF2B5EF4-FFF2-40B4-BE49-F238E27FC236}">
                <a16:creationId xmlns:a16="http://schemas.microsoft.com/office/drawing/2014/main" id="{AD35A8D2-DB32-18B9-C879-81AF4AE7E5C6}"/>
              </a:ext>
            </a:extLst>
          </p:cNvPr>
          <p:cNvSpPr>
            <a:spLocks noGrp="1" noChangeArrowheads="1"/>
          </p:cNvSpPr>
          <p:nvPr>
            <p:ph type="ftr" sz="quarter" idx="3"/>
          </p:nvPr>
        </p:nvSpPr>
        <p:spPr bwMode="auto">
          <a:xfrm>
            <a:off x="5029200" y="6400800"/>
            <a:ext cx="396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b="0">
                <a:latin typeface="+mn-lt"/>
              </a:defRPr>
            </a:lvl1pPr>
          </a:lstStyle>
          <a:p>
            <a:pPr>
              <a:defRPr/>
            </a:pPr>
            <a:r>
              <a:rPr lang="en-US"/>
              <a:t>ajs/psor2001</a:t>
            </a:r>
            <a:endParaRPr lang="en-US">
              <a:solidFill>
                <a:schemeClr val="tx2"/>
              </a:solidFill>
            </a:endParaRPr>
          </a:p>
        </p:txBody>
      </p:sp>
      <p:sp>
        <p:nvSpPr>
          <p:cNvPr id="706566" name="Rectangle 6">
            <a:extLst>
              <a:ext uri="{FF2B5EF4-FFF2-40B4-BE49-F238E27FC236}">
                <a16:creationId xmlns:a16="http://schemas.microsoft.com/office/drawing/2014/main" id="{ADB51CD9-714B-7390-424A-E1174406903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b="0">
                <a:latin typeface="Times New Roman" panose="02020603050405020304" pitchFamily="18" charset="0"/>
              </a:defRPr>
            </a:lvl1pPr>
          </a:lstStyle>
          <a:p>
            <a:fld id="{606F9F18-F6AB-8744-B97B-200BB0B69AB8}" type="slidenum">
              <a:rPr lang="en-US" altLang="en-US"/>
              <a:pPr/>
              <a:t>‹#›</a:t>
            </a:fld>
            <a:endParaRPr lang="en-US" altLang="en-US"/>
          </a:p>
        </p:txBody>
      </p:sp>
    </p:spTree>
    <p:extLst>
      <p:ext uri="{BB962C8B-B14F-4D97-AF65-F5344CB8AC3E}">
        <p14:creationId xmlns:p14="http://schemas.microsoft.com/office/powerpoint/2010/main" val="745118660"/>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defRPr>
      </a:lvl5pPr>
      <a:lvl6pPr marL="406405" algn="ctr" rtl="0" fontAlgn="base">
        <a:spcBef>
          <a:spcPct val="0"/>
        </a:spcBef>
        <a:spcAft>
          <a:spcPct val="0"/>
        </a:spcAft>
        <a:defRPr sz="3200">
          <a:solidFill>
            <a:schemeClr val="tx2"/>
          </a:solidFill>
          <a:latin typeface="Times New Roman" pitchFamily="18" charset="0"/>
        </a:defRPr>
      </a:lvl6pPr>
      <a:lvl7pPr marL="812810" algn="ctr" rtl="0" fontAlgn="base">
        <a:spcBef>
          <a:spcPct val="0"/>
        </a:spcBef>
        <a:spcAft>
          <a:spcPct val="0"/>
        </a:spcAft>
        <a:defRPr sz="3200">
          <a:solidFill>
            <a:schemeClr val="tx2"/>
          </a:solidFill>
          <a:latin typeface="Times New Roman" pitchFamily="18" charset="0"/>
        </a:defRPr>
      </a:lvl7pPr>
      <a:lvl8pPr marL="1219215" algn="ctr" rtl="0" fontAlgn="base">
        <a:spcBef>
          <a:spcPct val="0"/>
        </a:spcBef>
        <a:spcAft>
          <a:spcPct val="0"/>
        </a:spcAft>
        <a:defRPr sz="3200">
          <a:solidFill>
            <a:schemeClr val="tx2"/>
          </a:solidFill>
          <a:latin typeface="Times New Roman" pitchFamily="18" charset="0"/>
        </a:defRPr>
      </a:lvl8pPr>
      <a:lvl9pPr marL="1625620" algn="ctr" rtl="0" fontAlgn="base">
        <a:spcBef>
          <a:spcPct val="0"/>
        </a:spcBef>
        <a:spcAft>
          <a:spcPct val="0"/>
        </a:spcAft>
        <a:defRPr sz="3200">
          <a:solidFill>
            <a:schemeClr val="tx2"/>
          </a:solidFill>
          <a:latin typeface="Times New Roman" pitchFamily="18" charset="0"/>
        </a:defRPr>
      </a:lvl9pPr>
    </p:titleStyle>
    <p:bodyStyle>
      <a:lvl1pPr marL="304804" indent="-304804" algn="l" rtl="0" eaLnBrk="0" fontAlgn="base" hangingPunct="0">
        <a:spcBef>
          <a:spcPct val="20000"/>
        </a:spcBef>
        <a:spcAft>
          <a:spcPct val="0"/>
        </a:spcAft>
        <a:buClr>
          <a:schemeClr val="accent1"/>
        </a:buClr>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lr>
          <a:srgbClr val="66FF66"/>
        </a:buClr>
        <a:buFont typeface="Wingdings" pitchFamily="2" charset="2"/>
        <a:buChar char="§"/>
        <a:defRPr sz="2489">
          <a:solidFill>
            <a:schemeClr val="tx1"/>
          </a:solidFill>
          <a:latin typeface="+mn-lt"/>
        </a:defRPr>
      </a:lvl2pPr>
      <a:lvl3pPr marL="1016013" indent="-203203" algn="l" rtl="0" eaLnBrk="0" fontAlgn="base" hangingPunct="0">
        <a:spcBef>
          <a:spcPct val="20000"/>
        </a:spcBef>
        <a:spcAft>
          <a:spcPct val="0"/>
        </a:spcAft>
        <a:buClr>
          <a:srgbClr val="FFCC99"/>
        </a:buClr>
        <a:buChar char="•"/>
        <a:defRPr sz="2133">
          <a:solidFill>
            <a:schemeClr val="tx1"/>
          </a:solidFill>
          <a:latin typeface="+mn-lt"/>
        </a:defRPr>
      </a:lvl3pPr>
      <a:lvl4pPr marL="1422418" indent="-203203" algn="l" rtl="0" eaLnBrk="0" fontAlgn="base" hangingPunct="0">
        <a:spcBef>
          <a:spcPct val="20000"/>
        </a:spcBef>
        <a:spcAft>
          <a:spcPct val="0"/>
        </a:spcAft>
        <a:buClr>
          <a:schemeClr val="hlink"/>
        </a:buClr>
        <a:buChar char="–"/>
        <a:defRPr sz="1778">
          <a:solidFill>
            <a:schemeClr val="tx1"/>
          </a:solidFill>
          <a:latin typeface="+mn-lt"/>
        </a:defRPr>
      </a:lvl4pPr>
      <a:lvl5pPr marL="1828823" indent="-203203" algn="l" rtl="0" eaLnBrk="0" fontAlgn="base" hangingPunct="0">
        <a:spcBef>
          <a:spcPct val="20000"/>
        </a:spcBef>
        <a:spcAft>
          <a:spcPct val="0"/>
        </a:spcAft>
        <a:buClr>
          <a:schemeClr val="tx2"/>
        </a:buClr>
        <a:buChar char="»"/>
        <a:defRPr sz="1778">
          <a:solidFill>
            <a:schemeClr val="tx1"/>
          </a:solidFill>
          <a:latin typeface="+mn-lt"/>
        </a:defRPr>
      </a:lvl5pPr>
      <a:lvl6pPr marL="2235228" indent="-203203" algn="l" rtl="0" fontAlgn="base">
        <a:spcBef>
          <a:spcPct val="20000"/>
        </a:spcBef>
        <a:spcAft>
          <a:spcPct val="0"/>
        </a:spcAft>
        <a:buClr>
          <a:schemeClr val="tx2"/>
        </a:buClr>
        <a:buChar char="»"/>
        <a:defRPr sz="1778">
          <a:solidFill>
            <a:schemeClr val="tx1"/>
          </a:solidFill>
          <a:latin typeface="+mn-lt"/>
        </a:defRPr>
      </a:lvl6pPr>
      <a:lvl7pPr marL="2641633" indent="-203203" algn="l" rtl="0" fontAlgn="base">
        <a:spcBef>
          <a:spcPct val="20000"/>
        </a:spcBef>
        <a:spcAft>
          <a:spcPct val="0"/>
        </a:spcAft>
        <a:buClr>
          <a:schemeClr val="tx2"/>
        </a:buClr>
        <a:buChar char="»"/>
        <a:defRPr sz="1778">
          <a:solidFill>
            <a:schemeClr val="tx1"/>
          </a:solidFill>
          <a:latin typeface="+mn-lt"/>
        </a:defRPr>
      </a:lvl7pPr>
      <a:lvl8pPr marL="3048038" indent="-203203" algn="l" rtl="0" fontAlgn="base">
        <a:spcBef>
          <a:spcPct val="20000"/>
        </a:spcBef>
        <a:spcAft>
          <a:spcPct val="0"/>
        </a:spcAft>
        <a:buClr>
          <a:schemeClr val="tx2"/>
        </a:buClr>
        <a:buChar char="»"/>
        <a:defRPr sz="1778">
          <a:solidFill>
            <a:schemeClr val="tx1"/>
          </a:solidFill>
          <a:latin typeface="+mn-lt"/>
        </a:defRPr>
      </a:lvl8pPr>
      <a:lvl9pPr marL="3454443" indent="-203203" algn="l" rtl="0" fontAlgn="base">
        <a:spcBef>
          <a:spcPct val="20000"/>
        </a:spcBef>
        <a:spcAft>
          <a:spcPct val="0"/>
        </a:spcAft>
        <a:buClr>
          <a:schemeClr val="tx2"/>
        </a:buClr>
        <a:buChar char="»"/>
        <a:defRPr sz="1778">
          <a:solidFill>
            <a:schemeClr val="tx1"/>
          </a:solidFill>
          <a:latin typeface="+mn-lt"/>
        </a:defRPr>
      </a:lvl9pPr>
    </p:bodyStyle>
    <p:otherStyle>
      <a:defPPr>
        <a:defRPr lang="el-GR"/>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FF9A34C-5D2F-FEA3-29B2-07E20A447BA0}"/>
              </a:ext>
            </a:extLst>
          </p:cNvPr>
          <p:cNvSpPr>
            <a:spLocks noGrp="1" noChangeArrowheads="1"/>
          </p:cNvSpPr>
          <p:nvPr>
            <p:ph type="title"/>
          </p:nvPr>
        </p:nvSpPr>
        <p:spPr bwMode="auto">
          <a:xfrm>
            <a:off x="723900" y="857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0B4B0135-DBD2-47C7-DE7F-06613878486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564" name="Rectangle 4">
            <a:extLst>
              <a:ext uri="{FF2B5EF4-FFF2-40B4-BE49-F238E27FC236}">
                <a16:creationId xmlns:a16="http://schemas.microsoft.com/office/drawing/2014/main" id="{4F3E876F-D26B-08B6-FE05-F02D3AB841F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b="0">
                <a:latin typeface="+mn-lt"/>
              </a:defRPr>
            </a:lvl1pPr>
          </a:lstStyle>
          <a:p>
            <a:pPr>
              <a:defRPr/>
            </a:pPr>
            <a:r>
              <a:rPr lang="en-US"/>
              <a:t>AJS/psor2001</a:t>
            </a:r>
          </a:p>
        </p:txBody>
      </p:sp>
      <p:sp>
        <p:nvSpPr>
          <p:cNvPr id="706565" name="Rectangle 5">
            <a:extLst>
              <a:ext uri="{FF2B5EF4-FFF2-40B4-BE49-F238E27FC236}">
                <a16:creationId xmlns:a16="http://schemas.microsoft.com/office/drawing/2014/main" id="{61B7C60E-3961-5CB8-DCE4-2DD2D4B569C9}"/>
              </a:ext>
            </a:extLst>
          </p:cNvPr>
          <p:cNvSpPr>
            <a:spLocks noGrp="1" noChangeArrowheads="1"/>
          </p:cNvSpPr>
          <p:nvPr>
            <p:ph type="ftr" sz="quarter" idx="3"/>
          </p:nvPr>
        </p:nvSpPr>
        <p:spPr bwMode="auto">
          <a:xfrm>
            <a:off x="5029200" y="6400800"/>
            <a:ext cx="396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b="0">
                <a:latin typeface="+mn-lt"/>
              </a:defRPr>
            </a:lvl1pPr>
          </a:lstStyle>
          <a:p>
            <a:pPr>
              <a:defRPr/>
            </a:pPr>
            <a:r>
              <a:rPr lang="en-US"/>
              <a:t>ajs/psor2001</a:t>
            </a:r>
            <a:endParaRPr lang="en-US">
              <a:solidFill>
                <a:schemeClr val="tx2"/>
              </a:solidFill>
            </a:endParaRPr>
          </a:p>
        </p:txBody>
      </p:sp>
      <p:sp>
        <p:nvSpPr>
          <p:cNvPr id="706566" name="Rectangle 6">
            <a:extLst>
              <a:ext uri="{FF2B5EF4-FFF2-40B4-BE49-F238E27FC236}">
                <a16:creationId xmlns:a16="http://schemas.microsoft.com/office/drawing/2014/main" id="{9BAE0019-13D5-6D89-4CE0-BA2E1B899A6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b="0">
                <a:latin typeface="Times New Roman" panose="02020603050405020304" pitchFamily="18" charset="0"/>
              </a:defRPr>
            </a:lvl1pPr>
          </a:lstStyle>
          <a:p>
            <a:fld id="{4CC9A768-80FB-9D43-9CD8-2A19094EA5C0}" type="slidenum">
              <a:rPr lang="en-US" altLang="en-US"/>
              <a:pPr/>
              <a:t>‹#›</a:t>
            </a:fld>
            <a:endParaRPr lang="en-US" altLang="en-US"/>
          </a:p>
        </p:txBody>
      </p:sp>
    </p:spTree>
    <p:extLst>
      <p:ext uri="{BB962C8B-B14F-4D97-AF65-F5344CB8AC3E}">
        <p14:creationId xmlns:p14="http://schemas.microsoft.com/office/powerpoint/2010/main" val="4239981823"/>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defRPr>
      </a:lvl5pPr>
      <a:lvl6pPr marL="406405" algn="ctr" rtl="0" fontAlgn="base">
        <a:spcBef>
          <a:spcPct val="0"/>
        </a:spcBef>
        <a:spcAft>
          <a:spcPct val="0"/>
        </a:spcAft>
        <a:defRPr sz="3200">
          <a:solidFill>
            <a:schemeClr val="tx2"/>
          </a:solidFill>
          <a:latin typeface="Times New Roman" pitchFamily="18" charset="0"/>
        </a:defRPr>
      </a:lvl6pPr>
      <a:lvl7pPr marL="812810" algn="ctr" rtl="0" fontAlgn="base">
        <a:spcBef>
          <a:spcPct val="0"/>
        </a:spcBef>
        <a:spcAft>
          <a:spcPct val="0"/>
        </a:spcAft>
        <a:defRPr sz="3200">
          <a:solidFill>
            <a:schemeClr val="tx2"/>
          </a:solidFill>
          <a:latin typeface="Times New Roman" pitchFamily="18" charset="0"/>
        </a:defRPr>
      </a:lvl7pPr>
      <a:lvl8pPr marL="1219215" algn="ctr" rtl="0" fontAlgn="base">
        <a:spcBef>
          <a:spcPct val="0"/>
        </a:spcBef>
        <a:spcAft>
          <a:spcPct val="0"/>
        </a:spcAft>
        <a:defRPr sz="3200">
          <a:solidFill>
            <a:schemeClr val="tx2"/>
          </a:solidFill>
          <a:latin typeface="Times New Roman" pitchFamily="18" charset="0"/>
        </a:defRPr>
      </a:lvl8pPr>
      <a:lvl9pPr marL="1625620" algn="ctr" rtl="0" fontAlgn="base">
        <a:spcBef>
          <a:spcPct val="0"/>
        </a:spcBef>
        <a:spcAft>
          <a:spcPct val="0"/>
        </a:spcAft>
        <a:defRPr sz="3200">
          <a:solidFill>
            <a:schemeClr val="tx2"/>
          </a:solidFill>
          <a:latin typeface="Times New Roman" pitchFamily="18" charset="0"/>
        </a:defRPr>
      </a:lvl9pPr>
    </p:titleStyle>
    <p:bodyStyle>
      <a:lvl1pPr marL="304804" indent="-304804" algn="l" rtl="0" eaLnBrk="0" fontAlgn="base" hangingPunct="0">
        <a:spcBef>
          <a:spcPct val="20000"/>
        </a:spcBef>
        <a:spcAft>
          <a:spcPct val="0"/>
        </a:spcAft>
        <a:buClr>
          <a:schemeClr val="accent1"/>
        </a:buClr>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lr>
          <a:srgbClr val="66FF66"/>
        </a:buClr>
        <a:buFont typeface="Wingdings" pitchFamily="2" charset="2"/>
        <a:buChar char="§"/>
        <a:defRPr sz="2489">
          <a:solidFill>
            <a:schemeClr val="tx1"/>
          </a:solidFill>
          <a:latin typeface="+mn-lt"/>
        </a:defRPr>
      </a:lvl2pPr>
      <a:lvl3pPr marL="1016013" indent="-203203" algn="l" rtl="0" eaLnBrk="0" fontAlgn="base" hangingPunct="0">
        <a:spcBef>
          <a:spcPct val="20000"/>
        </a:spcBef>
        <a:spcAft>
          <a:spcPct val="0"/>
        </a:spcAft>
        <a:buClr>
          <a:srgbClr val="FFCC99"/>
        </a:buClr>
        <a:buChar char="•"/>
        <a:defRPr sz="2133">
          <a:solidFill>
            <a:schemeClr val="tx1"/>
          </a:solidFill>
          <a:latin typeface="+mn-lt"/>
        </a:defRPr>
      </a:lvl3pPr>
      <a:lvl4pPr marL="1422418" indent="-203203" algn="l" rtl="0" eaLnBrk="0" fontAlgn="base" hangingPunct="0">
        <a:spcBef>
          <a:spcPct val="20000"/>
        </a:spcBef>
        <a:spcAft>
          <a:spcPct val="0"/>
        </a:spcAft>
        <a:buClr>
          <a:schemeClr val="hlink"/>
        </a:buClr>
        <a:buChar char="–"/>
        <a:defRPr sz="1778">
          <a:solidFill>
            <a:schemeClr val="tx1"/>
          </a:solidFill>
          <a:latin typeface="+mn-lt"/>
        </a:defRPr>
      </a:lvl4pPr>
      <a:lvl5pPr marL="1828823" indent="-203203" algn="l" rtl="0" eaLnBrk="0" fontAlgn="base" hangingPunct="0">
        <a:spcBef>
          <a:spcPct val="20000"/>
        </a:spcBef>
        <a:spcAft>
          <a:spcPct val="0"/>
        </a:spcAft>
        <a:buClr>
          <a:schemeClr val="tx2"/>
        </a:buClr>
        <a:buChar char="»"/>
        <a:defRPr sz="1778">
          <a:solidFill>
            <a:schemeClr val="tx1"/>
          </a:solidFill>
          <a:latin typeface="+mn-lt"/>
        </a:defRPr>
      </a:lvl5pPr>
      <a:lvl6pPr marL="2235228" indent="-203203" algn="l" rtl="0" fontAlgn="base">
        <a:spcBef>
          <a:spcPct val="20000"/>
        </a:spcBef>
        <a:spcAft>
          <a:spcPct val="0"/>
        </a:spcAft>
        <a:buClr>
          <a:schemeClr val="tx2"/>
        </a:buClr>
        <a:buChar char="»"/>
        <a:defRPr sz="1778">
          <a:solidFill>
            <a:schemeClr val="tx1"/>
          </a:solidFill>
          <a:latin typeface="+mn-lt"/>
        </a:defRPr>
      </a:lvl6pPr>
      <a:lvl7pPr marL="2641633" indent="-203203" algn="l" rtl="0" fontAlgn="base">
        <a:spcBef>
          <a:spcPct val="20000"/>
        </a:spcBef>
        <a:spcAft>
          <a:spcPct val="0"/>
        </a:spcAft>
        <a:buClr>
          <a:schemeClr val="tx2"/>
        </a:buClr>
        <a:buChar char="»"/>
        <a:defRPr sz="1778">
          <a:solidFill>
            <a:schemeClr val="tx1"/>
          </a:solidFill>
          <a:latin typeface="+mn-lt"/>
        </a:defRPr>
      </a:lvl7pPr>
      <a:lvl8pPr marL="3048038" indent="-203203" algn="l" rtl="0" fontAlgn="base">
        <a:spcBef>
          <a:spcPct val="20000"/>
        </a:spcBef>
        <a:spcAft>
          <a:spcPct val="0"/>
        </a:spcAft>
        <a:buClr>
          <a:schemeClr val="tx2"/>
        </a:buClr>
        <a:buChar char="»"/>
        <a:defRPr sz="1778">
          <a:solidFill>
            <a:schemeClr val="tx1"/>
          </a:solidFill>
          <a:latin typeface="+mn-lt"/>
        </a:defRPr>
      </a:lvl8pPr>
      <a:lvl9pPr marL="3454443" indent="-203203" algn="l" rtl="0" fontAlgn="base">
        <a:spcBef>
          <a:spcPct val="20000"/>
        </a:spcBef>
        <a:spcAft>
          <a:spcPct val="0"/>
        </a:spcAft>
        <a:buClr>
          <a:schemeClr val="tx2"/>
        </a:buClr>
        <a:buChar char="»"/>
        <a:defRPr sz="1778">
          <a:solidFill>
            <a:schemeClr val="tx1"/>
          </a:solidFill>
          <a:latin typeface="+mn-lt"/>
        </a:defRPr>
      </a:lvl9pPr>
    </p:bodyStyle>
    <p:otherStyle>
      <a:defPPr>
        <a:defRPr lang="el-GR"/>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PlaceHolder 1">
            <a:extLst>
              <a:ext uri="{FF2B5EF4-FFF2-40B4-BE49-F238E27FC236}">
                <a16:creationId xmlns:a16="http://schemas.microsoft.com/office/drawing/2014/main" id="{F1ACBFFD-F7E5-AEFA-F37F-C375AF6B9642}"/>
              </a:ext>
            </a:extLst>
          </p:cNvPr>
          <p:cNvSpPr>
            <a:spLocks noGrp="1"/>
          </p:cNvSpPr>
          <p:nvPr>
            <p:ph type="title"/>
          </p:nvPr>
        </p:nvSpPr>
        <p:spPr bwMode="auto">
          <a:xfrm>
            <a:off x="457200" y="27305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l-GR" altLang="en-US"/>
              <a:t>Πατήστε για επεξεργασία της μορφής κειμένου του τίτλου</a:t>
            </a:r>
            <a:endParaRPr lang="en-US" altLang="en-US"/>
          </a:p>
        </p:txBody>
      </p:sp>
      <p:sp>
        <p:nvSpPr>
          <p:cNvPr id="40" name="PlaceHolder 2">
            <a:extLst>
              <a:ext uri="{FF2B5EF4-FFF2-40B4-BE49-F238E27FC236}">
                <a16:creationId xmlns:a16="http://schemas.microsoft.com/office/drawing/2014/main" id="{2D16DE17-7374-E42F-EA94-A08157EEDDBC}"/>
              </a:ext>
            </a:extLst>
          </p:cNvPr>
          <p:cNvSpPr>
            <a:spLocks noGrp="1"/>
          </p:cNvSpPr>
          <p:nvPr>
            <p:ph type="body"/>
          </p:nvPr>
        </p:nvSpPr>
        <p:spPr>
          <a:xfrm>
            <a:off x="457200" y="1604964"/>
            <a:ext cx="8229600" cy="3976687"/>
          </a:xfrm>
          <a:prstGeom prst="rect">
            <a:avLst/>
          </a:prstGeom>
        </p:spPr>
        <p:txBody>
          <a:bodyPr wrap="none" lIns="0" tIns="0" rIns="0" bIns="0"/>
          <a:lstStyle/>
          <a:p>
            <a:r>
              <a:rPr lang="el-GR"/>
              <a:t>Πατήστε για επεξεργασία της μορφής κειμένου διάρθρωσης</a:t>
            </a:r>
            <a:endParaRPr/>
          </a:p>
          <a:p>
            <a:pPr lvl="1"/>
            <a:r>
              <a:rPr lang="el-GR"/>
              <a:t>Δεύτερο επίπεδο διάρθρωσης</a:t>
            </a:r>
            <a:endParaRPr/>
          </a:p>
          <a:p>
            <a:pPr lvl="2"/>
            <a:r>
              <a:rPr lang="el-GR"/>
              <a:t>Τρίτο επίπεδο διάρθρωσης</a:t>
            </a:r>
            <a:endParaRPr/>
          </a:p>
          <a:p>
            <a:pPr lvl="3"/>
            <a:r>
              <a:rPr lang="el-GR"/>
              <a:t>Τέταρτο επίπεδο διάρθρωσης</a:t>
            </a:r>
            <a:endParaRPr/>
          </a:p>
          <a:p>
            <a:pPr lvl="4"/>
            <a:r>
              <a:rPr lang="el-GR"/>
              <a:t>Πέμπτο επίπεδο διάρθρωσης</a:t>
            </a:r>
            <a:endParaRPr/>
          </a:p>
          <a:p>
            <a:pPr lvl="5"/>
            <a:r>
              <a:rPr lang="el-GR"/>
              <a:t>Έκτο επίπεδο διάρθρωσης</a:t>
            </a:r>
            <a:endParaRPr/>
          </a:p>
          <a:p>
            <a:pPr lvl="6"/>
            <a:r>
              <a:rPr lang="el-GR"/>
              <a:t>Έβδομο επίπεδο διάρθρωσης</a:t>
            </a:r>
            <a:endParaRPr/>
          </a:p>
        </p:txBody>
      </p:sp>
      <p:sp>
        <p:nvSpPr>
          <p:cNvPr id="41" name="PlaceHolder 3">
            <a:extLst>
              <a:ext uri="{FF2B5EF4-FFF2-40B4-BE49-F238E27FC236}">
                <a16:creationId xmlns:a16="http://schemas.microsoft.com/office/drawing/2014/main" id="{173D1038-6157-EB39-70D4-382A889BF508}"/>
              </a:ext>
            </a:extLst>
          </p:cNvPr>
          <p:cNvSpPr>
            <a:spLocks noGrp="1"/>
          </p:cNvSpPr>
          <p:nvPr>
            <p:ph type="dt"/>
          </p:nvPr>
        </p:nvSpPr>
        <p:spPr>
          <a:xfrm>
            <a:off x="457200" y="6246814"/>
            <a:ext cx="2130778" cy="473075"/>
          </a:xfrm>
          <a:prstGeom prst="rect">
            <a:avLst/>
          </a:prstGeom>
        </p:spPr>
        <p:txBody>
          <a:bodyPr wrap="none" lIns="0" tIns="0" rIns="0" bIns="0"/>
          <a:lstStyle>
            <a:lvl1pPr algn="l" eaLnBrk="1" fontAlgn="auto" hangingPunct="1">
              <a:spcBef>
                <a:spcPts val="0"/>
              </a:spcBef>
              <a:spcAft>
                <a:spcPts val="0"/>
              </a:spcAft>
              <a:defRPr sz="1600" b="0">
                <a:solidFill>
                  <a:prstClr val="black"/>
                </a:solidFill>
                <a:latin typeface="Arial"/>
              </a:defRPr>
            </a:lvl1pPr>
          </a:lstStyle>
          <a:p>
            <a:pPr>
              <a:defRPr/>
            </a:pPr>
            <a:r>
              <a:rPr lang="el-GR"/>
              <a:t>&lt;ημερομηνία/ώρα&gt;</a:t>
            </a:r>
            <a:endParaRPr/>
          </a:p>
        </p:txBody>
      </p:sp>
      <p:sp>
        <p:nvSpPr>
          <p:cNvPr id="42" name="PlaceHolder 4">
            <a:extLst>
              <a:ext uri="{FF2B5EF4-FFF2-40B4-BE49-F238E27FC236}">
                <a16:creationId xmlns:a16="http://schemas.microsoft.com/office/drawing/2014/main" id="{2198E1B5-D67E-AFD1-A716-A3B99D828F30}"/>
              </a:ext>
            </a:extLst>
          </p:cNvPr>
          <p:cNvSpPr>
            <a:spLocks noGrp="1"/>
          </p:cNvSpPr>
          <p:nvPr>
            <p:ph type="ftr"/>
          </p:nvPr>
        </p:nvSpPr>
        <p:spPr>
          <a:xfrm>
            <a:off x="3127023" y="6246814"/>
            <a:ext cx="2898422" cy="473075"/>
          </a:xfrm>
          <a:prstGeom prst="rect">
            <a:avLst/>
          </a:prstGeom>
        </p:spPr>
        <p:txBody>
          <a:bodyPr wrap="none" lIns="0" tIns="0" rIns="0" bIns="0"/>
          <a:lstStyle>
            <a:lvl1pPr algn="ctr" eaLnBrk="1" fontAlgn="auto" hangingPunct="1">
              <a:spcBef>
                <a:spcPts val="0"/>
              </a:spcBef>
              <a:spcAft>
                <a:spcPts val="0"/>
              </a:spcAft>
              <a:defRPr sz="1600" b="0">
                <a:solidFill>
                  <a:prstClr val="black"/>
                </a:solidFill>
                <a:latin typeface="Arial"/>
              </a:defRPr>
            </a:lvl1pPr>
          </a:lstStyle>
          <a:p>
            <a:pPr>
              <a:defRPr/>
            </a:pPr>
            <a:r>
              <a:rPr lang="el-GR"/>
              <a:t>&lt;υποσέλιδο&gt;</a:t>
            </a:r>
            <a:endParaRPr/>
          </a:p>
        </p:txBody>
      </p:sp>
      <p:sp>
        <p:nvSpPr>
          <p:cNvPr id="43" name="PlaceHolder 5">
            <a:extLst>
              <a:ext uri="{FF2B5EF4-FFF2-40B4-BE49-F238E27FC236}">
                <a16:creationId xmlns:a16="http://schemas.microsoft.com/office/drawing/2014/main" id="{8EE80518-DE75-0EAE-FF04-C10F9AA471FC}"/>
              </a:ext>
            </a:extLst>
          </p:cNvPr>
          <p:cNvSpPr>
            <a:spLocks noGrp="1"/>
          </p:cNvSpPr>
          <p:nvPr>
            <p:ph type="sldNum"/>
          </p:nvPr>
        </p:nvSpPr>
        <p:spPr>
          <a:xfrm>
            <a:off x="6556022" y="6246814"/>
            <a:ext cx="2129367" cy="473075"/>
          </a:xfrm>
          <a:prstGeom prst="rect">
            <a:avLst/>
          </a:prstGeom>
        </p:spPr>
        <p:txBody>
          <a:bodyPr vert="horz" wrap="none" lIns="0" tIns="0" rIns="0" bIns="0" numCol="1" anchor="t" anchorCtr="0" compatLnSpc="1">
            <a:prstTxWarp prst="textNoShape">
              <a:avLst/>
            </a:prstTxWarp>
          </a:bodyPr>
          <a:lstStyle>
            <a:lvl1pPr algn="r" eaLnBrk="1" hangingPunct="1">
              <a:defRPr sz="1600" b="0">
                <a:solidFill>
                  <a:srgbClr val="000000"/>
                </a:solidFill>
              </a:defRPr>
            </a:lvl1pPr>
          </a:lstStyle>
          <a:p>
            <a:fld id="{D39D7498-69BD-3146-8CA2-92DB14088395}" type="slidenum">
              <a:rPr lang="el-GR" altLang="en-US"/>
              <a:pPr/>
              <a:t>‹#›</a:t>
            </a:fld>
            <a:endParaRPr lang="en-US" altLang="en-US"/>
          </a:p>
        </p:txBody>
      </p:sp>
    </p:spTree>
    <p:extLst>
      <p:ext uri="{BB962C8B-B14F-4D97-AF65-F5344CB8AC3E}">
        <p14:creationId xmlns:p14="http://schemas.microsoft.com/office/powerpoint/2010/main" val="11906086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rtl="0" eaLnBrk="0" fontAlgn="base" hangingPunct="0">
        <a:spcBef>
          <a:spcPct val="0"/>
        </a:spcBef>
        <a:spcAft>
          <a:spcPct val="0"/>
        </a:spcAft>
        <a:defRPr sz="3911">
          <a:solidFill>
            <a:schemeClr val="tx2"/>
          </a:solidFill>
          <a:latin typeface="Arial" pitchFamily="34" charset="0"/>
        </a:defRPr>
      </a:lvl1pPr>
      <a:lvl2pPr algn="ctr" rtl="0" eaLnBrk="0" fontAlgn="base" hangingPunct="0">
        <a:spcBef>
          <a:spcPct val="0"/>
        </a:spcBef>
        <a:spcAft>
          <a:spcPct val="0"/>
        </a:spcAft>
        <a:defRPr sz="3911">
          <a:solidFill>
            <a:schemeClr val="tx2"/>
          </a:solidFill>
          <a:latin typeface="Arial" pitchFamily="34" charset="0"/>
        </a:defRPr>
      </a:lvl2pPr>
      <a:lvl3pPr algn="ctr" rtl="0" eaLnBrk="0" fontAlgn="base" hangingPunct="0">
        <a:spcBef>
          <a:spcPct val="0"/>
        </a:spcBef>
        <a:spcAft>
          <a:spcPct val="0"/>
        </a:spcAft>
        <a:defRPr sz="3911">
          <a:solidFill>
            <a:schemeClr val="tx2"/>
          </a:solidFill>
          <a:latin typeface="Arial" pitchFamily="34" charset="0"/>
        </a:defRPr>
      </a:lvl3pPr>
      <a:lvl4pPr algn="ctr" rtl="0" eaLnBrk="0" fontAlgn="base" hangingPunct="0">
        <a:spcBef>
          <a:spcPct val="0"/>
        </a:spcBef>
        <a:spcAft>
          <a:spcPct val="0"/>
        </a:spcAft>
        <a:defRPr sz="3911">
          <a:solidFill>
            <a:schemeClr val="tx2"/>
          </a:solidFill>
          <a:latin typeface="Arial" pitchFamily="34" charset="0"/>
        </a:defRPr>
      </a:lvl4pPr>
      <a:lvl5pPr algn="ctr" rtl="0" eaLnBrk="0" fontAlgn="base" hangingPunct="0">
        <a:spcBef>
          <a:spcPct val="0"/>
        </a:spcBef>
        <a:spcAft>
          <a:spcPct val="0"/>
        </a:spcAft>
        <a:defRPr sz="3911">
          <a:solidFill>
            <a:schemeClr val="tx2"/>
          </a:solidFill>
          <a:latin typeface="Arial" pitchFamily="34" charset="0"/>
        </a:defRPr>
      </a:lvl5pPr>
      <a:lvl6pPr marL="406405" algn="ctr" rtl="0" eaLnBrk="0" fontAlgn="base" hangingPunct="0">
        <a:spcBef>
          <a:spcPct val="0"/>
        </a:spcBef>
        <a:spcAft>
          <a:spcPct val="0"/>
        </a:spcAft>
        <a:defRPr sz="3911">
          <a:solidFill>
            <a:schemeClr val="tx2"/>
          </a:solidFill>
          <a:latin typeface="Arial" pitchFamily="34" charset="0"/>
        </a:defRPr>
      </a:lvl6pPr>
      <a:lvl7pPr marL="812810" algn="ctr" rtl="0" eaLnBrk="0" fontAlgn="base" hangingPunct="0">
        <a:spcBef>
          <a:spcPct val="0"/>
        </a:spcBef>
        <a:spcAft>
          <a:spcPct val="0"/>
        </a:spcAft>
        <a:defRPr sz="3911">
          <a:solidFill>
            <a:schemeClr val="tx2"/>
          </a:solidFill>
          <a:latin typeface="Arial" pitchFamily="34" charset="0"/>
        </a:defRPr>
      </a:lvl7pPr>
      <a:lvl8pPr marL="1219215" algn="ctr" rtl="0" eaLnBrk="0" fontAlgn="base" hangingPunct="0">
        <a:spcBef>
          <a:spcPct val="0"/>
        </a:spcBef>
        <a:spcAft>
          <a:spcPct val="0"/>
        </a:spcAft>
        <a:defRPr sz="3911">
          <a:solidFill>
            <a:schemeClr val="tx2"/>
          </a:solidFill>
          <a:latin typeface="Arial" pitchFamily="34" charset="0"/>
        </a:defRPr>
      </a:lvl8pPr>
      <a:lvl9pPr marL="1625620" algn="ctr" rtl="0" eaLnBrk="0" fontAlgn="base" hangingPunct="0">
        <a:spcBef>
          <a:spcPct val="0"/>
        </a:spcBef>
        <a:spcAft>
          <a:spcPct val="0"/>
        </a:spcAft>
        <a:defRPr sz="3911">
          <a:solidFill>
            <a:schemeClr val="tx2"/>
          </a:solidFill>
          <a:latin typeface="Arial" pitchFamily="34" charset="0"/>
        </a:defRPr>
      </a:lvl9pPr>
    </p:titleStyle>
    <p:bodyStyle>
      <a:lvl1pPr marL="304804" indent="-304804" algn="l" rtl="0" eaLnBrk="0" fontAlgn="base" hangingPunct="0">
        <a:spcBef>
          <a:spcPct val="20000"/>
        </a:spcBef>
        <a:spcAft>
          <a:spcPct val="0"/>
        </a:spcAft>
        <a:buChar char="•"/>
        <a:defRPr sz="2844">
          <a:solidFill>
            <a:schemeClr val="tx1"/>
          </a:solidFill>
          <a:latin typeface="Arial" pitchFamily="34" charset="0"/>
        </a:defRPr>
      </a:lvl1pPr>
      <a:lvl2pPr marL="660408" indent="-254003" algn="l" rtl="0" eaLnBrk="0" fontAlgn="base" hangingPunct="0">
        <a:spcBef>
          <a:spcPct val="20000"/>
        </a:spcBef>
        <a:spcAft>
          <a:spcPct val="0"/>
        </a:spcAft>
        <a:buChar char="–"/>
        <a:defRPr sz="2489">
          <a:solidFill>
            <a:schemeClr val="tx1"/>
          </a:solidFill>
          <a:latin typeface="Arial" pitchFamily="34" charset="0"/>
        </a:defRPr>
      </a:lvl2pPr>
      <a:lvl3pPr marL="1016013" indent="-203203" algn="l" rtl="0" eaLnBrk="0" fontAlgn="base" hangingPunct="0">
        <a:spcBef>
          <a:spcPct val="20000"/>
        </a:spcBef>
        <a:spcAft>
          <a:spcPct val="0"/>
        </a:spcAft>
        <a:buChar char="•"/>
        <a:defRPr sz="2133">
          <a:solidFill>
            <a:schemeClr val="tx1"/>
          </a:solidFill>
          <a:latin typeface="Arial" pitchFamily="34" charset="0"/>
        </a:defRPr>
      </a:lvl3pPr>
      <a:lvl4pPr marL="1422418" indent="-203203" algn="l" rtl="0" eaLnBrk="0" fontAlgn="base" hangingPunct="0">
        <a:spcBef>
          <a:spcPct val="20000"/>
        </a:spcBef>
        <a:spcAft>
          <a:spcPct val="0"/>
        </a:spcAft>
        <a:buChar char="–"/>
        <a:defRPr sz="1778">
          <a:solidFill>
            <a:schemeClr val="tx1"/>
          </a:solidFill>
          <a:latin typeface="Arial" pitchFamily="34" charset="0"/>
        </a:defRPr>
      </a:lvl4pPr>
      <a:lvl5pPr marL="1828823" indent="-203203" algn="l" rtl="0" eaLnBrk="0" fontAlgn="base" hangingPunct="0">
        <a:spcBef>
          <a:spcPct val="20000"/>
        </a:spcBef>
        <a:spcAft>
          <a:spcPct val="0"/>
        </a:spcAft>
        <a:buChar char="»"/>
        <a:defRPr sz="1778">
          <a:solidFill>
            <a:schemeClr val="tx1"/>
          </a:solidFill>
          <a:latin typeface="Arial" pitchFamily="34" charset="0"/>
        </a:defRPr>
      </a:lvl5pPr>
      <a:lvl6pPr marL="2235228" indent="-203203" algn="l" rtl="0" eaLnBrk="0" fontAlgn="base" hangingPunct="0">
        <a:spcBef>
          <a:spcPct val="20000"/>
        </a:spcBef>
        <a:spcAft>
          <a:spcPct val="0"/>
        </a:spcAft>
        <a:buChar char="»"/>
        <a:defRPr sz="1778">
          <a:solidFill>
            <a:schemeClr val="tx1"/>
          </a:solidFill>
          <a:latin typeface="Arial" pitchFamily="34" charset="0"/>
        </a:defRPr>
      </a:lvl6pPr>
      <a:lvl7pPr marL="2641633" indent="-203203" algn="l" rtl="0" eaLnBrk="0" fontAlgn="base" hangingPunct="0">
        <a:spcBef>
          <a:spcPct val="20000"/>
        </a:spcBef>
        <a:spcAft>
          <a:spcPct val="0"/>
        </a:spcAft>
        <a:buChar char="»"/>
        <a:defRPr sz="1778">
          <a:solidFill>
            <a:schemeClr val="tx1"/>
          </a:solidFill>
          <a:latin typeface="Arial" pitchFamily="34" charset="0"/>
        </a:defRPr>
      </a:lvl7pPr>
      <a:lvl8pPr marL="3048038" indent="-203203" algn="l" rtl="0" eaLnBrk="0" fontAlgn="base" hangingPunct="0">
        <a:spcBef>
          <a:spcPct val="20000"/>
        </a:spcBef>
        <a:spcAft>
          <a:spcPct val="0"/>
        </a:spcAft>
        <a:buChar char="»"/>
        <a:defRPr sz="1778">
          <a:solidFill>
            <a:schemeClr val="tx1"/>
          </a:solidFill>
          <a:latin typeface="Arial" pitchFamily="34" charset="0"/>
        </a:defRPr>
      </a:lvl8pPr>
      <a:lvl9pPr marL="3454443" indent="-203203" algn="l" rtl="0" eaLnBrk="0" fontAlgn="base" hangingPunct="0">
        <a:spcBef>
          <a:spcPct val="20000"/>
        </a:spcBef>
        <a:spcAft>
          <a:spcPct val="0"/>
        </a:spcAft>
        <a:buChar char="»"/>
        <a:defRPr sz="1778">
          <a:solidFill>
            <a:schemeClr val="tx1"/>
          </a:solidFill>
          <a:latin typeface="Arial" pitchFamily="34" charset="0"/>
        </a:defRPr>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itle Placeholder 1">
            <a:extLst>
              <a:ext uri="{FF2B5EF4-FFF2-40B4-BE49-F238E27FC236}">
                <a16:creationId xmlns:a16="http://schemas.microsoft.com/office/drawing/2014/main" id="{2FCD4D52-DA61-EBB9-D58B-06A3D8FBD1EF}"/>
              </a:ext>
            </a:extLst>
          </p:cNvPr>
          <p:cNvSpPr>
            <a:spLocks noGrp="1" noChangeArrowheads="1"/>
          </p:cNvSpPr>
          <p:nvPr>
            <p:ph type="title"/>
          </p:nvPr>
        </p:nvSpPr>
        <p:spPr bwMode="auto">
          <a:xfrm>
            <a:off x="627945" y="365126"/>
            <a:ext cx="788811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Text Placeholder 2">
            <a:extLst>
              <a:ext uri="{FF2B5EF4-FFF2-40B4-BE49-F238E27FC236}">
                <a16:creationId xmlns:a16="http://schemas.microsoft.com/office/drawing/2014/main" id="{5039161B-6FF5-CD6B-A651-936AD78E9727}"/>
              </a:ext>
            </a:extLst>
          </p:cNvPr>
          <p:cNvSpPr>
            <a:spLocks noGrp="1" noChangeArrowheads="1"/>
          </p:cNvSpPr>
          <p:nvPr>
            <p:ph type="body" idx="1"/>
          </p:nvPr>
        </p:nvSpPr>
        <p:spPr bwMode="auto">
          <a:xfrm>
            <a:off x="627945" y="1825625"/>
            <a:ext cx="788811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EDF9B6A-2D5A-19C3-832A-6F25A2FAD4C6}"/>
              </a:ext>
            </a:extLst>
          </p:cNvPr>
          <p:cNvSpPr>
            <a:spLocks noGrp="1"/>
          </p:cNvSpPr>
          <p:nvPr>
            <p:ph type="dt" sz="half" idx="2"/>
          </p:nvPr>
        </p:nvSpPr>
        <p:spPr>
          <a:xfrm>
            <a:off x="627945"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AA65753-63C9-0147-ACBA-8410B841EA76}" type="datetimeFigureOut">
              <a:rPr lang="en-US"/>
              <a:pPr>
                <a:defRPr/>
              </a:pPr>
              <a:t>3/27/24</a:t>
            </a:fld>
            <a:endParaRPr lang="en-US"/>
          </a:p>
        </p:txBody>
      </p:sp>
      <p:sp>
        <p:nvSpPr>
          <p:cNvPr id="5" name="Footer Placeholder 4">
            <a:extLst>
              <a:ext uri="{FF2B5EF4-FFF2-40B4-BE49-F238E27FC236}">
                <a16:creationId xmlns:a16="http://schemas.microsoft.com/office/drawing/2014/main" id="{4A19B523-2D44-B630-C673-FD37ADF4427A}"/>
              </a:ext>
            </a:extLst>
          </p:cNvPr>
          <p:cNvSpPr>
            <a:spLocks noGrp="1"/>
          </p:cNvSpPr>
          <p:nvPr>
            <p:ph type="ftr" sz="quarter" idx="3"/>
          </p:nvPr>
        </p:nvSpPr>
        <p:spPr>
          <a:xfrm>
            <a:off x="3029656"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5FA59C7-9830-2D9B-20D6-413A2334492A}"/>
              </a:ext>
            </a:extLst>
          </p:cNvPr>
          <p:cNvSpPr>
            <a:spLocks noGrp="1"/>
          </p:cNvSpPr>
          <p:nvPr>
            <p:ph type="sldNum" sz="quarter" idx="4"/>
          </p:nvPr>
        </p:nvSpPr>
        <p:spPr>
          <a:xfrm>
            <a:off x="6458656"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889">
                <a:solidFill>
                  <a:srgbClr val="898989"/>
                </a:solidFill>
              </a:defRPr>
            </a:lvl1pPr>
          </a:lstStyle>
          <a:p>
            <a:fld id="{AD59E4B9-2B11-BB45-A2BF-2AF44EB11468}" type="slidenum">
              <a:rPr lang="en-US" altLang="en-GR"/>
              <a:pPr/>
              <a:t>‹#›</a:t>
            </a:fld>
            <a:endParaRPr lang="en-US" altLang="en-GR"/>
          </a:p>
        </p:txBody>
      </p:sp>
    </p:spTree>
    <p:extLst>
      <p:ext uri="{BB962C8B-B14F-4D97-AF65-F5344CB8AC3E}">
        <p14:creationId xmlns:p14="http://schemas.microsoft.com/office/powerpoint/2010/main" val="26147740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2" r:id="rId12"/>
  </p:sldLayoutIdLst>
  <p:txStyles>
    <p:titleStyle>
      <a:lvl1pPr algn="l" defTabSz="685809" rtl="0" eaLnBrk="0" fontAlgn="base" hangingPunct="0">
        <a:lnSpc>
          <a:spcPct val="90000"/>
        </a:lnSpc>
        <a:spcBef>
          <a:spcPct val="0"/>
        </a:spcBef>
        <a:spcAft>
          <a:spcPct val="0"/>
        </a:spcAft>
        <a:defRPr sz="3289" kern="1200">
          <a:solidFill>
            <a:schemeClr val="tx1"/>
          </a:solidFill>
          <a:latin typeface="+mj-lt"/>
          <a:ea typeface="+mj-ea"/>
          <a:cs typeface="+mj-cs"/>
        </a:defRPr>
      </a:lvl1pPr>
      <a:lvl2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2pPr>
      <a:lvl3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3pPr>
      <a:lvl4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4pPr>
      <a:lvl5pPr algn="l" defTabSz="685809" rtl="0" eaLnBrk="0" fontAlgn="base" hangingPunct="0">
        <a:lnSpc>
          <a:spcPct val="90000"/>
        </a:lnSpc>
        <a:spcBef>
          <a:spcPct val="0"/>
        </a:spcBef>
        <a:spcAft>
          <a:spcPct val="0"/>
        </a:spcAft>
        <a:defRPr sz="3289">
          <a:solidFill>
            <a:schemeClr val="tx1"/>
          </a:solidFill>
          <a:latin typeface="Calibri Light" panose="020F0302020204030204" pitchFamily="34" charset="0"/>
        </a:defRPr>
      </a:lvl5pPr>
      <a:lvl6pPr marL="406405" algn="l" defTabSz="685809" rtl="0" fontAlgn="base">
        <a:lnSpc>
          <a:spcPct val="90000"/>
        </a:lnSpc>
        <a:spcBef>
          <a:spcPct val="0"/>
        </a:spcBef>
        <a:spcAft>
          <a:spcPct val="0"/>
        </a:spcAft>
        <a:defRPr sz="3289">
          <a:solidFill>
            <a:schemeClr val="tx1"/>
          </a:solidFill>
          <a:latin typeface="Calibri Light" panose="020F0302020204030204" pitchFamily="34" charset="0"/>
        </a:defRPr>
      </a:lvl6pPr>
      <a:lvl7pPr marL="812810" algn="l" defTabSz="685809" rtl="0" fontAlgn="base">
        <a:lnSpc>
          <a:spcPct val="90000"/>
        </a:lnSpc>
        <a:spcBef>
          <a:spcPct val="0"/>
        </a:spcBef>
        <a:spcAft>
          <a:spcPct val="0"/>
        </a:spcAft>
        <a:defRPr sz="3289">
          <a:solidFill>
            <a:schemeClr val="tx1"/>
          </a:solidFill>
          <a:latin typeface="Calibri Light" panose="020F0302020204030204" pitchFamily="34" charset="0"/>
        </a:defRPr>
      </a:lvl7pPr>
      <a:lvl8pPr marL="1219215" algn="l" defTabSz="685809" rtl="0" fontAlgn="base">
        <a:lnSpc>
          <a:spcPct val="90000"/>
        </a:lnSpc>
        <a:spcBef>
          <a:spcPct val="0"/>
        </a:spcBef>
        <a:spcAft>
          <a:spcPct val="0"/>
        </a:spcAft>
        <a:defRPr sz="3289">
          <a:solidFill>
            <a:schemeClr val="tx1"/>
          </a:solidFill>
          <a:latin typeface="Calibri Light" panose="020F0302020204030204" pitchFamily="34" charset="0"/>
        </a:defRPr>
      </a:lvl8pPr>
      <a:lvl9pPr marL="1625620" algn="l" defTabSz="685809" rtl="0" fontAlgn="base">
        <a:lnSpc>
          <a:spcPct val="90000"/>
        </a:lnSpc>
        <a:spcBef>
          <a:spcPct val="0"/>
        </a:spcBef>
        <a:spcAft>
          <a:spcPct val="0"/>
        </a:spcAft>
        <a:defRPr sz="3289">
          <a:solidFill>
            <a:schemeClr val="tx1"/>
          </a:solidFill>
          <a:latin typeface="Calibri Light" panose="020F0302020204030204" pitchFamily="34" charset="0"/>
        </a:defRPr>
      </a:lvl9pPr>
    </p:titleStyle>
    <p:bodyStyle>
      <a:lvl1pPr marL="170747" indent="-170747" algn="l" defTabSz="685809" rtl="0" eaLnBrk="0" fontAlgn="base" hangingPunct="0">
        <a:lnSpc>
          <a:spcPct val="90000"/>
        </a:lnSpc>
        <a:spcBef>
          <a:spcPts val="756"/>
        </a:spcBef>
        <a:spcAft>
          <a:spcPct val="0"/>
        </a:spcAft>
        <a:buFont typeface="Arial" panose="020B0604020202020204" pitchFamily="34" charset="0"/>
        <a:buChar char="•"/>
        <a:defRPr sz="2044" kern="1200">
          <a:solidFill>
            <a:schemeClr val="tx1"/>
          </a:solidFill>
          <a:latin typeface="+mn-lt"/>
          <a:ea typeface="+mn-ea"/>
          <a:cs typeface="+mn-cs"/>
        </a:defRPr>
      </a:lvl1pPr>
      <a:lvl2pPr marL="513651" indent="-170747" algn="l" defTabSz="685809" rtl="0" eaLnBrk="0" fontAlgn="base" hangingPunct="0">
        <a:lnSpc>
          <a:spcPct val="90000"/>
        </a:lnSpc>
        <a:spcBef>
          <a:spcPts val="378"/>
        </a:spcBef>
        <a:spcAft>
          <a:spcPct val="0"/>
        </a:spcAft>
        <a:buFont typeface="Arial" panose="020B0604020202020204" pitchFamily="34" charset="0"/>
        <a:buChar char="•"/>
        <a:defRPr sz="1778" kern="1200">
          <a:solidFill>
            <a:schemeClr val="tx1"/>
          </a:solidFill>
          <a:latin typeface="+mn-lt"/>
          <a:ea typeface="+mn-ea"/>
          <a:cs typeface="+mn-cs"/>
        </a:defRPr>
      </a:lvl2pPr>
      <a:lvl3pPr marL="856556" indent="-170747" algn="l" defTabSz="685809" rtl="0" eaLnBrk="0" fontAlgn="base" hangingPunct="0">
        <a:lnSpc>
          <a:spcPct val="90000"/>
        </a:lnSpc>
        <a:spcBef>
          <a:spcPts val="378"/>
        </a:spcBef>
        <a:spcAft>
          <a:spcPct val="0"/>
        </a:spcAft>
        <a:buFont typeface="Arial" panose="020B0604020202020204" pitchFamily="34" charset="0"/>
        <a:buChar char="•"/>
        <a:defRPr sz="1422" kern="1200">
          <a:solidFill>
            <a:schemeClr val="tx1"/>
          </a:solidFill>
          <a:latin typeface="+mn-lt"/>
          <a:ea typeface="+mn-ea"/>
          <a:cs typeface="+mn-cs"/>
        </a:defRPr>
      </a:lvl3pPr>
      <a:lvl4pPr marL="1199459" indent="-170747" algn="l" defTabSz="685809" rtl="0" eaLnBrk="0" fontAlgn="base" hangingPunct="0">
        <a:lnSpc>
          <a:spcPct val="90000"/>
        </a:lnSpc>
        <a:spcBef>
          <a:spcPts val="378"/>
        </a:spcBef>
        <a:spcAft>
          <a:spcPct val="0"/>
        </a:spcAft>
        <a:buFont typeface="Arial" panose="020B0604020202020204" pitchFamily="34" charset="0"/>
        <a:buChar char="•"/>
        <a:defRPr sz="1333" kern="1200">
          <a:solidFill>
            <a:schemeClr val="tx1"/>
          </a:solidFill>
          <a:latin typeface="+mn-lt"/>
          <a:ea typeface="+mn-ea"/>
          <a:cs typeface="+mn-cs"/>
        </a:defRPr>
      </a:lvl4pPr>
      <a:lvl5pPr marL="1542364" indent="-170747" algn="l" defTabSz="685809" rtl="0" eaLnBrk="0" fontAlgn="base" hangingPunct="0">
        <a:lnSpc>
          <a:spcPct val="90000"/>
        </a:lnSpc>
        <a:spcBef>
          <a:spcPts val="378"/>
        </a:spcBef>
        <a:spcAft>
          <a:spcPct val="0"/>
        </a:spcAft>
        <a:buFont typeface="Arial" panose="020B0604020202020204" pitchFamily="34" charset="0"/>
        <a:buChar char="•"/>
        <a:defRPr sz="1333" kern="1200">
          <a:solidFill>
            <a:schemeClr val="tx1"/>
          </a:solidFill>
          <a:latin typeface="+mn-lt"/>
          <a:ea typeface="+mn-ea"/>
          <a:cs typeface="+mn-cs"/>
        </a:defRPr>
      </a:lvl5pPr>
      <a:lvl6pPr marL="1886085"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10"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34"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60"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49" rtl="0" eaLnBrk="1" latinLnBrk="0" hangingPunct="1">
        <a:defRPr sz="1350" kern="1200">
          <a:solidFill>
            <a:schemeClr val="tx1"/>
          </a:solidFill>
          <a:latin typeface="+mn-lt"/>
          <a:ea typeface="+mn-ea"/>
          <a:cs typeface="+mn-cs"/>
        </a:defRPr>
      </a:lvl1pPr>
      <a:lvl2pPr marL="342924" algn="l" defTabSz="685849" rtl="0" eaLnBrk="1" latinLnBrk="0" hangingPunct="1">
        <a:defRPr sz="1350" kern="1200">
          <a:solidFill>
            <a:schemeClr val="tx1"/>
          </a:solidFill>
          <a:latin typeface="+mn-lt"/>
          <a:ea typeface="+mn-ea"/>
          <a:cs typeface="+mn-cs"/>
        </a:defRPr>
      </a:lvl2pPr>
      <a:lvl3pPr marL="685849" algn="l" defTabSz="685849" rtl="0" eaLnBrk="1" latinLnBrk="0" hangingPunct="1">
        <a:defRPr sz="1350" kern="1200">
          <a:solidFill>
            <a:schemeClr val="tx1"/>
          </a:solidFill>
          <a:latin typeface="+mn-lt"/>
          <a:ea typeface="+mn-ea"/>
          <a:cs typeface="+mn-cs"/>
        </a:defRPr>
      </a:lvl3pPr>
      <a:lvl4pPr marL="1028774" algn="l" defTabSz="685849" rtl="0" eaLnBrk="1" latinLnBrk="0" hangingPunct="1">
        <a:defRPr sz="1350" kern="1200">
          <a:solidFill>
            <a:schemeClr val="tx1"/>
          </a:solidFill>
          <a:latin typeface="+mn-lt"/>
          <a:ea typeface="+mn-ea"/>
          <a:cs typeface="+mn-cs"/>
        </a:defRPr>
      </a:lvl4pPr>
      <a:lvl5pPr marL="1371698" algn="l" defTabSz="685849" rtl="0" eaLnBrk="1" latinLnBrk="0" hangingPunct="1">
        <a:defRPr sz="1350" kern="1200">
          <a:solidFill>
            <a:schemeClr val="tx1"/>
          </a:solidFill>
          <a:latin typeface="+mn-lt"/>
          <a:ea typeface="+mn-ea"/>
          <a:cs typeface="+mn-cs"/>
        </a:defRPr>
      </a:lvl5pPr>
      <a:lvl6pPr marL="1714623" algn="l" defTabSz="685849" rtl="0" eaLnBrk="1" latinLnBrk="0" hangingPunct="1">
        <a:defRPr sz="1350" kern="1200">
          <a:solidFill>
            <a:schemeClr val="tx1"/>
          </a:solidFill>
          <a:latin typeface="+mn-lt"/>
          <a:ea typeface="+mn-ea"/>
          <a:cs typeface="+mn-cs"/>
        </a:defRPr>
      </a:lvl6pPr>
      <a:lvl7pPr marL="2057547" algn="l" defTabSz="685849" rtl="0" eaLnBrk="1" latinLnBrk="0" hangingPunct="1">
        <a:defRPr sz="1350" kern="1200">
          <a:solidFill>
            <a:schemeClr val="tx1"/>
          </a:solidFill>
          <a:latin typeface="+mn-lt"/>
          <a:ea typeface="+mn-ea"/>
          <a:cs typeface="+mn-cs"/>
        </a:defRPr>
      </a:lvl7pPr>
      <a:lvl8pPr marL="2400473" algn="l" defTabSz="685849" rtl="0" eaLnBrk="1" latinLnBrk="0" hangingPunct="1">
        <a:defRPr sz="1350" kern="1200">
          <a:solidFill>
            <a:schemeClr val="tx1"/>
          </a:solidFill>
          <a:latin typeface="+mn-lt"/>
          <a:ea typeface="+mn-ea"/>
          <a:cs typeface="+mn-cs"/>
        </a:defRPr>
      </a:lvl8pPr>
      <a:lvl9pPr marL="2743397" algn="l" defTabSz="685849"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1" y="274638"/>
            <a:ext cx="8229600" cy="1143000"/>
          </a:xfrm>
          <a:prstGeom prst="rect">
            <a:avLst/>
          </a:prstGeom>
        </p:spPr>
        <p:txBody>
          <a:bodyPr vert="horz" lIns="174879" tIns="87440" rIns="174879" bIns="87440" rtlCol="0" anchor="ctr">
            <a:normAutofit/>
          </a:bodyPr>
          <a:lstStyle/>
          <a:p>
            <a:r>
              <a:rPr lang="el-GR"/>
              <a:t>Στυλ κύριου τίτλου</a:t>
            </a:r>
          </a:p>
        </p:txBody>
      </p:sp>
      <p:sp>
        <p:nvSpPr>
          <p:cNvPr id="3" name="Θέση κειμένου 2"/>
          <p:cNvSpPr>
            <a:spLocks noGrp="1"/>
          </p:cNvSpPr>
          <p:nvPr>
            <p:ph type="body" idx="1"/>
          </p:nvPr>
        </p:nvSpPr>
        <p:spPr>
          <a:xfrm>
            <a:off x="457201" y="1600201"/>
            <a:ext cx="8229600" cy="4525963"/>
          </a:xfrm>
          <a:prstGeom prst="rect">
            <a:avLst/>
          </a:prstGeom>
        </p:spPr>
        <p:txBody>
          <a:bodyPr vert="horz" lIns="174879" tIns="87440" rIns="174879" bIns="8744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1" y="6356351"/>
            <a:ext cx="2133600" cy="365125"/>
          </a:xfrm>
          <a:prstGeom prst="rect">
            <a:avLst/>
          </a:prstGeom>
        </p:spPr>
        <p:txBody>
          <a:bodyPr vert="horz" lIns="174879" tIns="87440" rIns="174879" bIns="87440" rtlCol="0" anchor="ctr"/>
          <a:lstStyle>
            <a:lvl1pPr algn="l">
              <a:defRPr sz="1168">
                <a:solidFill>
                  <a:schemeClr val="tx1">
                    <a:tint val="75000"/>
                  </a:schemeClr>
                </a:solidFill>
              </a:defRPr>
            </a:lvl1pPr>
          </a:lstStyle>
          <a:p>
            <a:fld id="{33A94532-D4E5-4BC3-9054-F598554EC79A}" type="datetimeFigureOut">
              <a:rPr lang="el-GR" smtClean="0"/>
              <a:t>27/3/24</a:t>
            </a:fld>
            <a:endParaRPr lang="el-GR"/>
          </a:p>
        </p:txBody>
      </p:sp>
      <p:sp>
        <p:nvSpPr>
          <p:cNvPr id="5" name="Θέση υποσέλιδου 4"/>
          <p:cNvSpPr>
            <a:spLocks noGrp="1"/>
          </p:cNvSpPr>
          <p:nvPr>
            <p:ph type="ftr" sz="quarter" idx="3"/>
          </p:nvPr>
        </p:nvSpPr>
        <p:spPr>
          <a:xfrm>
            <a:off x="3124201" y="6356351"/>
            <a:ext cx="2895600" cy="365125"/>
          </a:xfrm>
          <a:prstGeom prst="rect">
            <a:avLst/>
          </a:prstGeom>
        </p:spPr>
        <p:txBody>
          <a:bodyPr vert="horz" lIns="174879" tIns="87440" rIns="174879" bIns="87440" rtlCol="0" anchor="ctr"/>
          <a:lstStyle>
            <a:lvl1pPr algn="ctr">
              <a:defRPr sz="1168">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1" y="6356351"/>
            <a:ext cx="2133600" cy="365125"/>
          </a:xfrm>
          <a:prstGeom prst="rect">
            <a:avLst/>
          </a:prstGeom>
        </p:spPr>
        <p:txBody>
          <a:bodyPr vert="horz" lIns="174879" tIns="87440" rIns="174879" bIns="87440" rtlCol="0" anchor="ctr"/>
          <a:lstStyle>
            <a:lvl1pPr algn="r">
              <a:defRPr sz="1168">
                <a:solidFill>
                  <a:schemeClr val="tx1">
                    <a:tint val="75000"/>
                  </a:schemeClr>
                </a:solidFill>
              </a:defRPr>
            </a:lvl1pPr>
          </a:lstStyle>
          <a:p>
            <a:fld id="{8DF8A8A4-AB48-4F35-B996-552C8B6B636F}" type="slidenum">
              <a:rPr lang="el-GR" smtClean="0"/>
              <a:t>‹#›</a:t>
            </a:fld>
            <a:endParaRPr lang="el-GR"/>
          </a:p>
        </p:txBody>
      </p:sp>
    </p:spTree>
    <p:extLst>
      <p:ext uri="{BB962C8B-B14F-4D97-AF65-F5344CB8AC3E}">
        <p14:creationId xmlns:p14="http://schemas.microsoft.com/office/powerpoint/2010/main" val="124091424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888210" rtl="0" eaLnBrk="1" latinLnBrk="0" hangingPunct="1">
        <a:spcBef>
          <a:spcPct val="0"/>
        </a:spcBef>
        <a:buNone/>
        <a:defRPr sz="4266" kern="1200">
          <a:solidFill>
            <a:schemeClr val="tx1"/>
          </a:solidFill>
          <a:latin typeface="+mj-lt"/>
          <a:ea typeface="+mj-ea"/>
          <a:cs typeface="+mj-cs"/>
        </a:defRPr>
      </a:lvl1pPr>
    </p:titleStyle>
    <p:bodyStyle>
      <a:lvl1pPr marL="333079" indent="-333079" algn="l" defTabSz="888210" rtl="0" eaLnBrk="1" latinLnBrk="0" hangingPunct="1">
        <a:spcBef>
          <a:spcPct val="20000"/>
        </a:spcBef>
        <a:buFont typeface="Arial" panose="020B0604020202020204" pitchFamily="34" charset="0"/>
        <a:buChar char="•"/>
        <a:defRPr sz="3098" kern="1200">
          <a:solidFill>
            <a:schemeClr val="tx1"/>
          </a:solidFill>
          <a:latin typeface="+mn-lt"/>
          <a:ea typeface="+mn-ea"/>
          <a:cs typeface="+mn-cs"/>
        </a:defRPr>
      </a:lvl1pPr>
      <a:lvl2pPr marL="721671" indent="-277566" algn="l" defTabSz="888210" rtl="0" eaLnBrk="1" latinLnBrk="0" hangingPunct="1">
        <a:spcBef>
          <a:spcPct val="20000"/>
        </a:spcBef>
        <a:buFont typeface="Arial" panose="020B0604020202020204" pitchFamily="34" charset="0"/>
        <a:buChar char="–"/>
        <a:defRPr sz="2743" kern="1200">
          <a:solidFill>
            <a:schemeClr val="tx1"/>
          </a:solidFill>
          <a:latin typeface="+mn-lt"/>
          <a:ea typeface="+mn-ea"/>
          <a:cs typeface="+mn-cs"/>
        </a:defRPr>
      </a:lvl2pPr>
      <a:lvl3pPr marL="1110263" indent="-222053" algn="l" defTabSz="888210" rtl="0" eaLnBrk="1" latinLnBrk="0" hangingPunct="1">
        <a:spcBef>
          <a:spcPct val="20000"/>
        </a:spcBef>
        <a:buFont typeface="Arial" panose="020B0604020202020204" pitchFamily="34" charset="0"/>
        <a:buChar char="•"/>
        <a:defRPr sz="2336" kern="1200">
          <a:solidFill>
            <a:schemeClr val="tx1"/>
          </a:solidFill>
          <a:latin typeface="+mn-lt"/>
          <a:ea typeface="+mn-ea"/>
          <a:cs typeface="+mn-cs"/>
        </a:defRPr>
      </a:lvl3pPr>
      <a:lvl4pPr marL="1554369" indent="-222053" algn="l" defTabSz="888210" rtl="0" eaLnBrk="1" latinLnBrk="0" hangingPunct="1">
        <a:spcBef>
          <a:spcPct val="20000"/>
        </a:spcBef>
        <a:buFont typeface="Arial" panose="020B0604020202020204" pitchFamily="34" charset="0"/>
        <a:buChar char="–"/>
        <a:defRPr sz="1930" kern="1200">
          <a:solidFill>
            <a:schemeClr val="tx1"/>
          </a:solidFill>
          <a:latin typeface="+mn-lt"/>
          <a:ea typeface="+mn-ea"/>
          <a:cs typeface="+mn-cs"/>
        </a:defRPr>
      </a:lvl4pPr>
      <a:lvl5pPr marL="1998474" indent="-222053" algn="l" defTabSz="888210" rtl="0" eaLnBrk="1" latinLnBrk="0" hangingPunct="1">
        <a:spcBef>
          <a:spcPct val="20000"/>
        </a:spcBef>
        <a:buFont typeface="Arial" panose="020B0604020202020204" pitchFamily="34" charset="0"/>
        <a:buChar char="»"/>
        <a:defRPr sz="1930" kern="1200">
          <a:solidFill>
            <a:schemeClr val="tx1"/>
          </a:solidFill>
          <a:latin typeface="+mn-lt"/>
          <a:ea typeface="+mn-ea"/>
          <a:cs typeface="+mn-cs"/>
        </a:defRPr>
      </a:lvl5pPr>
      <a:lvl6pPr marL="2442579" indent="-222053" algn="l" defTabSz="888210" rtl="0" eaLnBrk="1" latinLnBrk="0" hangingPunct="1">
        <a:spcBef>
          <a:spcPct val="20000"/>
        </a:spcBef>
        <a:buFont typeface="Arial" panose="020B0604020202020204" pitchFamily="34" charset="0"/>
        <a:buChar char="•"/>
        <a:defRPr sz="1930" kern="1200">
          <a:solidFill>
            <a:schemeClr val="tx1"/>
          </a:solidFill>
          <a:latin typeface="+mn-lt"/>
          <a:ea typeface="+mn-ea"/>
          <a:cs typeface="+mn-cs"/>
        </a:defRPr>
      </a:lvl6pPr>
      <a:lvl7pPr marL="2886684" indent="-222053" algn="l" defTabSz="888210" rtl="0" eaLnBrk="1" latinLnBrk="0" hangingPunct="1">
        <a:spcBef>
          <a:spcPct val="20000"/>
        </a:spcBef>
        <a:buFont typeface="Arial" panose="020B0604020202020204" pitchFamily="34" charset="0"/>
        <a:buChar char="•"/>
        <a:defRPr sz="1930" kern="1200">
          <a:solidFill>
            <a:schemeClr val="tx1"/>
          </a:solidFill>
          <a:latin typeface="+mn-lt"/>
          <a:ea typeface="+mn-ea"/>
          <a:cs typeface="+mn-cs"/>
        </a:defRPr>
      </a:lvl7pPr>
      <a:lvl8pPr marL="3330789" indent="-222053" algn="l" defTabSz="888210" rtl="0" eaLnBrk="1" latinLnBrk="0" hangingPunct="1">
        <a:spcBef>
          <a:spcPct val="20000"/>
        </a:spcBef>
        <a:buFont typeface="Arial" panose="020B0604020202020204" pitchFamily="34" charset="0"/>
        <a:buChar char="•"/>
        <a:defRPr sz="1930" kern="1200">
          <a:solidFill>
            <a:schemeClr val="tx1"/>
          </a:solidFill>
          <a:latin typeface="+mn-lt"/>
          <a:ea typeface="+mn-ea"/>
          <a:cs typeface="+mn-cs"/>
        </a:defRPr>
      </a:lvl8pPr>
      <a:lvl9pPr marL="3774895" indent="-222053" algn="l" defTabSz="888210" rtl="0" eaLnBrk="1" latinLnBrk="0" hangingPunct="1">
        <a:spcBef>
          <a:spcPct val="20000"/>
        </a:spcBef>
        <a:buFont typeface="Arial" panose="020B0604020202020204" pitchFamily="34" charset="0"/>
        <a:buChar char="•"/>
        <a:defRPr sz="1930" kern="1200">
          <a:solidFill>
            <a:schemeClr val="tx1"/>
          </a:solidFill>
          <a:latin typeface="+mn-lt"/>
          <a:ea typeface="+mn-ea"/>
          <a:cs typeface="+mn-cs"/>
        </a:defRPr>
      </a:lvl9pPr>
    </p:bodyStyle>
    <p:otherStyle>
      <a:defPPr>
        <a:defRPr lang="el-GR"/>
      </a:defPPr>
      <a:lvl1pPr marL="0" algn="l" defTabSz="888210" rtl="0" eaLnBrk="1" latinLnBrk="0" hangingPunct="1">
        <a:defRPr sz="1727" kern="1200">
          <a:solidFill>
            <a:schemeClr val="tx1"/>
          </a:solidFill>
          <a:latin typeface="+mn-lt"/>
          <a:ea typeface="+mn-ea"/>
          <a:cs typeface="+mn-cs"/>
        </a:defRPr>
      </a:lvl1pPr>
      <a:lvl2pPr marL="444105" algn="l" defTabSz="888210" rtl="0" eaLnBrk="1" latinLnBrk="0" hangingPunct="1">
        <a:defRPr sz="1727" kern="1200">
          <a:solidFill>
            <a:schemeClr val="tx1"/>
          </a:solidFill>
          <a:latin typeface="+mn-lt"/>
          <a:ea typeface="+mn-ea"/>
          <a:cs typeface="+mn-cs"/>
        </a:defRPr>
      </a:lvl2pPr>
      <a:lvl3pPr marL="888210" algn="l" defTabSz="888210" rtl="0" eaLnBrk="1" latinLnBrk="0" hangingPunct="1">
        <a:defRPr sz="1727" kern="1200">
          <a:solidFill>
            <a:schemeClr val="tx1"/>
          </a:solidFill>
          <a:latin typeface="+mn-lt"/>
          <a:ea typeface="+mn-ea"/>
          <a:cs typeface="+mn-cs"/>
        </a:defRPr>
      </a:lvl3pPr>
      <a:lvl4pPr marL="1332316" algn="l" defTabSz="888210" rtl="0" eaLnBrk="1" latinLnBrk="0" hangingPunct="1">
        <a:defRPr sz="1727" kern="1200">
          <a:solidFill>
            <a:schemeClr val="tx1"/>
          </a:solidFill>
          <a:latin typeface="+mn-lt"/>
          <a:ea typeface="+mn-ea"/>
          <a:cs typeface="+mn-cs"/>
        </a:defRPr>
      </a:lvl4pPr>
      <a:lvl5pPr marL="1776421" algn="l" defTabSz="888210" rtl="0" eaLnBrk="1" latinLnBrk="0" hangingPunct="1">
        <a:defRPr sz="1727" kern="1200">
          <a:solidFill>
            <a:schemeClr val="tx1"/>
          </a:solidFill>
          <a:latin typeface="+mn-lt"/>
          <a:ea typeface="+mn-ea"/>
          <a:cs typeface="+mn-cs"/>
        </a:defRPr>
      </a:lvl5pPr>
      <a:lvl6pPr marL="2220526" algn="l" defTabSz="888210" rtl="0" eaLnBrk="1" latinLnBrk="0" hangingPunct="1">
        <a:defRPr sz="1727" kern="1200">
          <a:solidFill>
            <a:schemeClr val="tx1"/>
          </a:solidFill>
          <a:latin typeface="+mn-lt"/>
          <a:ea typeface="+mn-ea"/>
          <a:cs typeface="+mn-cs"/>
        </a:defRPr>
      </a:lvl6pPr>
      <a:lvl7pPr marL="2664631" algn="l" defTabSz="888210" rtl="0" eaLnBrk="1" latinLnBrk="0" hangingPunct="1">
        <a:defRPr sz="1727" kern="1200">
          <a:solidFill>
            <a:schemeClr val="tx1"/>
          </a:solidFill>
          <a:latin typeface="+mn-lt"/>
          <a:ea typeface="+mn-ea"/>
          <a:cs typeface="+mn-cs"/>
        </a:defRPr>
      </a:lvl7pPr>
      <a:lvl8pPr marL="3108737" algn="l" defTabSz="888210" rtl="0" eaLnBrk="1" latinLnBrk="0" hangingPunct="1">
        <a:defRPr sz="1727" kern="1200">
          <a:solidFill>
            <a:schemeClr val="tx1"/>
          </a:solidFill>
          <a:latin typeface="+mn-lt"/>
          <a:ea typeface="+mn-ea"/>
          <a:cs typeface="+mn-cs"/>
        </a:defRPr>
      </a:lvl8pPr>
      <a:lvl9pPr marL="3552842" algn="l" defTabSz="888210" rtl="0" eaLnBrk="1" latinLnBrk="0" hangingPunct="1">
        <a:defRPr sz="17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tiff"/><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tiff"/><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62.tiff"/></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19.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4.xml"/><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4.xml"/><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64.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6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10" name="Picture 3">
            <a:extLst>
              <a:ext uri="{FF2B5EF4-FFF2-40B4-BE49-F238E27FC236}">
                <a16:creationId xmlns:a16="http://schemas.microsoft.com/office/drawing/2014/main" id="{B50C2A23-73ED-1A40-893E-FC915B233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0025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44578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4B9B632D-28F4-6B40-B615-AFFF64D72AA8}"/>
              </a:ext>
            </a:extLst>
          </p:cNvPr>
          <p:cNvSpPr>
            <a:spLocks noGrp="1"/>
          </p:cNvSpPr>
          <p:nvPr>
            <p:ph type="title"/>
          </p:nvPr>
        </p:nvSpPr>
        <p:spPr/>
        <p:txBody>
          <a:bodyPr rtlCol="0">
            <a:normAutofit/>
          </a:bodyPr>
          <a:lstStyle/>
          <a:p>
            <a:pPr eaLnBrk="1" fontAlgn="auto" hangingPunct="1">
              <a:spcAft>
                <a:spcPts val="0"/>
              </a:spcAft>
              <a:defRPr/>
            </a:pPr>
            <a:r>
              <a:rPr lang="el-GR" sz="1778" dirty="0">
                <a:solidFill>
                  <a:schemeClr val="accent4">
                    <a:lumMod val="20000"/>
                    <a:lumOff val="80000"/>
                  </a:schemeClr>
                </a:solidFill>
              </a:rPr>
              <a:t>Το Μουσείο κέρινων προπλασμάτων «Ανδρέας Συγγρός»</a:t>
            </a:r>
          </a:p>
        </p:txBody>
      </p:sp>
      <p:sp>
        <p:nvSpPr>
          <p:cNvPr id="102402" name="2 - Θέση περιεχομένου">
            <a:extLst>
              <a:ext uri="{FF2B5EF4-FFF2-40B4-BE49-F238E27FC236}">
                <a16:creationId xmlns:a16="http://schemas.microsoft.com/office/drawing/2014/main" id="{D393181E-1D67-114E-A8A8-933C093A77A2}"/>
              </a:ext>
            </a:extLst>
          </p:cNvPr>
          <p:cNvSpPr>
            <a:spLocks noGrp="1" noChangeArrowheads="1"/>
          </p:cNvSpPr>
          <p:nvPr>
            <p:ph idx="1"/>
          </p:nvPr>
        </p:nvSpPr>
        <p:spPr/>
        <p:txBody>
          <a:bodyPr/>
          <a:lstStyle/>
          <a:p>
            <a:pPr eaLnBrk="1" hangingPunct="1"/>
            <a:endParaRPr lang="el-GR" altLang="en-US"/>
          </a:p>
        </p:txBody>
      </p:sp>
      <p:pic>
        <p:nvPicPr>
          <p:cNvPr id="102403" name="Picture 2" descr="C:\Users\User\Desktop\Marianna\Documents\Η.Μ\museum sygros\sygros museum\IMG_5574.JPG">
            <a:extLst>
              <a:ext uri="{FF2B5EF4-FFF2-40B4-BE49-F238E27FC236}">
                <a16:creationId xmlns:a16="http://schemas.microsoft.com/office/drawing/2014/main" id="{5B27AFA8-F7A8-0244-8266-FE7FF1EBF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1651001"/>
            <a:ext cx="6340123" cy="422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562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noChangeArrowheads="1"/>
          </p:cNvSpPr>
          <p:nvPr>
            <p:ph type="title"/>
          </p:nvPr>
        </p:nvSpPr>
        <p:spPr>
          <a:xfrm>
            <a:off x="429369" y="346346"/>
            <a:ext cx="8229600" cy="899292"/>
          </a:xfrm>
        </p:spPr>
        <p:txBody>
          <a:bodyPr anchor="b">
            <a:normAutofit fontScale="90000"/>
          </a:bodyPr>
          <a:lstStyle/>
          <a:p>
            <a:pPr algn="ctr"/>
            <a:r>
              <a:rPr lang="el-GR" altLang="fr-FR" sz="3200" dirty="0">
                <a:solidFill>
                  <a:srgbClr val="0432FF"/>
                </a:solidFill>
                <a:latin typeface="Arial" panose="020B0604020202020204" pitchFamily="34" charset="0"/>
                <a:cs typeface="Arial" panose="020B0604020202020204" pitchFamily="34" charset="0"/>
              </a:rPr>
              <a:t>   </a:t>
            </a:r>
            <a:r>
              <a:rPr lang="en-US" altLang="fr-FR" sz="3200" dirty="0">
                <a:solidFill>
                  <a:srgbClr val="0432FF"/>
                </a:solidFill>
                <a:latin typeface="Arial" panose="020B0604020202020204" pitchFamily="34" charset="0"/>
                <a:cs typeface="Arial" panose="020B0604020202020204" pitchFamily="34" charset="0"/>
              </a:rPr>
              <a:t>A</a:t>
            </a:r>
            <a:r>
              <a:rPr lang="el-GR" altLang="fr-FR" sz="3200" dirty="0" err="1">
                <a:solidFill>
                  <a:srgbClr val="0432FF"/>
                </a:solidFill>
                <a:latin typeface="Arial" panose="020B0604020202020204" pitchFamily="34" charset="0"/>
                <a:cs typeface="Arial" panose="020B0604020202020204" pitchFamily="34" charset="0"/>
              </a:rPr>
              <a:t>υξημένη</a:t>
            </a:r>
            <a:r>
              <a:rPr lang="el-GR" altLang="fr-FR" sz="3200" dirty="0">
                <a:solidFill>
                  <a:srgbClr val="0432FF"/>
                </a:solidFill>
                <a:latin typeface="Arial" panose="020B0604020202020204" pitchFamily="34" charset="0"/>
                <a:cs typeface="Arial" panose="020B0604020202020204" pitchFamily="34" charset="0"/>
              </a:rPr>
              <a:t> </a:t>
            </a:r>
            <a:r>
              <a:rPr lang="el-GR" altLang="fr-FR" sz="3200" dirty="0" err="1">
                <a:solidFill>
                  <a:srgbClr val="0432FF"/>
                </a:solidFill>
                <a:latin typeface="Arial" panose="020B0604020202020204" pitchFamily="34" charset="0"/>
                <a:cs typeface="Arial" panose="020B0604020202020204" pitchFamily="34" charset="0"/>
              </a:rPr>
              <a:t>επ</a:t>
            </a:r>
            <a:r>
              <a:rPr lang="en-US" altLang="fr-FR" sz="3200" dirty="0" err="1">
                <a:solidFill>
                  <a:srgbClr val="0432FF"/>
                </a:solidFill>
                <a:latin typeface="Arial" panose="020B0604020202020204" pitchFamily="34" charset="0"/>
                <a:cs typeface="Arial" panose="020B0604020202020204" pitchFamily="34" charset="0"/>
              </a:rPr>
              <a:t>ί</a:t>
            </a:r>
            <a:r>
              <a:rPr lang="el-GR" altLang="fr-FR" sz="3200" dirty="0" err="1">
                <a:solidFill>
                  <a:srgbClr val="0432FF"/>
                </a:solidFill>
                <a:latin typeface="Arial" panose="020B0604020202020204" pitchFamily="34" charset="0"/>
                <a:cs typeface="Arial" panose="020B0604020202020204" pitchFamily="34" charset="0"/>
              </a:rPr>
              <a:t>πτωση</a:t>
            </a:r>
            <a:r>
              <a:rPr lang="el-GR" altLang="fr-FR" sz="3200" dirty="0">
                <a:solidFill>
                  <a:srgbClr val="0432FF"/>
                </a:solidFill>
                <a:latin typeface="Arial" panose="020B0604020202020204" pitchFamily="34" charset="0"/>
                <a:cs typeface="Arial" panose="020B0604020202020204" pitchFamily="34" charset="0"/>
              </a:rPr>
              <a:t> δερματικών και αφροδισίων παθήσεων</a:t>
            </a:r>
            <a:endParaRPr lang="fr-FR" altLang="fr-FR" sz="3200" dirty="0">
              <a:solidFill>
                <a:srgbClr val="0432FF"/>
              </a:solidFill>
              <a:latin typeface="Arial" panose="020B0604020202020204" pitchFamily="34" charset="0"/>
              <a:cs typeface="Arial" panose="020B0604020202020204"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65475D87-4F59-4CE4-96C3-666436941D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88" r="13956" b="-3"/>
          <a:stretch/>
        </p:blipFill>
        <p:spPr>
          <a:xfrm>
            <a:off x="5687529" y="2071316"/>
            <a:ext cx="3027102" cy="4243220"/>
          </a:xfrm>
          <a:prstGeom prst="rect">
            <a:avLst/>
          </a:prstGeom>
        </p:spPr>
      </p:pic>
      <p:sp>
        <p:nvSpPr>
          <p:cNvPr id="7" name="Espace réservé du contenu 2">
            <a:extLst>
              <a:ext uri="{FF2B5EF4-FFF2-40B4-BE49-F238E27FC236}">
                <a16:creationId xmlns:a16="http://schemas.microsoft.com/office/drawing/2014/main" id="{E3C93BB3-A12D-1812-DC45-4F028E215A7A}"/>
              </a:ext>
            </a:extLst>
          </p:cNvPr>
          <p:cNvSpPr>
            <a:spLocks noGrp="1" noChangeArrowheads="1"/>
          </p:cNvSpPr>
          <p:nvPr>
            <p:ph idx="1"/>
          </p:nvPr>
        </p:nvSpPr>
        <p:spPr>
          <a:xfrm>
            <a:off x="429369" y="2071316"/>
            <a:ext cx="5035164" cy="4119172"/>
          </a:xfrm>
        </p:spPr>
        <p:txBody>
          <a:bodyPr anchor="t">
            <a:noAutofit/>
          </a:bodyPr>
          <a:lstStyle/>
          <a:p>
            <a:r>
              <a:rPr lang="el-GR" altLang="fr-FR" sz="2400" dirty="0">
                <a:latin typeface="Arial" panose="020B0604020202020204" pitchFamily="34" charset="0"/>
                <a:cs typeface="Arial" panose="020B0604020202020204" pitchFamily="34" charset="0"/>
              </a:rPr>
              <a:t>Επηρεάζουν 1.9 δις ανθρώπων παγκοσμίως</a:t>
            </a:r>
          </a:p>
          <a:p>
            <a:endParaRPr lang="el-GR" altLang="fr-FR" sz="2400" dirty="0">
              <a:latin typeface="Arial" panose="020B0604020202020204" pitchFamily="34" charset="0"/>
              <a:cs typeface="Arial" panose="020B0604020202020204" pitchFamily="34" charset="0"/>
            </a:endParaRPr>
          </a:p>
          <a:p>
            <a:r>
              <a:rPr lang="en-US" altLang="fr-FR" sz="2400" dirty="0">
                <a:latin typeface="Arial" panose="020B0604020202020204" pitchFamily="34" charset="0"/>
                <a:cs typeface="Arial" panose="020B0604020202020204" pitchFamily="34" charset="0"/>
              </a:rPr>
              <a:t>A</a:t>
            </a:r>
            <a:r>
              <a:rPr lang="el-GR" altLang="fr-FR" sz="2400" dirty="0" err="1">
                <a:latin typeface="Arial" panose="020B0604020202020204" pitchFamily="34" charset="0"/>
                <a:cs typeface="Arial" panose="020B0604020202020204" pitchFamily="34" charset="0"/>
              </a:rPr>
              <a:t>υξημένη</a:t>
            </a:r>
            <a:r>
              <a:rPr lang="el-GR" altLang="fr-FR" sz="2400" dirty="0">
                <a:latin typeface="Arial" panose="020B0604020202020204" pitchFamily="34" charset="0"/>
                <a:cs typeface="Arial" panose="020B0604020202020204" pitchFamily="34" charset="0"/>
              </a:rPr>
              <a:t> νοσηρότητα </a:t>
            </a:r>
          </a:p>
          <a:p>
            <a:endParaRPr lang="el-GR" altLang="fr-FR" sz="2400" dirty="0">
              <a:latin typeface="Arial" panose="020B0604020202020204" pitchFamily="34" charset="0"/>
              <a:cs typeface="Arial" panose="020B0604020202020204" pitchFamily="34" charset="0"/>
            </a:endParaRPr>
          </a:p>
          <a:p>
            <a:r>
              <a:rPr lang="el-GR" altLang="fr-FR" sz="2400" dirty="0">
                <a:latin typeface="Arial" panose="020B0604020202020204" pitchFamily="34" charset="0"/>
                <a:cs typeface="Arial" panose="020B0604020202020204" pitchFamily="34" charset="0"/>
              </a:rPr>
              <a:t>Σημαντικό αντίκτυπο στη ποιότητα ζωής των ασθενών</a:t>
            </a:r>
          </a:p>
          <a:p>
            <a:endParaRPr lang="el-GR" altLang="fr-FR" sz="2400" dirty="0">
              <a:latin typeface="Arial" panose="020B0604020202020204" pitchFamily="34" charset="0"/>
              <a:cs typeface="Arial" panose="020B0604020202020204" pitchFamily="34" charset="0"/>
            </a:endParaRPr>
          </a:p>
          <a:p>
            <a:r>
              <a:rPr lang="el-GR" altLang="fr-FR" sz="2400" dirty="0">
                <a:latin typeface="Arial" panose="020B0604020202020204" pitchFamily="34" charset="0"/>
                <a:cs typeface="Arial" panose="020B0604020202020204" pitchFamily="34" charset="0"/>
              </a:rPr>
              <a:t>Στιγματισμός των ανθρώπων με δερματικά αφροδίσια νοσήματα</a:t>
            </a:r>
          </a:p>
          <a:p>
            <a:pPr marL="0" indent="0">
              <a:buNone/>
            </a:pPr>
            <a:endParaRPr lang="fr-FR" altLang="fr-FR" sz="24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FDBF0-8E81-27FA-7DCB-C33DD0A47C9B}"/>
              </a:ext>
            </a:extLst>
          </p:cNvPr>
          <p:cNvSpPr txBox="1"/>
          <p:nvPr/>
        </p:nvSpPr>
        <p:spPr>
          <a:xfrm>
            <a:off x="-5875867" y="-846667"/>
            <a:ext cx="184731" cy="461665"/>
          </a:xfrm>
          <a:prstGeom prst="rect">
            <a:avLst/>
          </a:prstGeom>
          <a:noFill/>
        </p:spPr>
        <p:txBody>
          <a:bodyPr wrap="none" rtlCol="0">
            <a:spAutoFit/>
          </a:bodyPr>
          <a:lstStyle/>
          <a:p>
            <a:endParaRPr lang="en-GR" dirty="0"/>
          </a:p>
        </p:txBody>
      </p:sp>
      <p:sp>
        <p:nvSpPr>
          <p:cNvPr id="7" name="TextBox 6">
            <a:extLst>
              <a:ext uri="{FF2B5EF4-FFF2-40B4-BE49-F238E27FC236}">
                <a16:creationId xmlns:a16="http://schemas.microsoft.com/office/drawing/2014/main" id="{BF3F2E2F-BB57-EEB3-444E-ED1263DF6A38}"/>
              </a:ext>
            </a:extLst>
          </p:cNvPr>
          <p:cNvSpPr txBox="1"/>
          <p:nvPr/>
        </p:nvSpPr>
        <p:spPr>
          <a:xfrm>
            <a:off x="5665160" y="6490511"/>
            <a:ext cx="2929007" cy="369332"/>
          </a:xfrm>
          <a:prstGeom prst="rect">
            <a:avLst/>
          </a:prstGeom>
          <a:noFill/>
          <a:ln>
            <a:noFill/>
          </a:ln>
        </p:spPr>
        <p:txBody>
          <a:bodyPr wrap="none" rtlCol="0">
            <a:spAutoFit/>
          </a:bodyPr>
          <a:lstStyle/>
          <a:p>
            <a:r>
              <a:rPr lang="en-GR" sz="1800" dirty="0">
                <a:solidFill>
                  <a:srgbClr val="C00000"/>
                </a:solidFill>
              </a:rPr>
              <a:t>Richard et al, JEADV 2022</a:t>
            </a:r>
          </a:p>
        </p:txBody>
      </p:sp>
      <p:pic>
        <p:nvPicPr>
          <p:cNvPr id="5" name="Picture 4">
            <a:extLst>
              <a:ext uri="{FF2B5EF4-FFF2-40B4-BE49-F238E27FC236}">
                <a16:creationId xmlns:a16="http://schemas.microsoft.com/office/drawing/2014/main" id="{90DAA161-D25D-83DF-AFD8-9F4E0AFBF2B5}"/>
              </a:ext>
            </a:extLst>
          </p:cNvPr>
          <p:cNvPicPr>
            <a:picLocks noChangeAspect="1"/>
          </p:cNvPicPr>
          <p:nvPr/>
        </p:nvPicPr>
        <p:blipFill>
          <a:blip r:embed="rId3"/>
          <a:stretch>
            <a:fillRect/>
          </a:stretch>
        </p:blipFill>
        <p:spPr>
          <a:xfrm>
            <a:off x="526735" y="178332"/>
            <a:ext cx="7772400" cy="1676617"/>
          </a:xfrm>
          <a:prstGeom prst="rect">
            <a:avLst/>
          </a:prstGeom>
        </p:spPr>
      </p:pic>
      <p:sp>
        <p:nvSpPr>
          <p:cNvPr id="2" name="TextBox 1">
            <a:extLst>
              <a:ext uri="{FF2B5EF4-FFF2-40B4-BE49-F238E27FC236}">
                <a16:creationId xmlns:a16="http://schemas.microsoft.com/office/drawing/2014/main" id="{472C892B-01C2-B9BB-FBF4-D07E1935FB5F}"/>
              </a:ext>
            </a:extLst>
          </p:cNvPr>
          <p:cNvSpPr txBox="1"/>
          <p:nvPr/>
        </p:nvSpPr>
        <p:spPr>
          <a:xfrm>
            <a:off x="899592" y="2924944"/>
            <a:ext cx="6696744" cy="2246769"/>
          </a:xfrm>
          <a:prstGeom prst="rect">
            <a:avLst/>
          </a:prstGeom>
          <a:noFill/>
          <a:ln>
            <a:solidFill>
              <a:schemeClr val="accent1"/>
            </a:solidFill>
          </a:ln>
        </p:spPr>
        <p:txBody>
          <a:bodyPr wrap="square" rtlCol="0">
            <a:spAutoFit/>
          </a:bodyPr>
          <a:lstStyle/>
          <a:p>
            <a:pPr algn="ctr"/>
            <a:r>
              <a:rPr lang="el-GR" sz="2800" b="0" i="0" u="none" strike="noStrike" dirty="0">
                <a:solidFill>
                  <a:srgbClr val="212121"/>
                </a:solidFill>
                <a:effectLst/>
                <a:latin typeface="BlinkMacSystemFont"/>
              </a:rPr>
              <a:t>Μελέτη ερωτηματολογίου, </a:t>
            </a:r>
            <a:r>
              <a:rPr lang="en-GB" sz="2800" b="0" i="0" u="none" strike="noStrike" dirty="0">
                <a:solidFill>
                  <a:srgbClr val="212121"/>
                </a:solidFill>
                <a:effectLst/>
                <a:latin typeface="BlinkMacSystemFont"/>
              </a:rPr>
              <a:t>44</a:t>
            </a:r>
            <a:r>
              <a:rPr lang="el-GR" sz="2800" b="0" i="0" u="none" strike="noStrike" dirty="0">
                <a:solidFill>
                  <a:srgbClr val="212121"/>
                </a:solidFill>
                <a:effectLst/>
                <a:latin typeface="BlinkMacSystemFont"/>
              </a:rPr>
              <a:t>.</a:t>
            </a:r>
            <a:r>
              <a:rPr lang="en-GB" sz="2800" b="0" i="0" u="none" strike="noStrike" dirty="0">
                <a:solidFill>
                  <a:srgbClr val="212121"/>
                </a:solidFill>
                <a:effectLst/>
                <a:latin typeface="BlinkMacSystemFont"/>
              </a:rPr>
              <a:t>689 </a:t>
            </a:r>
            <a:r>
              <a:rPr lang="el-GR" sz="2800" b="0" i="0" u="none" strike="noStrike" dirty="0">
                <a:solidFill>
                  <a:srgbClr val="212121"/>
                </a:solidFill>
                <a:effectLst/>
                <a:latin typeface="BlinkMacSystemFont"/>
              </a:rPr>
              <a:t>συμμετέχοντες από</a:t>
            </a:r>
            <a:r>
              <a:rPr lang="en-GB" sz="2800" b="0" i="0" u="none" strike="noStrike" dirty="0">
                <a:solidFill>
                  <a:srgbClr val="212121"/>
                </a:solidFill>
                <a:effectLst/>
                <a:latin typeface="BlinkMacSystemFont"/>
              </a:rPr>
              <a:t> 27 </a:t>
            </a:r>
            <a:r>
              <a:rPr lang="el-GR" sz="2800" b="0" i="0" u="none" strike="noStrike" dirty="0">
                <a:solidFill>
                  <a:srgbClr val="212121"/>
                </a:solidFill>
                <a:effectLst/>
                <a:latin typeface="BlinkMacSystemFont"/>
              </a:rPr>
              <a:t>χώρες (ΕΕ)</a:t>
            </a:r>
            <a:r>
              <a:rPr lang="en-GB" sz="2800" b="0" i="0" u="none" strike="noStrike" dirty="0">
                <a:solidFill>
                  <a:srgbClr val="212121"/>
                </a:solidFill>
                <a:effectLst/>
                <a:latin typeface="BlinkMacSystemFont"/>
              </a:rPr>
              <a:t> </a:t>
            </a:r>
          </a:p>
          <a:p>
            <a:pPr algn="ctr"/>
            <a:endParaRPr lang="en-US" sz="2800" dirty="0">
              <a:solidFill>
                <a:srgbClr val="212121"/>
              </a:solidFill>
              <a:latin typeface="BlinkMacSystemFont"/>
            </a:endParaRPr>
          </a:p>
          <a:p>
            <a:pPr algn="ctr"/>
            <a:r>
              <a:rPr lang="en-GB" sz="2800" b="1" i="0" u="none" strike="noStrike" dirty="0">
                <a:solidFill>
                  <a:srgbClr val="C00000"/>
                </a:solidFill>
                <a:effectLst/>
                <a:latin typeface="BlinkMacSystemFont"/>
              </a:rPr>
              <a:t>43.35%</a:t>
            </a:r>
            <a:r>
              <a:rPr lang="el-GR" sz="2800" b="1" i="0" u="none" strike="noStrike" dirty="0">
                <a:solidFill>
                  <a:srgbClr val="C00000"/>
                </a:solidFill>
                <a:effectLst/>
                <a:latin typeface="BlinkMacSystemFont"/>
              </a:rPr>
              <a:t> ανέφεραν </a:t>
            </a:r>
            <a:endParaRPr lang="en-US" sz="2800" b="1" i="0" u="none" strike="noStrike" dirty="0">
              <a:solidFill>
                <a:srgbClr val="C00000"/>
              </a:solidFill>
              <a:effectLst/>
              <a:latin typeface="BlinkMacSystemFont"/>
            </a:endParaRPr>
          </a:p>
          <a:p>
            <a:pPr algn="ctr"/>
            <a:r>
              <a:rPr lang="el-GR" sz="2800" b="1" i="0" u="none" strike="noStrike" dirty="0">
                <a:solidFill>
                  <a:srgbClr val="C00000"/>
                </a:solidFill>
                <a:effectLst/>
                <a:latin typeface="BlinkMacSystemFont"/>
              </a:rPr>
              <a:t>δερματολογικό πρόβλημα</a:t>
            </a:r>
            <a:endParaRPr lang="en-GR" sz="2800" dirty="0"/>
          </a:p>
        </p:txBody>
      </p:sp>
    </p:spTree>
    <p:extLst>
      <p:ext uri="{BB962C8B-B14F-4D97-AF65-F5344CB8AC3E}">
        <p14:creationId xmlns:p14="http://schemas.microsoft.com/office/powerpoint/2010/main" val="21020481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noChangeArrowheads="1"/>
          </p:cNvSpPr>
          <p:nvPr>
            <p:ph type="title"/>
          </p:nvPr>
        </p:nvSpPr>
        <p:spPr>
          <a:xfrm>
            <a:off x="79992" y="-263645"/>
            <a:ext cx="8229600" cy="899292"/>
          </a:xfrm>
        </p:spPr>
        <p:txBody>
          <a:bodyPr anchor="b">
            <a:normAutofit/>
          </a:bodyPr>
          <a:lstStyle/>
          <a:p>
            <a:pPr algn="ctr"/>
            <a:r>
              <a:rPr lang="el-GR" altLang="fr-FR" sz="3200" dirty="0">
                <a:solidFill>
                  <a:srgbClr val="0432FF"/>
                </a:solidFill>
                <a:latin typeface="Arial" panose="020B0604020202020204" pitchFamily="34" charset="0"/>
                <a:cs typeface="Arial" panose="020B0604020202020204" pitchFamily="34" charset="0"/>
              </a:rPr>
              <a:t>   </a:t>
            </a:r>
            <a:r>
              <a:rPr lang="el-GR" altLang="fr-FR" sz="3200" dirty="0" err="1">
                <a:solidFill>
                  <a:srgbClr val="0432FF"/>
                </a:solidFill>
                <a:latin typeface="Arial" panose="020B0604020202020204" pitchFamily="34" charset="0"/>
                <a:cs typeface="Arial" panose="020B0604020202020204" pitchFamily="34" charset="0"/>
              </a:rPr>
              <a:t>Σοβαρ</a:t>
            </a:r>
            <a:r>
              <a:rPr lang="en-US" altLang="fr-FR" sz="3200" dirty="0" err="1">
                <a:solidFill>
                  <a:srgbClr val="0432FF"/>
                </a:solidFill>
                <a:latin typeface="Arial" panose="020B0604020202020204" pitchFamily="34" charset="0"/>
                <a:cs typeface="Arial" panose="020B0604020202020204" pitchFamily="34" charset="0"/>
              </a:rPr>
              <a:t>ά</a:t>
            </a:r>
            <a:r>
              <a:rPr lang="el-GR" altLang="fr-FR" sz="3200" dirty="0">
                <a:solidFill>
                  <a:srgbClr val="0432FF"/>
                </a:solidFill>
                <a:latin typeface="Arial" panose="020B0604020202020204" pitchFamily="34" charset="0"/>
                <a:cs typeface="Arial" panose="020B0604020202020204" pitchFamily="34" charset="0"/>
              </a:rPr>
              <a:t> Δερματικά Νοσήματα</a:t>
            </a:r>
            <a:endParaRPr lang="fr-FR" altLang="fr-FR" sz="3200" dirty="0">
              <a:solidFill>
                <a:srgbClr val="0432FF"/>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B8B7B8D4-9DC7-2FF5-C744-A3DF07BC020F}"/>
              </a:ext>
            </a:extLst>
          </p:cNvPr>
          <p:cNvSpPr>
            <a:spLocks noGrp="1"/>
          </p:cNvSpPr>
          <p:nvPr>
            <p:ph type="body" idx="1"/>
          </p:nvPr>
        </p:nvSpPr>
        <p:spPr>
          <a:xfrm>
            <a:off x="522384" y="3238409"/>
            <a:ext cx="4194792" cy="532655"/>
          </a:xfrm>
        </p:spPr>
        <p:txBody>
          <a:bodyPr/>
          <a:lstStyle/>
          <a:p>
            <a:pPr marL="0" indent="0" algn="ctr">
              <a:buNone/>
            </a:pPr>
            <a:r>
              <a:rPr lang="el-GR" sz="2000" dirty="0"/>
              <a:t>Σύνδρομο </a:t>
            </a:r>
            <a:r>
              <a:rPr lang="en-US" sz="2000" dirty="0"/>
              <a:t>Lyell</a:t>
            </a:r>
            <a:r>
              <a:rPr lang="el-GR" sz="2000" dirty="0"/>
              <a:t> (τοξική </a:t>
            </a:r>
            <a:r>
              <a:rPr lang="el-GR" sz="2000" dirty="0" err="1"/>
              <a:t>επιδερμόλυση</a:t>
            </a:r>
            <a:r>
              <a:rPr lang="el-GR" sz="2000" dirty="0"/>
              <a:t>)</a:t>
            </a:r>
            <a:endParaRPr lang="en-GR" sz="2000" dirty="0"/>
          </a:p>
        </p:txBody>
      </p:sp>
      <p:sp>
        <p:nvSpPr>
          <p:cNvPr id="7" name="Text Placeholder 3">
            <a:extLst>
              <a:ext uri="{FF2B5EF4-FFF2-40B4-BE49-F238E27FC236}">
                <a16:creationId xmlns:a16="http://schemas.microsoft.com/office/drawing/2014/main" id="{184204F3-433C-0FF8-E55F-E91FA73392D2}"/>
              </a:ext>
            </a:extLst>
          </p:cNvPr>
          <p:cNvSpPr txBox="1">
            <a:spLocks/>
          </p:cNvSpPr>
          <p:nvPr/>
        </p:nvSpPr>
        <p:spPr bwMode="auto">
          <a:xfrm>
            <a:off x="1907704" y="6303059"/>
            <a:ext cx="1882552" cy="5326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kern="0" dirty="0"/>
              <a:t>A</a:t>
            </a:r>
            <a:r>
              <a:rPr lang="el-GR" sz="2000" kern="0" dirty="0" err="1"/>
              <a:t>γγειίτιδα</a:t>
            </a:r>
            <a:endParaRPr lang="en-GR" sz="2000" kern="0" dirty="0"/>
          </a:p>
        </p:txBody>
      </p:sp>
      <p:sp>
        <p:nvSpPr>
          <p:cNvPr id="9" name="Text Placeholder 3">
            <a:extLst>
              <a:ext uri="{FF2B5EF4-FFF2-40B4-BE49-F238E27FC236}">
                <a16:creationId xmlns:a16="http://schemas.microsoft.com/office/drawing/2014/main" id="{BD791B29-9200-0B85-C14D-E657781301A4}"/>
              </a:ext>
            </a:extLst>
          </p:cNvPr>
          <p:cNvSpPr txBox="1">
            <a:spLocks/>
          </p:cNvSpPr>
          <p:nvPr/>
        </p:nvSpPr>
        <p:spPr bwMode="auto">
          <a:xfrm>
            <a:off x="6507178" y="3469353"/>
            <a:ext cx="1415673" cy="4387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l-GR" sz="2000" kern="0" dirty="0" err="1"/>
              <a:t>Πέμφιγα</a:t>
            </a:r>
            <a:endParaRPr lang="en-GR" sz="2000" kern="0" dirty="0"/>
          </a:p>
        </p:txBody>
      </p:sp>
      <p:sp>
        <p:nvSpPr>
          <p:cNvPr id="10" name="Text Placeholder 3">
            <a:extLst>
              <a:ext uri="{FF2B5EF4-FFF2-40B4-BE49-F238E27FC236}">
                <a16:creationId xmlns:a16="http://schemas.microsoft.com/office/drawing/2014/main" id="{08DAE55A-4F4F-0C42-2718-14760C1ED841}"/>
              </a:ext>
            </a:extLst>
          </p:cNvPr>
          <p:cNvSpPr txBox="1">
            <a:spLocks/>
          </p:cNvSpPr>
          <p:nvPr/>
        </p:nvSpPr>
        <p:spPr bwMode="auto">
          <a:xfrm>
            <a:off x="6031955" y="6373157"/>
            <a:ext cx="1882552" cy="5326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l-GR" sz="2000" kern="0" dirty="0" err="1"/>
              <a:t>Ερυθροδερμία</a:t>
            </a:r>
            <a:endParaRPr lang="en-GR" sz="2000" kern="0" dirty="0"/>
          </a:p>
        </p:txBody>
      </p:sp>
      <p:pic>
        <p:nvPicPr>
          <p:cNvPr id="1026" name="Picture 2" descr="Erythroderma - The Dermatology Specialists">
            <a:extLst>
              <a:ext uri="{FF2B5EF4-FFF2-40B4-BE49-F238E27FC236}">
                <a16:creationId xmlns:a16="http://schemas.microsoft.com/office/drawing/2014/main" id="{D0B0E597-EFF3-1FA9-52A9-A69360A6C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959379"/>
            <a:ext cx="3269841" cy="2398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emphigus vulgaris. Deep erosions and crust involving the back. B,... |  Download Scientific Diagram">
            <a:extLst>
              <a:ext uri="{FF2B5EF4-FFF2-40B4-BE49-F238E27FC236}">
                <a16:creationId xmlns:a16="http://schemas.microsoft.com/office/drawing/2014/main" id="{2846E125-1B9E-30EA-BB65-94D61FC3BE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632"/>
          <a:stretch/>
        </p:blipFill>
        <p:spPr bwMode="auto">
          <a:xfrm>
            <a:off x="5702066" y="621079"/>
            <a:ext cx="2542327" cy="2767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62D0CAA-6D9A-8EC2-1C88-52B00B87F9E3}"/>
              </a:ext>
            </a:extLst>
          </p:cNvPr>
          <p:cNvPicPr>
            <a:picLocks noChangeAspect="1" noChangeArrowheads="1"/>
          </p:cNvPicPr>
          <p:nvPr/>
        </p:nvPicPr>
        <p:blipFill>
          <a:blip r:embed="rId5" cstate="print"/>
          <a:srcRect/>
          <a:stretch>
            <a:fillRect/>
          </a:stretch>
        </p:blipFill>
        <p:spPr bwMode="auto">
          <a:xfrm>
            <a:off x="522384" y="872590"/>
            <a:ext cx="3672408" cy="2145361"/>
          </a:xfrm>
          <a:prstGeom prst="rect">
            <a:avLst/>
          </a:prstGeom>
          <a:noFill/>
          <a:ln w="9525">
            <a:noFill/>
            <a:miter lim="800000"/>
            <a:headEnd/>
            <a:tailEnd/>
          </a:ln>
        </p:spPr>
      </p:pic>
      <p:pic>
        <p:nvPicPr>
          <p:cNvPr id="13" name="Picture 3">
            <a:extLst>
              <a:ext uri="{FF2B5EF4-FFF2-40B4-BE49-F238E27FC236}">
                <a16:creationId xmlns:a16="http://schemas.microsoft.com/office/drawing/2014/main" id="{112D0BE7-AC52-888D-FAB4-540286BAE6E5}"/>
              </a:ext>
            </a:extLst>
          </p:cNvPr>
          <p:cNvPicPr>
            <a:picLocks noChangeAspect="1" noChangeArrowheads="1"/>
          </p:cNvPicPr>
          <p:nvPr/>
        </p:nvPicPr>
        <p:blipFill>
          <a:blip r:embed="rId6" cstate="print"/>
          <a:srcRect/>
          <a:stretch>
            <a:fillRect/>
          </a:stretch>
        </p:blipFill>
        <p:spPr bwMode="auto">
          <a:xfrm>
            <a:off x="1209338" y="3924885"/>
            <a:ext cx="2298500" cy="2183921"/>
          </a:xfrm>
          <a:prstGeom prst="rect">
            <a:avLst/>
          </a:prstGeom>
          <a:noFill/>
          <a:ln w="9525">
            <a:noFill/>
            <a:miter lim="800000"/>
            <a:headEnd/>
            <a:tailEnd/>
          </a:ln>
        </p:spPr>
      </p:pic>
    </p:spTree>
    <p:extLst>
      <p:ext uri="{BB962C8B-B14F-4D97-AF65-F5344CB8AC3E}">
        <p14:creationId xmlns:p14="http://schemas.microsoft.com/office/powerpoint/2010/main" val="36988414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Molecule Connection Background Vector Royalty Free Cliparts, Vectors, And  Stock Illustration. Image 135612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81357"/>
            <a:ext cx="7097664" cy="56999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029" y="1785756"/>
            <a:ext cx="6432715" cy="4824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3608" y="157645"/>
            <a:ext cx="5724644" cy="461665"/>
          </a:xfrm>
          <a:prstGeom prst="rect">
            <a:avLst/>
          </a:prstGeom>
          <a:noFill/>
        </p:spPr>
        <p:txBody>
          <a:bodyPr wrap="none" rtlCol="0">
            <a:spAutoFit/>
          </a:bodyPr>
          <a:lstStyle/>
          <a:p>
            <a:r>
              <a:rPr lang="el-GR" sz="2400" b="1" dirty="0">
                <a:solidFill>
                  <a:srgbClr val="0432FF"/>
                </a:solidFill>
              </a:rPr>
              <a:t>Τα πολλά πρόσωπα της σύγχρονης </a:t>
            </a:r>
            <a:r>
              <a:rPr lang="el-GR" b="1" dirty="0">
                <a:solidFill>
                  <a:srgbClr val="0432FF"/>
                </a:solidFill>
              </a:rPr>
              <a:t>ΔΑ</a:t>
            </a:r>
            <a:endParaRPr lang="el-GR" sz="2400" b="1" dirty="0">
              <a:solidFill>
                <a:srgbClr val="0432FF"/>
              </a:solidFill>
            </a:endParaRPr>
          </a:p>
        </p:txBody>
      </p:sp>
      <p:sp>
        <p:nvSpPr>
          <p:cNvPr id="5" name="TextBox 4"/>
          <p:cNvSpPr txBox="1"/>
          <p:nvPr/>
        </p:nvSpPr>
        <p:spPr>
          <a:xfrm>
            <a:off x="262550" y="5604518"/>
            <a:ext cx="1677310" cy="1200329"/>
          </a:xfrm>
          <a:prstGeom prst="rect">
            <a:avLst/>
          </a:prstGeom>
          <a:noFill/>
        </p:spPr>
        <p:txBody>
          <a:bodyPr wrap="square" rtlCol="0">
            <a:spAutoFit/>
          </a:bodyPr>
          <a:lstStyle/>
          <a:p>
            <a:pPr algn="ctr"/>
            <a:r>
              <a:rPr lang="el-GR" dirty="0"/>
              <a:t>Αισθητική δερματολογία</a:t>
            </a:r>
          </a:p>
        </p:txBody>
      </p:sp>
      <p:sp>
        <p:nvSpPr>
          <p:cNvPr id="10" name="TextBox 9"/>
          <p:cNvSpPr txBox="1"/>
          <p:nvPr/>
        </p:nvSpPr>
        <p:spPr>
          <a:xfrm>
            <a:off x="3210616" y="2132856"/>
            <a:ext cx="2040943" cy="369332"/>
          </a:xfrm>
          <a:prstGeom prst="rect">
            <a:avLst/>
          </a:prstGeom>
          <a:noFill/>
        </p:spPr>
        <p:txBody>
          <a:bodyPr wrap="none" rtlCol="0">
            <a:spAutoFit/>
          </a:bodyPr>
          <a:lstStyle/>
          <a:p>
            <a:r>
              <a:rPr lang="el-GR" dirty="0" err="1"/>
              <a:t>Δερματο</a:t>
            </a:r>
            <a:r>
              <a:rPr lang="el-GR" dirty="0"/>
              <a:t>-ογκολογία</a:t>
            </a:r>
          </a:p>
        </p:txBody>
      </p:sp>
      <p:sp>
        <p:nvSpPr>
          <p:cNvPr id="13" name="TextBox 12"/>
          <p:cNvSpPr txBox="1"/>
          <p:nvPr/>
        </p:nvSpPr>
        <p:spPr>
          <a:xfrm>
            <a:off x="2067467" y="5939567"/>
            <a:ext cx="2106920" cy="646331"/>
          </a:xfrm>
          <a:prstGeom prst="rect">
            <a:avLst/>
          </a:prstGeom>
          <a:noFill/>
        </p:spPr>
        <p:txBody>
          <a:bodyPr wrap="square" rtlCol="0">
            <a:spAutoFit/>
          </a:bodyPr>
          <a:lstStyle/>
          <a:p>
            <a:pPr algn="ctr"/>
            <a:r>
              <a:rPr lang="el-GR" dirty="0"/>
              <a:t>Παιδιατρική δερματολογία</a:t>
            </a:r>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2" y="931291"/>
            <a:ext cx="1766449" cy="1175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541418" y="5951021"/>
            <a:ext cx="2106920" cy="646331"/>
          </a:xfrm>
          <a:prstGeom prst="rect">
            <a:avLst/>
          </a:prstGeom>
          <a:noFill/>
        </p:spPr>
        <p:txBody>
          <a:bodyPr wrap="square" rtlCol="0">
            <a:spAutoFit/>
          </a:bodyPr>
          <a:lstStyle/>
          <a:p>
            <a:pPr algn="ctr"/>
            <a:r>
              <a:rPr lang="el-GR" dirty="0"/>
              <a:t>Κλινική δερματολογία</a:t>
            </a:r>
          </a:p>
        </p:txBody>
      </p:sp>
      <p:sp>
        <p:nvSpPr>
          <p:cNvPr id="7" name="AutoShape 12" descr="Dermatology Research - Scripps Heal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9" name="TextBox 18"/>
          <p:cNvSpPr txBox="1"/>
          <p:nvPr/>
        </p:nvSpPr>
        <p:spPr>
          <a:xfrm>
            <a:off x="6606179" y="2732256"/>
            <a:ext cx="2236190" cy="923330"/>
          </a:xfrm>
          <a:prstGeom prst="rect">
            <a:avLst/>
          </a:prstGeom>
          <a:noFill/>
        </p:spPr>
        <p:txBody>
          <a:bodyPr wrap="none" rtlCol="0">
            <a:spAutoFit/>
          </a:bodyPr>
          <a:lstStyle/>
          <a:p>
            <a:pPr algn="ctr"/>
            <a:r>
              <a:rPr lang="el-GR" dirty="0"/>
              <a:t>Έρευνα</a:t>
            </a:r>
          </a:p>
          <a:p>
            <a:pPr algn="ctr"/>
            <a:r>
              <a:rPr lang="el-GR" dirty="0"/>
              <a:t>Κλινικές μελέτες</a:t>
            </a:r>
          </a:p>
          <a:p>
            <a:pPr algn="ctr"/>
            <a:r>
              <a:rPr lang="en-US" dirty="0"/>
              <a:t>Translational research</a:t>
            </a:r>
            <a:endParaRPr lang="el-GR" dirty="0"/>
          </a:p>
        </p:txBody>
      </p:sp>
      <p:sp>
        <p:nvSpPr>
          <p:cNvPr id="8" name="AutoShape 15" descr="Dermatologic surgery - Stock Image - C021/8681 - Science Photo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22" name="TextBox 21"/>
          <p:cNvSpPr txBox="1"/>
          <p:nvPr/>
        </p:nvSpPr>
        <p:spPr>
          <a:xfrm>
            <a:off x="225997" y="2962885"/>
            <a:ext cx="1887643" cy="830997"/>
          </a:xfrm>
          <a:prstGeom prst="rect">
            <a:avLst/>
          </a:prstGeom>
          <a:noFill/>
        </p:spPr>
        <p:txBody>
          <a:bodyPr wrap="square" rtlCol="0">
            <a:spAutoFit/>
          </a:bodyPr>
          <a:lstStyle/>
          <a:p>
            <a:pPr algn="ctr"/>
            <a:r>
              <a:rPr lang="el-GR" dirty="0" err="1"/>
              <a:t>Δερματο</a:t>
            </a:r>
            <a:r>
              <a:rPr lang="el-GR" dirty="0"/>
              <a:t>-χειρουργική</a:t>
            </a:r>
          </a:p>
        </p:txBody>
      </p:sp>
      <p:pic>
        <p:nvPicPr>
          <p:cNvPr id="24" name="Picture 5" descr="Most Common Problems In Dermatology - Spinal Times Health Care Issu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83" y="4169166"/>
            <a:ext cx="1365014" cy="1365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9562" y="4851673"/>
            <a:ext cx="1677311" cy="1076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0" descr="Clinical Dermatology Archives - Cyprus Dermatology Clin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6001" y="4588443"/>
            <a:ext cx="2012521" cy="1339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2" name="Picture 18" descr="Dermatopathology | Epiphany Dermatolog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452" y="4011460"/>
            <a:ext cx="1873311" cy="1246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133954" y="5320111"/>
            <a:ext cx="1833463" cy="646331"/>
          </a:xfrm>
          <a:prstGeom prst="rect">
            <a:avLst/>
          </a:prstGeom>
          <a:noFill/>
        </p:spPr>
        <p:txBody>
          <a:bodyPr wrap="square" rtlCol="0">
            <a:spAutoFit/>
          </a:bodyPr>
          <a:lstStyle/>
          <a:p>
            <a:pPr algn="ctr"/>
            <a:r>
              <a:rPr lang="el-GR" dirty="0" err="1"/>
              <a:t>Δερματο</a:t>
            </a:r>
            <a:r>
              <a:rPr lang="el-GR" dirty="0"/>
              <a:t>-</a:t>
            </a:r>
            <a:r>
              <a:rPr lang="el-GR" dirty="0" err="1"/>
              <a:t>ιστοπαθολογία</a:t>
            </a:r>
            <a:endParaRPr lang="el-GR" dirty="0"/>
          </a:p>
        </p:txBody>
      </p:sp>
      <p:sp>
        <p:nvSpPr>
          <p:cNvPr id="11" name="Ορθογώνιο 10"/>
          <p:cNvSpPr/>
          <p:nvPr/>
        </p:nvSpPr>
        <p:spPr>
          <a:xfrm rot="5660411">
            <a:off x="7347986" y="709790"/>
            <a:ext cx="614103" cy="101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264" y="1412776"/>
            <a:ext cx="2079688" cy="1296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Ορθογώνιο 30"/>
          <p:cNvSpPr/>
          <p:nvPr/>
        </p:nvSpPr>
        <p:spPr>
          <a:xfrm rot="5660411">
            <a:off x="1277087" y="626841"/>
            <a:ext cx="614103" cy="1015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4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090" y="1182903"/>
            <a:ext cx="1156839" cy="1738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Ορθογώνιο 31"/>
          <p:cNvSpPr/>
          <p:nvPr/>
        </p:nvSpPr>
        <p:spPr>
          <a:xfrm rot="5660411">
            <a:off x="5434448" y="841166"/>
            <a:ext cx="620288" cy="634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7478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noChangeArrowheads="1"/>
          </p:cNvSpPr>
          <p:nvPr>
            <p:ph type="title"/>
          </p:nvPr>
        </p:nvSpPr>
        <p:spPr>
          <a:xfrm>
            <a:off x="79992" y="-263645"/>
            <a:ext cx="8854146" cy="899292"/>
          </a:xfrm>
        </p:spPr>
        <p:txBody>
          <a:bodyPr anchor="b">
            <a:normAutofit/>
          </a:bodyPr>
          <a:lstStyle/>
          <a:p>
            <a:pPr algn="ctr"/>
            <a:r>
              <a:rPr lang="el-GR" altLang="fr-FR" sz="3200">
                <a:solidFill>
                  <a:srgbClr val="0432FF"/>
                </a:solidFill>
                <a:latin typeface="Arial" panose="020B0604020202020204" pitchFamily="34" charset="0"/>
                <a:cs typeface="Arial" panose="020B0604020202020204" pitchFamily="34" charset="0"/>
              </a:rPr>
              <a:t>   </a:t>
            </a:r>
            <a:r>
              <a:rPr lang="en-US" altLang="fr-FR" sz="3200">
                <a:solidFill>
                  <a:srgbClr val="0432FF"/>
                </a:solidFill>
                <a:latin typeface="Arial" panose="020B0604020202020204" pitchFamily="34" charset="0"/>
                <a:cs typeface="Arial" panose="020B0604020202020204" pitchFamily="34" charset="0"/>
              </a:rPr>
              <a:t>E</a:t>
            </a:r>
            <a:r>
              <a:rPr lang="el-GR" altLang="fr-FR" sz="3200">
                <a:solidFill>
                  <a:srgbClr val="0432FF"/>
                </a:solidFill>
                <a:latin typeface="Arial" panose="020B0604020202020204" pitchFamily="34" charset="0"/>
                <a:cs typeface="Arial" panose="020B0604020202020204" pitchFamily="34" charset="0"/>
              </a:rPr>
              <a:t>ξέλιξη στην έρευνα και θεραπευτική</a:t>
            </a:r>
            <a:endParaRPr lang="fr-FR" altLang="fr-FR" sz="3200" dirty="0">
              <a:solidFill>
                <a:srgbClr val="0432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976363D-0759-CF25-D0EA-239A85EC6BFB}"/>
              </a:ext>
            </a:extLst>
          </p:cNvPr>
          <p:cNvPicPr>
            <a:picLocks noChangeAspect="1"/>
          </p:cNvPicPr>
          <p:nvPr/>
        </p:nvPicPr>
        <p:blipFill>
          <a:blip r:embed="rId3"/>
          <a:stretch>
            <a:fillRect/>
          </a:stretch>
        </p:blipFill>
        <p:spPr>
          <a:xfrm>
            <a:off x="645237" y="3534555"/>
            <a:ext cx="3327156" cy="2451100"/>
          </a:xfrm>
          <a:prstGeom prst="rect">
            <a:avLst/>
          </a:prstGeom>
        </p:spPr>
      </p:pic>
      <p:pic>
        <p:nvPicPr>
          <p:cNvPr id="5" name="Picture 4">
            <a:extLst>
              <a:ext uri="{FF2B5EF4-FFF2-40B4-BE49-F238E27FC236}">
                <a16:creationId xmlns:a16="http://schemas.microsoft.com/office/drawing/2014/main" id="{D5B33051-DBC3-3563-B9C1-3548F1756C2B}"/>
              </a:ext>
            </a:extLst>
          </p:cNvPr>
          <p:cNvPicPr>
            <a:picLocks noChangeAspect="1"/>
          </p:cNvPicPr>
          <p:nvPr/>
        </p:nvPicPr>
        <p:blipFill>
          <a:blip r:embed="rId4"/>
          <a:stretch>
            <a:fillRect/>
          </a:stretch>
        </p:blipFill>
        <p:spPr>
          <a:xfrm>
            <a:off x="4923070" y="989585"/>
            <a:ext cx="4047344" cy="2165886"/>
          </a:xfrm>
          <a:prstGeom prst="rect">
            <a:avLst/>
          </a:prstGeom>
        </p:spPr>
      </p:pic>
      <p:pic>
        <p:nvPicPr>
          <p:cNvPr id="1026" name="Picture 2">
            <a:extLst>
              <a:ext uri="{FF2B5EF4-FFF2-40B4-BE49-F238E27FC236}">
                <a16:creationId xmlns:a16="http://schemas.microsoft.com/office/drawing/2014/main" id="{2337A812-282E-DD8F-35A2-9A18AAC64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416" y="3186521"/>
            <a:ext cx="2158584" cy="23730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4DD5C8-69AC-71C7-915E-A86CEDFFC131}"/>
              </a:ext>
            </a:extLst>
          </p:cNvPr>
          <p:cNvSpPr txBox="1"/>
          <p:nvPr/>
        </p:nvSpPr>
        <p:spPr>
          <a:xfrm>
            <a:off x="539552" y="6237312"/>
            <a:ext cx="8398966" cy="369332"/>
          </a:xfrm>
          <a:prstGeom prst="rect">
            <a:avLst/>
          </a:prstGeom>
          <a:noFill/>
        </p:spPr>
        <p:txBody>
          <a:bodyPr wrap="none" rtlCol="0">
            <a:spAutoFit/>
          </a:bodyPr>
          <a:lstStyle/>
          <a:p>
            <a:r>
              <a:rPr lang="en-GR" dirty="0"/>
              <a:t>Έ</a:t>
            </a:r>
            <a:r>
              <a:rPr lang="el-GR" dirty="0" err="1"/>
              <a:t>μφαση</a:t>
            </a:r>
            <a:r>
              <a:rPr lang="el-GR" dirty="0"/>
              <a:t> στη συστηματική θεραπεία</a:t>
            </a:r>
            <a:r>
              <a:rPr lang="en-US" dirty="0"/>
              <a:t>, </a:t>
            </a:r>
            <a:r>
              <a:rPr lang="el-GR" dirty="0" err="1"/>
              <a:t>βασισμ</a:t>
            </a:r>
            <a:r>
              <a:rPr lang="en-US" dirty="0" err="1"/>
              <a:t>έ</a:t>
            </a:r>
            <a:r>
              <a:rPr lang="el-GR" dirty="0" err="1"/>
              <a:t>νη</a:t>
            </a:r>
            <a:r>
              <a:rPr lang="el-GR" dirty="0"/>
              <a:t> σε </a:t>
            </a:r>
            <a:r>
              <a:rPr lang="el-GR" dirty="0" err="1"/>
              <a:t>παθογενετικούς</a:t>
            </a:r>
            <a:r>
              <a:rPr lang="el-GR" dirty="0"/>
              <a:t> μηχανισμούς</a:t>
            </a:r>
            <a:endParaRPr lang="en-GR" dirty="0"/>
          </a:p>
        </p:txBody>
      </p:sp>
      <p:pic>
        <p:nvPicPr>
          <p:cNvPr id="2" name="Εικόνα 9">
            <a:extLst>
              <a:ext uri="{FF2B5EF4-FFF2-40B4-BE49-F238E27FC236}">
                <a16:creationId xmlns:a16="http://schemas.microsoft.com/office/drawing/2014/main" id="{B3495C87-01ED-6777-365B-85417D497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1251" y="3215913"/>
            <a:ext cx="2023672" cy="2307063"/>
          </a:xfrm>
          <a:prstGeom prst="rect">
            <a:avLst/>
          </a:prstGeom>
        </p:spPr>
      </p:pic>
      <p:pic>
        <p:nvPicPr>
          <p:cNvPr id="3" name="Picture 2">
            <a:extLst>
              <a:ext uri="{FF2B5EF4-FFF2-40B4-BE49-F238E27FC236}">
                <a16:creationId xmlns:a16="http://schemas.microsoft.com/office/drawing/2014/main" id="{B128BE31-2607-DD38-B558-75D1187786AA}"/>
              </a:ext>
            </a:extLst>
          </p:cNvPr>
          <p:cNvPicPr>
            <a:picLocks noChangeAspect="1"/>
          </p:cNvPicPr>
          <p:nvPr/>
        </p:nvPicPr>
        <p:blipFill>
          <a:blip r:embed="rId7"/>
          <a:stretch>
            <a:fillRect/>
          </a:stretch>
        </p:blipFill>
        <p:spPr>
          <a:xfrm>
            <a:off x="739394" y="1078992"/>
            <a:ext cx="3229102" cy="2431796"/>
          </a:xfrm>
          <a:prstGeom prst="rect">
            <a:avLst/>
          </a:prstGeom>
        </p:spPr>
      </p:pic>
      <p:sp>
        <p:nvSpPr>
          <p:cNvPr id="4" name="Right Arrow 3">
            <a:extLst>
              <a:ext uri="{FF2B5EF4-FFF2-40B4-BE49-F238E27FC236}">
                <a16:creationId xmlns:a16="http://schemas.microsoft.com/office/drawing/2014/main" id="{D7ABD877-83A2-7E16-8DA8-2F3DC78D9147}"/>
              </a:ext>
            </a:extLst>
          </p:cNvPr>
          <p:cNvSpPr/>
          <p:nvPr/>
        </p:nvSpPr>
        <p:spPr>
          <a:xfrm>
            <a:off x="4169664" y="2816352"/>
            <a:ext cx="621792" cy="475488"/>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9771484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noChangeArrowheads="1"/>
          </p:cNvSpPr>
          <p:nvPr>
            <p:ph type="title"/>
          </p:nvPr>
        </p:nvSpPr>
        <p:spPr>
          <a:xfrm>
            <a:off x="1435880" y="743547"/>
            <a:ext cx="6357068" cy="873949"/>
          </a:xfrm>
        </p:spPr>
        <p:txBody>
          <a:bodyPr anchor="b">
            <a:normAutofit/>
          </a:bodyPr>
          <a:lstStyle/>
          <a:p>
            <a:pPr algn="ctr"/>
            <a:r>
              <a:rPr lang="el-GR" altLang="fr-FR" sz="2100" dirty="0">
                <a:solidFill>
                  <a:srgbClr val="0432FF"/>
                </a:solidFill>
                <a:latin typeface="Arial" panose="020B0604020202020204" pitchFamily="34" charset="0"/>
                <a:cs typeface="Arial" panose="020B0604020202020204" pitchFamily="34" charset="0"/>
              </a:rPr>
              <a:t>Η πορεία των ισχυρών καινοτομιών στη Δερματολογία- </a:t>
            </a:r>
            <a:r>
              <a:rPr lang="el-GR" altLang="fr-FR" sz="2100" dirty="0" err="1">
                <a:solidFill>
                  <a:srgbClr val="0432FF"/>
                </a:solidFill>
                <a:latin typeface="Arial" panose="020B0604020202020204" pitchFamily="34" charset="0"/>
                <a:cs typeface="Arial" panose="020B0604020202020204" pitchFamily="34" charset="0"/>
              </a:rPr>
              <a:t>Αφροδισιολογία</a:t>
            </a:r>
            <a:endParaRPr lang="fr-FR" altLang="fr-FR" sz="2100" dirty="0">
              <a:solidFill>
                <a:srgbClr val="0432FF"/>
              </a:solidFill>
              <a:latin typeface="Arial" panose="020B0604020202020204" pitchFamily="34" charset="0"/>
              <a:cs typeface="Arial" panose="020B0604020202020204" pitchFamily="34" charset="0"/>
            </a:endParaRPr>
          </a:p>
        </p:txBody>
      </p:sp>
      <p:sp>
        <p:nvSpPr>
          <p:cNvPr id="21506" name="Espace réservé du contenu 2"/>
          <p:cNvSpPr>
            <a:spLocks noGrp="1" noChangeArrowheads="1"/>
          </p:cNvSpPr>
          <p:nvPr>
            <p:ph idx="1"/>
          </p:nvPr>
        </p:nvSpPr>
        <p:spPr>
          <a:xfrm>
            <a:off x="1483315" y="5353315"/>
            <a:ext cx="6285507" cy="402833"/>
          </a:xfrm>
        </p:spPr>
        <p:txBody>
          <a:bodyPr anchor="t">
            <a:normAutofit fontScale="92500" lnSpcReduction="20000"/>
          </a:bodyPr>
          <a:lstStyle/>
          <a:p>
            <a:pPr marL="0" indent="0">
              <a:buNone/>
            </a:pPr>
            <a:r>
              <a:rPr lang="el-GR" altLang="fr-FR" sz="1350" dirty="0"/>
              <a:t>Επανάσταση στον τρόπο θεραπείας σημαντικών δερματοπαθειών μέσω των </a:t>
            </a:r>
            <a:r>
              <a:rPr lang="el-GR" altLang="fr-FR" sz="1350" dirty="0" err="1"/>
              <a:t>στοχευμένων</a:t>
            </a:r>
            <a:r>
              <a:rPr lang="el-GR" altLang="fr-FR" sz="1350" dirty="0"/>
              <a:t>/ «βιολογικών» θεραπειών</a:t>
            </a:r>
            <a:endParaRPr lang="fr-FR" altLang="fr-FR" sz="1350" dirty="0"/>
          </a:p>
          <a:p>
            <a:endParaRPr lang="fr-FR" altLang="fr-FR" sz="1425" dirty="0"/>
          </a:p>
        </p:txBody>
      </p:sp>
      <p:sp>
        <p:nvSpPr>
          <p:cNvPr id="7" name="AutoShape 3">
            <a:extLst>
              <a:ext uri="{FF2B5EF4-FFF2-40B4-BE49-F238E27FC236}">
                <a16:creationId xmlns:a16="http://schemas.microsoft.com/office/drawing/2014/main" id="{4DE7AF0F-30F8-442D-9416-20358C941D77}"/>
              </a:ext>
            </a:extLst>
          </p:cNvPr>
          <p:cNvSpPr>
            <a:spLocks noChangeArrowheads="1"/>
          </p:cNvSpPr>
          <p:nvPr/>
        </p:nvSpPr>
        <p:spPr bwMode="auto">
          <a:xfrm>
            <a:off x="1643932" y="4511368"/>
            <a:ext cx="6357068" cy="585914"/>
          </a:xfrm>
          <a:prstGeom prst="rightArrow">
            <a:avLst>
              <a:gd name="adj1" fmla="val 50000"/>
              <a:gd name="adj2" fmla="val 171785"/>
            </a:avLst>
          </a:prstGeom>
          <a:gradFill rotWithShape="1">
            <a:gsLst>
              <a:gs pos="0">
                <a:srgbClr val="C6E4EE"/>
              </a:gs>
              <a:gs pos="100000">
                <a:schemeClr val="accent1"/>
              </a:gs>
            </a:gsLst>
            <a:lin ang="0" scaled="1"/>
          </a:gradFill>
          <a:ln>
            <a:noFill/>
          </a:ln>
          <a:effectLst>
            <a:outerShdw blurRad="63500" dist="38099" dir="2700000" algn="ctr" rotWithShape="0">
              <a:srgbClr val="000000">
                <a:alpha val="74997"/>
              </a:srgbClr>
            </a:outerShdw>
          </a:effectLst>
        </p:spPr>
        <p:txBody>
          <a:bodyPr wrap="none" anchor="ctr"/>
          <a:lstStyle>
            <a:lvl1pPr eaLnBrk="0" hangingPunct="0">
              <a:defRPr sz="2400">
                <a:solidFill>
                  <a:schemeClr val="tx1"/>
                </a:solidFill>
                <a:latin typeface="Arial Unicode MS" panose="020B0604020202020204" pitchFamily="34" charset="-128"/>
                <a:ea typeface="MS PGothic" panose="020B0600070205080204" pitchFamily="34" charset="-128"/>
              </a:defRPr>
            </a:lvl1pPr>
            <a:lvl2pPr marL="742950" indent="-285750" eaLnBrk="0" hangingPunct="0">
              <a:defRPr sz="2400">
                <a:solidFill>
                  <a:schemeClr val="tx1"/>
                </a:solidFill>
                <a:latin typeface="Arial Unicode MS" panose="020B0604020202020204" pitchFamily="34" charset="-128"/>
                <a:ea typeface="MS PGothic" panose="020B0600070205080204" pitchFamily="34" charset="-128"/>
              </a:defRPr>
            </a:lvl2pPr>
            <a:lvl3pPr marL="1143000" indent="-228600" eaLnBrk="0" hangingPunct="0">
              <a:defRPr sz="2400">
                <a:solidFill>
                  <a:schemeClr val="tx1"/>
                </a:solidFill>
                <a:latin typeface="Arial Unicode MS" panose="020B0604020202020204" pitchFamily="34" charset="-128"/>
                <a:ea typeface="MS PGothic" panose="020B0600070205080204" pitchFamily="34" charset="-128"/>
              </a:defRPr>
            </a:lvl3pPr>
            <a:lvl4pPr marL="1600200" indent="-228600" eaLnBrk="0" hangingPunct="0">
              <a:defRPr sz="2400">
                <a:solidFill>
                  <a:schemeClr val="tx1"/>
                </a:solidFill>
                <a:latin typeface="Arial Unicode MS" panose="020B0604020202020204" pitchFamily="34" charset="-128"/>
                <a:ea typeface="MS PGothic" panose="020B0600070205080204" pitchFamily="34" charset="-128"/>
              </a:defRPr>
            </a:lvl4pPr>
            <a:lvl5pPr marL="2057400" indent="-228600" eaLnBrk="0" hangingPunct="0">
              <a:defRPr sz="24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ea typeface="MS PGothic" panose="020B0600070205080204" pitchFamily="34" charset="-128"/>
              </a:defRPr>
            </a:lvl9pPr>
          </a:lstStyle>
          <a:p>
            <a:pPr algn="ctr" defTabSz="685800" eaLnBrk="1" fontAlgn="auto" hangingPunct="1">
              <a:spcBef>
                <a:spcPts val="0"/>
              </a:spcBef>
              <a:spcAft>
                <a:spcPts val="0"/>
              </a:spcAft>
              <a:defRPr/>
            </a:pPr>
            <a:r>
              <a:rPr lang="fr-FR" altLang="fr-FR" sz="1800" dirty="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rPr>
              <a:t>2005               2010               2015             2020   </a:t>
            </a:r>
            <a:r>
              <a:rPr lang="el-GR" altLang="fr-FR" sz="1800" dirty="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rPr>
              <a:t>     </a:t>
            </a:r>
            <a:r>
              <a:rPr lang="fr-FR" altLang="fr-FR" sz="1800" dirty="0">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rPr>
              <a:t>    2021 +	</a:t>
            </a:r>
          </a:p>
        </p:txBody>
      </p:sp>
      <p:sp>
        <p:nvSpPr>
          <p:cNvPr id="8" name="Line 20">
            <a:extLst>
              <a:ext uri="{FF2B5EF4-FFF2-40B4-BE49-F238E27FC236}">
                <a16:creationId xmlns:a16="http://schemas.microsoft.com/office/drawing/2014/main" id="{28A2686C-DAA8-404E-B735-6D5C3E973C24}"/>
              </a:ext>
            </a:extLst>
          </p:cNvPr>
          <p:cNvSpPr>
            <a:spLocks noChangeShapeType="1"/>
          </p:cNvSpPr>
          <p:nvPr/>
        </p:nvSpPr>
        <p:spPr bwMode="auto">
          <a:xfrm>
            <a:off x="1882472" y="4231979"/>
            <a:ext cx="5963" cy="41148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wrap="square" lIns="0" tIns="0" rIns="0" bIns="0" anchor="ctr">
            <a:spAutoFit/>
          </a:bodyPr>
          <a:lstStyle/>
          <a:p>
            <a:pPr defTabSz="685800" eaLnBrk="1" fontAlgn="auto" hangingPunct="1">
              <a:spcBef>
                <a:spcPts val="0"/>
              </a:spcBef>
              <a:spcAft>
                <a:spcPts val="0"/>
              </a:spcAft>
            </a:pPr>
            <a:endParaRPr lang="fr-FR" sz="1350">
              <a:solidFill>
                <a:prstClr val="black"/>
              </a:solidFill>
              <a:latin typeface="Calibri" panose="020F0502020204030204"/>
              <a:ea typeface="+mn-ea"/>
            </a:endParaRPr>
          </a:p>
        </p:txBody>
      </p:sp>
      <p:sp>
        <p:nvSpPr>
          <p:cNvPr id="11" name="TextBox 38">
            <a:extLst>
              <a:ext uri="{FF2B5EF4-FFF2-40B4-BE49-F238E27FC236}">
                <a16:creationId xmlns:a16="http://schemas.microsoft.com/office/drawing/2014/main" id="{A795AE62-77E2-47D5-A9C7-E926D58E7CD9}"/>
              </a:ext>
            </a:extLst>
          </p:cNvPr>
          <p:cNvSpPr txBox="1">
            <a:spLocks noChangeArrowheads="1"/>
          </p:cNvSpPr>
          <p:nvPr/>
        </p:nvSpPr>
        <p:spPr bwMode="auto">
          <a:xfrm>
            <a:off x="1488878" y="3504345"/>
            <a:ext cx="942235" cy="784830"/>
          </a:xfrm>
          <a:prstGeom prst="rect">
            <a:avLst/>
          </a:prstGeom>
          <a:solidFill>
            <a:schemeClr val="bg1"/>
          </a:solidFill>
          <a:ln w="25400">
            <a:solidFill>
              <a:srgbClr val="808080"/>
            </a:solidFill>
            <a:miter lim="800000"/>
            <a:headEnd/>
            <a:tailEnd/>
          </a:ln>
        </p:spPr>
        <p:txBody>
          <a:bodyPr wrap="square">
            <a:spAutoFit/>
          </a:bodyPr>
          <a:lstStyle>
            <a:lvl1pPr>
              <a:spcBef>
                <a:spcPct val="20000"/>
              </a:spcBef>
              <a:buClr>
                <a:srgbClr val="DA1E49"/>
              </a:buClr>
              <a:buFont typeface="Times" panose="02020603050405020304" pitchFamily="18" charset="0"/>
              <a:buChar char="•"/>
              <a:defRPr sz="2400">
                <a:solidFill>
                  <a:srgbClr val="4D4D4D"/>
                </a:solidFill>
                <a:latin typeface="Arial Unicode MS" charset="0"/>
                <a:ea typeface="MS PGothic" panose="020B0600070205080204" pitchFamily="34" charset="-128"/>
              </a:defRPr>
            </a:lvl1pPr>
            <a:lvl2pPr marL="742950" indent="-285750">
              <a:spcBef>
                <a:spcPct val="20000"/>
              </a:spcBef>
              <a:buClr>
                <a:srgbClr val="DA1E49"/>
              </a:buClr>
              <a:buChar char="–"/>
              <a:defRPr sz="2000">
                <a:solidFill>
                  <a:srgbClr val="4D4D4D"/>
                </a:solidFill>
                <a:latin typeface="Arial Unicode MS" charset="0"/>
                <a:ea typeface="MS PGothic" panose="020B0600070205080204" pitchFamily="34" charset="-128"/>
              </a:defRPr>
            </a:lvl2pPr>
            <a:lvl3pPr marL="1143000" indent="-228600">
              <a:spcBef>
                <a:spcPct val="20000"/>
              </a:spcBef>
              <a:buClr>
                <a:srgbClr val="DA1E49"/>
              </a:buClr>
              <a:buChar char="•"/>
              <a:defRPr sz="2000">
                <a:solidFill>
                  <a:srgbClr val="4D4D4D"/>
                </a:solidFill>
                <a:latin typeface="Arial Unicode MS" charset="0"/>
                <a:ea typeface="MS PGothic" panose="020B0600070205080204" pitchFamily="34" charset="-128"/>
              </a:defRPr>
            </a:lvl3pPr>
            <a:lvl4pPr marL="1600200" indent="-228600">
              <a:spcBef>
                <a:spcPct val="20000"/>
              </a:spcBef>
              <a:buClr>
                <a:srgbClr val="DA1E49"/>
              </a:buClr>
              <a:buChar char="–"/>
              <a:defRPr>
                <a:solidFill>
                  <a:srgbClr val="4D4D4D"/>
                </a:solidFill>
                <a:latin typeface="Arial Unicode MS" charset="0"/>
                <a:ea typeface="MS PGothic" panose="020B0600070205080204" pitchFamily="34" charset="-128"/>
              </a:defRPr>
            </a:lvl4pPr>
            <a:lvl5pPr marL="2057400" indent="-228600">
              <a:spcBef>
                <a:spcPct val="20000"/>
              </a:spcBef>
              <a:buClr>
                <a:srgbClr val="DA1E49"/>
              </a:buClr>
              <a:buChar char="»"/>
              <a:defRPr sz="1600">
                <a:solidFill>
                  <a:srgbClr val="4D4D4D"/>
                </a:solidFill>
                <a:latin typeface="Arial Unicode MS" charset="0"/>
                <a:ea typeface="MS PGothic" panose="020B0600070205080204" pitchFamily="34" charset="-128"/>
              </a:defRPr>
            </a:lvl5pPr>
            <a:lvl6pPr marL="25146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6pPr>
            <a:lvl7pPr marL="29718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7pPr>
            <a:lvl8pPr marL="34290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8pPr>
            <a:lvl9pPr marL="38862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9pPr>
          </a:lstStyle>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TNF </a:t>
            </a:r>
            <a:r>
              <a:rPr lang="fr-FR" altLang="fr-FR" sz="1200" dirty="0" err="1">
                <a:solidFill>
                  <a:srgbClr val="000000"/>
                </a:solidFill>
                <a:latin typeface="Calibri" panose="020F0502020204030204" pitchFamily="34" charset="0"/>
              </a:rPr>
              <a:t>antagonists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Psoriasis</a:t>
            </a:r>
          </a:p>
          <a:p>
            <a:pPr algn="ctr" defTabSz="685800" eaLnBrk="1" fontAlgn="auto" hangingPunct="1">
              <a:spcBef>
                <a:spcPct val="0"/>
              </a:spcBef>
              <a:spcAft>
                <a:spcPts val="0"/>
              </a:spcAft>
              <a:buClrTx/>
              <a:buNone/>
            </a:pPr>
            <a:endParaRPr lang="fr-FR" altLang="fr-FR" sz="1050" dirty="0">
              <a:solidFill>
                <a:srgbClr val="000000"/>
              </a:solidFill>
              <a:latin typeface="Calibri" panose="020F0502020204030204" pitchFamily="34" charset="0"/>
            </a:endParaRPr>
          </a:p>
        </p:txBody>
      </p:sp>
      <p:sp>
        <p:nvSpPr>
          <p:cNvPr id="12" name="Line 20">
            <a:extLst>
              <a:ext uri="{FF2B5EF4-FFF2-40B4-BE49-F238E27FC236}">
                <a16:creationId xmlns:a16="http://schemas.microsoft.com/office/drawing/2014/main" id="{A2890939-9D93-4415-8625-3024D1BAECB9}"/>
              </a:ext>
            </a:extLst>
          </p:cNvPr>
          <p:cNvSpPr>
            <a:spLocks noChangeShapeType="1"/>
          </p:cNvSpPr>
          <p:nvPr/>
        </p:nvSpPr>
        <p:spPr bwMode="auto">
          <a:xfrm>
            <a:off x="3134925" y="4231977"/>
            <a:ext cx="0" cy="41148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wrap="square" lIns="0" tIns="0" rIns="0" bIns="0" anchor="ctr">
            <a:spAutoFit/>
          </a:bodyPr>
          <a:lstStyle/>
          <a:p>
            <a:pPr defTabSz="685800" eaLnBrk="1" fontAlgn="auto" hangingPunct="1">
              <a:spcBef>
                <a:spcPts val="0"/>
              </a:spcBef>
              <a:spcAft>
                <a:spcPts val="0"/>
              </a:spcAft>
            </a:pPr>
            <a:endParaRPr lang="fr-FR" sz="1350">
              <a:solidFill>
                <a:prstClr val="black"/>
              </a:solidFill>
              <a:latin typeface="Calibri" panose="020F0502020204030204"/>
              <a:ea typeface="+mn-ea"/>
            </a:endParaRPr>
          </a:p>
        </p:txBody>
      </p:sp>
      <p:sp>
        <p:nvSpPr>
          <p:cNvPr id="14" name="Line 20">
            <a:extLst>
              <a:ext uri="{FF2B5EF4-FFF2-40B4-BE49-F238E27FC236}">
                <a16:creationId xmlns:a16="http://schemas.microsoft.com/office/drawing/2014/main" id="{36A07876-4463-4787-AA15-3510020AB497}"/>
              </a:ext>
            </a:extLst>
          </p:cNvPr>
          <p:cNvSpPr>
            <a:spLocks noChangeShapeType="1"/>
          </p:cNvSpPr>
          <p:nvPr/>
        </p:nvSpPr>
        <p:spPr bwMode="auto">
          <a:xfrm flipH="1">
            <a:off x="4378881" y="4193815"/>
            <a:ext cx="3820" cy="41148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wrap="square" lIns="0" tIns="0" rIns="0" bIns="0" anchor="ctr">
            <a:spAutoFit/>
          </a:bodyPr>
          <a:lstStyle/>
          <a:p>
            <a:pPr defTabSz="685800" eaLnBrk="1" fontAlgn="auto" hangingPunct="1">
              <a:spcBef>
                <a:spcPts val="0"/>
              </a:spcBef>
              <a:spcAft>
                <a:spcPts val="0"/>
              </a:spcAft>
            </a:pPr>
            <a:endParaRPr lang="fr-FR" sz="1350">
              <a:solidFill>
                <a:prstClr val="black"/>
              </a:solidFill>
              <a:latin typeface="Calibri" panose="020F0502020204030204"/>
              <a:ea typeface="+mn-ea"/>
            </a:endParaRPr>
          </a:p>
        </p:txBody>
      </p:sp>
      <p:sp>
        <p:nvSpPr>
          <p:cNvPr id="19" name="TextBox 38">
            <a:extLst>
              <a:ext uri="{FF2B5EF4-FFF2-40B4-BE49-F238E27FC236}">
                <a16:creationId xmlns:a16="http://schemas.microsoft.com/office/drawing/2014/main" id="{0680A2FE-4180-4CC6-AA78-5C38DA98B395}"/>
              </a:ext>
            </a:extLst>
          </p:cNvPr>
          <p:cNvSpPr txBox="1">
            <a:spLocks noChangeArrowheads="1"/>
          </p:cNvSpPr>
          <p:nvPr/>
        </p:nvSpPr>
        <p:spPr bwMode="auto">
          <a:xfrm>
            <a:off x="2651313" y="2411517"/>
            <a:ext cx="942235" cy="1846659"/>
          </a:xfrm>
          <a:prstGeom prst="rect">
            <a:avLst/>
          </a:prstGeom>
          <a:solidFill>
            <a:schemeClr val="bg1"/>
          </a:solidFill>
          <a:ln w="25400">
            <a:solidFill>
              <a:srgbClr val="808080"/>
            </a:solidFill>
            <a:miter lim="800000"/>
            <a:headEnd/>
            <a:tailEnd/>
          </a:ln>
        </p:spPr>
        <p:txBody>
          <a:bodyPr wrap="square">
            <a:spAutoFit/>
          </a:bodyPr>
          <a:lstStyle>
            <a:lvl1pPr>
              <a:spcBef>
                <a:spcPct val="20000"/>
              </a:spcBef>
              <a:buClr>
                <a:srgbClr val="DA1E49"/>
              </a:buClr>
              <a:buFont typeface="Times" panose="02020603050405020304" pitchFamily="18" charset="0"/>
              <a:buChar char="•"/>
              <a:defRPr sz="2400">
                <a:solidFill>
                  <a:srgbClr val="4D4D4D"/>
                </a:solidFill>
                <a:latin typeface="Arial Unicode MS" charset="0"/>
                <a:ea typeface="MS PGothic" panose="020B0600070205080204" pitchFamily="34" charset="-128"/>
              </a:defRPr>
            </a:lvl1pPr>
            <a:lvl2pPr marL="742950" indent="-285750">
              <a:spcBef>
                <a:spcPct val="20000"/>
              </a:spcBef>
              <a:buClr>
                <a:srgbClr val="DA1E49"/>
              </a:buClr>
              <a:buChar char="–"/>
              <a:defRPr sz="2000">
                <a:solidFill>
                  <a:srgbClr val="4D4D4D"/>
                </a:solidFill>
                <a:latin typeface="Arial Unicode MS" charset="0"/>
                <a:ea typeface="MS PGothic" panose="020B0600070205080204" pitchFamily="34" charset="-128"/>
              </a:defRPr>
            </a:lvl2pPr>
            <a:lvl3pPr marL="1143000" indent="-228600">
              <a:spcBef>
                <a:spcPct val="20000"/>
              </a:spcBef>
              <a:buClr>
                <a:srgbClr val="DA1E49"/>
              </a:buClr>
              <a:buChar char="•"/>
              <a:defRPr sz="2000">
                <a:solidFill>
                  <a:srgbClr val="4D4D4D"/>
                </a:solidFill>
                <a:latin typeface="Arial Unicode MS" charset="0"/>
                <a:ea typeface="MS PGothic" panose="020B0600070205080204" pitchFamily="34" charset="-128"/>
              </a:defRPr>
            </a:lvl3pPr>
            <a:lvl4pPr marL="1600200" indent="-228600">
              <a:spcBef>
                <a:spcPct val="20000"/>
              </a:spcBef>
              <a:buClr>
                <a:srgbClr val="DA1E49"/>
              </a:buClr>
              <a:buChar char="–"/>
              <a:defRPr>
                <a:solidFill>
                  <a:srgbClr val="4D4D4D"/>
                </a:solidFill>
                <a:latin typeface="Arial Unicode MS" charset="0"/>
                <a:ea typeface="MS PGothic" panose="020B0600070205080204" pitchFamily="34" charset="-128"/>
              </a:defRPr>
            </a:lvl4pPr>
            <a:lvl5pPr marL="2057400" indent="-228600">
              <a:spcBef>
                <a:spcPct val="20000"/>
              </a:spcBef>
              <a:buClr>
                <a:srgbClr val="DA1E49"/>
              </a:buClr>
              <a:buChar char="»"/>
              <a:defRPr sz="1600">
                <a:solidFill>
                  <a:srgbClr val="4D4D4D"/>
                </a:solidFill>
                <a:latin typeface="Arial Unicode MS" charset="0"/>
                <a:ea typeface="MS PGothic" panose="020B0600070205080204" pitchFamily="34" charset="-128"/>
              </a:defRPr>
            </a:lvl5pPr>
            <a:lvl6pPr marL="25146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6pPr>
            <a:lvl7pPr marL="29718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7pPr>
            <a:lvl8pPr marL="34290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8pPr>
            <a:lvl9pPr marL="38862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9pPr>
          </a:lstStyle>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IL-12/23 </a:t>
            </a: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Psoriasis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CTLA4</a:t>
            </a:r>
          </a:p>
          <a:p>
            <a:pPr algn="ctr" defTabSz="685800" eaLnBrk="1" fontAlgn="auto" hangingPunct="1">
              <a:spcBef>
                <a:spcPct val="0"/>
              </a:spcBef>
              <a:spcAft>
                <a:spcPts val="0"/>
              </a:spcAft>
              <a:buClrTx/>
              <a:buNone/>
            </a:pP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MM</a:t>
            </a:r>
            <a:endParaRPr lang="fr-FR" altLang="fr-FR" sz="1050" i="1" dirty="0">
              <a:solidFill>
                <a:srgbClr val="70AD47">
                  <a:lumMod val="60000"/>
                  <a:lumOff val="40000"/>
                </a:srgbClr>
              </a:solidFill>
              <a:latin typeface="Calibri" panose="020F0502020204030204" pitchFamily="34" charset="0"/>
            </a:endParaRP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SMO </a:t>
            </a: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err="1">
                <a:solidFill>
                  <a:srgbClr val="7030A0"/>
                </a:solidFill>
                <a:latin typeface="Calibri" panose="020F0502020204030204" pitchFamily="34" charset="0"/>
              </a:rPr>
              <a:t>laBCC</a:t>
            </a:r>
            <a:r>
              <a:rPr lang="fr-FR" altLang="fr-FR" sz="1050" i="1" dirty="0">
                <a:solidFill>
                  <a:srgbClr val="7030A0"/>
                </a:solidFill>
                <a:latin typeface="Calibri" panose="020F0502020204030204" pitchFamily="34" charset="0"/>
              </a:rPr>
              <a:t>/</a:t>
            </a:r>
            <a:r>
              <a:rPr lang="fr-FR" altLang="fr-FR" sz="1050" i="1" dirty="0" err="1">
                <a:solidFill>
                  <a:srgbClr val="7030A0"/>
                </a:solidFill>
                <a:latin typeface="Calibri" panose="020F0502020204030204" pitchFamily="34" charset="0"/>
              </a:rPr>
              <a:t>mBCC</a:t>
            </a:r>
            <a:endParaRPr lang="fr-FR" altLang="fr-FR" sz="1050" i="1" dirty="0">
              <a:solidFill>
                <a:srgbClr val="7030A0"/>
              </a:solidFill>
              <a:latin typeface="Calibri" panose="020F0502020204030204" pitchFamily="34" charset="0"/>
            </a:endParaRPr>
          </a:p>
          <a:p>
            <a:pPr algn="ctr" defTabSz="685800" eaLnBrk="1" fontAlgn="auto" hangingPunct="1">
              <a:spcBef>
                <a:spcPct val="0"/>
              </a:spcBef>
              <a:spcAft>
                <a:spcPts val="0"/>
              </a:spcAft>
              <a:buClrTx/>
              <a:buNone/>
            </a:pPr>
            <a:endParaRPr lang="fr-FR" altLang="fr-FR" sz="1050" dirty="0">
              <a:solidFill>
                <a:srgbClr val="000000"/>
              </a:solidFill>
              <a:latin typeface="Calibri" panose="020F0502020204030204" pitchFamily="34" charset="0"/>
            </a:endParaRPr>
          </a:p>
        </p:txBody>
      </p:sp>
      <p:sp>
        <p:nvSpPr>
          <p:cNvPr id="20" name="TextBox 38">
            <a:extLst>
              <a:ext uri="{FF2B5EF4-FFF2-40B4-BE49-F238E27FC236}">
                <a16:creationId xmlns:a16="http://schemas.microsoft.com/office/drawing/2014/main" id="{E65A95F6-5A2A-413C-BF9C-9352BFC2DFE3}"/>
              </a:ext>
            </a:extLst>
          </p:cNvPr>
          <p:cNvSpPr txBox="1">
            <a:spLocks noChangeArrowheads="1"/>
          </p:cNvSpPr>
          <p:nvPr/>
        </p:nvSpPr>
        <p:spPr bwMode="auto">
          <a:xfrm>
            <a:off x="3963726" y="2204863"/>
            <a:ext cx="876310" cy="2054409"/>
          </a:xfrm>
          <a:prstGeom prst="rect">
            <a:avLst/>
          </a:prstGeom>
          <a:solidFill>
            <a:schemeClr val="bg1"/>
          </a:solidFill>
          <a:ln w="25400">
            <a:solidFill>
              <a:srgbClr val="808080"/>
            </a:solidFill>
            <a:miter lim="800000"/>
            <a:headEnd/>
            <a:tailEnd/>
          </a:ln>
        </p:spPr>
        <p:txBody>
          <a:bodyPr wrap="square">
            <a:spAutoFit/>
          </a:bodyPr>
          <a:lstStyle>
            <a:lvl1pPr>
              <a:spcBef>
                <a:spcPct val="20000"/>
              </a:spcBef>
              <a:buClr>
                <a:srgbClr val="DA1E49"/>
              </a:buClr>
              <a:buFont typeface="Times" panose="02020603050405020304" pitchFamily="18" charset="0"/>
              <a:buChar char="•"/>
              <a:defRPr sz="2400">
                <a:solidFill>
                  <a:srgbClr val="4D4D4D"/>
                </a:solidFill>
                <a:latin typeface="Arial Unicode MS" charset="0"/>
                <a:ea typeface="MS PGothic" panose="020B0600070205080204" pitchFamily="34" charset="-128"/>
              </a:defRPr>
            </a:lvl1pPr>
            <a:lvl2pPr marL="742950" indent="-285750">
              <a:spcBef>
                <a:spcPct val="20000"/>
              </a:spcBef>
              <a:buClr>
                <a:srgbClr val="DA1E49"/>
              </a:buClr>
              <a:buChar char="–"/>
              <a:defRPr sz="2000">
                <a:solidFill>
                  <a:srgbClr val="4D4D4D"/>
                </a:solidFill>
                <a:latin typeface="Arial Unicode MS" charset="0"/>
                <a:ea typeface="MS PGothic" panose="020B0600070205080204" pitchFamily="34" charset="-128"/>
              </a:defRPr>
            </a:lvl2pPr>
            <a:lvl3pPr marL="1143000" indent="-228600">
              <a:spcBef>
                <a:spcPct val="20000"/>
              </a:spcBef>
              <a:buClr>
                <a:srgbClr val="DA1E49"/>
              </a:buClr>
              <a:buChar char="•"/>
              <a:defRPr sz="2000">
                <a:solidFill>
                  <a:srgbClr val="4D4D4D"/>
                </a:solidFill>
                <a:latin typeface="Arial Unicode MS" charset="0"/>
                <a:ea typeface="MS PGothic" panose="020B0600070205080204" pitchFamily="34" charset="-128"/>
              </a:defRPr>
            </a:lvl3pPr>
            <a:lvl4pPr marL="1600200" indent="-228600">
              <a:spcBef>
                <a:spcPct val="20000"/>
              </a:spcBef>
              <a:buClr>
                <a:srgbClr val="DA1E49"/>
              </a:buClr>
              <a:buChar char="–"/>
              <a:defRPr>
                <a:solidFill>
                  <a:srgbClr val="4D4D4D"/>
                </a:solidFill>
                <a:latin typeface="Arial Unicode MS" charset="0"/>
                <a:ea typeface="MS PGothic" panose="020B0600070205080204" pitchFamily="34" charset="-128"/>
              </a:defRPr>
            </a:lvl4pPr>
            <a:lvl5pPr marL="2057400" indent="-228600">
              <a:spcBef>
                <a:spcPct val="20000"/>
              </a:spcBef>
              <a:buClr>
                <a:srgbClr val="DA1E49"/>
              </a:buClr>
              <a:buChar char="»"/>
              <a:defRPr sz="1600">
                <a:solidFill>
                  <a:srgbClr val="4D4D4D"/>
                </a:solidFill>
                <a:latin typeface="Arial Unicode MS" charset="0"/>
                <a:ea typeface="MS PGothic" panose="020B0600070205080204" pitchFamily="34" charset="-128"/>
              </a:defRPr>
            </a:lvl5pPr>
            <a:lvl6pPr marL="25146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6pPr>
            <a:lvl7pPr marL="29718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7pPr>
            <a:lvl8pPr marL="34290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8pPr>
            <a:lvl9pPr marL="38862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9pPr>
          </a:lstStyle>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IL-17 </a:t>
            </a: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Psoriasis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MEK and BRAF </a:t>
            </a: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MM</a:t>
            </a: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PD-1 </a:t>
            </a: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MM, NMSC</a:t>
            </a:r>
          </a:p>
          <a:p>
            <a:pPr algn="ctr" defTabSz="685800" eaLnBrk="1" fontAlgn="auto" hangingPunct="1">
              <a:spcBef>
                <a:spcPct val="0"/>
              </a:spcBef>
              <a:spcAft>
                <a:spcPts val="0"/>
              </a:spcAft>
              <a:buClrTx/>
              <a:buNone/>
            </a:pPr>
            <a:endParaRPr lang="fr-FR" altLang="fr-FR" sz="1200" dirty="0">
              <a:solidFill>
                <a:srgbClr val="000000"/>
              </a:solidFill>
              <a:latin typeface="Calibri" panose="020F0502020204030204" pitchFamily="34" charset="0"/>
            </a:endParaRPr>
          </a:p>
        </p:txBody>
      </p:sp>
      <p:sp>
        <p:nvSpPr>
          <p:cNvPr id="21" name="Line 20">
            <a:extLst>
              <a:ext uri="{FF2B5EF4-FFF2-40B4-BE49-F238E27FC236}">
                <a16:creationId xmlns:a16="http://schemas.microsoft.com/office/drawing/2014/main" id="{15B64C8D-690D-413A-B343-1A8D41E6EC7C}"/>
              </a:ext>
            </a:extLst>
          </p:cNvPr>
          <p:cNvSpPr>
            <a:spLocks noChangeShapeType="1"/>
          </p:cNvSpPr>
          <p:nvPr/>
        </p:nvSpPr>
        <p:spPr bwMode="auto">
          <a:xfrm flipH="1">
            <a:off x="5632793" y="4245160"/>
            <a:ext cx="0" cy="377429"/>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lIns="0" tIns="0" rIns="0" bIns="0" anchor="ctr">
            <a:spAutoFit/>
          </a:bodyPr>
          <a:lstStyle/>
          <a:p>
            <a:pPr defTabSz="685800" eaLnBrk="1" fontAlgn="auto" hangingPunct="1">
              <a:spcBef>
                <a:spcPts val="0"/>
              </a:spcBef>
              <a:spcAft>
                <a:spcPts val="0"/>
              </a:spcAft>
            </a:pPr>
            <a:endParaRPr lang="fr-FR" sz="1350">
              <a:solidFill>
                <a:prstClr val="black"/>
              </a:solidFill>
              <a:latin typeface="Calibri" panose="020F0502020204030204"/>
              <a:ea typeface="+mn-ea"/>
            </a:endParaRPr>
          </a:p>
        </p:txBody>
      </p:sp>
      <p:sp>
        <p:nvSpPr>
          <p:cNvPr id="22" name="Line 20">
            <a:extLst>
              <a:ext uri="{FF2B5EF4-FFF2-40B4-BE49-F238E27FC236}">
                <a16:creationId xmlns:a16="http://schemas.microsoft.com/office/drawing/2014/main" id="{34123729-6314-4930-B5ED-8E801B1EE54A}"/>
              </a:ext>
            </a:extLst>
          </p:cNvPr>
          <p:cNvSpPr>
            <a:spLocks noChangeShapeType="1"/>
          </p:cNvSpPr>
          <p:nvPr/>
        </p:nvSpPr>
        <p:spPr bwMode="auto">
          <a:xfrm flipH="1">
            <a:off x="6667325" y="4245160"/>
            <a:ext cx="1" cy="384582"/>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wrap="square" lIns="0" tIns="0" rIns="0" bIns="0" anchor="ctr">
            <a:spAutoFit/>
          </a:bodyPr>
          <a:lstStyle/>
          <a:p>
            <a:pPr defTabSz="685800" eaLnBrk="1" fontAlgn="auto" hangingPunct="1">
              <a:spcBef>
                <a:spcPts val="0"/>
              </a:spcBef>
              <a:spcAft>
                <a:spcPts val="0"/>
              </a:spcAft>
            </a:pPr>
            <a:endParaRPr lang="fr-FR" sz="1350">
              <a:solidFill>
                <a:prstClr val="black"/>
              </a:solidFill>
              <a:latin typeface="Calibri" panose="020F0502020204030204"/>
              <a:ea typeface="+mn-ea"/>
            </a:endParaRPr>
          </a:p>
        </p:txBody>
      </p:sp>
      <p:sp>
        <p:nvSpPr>
          <p:cNvPr id="23" name="TextBox 38">
            <a:extLst>
              <a:ext uri="{FF2B5EF4-FFF2-40B4-BE49-F238E27FC236}">
                <a16:creationId xmlns:a16="http://schemas.microsoft.com/office/drawing/2014/main" id="{0C41D12E-9D1A-468B-9C58-CE64070420B5}"/>
              </a:ext>
            </a:extLst>
          </p:cNvPr>
          <p:cNvSpPr txBox="1">
            <a:spLocks noChangeArrowheads="1"/>
          </p:cNvSpPr>
          <p:nvPr/>
        </p:nvSpPr>
        <p:spPr bwMode="auto">
          <a:xfrm>
            <a:off x="5263062" y="2533447"/>
            <a:ext cx="739465" cy="1869743"/>
          </a:xfrm>
          <a:prstGeom prst="rect">
            <a:avLst/>
          </a:prstGeom>
          <a:solidFill>
            <a:schemeClr val="bg1"/>
          </a:solidFill>
          <a:ln w="25400">
            <a:solidFill>
              <a:srgbClr val="808080"/>
            </a:solidFill>
            <a:miter lim="800000"/>
            <a:headEnd/>
            <a:tailEnd/>
          </a:ln>
        </p:spPr>
        <p:txBody>
          <a:bodyPr wrap="square">
            <a:spAutoFit/>
          </a:bodyPr>
          <a:lstStyle>
            <a:lvl1pPr>
              <a:spcBef>
                <a:spcPct val="20000"/>
              </a:spcBef>
              <a:buClr>
                <a:srgbClr val="DA1E49"/>
              </a:buClr>
              <a:buFont typeface="Times" panose="02020603050405020304" pitchFamily="18" charset="0"/>
              <a:buChar char="•"/>
              <a:defRPr sz="2400">
                <a:solidFill>
                  <a:srgbClr val="4D4D4D"/>
                </a:solidFill>
                <a:latin typeface="Arial Unicode MS" charset="0"/>
                <a:ea typeface="MS PGothic" panose="020B0600070205080204" pitchFamily="34" charset="-128"/>
              </a:defRPr>
            </a:lvl1pPr>
            <a:lvl2pPr marL="742950" indent="-285750">
              <a:spcBef>
                <a:spcPct val="20000"/>
              </a:spcBef>
              <a:buClr>
                <a:srgbClr val="DA1E49"/>
              </a:buClr>
              <a:buChar char="–"/>
              <a:defRPr sz="2000">
                <a:solidFill>
                  <a:srgbClr val="4D4D4D"/>
                </a:solidFill>
                <a:latin typeface="Arial Unicode MS" charset="0"/>
                <a:ea typeface="MS PGothic" panose="020B0600070205080204" pitchFamily="34" charset="-128"/>
              </a:defRPr>
            </a:lvl2pPr>
            <a:lvl3pPr marL="1143000" indent="-228600">
              <a:spcBef>
                <a:spcPct val="20000"/>
              </a:spcBef>
              <a:buClr>
                <a:srgbClr val="DA1E49"/>
              </a:buClr>
              <a:buChar char="•"/>
              <a:defRPr sz="2000">
                <a:solidFill>
                  <a:srgbClr val="4D4D4D"/>
                </a:solidFill>
                <a:latin typeface="Arial Unicode MS" charset="0"/>
                <a:ea typeface="MS PGothic" panose="020B0600070205080204" pitchFamily="34" charset="-128"/>
              </a:defRPr>
            </a:lvl3pPr>
            <a:lvl4pPr marL="1600200" indent="-228600">
              <a:spcBef>
                <a:spcPct val="20000"/>
              </a:spcBef>
              <a:buClr>
                <a:srgbClr val="DA1E49"/>
              </a:buClr>
              <a:buChar char="–"/>
              <a:defRPr>
                <a:solidFill>
                  <a:srgbClr val="4D4D4D"/>
                </a:solidFill>
                <a:latin typeface="Arial Unicode MS" charset="0"/>
                <a:ea typeface="MS PGothic" panose="020B0600070205080204" pitchFamily="34" charset="-128"/>
              </a:defRPr>
            </a:lvl4pPr>
            <a:lvl5pPr marL="2057400" indent="-228600">
              <a:spcBef>
                <a:spcPct val="20000"/>
              </a:spcBef>
              <a:buClr>
                <a:srgbClr val="DA1E49"/>
              </a:buClr>
              <a:buChar char="»"/>
              <a:defRPr sz="1600">
                <a:solidFill>
                  <a:srgbClr val="4D4D4D"/>
                </a:solidFill>
                <a:latin typeface="Arial Unicode MS" charset="0"/>
                <a:ea typeface="MS PGothic" panose="020B0600070205080204" pitchFamily="34" charset="-128"/>
              </a:defRPr>
            </a:lvl5pPr>
            <a:lvl6pPr marL="25146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6pPr>
            <a:lvl7pPr marL="29718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7pPr>
            <a:lvl8pPr marL="34290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8pPr>
            <a:lvl9pPr marL="38862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9pPr>
          </a:lstStyle>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IL-23</a:t>
            </a: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 and </a:t>
            </a: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IL-4/13</a:t>
            </a:r>
          </a:p>
          <a:p>
            <a:pPr algn="ctr" defTabSz="685800" eaLnBrk="1" fontAlgn="auto" hangingPunct="1">
              <a:spcBef>
                <a:spcPct val="0"/>
              </a:spcBef>
              <a:spcAft>
                <a:spcPts val="0"/>
              </a:spcAft>
              <a:buClrTx/>
              <a:buNone/>
            </a:pP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Psoriasis</a:t>
            </a:r>
          </a:p>
          <a:p>
            <a:pPr algn="ctr" defTabSz="685800" eaLnBrk="1" fontAlgn="auto" hangingPunct="1">
              <a:spcBef>
                <a:spcPct val="0"/>
              </a:spcBef>
              <a:spcAft>
                <a:spcPts val="0"/>
              </a:spcAft>
              <a:buClrTx/>
              <a:buNone/>
            </a:pPr>
            <a:r>
              <a:rPr lang="fr-FR" altLang="fr-FR" sz="1050" i="1" dirty="0" err="1">
                <a:solidFill>
                  <a:srgbClr val="7030A0"/>
                </a:solidFill>
                <a:latin typeface="Calibri" panose="020F0502020204030204" pitchFamily="34" charset="0"/>
              </a:rPr>
              <a:t>Atopic</a:t>
            </a:r>
            <a:r>
              <a:rPr lang="fr-FR" altLang="fr-FR" sz="1050" i="1" dirty="0">
                <a:solidFill>
                  <a:srgbClr val="7030A0"/>
                </a:solidFill>
                <a:latin typeface="Calibri" panose="020F0502020204030204" pitchFamily="34" charset="0"/>
              </a:rPr>
              <a:t> </a:t>
            </a:r>
            <a:r>
              <a:rPr lang="fr-FR" altLang="fr-FR" sz="1050" i="1" dirty="0" err="1">
                <a:solidFill>
                  <a:srgbClr val="7030A0"/>
                </a:solidFill>
                <a:latin typeface="Calibri" panose="020F0502020204030204" pitchFamily="34" charset="0"/>
              </a:rPr>
              <a:t>dermatitis</a:t>
            </a:r>
            <a:endParaRPr lang="fr-FR" altLang="fr-FR" sz="1050" i="1" dirty="0">
              <a:solidFill>
                <a:srgbClr val="7030A0"/>
              </a:solidFill>
              <a:latin typeface="Calibri" panose="020F0502020204030204" pitchFamily="34" charset="0"/>
            </a:endParaRPr>
          </a:p>
          <a:p>
            <a:pPr algn="ctr" defTabSz="685800" eaLnBrk="1" fontAlgn="auto" hangingPunct="1">
              <a:spcBef>
                <a:spcPct val="0"/>
              </a:spcBef>
              <a:spcAft>
                <a:spcPts val="0"/>
              </a:spcAft>
              <a:buClrTx/>
              <a:buNone/>
            </a:pP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endParaRPr lang="fr-FR" altLang="fr-FR" sz="1200" dirty="0">
              <a:solidFill>
                <a:srgbClr val="000000"/>
              </a:solidFill>
              <a:latin typeface="Calibri" panose="020F0502020204030204" pitchFamily="34" charset="0"/>
            </a:endParaRPr>
          </a:p>
        </p:txBody>
      </p:sp>
      <p:sp>
        <p:nvSpPr>
          <p:cNvPr id="24" name="TextBox 38">
            <a:extLst>
              <a:ext uri="{FF2B5EF4-FFF2-40B4-BE49-F238E27FC236}">
                <a16:creationId xmlns:a16="http://schemas.microsoft.com/office/drawing/2014/main" id="{F1A60D1F-D702-4A1D-8E5C-85D2CE0093C0}"/>
              </a:ext>
            </a:extLst>
          </p:cNvPr>
          <p:cNvSpPr txBox="1">
            <a:spLocks noChangeArrowheads="1"/>
          </p:cNvSpPr>
          <p:nvPr/>
        </p:nvSpPr>
        <p:spPr bwMode="auto">
          <a:xfrm>
            <a:off x="6351262" y="2204862"/>
            <a:ext cx="1142843" cy="2215991"/>
          </a:xfrm>
          <a:prstGeom prst="rect">
            <a:avLst/>
          </a:prstGeom>
          <a:solidFill>
            <a:schemeClr val="bg1"/>
          </a:solidFill>
          <a:ln w="25400">
            <a:solidFill>
              <a:srgbClr val="808080"/>
            </a:solidFill>
            <a:miter lim="800000"/>
            <a:headEnd/>
            <a:tailEnd/>
          </a:ln>
        </p:spPr>
        <p:txBody>
          <a:bodyPr wrap="square">
            <a:spAutoFit/>
          </a:bodyPr>
          <a:lstStyle>
            <a:lvl1pPr>
              <a:spcBef>
                <a:spcPct val="20000"/>
              </a:spcBef>
              <a:buClr>
                <a:srgbClr val="DA1E49"/>
              </a:buClr>
              <a:buFont typeface="Times" panose="02020603050405020304" pitchFamily="18" charset="0"/>
              <a:buChar char="•"/>
              <a:defRPr sz="2400">
                <a:solidFill>
                  <a:srgbClr val="4D4D4D"/>
                </a:solidFill>
                <a:latin typeface="Arial Unicode MS" charset="0"/>
                <a:ea typeface="MS PGothic" panose="020B0600070205080204" pitchFamily="34" charset="-128"/>
              </a:defRPr>
            </a:lvl1pPr>
            <a:lvl2pPr marL="742950" indent="-285750">
              <a:spcBef>
                <a:spcPct val="20000"/>
              </a:spcBef>
              <a:buClr>
                <a:srgbClr val="DA1E49"/>
              </a:buClr>
              <a:buChar char="–"/>
              <a:defRPr sz="2000">
                <a:solidFill>
                  <a:srgbClr val="4D4D4D"/>
                </a:solidFill>
                <a:latin typeface="Arial Unicode MS" charset="0"/>
                <a:ea typeface="MS PGothic" panose="020B0600070205080204" pitchFamily="34" charset="-128"/>
              </a:defRPr>
            </a:lvl2pPr>
            <a:lvl3pPr marL="1143000" indent="-228600">
              <a:spcBef>
                <a:spcPct val="20000"/>
              </a:spcBef>
              <a:buClr>
                <a:srgbClr val="DA1E49"/>
              </a:buClr>
              <a:buChar char="•"/>
              <a:defRPr sz="2000">
                <a:solidFill>
                  <a:srgbClr val="4D4D4D"/>
                </a:solidFill>
                <a:latin typeface="Arial Unicode MS" charset="0"/>
                <a:ea typeface="MS PGothic" panose="020B0600070205080204" pitchFamily="34" charset="-128"/>
              </a:defRPr>
            </a:lvl3pPr>
            <a:lvl4pPr marL="1600200" indent="-228600">
              <a:spcBef>
                <a:spcPct val="20000"/>
              </a:spcBef>
              <a:buClr>
                <a:srgbClr val="DA1E49"/>
              </a:buClr>
              <a:buChar char="–"/>
              <a:defRPr>
                <a:solidFill>
                  <a:srgbClr val="4D4D4D"/>
                </a:solidFill>
                <a:latin typeface="Arial Unicode MS" charset="0"/>
                <a:ea typeface="MS PGothic" panose="020B0600070205080204" pitchFamily="34" charset="-128"/>
              </a:defRPr>
            </a:lvl4pPr>
            <a:lvl5pPr marL="2057400" indent="-228600">
              <a:spcBef>
                <a:spcPct val="20000"/>
              </a:spcBef>
              <a:buClr>
                <a:srgbClr val="DA1E49"/>
              </a:buClr>
              <a:buChar char="»"/>
              <a:defRPr sz="1600">
                <a:solidFill>
                  <a:srgbClr val="4D4D4D"/>
                </a:solidFill>
                <a:latin typeface="Arial Unicode MS" charset="0"/>
                <a:ea typeface="MS PGothic" panose="020B0600070205080204" pitchFamily="34" charset="-128"/>
              </a:defRPr>
            </a:lvl5pPr>
            <a:lvl6pPr marL="25146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6pPr>
            <a:lvl7pPr marL="29718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7pPr>
            <a:lvl8pPr marL="34290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8pPr>
            <a:lvl9pPr marL="3886200" indent="-228600" eaLnBrk="0" fontAlgn="base" hangingPunct="0">
              <a:spcBef>
                <a:spcPct val="20000"/>
              </a:spcBef>
              <a:spcAft>
                <a:spcPct val="0"/>
              </a:spcAft>
              <a:buClr>
                <a:srgbClr val="DA1E49"/>
              </a:buClr>
              <a:buChar char="»"/>
              <a:defRPr sz="1600">
                <a:solidFill>
                  <a:srgbClr val="4D4D4D"/>
                </a:solidFill>
                <a:latin typeface="Arial Unicode MS" charset="0"/>
                <a:ea typeface="MS PGothic" panose="020B0600070205080204" pitchFamily="34" charset="-128"/>
              </a:defRPr>
            </a:lvl9pPr>
          </a:lstStyle>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JAK </a:t>
            </a: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TYK-2 </a:t>
            </a:r>
            <a:r>
              <a:rPr lang="fr-FR" altLang="fr-FR" sz="1200" dirty="0" err="1">
                <a:solidFill>
                  <a:srgbClr val="000000"/>
                </a:solidFill>
                <a:latin typeface="Calibri" panose="020F0502020204030204" pitchFamily="34" charset="0"/>
              </a:rPr>
              <a:t>inhibitors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IL-31 </a:t>
            </a:r>
            <a:r>
              <a:rPr lang="fr-FR" altLang="fr-FR" sz="1200" dirty="0" err="1">
                <a:solidFill>
                  <a:srgbClr val="000000"/>
                </a:solidFill>
                <a:latin typeface="Calibri" panose="020F0502020204030204" pitchFamily="34" charset="0"/>
              </a:rPr>
              <a:t>antagonis</a:t>
            </a:r>
            <a:r>
              <a:rPr lang="de-DE" altLang="fr-FR" sz="1200" dirty="0">
                <a:solidFill>
                  <a:srgbClr val="000000"/>
                </a:solidFill>
                <a:latin typeface="Calibri" panose="020F0502020204030204" pitchFamily="34" charset="0"/>
              </a:rPr>
              <a:t>t</a:t>
            </a:r>
            <a:r>
              <a:rPr lang="fr-FR" altLang="fr-FR" sz="1200" dirty="0">
                <a:solidFill>
                  <a:srgbClr val="000000"/>
                </a:solidFill>
                <a:latin typeface="Calibri" panose="020F0502020204030204" pitchFamily="34" charset="0"/>
              </a:rPr>
              <a:t>s</a:t>
            </a:r>
          </a:p>
          <a:p>
            <a:pPr algn="ctr" defTabSz="685800" eaLnBrk="1" fontAlgn="auto" hangingPunct="1">
              <a:spcBef>
                <a:spcPct val="0"/>
              </a:spcBef>
              <a:spcAft>
                <a:spcPts val="0"/>
              </a:spcAft>
              <a:buClrTx/>
              <a:buNone/>
            </a:pPr>
            <a:r>
              <a:rPr lang="fr-FR" altLang="fr-FR" sz="1200" dirty="0">
                <a:solidFill>
                  <a:srgbClr val="000000"/>
                </a:solidFill>
                <a:latin typeface="Calibri" panose="020F0502020204030204" pitchFamily="34" charset="0"/>
              </a:rPr>
              <a:t>IL-36 </a:t>
            </a:r>
            <a:r>
              <a:rPr lang="fr-FR" altLang="fr-FR" sz="1200" dirty="0" err="1">
                <a:solidFill>
                  <a:srgbClr val="000000"/>
                </a:solidFill>
                <a:latin typeface="Calibri" panose="020F0502020204030204" pitchFamily="34" charset="0"/>
              </a:rPr>
              <a:t>antagonists</a:t>
            </a:r>
            <a:endParaRPr lang="fr-FR" altLang="fr-FR" sz="1200" dirty="0">
              <a:solidFill>
                <a:srgbClr val="000000"/>
              </a:solidFill>
              <a:latin typeface="Calibri" panose="020F0502020204030204" pitchFamily="34" charset="0"/>
            </a:endParaRPr>
          </a:p>
          <a:p>
            <a:pPr algn="ctr" defTabSz="685800" eaLnBrk="1" fontAlgn="auto" hangingPunct="1">
              <a:spcBef>
                <a:spcPct val="0"/>
              </a:spcBef>
              <a:spcAft>
                <a:spcPts val="0"/>
              </a:spcAft>
              <a:buClrTx/>
              <a:buNone/>
            </a:pPr>
            <a:r>
              <a:rPr lang="fr-FR" altLang="fr-FR" sz="1050" i="1" dirty="0">
                <a:solidFill>
                  <a:srgbClr val="7030A0"/>
                </a:solidFill>
                <a:latin typeface="Calibri" panose="020F0502020204030204" pitchFamily="34" charset="0"/>
              </a:rPr>
              <a:t>Psoriasis</a:t>
            </a:r>
          </a:p>
          <a:p>
            <a:pPr algn="ctr" defTabSz="685800" eaLnBrk="1" fontAlgn="auto" hangingPunct="1">
              <a:spcBef>
                <a:spcPct val="0"/>
              </a:spcBef>
              <a:spcAft>
                <a:spcPts val="0"/>
              </a:spcAft>
              <a:buClrTx/>
              <a:buNone/>
            </a:pPr>
            <a:r>
              <a:rPr lang="fr-FR" altLang="fr-FR" sz="1050" i="1" dirty="0" err="1">
                <a:solidFill>
                  <a:srgbClr val="7030A0"/>
                </a:solidFill>
                <a:latin typeface="Calibri" panose="020F0502020204030204" pitchFamily="34" charset="0"/>
              </a:rPr>
              <a:t>Atopic</a:t>
            </a:r>
            <a:r>
              <a:rPr lang="fr-FR" altLang="fr-FR" sz="1050" i="1" dirty="0">
                <a:solidFill>
                  <a:srgbClr val="7030A0"/>
                </a:solidFill>
                <a:latin typeface="Calibri" panose="020F0502020204030204" pitchFamily="34" charset="0"/>
              </a:rPr>
              <a:t> </a:t>
            </a:r>
            <a:r>
              <a:rPr lang="fr-FR" altLang="fr-FR" sz="1050" i="1" dirty="0" err="1">
                <a:solidFill>
                  <a:srgbClr val="7030A0"/>
                </a:solidFill>
                <a:latin typeface="Calibri" panose="020F0502020204030204" pitchFamily="34" charset="0"/>
              </a:rPr>
              <a:t>dermatitis</a:t>
            </a:r>
            <a:endParaRPr lang="fr-FR" altLang="fr-FR" sz="1050" i="1" dirty="0">
              <a:solidFill>
                <a:srgbClr val="7030A0"/>
              </a:solidFill>
              <a:latin typeface="Calibri" panose="020F0502020204030204" pitchFamily="34" charset="0"/>
            </a:endParaRPr>
          </a:p>
          <a:p>
            <a:pPr algn="ctr" defTabSz="685800" eaLnBrk="1" fontAlgn="auto" hangingPunct="1">
              <a:spcBef>
                <a:spcPct val="0"/>
              </a:spcBef>
              <a:spcAft>
                <a:spcPts val="0"/>
              </a:spcAft>
              <a:buClrTx/>
              <a:buNone/>
            </a:pPr>
            <a:r>
              <a:rPr lang="en-US" altLang="fr-FR" sz="1050" i="1" dirty="0">
                <a:solidFill>
                  <a:srgbClr val="7030A0"/>
                </a:solidFill>
                <a:latin typeface="Calibri" panose="020F0502020204030204" pitchFamily="34" charset="0"/>
              </a:rPr>
              <a:t>Alopecia areata</a:t>
            </a:r>
          </a:p>
          <a:p>
            <a:pPr algn="ctr" defTabSz="685800" eaLnBrk="1" fontAlgn="auto" hangingPunct="1">
              <a:spcBef>
                <a:spcPct val="0"/>
              </a:spcBef>
              <a:spcAft>
                <a:spcPts val="0"/>
              </a:spcAft>
              <a:buClrTx/>
              <a:buNone/>
            </a:pPr>
            <a:r>
              <a:rPr lang="en-US" altLang="fr-FR" sz="1050" i="1" dirty="0">
                <a:solidFill>
                  <a:srgbClr val="7030A0"/>
                </a:solidFill>
                <a:latin typeface="Calibri" panose="020F0502020204030204" pitchFamily="34" charset="0"/>
              </a:rPr>
              <a:t>Vitiligo</a:t>
            </a:r>
            <a:endParaRPr lang="fr-FR" altLang="fr-FR" sz="1050" i="1" dirty="0">
              <a:solidFill>
                <a:srgbClr val="7030A0"/>
              </a:solidFill>
              <a:latin typeface="Calibri" panose="020F0502020204030204" pitchFamily="34" charset="0"/>
            </a:endParaRPr>
          </a:p>
          <a:p>
            <a:pPr algn="ctr" defTabSz="685800" eaLnBrk="1" fontAlgn="auto" hangingPunct="1">
              <a:spcBef>
                <a:spcPct val="0"/>
              </a:spcBef>
              <a:spcAft>
                <a:spcPts val="0"/>
              </a:spcAft>
              <a:buClrTx/>
              <a:buNone/>
            </a:pPr>
            <a:endParaRPr lang="fr-FR" altLang="fr-FR"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191997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100_1126">
            <a:hlinkClick r:id="" action="ppaction://hlinkshowjump?jump=lastslideviewed"/>
            <a:extLst>
              <a:ext uri="{FF2B5EF4-FFF2-40B4-BE49-F238E27FC236}">
                <a16:creationId xmlns:a16="http://schemas.microsoft.com/office/drawing/2014/main" id="{9906BD32-4E80-B440-9985-2F74B4ED0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62" t="2563"/>
          <a:stretch>
            <a:fillRect/>
          </a:stretch>
        </p:blipFill>
        <p:spPr bwMode="auto">
          <a:xfrm>
            <a:off x="4191270" y="1174482"/>
            <a:ext cx="2348867" cy="3766686"/>
          </a:xfrm>
          <a:prstGeom prst="rect">
            <a:avLst/>
          </a:prstGeom>
          <a:noFill/>
          <a:ln w="25400" algn="ctr">
            <a:solidFill>
              <a:schemeClr val="bg1"/>
            </a:solidFill>
            <a:miter lim="800000"/>
            <a:headEnd/>
            <a:tailEnd/>
          </a:ln>
        </p:spPr>
      </p:pic>
      <p:pic>
        <p:nvPicPr>
          <p:cNvPr id="6" name="Picture 4" descr="100_1288">
            <a:hlinkClick r:id="" action="ppaction://hlinkshowjump?jump=lastslideviewed"/>
            <a:extLst>
              <a:ext uri="{FF2B5EF4-FFF2-40B4-BE49-F238E27FC236}">
                <a16:creationId xmlns:a16="http://schemas.microsoft.com/office/drawing/2014/main" id="{DCA63CD7-16A5-B7A0-4FE2-82283BECB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43162" y="1174483"/>
            <a:ext cx="2162846" cy="3766686"/>
          </a:xfrm>
          <a:prstGeom prst="rect">
            <a:avLst/>
          </a:prstGeom>
          <a:ln w="25400" algn="ctr">
            <a:solidFill>
              <a:schemeClr val="bg1"/>
            </a:solidFill>
            <a:miter lim="800000"/>
            <a:headEnd/>
            <a:tailEnd/>
          </a:ln>
        </p:spPr>
      </p:pic>
      <p:sp>
        <p:nvSpPr>
          <p:cNvPr id="12" name="TextBox 11">
            <a:extLst>
              <a:ext uri="{FF2B5EF4-FFF2-40B4-BE49-F238E27FC236}">
                <a16:creationId xmlns:a16="http://schemas.microsoft.com/office/drawing/2014/main" id="{39C52FF4-5F73-4E94-5909-885C9F3325FA}"/>
              </a:ext>
            </a:extLst>
          </p:cNvPr>
          <p:cNvSpPr txBox="1"/>
          <p:nvPr/>
        </p:nvSpPr>
        <p:spPr>
          <a:xfrm>
            <a:off x="2405262" y="5118384"/>
            <a:ext cx="6486942" cy="1631216"/>
          </a:xfrm>
          <a:prstGeom prst="rect">
            <a:avLst/>
          </a:prstGeom>
          <a:noFill/>
        </p:spPr>
        <p:txBody>
          <a:bodyPr wrap="square" rtlCol="0">
            <a:spAutoFit/>
          </a:bodyPr>
          <a:lstStyle/>
          <a:p>
            <a:r>
              <a:rPr lang="en-US" sz="2000" b="1" dirty="0"/>
              <a:t>TNF-</a:t>
            </a:r>
            <a:r>
              <a:rPr lang="el-GR" sz="2000" b="1" dirty="0"/>
              <a:t>α</a:t>
            </a:r>
            <a:r>
              <a:rPr lang="en-US" sz="2000" b="1" dirty="0"/>
              <a:t>: </a:t>
            </a:r>
            <a:r>
              <a:rPr lang="en-US" sz="2000" dirty="0"/>
              <a:t>Infliximab, adalimumab, etanercept</a:t>
            </a:r>
          </a:p>
          <a:p>
            <a:r>
              <a:rPr lang="en-US" sz="2000" b="1" dirty="0"/>
              <a:t>IL12/23: </a:t>
            </a:r>
            <a:r>
              <a:rPr lang="en-US" sz="2000" dirty="0" err="1"/>
              <a:t>Ustekinumab</a:t>
            </a:r>
            <a:endParaRPr lang="en-US" sz="2000" dirty="0"/>
          </a:p>
          <a:p>
            <a:r>
              <a:rPr lang="en-US" sz="2000" b="1" dirty="0"/>
              <a:t>IL17: </a:t>
            </a:r>
            <a:r>
              <a:rPr lang="en-US" sz="2000" dirty="0" err="1"/>
              <a:t>Secukinumab</a:t>
            </a:r>
            <a:r>
              <a:rPr lang="el-GR" sz="2000" dirty="0"/>
              <a:t>, </a:t>
            </a:r>
            <a:r>
              <a:rPr lang="en-US" sz="2000" dirty="0" err="1"/>
              <a:t>brodalumab</a:t>
            </a:r>
            <a:r>
              <a:rPr lang="en-US" sz="2000" dirty="0"/>
              <a:t>, </a:t>
            </a:r>
            <a:r>
              <a:rPr lang="en-US" sz="2000" dirty="0" err="1"/>
              <a:t>ixekizumab</a:t>
            </a:r>
            <a:endParaRPr lang="en-US" sz="2000" dirty="0"/>
          </a:p>
          <a:p>
            <a:r>
              <a:rPr lang="en-US" sz="2000" b="1" dirty="0"/>
              <a:t>IL23: </a:t>
            </a:r>
            <a:r>
              <a:rPr lang="en-US" sz="2000" dirty="0" err="1"/>
              <a:t>risankisumab</a:t>
            </a:r>
            <a:r>
              <a:rPr lang="en-US" sz="2000" dirty="0"/>
              <a:t>, </a:t>
            </a:r>
            <a:r>
              <a:rPr lang="en-US" sz="2000" dirty="0" err="1"/>
              <a:t>guselkumab</a:t>
            </a:r>
            <a:endParaRPr lang="el-GR" sz="2000" dirty="0"/>
          </a:p>
          <a:p>
            <a:r>
              <a:rPr lang="en-US" sz="2000" dirty="0"/>
              <a:t>PDE4inh: </a:t>
            </a:r>
            <a:r>
              <a:rPr lang="en-US" sz="2000" dirty="0" err="1"/>
              <a:t>apremilast</a:t>
            </a:r>
            <a:endParaRPr lang="en-US" sz="2000" dirty="0"/>
          </a:p>
        </p:txBody>
      </p:sp>
      <p:sp>
        <p:nvSpPr>
          <p:cNvPr id="17" name="Titre 1">
            <a:extLst>
              <a:ext uri="{FF2B5EF4-FFF2-40B4-BE49-F238E27FC236}">
                <a16:creationId xmlns:a16="http://schemas.microsoft.com/office/drawing/2014/main" id="{0BDE5E71-51B5-F4C5-9CA7-2758F23A5AD5}"/>
              </a:ext>
            </a:extLst>
          </p:cNvPr>
          <p:cNvSpPr txBox="1">
            <a:spLocks noChangeArrowheads="1"/>
          </p:cNvSpPr>
          <p:nvPr/>
        </p:nvSpPr>
        <p:spPr bwMode="auto">
          <a:xfrm>
            <a:off x="312360" y="153444"/>
            <a:ext cx="8229600" cy="89929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l-GR" altLang="fr-FR" sz="3200" kern="0" dirty="0">
                <a:solidFill>
                  <a:srgbClr val="0432FF"/>
                </a:solidFill>
                <a:latin typeface="Arial" panose="020B0604020202020204" pitchFamily="34" charset="0"/>
                <a:cs typeface="Arial" panose="020B0604020202020204" pitchFamily="34" charset="0"/>
              </a:rPr>
              <a:t>   </a:t>
            </a:r>
            <a:r>
              <a:rPr lang="el-GR" altLang="fr-FR" sz="3200" kern="0" dirty="0" err="1">
                <a:solidFill>
                  <a:srgbClr val="0432FF"/>
                </a:solidFill>
                <a:latin typeface="Arial" panose="020B0604020202020204" pitchFamily="34" charset="0"/>
                <a:cs typeface="Arial" panose="020B0604020202020204" pitchFamily="34" charset="0"/>
              </a:rPr>
              <a:t>Ψωρ</a:t>
            </a:r>
            <a:r>
              <a:rPr lang="en-US" altLang="fr-FR" sz="3200" kern="0" dirty="0" err="1">
                <a:solidFill>
                  <a:srgbClr val="0432FF"/>
                </a:solidFill>
                <a:latin typeface="Arial" panose="020B0604020202020204" pitchFamily="34" charset="0"/>
                <a:cs typeface="Arial" panose="020B0604020202020204" pitchFamily="34" charset="0"/>
              </a:rPr>
              <a:t>ί</a:t>
            </a:r>
            <a:r>
              <a:rPr lang="el-GR" altLang="fr-FR" sz="3200" kern="0" dirty="0" err="1">
                <a:solidFill>
                  <a:srgbClr val="0432FF"/>
                </a:solidFill>
                <a:latin typeface="Arial" panose="020B0604020202020204" pitchFamily="34" charset="0"/>
                <a:cs typeface="Arial" panose="020B0604020202020204" pitchFamily="34" charset="0"/>
              </a:rPr>
              <a:t>αση</a:t>
            </a:r>
            <a:r>
              <a:rPr lang="en-US" altLang="fr-FR" sz="3200" kern="0" dirty="0">
                <a:solidFill>
                  <a:srgbClr val="0432FF"/>
                </a:solidFill>
                <a:latin typeface="Arial" panose="020B0604020202020204" pitchFamily="34" charset="0"/>
                <a:cs typeface="Arial" panose="020B0604020202020204" pitchFamily="34" charset="0"/>
              </a:rPr>
              <a:t>: </a:t>
            </a:r>
            <a:r>
              <a:rPr lang="el-GR" altLang="fr-FR" sz="3200" kern="0" dirty="0">
                <a:solidFill>
                  <a:srgbClr val="0432FF"/>
                </a:solidFill>
                <a:latin typeface="Arial" panose="020B0604020202020204" pitchFamily="34" charset="0"/>
                <a:cs typeface="Arial" panose="020B0604020202020204" pitchFamily="34" charset="0"/>
              </a:rPr>
              <a:t>«</a:t>
            </a:r>
            <a:r>
              <a:rPr lang="el-GR" altLang="fr-FR" sz="3200" kern="0" dirty="0" err="1">
                <a:solidFill>
                  <a:srgbClr val="0432FF"/>
                </a:solidFill>
                <a:latin typeface="Arial" panose="020B0604020202020204" pitchFamily="34" charset="0"/>
                <a:cs typeface="Arial" panose="020B0604020202020204" pitchFamily="34" charset="0"/>
              </a:rPr>
              <a:t>στοχευμ</a:t>
            </a:r>
            <a:r>
              <a:rPr lang="en-US" altLang="fr-FR" sz="3200" kern="0" dirty="0" err="1">
                <a:solidFill>
                  <a:srgbClr val="0432FF"/>
                </a:solidFill>
                <a:latin typeface="Arial" panose="020B0604020202020204" pitchFamily="34" charset="0"/>
                <a:cs typeface="Arial" panose="020B0604020202020204" pitchFamily="34" charset="0"/>
              </a:rPr>
              <a:t>έ</a:t>
            </a:r>
            <a:r>
              <a:rPr lang="el-GR" altLang="fr-FR" sz="3200" kern="0" dirty="0" err="1">
                <a:solidFill>
                  <a:srgbClr val="0432FF"/>
                </a:solidFill>
                <a:latin typeface="Arial" panose="020B0604020202020204" pitchFamily="34" charset="0"/>
                <a:cs typeface="Arial" panose="020B0604020202020204" pitchFamily="34" charset="0"/>
              </a:rPr>
              <a:t>νες</a:t>
            </a:r>
            <a:r>
              <a:rPr lang="el-GR" altLang="fr-FR" sz="3200" kern="0" dirty="0">
                <a:solidFill>
                  <a:srgbClr val="0432FF"/>
                </a:solidFill>
                <a:latin typeface="Arial" panose="020B0604020202020204" pitchFamily="34" charset="0"/>
                <a:cs typeface="Arial" panose="020B0604020202020204" pitchFamily="34" charset="0"/>
              </a:rPr>
              <a:t>» θεραπείες</a:t>
            </a:r>
            <a:endParaRPr lang="fr-FR" altLang="fr-FR" sz="3200" kern="0" dirty="0">
              <a:solidFill>
                <a:srgbClr val="0432FF"/>
              </a:solidFill>
              <a:latin typeface="Arial" panose="020B0604020202020204" pitchFamily="34" charset="0"/>
              <a:cs typeface="Arial" panose="020B0604020202020204" pitchFamily="34" charset="0"/>
            </a:endParaRPr>
          </a:p>
        </p:txBody>
      </p:sp>
      <p:pic>
        <p:nvPicPr>
          <p:cNvPr id="2" name="Εικόνα 7">
            <a:extLst>
              <a:ext uri="{FF2B5EF4-FFF2-40B4-BE49-F238E27FC236}">
                <a16:creationId xmlns:a16="http://schemas.microsoft.com/office/drawing/2014/main" id="{A5A7BFF3-BEF2-ECD8-88BD-DBC46F9A9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92" y="1268760"/>
            <a:ext cx="3953278" cy="393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2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395991-46F7-B563-966E-1A2164DDDF17}"/>
              </a:ext>
            </a:extLst>
          </p:cNvPr>
          <p:cNvPicPr>
            <a:picLocks noChangeAspect="1"/>
          </p:cNvPicPr>
          <p:nvPr/>
        </p:nvPicPr>
        <p:blipFill>
          <a:blip r:embed="rId3"/>
          <a:stretch>
            <a:fillRect/>
          </a:stretch>
        </p:blipFill>
        <p:spPr>
          <a:xfrm>
            <a:off x="3851920" y="908720"/>
            <a:ext cx="2880320" cy="4680520"/>
          </a:xfrm>
          <a:prstGeom prst="rect">
            <a:avLst/>
          </a:prstGeom>
        </p:spPr>
      </p:pic>
      <p:pic>
        <p:nvPicPr>
          <p:cNvPr id="4" name="Picture 3">
            <a:extLst>
              <a:ext uri="{FF2B5EF4-FFF2-40B4-BE49-F238E27FC236}">
                <a16:creationId xmlns:a16="http://schemas.microsoft.com/office/drawing/2014/main" id="{71C5F4BB-8728-6045-B361-DBDBC13A6FF6}"/>
              </a:ext>
            </a:extLst>
          </p:cNvPr>
          <p:cNvPicPr>
            <a:picLocks noChangeAspect="1"/>
          </p:cNvPicPr>
          <p:nvPr/>
        </p:nvPicPr>
        <p:blipFill>
          <a:blip r:embed="rId4"/>
          <a:stretch>
            <a:fillRect/>
          </a:stretch>
        </p:blipFill>
        <p:spPr>
          <a:xfrm>
            <a:off x="6484202" y="980728"/>
            <a:ext cx="2656702" cy="4617746"/>
          </a:xfrm>
          <a:prstGeom prst="rect">
            <a:avLst/>
          </a:prstGeom>
        </p:spPr>
      </p:pic>
      <p:sp>
        <p:nvSpPr>
          <p:cNvPr id="5" name="Titre 1">
            <a:extLst>
              <a:ext uri="{FF2B5EF4-FFF2-40B4-BE49-F238E27FC236}">
                <a16:creationId xmlns:a16="http://schemas.microsoft.com/office/drawing/2014/main" id="{FBE5A581-77E4-8573-2747-19AA07205A1B}"/>
              </a:ext>
            </a:extLst>
          </p:cNvPr>
          <p:cNvSpPr txBox="1">
            <a:spLocks noChangeArrowheads="1"/>
          </p:cNvSpPr>
          <p:nvPr/>
        </p:nvSpPr>
        <p:spPr bwMode="auto">
          <a:xfrm>
            <a:off x="457200" y="-55846"/>
            <a:ext cx="8229600" cy="89929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l-GR" altLang="fr-FR" sz="3200" kern="0" dirty="0">
                <a:solidFill>
                  <a:srgbClr val="0432FF"/>
                </a:solidFill>
                <a:latin typeface="Arial" panose="020B0604020202020204" pitchFamily="34" charset="0"/>
                <a:cs typeface="Arial" panose="020B0604020202020204" pitchFamily="34" charset="0"/>
              </a:rPr>
              <a:t>   </a:t>
            </a:r>
            <a:r>
              <a:rPr lang="en-US" altLang="fr-FR" sz="3200" kern="0" dirty="0">
                <a:solidFill>
                  <a:srgbClr val="0432FF"/>
                </a:solidFill>
                <a:latin typeface="Arial" panose="020B0604020202020204" pitchFamily="34" charset="0"/>
                <a:cs typeface="Arial" panose="020B0604020202020204" pitchFamily="34" charset="0"/>
              </a:rPr>
              <a:t>A</a:t>
            </a:r>
            <a:r>
              <a:rPr lang="el-GR" altLang="fr-FR" sz="3200" kern="0" dirty="0">
                <a:solidFill>
                  <a:srgbClr val="0432FF"/>
                </a:solidFill>
                <a:latin typeface="Arial" panose="020B0604020202020204" pitchFamily="34" charset="0"/>
                <a:cs typeface="Arial" panose="020B0604020202020204" pitchFamily="34" charset="0"/>
              </a:rPr>
              <a:t>τοπική Δερματίτιδα </a:t>
            </a:r>
            <a:r>
              <a:rPr lang="en-US" altLang="fr-FR" sz="3200" kern="0" dirty="0">
                <a:solidFill>
                  <a:srgbClr val="0432FF"/>
                </a:solidFill>
                <a:latin typeface="Arial" panose="020B0604020202020204" pitchFamily="34" charset="0"/>
                <a:cs typeface="Arial" panose="020B0604020202020204" pitchFamily="34" charset="0"/>
              </a:rPr>
              <a:t>: </a:t>
            </a:r>
            <a:r>
              <a:rPr lang="el-GR" altLang="fr-FR" sz="3200" kern="0" dirty="0">
                <a:solidFill>
                  <a:srgbClr val="0432FF"/>
                </a:solidFill>
                <a:latin typeface="Arial" panose="020B0604020202020204" pitchFamily="34" charset="0"/>
                <a:cs typeface="Arial" panose="020B0604020202020204" pitchFamily="34" charset="0"/>
              </a:rPr>
              <a:t>βιολογικές θεραπείες</a:t>
            </a:r>
            <a:endParaRPr lang="fr-FR" altLang="fr-FR" sz="3200" kern="0" dirty="0">
              <a:solidFill>
                <a:srgbClr val="0432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BCA3FC4-46C3-26B4-F498-797CB34DA01F}"/>
              </a:ext>
            </a:extLst>
          </p:cNvPr>
          <p:cNvSpPr txBox="1"/>
          <p:nvPr/>
        </p:nvSpPr>
        <p:spPr>
          <a:xfrm>
            <a:off x="2771800" y="5805264"/>
            <a:ext cx="4901784" cy="1200329"/>
          </a:xfrm>
          <a:prstGeom prst="rect">
            <a:avLst/>
          </a:prstGeom>
          <a:noFill/>
        </p:spPr>
        <p:txBody>
          <a:bodyPr wrap="square" rtlCol="0">
            <a:spAutoFit/>
          </a:bodyPr>
          <a:lstStyle/>
          <a:p>
            <a:pPr eaLnBrk="1" fontAlgn="auto" hangingPunct="1">
              <a:spcBef>
                <a:spcPts val="0"/>
              </a:spcBef>
              <a:spcAft>
                <a:spcPts val="0"/>
              </a:spcAft>
            </a:pPr>
            <a:r>
              <a:rPr lang="en-US" sz="1800" b="1" dirty="0">
                <a:latin typeface="Calibri" panose="020F0502020204030204"/>
                <a:ea typeface="+mn-ea"/>
              </a:rPr>
              <a:t>IL4-13 R</a:t>
            </a:r>
            <a:r>
              <a:rPr lang="en-US" sz="1800" dirty="0">
                <a:latin typeface="Calibri" panose="020F0502020204030204"/>
                <a:ea typeface="+mn-ea"/>
              </a:rPr>
              <a:t>: dupilumab</a:t>
            </a:r>
          </a:p>
          <a:p>
            <a:pPr eaLnBrk="1" fontAlgn="auto" hangingPunct="1">
              <a:spcBef>
                <a:spcPts val="0"/>
              </a:spcBef>
              <a:spcAft>
                <a:spcPts val="0"/>
              </a:spcAft>
            </a:pPr>
            <a:r>
              <a:rPr lang="en-US" sz="1800" b="1" dirty="0">
                <a:latin typeface="Calibri" panose="020F0502020204030204"/>
                <a:ea typeface="+mn-ea"/>
              </a:rPr>
              <a:t>IL13:</a:t>
            </a:r>
            <a:r>
              <a:rPr lang="en-US" sz="1800" dirty="0">
                <a:latin typeface="Calibri" panose="020F0502020204030204"/>
                <a:ea typeface="+mn-ea"/>
              </a:rPr>
              <a:t> tralokinumab</a:t>
            </a:r>
          </a:p>
          <a:p>
            <a:pPr eaLnBrk="1" fontAlgn="auto" hangingPunct="1">
              <a:spcBef>
                <a:spcPts val="0"/>
              </a:spcBef>
              <a:spcAft>
                <a:spcPts val="0"/>
              </a:spcAft>
            </a:pPr>
            <a:r>
              <a:rPr lang="en-US" sz="1800" b="1" dirty="0">
                <a:latin typeface="Calibri" panose="020F0502020204030204"/>
                <a:ea typeface="+mn-ea"/>
              </a:rPr>
              <a:t>JAK inhibitors</a:t>
            </a:r>
            <a:r>
              <a:rPr lang="en-US" sz="1800" dirty="0">
                <a:latin typeface="Calibri" panose="020F0502020204030204"/>
                <a:ea typeface="+mn-ea"/>
              </a:rPr>
              <a:t>: </a:t>
            </a:r>
            <a:r>
              <a:rPr lang="en-US" sz="1800" dirty="0" err="1">
                <a:latin typeface="Calibri" panose="020F0502020204030204"/>
                <a:ea typeface="+mn-ea"/>
              </a:rPr>
              <a:t>upadacitinib</a:t>
            </a:r>
            <a:r>
              <a:rPr lang="en-US" sz="1800" dirty="0">
                <a:latin typeface="Calibri" panose="020F0502020204030204"/>
                <a:ea typeface="+mn-ea"/>
              </a:rPr>
              <a:t>, </a:t>
            </a:r>
            <a:r>
              <a:rPr lang="en-US" sz="1800" dirty="0" err="1">
                <a:latin typeface="Calibri" panose="020F0502020204030204"/>
                <a:ea typeface="+mn-ea"/>
              </a:rPr>
              <a:t>baricitinib</a:t>
            </a:r>
            <a:r>
              <a:rPr lang="en-US" sz="1800" dirty="0">
                <a:latin typeface="Calibri" panose="020F0502020204030204"/>
                <a:ea typeface="+mn-ea"/>
              </a:rPr>
              <a:t>, </a:t>
            </a:r>
            <a:r>
              <a:rPr lang="en-US" sz="1800" dirty="0" err="1">
                <a:latin typeface="Calibri" panose="020F0502020204030204"/>
                <a:ea typeface="+mn-ea"/>
              </a:rPr>
              <a:t>abrocitinib</a:t>
            </a:r>
            <a:endParaRPr lang="en-US" sz="1800" dirty="0">
              <a:latin typeface="Calibri" panose="020F0502020204030204"/>
              <a:ea typeface="+mn-ea"/>
            </a:endParaRPr>
          </a:p>
          <a:p>
            <a:pPr eaLnBrk="1" fontAlgn="auto" hangingPunct="1">
              <a:spcBef>
                <a:spcPts val="0"/>
              </a:spcBef>
              <a:spcAft>
                <a:spcPts val="0"/>
              </a:spcAft>
            </a:pPr>
            <a:endParaRPr lang="en-US" sz="1800" dirty="0">
              <a:latin typeface="Calibri" panose="020F0502020204030204"/>
              <a:ea typeface="+mn-ea"/>
            </a:endParaRPr>
          </a:p>
        </p:txBody>
      </p:sp>
      <p:pic>
        <p:nvPicPr>
          <p:cNvPr id="2" name="Picture 1">
            <a:extLst>
              <a:ext uri="{FF2B5EF4-FFF2-40B4-BE49-F238E27FC236}">
                <a16:creationId xmlns:a16="http://schemas.microsoft.com/office/drawing/2014/main" id="{F52D7F53-CC8F-6203-D3B0-470DCB2AC12C}"/>
              </a:ext>
            </a:extLst>
          </p:cNvPr>
          <p:cNvPicPr>
            <a:picLocks noChangeAspect="1"/>
          </p:cNvPicPr>
          <p:nvPr/>
        </p:nvPicPr>
        <p:blipFill>
          <a:blip r:embed="rId5"/>
          <a:stretch>
            <a:fillRect/>
          </a:stretch>
        </p:blipFill>
        <p:spPr>
          <a:xfrm>
            <a:off x="179512" y="1052736"/>
            <a:ext cx="3886200" cy="4536503"/>
          </a:xfrm>
          <a:prstGeom prst="rect">
            <a:avLst/>
          </a:prstGeom>
        </p:spPr>
      </p:pic>
    </p:spTree>
    <p:extLst>
      <p:ext uri="{BB962C8B-B14F-4D97-AF65-F5344CB8AC3E}">
        <p14:creationId xmlns:p14="http://schemas.microsoft.com/office/powerpoint/2010/main" val="6965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ων για epidermolysis bull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2" y="-3411"/>
            <a:ext cx="4072175" cy="3090759"/>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325144" y="26710"/>
            <a:ext cx="4572000" cy="8309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l-GR" sz="2400" dirty="0" err="1">
                <a:solidFill>
                  <a:srgbClr val="0000CC"/>
                </a:solidFill>
              </a:rPr>
              <a:t>Σπ</a:t>
            </a:r>
            <a:r>
              <a:rPr lang="en-US" sz="2400" dirty="0" err="1">
                <a:solidFill>
                  <a:srgbClr val="0000CC"/>
                </a:solidFill>
              </a:rPr>
              <a:t>ά</a:t>
            </a:r>
            <a:r>
              <a:rPr lang="el-GR" sz="2400" dirty="0">
                <a:solidFill>
                  <a:srgbClr val="0000CC"/>
                </a:solidFill>
              </a:rPr>
              <a:t>νιες </a:t>
            </a:r>
            <a:r>
              <a:rPr lang="el-GR" sz="2400" dirty="0" err="1">
                <a:solidFill>
                  <a:srgbClr val="0000CC"/>
                </a:solidFill>
              </a:rPr>
              <a:t>γενοδερματοπάθειες</a:t>
            </a:r>
            <a:r>
              <a:rPr lang="en-US" sz="2400" dirty="0">
                <a:solidFill>
                  <a:srgbClr val="0000CC"/>
                </a:solidFill>
              </a:rPr>
              <a:t>: </a:t>
            </a:r>
            <a:r>
              <a:rPr lang="el-GR" sz="2400" dirty="0" err="1">
                <a:solidFill>
                  <a:srgbClr val="0000CC"/>
                </a:solidFill>
              </a:rPr>
              <a:t>πομφολυγώδης</a:t>
            </a:r>
            <a:r>
              <a:rPr lang="el-GR" sz="2400" dirty="0">
                <a:solidFill>
                  <a:srgbClr val="0000CC"/>
                </a:solidFill>
              </a:rPr>
              <a:t> </a:t>
            </a:r>
            <a:r>
              <a:rPr lang="el-GR" sz="2400" dirty="0" err="1">
                <a:solidFill>
                  <a:srgbClr val="0000CC"/>
                </a:solidFill>
              </a:rPr>
              <a:t>επιδερμόλυση</a:t>
            </a:r>
            <a:endParaRPr lang="el-GR" sz="2400" dirty="0">
              <a:solidFill>
                <a:srgbClr val="0000CC"/>
              </a:solidFill>
            </a:endParaRPr>
          </a:p>
        </p:txBody>
      </p:sp>
      <p:pic>
        <p:nvPicPr>
          <p:cNvPr id="1031" name="Picture 7" descr="Αποτέλεσμα εικόνων για epidermolysis bullosa 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35" y="3087347"/>
            <a:ext cx="4072176" cy="355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D4873D-43F0-AA37-5C34-DA85524FB9DC}"/>
              </a:ext>
            </a:extLst>
          </p:cNvPr>
          <p:cNvPicPr>
            <a:picLocks noChangeAspect="1"/>
          </p:cNvPicPr>
          <p:nvPr/>
        </p:nvPicPr>
        <p:blipFill>
          <a:blip r:embed="rId5"/>
          <a:stretch>
            <a:fillRect/>
          </a:stretch>
        </p:blipFill>
        <p:spPr>
          <a:xfrm>
            <a:off x="4158024" y="1083956"/>
            <a:ext cx="4906240" cy="5297372"/>
          </a:xfrm>
          <a:prstGeom prst="rect">
            <a:avLst/>
          </a:prstGeom>
        </p:spPr>
      </p:pic>
    </p:spTree>
    <p:extLst>
      <p:ext uri="{BB962C8B-B14F-4D97-AF65-F5344CB8AC3E}">
        <p14:creationId xmlns:p14="http://schemas.microsoft.com/office/powerpoint/2010/main" val="124794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2FD2D976-004D-3757-9478-B7D1B02FA59D}"/>
              </a:ext>
            </a:extLst>
          </p:cNvPr>
          <p:cNvSpPr>
            <a:spLocks noGrp="1" noChangeArrowheads="1"/>
          </p:cNvSpPr>
          <p:nvPr>
            <p:ph type="title"/>
          </p:nvPr>
        </p:nvSpPr>
        <p:spPr>
          <a:xfrm>
            <a:off x="667456" y="484012"/>
            <a:ext cx="8129411" cy="1471788"/>
          </a:xfrm>
          <a:extLst>
            <a:ext uri="{909E8E84-426E-40DD-AFC4-6F175D3DCCD1}">
              <a14:hiddenFill xmlns:a14="http://schemas.microsoft.com/office/drawing/2010/main">
                <a:solidFill>
                  <a:srgbClr val="333399"/>
                </a:solidFill>
              </a14:hiddenFill>
            </a:ext>
          </a:extLst>
        </p:spPr>
        <p:txBody>
          <a:bodyPr/>
          <a:lstStyle/>
          <a:p>
            <a:r>
              <a:rPr lang="el-GR" altLang="en-US" sz="3556">
                <a:solidFill>
                  <a:srgbClr val="0033CC"/>
                </a:solidFill>
                <a:latin typeface="Arial" panose="020B0604020202020204" pitchFamily="34" charset="0"/>
                <a:cs typeface="Arial" panose="020B0604020202020204" pitchFamily="34" charset="0"/>
              </a:rPr>
              <a:t>Στόχοι της άσκησης στη Δερματολογία - Αφροδισιολογία</a:t>
            </a:r>
            <a:endParaRPr lang="en-US" altLang="en-US" sz="3556">
              <a:solidFill>
                <a:srgbClr val="0033CC"/>
              </a:solidFill>
              <a:latin typeface="Arial" panose="020B0604020202020204" pitchFamily="34" charset="0"/>
              <a:cs typeface="Arial" panose="020B0604020202020204" pitchFamily="34" charset="0"/>
            </a:endParaRPr>
          </a:p>
        </p:txBody>
      </p:sp>
      <p:sp>
        <p:nvSpPr>
          <p:cNvPr id="107522" name="Rectangle 3">
            <a:extLst>
              <a:ext uri="{FF2B5EF4-FFF2-40B4-BE49-F238E27FC236}">
                <a16:creationId xmlns:a16="http://schemas.microsoft.com/office/drawing/2014/main" id="{0EE954BB-7F45-1EFF-B41C-B5819784CFB3}"/>
              </a:ext>
            </a:extLst>
          </p:cNvPr>
          <p:cNvSpPr>
            <a:spLocks noGrp="1" noChangeArrowheads="1"/>
          </p:cNvSpPr>
          <p:nvPr>
            <p:ph type="body" idx="1"/>
          </p:nvPr>
        </p:nvSpPr>
        <p:spPr>
          <a:xfrm>
            <a:off x="925689" y="3860801"/>
            <a:ext cx="7422444" cy="2640189"/>
          </a:xfrm>
          <a:noFill/>
        </p:spPr>
        <p:txBody>
          <a:bodyPr/>
          <a:lstStyle/>
          <a:p>
            <a:pPr algn="ctr">
              <a:lnSpc>
                <a:spcPct val="70000"/>
              </a:lnSpc>
              <a:spcAft>
                <a:spcPct val="20000"/>
              </a:spcAft>
              <a:buFontTx/>
              <a:buNone/>
            </a:pPr>
            <a:r>
              <a:rPr lang="en-US" altLang="en-US" sz="2489">
                <a:solidFill>
                  <a:schemeClr val="bg1"/>
                </a:solidFill>
              </a:rPr>
              <a:t>Alexander J. Stratigos, MD</a:t>
            </a:r>
          </a:p>
          <a:p>
            <a:pPr algn="ctr">
              <a:lnSpc>
                <a:spcPct val="70000"/>
              </a:lnSpc>
              <a:spcAft>
                <a:spcPct val="20000"/>
              </a:spcAft>
              <a:buFontTx/>
              <a:buNone/>
            </a:pPr>
            <a:r>
              <a:rPr lang="en-US" altLang="en-US" sz="2489">
                <a:solidFill>
                  <a:schemeClr val="bg1"/>
                </a:solidFill>
              </a:rPr>
              <a:t>Assistant Professor</a:t>
            </a:r>
          </a:p>
          <a:p>
            <a:pPr algn="ctr">
              <a:lnSpc>
                <a:spcPct val="70000"/>
              </a:lnSpc>
              <a:spcAft>
                <a:spcPct val="20000"/>
              </a:spcAft>
              <a:buFontTx/>
              <a:buNone/>
            </a:pPr>
            <a:r>
              <a:rPr lang="en-US" altLang="en-US" sz="2489">
                <a:solidFill>
                  <a:schemeClr val="bg1"/>
                </a:solidFill>
              </a:rPr>
              <a:t>Department of Dermatology</a:t>
            </a:r>
          </a:p>
          <a:p>
            <a:pPr algn="ctr">
              <a:lnSpc>
                <a:spcPct val="70000"/>
              </a:lnSpc>
              <a:spcAft>
                <a:spcPct val="20000"/>
              </a:spcAft>
              <a:buFontTx/>
              <a:buNone/>
            </a:pPr>
            <a:r>
              <a:rPr lang="en-US" altLang="en-US" sz="2489">
                <a:solidFill>
                  <a:schemeClr val="bg1"/>
                </a:solidFill>
              </a:rPr>
              <a:t>University of Athens Medical School</a:t>
            </a:r>
          </a:p>
          <a:p>
            <a:pPr algn="ctr">
              <a:lnSpc>
                <a:spcPct val="70000"/>
              </a:lnSpc>
              <a:spcAft>
                <a:spcPct val="20000"/>
              </a:spcAft>
              <a:buFontTx/>
              <a:buNone/>
            </a:pPr>
            <a:r>
              <a:rPr lang="en-US" altLang="en-US" sz="2489">
                <a:solidFill>
                  <a:schemeClr val="bg1"/>
                </a:solidFill>
              </a:rPr>
              <a:t>Andreas Sygros Hospital</a:t>
            </a:r>
          </a:p>
          <a:p>
            <a:pPr algn="ctr">
              <a:lnSpc>
                <a:spcPct val="70000"/>
              </a:lnSpc>
              <a:spcAft>
                <a:spcPct val="20000"/>
              </a:spcAft>
              <a:buFontTx/>
              <a:buNone/>
            </a:pPr>
            <a:r>
              <a:rPr lang="en-US" altLang="en-US" sz="2489">
                <a:solidFill>
                  <a:schemeClr val="bg1"/>
                </a:solidFill>
              </a:rPr>
              <a:t>Athens, Greece</a:t>
            </a:r>
          </a:p>
        </p:txBody>
      </p:sp>
      <p:sp>
        <p:nvSpPr>
          <p:cNvPr id="107523" name="Rectangle 2">
            <a:extLst>
              <a:ext uri="{FF2B5EF4-FFF2-40B4-BE49-F238E27FC236}">
                <a16:creationId xmlns:a16="http://schemas.microsoft.com/office/drawing/2014/main" id="{70BEDCDE-5707-837A-C903-3150AE14897E}"/>
              </a:ext>
            </a:extLst>
          </p:cNvPr>
          <p:cNvSpPr>
            <a:spLocks noChangeArrowheads="1"/>
          </p:cNvSpPr>
          <p:nvPr/>
        </p:nvSpPr>
        <p:spPr bwMode="auto">
          <a:xfrm>
            <a:off x="667456" y="2084211"/>
            <a:ext cx="8129411" cy="409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74675" indent="-574675" defTabSz="762000">
              <a:spcBef>
                <a:spcPct val="20000"/>
              </a:spcBef>
              <a:buChar char="•"/>
              <a:defRPr sz="3200">
                <a:solidFill>
                  <a:schemeClr val="tx1"/>
                </a:solidFill>
                <a:latin typeface="Times New Roman" panose="02020603050405020304" pitchFamily="18" charset="0"/>
              </a:defRPr>
            </a:lvl1pPr>
            <a:lvl2pPr marL="1150938" indent="-385763" defTabSz="762000">
              <a:spcBef>
                <a:spcPct val="20000"/>
              </a:spcBef>
              <a:buChar char="–"/>
              <a:defRPr sz="2800">
                <a:solidFill>
                  <a:schemeClr val="tx1"/>
                </a:solidFill>
                <a:latin typeface="Times New Roman" panose="02020603050405020304" pitchFamily="18" charset="0"/>
              </a:defRPr>
            </a:lvl2pPr>
            <a:lvl3pPr marL="1658938" indent="-228600" defTabSz="762000">
              <a:spcBef>
                <a:spcPct val="20000"/>
              </a:spcBef>
              <a:buChar char="•"/>
              <a:defRPr sz="2400">
                <a:solidFill>
                  <a:schemeClr val="tx1"/>
                </a:solidFill>
                <a:latin typeface="Times New Roman" panose="02020603050405020304" pitchFamily="18" charset="0"/>
              </a:defRPr>
            </a:lvl3pPr>
            <a:lvl4pPr marL="2078038" indent="-228600" defTabSz="762000">
              <a:spcBef>
                <a:spcPct val="20000"/>
              </a:spcBef>
              <a:buChar char="–"/>
              <a:defRPr sz="2000">
                <a:solidFill>
                  <a:schemeClr val="tx1"/>
                </a:solidFill>
                <a:latin typeface="Times New Roman" panose="02020603050405020304" pitchFamily="18" charset="0"/>
              </a:defRPr>
            </a:lvl4pPr>
            <a:lvl5pPr marL="2497138" indent="-228600" defTabSz="762000">
              <a:spcBef>
                <a:spcPct val="20000"/>
              </a:spcBef>
              <a:buChar char="»"/>
              <a:defRPr sz="2000">
                <a:solidFill>
                  <a:schemeClr val="tx1"/>
                </a:solidFill>
                <a:latin typeface="Times New Roman" panose="02020603050405020304" pitchFamily="18" charset="0"/>
              </a:defRPr>
            </a:lvl5pPr>
            <a:lvl6pPr marL="2954338"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411538"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868738"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325938"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510829" indent="-510829" defTabSz="677342" eaLnBrk="0" hangingPunct="0">
              <a:spcBef>
                <a:spcPct val="50000"/>
              </a:spcBef>
            </a:pPr>
            <a:r>
              <a:rPr lang="el-GR" altLang="en-US" sz="2578" dirty="0">
                <a:solidFill>
                  <a:srgbClr val="000000"/>
                </a:solidFill>
                <a:latin typeface="Arial" panose="020B0604020202020204" pitchFamily="34" charset="0"/>
                <a:cs typeface="Arial" panose="020B0604020202020204" pitchFamily="34" charset="0"/>
              </a:rPr>
              <a:t>Λήψη ιστορικού από δερματολογικό ασθενή – πραγματοποίηση δερματολογικής εξέτασης</a:t>
            </a:r>
            <a:endParaRPr lang="en-US" altLang="en-US" sz="2578" dirty="0">
              <a:solidFill>
                <a:srgbClr val="000000"/>
              </a:solidFill>
              <a:latin typeface="Arial" panose="020B0604020202020204" pitchFamily="34" charset="0"/>
              <a:cs typeface="Arial" panose="020B0604020202020204" pitchFamily="34" charset="0"/>
            </a:endParaRPr>
          </a:p>
          <a:p>
            <a:pPr marL="510829" indent="-510829" defTabSz="677342" eaLnBrk="0" hangingPunct="0">
              <a:spcBef>
                <a:spcPct val="50000"/>
              </a:spcBef>
            </a:pPr>
            <a:r>
              <a:rPr lang="el-GR" altLang="en-US" sz="2489" dirty="0">
                <a:solidFill>
                  <a:srgbClr val="000000"/>
                </a:solidFill>
                <a:latin typeface="Arial" panose="020B0604020202020204" pitchFamily="34" charset="0"/>
                <a:cs typeface="Arial" panose="020B0604020202020204" pitchFamily="34" charset="0"/>
              </a:rPr>
              <a:t>Περιγραφή δερματικών εξανθημάτων</a:t>
            </a:r>
            <a:endParaRPr lang="en-GB" altLang="en-US" sz="2489" dirty="0">
              <a:solidFill>
                <a:srgbClr val="000000"/>
              </a:solidFill>
              <a:latin typeface="Arial" panose="020B0604020202020204" pitchFamily="34" charset="0"/>
              <a:cs typeface="Arial" panose="020B0604020202020204" pitchFamily="34" charset="0"/>
            </a:endParaRPr>
          </a:p>
          <a:p>
            <a:pPr marL="510829" indent="-510829" defTabSz="677342" eaLnBrk="0" hangingPunct="0">
              <a:spcBef>
                <a:spcPct val="50000"/>
              </a:spcBef>
            </a:pPr>
            <a:r>
              <a:rPr lang="el-GR" altLang="en-US" sz="2489" dirty="0">
                <a:solidFill>
                  <a:srgbClr val="000000"/>
                </a:solidFill>
                <a:latin typeface="Arial" panose="020B0604020202020204" pitchFamily="34" charset="0"/>
                <a:cs typeface="Arial" panose="020B0604020202020204" pitchFamily="34" charset="0"/>
              </a:rPr>
              <a:t>Γνώση των βασικών δερματολογικών και αφροδισίων παθήσεων</a:t>
            </a:r>
          </a:p>
          <a:p>
            <a:pPr marL="510829" indent="-510829" defTabSz="677342" eaLnBrk="0" hangingPunct="0">
              <a:spcBef>
                <a:spcPct val="50000"/>
              </a:spcBef>
            </a:pPr>
            <a:r>
              <a:rPr lang="el-GR" altLang="en-US" sz="2489" dirty="0">
                <a:solidFill>
                  <a:srgbClr val="000000"/>
                </a:solidFill>
                <a:latin typeface="Arial" panose="020B0604020202020204" pitchFamily="34" charset="0"/>
                <a:cs typeface="Arial" panose="020B0604020202020204" pitchFamily="34" charset="0"/>
              </a:rPr>
              <a:t>Γενικές διαγνωστικές και θεραπευτικές κατευθύνσεις στην Δερματολογία – </a:t>
            </a:r>
            <a:r>
              <a:rPr lang="el-GR" altLang="en-US" sz="2489" dirty="0" err="1">
                <a:solidFill>
                  <a:srgbClr val="000000"/>
                </a:solidFill>
                <a:latin typeface="Arial" panose="020B0604020202020204" pitchFamily="34" charset="0"/>
                <a:cs typeface="Arial" panose="020B0604020202020204" pitchFamily="34" charset="0"/>
              </a:rPr>
              <a:t>Αφροδισιολογ</a:t>
            </a:r>
            <a:r>
              <a:rPr lang="en-US" altLang="en-US" sz="2489" dirty="0" err="1">
                <a:solidFill>
                  <a:srgbClr val="000000"/>
                </a:solidFill>
                <a:latin typeface="Arial" panose="020B0604020202020204" pitchFamily="34" charset="0"/>
                <a:cs typeface="Arial" panose="020B0604020202020204" pitchFamily="34" charset="0"/>
              </a:rPr>
              <a:t>ί</a:t>
            </a:r>
            <a:r>
              <a:rPr lang="el-GR" altLang="en-US" sz="2489" dirty="0">
                <a:solidFill>
                  <a:srgbClr val="000000"/>
                </a:solidFill>
                <a:latin typeface="Arial" panose="020B0604020202020204" pitchFamily="34" charset="0"/>
                <a:cs typeface="Arial" panose="020B0604020202020204" pitchFamily="34" charset="0"/>
              </a:rPr>
              <a:t>α</a:t>
            </a:r>
            <a:endParaRPr lang="en-GB" altLang="en-US" sz="2489"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726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68A27-81B5-D741-97FA-D8FCF8532EB7}"/>
              </a:ext>
            </a:extLst>
          </p:cNvPr>
          <p:cNvPicPr>
            <a:picLocks noChangeAspect="1"/>
          </p:cNvPicPr>
          <p:nvPr/>
        </p:nvPicPr>
        <p:blipFill rotWithShape="1">
          <a:blip r:embed="rId3"/>
          <a:srcRect b="69576"/>
          <a:stretch/>
        </p:blipFill>
        <p:spPr>
          <a:xfrm>
            <a:off x="4915232" y="248168"/>
            <a:ext cx="4074275" cy="2029834"/>
          </a:xfrm>
          <a:prstGeom prst="rect">
            <a:avLst/>
          </a:prstGeom>
        </p:spPr>
      </p:pic>
      <p:pic>
        <p:nvPicPr>
          <p:cNvPr id="7" name="Picture 6">
            <a:extLst>
              <a:ext uri="{FF2B5EF4-FFF2-40B4-BE49-F238E27FC236}">
                <a16:creationId xmlns:a16="http://schemas.microsoft.com/office/drawing/2014/main" id="{9B0C0C2E-F7C8-F445-9531-95E1418C652B}"/>
              </a:ext>
            </a:extLst>
          </p:cNvPr>
          <p:cNvPicPr>
            <a:picLocks noChangeAspect="1"/>
          </p:cNvPicPr>
          <p:nvPr/>
        </p:nvPicPr>
        <p:blipFill>
          <a:blip r:embed="rId4"/>
          <a:stretch>
            <a:fillRect/>
          </a:stretch>
        </p:blipFill>
        <p:spPr>
          <a:xfrm>
            <a:off x="5203263" y="2348880"/>
            <a:ext cx="3835039" cy="4032447"/>
          </a:xfrm>
          <a:prstGeom prst="rect">
            <a:avLst/>
          </a:prstGeom>
        </p:spPr>
      </p:pic>
      <p:sp>
        <p:nvSpPr>
          <p:cNvPr id="8" name="TextBox 7">
            <a:extLst>
              <a:ext uri="{FF2B5EF4-FFF2-40B4-BE49-F238E27FC236}">
                <a16:creationId xmlns:a16="http://schemas.microsoft.com/office/drawing/2014/main" id="{1B8F9DF5-9EBD-3A44-98E6-B0BB62A2F9DA}"/>
              </a:ext>
            </a:extLst>
          </p:cNvPr>
          <p:cNvSpPr txBox="1"/>
          <p:nvPr/>
        </p:nvSpPr>
        <p:spPr>
          <a:xfrm>
            <a:off x="-11955620" y="-1266047"/>
            <a:ext cx="227768" cy="6740307"/>
          </a:xfrm>
          <a:prstGeom prst="rect">
            <a:avLst/>
          </a:prstGeom>
          <a:noFill/>
        </p:spPr>
        <p:txBody>
          <a:bodyPr wrap="square" rtlCol="0">
            <a:spAutoFit/>
          </a:bodyPr>
          <a:lstStyle/>
          <a:p>
            <a:r>
              <a:rPr lang="en-US" dirty="0">
                <a:solidFill>
                  <a:srgbClr val="C00000"/>
                </a:solidFill>
              </a:rPr>
              <a:t>Larkin et al, N </a:t>
            </a:r>
            <a:r>
              <a:rPr lang="en-US" dirty="0" err="1">
                <a:solidFill>
                  <a:srgbClr val="C00000"/>
                </a:solidFill>
              </a:rPr>
              <a:t>Engl</a:t>
            </a:r>
            <a:r>
              <a:rPr lang="en-US" dirty="0">
                <a:solidFill>
                  <a:srgbClr val="C00000"/>
                </a:solidFill>
              </a:rPr>
              <a:t> J Med 2019</a:t>
            </a:r>
          </a:p>
        </p:txBody>
      </p:sp>
      <p:pic>
        <p:nvPicPr>
          <p:cNvPr id="2" name="Picture 3">
            <a:extLst>
              <a:ext uri="{FF2B5EF4-FFF2-40B4-BE49-F238E27FC236}">
                <a16:creationId xmlns:a16="http://schemas.microsoft.com/office/drawing/2014/main" id="{8C8EB883-447B-E6B8-7362-4F5759D180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0034" y="102014"/>
            <a:ext cx="1802006" cy="165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4B90E6DC-0804-F46D-F172-D8AA8096C2E5}"/>
              </a:ext>
            </a:extLst>
          </p:cNvPr>
          <p:cNvPicPr>
            <a:picLocks noChangeAspect="1"/>
          </p:cNvPicPr>
          <p:nvPr/>
        </p:nvPicPr>
        <p:blipFill>
          <a:blip r:embed="rId6">
            <a:extLst>
              <a:ext uri="{28A0092B-C50C-407E-A947-70E740481C1C}">
                <a14:useLocalDpi xmlns:a14="http://schemas.microsoft.com/office/drawing/2010/main" val="0"/>
              </a:ext>
            </a:extLst>
          </a:blip>
          <a:srcRect t="-7332" b="16299"/>
          <a:stretch>
            <a:fillRect/>
          </a:stretch>
        </p:blipFill>
        <p:spPr bwMode="auto">
          <a:xfrm>
            <a:off x="3130034" y="1591056"/>
            <a:ext cx="1802006" cy="14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elanoma-Wikipedia.jpg">
            <a:extLst>
              <a:ext uri="{FF2B5EF4-FFF2-40B4-BE49-F238E27FC236}">
                <a16:creationId xmlns:a16="http://schemas.microsoft.com/office/drawing/2014/main" id="{EF07224D-D636-89F8-0102-EAB5F67844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98" y="102014"/>
            <a:ext cx="3024336" cy="298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510A36F-417F-7484-12AD-6EE8320AC43C}"/>
              </a:ext>
            </a:extLst>
          </p:cNvPr>
          <p:cNvPicPr>
            <a:picLocks noChangeAspect="1"/>
          </p:cNvPicPr>
          <p:nvPr/>
        </p:nvPicPr>
        <p:blipFill>
          <a:blip r:embed="rId8"/>
          <a:stretch>
            <a:fillRect/>
          </a:stretch>
        </p:blipFill>
        <p:spPr>
          <a:xfrm>
            <a:off x="-540567" y="3361945"/>
            <a:ext cx="2664296" cy="2807259"/>
          </a:xfrm>
          <a:prstGeom prst="rect">
            <a:avLst/>
          </a:prstGeom>
        </p:spPr>
      </p:pic>
      <p:pic>
        <p:nvPicPr>
          <p:cNvPr id="10" name="Picture 9">
            <a:extLst>
              <a:ext uri="{FF2B5EF4-FFF2-40B4-BE49-F238E27FC236}">
                <a16:creationId xmlns:a16="http://schemas.microsoft.com/office/drawing/2014/main" id="{E20E3F5B-6405-6367-096C-9133C6AA74FD}"/>
              </a:ext>
            </a:extLst>
          </p:cNvPr>
          <p:cNvPicPr>
            <a:picLocks noChangeAspect="1"/>
          </p:cNvPicPr>
          <p:nvPr/>
        </p:nvPicPr>
        <p:blipFill>
          <a:blip r:embed="rId9"/>
          <a:stretch>
            <a:fillRect/>
          </a:stretch>
        </p:blipFill>
        <p:spPr>
          <a:xfrm>
            <a:off x="2178927" y="3361646"/>
            <a:ext cx="3024336" cy="3039746"/>
          </a:xfrm>
          <a:prstGeom prst="rect">
            <a:avLst/>
          </a:prstGeom>
        </p:spPr>
      </p:pic>
      <p:sp>
        <p:nvSpPr>
          <p:cNvPr id="9" name="TextBox 8">
            <a:extLst>
              <a:ext uri="{FF2B5EF4-FFF2-40B4-BE49-F238E27FC236}">
                <a16:creationId xmlns:a16="http://schemas.microsoft.com/office/drawing/2014/main" id="{BC390C5D-4164-022C-FAB5-0EE07AB5A55E}"/>
              </a:ext>
            </a:extLst>
          </p:cNvPr>
          <p:cNvSpPr txBox="1"/>
          <p:nvPr/>
        </p:nvSpPr>
        <p:spPr>
          <a:xfrm>
            <a:off x="251520" y="6211669"/>
            <a:ext cx="1441741" cy="646331"/>
          </a:xfrm>
          <a:prstGeom prst="rect">
            <a:avLst/>
          </a:prstGeom>
          <a:noFill/>
        </p:spPr>
        <p:txBody>
          <a:bodyPr wrap="none" rtlCol="0">
            <a:spAutoFit/>
          </a:bodyPr>
          <a:lstStyle/>
          <a:p>
            <a:pPr algn="ctr"/>
            <a:r>
              <a:rPr lang="el-GR" dirty="0" err="1"/>
              <a:t>Στοχευμ</a:t>
            </a:r>
            <a:r>
              <a:rPr lang="en-GR" dirty="0"/>
              <a:t>έ</a:t>
            </a:r>
            <a:r>
              <a:rPr lang="el-GR" dirty="0" err="1"/>
              <a:t>νες</a:t>
            </a:r>
            <a:endParaRPr lang="el-GR" dirty="0"/>
          </a:p>
          <a:p>
            <a:pPr algn="ctr"/>
            <a:r>
              <a:rPr lang="el-GR" dirty="0"/>
              <a:t>θεραπείες</a:t>
            </a:r>
            <a:endParaRPr lang="en-GR" dirty="0"/>
          </a:p>
        </p:txBody>
      </p:sp>
      <p:sp>
        <p:nvSpPr>
          <p:cNvPr id="11" name="TextBox 10">
            <a:extLst>
              <a:ext uri="{FF2B5EF4-FFF2-40B4-BE49-F238E27FC236}">
                <a16:creationId xmlns:a16="http://schemas.microsoft.com/office/drawing/2014/main" id="{D7FBC355-F6F6-0BB4-1795-439189F31AF8}"/>
              </a:ext>
            </a:extLst>
          </p:cNvPr>
          <p:cNvSpPr txBox="1"/>
          <p:nvPr/>
        </p:nvSpPr>
        <p:spPr>
          <a:xfrm>
            <a:off x="2627784" y="6237312"/>
            <a:ext cx="1870064" cy="369332"/>
          </a:xfrm>
          <a:prstGeom prst="rect">
            <a:avLst/>
          </a:prstGeom>
          <a:noFill/>
        </p:spPr>
        <p:txBody>
          <a:bodyPr wrap="none" rtlCol="0">
            <a:spAutoFit/>
          </a:bodyPr>
          <a:lstStyle/>
          <a:p>
            <a:pPr algn="ctr"/>
            <a:r>
              <a:rPr lang="el-GR" dirty="0"/>
              <a:t>Ανοσοθεραπείες</a:t>
            </a:r>
            <a:endParaRPr lang="en-GR" dirty="0"/>
          </a:p>
        </p:txBody>
      </p:sp>
    </p:spTree>
    <p:extLst>
      <p:ext uri="{BB962C8B-B14F-4D97-AF65-F5344CB8AC3E}">
        <p14:creationId xmlns:p14="http://schemas.microsoft.com/office/powerpoint/2010/main" val="2389615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28E50573-B72B-4BF1-C624-AD1BB63B106E}"/>
              </a:ext>
            </a:extLst>
          </p:cNvPr>
          <p:cNvSpPr>
            <a:spLocks noGrp="1" noChangeArrowheads="1"/>
          </p:cNvSpPr>
          <p:nvPr>
            <p:ph type="title"/>
          </p:nvPr>
        </p:nvSpPr>
        <p:spPr>
          <a:xfrm>
            <a:off x="711200" y="887589"/>
            <a:ext cx="7721600" cy="812800"/>
          </a:xfrm>
        </p:spPr>
        <p:txBody>
          <a:bodyPr/>
          <a:lstStyle/>
          <a:p>
            <a:pPr eaLnBrk="1" hangingPunct="1"/>
            <a:r>
              <a:rPr lang="el-GR" altLang="en-US"/>
              <a:t>Βασικ</a:t>
            </a:r>
            <a:r>
              <a:rPr lang="en-US" altLang="en-US"/>
              <a:t>έ</a:t>
            </a:r>
            <a:r>
              <a:rPr lang="el-GR" altLang="en-US"/>
              <a:t>ς αρχές προσέγγισης</a:t>
            </a:r>
            <a:endParaRPr lang="en-US" altLang="en-US"/>
          </a:p>
        </p:txBody>
      </p:sp>
      <p:sp>
        <p:nvSpPr>
          <p:cNvPr id="109570" name="Freeform 3">
            <a:extLst>
              <a:ext uri="{FF2B5EF4-FFF2-40B4-BE49-F238E27FC236}">
                <a16:creationId xmlns:a16="http://schemas.microsoft.com/office/drawing/2014/main" id="{A2BFC446-926A-5972-4C16-48B8AF6D6882}"/>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09571" name="AutoShape 4">
            <a:extLst>
              <a:ext uri="{FF2B5EF4-FFF2-40B4-BE49-F238E27FC236}">
                <a16:creationId xmlns:a16="http://schemas.microsoft.com/office/drawing/2014/main" id="{3F6DB8FF-2D29-3377-A883-2BCB1BA5487D}"/>
              </a:ext>
            </a:extLst>
          </p:cNvPr>
          <p:cNvCxnSpPr>
            <a:cxnSpLocks noChangeShapeType="1"/>
            <a:stCxn id="109570" idx="0"/>
            <a:endCxn id="109570"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2" name="TextBox 1">
            <a:extLst>
              <a:ext uri="{FF2B5EF4-FFF2-40B4-BE49-F238E27FC236}">
                <a16:creationId xmlns:a16="http://schemas.microsoft.com/office/drawing/2014/main" id="{59C70035-58EA-6EE2-6A56-D974449D5169}"/>
              </a:ext>
            </a:extLst>
          </p:cNvPr>
          <p:cNvSpPr txBox="1"/>
          <p:nvPr/>
        </p:nvSpPr>
        <p:spPr>
          <a:xfrm>
            <a:off x="1820333" y="2312812"/>
            <a:ext cx="6328834" cy="1394741"/>
          </a:xfrm>
          <a:prstGeom prst="rect">
            <a:avLst/>
          </a:prstGeom>
          <a:noFill/>
        </p:spPr>
        <p:txBody>
          <a:bodyPr>
            <a:spAutoFit/>
          </a:bodyPr>
          <a:lstStyle/>
          <a:p>
            <a:pPr marL="406405" indent="-406405" defTabSz="812810">
              <a:spcBef>
                <a:spcPct val="20000"/>
              </a:spcBef>
              <a:buClr>
                <a:srgbClr val="FF9900"/>
              </a:buClr>
              <a:buFont typeface="Arial" panose="020B0604020202020204" pitchFamily="34" charset="0"/>
              <a:buChar char="•"/>
              <a:defRPr/>
            </a:pPr>
            <a:r>
              <a:rPr lang="el-GR" sz="2489" dirty="0">
                <a:solidFill>
                  <a:srgbClr val="000000"/>
                </a:solidFill>
                <a:latin typeface="Arial" panose="020B0604020202020204" pitchFamily="34" charset="0"/>
                <a:cs typeface="Arial" panose="020B0604020202020204" pitchFamily="34" charset="0"/>
              </a:rPr>
              <a:t>Λήψη Ιστορικού</a:t>
            </a:r>
          </a:p>
          <a:p>
            <a:pPr marL="406405" indent="-406405" defTabSz="812810">
              <a:spcBef>
                <a:spcPct val="20000"/>
              </a:spcBef>
              <a:buClr>
                <a:srgbClr val="FF9900"/>
              </a:buClr>
              <a:buFont typeface="Arial" panose="020B0604020202020204" pitchFamily="34" charset="0"/>
              <a:buChar char="•"/>
              <a:defRPr/>
            </a:pPr>
            <a:r>
              <a:rPr lang="el-GR" sz="2489" dirty="0">
                <a:solidFill>
                  <a:srgbClr val="000000"/>
                </a:solidFill>
                <a:latin typeface="Arial" panose="020B0604020202020204" pitchFamily="34" charset="0"/>
                <a:cs typeface="Arial" panose="020B0604020202020204" pitchFamily="34" charset="0"/>
              </a:rPr>
              <a:t>Κλινική εξέταση</a:t>
            </a:r>
          </a:p>
          <a:p>
            <a:pPr marL="406405" indent="-406405" defTabSz="812810">
              <a:spcBef>
                <a:spcPct val="20000"/>
              </a:spcBef>
              <a:buClr>
                <a:srgbClr val="FF9900"/>
              </a:buClr>
              <a:buFont typeface="Arial" panose="020B0604020202020204" pitchFamily="34" charset="0"/>
              <a:buChar char="•"/>
              <a:defRPr/>
            </a:pPr>
            <a:r>
              <a:rPr lang="el-GR" sz="2489" dirty="0">
                <a:solidFill>
                  <a:srgbClr val="000000"/>
                </a:solidFill>
                <a:latin typeface="Arial" panose="020B0604020202020204" pitchFamily="34" charset="0"/>
                <a:cs typeface="Arial" panose="020B0604020202020204" pitchFamily="34" charset="0"/>
              </a:rPr>
              <a:t>Διαγνωστικές εξετάσεις (ειδικές)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58B23538-B85C-924C-D138-BB11838A042E}"/>
              </a:ext>
            </a:extLst>
          </p:cNvPr>
          <p:cNvSpPr>
            <a:spLocks noGrp="1" noChangeArrowheads="1"/>
          </p:cNvSpPr>
          <p:nvPr>
            <p:ph type="title"/>
          </p:nvPr>
        </p:nvSpPr>
        <p:spPr>
          <a:xfrm>
            <a:off x="914400" y="355600"/>
            <a:ext cx="7721600" cy="812800"/>
          </a:xfrm>
        </p:spPr>
        <p:txBody>
          <a:bodyPr/>
          <a:lstStyle/>
          <a:p>
            <a:pPr eaLnBrk="1" hangingPunct="1"/>
            <a:r>
              <a:rPr lang="el-GR" altLang="en-US" sz="2844">
                <a:solidFill>
                  <a:schemeClr val="bg1"/>
                </a:solidFill>
                <a:latin typeface="Arial" panose="020B0604020202020204" pitchFamily="34" charset="0"/>
                <a:cs typeface="Arial" panose="020B0604020202020204" pitchFamily="34" charset="0"/>
              </a:rPr>
              <a:t>Λήψη ιστορικού</a:t>
            </a:r>
            <a:endParaRPr lang="en-US" altLang="en-US" sz="2844">
              <a:solidFill>
                <a:schemeClr val="bg1"/>
              </a:solidFill>
              <a:latin typeface="Arial" panose="020B0604020202020204" pitchFamily="34" charset="0"/>
              <a:cs typeface="Arial" panose="020B0604020202020204" pitchFamily="34" charset="0"/>
            </a:endParaRPr>
          </a:p>
        </p:txBody>
      </p:sp>
      <p:sp>
        <p:nvSpPr>
          <p:cNvPr id="111618" name="Freeform 3">
            <a:extLst>
              <a:ext uri="{FF2B5EF4-FFF2-40B4-BE49-F238E27FC236}">
                <a16:creationId xmlns:a16="http://schemas.microsoft.com/office/drawing/2014/main" id="{4802E310-5219-B3BB-C51A-0C3BE245A904}"/>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11619" name="AutoShape 4">
            <a:extLst>
              <a:ext uri="{FF2B5EF4-FFF2-40B4-BE49-F238E27FC236}">
                <a16:creationId xmlns:a16="http://schemas.microsoft.com/office/drawing/2014/main" id="{03D0B830-9FC9-3091-E17C-E07E2CC2161D}"/>
              </a:ext>
            </a:extLst>
          </p:cNvPr>
          <p:cNvCxnSpPr>
            <a:cxnSpLocks noChangeShapeType="1"/>
            <a:stCxn id="111618" idx="0"/>
            <a:endCxn id="111618"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111620" name="Picture 6">
            <a:extLst>
              <a:ext uri="{FF2B5EF4-FFF2-40B4-BE49-F238E27FC236}">
                <a16:creationId xmlns:a16="http://schemas.microsoft.com/office/drawing/2014/main" id="{E12B2C3F-DF64-0891-156D-524CD4A7E0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3711" y="1316567"/>
            <a:ext cx="3328812"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751C7AFA-20B1-E3ED-7BAC-DAE4F31B19E3}"/>
              </a:ext>
            </a:extLst>
          </p:cNvPr>
          <p:cNvSpPr txBox="1">
            <a:spLocks noChangeArrowheads="1"/>
          </p:cNvSpPr>
          <p:nvPr/>
        </p:nvSpPr>
        <p:spPr bwMode="auto">
          <a:xfrm>
            <a:off x="-131233" y="2144890"/>
            <a:ext cx="3392312" cy="499533"/>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Ποιά η περιγραφή του</a:t>
            </a:r>
            <a:endParaRPr lang="en-US" sz="1778" kern="0" dirty="0">
              <a:solidFill>
                <a:srgbClr val="000000"/>
              </a:solidFill>
              <a:latin typeface="Arial" panose="020B0604020202020204" pitchFamily="34" charset="0"/>
              <a:cs typeface="Arial" panose="020B0604020202020204" pitchFamily="34" charset="0"/>
            </a:endParaRPr>
          </a:p>
        </p:txBody>
      </p:sp>
      <p:sp>
        <p:nvSpPr>
          <p:cNvPr id="7" name="Rectangle 7">
            <a:extLst>
              <a:ext uri="{FF2B5EF4-FFF2-40B4-BE49-F238E27FC236}">
                <a16:creationId xmlns:a16="http://schemas.microsoft.com/office/drawing/2014/main" id="{54B6806B-3604-DBED-CFBB-D92059F28DCE}"/>
              </a:ext>
            </a:extLst>
          </p:cNvPr>
          <p:cNvSpPr txBox="1">
            <a:spLocks noChangeArrowheads="1"/>
          </p:cNvSpPr>
          <p:nvPr/>
        </p:nvSpPr>
        <p:spPr bwMode="auto">
          <a:xfrm>
            <a:off x="-131233" y="2849034"/>
            <a:ext cx="3392312" cy="812800"/>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Ποιά η κατανομή και η διάταξη</a:t>
            </a:r>
            <a:r>
              <a:rPr lang="en-US" sz="1778" kern="0" dirty="0">
                <a:solidFill>
                  <a:srgbClr val="000000"/>
                </a:solidFill>
                <a:latin typeface="Arial" panose="020B0604020202020204" pitchFamily="34" charset="0"/>
                <a:cs typeface="Arial" panose="020B0604020202020204" pitchFamily="34" charset="0"/>
              </a:rPr>
              <a:t>;</a:t>
            </a:r>
            <a:endParaRPr lang="el-GR" sz="1778" kern="0" dirty="0">
              <a:solidFill>
                <a:srgbClr val="0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2F2E43F-0755-0610-85F9-17080C62EE4E}"/>
              </a:ext>
            </a:extLst>
          </p:cNvPr>
          <p:cNvSpPr txBox="1">
            <a:spLocks noChangeArrowheads="1"/>
          </p:cNvSpPr>
          <p:nvPr/>
        </p:nvSpPr>
        <p:spPr bwMode="auto">
          <a:xfrm>
            <a:off x="-228600" y="3492500"/>
            <a:ext cx="3392311" cy="1089378"/>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Ποιά τα συμπτώματα</a:t>
            </a:r>
            <a:r>
              <a:rPr lang="en-US" sz="1778" kern="0" dirty="0">
                <a:solidFill>
                  <a:srgbClr val="000000"/>
                </a:solidFill>
                <a:latin typeface="Arial" panose="020B0604020202020204" pitchFamily="34" charset="0"/>
                <a:cs typeface="Arial" panose="020B0604020202020204" pitchFamily="34" charset="0"/>
              </a:rPr>
              <a:t>;</a:t>
            </a:r>
          </a:p>
          <a:p>
            <a:pPr marL="304804" indent="-304804" algn="ctr" defTabSz="812810">
              <a:spcBef>
                <a:spcPct val="20000"/>
              </a:spcBef>
              <a:buClr>
                <a:srgbClr val="FF9900"/>
              </a:buClr>
              <a:defRPr/>
            </a:pPr>
            <a:r>
              <a:rPr lang="en-US" sz="1778" kern="0" dirty="0">
                <a:solidFill>
                  <a:srgbClr val="000000"/>
                </a:solidFill>
                <a:latin typeface="Arial" panose="020B0604020202020204" pitchFamily="34" charset="0"/>
                <a:cs typeface="Arial" panose="020B0604020202020204" pitchFamily="34" charset="0"/>
              </a:rPr>
              <a:t>(</a:t>
            </a:r>
            <a:r>
              <a:rPr lang="el-GR" sz="1778" kern="0" dirty="0">
                <a:solidFill>
                  <a:srgbClr val="000000"/>
                </a:solidFill>
                <a:latin typeface="Arial" panose="020B0604020202020204" pitchFamily="34" charset="0"/>
                <a:cs typeface="Arial" panose="020B0604020202020204" pitchFamily="34" charset="0"/>
              </a:rPr>
              <a:t>κνησμός, άλγος, καύσος)</a:t>
            </a:r>
          </a:p>
        </p:txBody>
      </p:sp>
      <p:sp>
        <p:nvSpPr>
          <p:cNvPr id="9" name="Rectangle 7">
            <a:extLst>
              <a:ext uri="{FF2B5EF4-FFF2-40B4-BE49-F238E27FC236}">
                <a16:creationId xmlns:a16="http://schemas.microsoft.com/office/drawing/2014/main" id="{EE7BAD5B-89B4-14FF-43B3-C925288B02FD}"/>
              </a:ext>
            </a:extLst>
          </p:cNvPr>
          <p:cNvSpPr txBox="1">
            <a:spLocks noChangeArrowheads="1"/>
          </p:cNvSpPr>
          <p:nvPr/>
        </p:nvSpPr>
        <p:spPr bwMode="auto">
          <a:xfrm>
            <a:off x="6457245" y="2885723"/>
            <a:ext cx="2770012" cy="1086556"/>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Υπάρχουν συμπτώματα εκτός δέρματος</a:t>
            </a:r>
            <a:r>
              <a:rPr lang="en-US" sz="1778" kern="0" dirty="0">
                <a:solidFill>
                  <a:srgbClr val="000000"/>
                </a:solidFill>
                <a:latin typeface="Arial" panose="020B0604020202020204" pitchFamily="34" charset="0"/>
                <a:cs typeface="Arial" panose="020B0604020202020204" pitchFamily="34" charset="0"/>
              </a:rPr>
              <a:t>;</a:t>
            </a:r>
          </a:p>
          <a:p>
            <a:pPr marL="304804" indent="-304804" algn="ctr" defTabSz="812810">
              <a:lnSpc>
                <a:spcPct val="135000"/>
              </a:lnSpc>
              <a:spcBef>
                <a:spcPct val="20000"/>
              </a:spcBef>
              <a:buClr>
                <a:srgbClr val="FF9900"/>
              </a:buClr>
              <a:defRPr/>
            </a:pPr>
            <a:endParaRPr lang="el-GR" sz="1778" kern="0" dirty="0">
              <a:solidFill>
                <a:srgbClr val="000000"/>
              </a:solidFill>
              <a:latin typeface="Arial" panose="020B0604020202020204" pitchFamily="34" charset="0"/>
              <a:cs typeface="Arial" panose="020B0604020202020204" pitchFamily="34" charset="0"/>
            </a:endParaRPr>
          </a:p>
        </p:txBody>
      </p:sp>
      <p:sp>
        <p:nvSpPr>
          <p:cNvPr id="10" name="Rectangle 7">
            <a:extLst>
              <a:ext uri="{FF2B5EF4-FFF2-40B4-BE49-F238E27FC236}">
                <a16:creationId xmlns:a16="http://schemas.microsoft.com/office/drawing/2014/main" id="{6CD0E715-8217-85AE-8D1A-6669DFBE09F6}"/>
              </a:ext>
            </a:extLst>
          </p:cNvPr>
          <p:cNvSpPr txBox="1">
            <a:spLocks noChangeArrowheads="1"/>
          </p:cNvSpPr>
          <p:nvPr/>
        </p:nvSpPr>
        <p:spPr bwMode="auto">
          <a:xfrm>
            <a:off x="6083301" y="5686778"/>
            <a:ext cx="3392311" cy="704145"/>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Λήψη φαρμάκων</a:t>
            </a:r>
          </a:p>
        </p:txBody>
      </p:sp>
      <p:sp>
        <p:nvSpPr>
          <p:cNvPr id="11" name="Rectangle 7">
            <a:extLst>
              <a:ext uri="{FF2B5EF4-FFF2-40B4-BE49-F238E27FC236}">
                <a16:creationId xmlns:a16="http://schemas.microsoft.com/office/drawing/2014/main" id="{54E8B568-EA5D-5A1B-76E0-C4ABE1616981}"/>
              </a:ext>
            </a:extLst>
          </p:cNvPr>
          <p:cNvSpPr txBox="1">
            <a:spLocks noChangeArrowheads="1"/>
          </p:cNvSpPr>
          <p:nvPr/>
        </p:nvSpPr>
        <p:spPr bwMode="auto">
          <a:xfrm>
            <a:off x="-139700" y="4540955"/>
            <a:ext cx="3392312" cy="802923"/>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err="1">
                <a:solidFill>
                  <a:srgbClr val="000000"/>
                </a:solidFill>
                <a:latin typeface="Arial" panose="020B0604020202020204" pitchFamily="34" charset="0"/>
                <a:cs typeface="Arial" panose="020B0604020202020204" pitchFamily="34" charset="0"/>
              </a:rPr>
              <a:t>Ποιά</a:t>
            </a:r>
            <a:r>
              <a:rPr lang="el-GR" sz="1778" kern="0" dirty="0">
                <a:solidFill>
                  <a:srgbClr val="000000"/>
                </a:solidFill>
                <a:latin typeface="Arial" panose="020B0604020202020204" pitchFamily="34" charset="0"/>
                <a:cs typeface="Arial" panose="020B0604020202020204" pitchFamily="34" charset="0"/>
              </a:rPr>
              <a:t> η χρονική σειρά εξέλιξης των βλαβών/ εξανθήματος</a:t>
            </a:r>
          </a:p>
        </p:txBody>
      </p:sp>
      <p:sp>
        <p:nvSpPr>
          <p:cNvPr id="12" name="Rectangle 7">
            <a:extLst>
              <a:ext uri="{FF2B5EF4-FFF2-40B4-BE49-F238E27FC236}">
                <a16:creationId xmlns:a16="http://schemas.microsoft.com/office/drawing/2014/main" id="{1D74EA7C-606E-CC00-32B9-F3589B6F895D}"/>
              </a:ext>
            </a:extLst>
          </p:cNvPr>
          <p:cNvSpPr txBox="1">
            <a:spLocks noChangeArrowheads="1"/>
          </p:cNvSpPr>
          <p:nvPr/>
        </p:nvSpPr>
        <p:spPr bwMode="auto">
          <a:xfrm>
            <a:off x="6330245" y="3876323"/>
            <a:ext cx="2770012" cy="812800"/>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Υπάρχουν </a:t>
            </a:r>
            <a:r>
              <a:rPr lang="el-GR" sz="1778" kern="0" dirty="0" err="1">
                <a:solidFill>
                  <a:srgbClr val="000000"/>
                </a:solidFill>
                <a:latin typeface="Arial" panose="020B0604020202020204" pitchFamily="34" charset="0"/>
                <a:cs typeface="Arial" panose="020B0604020202020204" pitchFamily="34" charset="0"/>
              </a:rPr>
              <a:t>συνοδά</a:t>
            </a:r>
            <a:r>
              <a:rPr lang="el-GR" sz="1778" kern="0" dirty="0">
                <a:solidFill>
                  <a:srgbClr val="000000"/>
                </a:solidFill>
                <a:latin typeface="Arial" panose="020B0604020202020204" pitchFamily="34" charset="0"/>
                <a:cs typeface="Arial" panose="020B0604020202020204" pitchFamily="34" charset="0"/>
              </a:rPr>
              <a:t> νοσήματα</a:t>
            </a:r>
            <a:r>
              <a:rPr lang="en-US" sz="1778" kern="0" dirty="0">
                <a:solidFill>
                  <a:srgbClr val="000000"/>
                </a:solidFill>
                <a:latin typeface="Arial" panose="020B0604020202020204" pitchFamily="34" charset="0"/>
                <a:cs typeface="Arial" panose="020B0604020202020204" pitchFamily="34" charset="0"/>
              </a:rPr>
              <a:t>;</a:t>
            </a:r>
          </a:p>
          <a:p>
            <a:pPr marL="304804" indent="-304804" algn="ctr" defTabSz="812810">
              <a:lnSpc>
                <a:spcPct val="135000"/>
              </a:lnSpc>
              <a:spcBef>
                <a:spcPct val="20000"/>
              </a:spcBef>
              <a:buClr>
                <a:srgbClr val="FF9900"/>
              </a:buClr>
              <a:defRPr/>
            </a:pPr>
            <a:endParaRPr lang="el-GR" sz="1778" kern="0" dirty="0">
              <a:solidFill>
                <a:srgbClr val="000000"/>
              </a:solidFill>
              <a:latin typeface="Arial" panose="020B0604020202020204" pitchFamily="34" charset="0"/>
              <a:cs typeface="Arial" panose="020B0604020202020204" pitchFamily="34" charset="0"/>
            </a:endParaRPr>
          </a:p>
        </p:txBody>
      </p:sp>
      <p:sp>
        <p:nvSpPr>
          <p:cNvPr id="13" name="Rectangle 7">
            <a:extLst>
              <a:ext uri="{FF2B5EF4-FFF2-40B4-BE49-F238E27FC236}">
                <a16:creationId xmlns:a16="http://schemas.microsoft.com/office/drawing/2014/main" id="{72EE4FC0-53A2-183C-61DE-027F4439A6B6}"/>
              </a:ext>
            </a:extLst>
          </p:cNvPr>
          <p:cNvSpPr txBox="1">
            <a:spLocks noChangeArrowheads="1"/>
          </p:cNvSpPr>
          <p:nvPr/>
        </p:nvSpPr>
        <p:spPr bwMode="auto">
          <a:xfrm>
            <a:off x="6393745" y="4816123"/>
            <a:ext cx="2771422" cy="812800"/>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Ατομικό/ κληρονομικό ιστορικό</a:t>
            </a:r>
            <a:endParaRPr lang="en-US" sz="1778" kern="0" dirty="0">
              <a:solidFill>
                <a:srgbClr val="000000"/>
              </a:solidFill>
              <a:latin typeface="Arial" panose="020B0604020202020204" pitchFamily="34" charset="0"/>
              <a:cs typeface="Arial" panose="020B0604020202020204" pitchFamily="34" charset="0"/>
            </a:endParaRPr>
          </a:p>
          <a:p>
            <a:pPr marL="304804" indent="-304804" algn="ctr" defTabSz="812810">
              <a:lnSpc>
                <a:spcPct val="135000"/>
              </a:lnSpc>
              <a:spcBef>
                <a:spcPct val="20000"/>
              </a:spcBef>
              <a:buClr>
                <a:srgbClr val="FF9900"/>
              </a:buClr>
              <a:defRPr/>
            </a:pPr>
            <a:endParaRPr lang="el-GR" sz="1778" kern="0" dirty="0">
              <a:solidFill>
                <a:srgbClr val="000000"/>
              </a:solidFill>
              <a:latin typeface="Arial" panose="020B0604020202020204" pitchFamily="34" charset="0"/>
              <a:cs typeface="Arial" panose="020B0604020202020204" pitchFamily="34" charset="0"/>
            </a:endParaRPr>
          </a:p>
        </p:txBody>
      </p:sp>
      <p:sp>
        <p:nvSpPr>
          <p:cNvPr id="14" name="Rectangle 7">
            <a:extLst>
              <a:ext uri="{FF2B5EF4-FFF2-40B4-BE49-F238E27FC236}">
                <a16:creationId xmlns:a16="http://schemas.microsoft.com/office/drawing/2014/main" id="{E87000A8-C2F1-AE25-318F-15FF65F95C2B}"/>
              </a:ext>
            </a:extLst>
          </p:cNvPr>
          <p:cNvSpPr txBox="1">
            <a:spLocks noChangeArrowheads="1"/>
          </p:cNvSpPr>
          <p:nvPr/>
        </p:nvSpPr>
        <p:spPr bwMode="auto">
          <a:xfrm>
            <a:off x="430389" y="1309512"/>
            <a:ext cx="1930400" cy="500945"/>
          </a:xfrm>
          <a:prstGeom prst="rect">
            <a:avLst/>
          </a:prstGeom>
          <a:solidFill>
            <a:srgbClr val="C00000"/>
          </a:solidFill>
          <a:ln w="9525">
            <a:noFill/>
            <a:miter lim="800000"/>
            <a:headEnd/>
            <a:tailEnd/>
          </a:ln>
        </p:spPr>
        <p:txBody>
          <a:bodyPr/>
          <a:lstStyle/>
          <a:p>
            <a:pPr marL="304804" indent="-304804" algn="ctr" defTabSz="812810">
              <a:spcBef>
                <a:spcPct val="20000"/>
              </a:spcBef>
              <a:buClr>
                <a:srgbClr val="FF9900"/>
              </a:buClr>
              <a:defRPr/>
            </a:pPr>
            <a:r>
              <a:rPr lang="el-GR" sz="2133" kern="0" dirty="0">
                <a:solidFill>
                  <a:srgbClr val="FFFFFF"/>
                </a:solidFill>
                <a:latin typeface="Arial" panose="020B0604020202020204" pitchFamily="34" charset="0"/>
                <a:cs typeface="Arial" panose="020B0604020202020204" pitchFamily="34" charset="0"/>
              </a:rPr>
              <a:t>Το εξάνθημα</a:t>
            </a:r>
            <a:endParaRPr lang="en-US" sz="2133" kern="0" dirty="0">
              <a:solidFill>
                <a:srgbClr val="FFFFFF"/>
              </a:solidFill>
              <a:latin typeface="Arial" panose="020B0604020202020204" pitchFamily="34" charset="0"/>
              <a:cs typeface="Arial" panose="020B0604020202020204" pitchFamily="34" charset="0"/>
            </a:endParaRPr>
          </a:p>
        </p:txBody>
      </p:sp>
      <p:sp>
        <p:nvSpPr>
          <p:cNvPr id="15" name="Rectangle 7">
            <a:extLst>
              <a:ext uri="{FF2B5EF4-FFF2-40B4-BE49-F238E27FC236}">
                <a16:creationId xmlns:a16="http://schemas.microsoft.com/office/drawing/2014/main" id="{3F17FAFF-13C0-583E-14F2-0766CBEC85D1}"/>
              </a:ext>
            </a:extLst>
          </p:cNvPr>
          <p:cNvSpPr txBox="1">
            <a:spLocks noChangeArrowheads="1"/>
          </p:cNvSpPr>
          <p:nvPr/>
        </p:nvSpPr>
        <p:spPr bwMode="auto">
          <a:xfrm>
            <a:off x="6956778" y="1309512"/>
            <a:ext cx="1928989" cy="499533"/>
          </a:xfrm>
          <a:prstGeom prst="rect">
            <a:avLst/>
          </a:prstGeom>
          <a:solidFill>
            <a:srgbClr val="C00000"/>
          </a:solidFill>
          <a:ln w="9525">
            <a:noFill/>
            <a:miter lim="800000"/>
            <a:headEnd/>
            <a:tailEnd/>
          </a:ln>
        </p:spPr>
        <p:txBody>
          <a:bodyPr/>
          <a:lstStyle/>
          <a:p>
            <a:pPr marL="304804" indent="-304804" algn="ctr" defTabSz="812810">
              <a:spcBef>
                <a:spcPct val="20000"/>
              </a:spcBef>
              <a:buClr>
                <a:srgbClr val="FF9900"/>
              </a:buClr>
              <a:defRPr/>
            </a:pPr>
            <a:r>
              <a:rPr lang="el-GR" sz="2133" kern="0" dirty="0">
                <a:solidFill>
                  <a:srgbClr val="FFFFFF"/>
                </a:solidFill>
                <a:latin typeface="Arial" panose="020B0604020202020204" pitchFamily="34" charset="0"/>
                <a:cs typeface="Arial" panose="020B0604020202020204" pitchFamily="34" charset="0"/>
              </a:rPr>
              <a:t>Ο/η ασθενής</a:t>
            </a:r>
            <a:endParaRPr lang="en-US" sz="2133" kern="0" dirty="0">
              <a:solidFill>
                <a:srgbClr val="FFFFFF"/>
              </a:solidFill>
              <a:latin typeface="Arial" panose="020B0604020202020204" pitchFamily="34" charset="0"/>
              <a:cs typeface="Arial" panose="020B0604020202020204" pitchFamily="34" charset="0"/>
            </a:endParaRPr>
          </a:p>
        </p:txBody>
      </p:sp>
      <p:sp>
        <p:nvSpPr>
          <p:cNvPr id="16" name="Rectangle 7">
            <a:extLst>
              <a:ext uri="{FF2B5EF4-FFF2-40B4-BE49-F238E27FC236}">
                <a16:creationId xmlns:a16="http://schemas.microsoft.com/office/drawing/2014/main" id="{FB662796-6892-B11D-88AB-20B72CE1A246}"/>
              </a:ext>
            </a:extLst>
          </p:cNvPr>
          <p:cNvSpPr txBox="1">
            <a:spLocks noChangeArrowheads="1"/>
          </p:cNvSpPr>
          <p:nvPr/>
        </p:nvSpPr>
        <p:spPr bwMode="auto">
          <a:xfrm>
            <a:off x="-407811" y="5343879"/>
            <a:ext cx="3606801" cy="802922"/>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Παράγοντες που βελτιώνουν/επιδεινώνουν (φαρμακευτική αγωγή</a:t>
            </a:r>
            <a:r>
              <a:rPr lang="en-US" sz="1778" kern="0" dirty="0">
                <a:solidFill>
                  <a:srgbClr val="000000"/>
                </a:solidFill>
                <a:latin typeface="Arial" panose="020B0604020202020204" pitchFamily="34" charset="0"/>
                <a:cs typeface="Arial" panose="020B0604020202020204" pitchFamily="34" charset="0"/>
              </a:rPr>
              <a:t>, </a:t>
            </a:r>
            <a:r>
              <a:rPr lang="el-GR" sz="1778" kern="0" dirty="0">
                <a:solidFill>
                  <a:srgbClr val="000000"/>
                </a:solidFill>
                <a:latin typeface="Arial" panose="020B0604020202020204" pitchFamily="34" charset="0"/>
                <a:cs typeface="Arial" panose="020B0604020202020204" pitchFamily="34" charset="0"/>
              </a:rPr>
              <a:t>φυσικοί παράγοντες)</a:t>
            </a:r>
          </a:p>
        </p:txBody>
      </p:sp>
      <p:sp>
        <p:nvSpPr>
          <p:cNvPr id="17" name="Rectangle 7">
            <a:extLst>
              <a:ext uri="{FF2B5EF4-FFF2-40B4-BE49-F238E27FC236}">
                <a16:creationId xmlns:a16="http://schemas.microsoft.com/office/drawing/2014/main" id="{96793008-A0F4-089B-DCC2-3C89A1BE6EA1}"/>
              </a:ext>
            </a:extLst>
          </p:cNvPr>
          <p:cNvSpPr txBox="1">
            <a:spLocks noChangeArrowheads="1"/>
          </p:cNvSpPr>
          <p:nvPr/>
        </p:nvSpPr>
        <p:spPr bwMode="auto">
          <a:xfrm>
            <a:off x="6395156" y="1957212"/>
            <a:ext cx="2770012" cy="499533"/>
          </a:xfrm>
          <a:prstGeom prst="rect">
            <a:avLst/>
          </a:prstGeom>
          <a:noFill/>
          <a:ln w="9525">
            <a:noFill/>
            <a:miter lim="800000"/>
            <a:headEnd/>
            <a:tailEnd/>
          </a:ln>
        </p:spPr>
        <p:txBody>
          <a:bodyPr/>
          <a:lstStyle/>
          <a:p>
            <a:pPr marL="304804" indent="-304804" algn="ctr" defTabSz="812810">
              <a:spcBef>
                <a:spcPct val="20000"/>
              </a:spcBef>
              <a:buClr>
                <a:srgbClr val="FF9900"/>
              </a:buClr>
              <a:defRPr/>
            </a:pPr>
            <a:r>
              <a:rPr lang="el-GR" sz="1778" kern="0" dirty="0">
                <a:solidFill>
                  <a:srgbClr val="000000"/>
                </a:solidFill>
                <a:latin typeface="Arial" panose="020B0604020202020204" pitchFamily="34" charset="0"/>
                <a:cs typeface="Arial" panose="020B0604020202020204" pitchFamily="34" charset="0"/>
              </a:rPr>
              <a:t>Φύλο, ηλικία</a:t>
            </a:r>
            <a:endParaRPr lang="en-US" sz="1778" kern="0" dirty="0">
              <a:solidFill>
                <a:srgbClr val="000000"/>
              </a:solidFill>
              <a:latin typeface="Arial" panose="020B0604020202020204" pitchFamily="34" charset="0"/>
              <a:cs typeface="Arial" panose="020B0604020202020204" pitchFamily="34" charset="0"/>
            </a:endParaRPr>
          </a:p>
          <a:p>
            <a:pPr marL="304804" indent="-304804" algn="ctr" defTabSz="812810">
              <a:lnSpc>
                <a:spcPct val="135000"/>
              </a:lnSpc>
              <a:spcBef>
                <a:spcPct val="20000"/>
              </a:spcBef>
              <a:buClr>
                <a:srgbClr val="FF9900"/>
              </a:buClr>
              <a:defRPr/>
            </a:pPr>
            <a:endParaRPr lang="el-GR" sz="1778" kern="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animBg="1"/>
      <p:bldP spid="15" grpId="0" animBg="1"/>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44EE79A4-E4C6-677B-212A-F47DDB885FFE}"/>
              </a:ext>
            </a:extLst>
          </p:cNvPr>
          <p:cNvSpPr>
            <a:spLocks noGrp="1" noChangeArrowheads="1"/>
          </p:cNvSpPr>
          <p:nvPr>
            <p:ph type="title"/>
          </p:nvPr>
        </p:nvSpPr>
        <p:spPr>
          <a:xfrm>
            <a:off x="711200" y="299156"/>
            <a:ext cx="7721600" cy="812800"/>
          </a:xfrm>
        </p:spPr>
        <p:txBody>
          <a:bodyPr/>
          <a:lstStyle/>
          <a:p>
            <a:pPr eaLnBrk="1" hangingPunct="1"/>
            <a:r>
              <a:rPr lang="el-GR" altLang="en-US"/>
              <a:t>Κλινική εξέταση</a:t>
            </a:r>
            <a:endParaRPr lang="en-US" altLang="en-US"/>
          </a:p>
        </p:txBody>
      </p:sp>
      <p:sp>
        <p:nvSpPr>
          <p:cNvPr id="113666" name="Freeform 3">
            <a:extLst>
              <a:ext uri="{FF2B5EF4-FFF2-40B4-BE49-F238E27FC236}">
                <a16:creationId xmlns:a16="http://schemas.microsoft.com/office/drawing/2014/main" id="{FEAEE1D3-B8CB-8143-6A9E-051983534B8F}"/>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13667" name="AutoShape 4">
            <a:extLst>
              <a:ext uri="{FF2B5EF4-FFF2-40B4-BE49-F238E27FC236}">
                <a16:creationId xmlns:a16="http://schemas.microsoft.com/office/drawing/2014/main" id="{D0734474-BDF0-D3C8-DB9A-976BBD2EE7C2}"/>
              </a:ext>
            </a:extLst>
          </p:cNvPr>
          <p:cNvCxnSpPr>
            <a:cxnSpLocks noChangeShapeType="1"/>
            <a:stCxn id="113666" idx="0"/>
            <a:endCxn id="113666"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113668" name="Picture 1">
            <a:extLst>
              <a:ext uri="{FF2B5EF4-FFF2-40B4-BE49-F238E27FC236}">
                <a16:creationId xmlns:a16="http://schemas.microsoft.com/office/drawing/2014/main" id="{B4B984A1-CF8A-036B-7310-6527553C0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18"/>
          <a:stretch>
            <a:fillRect/>
          </a:stretch>
        </p:blipFill>
        <p:spPr bwMode="auto">
          <a:xfrm>
            <a:off x="498123" y="1299634"/>
            <a:ext cx="5056011" cy="332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A4F3B992-5033-5623-E1FA-1A0946D5EE7F}"/>
              </a:ext>
            </a:extLst>
          </p:cNvPr>
          <p:cNvSpPr txBox="1">
            <a:spLocks noChangeArrowheads="1"/>
          </p:cNvSpPr>
          <p:nvPr/>
        </p:nvSpPr>
        <p:spPr bwMode="auto">
          <a:xfrm>
            <a:off x="1666523" y="4921956"/>
            <a:ext cx="6757811" cy="1128889"/>
          </a:xfrm>
          <a:prstGeom prst="rect">
            <a:avLst/>
          </a:prstGeom>
          <a:noFill/>
          <a:ln w="9525">
            <a:noFill/>
            <a:miter lim="800000"/>
            <a:headEnd/>
            <a:tailEnd/>
          </a:ln>
        </p:spPr>
        <p:txBody>
          <a:bodyPr/>
          <a:lstStyle/>
          <a:p>
            <a:pPr marL="304804" indent="-304804" defTabSz="812810">
              <a:spcBef>
                <a:spcPct val="20000"/>
              </a:spcBef>
              <a:buClr>
                <a:srgbClr val="FF9900"/>
              </a:buClr>
              <a:buFont typeface="Arial" panose="020B0604020202020204" pitchFamily="34" charset="0"/>
              <a:buChar char="•"/>
              <a:defRPr/>
            </a:pPr>
            <a:r>
              <a:rPr lang="el-GR" sz="1778" kern="0" dirty="0">
                <a:solidFill>
                  <a:srgbClr val="000000"/>
                </a:solidFill>
                <a:latin typeface="Arial" panose="020B0604020202020204" pitchFamily="34" charset="0"/>
                <a:cs typeface="Arial" panose="020B0604020202020204" pitchFamily="34" charset="0"/>
              </a:rPr>
              <a:t>Καλός φωτισμός</a:t>
            </a:r>
          </a:p>
          <a:p>
            <a:pPr marL="304804" indent="-304804" defTabSz="812810">
              <a:spcBef>
                <a:spcPct val="20000"/>
              </a:spcBef>
              <a:buClr>
                <a:srgbClr val="FF9900"/>
              </a:buClr>
              <a:buFont typeface="Arial" panose="020B0604020202020204" pitchFamily="34" charset="0"/>
              <a:buChar char="•"/>
              <a:defRPr/>
            </a:pPr>
            <a:r>
              <a:rPr lang="el-GR" sz="1778" kern="0" dirty="0">
                <a:solidFill>
                  <a:srgbClr val="000000"/>
                </a:solidFill>
                <a:latin typeface="Arial" panose="020B0604020202020204" pitchFamily="34" charset="0"/>
                <a:cs typeface="Arial" panose="020B0604020202020204" pitchFamily="34" charset="0"/>
              </a:rPr>
              <a:t>Μεγεθυντικός φακός</a:t>
            </a:r>
          </a:p>
          <a:p>
            <a:pPr marL="304804" indent="-304804" defTabSz="812810">
              <a:spcBef>
                <a:spcPct val="20000"/>
              </a:spcBef>
              <a:buClr>
                <a:srgbClr val="FF9900"/>
              </a:buClr>
              <a:buFont typeface="Arial" panose="020B0604020202020204" pitchFamily="34" charset="0"/>
              <a:buChar char="•"/>
              <a:defRPr/>
            </a:pPr>
            <a:r>
              <a:rPr lang="el-GR" sz="1778" kern="0" dirty="0">
                <a:solidFill>
                  <a:srgbClr val="000000"/>
                </a:solidFill>
                <a:latin typeface="Arial" panose="020B0604020202020204" pitchFamily="34" charset="0"/>
                <a:cs typeface="Arial" panose="020B0604020202020204" pitchFamily="34" charset="0"/>
              </a:rPr>
              <a:t>«Ανοιχτό» μυαλό</a:t>
            </a:r>
            <a:endParaRPr lang="en-US" sz="1778" kern="0" dirty="0">
              <a:solidFill>
                <a:srgbClr val="000000"/>
              </a:solidFill>
              <a:latin typeface="Arial" panose="020B0604020202020204" pitchFamily="34" charset="0"/>
              <a:cs typeface="Arial" panose="020B0604020202020204" pitchFamily="34" charset="0"/>
            </a:endParaRPr>
          </a:p>
          <a:p>
            <a:pPr marL="304804" indent="-304804" defTabSz="812810">
              <a:spcBef>
                <a:spcPct val="20000"/>
              </a:spcBef>
              <a:buClr>
                <a:srgbClr val="FF9900"/>
              </a:buClr>
              <a:buFont typeface="Arial" panose="020B0604020202020204" pitchFamily="34" charset="0"/>
              <a:buChar char="•"/>
              <a:defRPr/>
            </a:pPr>
            <a:endParaRPr lang="en-US" sz="1778" kern="0" dirty="0">
              <a:solidFill>
                <a:srgbClr val="000000"/>
              </a:solidFill>
              <a:latin typeface="Arial" panose="020B0604020202020204" pitchFamily="34" charset="0"/>
              <a:cs typeface="Arial" panose="020B0604020202020204" pitchFamily="34" charset="0"/>
            </a:endParaRPr>
          </a:p>
          <a:p>
            <a:pPr marL="304804" indent="-304804" defTabSz="812810">
              <a:spcBef>
                <a:spcPct val="20000"/>
              </a:spcBef>
              <a:buClr>
                <a:srgbClr val="FF9900"/>
              </a:buClr>
              <a:buFont typeface="Arial" panose="020B0604020202020204" pitchFamily="34" charset="0"/>
              <a:buChar char="•"/>
              <a:defRPr/>
            </a:pPr>
            <a:endParaRPr lang="en-US" sz="1778" kern="0" dirty="0">
              <a:solidFill>
                <a:srgbClr val="000000"/>
              </a:solidFill>
              <a:latin typeface="Arial" panose="020B0604020202020204" pitchFamily="34" charset="0"/>
              <a:cs typeface="Arial" panose="020B0604020202020204" pitchFamily="34" charset="0"/>
            </a:endParaRPr>
          </a:p>
          <a:p>
            <a:pPr marL="304804" indent="-304804" defTabSz="812810">
              <a:spcBef>
                <a:spcPct val="20000"/>
              </a:spcBef>
              <a:buClr>
                <a:srgbClr val="FF9900"/>
              </a:buClr>
              <a:buFont typeface="Arial" panose="020B0604020202020204" pitchFamily="34" charset="0"/>
              <a:buChar char="•"/>
              <a:defRPr/>
            </a:pPr>
            <a:endParaRPr lang="el-GR" sz="1778" kern="0" dirty="0">
              <a:solidFill>
                <a:srgbClr val="000000"/>
              </a:solidFill>
              <a:latin typeface="Arial" panose="020B0604020202020204" pitchFamily="34" charset="0"/>
              <a:cs typeface="Arial" panose="020B0604020202020204" pitchFamily="34" charset="0"/>
            </a:endParaRPr>
          </a:p>
          <a:p>
            <a:pPr marL="304804" indent="-304804" defTabSz="812810">
              <a:spcBef>
                <a:spcPct val="20000"/>
              </a:spcBef>
              <a:buClr>
                <a:srgbClr val="FF9900"/>
              </a:buClr>
              <a:buFont typeface="Arial" panose="020B0604020202020204" pitchFamily="34" charset="0"/>
              <a:buChar char="•"/>
              <a:defRPr/>
            </a:pPr>
            <a:endParaRPr lang="en-US" sz="1778" b="1" kern="0" dirty="0">
              <a:solidFill>
                <a:srgbClr val="000000"/>
              </a:solidFill>
              <a:latin typeface="Arial" panose="020B0604020202020204" pitchFamily="34" charset="0"/>
              <a:cs typeface="Arial" panose="020B0604020202020204" pitchFamily="34" charset="0"/>
            </a:endParaRPr>
          </a:p>
        </p:txBody>
      </p:sp>
      <p:sp>
        <p:nvSpPr>
          <p:cNvPr id="7" name="Rectangle 7">
            <a:extLst>
              <a:ext uri="{FF2B5EF4-FFF2-40B4-BE49-F238E27FC236}">
                <a16:creationId xmlns:a16="http://schemas.microsoft.com/office/drawing/2014/main" id="{A4F34B9B-CC9E-6C72-C340-62B2D7E1AE78}"/>
              </a:ext>
            </a:extLst>
          </p:cNvPr>
          <p:cNvSpPr txBox="1">
            <a:spLocks noChangeArrowheads="1"/>
          </p:cNvSpPr>
          <p:nvPr/>
        </p:nvSpPr>
        <p:spPr bwMode="auto">
          <a:xfrm>
            <a:off x="5925256" y="2521657"/>
            <a:ext cx="3392311" cy="499533"/>
          </a:xfrm>
          <a:prstGeom prst="rect">
            <a:avLst/>
          </a:prstGeom>
          <a:noFill/>
          <a:ln w="9525">
            <a:noFill/>
            <a:miter lim="800000"/>
            <a:headEnd/>
            <a:tailEnd/>
          </a:ln>
        </p:spPr>
        <p:txBody>
          <a:bodyPr/>
          <a:lstStyle/>
          <a:p>
            <a:pPr marL="304804" indent="-304804" algn="ctr" defTabSz="812810">
              <a:spcBef>
                <a:spcPct val="20000"/>
              </a:spcBef>
              <a:buClr>
                <a:srgbClr val="FF9900"/>
              </a:buClr>
              <a:defRPr/>
            </a:pPr>
            <a:endParaRPr lang="en-US" sz="1778" kern="0" dirty="0">
              <a:solidFill>
                <a:srgbClr val="0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9A23A6E-3E6C-7B7D-EEBA-EDF435A510C8}"/>
              </a:ext>
            </a:extLst>
          </p:cNvPr>
          <p:cNvSpPr txBox="1">
            <a:spLocks noChangeArrowheads="1"/>
          </p:cNvSpPr>
          <p:nvPr/>
        </p:nvSpPr>
        <p:spPr bwMode="auto">
          <a:xfrm>
            <a:off x="5583768" y="3272367"/>
            <a:ext cx="3733800" cy="732366"/>
          </a:xfrm>
          <a:prstGeom prst="rect">
            <a:avLst/>
          </a:prstGeom>
          <a:noFill/>
          <a:ln w="9525">
            <a:noFill/>
            <a:miter lim="800000"/>
            <a:headEnd/>
            <a:tailEnd/>
          </a:ln>
        </p:spPr>
        <p:txBody>
          <a:bodyPr/>
          <a:lstStyle/>
          <a:p>
            <a:pPr marL="304804" indent="-304804" algn="ctr" defTabSz="812810">
              <a:spcBef>
                <a:spcPct val="20000"/>
              </a:spcBef>
              <a:buClr>
                <a:srgbClr val="FF9900"/>
              </a:buClr>
              <a:defRPr/>
            </a:pPr>
            <a:endParaRPr lang="en-US" sz="1778" kern="0" dirty="0">
              <a:solidFill>
                <a:srgbClr val="000000"/>
              </a:solidFill>
              <a:latin typeface="Arial" panose="020B0604020202020204" pitchFamily="34" charset="0"/>
              <a:cs typeface="Arial" panose="020B0604020202020204" pitchFamily="34" charset="0"/>
            </a:endParaRPr>
          </a:p>
        </p:txBody>
      </p:sp>
      <p:sp>
        <p:nvSpPr>
          <p:cNvPr id="9" name="Rectangle 7">
            <a:extLst>
              <a:ext uri="{FF2B5EF4-FFF2-40B4-BE49-F238E27FC236}">
                <a16:creationId xmlns:a16="http://schemas.microsoft.com/office/drawing/2014/main" id="{845A06C3-2083-C13F-6E1D-1ECAF75E691E}"/>
              </a:ext>
            </a:extLst>
          </p:cNvPr>
          <p:cNvSpPr txBox="1">
            <a:spLocks noChangeArrowheads="1"/>
          </p:cNvSpPr>
          <p:nvPr/>
        </p:nvSpPr>
        <p:spPr bwMode="auto">
          <a:xfrm>
            <a:off x="5534378" y="4312356"/>
            <a:ext cx="3517900" cy="732367"/>
          </a:xfrm>
          <a:prstGeom prst="rect">
            <a:avLst/>
          </a:prstGeom>
          <a:noFill/>
          <a:ln w="9525">
            <a:noFill/>
            <a:miter lim="800000"/>
            <a:headEnd/>
            <a:tailEnd/>
          </a:ln>
        </p:spPr>
        <p:txBody>
          <a:bodyPr/>
          <a:lstStyle/>
          <a:p>
            <a:pPr marL="304804" indent="-304804" algn="ctr" defTabSz="812810">
              <a:spcBef>
                <a:spcPct val="20000"/>
              </a:spcBef>
              <a:buClr>
                <a:srgbClr val="FF9900"/>
              </a:buClr>
              <a:defRPr/>
            </a:pPr>
            <a:endParaRPr lang="en-US" sz="1778" kern="0" dirty="0">
              <a:solidFill>
                <a:srgbClr val="000000"/>
              </a:solidFill>
              <a:latin typeface="Arial" panose="020B0604020202020204" pitchFamily="34" charset="0"/>
              <a:cs typeface="Arial" panose="020B0604020202020204" pitchFamily="34" charset="0"/>
            </a:endParaRPr>
          </a:p>
        </p:txBody>
      </p:sp>
      <p:sp>
        <p:nvSpPr>
          <p:cNvPr id="11" name="Rectangle 7">
            <a:extLst>
              <a:ext uri="{FF2B5EF4-FFF2-40B4-BE49-F238E27FC236}">
                <a16:creationId xmlns:a16="http://schemas.microsoft.com/office/drawing/2014/main" id="{4D9F31C4-4FCA-ED1F-C812-4EFADEC4B042}"/>
              </a:ext>
            </a:extLst>
          </p:cNvPr>
          <p:cNvSpPr txBox="1">
            <a:spLocks noChangeArrowheads="1"/>
          </p:cNvSpPr>
          <p:nvPr/>
        </p:nvSpPr>
        <p:spPr bwMode="auto">
          <a:xfrm>
            <a:off x="5602111" y="1397000"/>
            <a:ext cx="3258256" cy="1873956"/>
          </a:xfrm>
          <a:prstGeom prst="rect">
            <a:avLst/>
          </a:prstGeom>
          <a:noFill/>
          <a:ln w="9525">
            <a:noFill/>
            <a:miter lim="800000"/>
            <a:headEnd/>
            <a:tailEnd/>
          </a:ln>
        </p:spPr>
        <p:txBody>
          <a:bodyPr/>
          <a:lstStyle/>
          <a:p>
            <a:pPr marL="304804" indent="-304804" defTabSz="812810">
              <a:spcBef>
                <a:spcPct val="20000"/>
              </a:spcBef>
              <a:buClr>
                <a:srgbClr val="FF9900"/>
              </a:buClr>
              <a:buFont typeface="Arial" panose="020B0604020202020204" pitchFamily="34" charset="0"/>
              <a:buChar char="•"/>
              <a:defRPr/>
            </a:pPr>
            <a:r>
              <a:rPr lang="el-GR" sz="1778" kern="0" dirty="0">
                <a:solidFill>
                  <a:srgbClr val="000000"/>
                </a:solidFill>
                <a:latin typeface="Arial" panose="020B0604020202020204" pitchFamily="34" charset="0"/>
                <a:cs typeface="Arial" panose="020B0604020202020204" pitchFamily="34" charset="0"/>
              </a:rPr>
              <a:t>Εντοπισμένη εξέταση</a:t>
            </a:r>
          </a:p>
          <a:p>
            <a:pPr marL="304804" indent="-304804" defTabSz="812810">
              <a:spcBef>
                <a:spcPct val="20000"/>
              </a:spcBef>
              <a:buClr>
                <a:srgbClr val="FF9900"/>
              </a:buClr>
              <a:buFont typeface="Arial" panose="020B0604020202020204" pitchFamily="34" charset="0"/>
              <a:buChar char="•"/>
              <a:defRPr/>
            </a:pPr>
            <a:r>
              <a:rPr lang="el-GR" sz="1778" kern="0" dirty="0">
                <a:solidFill>
                  <a:srgbClr val="000000"/>
                </a:solidFill>
                <a:latin typeface="Arial" panose="020B0604020202020204" pitchFamily="34" charset="0"/>
                <a:cs typeface="Arial" panose="020B0604020202020204" pitchFamily="34" charset="0"/>
              </a:rPr>
              <a:t>Ολόσωμη δερματολογική εξέταση (τριχωτό, παλάμες, πέλματα, στοματικός και γεννητικός βλεννογόνος)</a:t>
            </a:r>
          </a:p>
          <a:p>
            <a:pPr marL="304804" indent="-304804" defTabSz="812810">
              <a:spcBef>
                <a:spcPct val="20000"/>
              </a:spcBef>
              <a:buClr>
                <a:srgbClr val="FF9900"/>
              </a:buClr>
              <a:buFont typeface="Arial" panose="020B0604020202020204" pitchFamily="34" charset="0"/>
              <a:buChar char="•"/>
              <a:defRPr/>
            </a:pPr>
            <a:endParaRPr lang="en-US" sz="1778" kern="0" dirty="0">
              <a:solidFill>
                <a:srgbClr val="000000"/>
              </a:solidFill>
              <a:latin typeface="Arial" panose="020B0604020202020204" pitchFamily="34" charset="0"/>
              <a:cs typeface="Arial" panose="020B0604020202020204" pitchFamily="34" charset="0"/>
            </a:endParaRPr>
          </a:p>
          <a:p>
            <a:pPr marL="304804" indent="-304804" defTabSz="812810">
              <a:spcBef>
                <a:spcPct val="20000"/>
              </a:spcBef>
              <a:buClr>
                <a:srgbClr val="FF9900"/>
              </a:buClr>
              <a:buFont typeface="Arial" panose="020B0604020202020204" pitchFamily="34" charset="0"/>
              <a:buChar char="•"/>
              <a:defRPr/>
            </a:pPr>
            <a:endParaRPr lang="en-US" sz="1778" kern="0" dirty="0">
              <a:solidFill>
                <a:srgbClr val="000000"/>
              </a:solidFill>
              <a:latin typeface="Arial" panose="020B0604020202020204" pitchFamily="34" charset="0"/>
              <a:cs typeface="Arial" panose="020B0604020202020204" pitchFamily="34" charset="0"/>
            </a:endParaRPr>
          </a:p>
          <a:p>
            <a:pPr marL="304804" indent="-304804" defTabSz="812810">
              <a:spcBef>
                <a:spcPct val="20000"/>
              </a:spcBef>
              <a:buClr>
                <a:srgbClr val="FF9900"/>
              </a:buClr>
              <a:buFont typeface="Arial" panose="020B0604020202020204" pitchFamily="34" charset="0"/>
              <a:buChar char="•"/>
              <a:defRPr/>
            </a:pPr>
            <a:endParaRPr lang="el-GR" sz="1778" kern="0" dirty="0">
              <a:solidFill>
                <a:srgbClr val="000000"/>
              </a:solidFill>
              <a:latin typeface="Arial" panose="020B0604020202020204" pitchFamily="34" charset="0"/>
              <a:cs typeface="Arial" panose="020B0604020202020204" pitchFamily="34" charset="0"/>
            </a:endParaRPr>
          </a:p>
          <a:p>
            <a:pPr marL="304804" indent="-304804" defTabSz="812810">
              <a:spcBef>
                <a:spcPct val="20000"/>
              </a:spcBef>
              <a:buClr>
                <a:srgbClr val="FF9900"/>
              </a:buClr>
              <a:buFont typeface="Arial" panose="020B0604020202020204" pitchFamily="34" charset="0"/>
              <a:buChar char="•"/>
              <a:defRPr/>
            </a:pPr>
            <a:endParaRPr lang="en-US" sz="1778" b="1" kern="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93E01FA-0DD2-C0F9-9E5E-EC98B6F38DC5}"/>
              </a:ext>
            </a:extLst>
          </p:cNvPr>
          <p:cNvSpPr>
            <a:spLocks noGrp="1" noChangeArrowheads="1"/>
          </p:cNvSpPr>
          <p:nvPr>
            <p:ph type="title"/>
          </p:nvPr>
        </p:nvSpPr>
        <p:spPr>
          <a:xfrm>
            <a:off x="711200" y="2585156"/>
            <a:ext cx="7721600" cy="812800"/>
          </a:xfrm>
        </p:spPr>
        <p:txBody>
          <a:bodyPr/>
          <a:lstStyle/>
          <a:p>
            <a:pPr eaLnBrk="1" hangingPunct="1"/>
            <a:r>
              <a:rPr lang="el-GR" altLang="en-US"/>
              <a:t>Κλινική εξέταση/ περιγραφή εξανθήματος</a:t>
            </a:r>
            <a:endParaRPr lang="en-US" altLang="en-US"/>
          </a:p>
        </p:txBody>
      </p:sp>
      <p:sp>
        <p:nvSpPr>
          <p:cNvPr id="116738" name="Freeform 3">
            <a:extLst>
              <a:ext uri="{FF2B5EF4-FFF2-40B4-BE49-F238E27FC236}">
                <a16:creationId xmlns:a16="http://schemas.microsoft.com/office/drawing/2014/main" id="{5BF11280-7DCC-5D87-72CD-137A01B5376C}"/>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16739" name="AutoShape 4">
            <a:extLst>
              <a:ext uri="{FF2B5EF4-FFF2-40B4-BE49-F238E27FC236}">
                <a16:creationId xmlns:a16="http://schemas.microsoft.com/office/drawing/2014/main" id="{C35101DF-FEA1-8403-1079-8CCA7E936203}"/>
              </a:ext>
            </a:extLst>
          </p:cNvPr>
          <p:cNvCxnSpPr>
            <a:cxnSpLocks noChangeShapeType="1"/>
            <a:stCxn id="116738" idx="0"/>
            <a:endCxn id="116738"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BD88AE40-1E2C-6FAA-0B76-445375D909E6}"/>
              </a:ext>
            </a:extLst>
          </p:cNvPr>
          <p:cNvSpPr>
            <a:spLocks noGrp="1" noChangeArrowheads="1"/>
          </p:cNvSpPr>
          <p:nvPr>
            <p:ph type="title"/>
          </p:nvPr>
        </p:nvSpPr>
        <p:spPr>
          <a:xfrm>
            <a:off x="838200" y="622300"/>
            <a:ext cx="7721600" cy="812800"/>
          </a:xfrm>
        </p:spPr>
        <p:txBody>
          <a:bodyPr/>
          <a:lstStyle/>
          <a:p>
            <a:pPr eaLnBrk="1" hangingPunct="1"/>
            <a:r>
              <a:rPr lang="el-GR" altLang="en-US" sz="2489"/>
              <a:t>Λεξιλ</a:t>
            </a:r>
            <a:r>
              <a:rPr lang="en-US" altLang="en-US" sz="2489"/>
              <a:t>ό</a:t>
            </a:r>
            <a:r>
              <a:rPr lang="el-GR" altLang="en-US" sz="2489"/>
              <a:t>γιο Πρωτογενών Δερματικών Βλαβών</a:t>
            </a:r>
            <a:endParaRPr lang="en-US" altLang="en-US" sz="2489"/>
          </a:p>
        </p:txBody>
      </p:sp>
      <p:sp>
        <p:nvSpPr>
          <p:cNvPr id="118786" name="Freeform 3">
            <a:extLst>
              <a:ext uri="{FF2B5EF4-FFF2-40B4-BE49-F238E27FC236}">
                <a16:creationId xmlns:a16="http://schemas.microsoft.com/office/drawing/2014/main" id="{22FE9B91-8BCA-BCFF-3BB1-94CB33226898}"/>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18787" name="AutoShape 4">
            <a:extLst>
              <a:ext uri="{FF2B5EF4-FFF2-40B4-BE49-F238E27FC236}">
                <a16:creationId xmlns:a16="http://schemas.microsoft.com/office/drawing/2014/main" id="{745D4C09-1882-93B9-E323-BF7CF9AC07B7}"/>
              </a:ext>
            </a:extLst>
          </p:cNvPr>
          <p:cNvCxnSpPr>
            <a:cxnSpLocks noChangeShapeType="1"/>
            <a:stCxn id="118786" idx="0"/>
            <a:endCxn id="118786"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18788" name="Rectangle 5">
            <a:extLst>
              <a:ext uri="{FF2B5EF4-FFF2-40B4-BE49-F238E27FC236}">
                <a16:creationId xmlns:a16="http://schemas.microsoft.com/office/drawing/2014/main" id="{2DB279A6-32D8-5EDF-D1BA-0726E6B5DA84}"/>
              </a:ext>
            </a:extLst>
          </p:cNvPr>
          <p:cNvSpPr>
            <a:spLocks noGrp="1" noChangeArrowheads="1"/>
          </p:cNvSpPr>
          <p:nvPr>
            <p:ph type="body" idx="1"/>
          </p:nvPr>
        </p:nvSpPr>
        <p:spPr>
          <a:xfrm>
            <a:off x="-3237088" y="3173589"/>
            <a:ext cx="8064500" cy="4159956"/>
          </a:xfrm>
          <a:noFill/>
        </p:spPr>
        <p:txBody>
          <a:bodyPr/>
          <a:lstStyle/>
          <a:p>
            <a:pPr eaLnBrk="1" hangingPunct="1"/>
            <a:endParaRPr lang="el-GR" altLang="en-US" sz="2489"/>
          </a:p>
          <a:p>
            <a:pPr eaLnBrk="1" hangingPunct="1"/>
            <a:endParaRPr lang="el-GR" altLang="en-US" sz="2489"/>
          </a:p>
          <a:p>
            <a:pPr eaLnBrk="1" hangingPunct="1"/>
            <a:endParaRPr lang="el-GR" altLang="en-US" sz="2489"/>
          </a:p>
          <a:p>
            <a:pPr eaLnBrk="1" hangingPunct="1"/>
            <a:endParaRPr lang="el-GR" altLang="en-US" sz="2489"/>
          </a:p>
        </p:txBody>
      </p:sp>
      <p:graphicFrame>
        <p:nvGraphicFramePr>
          <p:cNvPr id="783382" name="Group 22">
            <a:extLst>
              <a:ext uri="{FF2B5EF4-FFF2-40B4-BE49-F238E27FC236}">
                <a16:creationId xmlns:a16="http://schemas.microsoft.com/office/drawing/2014/main" id="{AB0613BB-5381-377A-D286-80367B6FE5B5}"/>
              </a:ext>
            </a:extLst>
          </p:cNvPr>
          <p:cNvGraphicFramePr>
            <a:graphicFrameLocks noGrp="1"/>
          </p:cNvGraphicFramePr>
          <p:nvPr>
            <p:extLst>
              <p:ext uri="{D42A27DB-BD31-4B8C-83A1-F6EECF244321}">
                <p14:modId xmlns:p14="http://schemas.microsoft.com/office/powerpoint/2010/main" val="469699692"/>
              </p:ext>
            </p:extLst>
          </p:nvPr>
        </p:nvGraphicFramePr>
        <p:xfrm>
          <a:off x="859367" y="1828801"/>
          <a:ext cx="7872588" cy="4119884"/>
        </p:xfrm>
        <a:graphic>
          <a:graphicData uri="http://schemas.openxmlformats.org/drawingml/2006/table">
            <a:tbl>
              <a:tblPr/>
              <a:tblGrid>
                <a:gridCol w="3937062">
                  <a:extLst>
                    <a:ext uri="{9D8B030D-6E8A-4147-A177-3AD203B41FA5}">
                      <a16:colId xmlns:a16="http://schemas.microsoft.com/office/drawing/2014/main" val="20000"/>
                    </a:ext>
                  </a:extLst>
                </a:gridCol>
                <a:gridCol w="3935526">
                  <a:extLst>
                    <a:ext uri="{9D8B030D-6E8A-4147-A177-3AD203B41FA5}">
                      <a16:colId xmlns:a16="http://schemas.microsoft.com/office/drawing/2014/main" val="20001"/>
                    </a:ext>
                  </a:extLst>
                </a:gridCol>
              </a:tblGrid>
              <a:tr h="4102100">
                <a:tc>
                  <a:txBody>
                    <a:bodyPr/>
                    <a:lstStyle/>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Κηλίδα</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Βλατίδα</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Πλάκα</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Οζίδιο</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Πομφός</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Φυσαλίδα- Πομφόλυγα</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Φλύκταινα</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Εκδορά</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Έλκος</a:t>
                      </a:r>
                    </a:p>
                  </a:txBody>
                  <a:tcPr marL="81275" marR="81275" marT="40642" marB="406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Εφελκίδα</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Ατροφία </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Σκλήρυνση</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err="1">
                          <a:ln>
                            <a:noFill/>
                          </a:ln>
                          <a:solidFill>
                            <a:schemeClr val="bg2"/>
                          </a:solidFill>
                          <a:effectLst/>
                          <a:latin typeface="Arial" panose="020B0604020202020204" pitchFamily="34" charset="0"/>
                          <a:cs typeface="Arial" panose="020B0604020202020204" pitchFamily="34" charset="0"/>
                        </a:rPr>
                        <a:t>Τηλαγγειεκτασία</a:t>
                      </a:r>
                      <a:endPar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Πορφύρα</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Εκχύμωση</a:t>
                      </a:r>
                    </a:p>
                    <a:p>
                      <a:pPr marL="457200" marR="0" lvl="0" indent="-45720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pPr>
                      <a:r>
                        <a:rPr kumimoji="0" lang="el-GR" sz="2500" b="0" i="0" u="none" strike="noStrike" cap="none" normalizeH="0" baseline="0" dirty="0" err="1">
                          <a:ln>
                            <a:noFill/>
                          </a:ln>
                          <a:solidFill>
                            <a:schemeClr val="bg2"/>
                          </a:solidFill>
                          <a:effectLst/>
                          <a:latin typeface="Arial" panose="020B0604020202020204" pitchFamily="34" charset="0"/>
                          <a:cs typeface="Arial" panose="020B0604020202020204" pitchFamily="34" charset="0"/>
                        </a:rPr>
                        <a:t>Ποικιλοδερμ</a:t>
                      </a:r>
                      <a:r>
                        <a:rPr kumimoji="0" lang="en-US" sz="2500" b="0" i="0" u="none" strike="noStrike" cap="none" normalizeH="0" baseline="0" dirty="0" err="1">
                          <a:ln>
                            <a:noFill/>
                          </a:ln>
                          <a:solidFill>
                            <a:schemeClr val="bg2"/>
                          </a:solidFill>
                          <a:effectLst/>
                          <a:latin typeface="Arial" panose="020B0604020202020204" pitchFamily="34" charset="0"/>
                          <a:cs typeface="Arial" panose="020B0604020202020204" pitchFamily="34" charset="0"/>
                        </a:rPr>
                        <a:t>ί</a:t>
                      </a:r>
                      <a:r>
                        <a:rPr kumimoji="0" lang="el-GR" sz="25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α</a:t>
                      </a:r>
                    </a:p>
                  </a:txBody>
                  <a:tcPr marL="81275" marR="81275" marT="40642" marB="406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3EAF4768-B009-3404-7A3C-7547EFBF350F}"/>
              </a:ext>
            </a:extLst>
          </p:cNvPr>
          <p:cNvSpPr>
            <a:spLocks noGrp="1" noChangeArrowheads="1"/>
          </p:cNvSpPr>
          <p:nvPr>
            <p:ph type="title"/>
          </p:nvPr>
        </p:nvSpPr>
        <p:spPr>
          <a:xfrm>
            <a:off x="677333" y="448733"/>
            <a:ext cx="7721600" cy="812800"/>
          </a:xfrm>
        </p:spPr>
        <p:txBody>
          <a:bodyPr/>
          <a:lstStyle/>
          <a:p>
            <a:pPr eaLnBrk="1" hangingPunct="1"/>
            <a:r>
              <a:rPr lang="el-GR" altLang="en-US"/>
              <a:t>Κηλίδα</a:t>
            </a:r>
            <a:endParaRPr lang="en-US" altLang="en-US"/>
          </a:p>
        </p:txBody>
      </p:sp>
      <p:sp>
        <p:nvSpPr>
          <p:cNvPr id="122882" name="Freeform 3">
            <a:extLst>
              <a:ext uri="{FF2B5EF4-FFF2-40B4-BE49-F238E27FC236}">
                <a16:creationId xmlns:a16="http://schemas.microsoft.com/office/drawing/2014/main" id="{68AE2FA7-E78C-2B0F-A1E8-0E670BB9B912}"/>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22883" name="AutoShape 4">
            <a:extLst>
              <a:ext uri="{FF2B5EF4-FFF2-40B4-BE49-F238E27FC236}">
                <a16:creationId xmlns:a16="http://schemas.microsoft.com/office/drawing/2014/main" id="{A4C826AE-8833-D718-A3A9-F0D5C3DD59F7}"/>
              </a:ext>
            </a:extLst>
          </p:cNvPr>
          <p:cNvCxnSpPr>
            <a:cxnSpLocks noChangeShapeType="1"/>
            <a:stCxn id="122882" idx="0"/>
            <a:endCxn id="122882"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22884" name="Rectangle 5">
            <a:extLst>
              <a:ext uri="{FF2B5EF4-FFF2-40B4-BE49-F238E27FC236}">
                <a16:creationId xmlns:a16="http://schemas.microsoft.com/office/drawing/2014/main" id="{001D5DA1-5AA4-1949-21AB-A5D5442DF194}"/>
              </a:ext>
            </a:extLst>
          </p:cNvPr>
          <p:cNvSpPr>
            <a:spLocks noGrp="1" noChangeArrowheads="1"/>
          </p:cNvSpPr>
          <p:nvPr>
            <p:ph type="body" idx="1"/>
          </p:nvPr>
        </p:nvSpPr>
        <p:spPr>
          <a:xfrm>
            <a:off x="742245" y="1481667"/>
            <a:ext cx="8064500" cy="1663700"/>
          </a:xfrm>
          <a:noFill/>
        </p:spPr>
        <p:txBody>
          <a:bodyPr/>
          <a:lstStyle/>
          <a:p>
            <a:pPr eaLnBrk="1" hangingPunct="1"/>
            <a:r>
              <a:rPr lang="el-GR" altLang="en-US" sz="2489"/>
              <a:t>Επίπεδη περιγεγραμμένη βλάβη χαρακτηριζόμενη από </a:t>
            </a:r>
            <a:r>
              <a:rPr lang="el-GR" altLang="en-US" sz="2489" b="1" i="1">
                <a:solidFill>
                  <a:srgbClr val="C00000"/>
                </a:solidFill>
              </a:rPr>
              <a:t>μεταβολή του χρώματος</a:t>
            </a:r>
            <a:r>
              <a:rPr lang="el-GR" altLang="en-US" sz="2489" b="1">
                <a:solidFill>
                  <a:srgbClr val="C00000"/>
                </a:solidFill>
              </a:rPr>
              <a:t> του δέρματος ή του βλεννογόνου</a:t>
            </a:r>
            <a:r>
              <a:rPr lang="el-GR" altLang="en-US" sz="2489"/>
              <a:t> χωρίς μεταβολή στη σύσταση, το πάχος ή την ανάγλυφη κατασκευή. </a:t>
            </a:r>
          </a:p>
        </p:txBody>
      </p:sp>
      <p:pic>
        <p:nvPicPr>
          <p:cNvPr id="122885" name="Picture 6" descr="00220020">
            <a:extLst>
              <a:ext uri="{FF2B5EF4-FFF2-40B4-BE49-F238E27FC236}">
                <a16:creationId xmlns:a16="http://schemas.microsoft.com/office/drawing/2014/main" id="{D06E410B-1F6C-B5FC-EC0D-E70C5A6AD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745" y="3429000"/>
            <a:ext cx="4992511" cy="281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Freeform 3">
            <a:extLst>
              <a:ext uri="{FF2B5EF4-FFF2-40B4-BE49-F238E27FC236}">
                <a16:creationId xmlns:a16="http://schemas.microsoft.com/office/drawing/2014/main" id="{20667DCD-0361-043F-4C1A-72B3358F6BB0}"/>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20834" name="AutoShape 4">
            <a:extLst>
              <a:ext uri="{FF2B5EF4-FFF2-40B4-BE49-F238E27FC236}">
                <a16:creationId xmlns:a16="http://schemas.microsoft.com/office/drawing/2014/main" id="{36A32210-3BE7-CEAD-A7C5-5189A49FFBB1}"/>
              </a:ext>
            </a:extLst>
          </p:cNvPr>
          <p:cNvCxnSpPr>
            <a:cxnSpLocks noChangeShapeType="1"/>
            <a:stCxn id="120833" idx="0"/>
            <a:endCxn id="120833"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20835" name="Rectangle 5">
            <a:extLst>
              <a:ext uri="{FF2B5EF4-FFF2-40B4-BE49-F238E27FC236}">
                <a16:creationId xmlns:a16="http://schemas.microsoft.com/office/drawing/2014/main" id="{3BDB728A-ACFB-5192-65F4-38CEB3E70028}"/>
              </a:ext>
            </a:extLst>
          </p:cNvPr>
          <p:cNvSpPr>
            <a:spLocks noGrp="1" noChangeArrowheads="1"/>
          </p:cNvSpPr>
          <p:nvPr>
            <p:ph type="body" idx="1"/>
          </p:nvPr>
        </p:nvSpPr>
        <p:spPr>
          <a:xfrm>
            <a:off x="-3237088" y="3173589"/>
            <a:ext cx="8064500" cy="4159956"/>
          </a:xfrm>
          <a:noFill/>
        </p:spPr>
        <p:txBody>
          <a:bodyPr/>
          <a:lstStyle/>
          <a:p>
            <a:pPr eaLnBrk="1" hangingPunct="1"/>
            <a:endParaRPr lang="el-GR" altLang="en-US" sz="2489"/>
          </a:p>
          <a:p>
            <a:pPr eaLnBrk="1" hangingPunct="1"/>
            <a:endParaRPr lang="el-GR" altLang="en-US" sz="2489"/>
          </a:p>
          <a:p>
            <a:pPr eaLnBrk="1" hangingPunct="1"/>
            <a:endParaRPr lang="el-GR" altLang="en-US" sz="2489"/>
          </a:p>
          <a:p>
            <a:pPr eaLnBrk="1" hangingPunct="1"/>
            <a:endParaRPr lang="el-GR" altLang="en-US" sz="2489"/>
          </a:p>
        </p:txBody>
      </p:sp>
      <p:pic>
        <p:nvPicPr>
          <p:cNvPr id="120836" name="Picture 1">
            <a:extLst>
              <a:ext uri="{FF2B5EF4-FFF2-40B4-BE49-F238E27FC236}">
                <a16:creationId xmlns:a16="http://schemas.microsoft.com/office/drawing/2014/main" id="{16E6D576-FA4F-D618-659C-A705FAA5B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01"/>
            <a:ext cx="9091789" cy="63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3E6377D2-3FCB-978F-51BC-C9D56EFBD145}"/>
              </a:ext>
            </a:extLst>
          </p:cNvPr>
          <p:cNvSpPr>
            <a:spLocks noGrp="1" noChangeArrowheads="1"/>
          </p:cNvSpPr>
          <p:nvPr>
            <p:ph type="title"/>
          </p:nvPr>
        </p:nvSpPr>
        <p:spPr>
          <a:xfrm>
            <a:off x="677333" y="448733"/>
            <a:ext cx="7721600" cy="812800"/>
          </a:xfrm>
        </p:spPr>
        <p:txBody>
          <a:bodyPr/>
          <a:lstStyle/>
          <a:p>
            <a:pPr eaLnBrk="1" hangingPunct="1"/>
            <a:r>
              <a:rPr lang="el-GR" altLang="en-US"/>
              <a:t>Κηλίδα</a:t>
            </a:r>
            <a:endParaRPr lang="en-US" altLang="en-US"/>
          </a:p>
        </p:txBody>
      </p:sp>
      <p:sp>
        <p:nvSpPr>
          <p:cNvPr id="124930" name="Freeform 3">
            <a:extLst>
              <a:ext uri="{FF2B5EF4-FFF2-40B4-BE49-F238E27FC236}">
                <a16:creationId xmlns:a16="http://schemas.microsoft.com/office/drawing/2014/main" id="{1298CF50-3E1A-A79D-CFCF-D669B3E32958}"/>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24931" name="AutoShape 4">
            <a:extLst>
              <a:ext uri="{FF2B5EF4-FFF2-40B4-BE49-F238E27FC236}">
                <a16:creationId xmlns:a16="http://schemas.microsoft.com/office/drawing/2014/main" id="{1F667751-B7BE-9C3B-CFC0-8565ADABEEAA}"/>
              </a:ext>
            </a:extLst>
          </p:cNvPr>
          <p:cNvCxnSpPr>
            <a:cxnSpLocks noChangeShapeType="1"/>
            <a:stCxn id="124930" idx="0"/>
            <a:endCxn id="124930"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124932" name="Picture 8" descr="Figure 1A">
            <a:extLst>
              <a:ext uri="{FF2B5EF4-FFF2-40B4-BE49-F238E27FC236}">
                <a16:creationId xmlns:a16="http://schemas.microsoft.com/office/drawing/2014/main" id="{9D89A5BD-F63A-6627-28DB-0D7D9E974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67" y="1573389"/>
            <a:ext cx="3392311" cy="409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9" descr="00220015">
            <a:extLst>
              <a:ext uri="{FF2B5EF4-FFF2-40B4-BE49-F238E27FC236}">
                <a16:creationId xmlns:a16="http://schemas.microsoft.com/office/drawing/2014/main" id="{9E194FC3-9392-DF46-E191-8A8BDD0FC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823" y="1573390"/>
            <a:ext cx="3457222" cy="40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Rectangle 10">
            <a:extLst>
              <a:ext uri="{FF2B5EF4-FFF2-40B4-BE49-F238E27FC236}">
                <a16:creationId xmlns:a16="http://schemas.microsoft.com/office/drawing/2014/main" id="{31A41FE3-1453-E63F-6896-14E10D8E7706}"/>
              </a:ext>
            </a:extLst>
          </p:cNvPr>
          <p:cNvSpPr>
            <a:spLocks noGrp="1" noChangeArrowheads="1"/>
          </p:cNvSpPr>
          <p:nvPr>
            <p:ph type="body" idx="1"/>
          </p:nvPr>
        </p:nvSpPr>
        <p:spPr>
          <a:xfrm>
            <a:off x="987778" y="5604934"/>
            <a:ext cx="2751667" cy="640644"/>
          </a:xfrm>
          <a:noFill/>
        </p:spPr>
        <p:txBody>
          <a:bodyPr/>
          <a:lstStyle/>
          <a:p>
            <a:pPr algn="ctr" eaLnBrk="1" hangingPunct="1">
              <a:lnSpc>
                <a:spcPct val="135000"/>
              </a:lnSpc>
              <a:buFontTx/>
              <a:buNone/>
            </a:pPr>
            <a:r>
              <a:rPr lang="el-GR" altLang="en-US" sz="2133"/>
              <a:t>Ηλιακή Φακή </a:t>
            </a:r>
          </a:p>
        </p:txBody>
      </p:sp>
      <p:sp>
        <p:nvSpPr>
          <p:cNvPr id="124935" name="Rectangle 11">
            <a:extLst>
              <a:ext uri="{FF2B5EF4-FFF2-40B4-BE49-F238E27FC236}">
                <a16:creationId xmlns:a16="http://schemas.microsoft.com/office/drawing/2014/main" id="{2655E50C-6432-0F88-B5EF-876846C7D05A}"/>
              </a:ext>
            </a:extLst>
          </p:cNvPr>
          <p:cNvSpPr>
            <a:spLocks noChangeArrowheads="1"/>
          </p:cNvSpPr>
          <p:nvPr/>
        </p:nvSpPr>
        <p:spPr bwMode="auto">
          <a:xfrm>
            <a:off x="5661378" y="5604934"/>
            <a:ext cx="2751667"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Char char="•"/>
              <a:defRPr sz="3200">
                <a:solidFill>
                  <a:schemeClr val="tx1"/>
                </a:solidFill>
                <a:latin typeface="Times New Roman" panose="02020603050405020304" pitchFamily="18" charset="0"/>
              </a:defRPr>
            </a:lvl1pPr>
            <a:lvl2pPr marL="742950" indent="-285750">
              <a:spcBef>
                <a:spcPct val="20000"/>
              </a:spcBef>
              <a:buClr>
                <a:srgbClr val="66FF66"/>
              </a:buClr>
              <a:buFont typeface="Wingdings" pitchFamily="2" charset="2"/>
              <a:buChar char="§"/>
              <a:defRPr sz="2800">
                <a:solidFill>
                  <a:schemeClr val="tx1"/>
                </a:solidFill>
                <a:latin typeface="Times New Roman" panose="02020603050405020304" pitchFamily="18" charset="0"/>
              </a:defRPr>
            </a:lvl2pPr>
            <a:lvl3pPr marL="1143000" indent="-228600">
              <a:spcBef>
                <a:spcPct val="20000"/>
              </a:spcBef>
              <a:buClr>
                <a:srgbClr val="FFCC99"/>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304804" indent="-304804" algn="ctr" defTabSz="812810">
              <a:lnSpc>
                <a:spcPct val="135000"/>
              </a:lnSpc>
              <a:buClr>
                <a:srgbClr val="FF9900"/>
              </a:buClr>
              <a:buNone/>
            </a:pPr>
            <a:r>
              <a:rPr lang="en-US" altLang="en-US" sz="2133">
                <a:solidFill>
                  <a:srgbClr val="000000"/>
                </a:solidFill>
                <a:latin typeface="Arial" panose="020B0604020202020204" pitchFamily="34" charset="0"/>
                <a:cs typeface="Arial" panose="020B0604020202020204" pitchFamily="34" charset="0"/>
              </a:rPr>
              <a:t>Café-au-lait </a:t>
            </a:r>
            <a:r>
              <a:rPr lang="el-GR" altLang="en-US" sz="2133">
                <a:solidFill>
                  <a:srgbClr val="000000"/>
                </a:solidFill>
                <a:latin typeface="Arial" panose="020B0604020202020204" pitchFamily="34" charset="0"/>
                <a:cs typeface="Arial" panose="020B0604020202020204" pitchFamily="34" charset="0"/>
              </a:rPr>
              <a:t>κηλίδα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Freeform 3">
            <a:extLst>
              <a:ext uri="{FF2B5EF4-FFF2-40B4-BE49-F238E27FC236}">
                <a16:creationId xmlns:a16="http://schemas.microsoft.com/office/drawing/2014/main" id="{EF793792-CB1C-0464-2560-4519B17D81D0}"/>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GR" sz="1244" b="1" i="0" u="none" strike="noStrike" kern="1200" cap="none" spc="0" normalizeH="0" baseline="0" noProof="0">
              <a:ln>
                <a:noFill/>
              </a:ln>
              <a:solidFill>
                <a:srgbClr val="FFFFFF"/>
              </a:solidFill>
              <a:effectLst/>
              <a:uLnTx/>
              <a:uFillTx/>
              <a:latin typeface="Arial" panose="020B0604020202020204" pitchFamily="34" charset="0"/>
              <a:ea typeface="+mn-ea"/>
              <a:cs typeface="Arial" charset="0"/>
            </a:endParaRPr>
          </a:p>
        </p:txBody>
      </p:sp>
      <p:cxnSp>
        <p:nvCxnSpPr>
          <p:cNvPr id="190466" name="AutoShape 4">
            <a:extLst>
              <a:ext uri="{FF2B5EF4-FFF2-40B4-BE49-F238E27FC236}">
                <a16:creationId xmlns:a16="http://schemas.microsoft.com/office/drawing/2014/main" id="{E0911A9C-B2A4-2CE1-3845-A7055FC476DC}"/>
              </a:ext>
            </a:extLst>
          </p:cNvPr>
          <p:cNvCxnSpPr>
            <a:cxnSpLocks noChangeShapeType="1"/>
            <a:stCxn id="190465" idx="0"/>
            <a:endCxn id="190465"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90467" name="Rectangle 2">
            <a:extLst>
              <a:ext uri="{FF2B5EF4-FFF2-40B4-BE49-F238E27FC236}">
                <a16:creationId xmlns:a16="http://schemas.microsoft.com/office/drawing/2014/main" id="{985A37EF-B6FB-AF7D-71D2-76DFDB35BB81}"/>
              </a:ext>
            </a:extLst>
          </p:cNvPr>
          <p:cNvSpPr>
            <a:spLocks noGrp="1" noChangeArrowheads="1"/>
          </p:cNvSpPr>
          <p:nvPr>
            <p:ph type="title"/>
          </p:nvPr>
        </p:nvSpPr>
        <p:spPr>
          <a:xfrm>
            <a:off x="539044" y="5686778"/>
            <a:ext cx="7721600" cy="812800"/>
          </a:xfrm>
        </p:spPr>
        <p:txBody>
          <a:bodyPr/>
          <a:lstStyle/>
          <a:p>
            <a:pPr eaLnBrk="1" hangingPunct="1"/>
            <a:r>
              <a:rPr lang="el-GR" altLang="en-US" sz="2489"/>
              <a:t>Λε</a:t>
            </a:r>
            <a:r>
              <a:rPr lang="en-US" altLang="en-US" sz="2489"/>
              <a:t>ύ</a:t>
            </a:r>
            <a:r>
              <a:rPr lang="el-GR" altLang="en-US" sz="2489"/>
              <a:t>κη</a:t>
            </a:r>
            <a:endParaRPr lang="en-US" altLang="en-US" sz="2489"/>
          </a:p>
        </p:txBody>
      </p:sp>
      <p:pic>
        <p:nvPicPr>
          <p:cNvPr id="190468" name="Picture 2">
            <a:extLst>
              <a:ext uri="{FF2B5EF4-FFF2-40B4-BE49-F238E27FC236}">
                <a16:creationId xmlns:a16="http://schemas.microsoft.com/office/drawing/2014/main" id="{59BDC4DA-7AA3-0AF7-4427-DF23230A1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183"/>
          <a:stretch>
            <a:fillRect/>
          </a:stretch>
        </p:blipFill>
        <p:spPr bwMode="auto">
          <a:xfrm>
            <a:off x="0" y="381001"/>
            <a:ext cx="9155289" cy="541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72318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90A7FA-608C-6944-92B6-82F9C852DBB9}"/>
              </a:ext>
            </a:extLst>
          </p:cNvPr>
          <p:cNvSpPr txBox="1"/>
          <p:nvPr/>
        </p:nvSpPr>
        <p:spPr>
          <a:xfrm>
            <a:off x="2889948" y="701408"/>
            <a:ext cx="3551421" cy="523220"/>
          </a:xfrm>
          <a:prstGeom prst="rect">
            <a:avLst/>
          </a:prstGeom>
          <a:noFill/>
        </p:spPr>
        <p:txBody>
          <a:bodyPr wrap="none" rtlCol="0">
            <a:spAutoFit/>
          </a:bodyPr>
          <a:lstStyle/>
          <a:p>
            <a:r>
              <a:rPr lang="en-US" sz="2800" dirty="0">
                <a:solidFill>
                  <a:srgbClr val="0432FF"/>
                </a:solidFill>
              </a:rPr>
              <a:t>E</a:t>
            </a:r>
            <a:r>
              <a:rPr lang="el-GR" sz="2800" dirty="0" err="1">
                <a:solidFill>
                  <a:srgbClr val="0432FF"/>
                </a:solidFill>
              </a:rPr>
              <a:t>ισαγωγικό</a:t>
            </a:r>
            <a:r>
              <a:rPr lang="el-GR" sz="2800" dirty="0">
                <a:solidFill>
                  <a:srgbClr val="0432FF"/>
                </a:solidFill>
              </a:rPr>
              <a:t> Μάθημα </a:t>
            </a:r>
            <a:endParaRPr lang="en-GR" sz="2800" dirty="0">
              <a:solidFill>
                <a:srgbClr val="0432FF"/>
              </a:solidFill>
            </a:endParaRPr>
          </a:p>
        </p:txBody>
      </p:sp>
      <p:sp>
        <p:nvSpPr>
          <p:cNvPr id="7" name="TextBox 6">
            <a:extLst>
              <a:ext uri="{FF2B5EF4-FFF2-40B4-BE49-F238E27FC236}">
                <a16:creationId xmlns:a16="http://schemas.microsoft.com/office/drawing/2014/main" id="{5F77FF45-6B54-8B45-94BC-A33B349974C5}"/>
              </a:ext>
            </a:extLst>
          </p:cNvPr>
          <p:cNvSpPr txBox="1"/>
          <p:nvPr/>
        </p:nvSpPr>
        <p:spPr>
          <a:xfrm>
            <a:off x="899592" y="1688965"/>
            <a:ext cx="7200800" cy="3416320"/>
          </a:xfrm>
          <a:prstGeom prst="rect">
            <a:avLst/>
          </a:prstGeom>
          <a:noFill/>
        </p:spPr>
        <p:txBody>
          <a:bodyPr wrap="square" rtlCol="0">
            <a:spAutoFit/>
          </a:bodyPr>
          <a:lstStyle/>
          <a:p>
            <a:pPr marL="285750" indent="-285750">
              <a:buFont typeface="Arial" panose="020B0604020202020204" pitchFamily="34" charset="0"/>
              <a:buChar char="•"/>
            </a:pPr>
            <a:r>
              <a:rPr lang="el-GR" sz="2400" dirty="0"/>
              <a:t>Ιστορία Νοσοκομείου «Ανδρέας Συγγρός»</a:t>
            </a:r>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r>
              <a:rPr lang="el-GR" sz="2400" dirty="0"/>
              <a:t>Η Δερματολογία – </a:t>
            </a:r>
            <a:r>
              <a:rPr lang="el-GR" sz="2400" dirty="0" err="1"/>
              <a:t>Αφροδισιολογία</a:t>
            </a:r>
            <a:r>
              <a:rPr lang="el-GR" sz="2400" dirty="0"/>
              <a:t> σήμερα</a:t>
            </a:r>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r>
              <a:rPr lang="el-GR" sz="2400" dirty="0"/>
              <a:t>Προσέγγιση δερματολογικού ασθενούς</a:t>
            </a:r>
          </a:p>
          <a:p>
            <a:pPr marL="800100" lvl="1" indent="-342900">
              <a:buFont typeface="Wingdings" pitchFamily="2" charset="2"/>
              <a:buChar char="Ø"/>
            </a:pPr>
            <a:r>
              <a:rPr lang="el-GR" sz="2400" dirty="0"/>
              <a:t>Ιστορικό</a:t>
            </a:r>
          </a:p>
          <a:p>
            <a:pPr marL="800100" lvl="1" indent="-342900">
              <a:buFont typeface="Wingdings" pitchFamily="2" charset="2"/>
              <a:buChar char="Ø"/>
            </a:pPr>
            <a:r>
              <a:rPr lang="el-GR" sz="2400" dirty="0"/>
              <a:t>Κλινική εξέταση</a:t>
            </a:r>
          </a:p>
          <a:p>
            <a:pPr marL="800100" lvl="1" indent="-342900">
              <a:buFont typeface="Wingdings" pitchFamily="2" charset="2"/>
              <a:buChar char="Ø"/>
            </a:pPr>
            <a:r>
              <a:rPr lang="el-GR" sz="2400" dirty="0" err="1"/>
              <a:t>Παρακλινικές</a:t>
            </a:r>
            <a:r>
              <a:rPr lang="en-US" sz="2400" dirty="0"/>
              <a:t>/ </a:t>
            </a:r>
            <a:r>
              <a:rPr lang="el-GR" sz="2400" dirty="0"/>
              <a:t>εργαστηριακές εξετάσεις</a:t>
            </a:r>
          </a:p>
          <a:p>
            <a:pPr marL="285750" indent="-285750">
              <a:buFont typeface="Arial" panose="020B0604020202020204" pitchFamily="34" charset="0"/>
              <a:buChar char="•"/>
            </a:pPr>
            <a:endParaRPr lang="en-GR" sz="2400" dirty="0"/>
          </a:p>
        </p:txBody>
      </p:sp>
    </p:spTree>
    <p:extLst>
      <p:ext uri="{BB962C8B-B14F-4D97-AF65-F5344CB8AC3E}">
        <p14:creationId xmlns:p14="http://schemas.microsoft.com/office/powerpoint/2010/main" val="25878476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450C4EA9-554E-4969-2806-BC16B2D9A26D}"/>
              </a:ext>
            </a:extLst>
          </p:cNvPr>
          <p:cNvSpPr>
            <a:spLocks noGrp="1" noChangeArrowheads="1"/>
          </p:cNvSpPr>
          <p:nvPr>
            <p:ph type="title"/>
          </p:nvPr>
        </p:nvSpPr>
        <p:spPr>
          <a:xfrm>
            <a:off x="677333" y="486834"/>
            <a:ext cx="7721600" cy="812800"/>
          </a:xfrm>
        </p:spPr>
        <p:txBody>
          <a:bodyPr/>
          <a:lstStyle/>
          <a:p>
            <a:pPr eaLnBrk="1" hangingPunct="1"/>
            <a:r>
              <a:rPr lang="el-GR" altLang="en-US"/>
              <a:t>Βλατίδα</a:t>
            </a:r>
            <a:endParaRPr lang="en-US" altLang="en-US"/>
          </a:p>
        </p:txBody>
      </p:sp>
      <p:sp>
        <p:nvSpPr>
          <p:cNvPr id="131074" name="Freeform 3">
            <a:extLst>
              <a:ext uri="{FF2B5EF4-FFF2-40B4-BE49-F238E27FC236}">
                <a16:creationId xmlns:a16="http://schemas.microsoft.com/office/drawing/2014/main" id="{8036BF8A-B900-58E2-F89B-64563043ED41}"/>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31075" name="AutoShape 4">
            <a:extLst>
              <a:ext uri="{FF2B5EF4-FFF2-40B4-BE49-F238E27FC236}">
                <a16:creationId xmlns:a16="http://schemas.microsoft.com/office/drawing/2014/main" id="{17C7A25F-52B4-578F-5B8D-14F7FF7185BC}"/>
              </a:ext>
            </a:extLst>
          </p:cNvPr>
          <p:cNvCxnSpPr>
            <a:cxnSpLocks noChangeShapeType="1"/>
            <a:stCxn id="131074" idx="0"/>
            <a:endCxn id="131074"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31076" name="Rectangle 5">
            <a:extLst>
              <a:ext uri="{FF2B5EF4-FFF2-40B4-BE49-F238E27FC236}">
                <a16:creationId xmlns:a16="http://schemas.microsoft.com/office/drawing/2014/main" id="{927678E9-4BC5-CA42-D7F3-57D13E6A6CFB}"/>
              </a:ext>
            </a:extLst>
          </p:cNvPr>
          <p:cNvSpPr>
            <a:spLocks noGrp="1" noChangeArrowheads="1"/>
          </p:cNvSpPr>
          <p:nvPr>
            <p:ph type="body" idx="1"/>
          </p:nvPr>
        </p:nvSpPr>
        <p:spPr>
          <a:xfrm>
            <a:off x="795867" y="1354667"/>
            <a:ext cx="8064500" cy="1663700"/>
          </a:xfrm>
          <a:noFill/>
        </p:spPr>
        <p:txBody>
          <a:bodyPr/>
          <a:lstStyle/>
          <a:p>
            <a:pPr eaLnBrk="1" hangingPunct="1"/>
            <a:r>
              <a:rPr lang="el-GR" altLang="en-US" sz="2489"/>
              <a:t>Στέρεη, επηρμένη βλατίδα, μικρότερο από 1 εκατοστό σε διάμετρο</a:t>
            </a:r>
          </a:p>
        </p:txBody>
      </p:sp>
      <p:pic>
        <p:nvPicPr>
          <p:cNvPr id="131077" name="Picture 7" descr="00220022">
            <a:extLst>
              <a:ext uri="{FF2B5EF4-FFF2-40B4-BE49-F238E27FC236}">
                <a16:creationId xmlns:a16="http://schemas.microsoft.com/office/drawing/2014/main" id="{D6D11BBF-2AA3-86DD-7F1C-C83BC21B9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834" y="2661355"/>
            <a:ext cx="5696655" cy="33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Freeform 3">
            <a:extLst>
              <a:ext uri="{FF2B5EF4-FFF2-40B4-BE49-F238E27FC236}">
                <a16:creationId xmlns:a16="http://schemas.microsoft.com/office/drawing/2014/main" id="{D8C793B2-B1FF-2FE0-9098-859545015EBA}"/>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29026" name="AutoShape 4">
            <a:extLst>
              <a:ext uri="{FF2B5EF4-FFF2-40B4-BE49-F238E27FC236}">
                <a16:creationId xmlns:a16="http://schemas.microsoft.com/office/drawing/2014/main" id="{671E2791-F510-D87D-3A95-5D319CCEF39D}"/>
              </a:ext>
            </a:extLst>
          </p:cNvPr>
          <p:cNvCxnSpPr>
            <a:cxnSpLocks noChangeShapeType="1"/>
            <a:stCxn id="129025" idx="0"/>
            <a:endCxn id="129025"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29027" name="Rectangle 5">
            <a:extLst>
              <a:ext uri="{FF2B5EF4-FFF2-40B4-BE49-F238E27FC236}">
                <a16:creationId xmlns:a16="http://schemas.microsoft.com/office/drawing/2014/main" id="{225F3ADC-E808-AE0B-7E73-AEA3198CD88A}"/>
              </a:ext>
            </a:extLst>
          </p:cNvPr>
          <p:cNvSpPr>
            <a:spLocks noGrp="1" noChangeArrowheads="1"/>
          </p:cNvSpPr>
          <p:nvPr>
            <p:ph type="body" idx="1"/>
          </p:nvPr>
        </p:nvSpPr>
        <p:spPr>
          <a:xfrm>
            <a:off x="-3237088" y="3173589"/>
            <a:ext cx="8064500" cy="4159956"/>
          </a:xfrm>
          <a:noFill/>
        </p:spPr>
        <p:txBody>
          <a:bodyPr/>
          <a:lstStyle/>
          <a:p>
            <a:pPr eaLnBrk="1" hangingPunct="1"/>
            <a:endParaRPr lang="el-GR" altLang="en-US" sz="2489"/>
          </a:p>
          <a:p>
            <a:pPr eaLnBrk="1" hangingPunct="1"/>
            <a:endParaRPr lang="el-GR" altLang="en-US" sz="2489"/>
          </a:p>
          <a:p>
            <a:pPr eaLnBrk="1" hangingPunct="1"/>
            <a:endParaRPr lang="el-GR" altLang="en-US" sz="2489"/>
          </a:p>
          <a:p>
            <a:pPr eaLnBrk="1" hangingPunct="1"/>
            <a:endParaRPr lang="el-GR" altLang="en-US" sz="2489"/>
          </a:p>
        </p:txBody>
      </p:sp>
      <p:pic>
        <p:nvPicPr>
          <p:cNvPr id="129028" name="13 - Εικόνα">
            <a:extLst>
              <a:ext uri="{FF2B5EF4-FFF2-40B4-BE49-F238E27FC236}">
                <a16:creationId xmlns:a16="http://schemas.microsoft.com/office/drawing/2014/main" id="{2E3A1666-9F0D-3D00-1AC1-30AD62680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25F2FAAA-EA4C-F01C-5C6B-688052484A89}"/>
              </a:ext>
            </a:extLst>
          </p:cNvPr>
          <p:cNvSpPr>
            <a:spLocks noGrp="1" noChangeArrowheads="1"/>
          </p:cNvSpPr>
          <p:nvPr>
            <p:ph type="title"/>
          </p:nvPr>
        </p:nvSpPr>
        <p:spPr>
          <a:xfrm>
            <a:off x="755576" y="116632"/>
            <a:ext cx="7721600" cy="812800"/>
          </a:xfrm>
        </p:spPr>
        <p:txBody>
          <a:bodyPr/>
          <a:lstStyle/>
          <a:p>
            <a:pPr eaLnBrk="1" hangingPunct="1"/>
            <a:r>
              <a:rPr lang="el-GR" altLang="en-US" dirty="0"/>
              <a:t>Βλατίδα</a:t>
            </a:r>
            <a:endParaRPr lang="en-US" altLang="en-US" dirty="0"/>
          </a:p>
        </p:txBody>
      </p:sp>
      <p:sp>
        <p:nvSpPr>
          <p:cNvPr id="133122" name="Freeform 3">
            <a:extLst>
              <a:ext uri="{FF2B5EF4-FFF2-40B4-BE49-F238E27FC236}">
                <a16:creationId xmlns:a16="http://schemas.microsoft.com/office/drawing/2014/main" id="{ABAF9B9E-DF32-28DD-332E-B1ADACFD0226}"/>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33123" name="AutoShape 4">
            <a:extLst>
              <a:ext uri="{FF2B5EF4-FFF2-40B4-BE49-F238E27FC236}">
                <a16:creationId xmlns:a16="http://schemas.microsoft.com/office/drawing/2014/main" id="{6DB0EFA7-E343-772E-1B09-B7055056C490}"/>
              </a:ext>
            </a:extLst>
          </p:cNvPr>
          <p:cNvCxnSpPr>
            <a:cxnSpLocks noChangeShapeType="1"/>
            <a:stCxn id="133122" idx="0"/>
            <a:endCxn id="133122"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33124" name="Rectangle 5">
            <a:extLst>
              <a:ext uri="{FF2B5EF4-FFF2-40B4-BE49-F238E27FC236}">
                <a16:creationId xmlns:a16="http://schemas.microsoft.com/office/drawing/2014/main" id="{364D33EE-2331-8954-BD91-7F4C76023569}"/>
              </a:ext>
            </a:extLst>
          </p:cNvPr>
          <p:cNvSpPr>
            <a:spLocks noGrp="1" noChangeArrowheads="1"/>
          </p:cNvSpPr>
          <p:nvPr>
            <p:ph type="body" idx="1"/>
          </p:nvPr>
        </p:nvSpPr>
        <p:spPr>
          <a:xfrm>
            <a:off x="2915816" y="6206268"/>
            <a:ext cx="3392311" cy="640644"/>
          </a:xfrm>
          <a:noFill/>
        </p:spPr>
        <p:txBody>
          <a:bodyPr/>
          <a:lstStyle/>
          <a:p>
            <a:pPr algn="ctr" eaLnBrk="1" hangingPunct="1">
              <a:buFontTx/>
              <a:buNone/>
            </a:pPr>
            <a:r>
              <a:rPr lang="el-GR" altLang="en-US" sz="2133"/>
              <a:t>Ομαλός Λειχήνας </a:t>
            </a:r>
          </a:p>
        </p:txBody>
      </p:sp>
      <p:pic>
        <p:nvPicPr>
          <p:cNvPr id="133126" name="Picture 10" descr="~AUT0056">
            <a:extLst>
              <a:ext uri="{FF2B5EF4-FFF2-40B4-BE49-F238E27FC236}">
                <a16:creationId xmlns:a16="http://schemas.microsoft.com/office/drawing/2014/main" id="{A5BEE6B4-BC86-B77C-9E33-AA21A4009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34" y="1124744"/>
            <a:ext cx="8401330"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8CF59C0D-01C6-1FE4-DB44-2BEBA1C75B09}"/>
              </a:ext>
            </a:extLst>
          </p:cNvPr>
          <p:cNvSpPr>
            <a:spLocks noGrp="1" noChangeArrowheads="1"/>
          </p:cNvSpPr>
          <p:nvPr>
            <p:ph type="title"/>
          </p:nvPr>
        </p:nvSpPr>
        <p:spPr>
          <a:xfrm>
            <a:off x="677333" y="448733"/>
            <a:ext cx="7721600" cy="812800"/>
          </a:xfrm>
        </p:spPr>
        <p:txBody>
          <a:bodyPr/>
          <a:lstStyle/>
          <a:p>
            <a:pPr eaLnBrk="1" hangingPunct="1"/>
            <a:r>
              <a:rPr lang="el-GR" altLang="en-US"/>
              <a:t>Πλάκα</a:t>
            </a:r>
            <a:endParaRPr lang="en-US" altLang="en-US"/>
          </a:p>
        </p:txBody>
      </p:sp>
      <p:sp>
        <p:nvSpPr>
          <p:cNvPr id="137218" name="Freeform 3">
            <a:extLst>
              <a:ext uri="{FF2B5EF4-FFF2-40B4-BE49-F238E27FC236}">
                <a16:creationId xmlns:a16="http://schemas.microsoft.com/office/drawing/2014/main" id="{C9F13DFF-3B6D-3DEB-5B33-C30E920C880B}"/>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37219" name="AutoShape 4">
            <a:extLst>
              <a:ext uri="{FF2B5EF4-FFF2-40B4-BE49-F238E27FC236}">
                <a16:creationId xmlns:a16="http://schemas.microsoft.com/office/drawing/2014/main" id="{E080E9C2-89F3-A39B-E050-FADD782C2F69}"/>
              </a:ext>
            </a:extLst>
          </p:cNvPr>
          <p:cNvCxnSpPr>
            <a:cxnSpLocks noChangeShapeType="1"/>
            <a:stCxn id="137218" idx="0"/>
            <a:endCxn id="137218"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37220" name="Rectangle 5">
            <a:extLst>
              <a:ext uri="{FF2B5EF4-FFF2-40B4-BE49-F238E27FC236}">
                <a16:creationId xmlns:a16="http://schemas.microsoft.com/office/drawing/2014/main" id="{3A62A5FE-7063-FD5E-0C40-0C5D1B634D6D}"/>
              </a:ext>
            </a:extLst>
          </p:cNvPr>
          <p:cNvSpPr>
            <a:spLocks noGrp="1" noChangeArrowheads="1"/>
          </p:cNvSpPr>
          <p:nvPr>
            <p:ph type="body" idx="1"/>
          </p:nvPr>
        </p:nvSpPr>
        <p:spPr>
          <a:xfrm>
            <a:off x="795867" y="1316567"/>
            <a:ext cx="8256412" cy="1279877"/>
          </a:xfrm>
          <a:noFill/>
        </p:spPr>
        <p:txBody>
          <a:bodyPr/>
          <a:lstStyle/>
          <a:p>
            <a:pPr eaLnBrk="1" hangingPunct="1"/>
            <a:r>
              <a:rPr lang="el-GR" altLang="en-US" sz="2489"/>
              <a:t>Βλάβη του δέρματος, διαμέτρου &gt; 1 εκ., με επηγερμένη επίπεδη επιφάνεια και επιφανειακή τάση εξάπλωσης</a:t>
            </a:r>
          </a:p>
        </p:txBody>
      </p:sp>
      <p:pic>
        <p:nvPicPr>
          <p:cNvPr id="137221" name="Picture 7" descr="00220023">
            <a:extLst>
              <a:ext uri="{FF2B5EF4-FFF2-40B4-BE49-F238E27FC236}">
                <a16:creationId xmlns:a16="http://schemas.microsoft.com/office/drawing/2014/main" id="{B8A32A64-8114-AC28-30EF-ED3DC6134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333" y="2724857"/>
            <a:ext cx="6080478" cy="326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5886B94B-BD42-31E9-5FBA-7CB78D6F74D7}"/>
              </a:ext>
            </a:extLst>
          </p:cNvPr>
          <p:cNvSpPr>
            <a:spLocks noGrp="1" noChangeArrowheads="1"/>
          </p:cNvSpPr>
          <p:nvPr>
            <p:ph type="title"/>
          </p:nvPr>
        </p:nvSpPr>
        <p:spPr>
          <a:xfrm>
            <a:off x="711200" y="246381"/>
            <a:ext cx="7721600" cy="812800"/>
          </a:xfrm>
        </p:spPr>
        <p:txBody>
          <a:bodyPr/>
          <a:lstStyle/>
          <a:p>
            <a:pPr eaLnBrk="1" hangingPunct="1"/>
            <a:r>
              <a:rPr lang="el-GR" altLang="en-US" dirty="0"/>
              <a:t>Πλάκα</a:t>
            </a:r>
            <a:endParaRPr lang="en-US" altLang="en-US" dirty="0"/>
          </a:p>
        </p:txBody>
      </p:sp>
      <p:sp>
        <p:nvSpPr>
          <p:cNvPr id="139266" name="Freeform 3">
            <a:extLst>
              <a:ext uri="{FF2B5EF4-FFF2-40B4-BE49-F238E27FC236}">
                <a16:creationId xmlns:a16="http://schemas.microsoft.com/office/drawing/2014/main" id="{EEE2042F-7E0F-68C5-91FE-F2C174E503BC}"/>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39267" name="AutoShape 4">
            <a:extLst>
              <a:ext uri="{FF2B5EF4-FFF2-40B4-BE49-F238E27FC236}">
                <a16:creationId xmlns:a16="http://schemas.microsoft.com/office/drawing/2014/main" id="{FF4EAC02-2C3F-C99A-7978-F037FCAD5FB4}"/>
              </a:ext>
            </a:extLst>
          </p:cNvPr>
          <p:cNvCxnSpPr>
            <a:cxnSpLocks noChangeShapeType="1"/>
            <a:stCxn id="139266" idx="0"/>
            <a:endCxn id="139266"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39268" name="Rectangle 5">
            <a:extLst>
              <a:ext uri="{FF2B5EF4-FFF2-40B4-BE49-F238E27FC236}">
                <a16:creationId xmlns:a16="http://schemas.microsoft.com/office/drawing/2014/main" id="{F91A981D-4808-4046-35E6-4941F8F35D07}"/>
              </a:ext>
            </a:extLst>
          </p:cNvPr>
          <p:cNvSpPr>
            <a:spLocks noGrp="1" noChangeArrowheads="1"/>
          </p:cNvSpPr>
          <p:nvPr>
            <p:ph type="body" idx="1"/>
          </p:nvPr>
        </p:nvSpPr>
        <p:spPr>
          <a:xfrm>
            <a:off x="3604102" y="5826983"/>
            <a:ext cx="2367844" cy="704145"/>
          </a:xfrm>
          <a:noFill/>
        </p:spPr>
        <p:txBody>
          <a:bodyPr/>
          <a:lstStyle/>
          <a:p>
            <a:pPr algn="ctr" eaLnBrk="1" hangingPunct="1">
              <a:lnSpc>
                <a:spcPct val="135000"/>
              </a:lnSpc>
              <a:buFontTx/>
              <a:buNone/>
            </a:pPr>
            <a:r>
              <a:rPr lang="el-GR" altLang="en-US"/>
              <a:t>Ψωρίαση</a:t>
            </a:r>
          </a:p>
        </p:txBody>
      </p:sp>
      <p:pic>
        <p:nvPicPr>
          <p:cNvPr id="139270" name="Picture 10" descr="~AUT0036">
            <a:extLst>
              <a:ext uri="{FF2B5EF4-FFF2-40B4-BE49-F238E27FC236}">
                <a16:creationId xmlns:a16="http://schemas.microsoft.com/office/drawing/2014/main" id="{6C86F4A1-9D27-F996-0932-33BCE7FFD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78" y="1253067"/>
            <a:ext cx="3287682"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E7B2B85B-6F09-3BB9-8A7C-E7CE99310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246211"/>
            <a:ext cx="3805926" cy="285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1B8989EF-DB55-BF67-7157-C6C8350B1204}"/>
              </a:ext>
            </a:extLst>
          </p:cNvPr>
          <p:cNvSpPr>
            <a:spLocks noGrp="1" noChangeArrowheads="1"/>
          </p:cNvSpPr>
          <p:nvPr>
            <p:ph type="title"/>
          </p:nvPr>
        </p:nvSpPr>
        <p:spPr>
          <a:xfrm>
            <a:off x="677333" y="448733"/>
            <a:ext cx="7721600" cy="812800"/>
          </a:xfrm>
        </p:spPr>
        <p:txBody>
          <a:bodyPr/>
          <a:lstStyle/>
          <a:p>
            <a:pPr eaLnBrk="1" hangingPunct="1"/>
            <a:r>
              <a:rPr lang="el-GR" altLang="en-US"/>
              <a:t>Δισκοειδές-νομισματοειδές </a:t>
            </a:r>
            <a:endParaRPr lang="en-US" altLang="en-US"/>
          </a:p>
        </p:txBody>
      </p:sp>
      <p:sp>
        <p:nvSpPr>
          <p:cNvPr id="178178" name="Freeform 3">
            <a:extLst>
              <a:ext uri="{FF2B5EF4-FFF2-40B4-BE49-F238E27FC236}">
                <a16:creationId xmlns:a16="http://schemas.microsoft.com/office/drawing/2014/main" id="{9AB4B51C-FBAA-0573-67A9-13D71AB806B9}"/>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78179" name="AutoShape 4">
            <a:extLst>
              <a:ext uri="{FF2B5EF4-FFF2-40B4-BE49-F238E27FC236}">
                <a16:creationId xmlns:a16="http://schemas.microsoft.com/office/drawing/2014/main" id="{EE13AE16-BE8B-E3B5-895B-7E18C993ED40}"/>
              </a:ext>
            </a:extLst>
          </p:cNvPr>
          <p:cNvCxnSpPr>
            <a:cxnSpLocks noChangeShapeType="1"/>
            <a:stCxn id="178178" idx="0"/>
            <a:endCxn id="178178"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78180" name="Rectangle 5">
            <a:extLst>
              <a:ext uri="{FF2B5EF4-FFF2-40B4-BE49-F238E27FC236}">
                <a16:creationId xmlns:a16="http://schemas.microsoft.com/office/drawing/2014/main" id="{5CFA7390-AE52-0A9A-B332-A5DB8F116A08}"/>
              </a:ext>
            </a:extLst>
          </p:cNvPr>
          <p:cNvSpPr>
            <a:spLocks noGrp="1" noChangeArrowheads="1"/>
          </p:cNvSpPr>
          <p:nvPr>
            <p:ph type="body" idx="1"/>
          </p:nvPr>
        </p:nvSpPr>
        <p:spPr>
          <a:xfrm>
            <a:off x="3227212" y="5765800"/>
            <a:ext cx="3457222" cy="767644"/>
          </a:xfrm>
          <a:noFill/>
        </p:spPr>
        <p:txBody>
          <a:bodyPr/>
          <a:lstStyle/>
          <a:p>
            <a:pPr algn="ctr" eaLnBrk="1" hangingPunct="1">
              <a:lnSpc>
                <a:spcPct val="135000"/>
              </a:lnSpc>
              <a:buFontTx/>
              <a:buNone/>
            </a:pPr>
            <a:r>
              <a:rPr lang="el-GR" altLang="en-US" sz="2489" dirty="0" err="1"/>
              <a:t>Νομισματοειδές</a:t>
            </a:r>
            <a:r>
              <a:rPr lang="el-GR" altLang="en-US" sz="2489" dirty="0"/>
              <a:t> έκζεμα</a:t>
            </a:r>
          </a:p>
        </p:txBody>
      </p:sp>
      <p:pic>
        <p:nvPicPr>
          <p:cNvPr id="178181" name="Picture 10" descr="03NummularEczema">
            <a:extLst>
              <a:ext uri="{FF2B5EF4-FFF2-40B4-BE49-F238E27FC236}">
                <a16:creationId xmlns:a16="http://schemas.microsoft.com/office/drawing/2014/main" id="{B0CF70D6-E3A6-A65E-B3EE-BF6D04356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145" y="1605844"/>
            <a:ext cx="7430911"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638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Freeform 3">
            <a:extLst>
              <a:ext uri="{FF2B5EF4-FFF2-40B4-BE49-F238E27FC236}">
                <a16:creationId xmlns:a16="http://schemas.microsoft.com/office/drawing/2014/main" id="{2D9A24C5-67B5-301E-BF02-F7034331C0BE}"/>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98658" name="AutoShape 4">
            <a:extLst>
              <a:ext uri="{FF2B5EF4-FFF2-40B4-BE49-F238E27FC236}">
                <a16:creationId xmlns:a16="http://schemas.microsoft.com/office/drawing/2014/main" id="{901A15FC-0712-D8E9-1D97-D410A006CB63}"/>
              </a:ext>
            </a:extLst>
          </p:cNvPr>
          <p:cNvCxnSpPr>
            <a:cxnSpLocks noChangeShapeType="1"/>
            <a:stCxn id="198657" idx="0"/>
            <a:endCxn id="198657"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98659" name="Rectangle 2">
            <a:extLst>
              <a:ext uri="{FF2B5EF4-FFF2-40B4-BE49-F238E27FC236}">
                <a16:creationId xmlns:a16="http://schemas.microsoft.com/office/drawing/2014/main" id="{45CCFBC1-CE8F-2345-3089-0C854D4CE75F}"/>
              </a:ext>
            </a:extLst>
          </p:cNvPr>
          <p:cNvSpPr>
            <a:spLocks noGrp="1" noChangeArrowheads="1"/>
          </p:cNvSpPr>
          <p:nvPr>
            <p:ph type="title"/>
          </p:nvPr>
        </p:nvSpPr>
        <p:spPr>
          <a:xfrm>
            <a:off x="539044" y="5796844"/>
            <a:ext cx="7721600" cy="812800"/>
          </a:xfrm>
        </p:spPr>
        <p:txBody>
          <a:bodyPr/>
          <a:lstStyle/>
          <a:p>
            <a:pPr eaLnBrk="1" hangingPunct="1"/>
            <a:r>
              <a:rPr lang="el-GR" altLang="en-US" sz="2489"/>
              <a:t>Ξανθέλασμα</a:t>
            </a:r>
            <a:endParaRPr lang="en-US" altLang="en-US" sz="2489"/>
          </a:p>
        </p:txBody>
      </p:sp>
      <p:pic>
        <p:nvPicPr>
          <p:cNvPr id="198660" name="Picture 1">
            <a:extLst>
              <a:ext uri="{FF2B5EF4-FFF2-40B4-BE49-F238E27FC236}">
                <a16:creationId xmlns:a16="http://schemas.microsoft.com/office/drawing/2014/main" id="{91F33FE0-F87B-E03C-FA79-778D133BC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 y="-26811"/>
            <a:ext cx="9144001" cy="582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22873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0215FFE1-DD19-B6F6-DBAF-F6E4CC192BEF}"/>
              </a:ext>
            </a:extLst>
          </p:cNvPr>
          <p:cNvSpPr>
            <a:spLocks noGrp="1" noChangeArrowheads="1"/>
          </p:cNvSpPr>
          <p:nvPr>
            <p:ph type="title"/>
          </p:nvPr>
        </p:nvSpPr>
        <p:spPr>
          <a:xfrm>
            <a:off x="677333" y="448733"/>
            <a:ext cx="7721600" cy="812800"/>
          </a:xfrm>
        </p:spPr>
        <p:txBody>
          <a:bodyPr/>
          <a:lstStyle/>
          <a:p>
            <a:pPr eaLnBrk="1" hangingPunct="1"/>
            <a:r>
              <a:rPr lang="el-GR" altLang="en-US"/>
              <a:t>Οζίδιο</a:t>
            </a:r>
            <a:endParaRPr lang="en-US" altLang="en-US"/>
          </a:p>
        </p:txBody>
      </p:sp>
      <p:sp>
        <p:nvSpPr>
          <p:cNvPr id="143362" name="Freeform 3">
            <a:extLst>
              <a:ext uri="{FF2B5EF4-FFF2-40B4-BE49-F238E27FC236}">
                <a16:creationId xmlns:a16="http://schemas.microsoft.com/office/drawing/2014/main" id="{97D632DA-0501-21A2-5C93-11A82D3D0F53}"/>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43363" name="AutoShape 4">
            <a:extLst>
              <a:ext uri="{FF2B5EF4-FFF2-40B4-BE49-F238E27FC236}">
                <a16:creationId xmlns:a16="http://schemas.microsoft.com/office/drawing/2014/main" id="{AC9F8F36-18EE-9EEE-825A-D27677816519}"/>
              </a:ext>
            </a:extLst>
          </p:cNvPr>
          <p:cNvCxnSpPr>
            <a:cxnSpLocks noChangeShapeType="1"/>
            <a:stCxn id="143362" idx="0"/>
            <a:endCxn id="143362"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43364" name="Rectangle 5">
            <a:extLst>
              <a:ext uri="{FF2B5EF4-FFF2-40B4-BE49-F238E27FC236}">
                <a16:creationId xmlns:a16="http://schemas.microsoft.com/office/drawing/2014/main" id="{B2BF7750-E6B7-351F-4E26-E048BD544C19}"/>
              </a:ext>
            </a:extLst>
          </p:cNvPr>
          <p:cNvSpPr>
            <a:spLocks noGrp="1" noChangeArrowheads="1"/>
          </p:cNvSpPr>
          <p:nvPr>
            <p:ph type="body" idx="1"/>
          </p:nvPr>
        </p:nvSpPr>
        <p:spPr>
          <a:xfrm>
            <a:off x="859367" y="1453445"/>
            <a:ext cx="8064500" cy="1351844"/>
          </a:xfrm>
          <a:noFill/>
        </p:spPr>
        <p:txBody>
          <a:bodyPr/>
          <a:lstStyle/>
          <a:p>
            <a:pPr eaLnBrk="1" hangingPunct="1"/>
            <a:r>
              <a:rPr lang="el-GR" altLang="en-US" sz="2489"/>
              <a:t>Περιγεγραμμένη, ψηλαφητή μάζα, η οποία εξελίσσεται από το βάθος του δέρματος προς την επιφάνεια δημιουργώντας υπέγερση</a:t>
            </a:r>
          </a:p>
        </p:txBody>
      </p:sp>
      <p:pic>
        <p:nvPicPr>
          <p:cNvPr id="143365" name="Picture 7" descr="00220024">
            <a:extLst>
              <a:ext uri="{FF2B5EF4-FFF2-40B4-BE49-F238E27FC236}">
                <a16:creationId xmlns:a16="http://schemas.microsoft.com/office/drawing/2014/main" id="{A71FCE1A-69D6-75B3-4E70-E69DE03E4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012" y="3108678"/>
            <a:ext cx="6272388" cy="30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3">
            <a:extLst>
              <a:ext uri="{FF2B5EF4-FFF2-40B4-BE49-F238E27FC236}">
                <a16:creationId xmlns:a16="http://schemas.microsoft.com/office/drawing/2014/main" id="{03B522D8-DEA8-B61C-EF39-A91B5E62992F}"/>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41314" name="AutoShape 4">
            <a:extLst>
              <a:ext uri="{FF2B5EF4-FFF2-40B4-BE49-F238E27FC236}">
                <a16:creationId xmlns:a16="http://schemas.microsoft.com/office/drawing/2014/main" id="{AD65DD5D-1A71-3E51-A7BB-5A82F7100F90}"/>
              </a:ext>
            </a:extLst>
          </p:cNvPr>
          <p:cNvCxnSpPr>
            <a:cxnSpLocks noChangeShapeType="1"/>
            <a:stCxn id="141313" idx="0"/>
            <a:endCxn id="141313"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141315" name="10 - Εικόνα">
            <a:extLst>
              <a:ext uri="{FF2B5EF4-FFF2-40B4-BE49-F238E27FC236}">
                <a16:creationId xmlns:a16="http://schemas.microsoft.com/office/drawing/2014/main" id="{5A3B7CD3-61CA-1E77-E44A-F744F6E90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80"/>
          <a:stretch>
            <a:fillRect/>
          </a:stretch>
        </p:blipFill>
        <p:spPr bwMode="auto">
          <a:xfrm>
            <a:off x="0" y="381000"/>
            <a:ext cx="9138356"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C9B53E35-AFEA-CBA5-3F04-7134D6965725}"/>
              </a:ext>
            </a:extLst>
          </p:cNvPr>
          <p:cNvSpPr>
            <a:spLocks noGrp="1" noChangeArrowheads="1"/>
          </p:cNvSpPr>
          <p:nvPr>
            <p:ph type="title"/>
          </p:nvPr>
        </p:nvSpPr>
        <p:spPr>
          <a:xfrm>
            <a:off x="323528" y="0"/>
            <a:ext cx="7721600" cy="812800"/>
          </a:xfrm>
        </p:spPr>
        <p:txBody>
          <a:bodyPr/>
          <a:lstStyle/>
          <a:p>
            <a:pPr eaLnBrk="1" hangingPunct="1"/>
            <a:r>
              <a:rPr lang="el-GR" altLang="en-US" dirty="0"/>
              <a:t>Οζίδιο</a:t>
            </a:r>
            <a:endParaRPr lang="en-US" altLang="en-US" dirty="0"/>
          </a:p>
        </p:txBody>
      </p:sp>
      <p:sp>
        <p:nvSpPr>
          <p:cNvPr id="145410" name="Freeform 3">
            <a:extLst>
              <a:ext uri="{FF2B5EF4-FFF2-40B4-BE49-F238E27FC236}">
                <a16:creationId xmlns:a16="http://schemas.microsoft.com/office/drawing/2014/main" id="{083C96C2-7694-DECC-887F-9D9377C1A92A}"/>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45411" name="AutoShape 4">
            <a:extLst>
              <a:ext uri="{FF2B5EF4-FFF2-40B4-BE49-F238E27FC236}">
                <a16:creationId xmlns:a16="http://schemas.microsoft.com/office/drawing/2014/main" id="{FD42D259-5D64-D655-BB5F-55302DF4C1AD}"/>
              </a:ext>
            </a:extLst>
          </p:cNvPr>
          <p:cNvCxnSpPr>
            <a:cxnSpLocks noChangeShapeType="1"/>
            <a:stCxn id="145410" idx="0"/>
            <a:endCxn id="145410"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3" name="Picture 4" descr="https://encrypted-tbn0.gstatic.com/images?q=tbn:ANd9GcT51z9cthRpXfWaR-fS_AS7A9gES4gEDgXqcJ3vEj_xazMFV2XrjA">
            <a:extLst>
              <a:ext uri="{FF2B5EF4-FFF2-40B4-BE49-F238E27FC236}">
                <a16:creationId xmlns:a16="http://schemas.microsoft.com/office/drawing/2014/main" id="{ACDE7D89-4F22-1181-E819-0F158687A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908720"/>
            <a:ext cx="5112568" cy="4896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F8121E-8CA6-5C59-379B-E4ACC7EFDA01}"/>
              </a:ext>
            </a:extLst>
          </p:cNvPr>
          <p:cNvSpPr txBox="1"/>
          <p:nvPr/>
        </p:nvSpPr>
        <p:spPr>
          <a:xfrm>
            <a:off x="2843808" y="5949280"/>
            <a:ext cx="3399072" cy="584775"/>
          </a:xfrm>
          <a:prstGeom prst="rect">
            <a:avLst/>
          </a:prstGeom>
          <a:noFill/>
        </p:spPr>
        <p:txBody>
          <a:bodyPr wrap="none" rtlCol="0">
            <a:spAutoFit/>
          </a:bodyPr>
          <a:lstStyle/>
          <a:p>
            <a:r>
              <a:rPr lang="el-GR" sz="3200" dirty="0" err="1">
                <a:solidFill>
                  <a:srgbClr val="0432FF"/>
                </a:solidFill>
              </a:rPr>
              <a:t>Κερατοακάνθωμα</a:t>
            </a:r>
            <a:endParaRPr lang="en-GR" sz="3200" dirty="0">
              <a:solidFill>
                <a:srgbClr val="0432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2 - Θέση κειμένου">
            <a:extLst>
              <a:ext uri="{FF2B5EF4-FFF2-40B4-BE49-F238E27FC236}">
                <a16:creationId xmlns:a16="http://schemas.microsoft.com/office/drawing/2014/main" id="{1ACF0802-E0F8-1946-A1FE-0BB73AC5A261}"/>
              </a:ext>
            </a:extLst>
          </p:cNvPr>
          <p:cNvSpPr>
            <a:spLocks noGrp="1" noChangeArrowheads="1"/>
          </p:cNvSpPr>
          <p:nvPr>
            <p:ph type="body" idx="1"/>
          </p:nvPr>
        </p:nvSpPr>
        <p:spPr>
          <a:xfrm>
            <a:off x="825501" y="698501"/>
            <a:ext cx="3591277" cy="568677"/>
          </a:xfrm>
        </p:spPr>
        <p:txBody>
          <a:bodyPr/>
          <a:lstStyle/>
          <a:p>
            <a:pPr algn="ctr" eaLnBrk="1" hangingPunct="1"/>
            <a:r>
              <a:rPr lang="el-GR" altLang="en-US" b="0"/>
              <a:t>Ανδρέας Συγγρός </a:t>
            </a:r>
            <a:r>
              <a:rPr lang="en-US" altLang="en-US" b="0"/>
              <a:t>(1830-1899)</a:t>
            </a:r>
            <a:endParaRPr lang="el-GR" altLang="en-US" b="0"/>
          </a:p>
        </p:txBody>
      </p:sp>
      <p:sp>
        <p:nvSpPr>
          <p:cNvPr id="96258" name="3 - Θέση περιεχομένου">
            <a:extLst>
              <a:ext uri="{FF2B5EF4-FFF2-40B4-BE49-F238E27FC236}">
                <a16:creationId xmlns:a16="http://schemas.microsoft.com/office/drawing/2014/main" id="{6FB53BED-F836-E145-B5F6-2AC2745C9C5B}"/>
              </a:ext>
            </a:extLst>
          </p:cNvPr>
          <p:cNvSpPr>
            <a:spLocks noGrp="1" noChangeArrowheads="1"/>
          </p:cNvSpPr>
          <p:nvPr>
            <p:ph sz="half" idx="2"/>
          </p:nvPr>
        </p:nvSpPr>
        <p:spPr>
          <a:xfrm>
            <a:off x="457200" y="2314222"/>
            <a:ext cx="4040012" cy="3512256"/>
          </a:xfrm>
        </p:spPr>
        <p:txBody>
          <a:bodyPr/>
          <a:lstStyle/>
          <a:p>
            <a:pPr eaLnBrk="1" hangingPunct="1"/>
            <a:endParaRPr lang="el-GR" altLang="en-US"/>
          </a:p>
        </p:txBody>
      </p:sp>
      <p:sp>
        <p:nvSpPr>
          <p:cNvPr id="96259" name="4 - Θέση κειμένου">
            <a:extLst>
              <a:ext uri="{FF2B5EF4-FFF2-40B4-BE49-F238E27FC236}">
                <a16:creationId xmlns:a16="http://schemas.microsoft.com/office/drawing/2014/main" id="{02611EE5-AECB-1A47-9F52-3D14DA4EA461}"/>
              </a:ext>
            </a:extLst>
          </p:cNvPr>
          <p:cNvSpPr>
            <a:spLocks noGrp="1" noChangeArrowheads="1"/>
          </p:cNvSpPr>
          <p:nvPr>
            <p:ph type="body" sz="quarter" idx="3"/>
          </p:nvPr>
        </p:nvSpPr>
        <p:spPr>
          <a:xfrm>
            <a:off x="4572000" y="889001"/>
            <a:ext cx="3592689" cy="568678"/>
          </a:xfrm>
        </p:spPr>
        <p:txBody>
          <a:bodyPr/>
          <a:lstStyle/>
          <a:p>
            <a:pPr algn="ctr" eaLnBrk="1" hangingPunct="1"/>
            <a:r>
              <a:rPr lang="el-GR" altLang="en-US" b="0"/>
              <a:t>Ιφιγένεια Μαυροκορδάτου-Συγγρού </a:t>
            </a:r>
            <a:r>
              <a:rPr lang="en-US" altLang="en-US" b="0"/>
              <a:t>(1842 - 1921)</a:t>
            </a:r>
            <a:endParaRPr lang="el-GR" altLang="en-US" b="0"/>
          </a:p>
        </p:txBody>
      </p:sp>
      <p:sp>
        <p:nvSpPr>
          <p:cNvPr id="96260" name="5 - Θέση περιεχομένου">
            <a:extLst>
              <a:ext uri="{FF2B5EF4-FFF2-40B4-BE49-F238E27FC236}">
                <a16:creationId xmlns:a16="http://schemas.microsoft.com/office/drawing/2014/main" id="{BC09CD78-2002-1248-B017-E84D902BF292}"/>
              </a:ext>
            </a:extLst>
          </p:cNvPr>
          <p:cNvSpPr>
            <a:spLocks noGrp="1" noChangeArrowheads="1"/>
          </p:cNvSpPr>
          <p:nvPr>
            <p:ph sz="quarter" idx="4"/>
          </p:nvPr>
        </p:nvSpPr>
        <p:spPr>
          <a:xfrm>
            <a:off x="4645378" y="2314222"/>
            <a:ext cx="4041422" cy="3512256"/>
          </a:xfrm>
        </p:spPr>
        <p:txBody>
          <a:bodyPr/>
          <a:lstStyle/>
          <a:p>
            <a:pPr eaLnBrk="1" hangingPunct="1"/>
            <a:endParaRPr lang="el-GR" altLang="en-US"/>
          </a:p>
        </p:txBody>
      </p:sp>
      <p:pic>
        <p:nvPicPr>
          <p:cNvPr id="96261" name="Picture 4" descr="http://eliaserver.elia.org.gr/elia/site/images/1E61.B1.JPG">
            <a:extLst>
              <a:ext uri="{FF2B5EF4-FFF2-40B4-BE49-F238E27FC236}">
                <a16:creationId xmlns:a16="http://schemas.microsoft.com/office/drawing/2014/main" id="{C3B8EB25-E9AB-A44A-99CA-B6BBD5D63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68" t="8749" r="14429" b="18748"/>
          <a:stretch>
            <a:fillRect/>
          </a:stretch>
        </p:blipFill>
        <p:spPr bwMode="auto">
          <a:xfrm>
            <a:off x="5397500" y="1714500"/>
            <a:ext cx="274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4" descr="http://2.bp.blogspot.com/-o9evEGWf8Ac/UDNMvP7lEmI/AAAAAAAAEK0/5erDVBuORvk/s640/%25CE%25A3%25CE%259F%25CE%259B%25CE%25A9%25CE%259D+%25CE%2592%25CE%2591%25CE%2598%25CE%2597%25CE%25A3+3.jpg">
            <a:extLst>
              <a:ext uri="{FF2B5EF4-FFF2-40B4-BE49-F238E27FC236}">
                <a16:creationId xmlns:a16="http://schemas.microsoft.com/office/drawing/2014/main" id="{C3F17FBB-CD56-6343-AFE6-A0E01F1E2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14501"/>
            <a:ext cx="3486856" cy="430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13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F3127728-EBF6-7C06-6664-6E14A10B3919}"/>
              </a:ext>
            </a:extLst>
          </p:cNvPr>
          <p:cNvSpPr>
            <a:spLocks noGrp="1" noChangeArrowheads="1"/>
          </p:cNvSpPr>
          <p:nvPr>
            <p:ph type="title"/>
          </p:nvPr>
        </p:nvSpPr>
        <p:spPr>
          <a:xfrm>
            <a:off x="880533" y="575733"/>
            <a:ext cx="7721600" cy="812800"/>
          </a:xfrm>
        </p:spPr>
        <p:txBody>
          <a:bodyPr/>
          <a:lstStyle/>
          <a:p>
            <a:pPr eaLnBrk="1" hangingPunct="1"/>
            <a:r>
              <a:rPr lang="el-GR" altLang="en-US"/>
              <a:t>Οζίδιο</a:t>
            </a:r>
            <a:endParaRPr lang="en-US" altLang="en-US"/>
          </a:p>
        </p:txBody>
      </p:sp>
      <p:sp>
        <p:nvSpPr>
          <p:cNvPr id="147458" name="Freeform 3">
            <a:extLst>
              <a:ext uri="{FF2B5EF4-FFF2-40B4-BE49-F238E27FC236}">
                <a16:creationId xmlns:a16="http://schemas.microsoft.com/office/drawing/2014/main" id="{FDECA3C4-108A-2781-D255-496F2FCB1B98}"/>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47459" name="AutoShape 4">
            <a:extLst>
              <a:ext uri="{FF2B5EF4-FFF2-40B4-BE49-F238E27FC236}">
                <a16:creationId xmlns:a16="http://schemas.microsoft.com/office/drawing/2014/main" id="{F6CDE9F3-F4CD-D65D-5A92-68532C6F3941}"/>
              </a:ext>
            </a:extLst>
          </p:cNvPr>
          <p:cNvCxnSpPr>
            <a:cxnSpLocks noChangeShapeType="1"/>
            <a:stCxn id="147458" idx="0"/>
            <a:endCxn id="147458"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47460" name="Rectangle 6">
            <a:extLst>
              <a:ext uri="{FF2B5EF4-FFF2-40B4-BE49-F238E27FC236}">
                <a16:creationId xmlns:a16="http://schemas.microsoft.com/office/drawing/2014/main" id="{7E8CB8F7-9C54-AFA1-86B9-DE3036D482C3}"/>
              </a:ext>
            </a:extLst>
          </p:cNvPr>
          <p:cNvSpPr>
            <a:spLocks noChangeArrowheads="1"/>
          </p:cNvSpPr>
          <p:nvPr/>
        </p:nvSpPr>
        <p:spPr bwMode="auto">
          <a:xfrm>
            <a:off x="2679701" y="5860346"/>
            <a:ext cx="4123267"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Char char="•"/>
              <a:defRPr sz="3200">
                <a:solidFill>
                  <a:schemeClr val="tx1"/>
                </a:solidFill>
                <a:latin typeface="Times New Roman" panose="02020603050405020304" pitchFamily="18" charset="0"/>
              </a:defRPr>
            </a:lvl1pPr>
            <a:lvl2pPr marL="742950" indent="-285750">
              <a:spcBef>
                <a:spcPct val="20000"/>
              </a:spcBef>
              <a:buClr>
                <a:srgbClr val="66FF66"/>
              </a:buClr>
              <a:buFont typeface="Wingdings" pitchFamily="2" charset="2"/>
              <a:buChar char="§"/>
              <a:defRPr sz="2800">
                <a:solidFill>
                  <a:schemeClr val="tx1"/>
                </a:solidFill>
                <a:latin typeface="Times New Roman" panose="02020603050405020304" pitchFamily="18" charset="0"/>
              </a:defRPr>
            </a:lvl2pPr>
            <a:lvl3pPr marL="1143000" indent="-228600">
              <a:spcBef>
                <a:spcPct val="20000"/>
              </a:spcBef>
              <a:buClr>
                <a:srgbClr val="FFCC99"/>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304804" indent="-304804" algn="ctr" defTabSz="812810">
              <a:lnSpc>
                <a:spcPct val="135000"/>
              </a:lnSpc>
              <a:buClr>
                <a:srgbClr val="FF9900"/>
              </a:buClr>
              <a:buNone/>
            </a:pPr>
            <a:r>
              <a:rPr lang="en-US" altLang="en-US" sz="2133">
                <a:solidFill>
                  <a:srgbClr val="000000"/>
                </a:solidFill>
                <a:latin typeface="Arial" panose="020B0604020202020204" pitchFamily="34" charset="0"/>
                <a:cs typeface="Arial" panose="020B0604020202020204" pitchFamily="34" charset="0"/>
              </a:rPr>
              <a:t>O</a:t>
            </a:r>
            <a:r>
              <a:rPr lang="el-GR" altLang="en-US" sz="2133">
                <a:solidFill>
                  <a:srgbClr val="000000"/>
                </a:solidFill>
                <a:latin typeface="Arial" panose="020B0604020202020204" pitchFamily="34" charset="0"/>
                <a:cs typeface="Arial" panose="020B0604020202020204" pitchFamily="34" charset="0"/>
              </a:rPr>
              <a:t>ζώδες ερύθημα</a:t>
            </a:r>
          </a:p>
        </p:txBody>
      </p:sp>
      <p:pic>
        <p:nvPicPr>
          <p:cNvPr id="147461" name="Picture 10" descr="~AUT0051">
            <a:extLst>
              <a:ext uri="{FF2B5EF4-FFF2-40B4-BE49-F238E27FC236}">
                <a16:creationId xmlns:a16="http://schemas.microsoft.com/office/drawing/2014/main" id="{BE8DD829-A615-4E8B-6D40-106051B36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267" y="1540933"/>
            <a:ext cx="3522133" cy="419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300ACCD2-FEE1-E9E7-392B-F563D23E7670}"/>
              </a:ext>
            </a:extLst>
          </p:cNvPr>
          <p:cNvSpPr>
            <a:spLocks noGrp="1" noChangeArrowheads="1"/>
          </p:cNvSpPr>
          <p:nvPr>
            <p:ph type="title"/>
          </p:nvPr>
        </p:nvSpPr>
        <p:spPr>
          <a:xfrm>
            <a:off x="677333" y="448733"/>
            <a:ext cx="7721600" cy="812800"/>
          </a:xfrm>
        </p:spPr>
        <p:txBody>
          <a:bodyPr/>
          <a:lstStyle/>
          <a:p>
            <a:pPr eaLnBrk="1" hangingPunct="1"/>
            <a:r>
              <a:rPr lang="el-GR" altLang="en-US"/>
              <a:t>Πομφός</a:t>
            </a:r>
            <a:endParaRPr lang="en-US" altLang="en-US"/>
          </a:p>
        </p:txBody>
      </p:sp>
      <p:sp>
        <p:nvSpPr>
          <p:cNvPr id="151554" name="Freeform 3">
            <a:extLst>
              <a:ext uri="{FF2B5EF4-FFF2-40B4-BE49-F238E27FC236}">
                <a16:creationId xmlns:a16="http://schemas.microsoft.com/office/drawing/2014/main" id="{9C05CB15-C215-3982-7714-1B4839401985}"/>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51555" name="AutoShape 4">
            <a:extLst>
              <a:ext uri="{FF2B5EF4-FFF2-40B4-BE49-F238E27FC236}">
                <a16:creationId xmlns:a16="http://schemas.microsoft.com/office/drawing/2014/main" id="{89339081-C96C-B285-29A5-92A8C5E1143D}"/>
              </a:ext>
            </a:extLst>
          </p:cNvPr>
          <p:cNvCxnSpPr>
            <a:cxnSpLocks noChangeShapeType="1"/>
            <a:stCxn id="151554" idx="0"/>
            <a:endCxn id="151554"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51556" name="Rectangle 5">
            <a:extLst>
              <a:ext uri="{FF2B5EF4-FFF2-40B4-BE49-F238E27FC236}">
                <a16:creationId xmlns:a16="http://schemas.microsoft.com/office/drawing/2014/main" id="{B4C16607-0BD5-C288-33C7-C40B9BECAD06}"/>
              </a:ext>
            </a:extLst>
          </p:cNvPr>
          <p:cNvSpPr>
            <a:spLocks noGrp="1" noChangeArrowheads="1"/>
          </p:cNvSpPr>
          <p:nvPr>
            <p:ph type="body" idx="1"/>
          </p:nvPr>
        </p:nvSpPr>
        <p:spPr>
          <a:xfrm>
            <a:off x="795867" y="1316567"/>
            <a:ext cx="8064500" cy="1663700"/>
          </a:xfrm>
          <a:noFill/>
        </p:spPr>
        <p:txBody>
          <a:bodyPr/>
          <a:lstStyle/>
          <a:p>
            <a:pPr eaLnBrk="1" hangingPunct="1"/>
            <a:r>
              <a:rPr lang="el-GR" altLang="en-US" sz="2489"/>
              <a:t>Μορφή πλάκας ή βλατίδας που αποτελείται από λευκό ή ρόδινο οίδημα του δέρματος με ή χωρίς περιφερικό οίδημα. </a:t>
            </a:r>
            <a:r>
              <a:rPr lang="el-GR" altLang="en-US" sz="2489" b="1">
                <a:solidFill>
                  <a:srgbClr val="C00000"/>
                </a:solidFill>
              </a:rPr>
              <a:t>Οι πομφοί εμφανίζονται και εξαφανίζονται σε λίγες ώρες </a:t>
            </a:r>
          </a:p>
        </p:txBody>
      </p:sp>
      <p:pic>
        <p:nvPicPr>
          <p:cNvPr id="151557" name="Picture 6" descr="00220001">
            <a:extLst>
              <a:ext uri="{FF2B5EF4-FFF2-40B4-BE49-F238E27FC236}">
                <a16:creationId xmlns:a16="http://schemas.microsoft.com/office/drawing/2014/main" id="{7DE86A5D-DBA8-D765-FCAB-B6D1B4C1F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011" y="3237089"/>
            <a:ext cx="6337300" cy="28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Freeform 3">
            <a:extLst>
              <a:ext uri="{FF2B5EF4-FFF2-40B4-BE49-F238E27FC236}">
                <a16:creationId xmlns:a16="http://schemas.microsoft.com/office/drawing/2014/main" id="{168204A0-ADD6-8F66-BAFF-F998DBAFEA80}"/>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49506" name="AutoShape 4">
            <a:extLst>
              <a:ext uri="{FF2B5EF4-FFF2-40B4-BE49-F238E27FC236}">
                <a16:creationId xmlns:a16="http://schemas.microsoft.com/office/drawing/2014/main" id="{946CADDA-9375-E0C4-66B5-BE9E99B959BB}"/>
              </a:ext>
            </a:extLst>
          </p:cNvPr>
          <p:cNvCxnSpPr>
            <a:cxnSpLocks noChangeShapeType="1"/>
            <a:stCxn id="149505" idx="0"/>
            <a:endCxn id="149505"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149507" name="Picture 3">
            <a:extLst>
              <a:ext uri="{FF2B5EF4-FFF2-40B4-BE49-F238E27FC236}">
                <a16:creationId xmlns:a16="http://schemas.microsoft.com/office/drawing/2014/main" id="{32B167DA-074D-48C3-52D4-B981BA306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BE5EDEAB-E111-DE87-E700-F9B74D02877D}"/>
              </a:ext>
            </a:extLst>
          </p:cNvPr>
          <p:cNvSpPr>
            <a:spLocks noGrp="1" noChangeArrowheads="1"/>
          </p:cNvSpPr>
          <p:nvPr>
            <p:ph type="title"/>
          </p:nvPr>
        </p:nvSpPr>
        <p:spPr>
          <a:xfrm>
            <a:off x="677333" y="448733"/>
            <a:ext cx="7721600" cy="812800"/>
          </a:xfrm>
        </p:spPr>
        <p:txBody>
          <a:bodyPr/>
          <a:lstStyle/>
          <a:p>
            <a:pPr eaLnBrk="1" hangingPunct="1"/>
            <a:r>
              <a:rPr lang="el-GR" altLang="en-US"/>
              <a:t>Πομφός</a:t>
            </a:r>
            <a:endParaRPr lang="en-US" altLang="en-US"/>
          </a:p>
        </p:txBody>
      </p:sp>
      <p:sp>
        <p:nvSpPr>
          <p:cNvPr id="153602" name="Freeform 3">
            <a:extLst>
              <a:ext uri="{FF2B5EF4-FFF2-40B4-BE49-F238E27FC236}">
                <a16:creationId xmlns:a16="http://schemas.microsoft.com/office/drawing/2014/main" id="{ABD8ABC8-E8C3-0784-AD65-2858A7A4E84F}"/>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53603" name="AutoShape 4">
            <a:extLst>
              <a:ext uri="{FF2B5EF4-FFF2-40B4-BE49-F238E27FC236}">
                <a16:creationId xmlns:a16="http://schemas.microsoft.com/office/drawing/2014/main" id="{C8C42414-552D-74C6-AFDC-EB0DC6D66F21}"/>
              </a:ext>
            </a:extLst>
          </p:cNvPr>
          <p:cNvCxnSpPr>
            <a:cxnSpLocks noChangeShapeType="1"/>
            <a:stCxn id="153602" idx="0"/>
            <a:endCxn id="153602"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53604" name="Rectangle 5">
            <a:extLst>
              <a:ext uri="{FF2B5EF4-FFF2-40B4-BE49-F238E27FC236}">
                <a16:creationId xmlns:a16="http://schemas.microsoft.com/office/drawing/2014/main" id="{38C282E4-04CC-A583-2C11-A0231AE60FA7}"/>
              </a:ext>
            </a:extLst>
          </p:cNvPr>
          <p:cNvSpPr>
            <a:spLocks noGrp="1" noChangeArrowheads="1"/>
          </p:cNvSpPr>
          <p:nvPr>
            <p:ph type="body" idx="1"/>
          </p:nvPr>
        </p:nvSpPr>
        <p:spPr>
          <a:xfrm>
            <a:off x="3484034" y="5541434"/>
            <a:ext cx="2367844" cy="704144"/>
          </a:xfrm>
          <a:noFill/>
        </p:spPr>
        <p:txBody>
          <a:bodyPr/>
          <a:lstStyle/>
          <a:p>
            <a:pPr algn="ctr" eaLnBrk="1" hangingPunct="1">
              <a:lnSpc>
                <a:spcPct val="135000"/>
              </a:lnSpc>
              <a:buFontTx/>
              <a:buNone/>
            </a:pPr>
            <a:r>
              <a:rPr lang="en-US" altLang="en-US"/>
              <a:t>K</a:t>
            </a:r>
            <a:r>
              <a:rPr lang="el-GR" altLang="en-US"/>
              <a:t>νίδωση</a:t>
            </a:r>
          </a:p>
        </p:txBody>
      </p:sp>
      <p:pic>
        <p:nvPicPr>
          <p:cNvPr id="153605" name="Picture 6" descr="~AUT0047">
            <a:extLst>
              <a:ext uri="{FF2B5EF4-FFF2-40B4-BE49-F238E27FC236}">
                <a16:creationId xmlns:a16="http://schemas.microsoft.com/office/drawing/2014/main" id="{88B964D0-5707-590D-1A29-72D42465B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3" y="1508478"/>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7" descr="~AUT0049">
            <a:extLst>
              <a:ext uri="{FF2B5EF4-FFF2-40B4-BE49-F238E27FC236}">
                <a16:creationId xmlns:a16="http://schemas.microsoft.com/office/drawing/2014/main" id="{527056C2-ED78-B9BA-5E19-1DAD1B619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533" y="1508478"/>
            <a:ext cx="2688167" cy="377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8" descr="~AUT0050">
            <a:extLst>
              <a:ext uri="{FF2B5EF4-FFF2-40B4-BE49-F238E27FC236}">
                <a16:creationId xmlns:a16="http://schemas.microsoft.com/office/drawing/2014/main" id="{07AE453A-2CC5-BDCF-256D-DBB21ED74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1467" y="1508479"/>
            <a:ext cx="2912533" cy="384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75E02040-81F0-6605-A1E1-8B49E451E088}"/>
              </a:ext>
            </a:extLst>
          </p:cNvPr>
          <p:cNvSpPr>
            <a:spLocks noGrp="1" noChangeArrowheads="1"/>
          </p:cNvSpPr>
          <p:nvPr>
            <p:ph type="title"/>
          </p:nvPr>
        </p:nvSpPr>
        <p:spPr>
          <a:xfrm>
            <a:off x="677333" y="448733"/>
            <a:ext cx="7721600" cy="812800"/>
          </a:xfrm>
        </p:spPr>
        <p:txBody>
          <a:bodyPr/>
          <a:lstStyle/>
          <a:p>
            <a:pPr eaLnBrk="1" hangingPunct="1"/>
            <a:r>
              <a:rPr lang="en-US" altLang="en-US"/>
              <a:t>A</a:t>
            </a:r>
            <a:r>
              <a:rPr lang="el-GR" altLang="en-US"/>
              <a:t>γγειο-οίδημα</a:t>
            </a:r>
            <a:endParaRPr lang="en-US" altLang="en-US"/>
          </a:p>
        </p:txBody>
      </p:sp>
      <p:sp>
        <p:nvSpPr>
          <p:cNvPr id="155650" name="Freeform 3">
            <a:extLst>
              <a:ext uri="{FF2B5EF4-FFF2-40B4-BE49-F238E27FC236}">
                <a16:creationId xmlns:a16="http://schemas.microsoft.com/office/drawing/2014/main" id="{0A058F72-9C48-FCFA-CAF7-BF6EC4301F9A}"/>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55651" name="AutoShape 4">
            <a:extLst>
              <a:ext uri="{FF2B5EF4-FFF2-40B4-BE49-F238E27FC236}">
                <a16:creationId xmlns:a16="http://schemas.microsoft.com/office/drawing/2014/main" id="{13F0AD40-3D67-6990-892F-72895E70C0FF}"/>
              </a:ext>
            </a:extLst>
          </p:cNvPr>
          <p:cNvCxnSpPr>
            <a:cxnSpLocks noChangeShapeType="1"/>
            <a:stCxn id="155650" idx="0"/>
            <a:endCxn id="155650"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155652" name="Picture 11" descr="1738-standalone">
            <a:extLst>
              <a:ext uri="{FF2B5EF4-FFF2-40B4-BE49-F238E27FC236}">
                <a16:creationId xmlns:a16="http://schemas.microsoft.com/office/drawing/2014/main" id="{120D7923-30F9-34EB-CBED-A53DA307F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012" y="1444978"/>
            <a:ext cx="6684433" cy="469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7A7EBEF8-F9CC-305D-1FD0-254497F16071}"/>
              </a:ext>
            </a:extLst>
          </p:cNvPr>
          <p:cNvSpPr>
            <a:spLocks noGrp="1" noChangeArrowheads="1"/>
          </p:cNvSpPr>
          <p:nvPr>
            <p:ph type="title"/>
          </p:nvPr>
        </p:nvSpPr>
        <p:spPr>
          <a:xfrm>
            <a:off x="603956" y="5413022"/>
            <a:ext cx="7721600" cy="812800"/>
          </a:xfrm>
        </p:spPr>
        <p:txBody>
          <a:bodyPr/>
          <a:lstStyle/>
          <a:p>
            <a:pPr algn="l" eaLnBrk="1" hangingPunct="1">
              <a:buFontTx/>
              <a:buChar char="•"/>
            </a:pPr>
            <a:r>
              <a:rPr lang="en-US" altLang="en-US" sz="2489">
                <a:solidFill>
                  <a:schemeClr val="bg2"/>
                </a:solidFill>
              </a:rPr>
              <a:t>  </a:t>
            </a:r>
            <a:r>
              <a:rPr lang="el-GR" altLang="en-US" sz="2489" b="1">
                <a:solidFill>
                  <a:srgbClr val="C00000"/>
                </a:solidFill>
              </a:rPr>
              <a:t>Πομφόλυγα</a:t>
            </a:r>
            <a:r>
              <a:rPr lang="en-US" altLang="en-US" sz="2489" b="1">
                <a:solidFill>
                  <a:srgbClr val="C00000"/>
                </a:solidFill>
              </a:rPr>
              <a:t>:</a:t>
            </a:r>
            <a:r>
              <a:rPr lang="en-US" altLang="en-US" sz="2489">
                <a:solidFill>
                  <a:schemeClr val="bg2"/>
                </a:solidFill>
              </a:rPr>
              <a:t> </a:t>
            </a:r>
            <a:r>
              <a:rPr lang="el-GR" altLang="en-US" sz="2489">
                <a:solidFill>
                  <a:schemeClr val="bg2"/>
                </a:solidFill>
              </a:rPr>
              <a:t>Έπαρμα</a:t>
            </a:r>
            <a:r>
              <a:rPr lang="en-US" altLang="en-US" sz="2489">
                <a:solidFill>
                  <a:schemeClr val="bg2"/>
                </a:solidFill>
              </a:rPr>
              <a:t> </a:t>
            </a:r>
            <a:r>
              <a:rPr lang="el-GR" altLang="en-US" sz="2489">
                <a:solidFill>
                  <a:schemeClr val="bg2"/>
                </a:solidFill>
              </a:rPr>
              <a:t>του δέρματος, μεγαλύτερο του 1 εκ., με ορώδες ή αιματηρό υγρό</a:t>
            </a:r>
            <a:endParaRPr lang="en-US" altLang="en-US" sz="2489">
              <a:solidFill>
                <a:schemeClr val="bg2"/>
              </a:solidFill>
            </a:endParaRPr>
          </a:p>
        </p:txBody>
      </p:sp>
      <p:sp>
        <p:nvSpPr>
          <p:cNvPr id="159746" name="Freeform 3">
            <a:extLst>
              <a:ext uri="{FF2B5EF4-FFF2-40B4-BE49-F238E27FC236}">
                <a16:creationId xmlns:a16="http://schemas.microsoft.com/office/drawing/2014/main" id="{C711F062-2E79-47A4-FF16-BAEC935A7C9C}"/>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59747" name="AutoShape 4">
            <a:extLst>
              <a:ext uri="{FF2B5EF4-FFF2-40B4-BE49-F238E27FC236}">
                <a16:creationId xmlns:a16="http://schemas.microsoft.com/office/drawing/2014/main" id="{E81DD8CB-E12D-F166-2099-BEBEBB4BBD62}"/>
              </a:ext>
            </a:extLst>
          </p:cNvPr>
          <p:cNvCxnSpPr>
            <a:cxnSpLocks noChangeShapeType="1"/>
            <a:stCxn id="159746" idx="0"/>
            <a:endCxn id="159746"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59748" name="Rectangle 5">
            <a:extLst>
              <a:ext uri="{FF2B5EF4-FFF2-40B4-BE49-F238E27FC236}">
                <a16:creationId xmlns:a16="http://schemas.microsoft.com/office/drawing/2014/main" id="{D789D76A-1DCE-A301-D127-72BC4E8D026F}"/>
              </a:ext>
            </a:extLst>
          </p:cNvPr>
          <p:cNvSpPr>
            <a:spLocks noGrp="1" noChangeArrowheads="1"/>
          </p:cNvSpPr>
          <p:nvPr>
            <p:ph type="body" idx="1"/>
          </p:nvPr>
        </p:nvSpPr>
        <p:spPr>
          <a:xfrm>
            <a:off x="539045" y="612423"/>
            <a:ext cx="8064500" cy="1663700"/>
          </a:xfrm>
          <a:noFill/>
        </p:spPr>
        <p:txBody>
          <a:bodyPr/>
          <a:lstStyle/>
          <a:p>
            <a:pPr eaLnBrk="1" hangingPunct="1"/>
            <a:r>
              <a:rPr lang="el-GR" altLang="en-US" sz="2489" b="1">
                <a:solidFill>
                  <a:srgbClr val="C00000"/>
                </a:solidFill>
              </a:rPr>
              <a:t>Φυσαλίδα</a:t>
            </a:r>
            <a:r>
              <a:rPr lang="en-US" altLang="en-US" sz="2489" b="1">
                <a:solidFill>
                  <a:srgbClr val="C00000"/>
                </a:solidFill>
              </a:rPr>
              <a:t>:</a:t>
            </a:r>
            <a:r>
              <a:rPr lang="en-US" altLang="en-US" sz="2489">
                <a:solidFill>
                  <a:srgbClr val="C00000"/>
                </a:solidFill>
              </a:rPr>
              <a:t> </a:t>
            </a:r>
            <a:r>
              <a:rPr lang="el-GR" altLang="en-US" sz="2489"/>
              <a:t>Μικρό έπαρμα της επιδερμίδας (μικρότερο του 1 εκ.) το οποίο περιέχει ορώδες ή αιματηρό υγρό  </a:t>
            </a:r>
          </a:p>
        </p:txBody>
      </p:sp>
      <p:pic>
        <p:nvPicPr>
          <p:cNvPr id="159749" name="Picture 6" descr="00220018">
            <a:extLst>
              <a:ext uri="{FF2B5EF4-FFF2-40B4-BE49-F238E27FC236}">
                <a16:creationId xmlns:a16="http://schemas.microsoft.com/office/drawing/2014/main" id="{CD30FEDF-D879-A353-61B3-2847E22D5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867" y="2084212"/>
            <a:ext cx="4543778" cy="30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Freeform 3">
            <a:extLst>
              <a:ext uri="{FF2B5EF4-FFF2-40B4-BE49-F238E27FC236}">
                <a16:creationId xmlns:a16="http://schemas.microsoft.com/office/drawing/2014/main" id="{A9693884-509C-2ED4-D5C2-CB7866AD4D06}"/>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57698" name="AutoShape 4">
            <a:extLst>
              <a:ext uri="{FF2B5EF4-FFF2-40B4-BE49-F238E27FC236}">
                <a16:creationId xmlns:a16="http://schemas.microsoft.com/office/drawing/2014/main" id="{F51ACC07-8AE4-DFFC-7D48-A5FD226F06EA}"/>
              </a:ext>
            </a:extLst>
          </p:cNvPr>
          <p:cNvCxnSpPr>
            <a:cxnSpLocks noChangeShapeType="1"/>
            <a:stCxn id="157697" idx="0"/>
            <a:endCxn id="157697"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57699" name="Rectangle 5">
            <a:extLst>
              <a:ext uri="{FF2B5EF4-FFF2-40B4-BE49-F238E27FC236}">
                <a16:creationId xmlns:a16="http://schemas.microsoft.com/office/drawing/2014/main" id="{375FC084-D85B-65C9-C169-AE07454B71DD}"/>
              </a:ext>
            </a:extLst>
          </p:cNvPr>
          <p:cNvSpPr>
            <a:spLocks noGrp="1" noChangeArrowheads="1"/>
          </p:cNvSpPr>
          <p:nvPr>
            <p:ph type="body" idx="1"/>
          </p:nvPr>
        </p:nvSpPr>
        <p:spPr>
          <a:xfrm>
            <a:off x="-3237088" y="3173589"/>
            <a:ext cx="8064500" cy="4159956"/>
          </a:xfrm>
          <a:noFill/>
        </p:spPr>
        <p:txBody>
          <a:bodyPr/>
          <a:lstStyle/>
          <a:p>
            <a:pPr eaLnBrk="1" hangingPunct="1"/>
            <a:endParaRPr lang="el-GR" altLang="en-US" sz="2489"/>
          </a:p>
          <a:p>
            <a:pPr eaLnBrk="1" hangingPunct="1"/>
            <a:endParaRPr lang="el-GR" altLang="en-US" sz="2489"/>
          </a:p>
          <a:p>
            <a:pPr eaLnBrk="1" hangingPunct="1"/>
            <a:endParaRPr lang="el-GR" altLang="en-US" sz="2489"/>
          </a:p>
          <a:p>
            <a:pPr eaLnBrk="1" hangingPunct="1"/>
            <a:endParaRPr lang="el-GR" altLang="en-US" sz="2489"/>
          </a:p>
        </p:txBody>
      </p:sp>
      <p:pic>
        <p:nvPicPr>
          <p:cNvPr id="157700" name="Picture 2">
            <a:extLst>
              <a:ext uri="{FF2B5EF4-FFF2-40B4-BE49-F238E27FC236}">
                <a16:creationId xmlns:a16="http://schemas.microsoft.com/office/drawing/2014/main" id="{1FCF1574-135B-FFA6-F333-FC77C491C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989ACCBA-1703-7543-7326-E5F1FF598367}"/>
              </a:ext>
            </a:extLst>
          </p:cNvPr>
          <p:cNvSpPr>
            <a:spLocks noGrp="1" noChangeArrowheads="1"/>
          </p:cNvSpPr>
          <p:nvPr>
            <p:ph type="title"/>
          </p:nvPr>
        </p:nvSpPr>
        <p:spPr>
          <a:xfrm>
            <a:off x="677333" y="448733"/>
            <a:ext cx="7721600" cy="812800"/>
          </a:xfrm>
        </p:spPr>
        <p:txBody>
          <a:bodyPr/>
          <a:lstStyle/>
          <a:p>
            <a:pPr eaLnBrk="1" hangingPunct="1"/>
            <a:r>
              <a:rPr lang="el-GR" altLang="en-US"/>
              <a:t>Πομφόλυγες </a:t>
            </a:r>
            <a:endParaRPr lang="en-US" altLang="en-US"/>
          </a:p>
        </p:txBody>
      </p:sp>
      <p:sp>
        <p:nvSpPr>
          <p:cNvPr id="163842" name="Freeform 3">
            <a:extLst>
              <a:ext uri="{FF2B5EF4-FFF2-40B4-BE49-F238E27FC236}">
                <a16:creationId xmlns:a16="http://schemas.microsoft.com/office/drawing/2014/main" id="{29F06178-A9E6-0340-2DB3-FB360305751A}"/>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63843" name="AutoShape 4">
            <a:extLst>
              <a:ext uri="{FF2B5EF4-FFF2-40B4-BE49-F238E27FC236}">
                <a16:creationId xmlns:a16="http://schemas.microsoft.com/office/drawing/2014/main" id="{CBF47002-0392-3134-779D-CEF7494A7253}"/>
              </a:ext>
            </a:extLst>
          </p:cNvPr>
          <p:cNvCxnSpPr>
            <a:cxnSpLocks noChangeShapeType="1"/>
            <a:stCxn id="163842" idx="0"/>
            <a:endCxn id="163842"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63844" name="Rectangle 5">
            <a:extLst>
              <a:ext uri="{FF2B5EF4-FFF2-40B4-BE49-F238E27FC236}">
                <a16:creationId xmlns:a16="http://schemas.microsoft.com/office/drawing/2014/main" id="{67CB321C-2BE2-002E-0761-7A6362B20513}"/>
              </a:ext>
            </a:extLst>
          </p:cNvPr>
          <p:cNvSpPr>
            <a:spLocks noGrp="1" noChangeArrowheads="1"/>
          </p:cNvSpPr>
          <p:nvPr>
            <p:ph type="body" idx="1"/>
          </p:nvPr>
        </p:nvSpPr>
        <p:spPr>
          <a:xfrm>
            <a:off x="922867" y="5798256"/>
            <a:ext cx="3008489" cy="767644"/>
          </a:xfrm>
          <a:noFill/>
        </p:spPr>
        <p:txBody>
          <a:bodyPr/>
          <a:lstStyle/>
          <a:p>
            <a:pPr algn="ctr" eaLnBrk="1" hangingPunct="1">
              <a:lnSpc>
                <a:spcPct val="135000"/>
              </a:lnSpc>
              <a:buFontTx/>
              <a:buNone/>
            </a:pPr>
            <a:r>
              <a:rPr lang="el-GR" altLang="en-US"/>
              <a:t>Πέμφιγα</a:t>
            </a:r>
          </a:p>
        </p:txBody>
      </p:sp>
      <p:sp>
        <p:nvSpPr>
          <p:cNvPr id="70662" name="Rectangle 6">
            <a:extLst>
              <a:ext uri="{FF2B5EF4-FFF2-40B4-BE49-F238E27FC236}">
                <a16:creationId xmlns:a16="http://schemas.microsoft.com/office/drawing/2014/main" id="{2A188BAC-1AD5-3795-39FF-8F4E2B030F91}"/>
              </a:ext>
            </a:extLst>
          </p:cNvPr>
          <p:cNvSpPr>
            <a:spLocks noChangeArrowheads="1"/>
          </p:cNvSpPr>
          <p:nvPr/>
        </p:nvSpPr>
        <p:spPr bwMode="auto">
          <a:xfrm>
            <a:off x="4271434" y="4972756"/>
            <a:ext cx="4955822" cy="7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Char char="•"/>
              <a:defRPr sz="3200">
                <a:solidFill>
                  <a:schemeClr val="tx1"/>
                </a:solidFill>
                <a:latin typeface="Times New Roman" panose="02020603050405020304" pitchFamily="18" charset="0"/>
              </a:defRPr>
            </a:lvl1pPr>
            <a:lvl2pPr marL="742950" indent="-285750">
              <a:spcBef>
                <a:spcPct val="20000"/>
              </a:spcBef>
              <a:buClr>
                <a:srgbClr val="66FF66"/>
              </a:buClr>
              <a:buFont typeface="Wingdings" pitchFamily="2" charset="2"/>
              <a:buChar char="§"/>
              <a:defRPr sz="2800">
                <a:solidFill>
                  <a:schemeClr val="tx1"/>
                </a:solidFill>
                <a:latin typeface="Times New Roman" panose="02020603050405020304" pitchFamily="18" charset="0"/>
              </a:defRPr>
            </a:lvl2pPr>
            <a:lvl3pPr marL="1143000" indent="-228600">
              <a:spcBef>
                <a:spcPct val="20000"/>
              </a:spcBef>
              <a:buClr>
                <a:srgbClr val="FFCC99"/>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304804" indent="-304804" algn="ctr" defTabSz="812810">
              <a:lnSpc>
                <a:spcPct val="135000"/>
              </a:lnSpc>
              <a:buClr>
                <a:srgbClr val="FF9900"/>
              </a:buClr>
              <a:buNone/>
            </a:pPr>
            <a:r>
              <a:rPr lang="el-GR" altLang="en-US" sz="2844">
                <a:solidFill>
                  <a:srgbClr val="000000"/>
                </a:solidFill>
                <a:latin typeface="Arial" panose="020B0604020202020204" pitchFamily="34" charset="0"/>
                <a:cs typeface="Arial" panose="020B0604020202020204" pitchFamily="34" charset="0"/>
              </a:rPr>
              <a:t>Πομφολυγώδες πεμφιγοειδές</a:t>
            </a:r>
          </a:p>
        </p:txBody>
      </p:sp>
      <p:pic>
        <p:nvPicPr>
          <p:cNvPr id="163846" name="Picture 7" descr="~AUT0061">
            <a:extLst>
              <a:ext uri="{FF2B5EF4-FFF2-40B4-BE49-F238E27FC236}">
                <a16:creationId xmlns:a16="http://schemas.microsoft.com/office/drawing/2014/main" id="{2F56D8A1-68CA-FDDC-81C6-0C935904E7DE}"/>
              </a:ext>
            </a:extLst>
          </p:cNvPr>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603956" y="1229078"/>
            <a:ext cx="3667478" cy="463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49" name="Picture 9" descr="p120_3">
            <a:extLst>
              <a:ext uri="{FF2B5EF4-FFF2-40B4-BE49-F238E27FC236}">
                <a16:creationId xmlns:a16="http://schemas.microsoft.com/office/drawing/2014/main" id="{28765924-3357-7FBF-C002-E36476E61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0333" y="1444978"/>
            <a:ext cx="2314222" cy="204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4061B240-F26B-D446-D841-482E0D8F2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245" y="1301045"/>
            <a:ext cx="4365978" cy="359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8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0662"/>
                                        </p:tgtEl>
                                        <p:attrNameLst>
                                          <p:attrName>style.visibility</p:attrName>
                                        </p:attrNameLst>
                                      </p:cBhvr>
                                      <p:to>
                                        <p:strVal val="visible"/>
                                      </p:to>
                                    </p:set>
                                    <p:animEffect transition="in" filter="fade">
                                      <p:cBhvr>
                                        <p:cTn id="14"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ECB02BC8-169F-3044-C1D8-2BA13675794E}"/>
              </a:ext>
            </a:extLst>
          </p:cNvPr>
          <p:cNvSpPr>
            <a:spLocks noGrp="1" noChangeArrowheads="1"/>
          </p:cNvSpPr>
          <p:nvPr>
            <p:ph type="title"/>
          </p:nvPr>
        </p:nvSpPr>
        <p:spPr>
          <a:xfrm>
            <a:off x="677333" y="448733"/>
            <a:ext cx="7721600" cy="812800"/>
          </a:xfrm>
        </p:spPr>
        <p:txBody>
          <a:bodyPr/>
          <a:lstStyle/>
          <a:p>
            <a:pPr eaLnBrk="1" hangingPunct="1"/>
            <a:r>
              <a:rPr lang="el-GR" altLang="en-US"/>
              <a:t>Φλύκταινα</a:t>
            </a:r>
            <a:endParaRPr lang="en-US" altLang="en-US"/>
          </a:p>
        </p:txBody>
      </p:sp>
      <p:sp>
        <p:nvSpPr>
          <p:cNvPr id="167938" name="Freeform 3">
            <a:extLst>
              <a:ext uri="{FF2B5EF4-FFF2-40B4-BE49-F238E27FC236}">
                <a16:creationId xmlns:a16="http://schemas.microsoft.com/office/drawing/2014/main" id="{ECCB43FC-0C55-1370-6E6C-CED6D7627E3C}"/>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67939" name="AutoShape 4">
            <a:extLst>
              <a:ext uri="{FF2B5EF4-FFF2-40B4-BE49-F238E27FC236}">
                <a16:creationId xmlns:a16="http://schemas.microsoft.com/office/drawing/2014/main" id="{850DE6D5-B3A4-6DE3-7687-06ABD3F75F47}"/>
              </a:ext>
            </a:extLst>
          </p:cNvPr>
          <p:cNvCxnSpPr>
            <a:cxnSpLocks noChangeShapeType="1"/>
            <a:stCxn id="167938" idx="0"/>
            <a:endCxn id="167938"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67940" name="Rectangle 5">
            <a:extLst>
              <a:ext uri="{FF2B5EF4-FFF2-40B4-BE49-F238E27FC236}">
                <a16:creationId xmlns:a16="http://schemas.microsoft.com/office/drawing/2014/main" id="{DE61C7F8-1231-D5FE-6766-46C8CAF3093C}"/>
              </a:ext>
            </a:extLst>
          </p:cNvPr>
          <p:cNvSpPr>
            <a:spLocks noGrp="1" noChangeArrowheads="1"/>
          </p:cNvSpPr>
          <p:nvPr>
            <p:ph type="body" idx="1"/>
          </p:nvPr>
        </p:nvSpPr>
        <p:spPr>
          <a:xfrm>
            <a:off x="795867" y="1316567"/>
            <a:ext cx="8064500" cy="1663700"/>
          </a:xfrm>
          <a:noFill/>
        </p:spPr>
        <p:txBody>
          <a:bodyPr/>
          <a:lstStyle/>
          <a:p>
            <a:pPr eaLnBrk="1" hangingPunct="1"/>
            <a:r>
              <a:rPr lang="el-GR" altLang="en-US" sz="2489"/>
              <a:t>Μικρό μόρφωμα του δέρματος, διαμέτρου &lt; 1 εκ., σαν φυσαλίδα, που περιέχει πύο αντί για ορώδες υγρό</a:t>
            </a:r>
          </a:p>
        </p:txBody>
      </p:sp>
      <p:pic>
        <p:nvPicPr>
          <p:cNvPr id="167941" name="Picture 7" descr="00220012">
            <a:extLst>
              <a:ext uri="{FF2B5EF4-FFF2-40B4-BE49-F238E27FC236}">
                <a16:creationId xmlns:a16="http://schemas.microsoft.com/office/drawing/2014/main" id="{09B093A3-7B5B-CD2D-2EEE-28B12D11D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190" y="2661356"/>
            <a:ext cx="6656211" cy="345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reeform 3">
            <a:extLst>
              <a:ext uri="{FF2B5EF4-FFF2-40B4-BE49-F238E27FC236}">
                <a16:creationId xmlns:a16="http://schemas.microsoft.com/office/drawing/2014/main" id="{852823CF-FD38-4A58-5BB8-AFB7E6EC7626}"/>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65890" name="AutoShape 4">
            <a:extLst>
              <a:ext uri="{FF2B5EF4-FFF2-40B4-BE49-F238E27FC236}">
                <a16:creationId xmlns:a16="http://schemas.microsoft.com/office/drawing/2014/main" id="{DD8E6B1A-A51E-7408-1351-DDA57261C3CD}"/>
              </a:ext>
            </a:extLst>
          </p:cNvPr>
          <p:cNvCxnSpPr>
            <a:cxnSpLocks noChangeShapeType="1"/>
            <a:stCxn id="165889" idx="0"/>
            <a:endCxn id="165889"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65891" name="Rectangle 6">
            <a:extLst>
              <a:ext uri="{FF2B5EF4-FFF2-40B4-BE49-F238E27FC236}">
                <a16:creationId xmlns:a16="http://schemas.microsoft.com/office/drawing/2014/main" id="{96AE6154-7B45-DFA4-2C7D-BA97ED57FB5E}"/>
              </a:ext>
            </a:extLst>
          </p:cNvPr>
          <p:cNvSpPr>
            <a:spLocks noChangeArrowheads="1"/>
          </p:cNvSpPr>
          <p:nvPr/>
        </p:nvSpPr>
        <p:spPr bwMode="auto">
          <a:xfrm>
            <a:off x="4188178" y="5606345"/>
            <a:ext cx="4955822" cy="7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Char char="•"/>
              <a:defRPr sz="3200">
                <a:solidFill>
                  <a:schemeClr val="tx1"/>
                </a:solidFill>
                <a:latin typeface="Times New Roman" panose="02020603050405020304" pitchFamily="18" charset="0"/>
              </a:defRPr>
            </a:lvl1pPr>
            <a:lvl2pPr marL="742950" indent="-285750">
              <a:spcBef>
                <a:spcPct val="20000"/>
              </a:spcBef>
              <a:buClr>
                <a:srgbClr val="66FF66"/>
              </a:buClr>
              <a:buFont typeface="Wingdings" pitchFamily="2" charset="2"/>
              <a:buChar char="§"/>
              <a:defRPr sz="2800">
                <a:solidFill>
                  <a:schemeClr val="tx1"/>
                </a:solidFill>
                <a:latin typeface="Times New Roman" panose="02020603050405020304" pitchFamily="18" charset="0"/>
              </a:defRPr>
            </a:lvl2pPr>
            <a:lvl3pPr marL="1143000" indent="-228600">
              <a:spcBef>
                <a:spcPct val="20000"/>
              </a:spcBef>
              <a:buClr>
                <a:srgbClr val="FFCC99"/>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304804" indent="-304804" algn="ctr" defTabSz="812810">
              <a:lnSpc>
                <a:spcPct val="135000"/>
              </a:lnSpc>
              <a:buClr>
                <a:srgbClr val="FF9900"/>
              </a:buClr>
              <a:buNone/>
            </a:pPr>
            <a:r>
              <a:rPr lang="el-GR" altLang="en-US" sz="2844">
                <a:solidFill>
                  <a:srgbClr val="FFFFFF"/>
                </a:solidFill>
                <a:cs typeface="+mn-cs"/>
              </a:rPr>
              <a:t>Πομφολυγώδες πεμφιγοειδές</a:t>
            </a:r>
          </a:p>
        </p:txBody>
      </p:sp>
      <p:sp>
        <p:nvSpPr>
          <p:cNvPr id="165892" name="Line 12">
            <a:extLst>
              <a:ext uri="{FF2B5EF4-FFF2-40B4-BE49-F238E27FC236}">
                <a16:creationId xmlns:a16="http://schemas.microsoft.com/office/drawing/2014/main" id="{DD821FD4-57EF-4F29-A56C-073D177B793E}"/>
              </a:ext>
            </a:extLst>
          </p:cNvPr>
          <p:cNvSpPr>
            <a:spLocks noChangeShapeType="1"/>
          </p:cNvSpPr>
          <p:nvPr/>
        </p:nvSpPr>
        <p:spPr bwMode="auto">
          <a:xfrm flipH="1" flipV="1">
            <a:off x="1051278" y="1828800"/>
            <a:ext cx="1279877" cy="25597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sp>
        <p:nvSpPr>
          <p:cNvPr id="165893" name="Line 13">
            <a:extLst>
              <a:ext uri="{FF2B5EF4-FFF2-40B4-BE49-F238E27FC236}">
                <a16:creationId xmlns:a16="http://schemas.microsoft.com/office/drawing/2014/main" id="{015DEC89-3A51-F95F-5BF1-91934200C9C2}"/>
              </a:ext>
            </a:extLst>
          </p:cNvPr>
          <p:cNvSpPr>
            <a:spLocks noChangeShapeType="1"/>
          </p:cNvSpPr>
          <p:nvPr/>
        </p:nvSpPr>
        <p:spPr bwMode="auto">
          <a:xfrm flipH="1" flipV="1">
            <a:off x="1051278" y="1828800"/>
            <a:ext cx="2561166" cy="3838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sp>
        <p:nvSpPr>
          <p:cNvPr id="165894" name="Line 14">
            <a:extLst>
              <a:ext uri="{FF2B5EF4-FFF2-40B4-BE49-F238E27FC236}">
                <a16:creationId xmlns:a16="http://schemas.microsoft.com/office/drawing/2014/main" id="{3BEAD246-17E8-A114-7E1B-7E82E9963FE1}"/>
              </a:ext>
            </a:extLst>
          </p:cNvPr>
          <p:cNvSpPr>
            <a:spLocks noChangeShapeType="1"/>
          </p:cNvSpPr>
          <p:nvPr/>
        </p:nvSpPr>
        <p:spPr bwMode="auto">
          <a:xfrm>
            <a:off x="6108700" y="4773789"/>
            <a:ext cx="704144" cy="9595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pic>
        <p:nvPicPr>
          <p:cNvPr id="165895" name="Picture 3">
            <a:extLst>
              <a:ext uri="{FF2B5EF4-FFF2-40B4-BE49-F238E27FC236}">
                <a16:creationId xmlns:a16="http://schemas.microsoft.com/office/drawing/2014/main" id="{86603CA3-4FBC-C4DB-39BF-5A34AAD4D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1178" cy="60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7 - Τίτλος">
            <a:extLst>
              <a:ext uri="{FF2B5EF4-FFF2-40B4-BE49-F238E27FC236}">
                <a16:creationId xmlns:a16="http://schemas.microsoft.com/office/drawing/2014/main" id="{1801C2CA-0798-A54A-8A2A-6A9C3CCAD4AB}"/>
              </a:ext>
            </a:extLst>
          </p:cNvPr>
          <p:cNvSpPr>
            <a:spLocks noGrp="1" noChangeArrowheads="1"/>
          </p:cNvSpPr>
          <p:nvPr>
            <p:ph type="title"/>
          </p:nvPr>
        </p:nvSpPr>
        <p:spPr/>
        <p:txBody>
          <a:bodyPr/>
          <a:lstStyle/>
          <a:p>
            <a:pPr eaLnBrk="1" hangingPunct="1"/>
            <a:r>
              <a:rPr lang="el-GR" altLang="en-US" sz="2133"/>
              <a:t>Το Νοσοκομείο «Ανδρέας Συγγρός» </a:t>
            </a:r>
            <a:r>
              <a:rPr lang="en-US" altLang="en-US" sz="2133"/>
              <a:t>(1910)</a:t>
            </a:r>
            <a:endParaRPr lang="el-GR" altLang="en-US" sz="2133"/>
          </a:p>
        </p:txBody>
      </p:sp>
      <p:sp>
        <p:nvSpPr>
          <p:cNvPr id="97282" name="8 - Θέση περιεχομένου">
            <a:extLst>
              <a:ext uri="{FF2B5EF4-FFF2-40B4-BE49-F238E27FC236}">
                <a16:creationId xmlns:a16="http://schemas.microsoft.com/office/drawing/2014/main" id="{21629DBB-FBD2-5A4C-B320-641EEC65266C}"/>
              </a:ext>
            </a:extLst>
          </p:cNvPr>
          <p:cNvSpPr>
            <a:spLocks noGrp="1" noChangeArrowheads="1"/>
          </p:cNvSpPr>
          <p:nvPr>
            <p:ph idx="1"/>
          </p:nvPr>
        </p:nvSpPr>
        <p:spPr/>
        <p:txBody>
          <a:bodyPr/>
          <a:lstStyle/>
          <a:p>
            <a:pPr eaLnBrk="1" hangingPunct="1"/>
            <a:endParaRPr lang="el-GR" altLang="en-US"/>
          </a:p>
        </p:txBody>
      </p:sp>
      <p:pic>
        <p:nvPicPr>
          <p:cNvPr id="97283" name="Picture 2" descr="24529_377999199354_786604354_3887133_8242272_n">
            <a:extLst>
              <a:ext uri="{FF2B5EF4-FFF2-40B4-BE49-F238E27FC236}">
                <a16:creationId xmlns:a16="http://schemas.microsoft.com/office/drawing/2014/main" id="{5B68E33C-B930-974B-AF90-C70150B58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4" b="10138"/>
          <a:stretch>
            <a:fillRect/>
          </a:stretch>
        </p:blipFill>
        <p:spPr bwMode="auto">
          <a:xfrm>
            <a:off x="952500" y="1714500"/>
            <a:ext cx="722912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501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a:extLst>
              <a:ext uri="{FF2B5EF4-FFF2-40B4-BE49-F238E27FC236}">
                <a16:creationId xmlns:a16="http://schemas.microsoft.com/office/drawing/2014/main" id="{6F66D7D4-572E-8AED-E687-1EB4C181E5FE}"/>
              </a:ext>
            </a:extLst>
          </p:cNvPr>
          <p:cNvSpPr>
            <a:spLocks noGrp="1" noChangeArrowheads="1"/>
          </p:cNvSpPr>
          <p:nvPr>
            <p:ph type="title"/>
          </p:nvPr>
        </p:nvSpPr>
        <p:spPr>
          <a:xfrm>
            <a:off x="591256" y="5166078"/>
            <a:ext cx="7721600" cy="812800"/>
          </a:xfrm>
        </p:spPr>
        <p:txBody>
          <a:bodyPr/>
          <a:lstStyle/>
          <a:p>
            <a:pPr algn="l" eaLnBrk="1" hangingPunct="1">
              <a:buFontTx/>
              <a:buChar char="•"/>
            </a:pPr>
            <a:r>
              <a:rPr lang="en-US" altLang="en-US" sz="2489" b="1">
                <a:solidFill>
                  <a:srgbClr val="C00000"/>
                </a:solidFill>
              </a:rPr>
              <a:t>  </a:t>
            </a:r>
            <a:r>
              <a:rPr lang="el-GR" altLang="en-US" sz="2489" b="1">
                <a:solidFill>
                  <a:srgbClr val="C00000"/>
                </a:solidFill>
              </a:rPr>
              <a:t>Έλκωση</a:t>
            </a:r>
            <a:r>
              <a:rPr lang="en-US" altLang="en-US" sz="2489" b="1">
                <a:solidFill>
                  <a:srgbClr val="C00000"/>
                </a:solidFill>
              </a:rPr>
              <a:t>: </a:t>
            </a:r>
            <a:r>
              <a:rPr lang="el-GR" altLang="en-US" sz="2489">
                <a:solidFill>
                  <a:schemeClr val="bg2"/>
                </a:solidFill>
              </a:rPr>
              <a:t>Καταστροφή των στοιβάδων του δέρματος η οποία φτάνει μέχρι το χόριο και κατά την επούλωσή του καταλείπει ουλή</a:t>
            </a:r>
            <a:endParaRPr lang="en-US" altLang="en-US" sz="2489">
              <a:solidFill>
                <a:schemeClr val="bg2"/>
              </a:solidFill>
            </a:endParaRPr>
          </a:p>
        </p:txBody>
      </p:sp>
      <p:sp>
        <p:nvSpPr>
          <p:cNvPr id="221186" name="Freeform 3">
            <a:extLst>
              <a:ext uri="{FF2B5EF4-FFF2-40B4-BE49-F238E27FC236}">
                <a16:creationId xmlns:a16="http://schemas.microsoft.com/office/drawing/2014/main" id="{BA21C19E-6F77-B3BE-5FE3-6C90B1924F99}"/>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221187" name="AutoShape 4">
            <a:extLst>
              <a:ext uri="{FF2B5EF4-FFF2-40B4-BE49-F238E27FC236}">
                <a16:creationId xmlns:a16="http://schemas.microsoft.com/office/drawing/2014/main" id="{6679C864-8648-5333-F92E-29BEFBF7216D}"/>
              </a:ext>
            </a:extLst>
          </p:cNvPr>
          <p:cNvCxnSpPr>
            <a:cxnSpLocks noChangeShapeType="1"/>
            <a:stCxn id="221186" idx="0"/>
            <a:endCxn id="221186"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221188" name="Rectangle 5">
            <a:extLst>
              <a:ext uri="{FF2B5EF4-FFF2-40B4-BE49-F238E27FC236}">
                <a16:creationId xmlns:a16="http://schemas.microsoft.com/office/drawing/2014/main" id="{A751DA0D-6157-22D8-1B49-641DE698E7C8}"/>
              </a:ext>
            </a:extLst>
          </p:cNvPr>
          <p:cNvSpPr>
            <a:spLocks noGrp="1" noChangeArrowheads="1"/>
          </p:cNvSpPr>
          <p:nvPr>
            <p:ph type="body" idx="1"/>
          </p:nvPr>
        </p:nvSpPr>
        <p:spPr>
          <a:xfrm>
            <a:off x="603956" y="381001"/>
            <a:ext cx="8064500" cy="1663700"/>
          </a:xfrm>
          <a:noFill/>
        </p:spPr>
        <p:txBody>
          <a:bodyPr/>
          <a:lstStyle/>
          <a:p>
            <a:pPr eaLnBrk="1" hangingPunct="1"/>
            <a:r>
              <a:rPr lang="el-GR" altLang="en-US" sz="2489" b="1">
                <a:solidFill>
                  <a:srgbClr val="C00000"/>
                </a:solidFill>
              </a:rPr>
              <a:t>Διάβρωση</a:t>
            </a:r>
            <a:r>
              <a:rPr lang="en-US" altLang="en-US" sz="2489" b="1">
                <a:solidFill>
                  <a:srgbClr val="C00000"/>
                </a:solidFill>
              </a:rPr>
              <a:t>: </a:t>
            </a:r>
            <a:r>
              <a:rPr lang="el-GR" altLang="en-US" sz="2489"/>
              <a:t>απώλεια των επιφανειακών στοιβάδων της επιδερμίδας λόγω νοσογόνου ή μηχανικής αιτίας. </a:t>
            </a:r>
            <a:r>
              <a:rPr lang="el-GR" altLang="en-US" sz="2489" b="1" i="1">
                <a:solidFill>
                  <a:srgbClr val="C00000"/>
                </a:solidFill>
              </a:rPr>
              <a:t>Το βάθος της δεν ξεπερνάει το όριο της βασικής στοιβάδας  </a:t>
            </a:r>
          </a:p>
        </p:txBody>
      </p:sp>
      <p:pic>
        <p:nvPicPr>
          <p:cNvPr id="221189" name="Picture 6" descr="00220004">
            <a:extLst>
              <a:ext uri="{FF2B5EF4-FFF2-40B4-BE49-F238E27FC236}">
                <a16:creationId xmlns:a16="http://schemas.microsoft.com/office/drawing/2014/main" id="{AEDA28F5-EC3C-8981-B1A8-AA15DC59C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923" y="2084212"/>
            <a:ext cx="5184422" cy="275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911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Freeform 2">
            <a:extLst>
              <a:ext uri="{FF2B5EF4-FFF2-40B4-BE49-F238E27FC236}">
                <a16:creationId xmlns:a16="http://schemas.microsoft.com/office/drawing/2014/main" id="{29BF5556-0CCB-72B6-0A9E-43A196835922}"/>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223234" name="AutoShape 3">
            <a:extLst>
              <a:ext uri="{FF2B5EF4-FFF2-40B4-BE49-F238E27FC236}">
                <a16:creationId xmlns:a16="http://schemas.microsoft.com/office/drawing/2014/main" id="{82593AB4-F80D-B9EB-6601-8167D743E4C6}"/>
              </a:ext>
            </a:extLst>
          </p:cNvPr>
          <p:cNvCxnSpPr>
            <a:cxnSpLocks noChangeShapeType="1"/>
            <a:stCxn id="223233" idx="0"/>
            <a:endCxn id="223233"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118787" name="Rectangle 4">
            <a:extLst>
              <a:ext uri="{FF2B5EF4-FFF2-40B4-BE49-F238E27FC236}">
                <a16:creationId xmlns:a16="http://schemas.microsoft.com/office/drawing/2014/main" id="{4548162D-822D-7717-68C2-9DD361FC5346}"/>
              </a:ext>
            </a:extLst>
          </p:cNvPr>
          <p:cNvSpPr>
            <a:spLocks noGrp="1" noChangeArrowheads="1"/>
          </p:cNvSpPr>
          <p:nvPr>
            <p:ph type="body" idx="1"/>
          </p:nvPr>
        </p:nvSpPr>
        <p:spPr>
          <a:xfrm>
            <a:off x="955323" y="4504267"/>
            <a:ext cx="2367844" cy="704145"/>
          </a:xfrm>
          <a:noFill/>
        </p:spPr>
        <p:txBody>
          <a:bodyPr/>
          <a:lstStyle/>
          <a:p>
            <a:pPr algn="ctr" eaLnBrk="1" hangingPunct="1">
              <a:lnSpc>
                <a:spcPct val="135000"/>
              </a:lnSpc>
              <a:buFontTx/>
              <a:buNone/>
            </a:pPr>
            <a:r>
              <a:rPr lang="el-GR" altLang="en-US"/>
              <a:t>Ρωγμές</a:t>
            </a:r>
          </a:p>
        </p:txBody>
      </p:sp>
      <p:sp>
        <p:nvSpPr>
          <p:cNvPr id="118788" name="Rectangle 5">
            <a:extLst>
              <a:ext uri="{FF2B5EF4-FFF2-40B4-BE49-F238E27FC236}">
                <a16:creationId xmlns:a16="http://schemas.microsoft.com/office/drawing/2014/main" id="{440B5E24-BD7B-C7DA-A124-F85EEF91298E}"/>
              </a:ext>
            </a:extLst>
          </p:cNvPr>
          <p:cNvSpPr>
            <a:spLocks noChangeArrowheads="1"/>
          </p:cNvSpPr>
          <p:nvPr/>
        </p:nvSpPr>
        <p:spPr bwMode="auto">
          <a:xfrm>
            <a:off x="5293079" y="5637389"/>
            <a:ext cx="2367844" cy="70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Char char="•"/>
              <a:defRPr sz="3200">
                <a:solidFill>
                  <a:schemeClr val="tx1"/>
                </a:solidFill>
                <a:latin typeface="Times New Roman" panose="02020603050405020304" pitchFamily="18" charset="0"/>
              </a:defRPr>
            </a:lvl1pPr>
            <a:lvl2pPr marL="742950" indent="-285750">
              <a:spcBef>
                <a:spcPct val="20000"/>
              </a:spcBef>
              <a:buClr>
                <a:srgbClr val="66FF66"/>
              </a:buClr>
              <a:buFont typeface="Wingdings" pitchFamily="2" charset="2"/>
              <a:buChar char="§"/>
              <a:defRPr sz="2800">
                <a:solidFill>
                  <a:schemeClr val="tx1"/>
                </a:solidFill>
                <a:latin typeface="Times New Roman" panose="02020603050405020304" pitchFamily="18" charset="0"/>
              </a:defRPr>
            </a:lvl2pPr>
            <a:lvl3pPr marL="1143000" indent="-228600">
              <a:spcBef>
                <a:spcPct val="20000"/>
              </a:spcBef>
              <a:buClr>
                <a:srgbClr val="FFCC99"/>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304804" indent="-304804" algn="ctr" defTabSz="812810">
              <a:lnSpc>
                <a:spcPct val="135000"/>
              </a:lnSpc>
              <a:buClr>
                <a:srgbClr val="FF9900"/>
              </a:buClr>
              <a:buNone/>
            </a:pPr>
            <a:r>
              <a:rPr lang="el-GR" altLang="en-US" sz="2844">
                <a:solidFill>
                  <a:srgbClr val="000000"/>
                </a:solidFill>
                <a:latin typeface="Arial" panose="020B0604020202020204" pitchFamily="34" charset="0"/>
                <a:cs typeface="Arial" panose="020B0604020202020204" pitchFamily="34" charset="0"/>
              </a:rPr>
              <a:t>Εκδορές</a:t>
            </a:r>
          </a:p>
        </p:txBody>
      </p:sp>
      <p:pic>
        <p:nvPicPr>
          <p:cNvPr id="118790" name="Picture 7" descr="00220025">
            <a:extLst>
              <a:ext uri="{FF2B5EF4-FFF2-40B4-BE49-F238E27FC236}">
                <a16:creationId xmlns:a16="http://schemas.microsoft.com/office/drawing/2014/main" id="{585F10DE-9EC4-A5B0-BE25-3E8D4A6FE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12" y="869245"/>
            <a:ext cx="3819877"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8" name="Picture 4" descr="picture here">
            <a:extLst>
              <a:ext uri="{FF2B5EF4-FFF2-40B4-BE49-F238E27FC236}">
                <a16:creationId xmlns:a16="http://schemas.microsoft.com/office/drawing/2014/main" id="{E81DE571-2F32-ACF2-082D-5AEA59341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545" y="869245"/>
            <a:ext cx="4127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241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78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P spid="11878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Freeform 2">
            <a:extLst>
              <a:ext uri="{FF2B5EF4-FFF2-40B4-BE49-F238E27FC236}">
                <a16:creationId xmlns:a16="http://schemas.microsoft.com/office/drawing/2014/main" id="{6BFDA302-3F02-1740-6760-36AF6A91AA64}"/>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227330" name="AutoShape 3">
            <a:extLst>
              <a:ext uri="{FF2B5EF4-FFF2-40B4-BE49-F238E27FC236}">
                <a16:creationId xmlns:a16="http://schemas.microsoft.com/office/drawing/2014/main" id="{6241AB8E-D09D-3ADA-0EFB-F69C839D6D29}"/>
              </a:ext>
            </a:extLst>
          </p:cNvPr>
          <p:cNvCxnSpPr>
            <a:cxnSpLocks noChangeShapeType="1"/>
            <a:stCxn id="227329" idx="0"/>
            <a:endCxn id="227329"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227331" name="Rectangle 6">
            <a:extLst>
              <a:ext uri="{FF2B5EF4-FFF2-40B4-BE49-F238E27FC236}">
                <a16:creationId xmlns:a16="http://schemas.microsoft.com/office/drawing/2014/main" id="{AA2A5214-98F3-ADC0-051F-5D5ECFDD2D80}"/>
              </a:ext>
            </a:extLst>
          </p:cNvPr>
          <p:cNvSpPr>
            <a:spLocks noChangeArrowheads="1"/>
          </p:cNvSpPr>
          <p:nvPr/>
        </p:nvSpPr>
        <p:spPr bwMode="auto">
          <a:xfrm>
            <a:off x="5971823" y="5287434"/>
            <a:ext cx="2367844" cy="70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Char char="•"/>
              <a:defRPr sz="3200">
                <a:solidFill>
                  <a:schemeClr val="tx1"/>
                </a:solidFill>
                <a:latin typeface="Times New Roman" panose="02020603050405020304" pitchFamily="18" charset="0"/>
              </a:defRPr>
            </a:lvl1pPr>
            <a:lvl2pPr marL="742950" indent="-285750">
              <a:spcBef>
                <a:spcPct val="20000"/>
              </a:spcBef>
              <a:buClr>
                <a:srgbClr val="66FF66"/>
              </a:buClr>
              <a:buFont typeface="Wingdings" pitchFamily="2" charset="2"/>
              <a:buChar char="§"/>
              <a:defRPr sz="2800">
                <a:solidFill>
                  <a:schemeClr val="tx1"/>
                </a:solidFill>
                <a:latin typeface="Times New Roman" panose="02020603050405020304" pitchFamily="18" charset="0"/>
              </a:defRPr>
            </a:lvl2pPr>
            <a:lvl3pPr marL="1143000" indent="-228600">
              <a:spcBef>
                <a:spcPct val="20000"/>
              </a:spcBef>
              <a:buClr>
                <a:srgbClr val="FFCC99"/>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304804" indent="-304804" algn="ctr" defTabSz="812810">
              <a:lnSpc>
                <a:spcPct val="135000"/>
              </a:lnSpc>
              <a:buClr>
                <a:srgbClr val="FF9900"/>
              </a:buClr>
              <a:buNone/>
            </a:pPr>
            <a:r>
              <a:rPr lang="el-GR" altLang="en-US" sz="2844">
                <a:solidFill>
                  <a:srgbClr val="000000"/>
                </a:solidFill>
                <a:latin typeface="Arial" panose="020B0604020202020204" pitchFamily="34" charset="0"/>
                <a:cs typeface="Arial" panose="020B0604020202020204" pitchFamily="34" charset="0"/>
              </a:rPr>
              <a:t>Έλκος</a:t>
            </a:r>
          </a:p>
        </p:txBody>
      </p:sp>
      <p:grpSp>
        <p:nvGrpSpPr>
          <p:cNvPr id="2" name="Group 12">
            <a:extLst>
              <a:ext uri="{FF2B5EF4-FFF2-40B4-BE49-F238E27FC236}">
                <a16:creationId xmlns:a16="http://schemas.microsoft.com/office/drawing/2014/main" id="{43B2362B-206A-20BD-D4DE-A9287A2D43AE}"/>
              </a:ext>
            </a:extLst>
          </p:cNvPr>
          <p:cNvGrpSpPr>
            <a:grpSpLocks/>
          </p:cNvGrpSpPr>
          <p:nvPr/>
        </p:nvGrpSpPr>
        <p:grpSpPr bwMode="auto">
          <a:xfrm>
            <a:off x="3505200" y="673101"/>
            <a:ext cx="5595056" cy="2372077"/>
            <a:chOff x="2968" y="28"/>
            <a:chExt cx="3311" cy="1264"/>
          </a:xfrm>
        </p:grpSpPr>
        <p:pic>
          <p:nvPicPr>
            <p:cNvPr id="227334" name="Picture 10" descr="stdbasics_syph1">
              <a:extLst>
                <a:ext uri="{FF2B5EF4-FFF2-40B4-BE49-F238E27FC236}">
                  <a16:creationId xmlns:a16="http://schemas.microsoft.com/office/drawing/2014/main" id="{1DEAE241-E45F-152A-C94B-120B533E0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 y="164"/>
              <a:ext cx="1860"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5" name="Rectangle 11">
              <a:extLst>
                <a:ext uri="{FF2B5EF4-FFF2-40B4-BE49-F238E27FC236}">
                  <a16:creationId xmlns:a16="http://schemas.microsoft.com/office/drawing/2014/main" id="{42307ECD-3115-B9A8-3B87-0143A69A6C55}"/>
                </a:ext>
              </a:extLst>
            </p:cNvPr>
            <p:cNvSpPr>
              <a:spLocks noChangeArrowheads="1"/>
            </p:cNvSpPr>
            <p:nvPr/>
          </p:nvSpPr>
          <p:spPr bwMode="auto">
            <a:xfrm>
              <a:off x="2968" y="28"/>
              <a:ext cx="167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Char char="•"/>
                <a:defRPr sz="3200">
                  <a:solidFill>
                    <a:schemeClr val="tx1"/>
                  </a:solidFill>
                  <a:latin typeface="Times New Roman" panose="02020603050405020304" pitchFamily="18" charset="0"/>
                </a:defRPr>
              </a:lvl1pPr>
              <a:lvl2pPr marL="742950" indent="-285750">
                <a:spcBef>
                  <a:spcPct val="20000"/>
                </a:spcBef>
                <a:buClr>
                  <a:srgbClr val="66FF66"/>
                </a:buClr>
                <a:buFont typeface="Wingdings" pitchFamily="2" charset="2"/>
                <a:buChar char="§"/>
                <a:defRPr sz="2800">
                  <a:solidFill>
                    <a:schemeClr val="tx1"/>
                  </a:solidFill>
                  <a:latin typeface="Times New Roman" panose="02020603050405020304" pitchFamily="18" charset="0"/>
                </a:defRPr>
              </a:lvl2pPr>
              <a:lvl3pPr marL="1143000" indent="-228600">
                <a:spcBef>
                  <a:spcPct val="20000"/>
                </a:spcBef>
                <a:buClr>
                  <a:srgbClr val="FFCC99"/>
                </a:buClr>
                <a:buChar char="•"/>
                <a:defRPr sz="2400">
                  <a:solidFill>
                    <a:schemeClr val="tx1"/>
                  </a:solidFill>
                  <a:latin typeface="Times New Roman" panose="02020603050405020304" pitchFamily="18" charset="0"/>
                </a:defRPr>
              </a:lvl3pPr>
              <a:lvl4pPr marL="1600200" indent="-228600">
                <a:spcBef>
                  <a:spcPct val="20000"/>
                </a:spcBef>
                <a:buClr>
                  <a:schemeClr va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304804" indent="-304804" algn="ctr" defTabSz="812810">
                <a:lnSpc>
                  <a:spcPct val="135000"/>
                </a:lnSpc>
                <a:buClr>
                  <a:srgbClr val="FF9900"/>
                </a:buClr>
                <a:buNone/>
              </a:pPr>
              <a:r>
                <a:rPr lang="el-GR" altLang="en-US" sz="2844">
                  <a:solidFill>
                    <a:srgbClr val="FFFFFF"/>
                  </a:solidFill>
                  <a:cs typeface="+mn-cs"/>
                </a:rPr>
                <a:t>Σύφιλη</a:t>
              </a:r>
            </a:p>
          </p:txBody>
        </p:sp>
      </p:grpSp>
      <p:pic>
        <p:nvPicPr>
          <p:cNvPr id="227333" name="Picture 13" descr="Williams,%20bull%20view%20of%20ulcer,%20green%20bkgnd">
            <a:extLst>
              <a:ext uri="{FF2B5EF4-FFF2-40B4-BE49-F238E27FC236}">
                <a16:creationId xmlns:a16="http://schemas.microsoft.com/office/drawing/2014/main" id="{D801881D-F735-790F-562A-6EC50BEA0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56" y="771879"/>
            <a:ext cx="5350933" cy="521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1673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a:extLst>
              <a:ext uri="{FF2B5EF4-FFF2-40B4-BE49-F238E27FC236}">
                <a16:creationId xmlns:a16="http://schemas.microsoft.com/office/drawing/2014/main" id="{A7F4C38E-C528-5057-130A-D5C54103A316}"/>
              </a:ext>
            </a:extLst>
          </p:cNvPr>
          <p:cNvSpPr>
            <a:spLocks noGrp="1" noChangeArrowheads="1"/>
          </p:cNvSpPr>
          <p:nvPr>
            <p:ph type="title"/>
          </p:nvPr>
        </p:nvSpPr>
        <p:spPr>
          <a:xfrm>
            <a:off x="899592" y="1988840"/>
            <a:ext cx="7721600" cy="812800"/>
          </a:xfrm>
        </p:spPr>
        <p:txBody>
          <a:bodyPr/>
          <a:lstStyle/>
          <a:p>
            <a:pPr eaLnBrk="1" hangingPunct="1"/>
            <a:r>
              <a:rPr lang="el-GR" altLang="en-US">
                <a:solidFill>
                  <a:srgbClr val="0000CC"/>
                </a:solidFill>
                <a:latin typeface="Arial" panose="020B0604020202020204" pitchFamily="34" charset="0"/>
                <a:cs typeface="Arial" panose="020B0604020202020204" pitchFamily="34" charset="0"/>
              </a:rPr>
              <a:t>Πώς περιγράφουμε ένα εξάνθημα</a:t>
            </a:r>
            <a:r>
              <a:rPr lang="en-US" altLang="en-US">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02449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F3127728-EBF6-7C06-6664-6E14A10B3919}"/>
              </a:ext>
            </a:extLst>
          </p:cNvPr>
          <p:cNvSpPr>
            <a:spLocks noGrp="1" noChangeArrowheads="1"/>
          </p:cNvSpPr>
          <p:nvPr>
            <p:ph type="title"/>
          </p:nvPr>
        </p:nvSpPr>
        <p:spPr>
          <a:xfrm>
            <a:off x="899592" y="404664"/>
            <a:ext cx="7721600" cy="812800"/>
          </a:xfrm>
        </p:spPr>
        <p:txBody>
          <a:bodyPr/>
          <a:lstStyle/>
          <a:p>
            <a:pPr eaLnBrk="1" hangingPunct="1"/>
            <a:r>
              <a:rPr lang="el-GR" altLang="en-US" dirty="0"/>
              <a:t>Πλάκα</a:t>
            </a:r>
            <a:endParaRPr lang="en-US" altLang="en-US" dirty="0"/>
          </a:p>
        </p:txBody>
      </p:sp>
      <p:sp>
        <p:nvSpPr>
          <p:cNvPr id="147458" name="Freeform 3">
            <a:extLst>
              <a:ext uri="{FF2B5EF4-FFF2-40B4-BE49-F238E27FC236}">
                <a16:creationId xmlns:a16="http://schemas.microsoft.com/office/drawing/2014/main" id="{FDECA3C4-108A-2781-D255-496F2FCB1B98}"/>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147459" name="AutoShape 4">
            <a:extLst>
              <a:ext uri="{FF2B5EF4-FFF2-40B4-BE49-F238E27FC236}">
                <a16:creationId xmlns:a16="http://schemas.microsoft.com/office/drawing/2014/main" id="{F6CDE9F3-F4CD-D65D-5A92-68532C6F3941}"/>
              </a:ext>
            </a:extLst>
          </p:cNvPr>
          <p:cNvCxnSpPr>
            <a:cxnSpLocks noChangeShapeType="1"/>
            <a:stCxn id="147458" idx="0"/>
            <a:endCxn id="147458"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2" name="Picture 2">
            <a:extLst>
              <a:ext uri="{FF2B5EF4-FFF2-40B4-BE49-F238E27FC236}">
                <a16:creationId xmlns:a16="http://schemas.microsoft.com/office/drawing/2014/main" id="{0EB23083-48EE-9A87-1FA2-4DC222EF3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628800"/>
            <a:ext cx="4036612" cy="268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C90F7DD-5D69-99D7-C8F4-16B4D95FA424}"/>
              </a:ext>
            </a:extLst>
          </p:cNvPr>
          <p:cNvSpPr txBox="1">
            <a:spLocks noChangeArrowheads="1"/>
          </p:cNvSpPr>
          <p:nvPr/>
        </p:nvSpPr>
        <p:spPr bwMode="auto">
          <a:xfrm>
            <a:off x="-252536" y="2708920"/>
            <a:ext cx="233975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2"/>
                </a:solidFill>
                <a:latin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defRPr>
            </a:lvl5pPr>
            <a:lvl6pPr marL="406405" algn="ctr" rtl="0" fontAlgn="base">
              <a:spcBef>
                <a:spcPct val="0"/>
              </a:spcBef>
              <a:spcAft>
                <a:spcPct val="0"/>
              </a:spcAft>
              <a:defRPr sz="3200">
                <a:solidFill>
                  <a:schemeClr val="tx2"/>
                </a:solidFill>
                <a:latin typeface="Times New Roman" pitchFamily="18" charset="0"/>
              </a:defRPr>
            </a:lvl6pPr>
            <a:lvl7pPr marL="812810" algn="ctr" rtl="0" fontAlgn="base">
              <a:spcBef>
                <a:spcPct val="0"/>
              </a:spcBef>
              <a:spcAft>
                <a:spcPct val="0"/>
              </a:spcAft>
              <a:defRPr sz="3200">
                <a:solidFill>
                  <a:schemeClr val="tx2"/>
                </a:solidFill>
                <a:latin typeface="Times New Roman" pitchFamily="18" charset="0"/>
              </a:defRPr>
            </a:lvl7pPr>
            <a:lvl8pPr marL="1219215" algn="ctr" rtl="0" fontAlgn="base">
              <a:spcBef>
                <a:spcPct val="0"/>
              </a:spcBef>
              <a:spcAft>
                <a:spcPct val="0"/>
              </a:spcAft>
              <a:defRPr sz="3200">
                <a:solidFill>
                  <a:schemeClr val="tx2"/>
                </a:solidFill>
                <a:latin typeface="Times New Roman" pitchFamily="18" charset="0"/>
              </a:defRPr>
            </a:lvl8pPr>
            <a:lvl9pPr marL="1625620" algn="ctr" rtl="0" fontAlgn="base">
              <a:spcBef>
                <a:spcPct val="0"/>
              </a:spcBef>
              <a:spcAft>
                <a:spcPct val="0"/>
              </a:spcAft>
              <a:defRPr sz="3200">
                <a:solidFill>
                  <a:schemeClr val="tx2"/>
                </a:solidFill>
                <a:latin typeface="Times New Roman" pitchFamily="18" charset="0"/>
              </a:defRPr>
            </a:lvl9pPr>
          </a:lstStyle>
          <a:p>
            <a:pPr eaLnBrk="1" hangingPunct="1"/>
            <a:r>
              <a:rPr lang="el-GR" altLang="en-US" kern="0" dirty="0"/>
              <a:t>Ερυθρή</a:t>
            </a:r>
            <a:endParaRPr lang="en-US" altLang="en-US" kern="0" dirty="0"/>
          </a:p>
        </p:txBody>
      </p:sp>
      <p:sp>
        <p:nvSpPr>
          <p:cNvPr id="4" name="Rectangle 2">
            <a:extLst>
              <a:ext uri="{FF2B5EF4-FFF2-40B4-BE49-F238E27FC236}">
                <a16:creationId xmlns:a16="http://schemas.microsoft.com/office/drawing/2014/main" id="{07BFFAA9-CC58-18D6-D342-C679E227758C}"/>
              </a:ext>
            </a:extLst>
          </p:cNvPr>
          <p:cNvSpPr txBox="1">
            <a:spLocks noChangeArrowheads="1"/>
          </p:cNvSpPr>
          <p:nvPr/>
        </p:nvSpPr>
        <p:spPr bwMode="auto">
          <a:xfrm>
            <a:off x="7092280" y="2852936"/>
            <a:ext cx="233975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2"/>
                </a:solidFill>
                <a:latin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defRPr>
            </a:lvl5pPr>
            <a:lvl6pPr marL="406405" algn="ctr" rtl="0" fontAlgn="base">
              <a:spcBef>
                <a:spcPct val="0"/>
              </a:spcBef>
              <a:spcAft>
                <a:spcPct val="0"/>
              </a:spcAft>
              <a:defRPr sz="3200">
                <a:solidFill>
                  <a:schemeClr val="tx2"/>
                </a:solidFill>
                <a:latin typeface="Times New Roman" pitchFamily="18" charset="0"/>
              </a:defRPr>
            </a:lvl6pPr>
            <a:lvl7pPr marL="812810" algn="ctr" rtl="0" fontAlgn="base">
              <a:spcBef>
                <a:spcPct val="0"/>
              </a:spcBef>
              <a:spcAft>
                <a:spcPct val="0"/>
              </a:spcAft>
              <a:defRPr sz="3200">
                <a:solidFill>
                  <a:schemeClr val="tx2"/>
                </a:solidFill>
                <a:latin typeface="Times New Roman" pitchFamily="18" charset="0"/>
              </a:defRPr>
            </a:lvl7pPr>
            <a:lvl8pPr marL="1219215" algn="ctr" rtl="0" fontAlgn="base">
              <a:spcBef>
                <a:spcPct val="0"/>
              </a:spcBef>
              <a:spcAft>
                <a:spcPct val="0"/>
              </a:spcAft>
              <a:defRPr sz="3200">
                <a:solidFill>
                  <a:schemeClr val="tx2"/>
                </a:solidFill>
                <a:latin typeface="Times New Roman" pitchFamily="18" charset="0"/>
              </a:defRPr>
            </a:lvl8pPr>
            <a:lvl9pPr marL="1625620" algn="ctr" rtl="0" fontAlgn="base">
              <a:spcBef>
                <a:spcPct val="0"/>
              </a:spcBef>
              <a:spcAft>
                <a:spcPct val="0"/>
              </a:spcAft>
              <a:defRPr sz="3200">
                <a:solidFill>
                  <a:schemeClr val="tx2"/>
                </a:solidFill>
                <a:latin typeface="Times New Roman" pitchFamily="18" charset="0"/>
              </a:defRPr>
            </a:lvl9pPr>
          </a:lstStyle>
          <a:p>
            <a:pPr eaLnBrk="1" hangingPunct="1"/>
            <a:r>
              <a:rPr lang="el-GR" altLang="en-US" kern="0" dirty="0"/>
              <a:t>Κυκλικό σχήμα</a:t>
            </a:r>
            <a:endParaRPr lang="en-US" altLang="en-US" kern="0" dirty="0"/>
          </a:p>
        </p:txBody>
      </p:sp>
      <p:sp>
        <p:nvSpPr>
          <p:cNvPr id="5" name="Rectangle 2">
            <a:extLst>
              <a:ext uri="{FF2B5EF4-FFF2-40B4-BE49-F238E27FC236}">
                <a16:creationId xmlns:a16="http://schemas.microsoft.com/office/drawing/2014/main" id="{3A18A0FC-FB79-23F3-9F42-2004C2FC8946}"/>
              </a:ext>
            </a:extLst>
          </p:cNvPr>
          <p:cNvSpPr txBox="1">
            <a:spLocks noChangeArrowheads="1"/>
          </p:cNvSpPr>
          <p:nvPr/>
        </p:nvSpPr>
        <p:spPr bwMode="auto">
          <a:xfrm>
            <a:off x="5868144" y="620688"/>
            <a:ext cx="233975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2"/>
                </a:solidFill>
                <a:latin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defRPr>
            </a:lvl5pPr>
            <a:lvl6pPr marL="406405" algn="ctr" rtl="0" fontAlgn="base">
              <a:spcBef>
                <a:spcPct val="0"/>
              </a:spcBef>
              <a:spcAft>
                <a:spcPct val="0"/>
              </a:spcAft>
              <a:defRPr sz="3200">
                <a:solidFill>
                  <a:schemeClr val="tx2"/>
                </a:solidFill>
                <a:latin typeface="Times New Roman" pitchFamily="18" charset="0"/>
              </a:defRPr>
            </a:lvl6pPr>
            <a:lvl7pPr marL="812810" algn="ctr" rtl="0" fontAlgn="base">
              <a:spcBef>
                <a:spcPct val="0"/>
              </a:spcBef>
              <a:spcAft>
                <a:spcPct val="0"/>
              </a:spcAft>
              <a:defRPr sz="3200">
                <a:solidFill>
                  <a:schemeClr val="tx2"/>
                </a:solidFill>
                <a:latin typeface="Times New Roman" pitchFamily="18" charset="0"/>
              </a:defRPr>
            </a:lvl7pPr>
            <a:lvl8pPr marL="1219215" algn="ctr" rtl="0" fontAlgn="base">
              <a:spcBef>
                <a:spcPct val="0"/>
              </a:spcBef>
              <a:spcAft>
                <a:spcPct val="0"/>
              </a:spcAft>
              <a:defRPr sz="3200">
                <a:solidFill>
                  <a:schemeClr val="tx2"/>
                </a:solidFill>
                <a:latin typeface="Times New Roman" pitchFamily="18" charset="0"/>
              </a:defRPr>
            </a:lvl8pPr>
            <a:lvl9pPr marL="1625620" algn="ctr" rtl="0" fontAlgn="base">
              <a:spcBef>
                <a:spcPct val="0"/>
              </a:spcBef>
              <a:spcAft>
                <a:spcPct val="0"/>
              </a:spcAft>
              <a:defRPr sz="3200">
                <a:solidFill>
                  <a:schemeClr val="tx2"/>
                </a:solidFill>
                <a:latin typeface="Times New Roman" pitchFamily="18" charset="0"/>
              </a:defRPr>
            </a:lvl9pPr>
          </a:lstStyle>
          <a:p>
            <a:pPr eaLnBrk="1" hangingPunct="1"/>
            <a:r>
              <a:rPr lang="el-GR" altLang="en-US" kern="0" dirty="0"/>
              <a:t>Διάμετρος</a:t>
            </a:r>
          </a:p>
          <a:p>
            <a:pPr eaLnBrk="1" hangingPunct="1"/>
            <a:r>
              <a:rPr lang="el-GR" altLang="en-US" kern="0" dirty="0"/>
              <a:t>2-3 εκ</a:t>
            </a:r>
            <a:endParaRPr lang="en-US" altLang="en-US" kern="0" dirty="0"/>
          </a:p>
        </p:txBody>
      </p:sp>
      <p:sp>
        <p:nvSpPr>
          <p:cNvPr id="6" name="Rectangle 2">
            <a:extLst>
              <a:ext uri="{FF2B5EF4-FFF2-40B4-BE49-F238E27FC236}">
                <a16:creationId xmlns:a16="http://schemas.microsoft.com/office/drawing/2014/main" id="{B28B330F-E4DD-0384-4073-0BC91AADCC33}"/>
              </a:ext>
            </a:extLst>
          </p:cNvPr>
          <p:cNvSpPr txBox="1">
            <a:spLocks noChangeArrowheads="1"/>
          </p:cNvSpPr>
          <p:nvPr/>
        </p:nvSpPr>
        <p:spPr bwMode="auto">
          <a:xfrm>
            <a:off x="3563888" y="4869160"/>
            <a:ext cx="233975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2"/>
                </a:solidFill>
                <a:latin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defRPr>
            </a:lvl5pPr>
            <a:lvl6pPr marL="406405" algn="ctr" rtl="0" fontAlgn="base">
              <a:spcBef>
                <a:spcPct val="0"/>
              </a:spcBef>
              <a:spcAft>
                <a:spcPct val="0"/>
              </a:spcAft>
              <a:defRPr sz="3200">
                <a:solidFill>
                  <a:schemeClr val="tx2"/>
                </a:solidFill>
                <a:latin typeface="Times New Roman" pitchFamily="18" charset="0"/>
              </a:defRPr>
            </a:lvl6pPr>
            <a:lvl7pPr marL="812810" algn="ctr" rtl="0" fontAlgn="base">
              <a:spcBef>
                <a:spcPct val="0"/>
              </a:spcBef>
              <a:spcAft>
                <a:spcPct val="0"/>
              </a:spcAft>
              <a:defRPr sz="3200">
                <a:solidFill>
                  <a:schemeClr val="tx2"/>
                </a:solidFill>
                <a:latin typeface="Times New Roman" pitchFamily="18" charset="0"/>
              </a:defRPr>
            </a:lvl7pPr>
            <a:lvl8pPr marL="1219215" algn="ctr" rtl="0" fontAlgn="base">
              <a:spcBef>
                <a:spcPct val="0"/>
              </a:spcBef>
              <a:spcAft>
                <a:spcPct val="0"/>
              </a:spcAft>
              <a:defRPr sz="3200">
                <a:solidFill>
                  <a:schemeClr val="tx2"/>
                </a:solidFill>
                <a:latin typeface="Times New Roman" pitchFamily="18" charset="0"/>
              </a:defRPr>
            </a:lvl8pPr>
            <a:lvl9pPr marL="1625620" algn="ctr" rtl="0" fontAlgn="base">
              <a:spcBef>
                <a:spcPct val="0"/>
              </a:spcBef>
              <a:spcAft>
                <a:spcPct val="0"/>
              </a:spcAft>
              <a:defRPr sz="3200">
                <a:solidFill>
                  <a:schemeClr val="tx2"/>
                </a:solidFill>
                <a:latin typeface="Times New Roman" pitchFamily="18" charset="0"/>
              </a:defRPr>
            </a:lvl9pPr>
          </a:lstStyle>
          <a:p>
            <a:pPr eaLnBrk="1" hangingPunct="1"/>
            <a:r>
              <a:rPr lang="el-GR" altLang="en-US" kern="0" dirty="0"/>
              <a:t>Απολέπιση</a:t>
            </a:r>
            <a:endParaRPr lang="en-US" altLang="en-US" kern="0" dirty="0"/>
          </a:p>
        </p:txBody>
      </p:sp>
      <p:sp>
        <p:nvSpPr>
          <p:cNvPr id="7" name="Up Arrow 6">
            <a:extLst>
              <a:ext uri="{FF2B5EF4-FFF2-40B4-BE49-F238E27FC236}">
                <a16:creationId xmlns:a16="http://schemas.microsoft.com/office/drawing/2014/main" id="{1D0100BF-EFE0-F20C-ABB3-3B70B8FED258}"/>
              </a:ext>
            </a:extLst>
          </p:cNvPr>
          <p:cNvSpPr/>
          <p:nvPr/>
        </p:nvSpPr>
        <p:spPr bwMode="auto">
          <a:xfrm>
            <a:off x="4716016" y="980728"/>
            <a:ext cx="288032" cy="576064"/>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R" sz="1400" b="1" i="0" u="none" strike="noStrike" cap="none" normalizeH="0" baseline="0">
              <a:ln>
                <a:noFill/>
              </a:ln>
              <a:solidFill>
                <a:schemeClr val="tx1"/>
              </a:solidFill>
              <a:effectLst/>
              <a:latin typeface="Arial" charset="0"/>
            </a:endParaRPr>
          </a:p>
        </p:txBody>
      </p:sp>
      <p:sp>
        <p:nvSpPr>
          <p:cNvPr id="8" name="Up Arrow 7">
            <a:extLst>
              <a:ext uri="{FF2B5EF4-FFF2-40B4-BE49-F238E27FC236}">
                <a16:creationId xmlns:a16="http://schemas.microsoft.com/office/drawing/2014/main" id="{23997FF7-9536-54D6-B6FE-1EA6CB5C94DC}"/>
              </a:ext>
            </a:extLst>
          </p:cNvPr>
          <p:cNvSpPr/>
          <p:nvPr/>
        </p:nvSpPr>
        <p:spPr bwMode="auto">
          <a:xfrm rot="16200000">
            <a:off x="2015716" y="2888940"/>
            <a:ext cx="360040" cy="576064"/>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R" sz="1400" b="1" i="0" u="none" strike="noStrike" cap="none" normalizeH="0" baseline="0">
              <a:ln>
                <a:noFill/>
              </a:ln>
              <a:solidFill>
                <a:schemeClr val="tx1"/>
              </a:solidFill>
              <a:effectLst/>
              <a:latin typeface="Arial" charset="0"/>
            </a:endParaRPr>
          </a:p>
        </p:txBody>
      </p:sp>
      <p:sp>
        <p:nvSpPr>
          <p:cNvPr id="9" name="Up Arrow 8">
            <a:extLst>
              <a:ext uri="{FF2B5EF4-FFF2-40B4-BE49-F238E27FC236}">
                <a16:creationId xmlns:a16="http://schemas.microsoft.com/office/drawing/2014/main" id="{F4F5313C-9E5B-9C56-DA8D-EF814AD0B7C0}"/>
              </a:ext>
            </a:extLst>
          </p:cNvPr>
          <p:cNvSpPr/>
          <p:nvPr/>
        </p:nvSpPr>
        <p:spPr bwMode="auto">
          <a:xfrm rot="5400000">
            <a:off x="6840252" y="2816932"/>
            <a:ext cx="360040" cy="576064"/>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R" sz="1400" b="1" i="0" u="none" strike="noStrike" cap="none" normalizeH="0" baseline="0">
              <a:ln>
                <a:noFill/>
              </a:ln>
              <a:solidFill>
                <a:schemeClr val="tx1"/>
              </a:solidFill>
              <a:effectLst/>
              <a:latin typeface="Arial" charset="0"/>
            </a:endParaRPr>
          </a:p>
        </p:txBody>
      </p:sp>
      <p:sp>
        <p:nvSpPr>
          <p:cNvPr id="10" name="Up Arrow 9">
            <a:extLst>
              <a:ext uri="{FF2B5EF4-FFF2-40B4-BE49-F238E27FC236}">
                <a16:creationId xmlns:a16="http://schemas.microsoft.com/office/drawing/2014/main" id="{E9339A4F-329F-CD21-CBF1-069CB994D41D}"/>
              </a:ext>
            </a:extLst>
          </p:cNvPr>
          <p:cNvSpPr/>
          <p:nvPr/>
        </p:nvSpPr>
        <p:spPr bwMode="auto">
          <a:xfrm rot="10800000">
            <a:off x="4788024" y="4365104"/>
            <a:ext cx="288032" cy="576064"/>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R" sz="1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378302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7" grpId="0"/>
      <p:bldP spid="3" grpId="0"/>
      <p:bldP spid="4" grpId="0"/>
      <p:bldP spid="5" grpId="0"/>
      <p:bldP spid="6" grpId="0"/>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a:extLst>
              <a:ext uri="{FF2B5EF4-FFF2-40B4-BE49-F238E27FC236}">
                <a16:creationId xmlns:a16="http://schemas.microsoft.com/office/drawing/2014/main" id="{A7F4C38E-C528-5057-130A-D5C54103A316}"/>
              </a:ext>
            </a:extLst>
          </p:cNvPr>
          <p:cNvSpPr>
            <a:spLocks noGrp="1" noChangeArrowheads="1"/>
          </p:cNvSpPr>
          <p:nvPr>
            <p:ph type="title"/>
          </p:nvPr>
        </p:nvSpPr>
        <p:spPr>
          <a:xfrm>
            <a:off x="711200" y="612422"/>
            <a:ext cx="7721600" cy="812800"/>
          </a:xfrm>
        </p:spPr>
        <p:txBody>
          <a:bodyPr/>
          <a:lstStyle/>
          <a:p>
            <a:pPr eaLnBrk="1" hangingPunct="1"/>
            <a:r>
              <a:rPr lang="el-GR" altLang="en-US">
                <a:solidFill>
                  <a:srgbClr val="0000CC"/>
                </a:solidFill>
                <a:latin typeface="Arial" panose="020B0604020202020204" pitchFamily="34" charset="0"/>
                <a:cs typeface="Arial" panose="020B0604020202020204" pitchFamily="34" charset="0"/>
              </a:rPr>
              <a:t>Πώς περιγράφουμε ένα εξάνθημα</a:t>
            </a:r>
            <a:r>
              <a:rPr lang="en-US" altLang="en-US">
                <a:solidFill>
                  <a:srgbClr val="0000CC"/>
                </a:solidFill>
                <a:latin typeface="Arial" panose="020B0604020202020204" pitchFamily="34" charset="0"/>
                <a:cs typeface="Arial" panose="020B0604020202020204" pitchFamily="34" charset="0"/>
              </a:rPr>
              <a:t>;</a:t>
            </a:r>
          </a:p>
        </p:txBody>
      </p:sp>
      <p:graphicFrame>
        <p:nvGraphicFramePr>
          <p:cNvPr id="4" name="Table 3">
            <a:extLst>
              <a:ext uri="{FF2B5EF4-FFF2-40B4-BE49-F238E27FC236}">
                <a16:creationId xmlns:a16="http://schemas.microsoft.com/office/drawing/2014/main" id="{9C3940CF-4E6A-5D84-3070-CE3EAC7DE3C0}"/>
              </a:ext>
            </a:extLst>
          </p:cNvPr>
          <p:cNvGraphicFramePr>
            <a:graphicFrameLocks noGrp="1"/>
          </p:cNvGraphicFramePr>
          <p:nvPr/>
        </p:nvGraphicFramePr>
        <p:xfrm>
          <a:off x="1524000" y="1636889"/>
          <a:ext cx="6096000" cy="447919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29563">
                <a:tc>
                  <a:txBody>
                    <a:bodyPr/>
                    <a:lstStyle/>
                    <a:p>
                      <a:r>
                        <a:rPr lang="el-GR" sz="1600" dirty="0">
                          <a:latin typeface="Arial" panose="020B0604020202020204" pitchFamily="34" charset="0"/>
                          <a:cs typeface="Arial" panose="020B0604020202020204" pitchFamily="34" charset="0"/>
                        </a:rPr>
                        <a:t>Δερματικές βλάβες</a:t>
                      </a:r>
                      <a:endParaRPr lang="en-US" sz="1600"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latin typeface="Arial" panose="020B0604020202020204" pitchFamily="34" charset="0"/>
                          <a:cs typeface="Arial" panose="020B0604020202020204" pitchFamily="34" charset="0"/>
                        </a:rPr>
                        <a:t>Χαρακτηριστικά</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0"/>
                  </a:ext>
                </a:extLst>
              </a:tr>
              <a:tr h="812782">
                <a:tc>
                  <a:txBody>
                    <a:bodyPr/>
                    <a:lstStyle/>
                    <a:p>
                      <a:r>
                        <a:rPr lang="el-GR" sz="1600" dirty="0">
                          <a:latin typeface="Arial" panose="020B0604020202020204" pitchFamily="34" charset="0"/>
                          <a:cs typeface="Arial" panose="020B0604020202020204" pitchFamily="34" charset="0"/>
                        </a:rPr>
                        <a:t>Πρωτογενής βλάβη</a:t>
                      </a:r>
                      <a:endParaRPr lang="en-US" sz="1600"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latin typeface="Arial" panose="020B0604020202020204" pitchFamily="34" charset="0"/>
                          <a:cs typeface="Arial" panose="020B0604020202020204" pitchFamily="34" charset="0"/>
                        </a:rPr>
                        <a:t>Βλατίδα, πλάκα, οζίδιο, φυσαλίδα, πομφόλυγα, φλύκταινα</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1"/>
                  </a:ext>
                </a:extLst>
              </a:tr>
              <a:tr h="568942">
                <a:tc>
                  <a:txBody>
                    <a:bodyPr/>
                    <a:lstStyle/>
                    <a:p>
                      <a:r>
                        <a:rPr lang="el-GR" sz="1600" dirty="0">
                          <a:latin typeface="Arial" panose="020B0604020202020204" pitchFamily="34" charset="0"/>
                          <a:cs typeface="Arial" panose="020B0604020202020204" pitchFamily="34" charset="0"/>
                        </a:rPr>
                        <a:t>Χρώμα</a:t>
                      </a:r>
                      <a:endParaRPr lang="en-US" sz="1600"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latin typeface="Arial" panose="020B0604020202020204" pitchFamily="34" charset="0"/>
                          <a:cs typeface="Arial" panose="020B0604020202020204" pitchFamily="34" charset="0"/>
                        </a:rPr>
                        <a:t>Ερυθρό, </a:t>
                      </a:r>
                      <a:r>
                        <a:rPr lang="el-GR" sz="1600" dirty="0" err="1">
                          <a:latin typeface="Arial" panose="020B0604020202020204" pitchFamily="34" charset="0"/>
                          <a:cs typeface="Arial" panose="020B0604020202020204" pitchFamily="34" charset="0"/>
                        </a:rPr>
                        <a:t>ερυθροιώδες</a:t>
                      </a:r>
                      <a:r>
                        <a:rPr lang="el-GR" sz="1600" dirty="0">
                          <a:latin typeface="Arial" panose="020B0604020202020204" pitchFamily="34" charset="0"/>
                          <a:cs typeface="Arial" panose="020B0604020202020204" pitchFamily="34" charset="0"/>
                        </a:rPr>
                        <a:t>, κυανό, λευκό, κίτρινο, </a:t>
                      </a:r>
                      <a:r>
                        <a:rPr lang="el-GR" sz="1600" dirty="0" err="1">
                          <a:latin typeface="Arial" panose="020B0604020202020204" pitchFamily="34" charset="0"/>
                          <a:cs typeface="Arial" panose="020B0604020202020204" pitchFamily="34" charset="0"/>
                        </a:rPr>
                        <a:t>καφεόχρωμο</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2"/>
                  </a:ext>
                </a:extLst>
              </a:tr>
              <a:tr h="812782">
                <a:tc>
                  <a:txBody>
                    <a:bodyPr/>
                    <a:lstStyle/>
                    <a:p>
                      <a:r>
                        <a:rPr lang="el-GR" sz="1600" dirty="0">
                          <a:latin typeface="Arial" panose="020B0604020202020204" pitchFamily="34" charset="0"/>
                          <a:cs typeface="Arial" panose="020B0604020202020204" pitchFamily="34" charset="0"/>
                        </a:rPr>
                        <a:t>Περίγραμμα - σχήμα</a:t>
                      </a:r>
                      <a:endParaRPr lang="en-US" sz="1600"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latin typeface="Arial" panose="020B0604020202020204" pitchFamily="34" charset="0"/>
                          <a:cs typeface="Arial" panose="020B0604020202020204" pitchFamily="34" charset="0"/>
                        </a:rPr>
                        <a:t>Σαφώς ή μη-</a:t>
                      </a:r>
                      <a:r>
                        <a:rPr lang="el-GR" sz="1600" dirty="0" err="1">
                          <a:latin typeface="Arial" panose="020B0604020202020204" pitchFamily="34" charset="0"/>
                          <a:cs typeface="Arial" panose="020B0604020202020204" pitchFamily="34" charset="0"/>
                        </a:rPr>
                        <a:t>περιγεγραμμένο</a:t>
                      </a:r>
                      <a:r>
                        <a:rPr lang="el-GR" sz="1600" dirty="0">
                          <a:latin typeface="Arial" panose="020B0604020202020204" pitchFamily="34" charset="0"/>
                          <a:cs typeface="Arial" panose="020B0604020202020204" pitchFamily="34" charset="0"/>
                        </a:rPr>
                        <a:t>, σχήμα κυκλικό, </a:t>
                      </a:r>
                      <a:r>
                        <a:rPr lang="el-GR" sz="1600" dirty="0" err="1">
                          <a:latin typeface="Arial" panose="020B0604020202020204" pitchFamily="34" charset="0"/>
                          <a:cs typeface="Arial" panose="020B0604020202020204" pitchFamily="34" charset="0"/>
                        </a:rPr>
                        <a:t>στοχοειδές</a:t>
                      </a:r>
                      <a:r>
                        <a:rPr lang="el-GR" sz="1600" dirty="0">
                          <a:latin typeface="Arial" panose="020B0604020202020204" pitchFamily="34" charset="0"/>
                          <a:cs typeface="Arial" panose="020B0604020202020204" pitchFamily="34" charset="0"/>
                        </a:rPr>
                        <a:t>, </a:t>
                      </a:r>
                      <a:r>
                        <a:rPr lang="el-GR" sz="1600" dirty="0" err="1">
                          <a:latin typeface="Arial" panose="020B0604020202020204" pitchFamily="34" charset="0"/>
                          <a:cs typeface="Arial" panose="020B0604020202020204" pitchFamily="34" charset="0"/>
                        </a:rPr>
                        <a:t>πολυκυκλικό</a:t>
                      </a:r>
                      <a:r>
                        <a:rPr lang="el-GR" sz="1600" dirty="0">
                          <a:latin typeface="Arial" panose="020B0604020202020204" pitchFamily="34" charset="0"/>
                          <a:cs typeface="Arial" panose="020B0604020202020204" pitchFamily="34" charset="0"/>
                        </a:rPr>
                        <a:t>, γραμμική</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3"/>
                  </a:ext>
                </a:extLst>
              </a:tr>
              <a:tr h="329563">
                <a:tc>
                  <a:txBody>
                    <a:bodyPr/>
                    <a:lstStyle/>
                    <a:p>
                      <a:r>
                        <a:rPr lang="el-GR" sz="1600" dirty="0">
                          <a:latin typeface="Arial" panose="020B0604020202020204" pitchFamily="34" charset="0"/>
                          <a:cs typeface="Arial" panose="020B0604020202020204" pitchFamily="34" charset="0"/>
                        </a:rPr>
                        <a:t>Μέγεθος</a:t>
                      </a:r>
                      <a:endParaRPr lang="en-US" sz="1600" dirty="0">
                        <a:latin typeface="Arial" panose="020B0604020202020204" pitchFamily="34" charset="0"/>
                        <a:cs typeface="Arial" panose="020B0604020202020204" pitchFamily="34" charset="0"/>
                      </a:endParaRPr>
                    </a:p>
                  </a:txBody>
                  <a:tcPr marL="81280" marR="81280" marT="40631" marB="40631"/>
                </a:tc>
                <a:tc>
                  <a:txBody>
                    <a:bodyPr/>
                    <a:lstStyle/>
                    <a:p>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4"/>
                  </a:ext>
                </a:extLst>
              </a:tr>
              <a:tr h="812782">
                <a:tc>
                  <a:txBody>
                    <a:bodyPr/>
                    <a:lstStyle/>
                    <a:p>
                      <a:r>
                        <a:rPr lang="el-GR" sz="1600" dirty="0">
                          <a:latin typeface="Arial" panose="020B0604020202020204" pitchFamily="34" charset="0"/>
                          <a:cs typeface="Arial" panose="020B0604020202020204" pitchFamily="34" charset="0"/>
                        </a:rPr>
                        <a:t>Διαταραχές επιφάνειας</a:t>
                      </a:r>
                      <a:endParaRPr lang="en-US" sz="1600"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latin typeface="Arial" panose="020B0604020202020204" pitchFamily="34" charset="0"/>
                          <a:cs typeface="Arial" panose="020B0604020202020204" pitchFamily="34" charset="0"/>
                        </a:rPr>
                        <a:t>Απολέπιση, εφελκίδα, </a:t>
                      </a:r>
                      <a:r>
                        <a:rPr lang="el-GR" sz="1600" dirty="0" err="1">
                          <a:latin typeface="Arial" panose="020B0604020202020204" pitchFamily="34" charset="0"/>
                          <a:cs typeface="Arial" panose="020B0604020202020204" pitchFamily="34" charset="0"/>
                        </a:rPr>
                        <a:t>λειχηνοποίηση</a:t>
                      </a:r>
                      <a:r>
                        <a:rPr lang="el-GR" sz="1600" dirty="0">
                          <a:latin typeface="Arial" panose="020B0604020202020204" pitchFamily="34" charset="0"/>
                          <a:cs typeface="Arial" panose="020B0604020202020204" pitchFamily="34" charset="0"/>
                        </a:rPr>
                        <a:t>, σκλήρυνση, εξέλκωση, διάβρωση</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5"/>
                  </a:ext>
                </a:extLst>
              </a:tr>
              <a:tr h="812782">
                <a:tc>
                  <a:txBody>
                    <a:bodyPr/>
                    <a:lstStyle/>
                    <a:p>
                      <a:r>
                        <a:rPr lang="el-GR" sz="1600" dirty="0">
                          <a:latin typeface="Arial" panose="020B0604020202020204" pitchFamily="34" charset="0"/>
                          <a:cs typeface="Arial" panose="020B0604020202020204" pitchFamily="34" charset="0"/>
                        </a:rPr>
                        <a:t>Κατανομή - εντόπιση</a:t>
                      </a:r>
                      <a:endParaRPr lang="en-US" sz="1600" dirty="0">
                        <a:latin typeface="Arial" panose="020B0604020202020204" pitchFamily="34" charset="0"/>
                        <a:cs typeface="Arial" panose="020B0604020202020204" pitchFamily="34" charset="0"/>
                      </a:endParaRPr>
                    </a:p>
                  </a:txBody>
                  <a:tcPr marL="81280" marR="81280" marT="40631" marB="40631"/>
                </a:tc>
                <a:tc>
                  <a:txBody>
                    <a:bodyPr/>
                    <a:lstStyle/>
                    <a:p>
                      <a:r>
                        <a:rPr lang="el-GR" sz="1600" dirty="0">
                          <a:latin typeface="Arial" panose="020B0604020202020204" pitchFamily="34" charset="0"/>
                          <a:cs typeface="Arial" panose="020B0604020202020204" pitchFamily="34" charset="0"/>
                        </a:rPr>
                        <a:t>Εντοπισμένο, διάσπαρτο, γενικευμένο, με ιδιαίτερη κατανομή</a:t>
                      </a:r>
                      <a:endParaRPr lang="en-US" sz="1600" dirty="0">
                        <a:latin typeface="Arial" panose="020B0604020202020204" pitchFamily="34" charset="0"/>
                        <a:cs typeface="Arial" panose="020B0604020202020204" pitchFamily="34" charset="0"/>
                      </a:endParaRPr>
                    </a:p>
                  </a:txBody>
                  <a:tcPr marL="81280" marR="81280" marT="40631" marB="40631"/>
                </a:tc>
                <a:extLst>
                  <a:ext uri="{0D108BD9-81ED-4DB2-BD59-A6C34878D82A}">
                    <a16:rowId xmlns:a16="http://schemas.microsoft.com/office/drawing/2014/main" val="10006"/>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a:extLst>
              <a:ext uri="{FF2B5EF4-FFF2-40B4-BE49-F238E27FC236}">
                <a16:creationId xmlns:a16="http://schemas.microsoft.com/office/drawing/2014/main" id="{C5BDCDCA-DF3F-E91E-E95F-75730FCC5DE4}"/>
              </a:ext>
            </a:extLst>
          </p:cNvPr>
          <p:cNvSpPr>
            <a:spLocks noGrp="1" noChangeArrowheads="1"/>
          </p:cNvSpPr>
          <p:nvPr>
            <p:ph type="title"/>
          </p:nvPr>
        </p:nvSpPr>
        <p:spPr>
          <a:xfrm>
            <a:off x="677333" y="632178"/>
            <a:ext cx="7721600" cy="812800"/>
          </a:xfrm>
        </p:spPr>
        <p:txBody>
          <a:bodyPr/>
          <a:lstStyle/>
          <a:p>
            <a:pPr eaLnBrk="1" hangingPunct="1"/>
            <a:r>
              <a:rPr lang="el-GR" altLang="en-US"/>
              <a:t>Δερματοτομική </a:t>
            </a:r>
            <a:endParaRPr lang="en-US" altLang="en-US"/>
          </a:p>
        </p:txBody>
      </p:sp>
      <p:sp>
        <p:nvSpPr>
          <p:cNvPr id="237570" name="Freeform 3">
            <a:extLst>
              <a:ext uri="{FF2B5EF4-FFF2-40B4-BE49-F238E27FC236}">
                <a16:creationId xmlns:a16="http://schemas.microsoft.com/office/drawing/2014/main" id="{C282A2A9-4141-CEB6-25ED-C9FD17E81FED}"/>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defTabSz="812810" eaLnBrk="0" hangingPunct="0"/>
            <a:endParaRPr lang="en-GR" sz="1244" b="1">
              <a:solidFill>
                <a:srgbClr val="FFFFFF"/>
              </a:solidFill>
              <a:latin typeface="Arial" panose="020B0604020202020204" pitchFamily="34" charset="0"/>
              <a:cs typeface="+mn-cs"/>
            </a:endParaRPr>
          </a:p>
        </p:txBody>
      </p:sp>
      <p:cxnSp>
        <p:nvCxnSpPr>
          <p:cNvPr id="237571" name="AutoShape 4">
            <a:extLst>
              <a:ext uri="{FF2B5EF4-FFF2-40B4-BE49-F238E27FC236}">
                <a16:creationId xmlns:a16="http://schemas.microsoft.com/office/drawing/2014/main" id="{77F67110-4E26-E773-DBB6-C450670DEF7C}"/>
              </a:ext>
            </a:extLst>
          </p:cNvPr>
          <p:cNvCxnSpPr>
            <a:cxnSpLocks noChangeShapeType="1"/>
            <a:stCxn id="237570" idx="0"/>
            <a:endCxn id="237570"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
        <p:nvSpPr>
          <p:cNvPr id="237572" name="Rectangle 5">
            <a:extLst>
              <a:ext uri="{FF2B5EF4-FFF2-40B4-BE49-F238E27FC236}">
                <a16:creationId xmlns:a16="http://schemas.microsoft.com/office/drawing/2014/main" id="{0929B7F8-E8CB-6071-EAF6-D066C5E8AC5B}"/>
              </a:ext>
            </a:extLst>
          </p:cNvPr>
          <p:cNvSpPr>
            <a:spLocks noGrp="1" noChangeArrowheads="1"/>
          </p:cNvSpPr>
          <p:nvPr>
            <p:ph type="body" idx="1"/>
          </p:nvPr>
        </p:nvSpPr>
        <p:spPr>
          <a:xfrm>
            <a:off x="3163711" y="5709356"/>
            <a:ext cx="3585634" cy="767644"/>
          </a:xfrm>
          <a:noFill/>
        </p:spPr>
        <p:txBody>
          <a:bodyPr/>
          <a:lstStyle/>
          <a:p>
            <a:pPr algn="ctr" eaLnBrk="1" hangingPunct="1">
              <a:lnSpc>
                <a:spcPct val="135000"/>
              </a:lnSpc>
              <a:buFontTx/>
              <a:buNone/>
            </a:pPr>
            <a:r>
              <a:rPr lang="el-GR" altLang="en-US"/>
              <a:t>Έρπητας ζωστήρας</a:t>
            </a:r>
          </a:p>
        </p:txBody>
      </p:sp>
      <p:pic>
        <p:nvPicPr>
          <p:cNvPr id="237573" name="Picture 8" descr="~AUT0081">
            <a:extLst>
              <a:ext uri="{FF2B5EF4-FFF2-40B4-BE49-F238E27FC236}">
                <a16:creationId xmlns:a16="http://schemas.microsoft.com/office/drawing/2014/main" id="{571C2633-AE6B-292B-4DC5-E9BC5D01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67" y="1765300"/>
            <a:ext cx="356446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10" descr="2437_f1">
            <a:extLst>
              <a:ext uri="{FF2B5EF4-FFF2-40B4-BE49-F238E27FC236}">
                <a16:creationId xmlns:a16="http://schemas.microsoft.com/office/drawing/2014/main" id="{45A80E1E-3F32-7E3C-0ADE-F5E2CD596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323" y="1765301"/>
            <a:ext cx="3776133" cy="383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F2470-04EA-12F0-391F-8834E34AA0E5}"/>
              </a:ext>
            </a:extLst>
          </p:cNvPr>
          <p:cNvPicPr>
            <a:picLocks noChangeAspect="1"/>
          </p:cNvPicPr>
          <p:nvPr/>
        </p:nvPicPr>
        <p:blipFill>
          <a:blip r:embed="rId2"/>
          <a:stretch>
            <a:fillRect/>
          </a:stretch>
        </p:blipFill>
        <p:spPr>
          <a:xfrm>
            <a:off x="1835696" y="764704"/>
            <a:ext cx="5616624" cy="4752528"/>
          </a:xfrm>
          <a:prstGeom prst="rect">
            <a:avLst/>
          </a:prstGeom>
        </p:spPr>
      </p:pic>
      <p:sp>
        <p:nvSpPr>
          <p:cNvPr id="6" name="TextBox 5">
            <a:extLst>
              <a:ext uri="{FF2B5EF4-FFF2-40B4-BE49-F238E27FC236}">
                <a16:creationId xmlns:a16="http://schemas.microsoft.com/office/drawing/2014/main" id="{219F0D6F-8C8A-A758-4242-8ABBC231CE36}"/>
              </a:ext>
            </a:extLst>
          </p:cNvPr>
          <p:cNvSpPr txBox="1"/>
          <p:nvPr/>
        </p:nvSpPr>
        <p:spPr>
          <a:xfrm>
            <a:off x="2555776" y="5805264"/>
            <a:ext cx="4376711" cy="584775"/>
          </a:xfrm>
          <a:prstGeom prst="rect">
            <a:avLst/>
          </a:prstGeom>
          <a:noFill/>
        </p:spPr>
        <p:txBody>
          <a:bodyPr wrap="none" rtlCol="0">
            <a:spAutoFit/>
          </a:bodyPr>
          <a:lstStyle/>
          <a:p>
            <a:r>
              <a:rPr lang="el-GR" sz="3200" dirty="0">
                <a:solidFill>
                  <a:srgbClr val="0432FF"/>
                </a:solidFill>
              </a:rPr>
              <a:t>Σταγονοειδής ψωρίαση</a:t>
            </a:r>
            <a:endParaRPr lang="en-GR" sz="3200" dirty="0">
              <a:solidFill>
                <a:srgbClr val="0432FF"/>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Box 1">
            <a:extLst>
              <a:ext uri="{FF2B5EF4-FFF2-40B4-BE49-F238E27FC236}">
                <a16:creationId xmlns:a16="http://schemas.microsoft.com/office/drawing/2014/main" id="{971EBF8C-0972-9DC1-1F69-8A3BA6E203ED}"/>
              </a:ext>
            </a:extLst>
          </p:cNvPr>
          <p:cNvSpPr txBox="1">
            <a:spLocks noChangeArrowheads="1"/>
          </p:cNvSpPr>
          <p:nvPr/>
        </p:nvSpPr>
        <p:spPr bwMode="auto">
          <a:xfrm>
            <a:off x="1712449" y="404664"/>
            <a:ext cx="6193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71525">
              <a:lnSpc>
                <a:spcPct val="90000"/>
              </a:lnSpc>
              <a:spcBef>
                <a:spcPts val="850"/>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771525">
              <a:lnSpc>
                <a:spcPct val="90000"/>
              </a:lnSpc>
              <a:spcBef>
                <a:spcPts val="425"/>
              </a:spcBef>
              <a:buFont typeface="Arial" panose="020B0604020202020204" pitchFamily="34" charset="0"/>
              <a:buChar char="•"/>
              <a:defRPr sz="2000">
                <a:solidFill>
                  <a:schemeClr val="tx1"/>
                </a:solidFill>
                <a:latin typeface="Calibri" panose="020F0502020204030204" pitchFamily="34" charset="0"/>
              </a:defRPr>
            </a:lvl2pPr>
            <a:lvl3pPr marL="1143000" indent="-228600" defTabSz="771525">
              <a:lnSpc>
                <a:spcPct val="90000"/>
              </a:lnSpc>
              <a:spcBef>
                <a:spcPts val="425"/>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771525">
              <a:lnSpc>
                <a:spcPct val="90000"/>
              </a:lnSpc>
              <a:spcBef>
                <a:spcPts val="425"/>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771525">
              <a:lnSpc>
                <a:spcPct val="90000"/>
              </a:lnSpc>
              <a:spcBef>
                <a:spcPts val="425"/>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771525" eaLnBrk="0" fontAlgn="base" hangingPunct="0">
              <a:lnSpc>
                <a:spcPct val="90000"/>
              </a:lnSpc>
              <a:spcBef>
                <a:spcPts val="425"/>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771525" eaLnBrk="0" fontAlgn="base" hangingPunct="0">
              <a:lnSpc>
                <a:spcPct val="90000"/>
              </a:lnSpc>
              <a:spcBef>
                <a:spcPts val="425"/>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771525" eaLnBrk="0" fontAlgn="base" hangingPunct="0">
              <a:lnSpc>
                <a:spcPct val="90000"/>
              </a:lnSpc>
              <a:spcBef>
                <a:spcPts val="425"/>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771525" eaLnBrk="0" fontAlgn="base" hangingPunct="0">
              <a:lnSpc>
                <a:spcPct val="90000"/>
              </a:lnSpc>
              <a:spcBef>
                <a:spcPts val="425"/>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685809">
              <a:lnSpc>
                <a:spcPct val="100000"/>
              </a:lnSpc>
              <a:spcBef>
                <a:spcPct val="0"/>
              </a:spcBef>
              <a:buNone/>
            </a:pPr>
            <a:r>
              <a:rPr lang="el-GR" altLang="en-US" sz="3600" dirty="0">
                <a:solidFill>
                  <a:srgbClr val="0432FF"/>
                </a:solidFill>
                <a:cs typeface="+mn-cs"/>
              </a:rPr>
              <a:t>Βασικές </a:t>
            </a:r>
            <a:r>
              <a:rPr lang="el-GR" altLang="en-US" sz="3600" dirty="0" err="1">
                <a:solidFill>
                  <a:srgbClr val="0432FF"/>
                </a:solidFill>
                <a:cs typeface="+mn-cs"/>
              </a:rPr>
              <a:t>διαγνωστικ</a:t>
            </a:r>
            <a:r>
              <a:rPr lang="en-US" altLang="en-US" sz="3600" dirty="0" err="1">
                <a:solidFill>
                  <a:srgbClr val="0432FF"/>
                </a:solidFill>
                <a:cs typeface="+mn-cs"/>
              </a:rPr>
              <a:t>έ</a:t>
            </a:r>
            <a:r>
              <a:rPr lang="el-GR" altLang="en-US" sz="3600" dirty="0">
                <a:solidFill>
                  <a:srgbClr val="0432FF"/>
                </a:solidFill>
                <a:cs typeface="+mn-cs"/>
              </a:rPr>
              <a:t>ς εξετάσεις</a:t>
            </a:r>
            <a:endParaRPr lang="en-US" altLang="en-US" sz="3600" dirty="0">
              <a:solidFill>
                <a:srgbClr val="0432FF"/>
              </a:solidFill>
              <a:cs typeface="+mn-cs"/>
            </a:endParaRPr>
          </a:p>
        </p:txBody>
      </p:sp>
      <p:sp>
        <p:nvSpPr>
          <p:cNvPr id="3" name="TextBox 2">
            <a:extLst>
              <a:ext uri="{FF2B5EF4-FFF2-40B4-BE49-F238E27FC236}">
                <a16:creationId xmlns:a16="http://schemas.microsoft.com/office/drawing/2014/main" id="{89ACD1F2-0AE2-C6A4-EA65-9C8369AF5EF6}"/>
              </a:ext>
            </a:extLst>
          </p:cNvPr>
          <p:cNvSpPr txBox="1"/>
          <p:nvPr/>
        </p:nvSpPr>
        <p:spPr>
          <a:xfrm>
            <a:off x="1547664" y="2060848"/>
            <a:ext cx="6246440" cy="1791260"/>
          </a:xfrm>
          <a:prstGeom prst="rect">
            <a:avLst/>
          </a:prstGeom>
          <a:noFill/>
        </p:spPr>
        <p:txBody>
          <a:bodyPr wrap="square">
            <a:spAutoFit/>
          </a:bodyPr>
          <a:lstStyle/>
          <a:p>
            <a:pPr marL="812810" lvl="1" indent="-406405" defTabSz="812810">
              <a:spcBef>
                <a:spcPct val="20000"/>
              </a:spcBef>
              <a:buClr>
                <a:srgbClr val="FF9900"/>
              </a:buClr>
              <a:buFont typeface="Arial" panose="020B0604020202020204" pitchFamily="34" charset="0"/>
              <a:buChar char="•"/>
              <a:defRPr/>
            </a:pPr>
            <a:r>
              <a:rPr lang="el-GR" sz="2400" dirty="0" err="1">
                <a:solidFill>
                  <a:srgbClr val="000000"/>
                </a:solidFill>
                <a:latin typeface="Arial" panose="020B0604020202020204" pitchFamily="34" charset="0"/>
                <a:cs typeface="Arial" panose="020B0604020202020204" pitchFamily="34" charset="0"/>
              </a:rPr>
              <a:t>Δερματοσκόπηση</a:t>
            </a:r>
            <a:r>
              <a:rPr lang="el-GR" sz="2400" dirty="0">
                <a:solidFill>
                  <a:srgbClr val="000000"/>
                </a:solidFill>
                <a:latin typeface="Arial" panose="020B0604020202020204" pitchFamily="34" charset="0"/>
                <a:cs typeface="Arial" panose="020B0604020202020204" pitchFamily="34" charset="0"/>
              </a:rPr>
              <a:t> - χαρτογράφηση</a:t>
            </a:r>
          </a:p>
          <a:p>
            <a:pPr marL="812810" lvl="1" indent="-406405" defTabSz="812810">
              <a:spcBef>
                <a:spcPct val="20000"/>
              </a:spcBef>
              <a:buClr>
                <a:srgbClr val="FF9900"/>
              </a:buClr>
              <a:buFont typeface="Arial" panose="020B0604020202020204" pitchFamily="34" charset="0"/>
              <a:buChar char="•"/>
              <a:defRPr/>
            </a:pPr>
            <a:r>
              <a:rPr lang="el-GR" sz="2400" dirty="0" err="1">
                <a:solidFill>
                  <a:srgbClr val="000000"/>
                </a:solidFill>
                <a:latin typeface="Arial" panose="020B0604020202020204" pitchFamily="34" charset="0"/>
                <a:cs typeface="Arial" panose="020B0604020202020204" pitchFamily="34" charset="0"/>
              </a:rPr>
              <a:t>Μικροσκόπηση</a:t>
            </a:r>
            <a:r>
              <a:rPr lang="el-GR" sz="2400" dirty="0">
                <a:solidFill>
                  <a:srgbClr val="000000"/>
                </a:solidFill>
                <a:latin typeface="Arial" panose="020B0604020202020204" pitchFamily="34" charset="0"/>
                <a:cs typeface="Arial" panose="020B0604020202020204" pitchFamily="34" charset="0"/>
              </a:rPr>
              <a:t> δερματικών </a:t>
            </a:r>
            <a:r>
              <a:rPr lang="el-GR" sz="2400" dirty="0" err="1">
                <a:solidFill>
                  <a:srgbClr val="000000"/>
                </a:solidFill>
                <a:latin typeface="Arial" panose="020B0604020202020204" pitchFamily="34" charset="0"/>
                <a:cs typeface="Arial" panose="020B0604020202020204" pitchFamily="34" charset="0"/>
              </a:rPr>
              <a:t>ξεσμάτων</a:t>
            </a:r>
            <a:endParaRPr lang="el-GR" sz="2400" dirty="0">
              <a:solidFill>
                <a:srgbClr val="000000"/>
              </a:solidFill>
              <a:latin typeface="Arial" panose="020B0604020202020204" pitchFamily="34" charset="0"/>
              <a:cs typeface="Arial" panose="020B0604020202020204" pitchFamily="34" charset="0"/>
            </a:endParaRPr>
          </a:p>
          <a:p>
            <a:pPr marL="812810" lvl="1" indent="-406405" defTabSz="812810">
              <a:spcBef>
                <a:spcPct val="20000"/>
              </a:spcBef>
              <a:buClr>
                <a:srgbClr val="FF9900"/>
              </a:buClr>
              <a:buFont typeface="Arial" panose="020B0604020202020204" pitchFamily="34" charset="0"/>
              <a:buChar char="•"/>
              <a:defRPr/>
            </a:pPr>
            <a:r>
              <a:rPr lang="el-GR" sz="2400" dirty="0">
                <a:solidFill>
                  <a:srgbClr val="000000"/>
                </a:solidFill>
                <a:latin typeface="Arial" panose="020B0604020202020204" pitchFamily="34" charset="0"/>
                <a:cs typeface="Arial" panose="020B0604020202020204" pitchFamily="34" charset="0"/>
              </a:rPr>
              <a:t>Αλλεργικές δοκιμασίες (</a:t>
            </a:r>
            <a:r>
              <a:rPr lang="en-US" sz="2400" dirty="0">
                <a:solidFill>
                  <a:srgbClr val="000000"/>
                </a:solidFill>
                <a:latin typeface="Arial" panose="020B0604020202020204" pitchFamily="34" charset="0"/>
                <a:cs typeface="Arial" panose="020B0604020202020204" pitchFamily="34" charset="0"/>
              </a:rPr>
              <a:t>patch testing)</a:t>
            </a:r>
            <a:endParaRPr lang="el-GR" sz="2400" dirty="0">
              <a:solidFill>
                <a:srgbClr val="000000"/>
              </a:solidFill>
              <a:latin typeface="Arial" panose="020B0604020202020204" pitchFamily="34" charset="0"/>
              <a:cs typeface="Arial" panose="020B0604020202020204" pitchFamily="34" charset="0"/>
            </a:endParaRPr>
          </a:p>
          <a:p>
            <a:pPr marL="812810" lvl="1" indent="-406405" defTabSz="812810">
              <a:spcBef>
                <a:spcPct val="20000"/>
              </a:spcBef>
              <a:buClr>
                <a:srgbClr val="FF9900"/>
              </a:buClr>
              <a:buFont typeface="Arial" panose="020B0604020202020204" pitchFamily="34" charset="0"/>
              <a:buChar char="•"/>
              <a:defRPr/>
            </a:pPr>
            <a:r>
              <a:rPr lang="el-GR" sz="2400" dirty="0">
                <a:solidFill>
                  <a:srgbClr val="000000"/>
                </a:solidFill>
                <a:latin typeface="Arial" panose="020B0604020202020204" pitchFamily="34" charset="0"/>
                <a:cs typeface="Arial" panose="020B0604020202020204" pitchFamily="34" charset="0"/>
              </a:rPr>
              <a:t>Βιοψία δέρματος – ιστολογική εξέταση</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a:extLst>
              <a:ext uri="{FF2B5EF4-FFF2-40B4-BE49-F238E27FC236}">
                <a16:creationId xmlns:a16="http://schemas.microsoft.com/office/drawing/2014/main" id="{524417EA-1217-79DD-6294-41AA85310C2A}"/>
              </a:ext>
            </a:extLst>
          </p:cNvPr>
          <p:cNvSpPr>
            <a:spLocks noGrp="1"/>
          </p:cNvSpPr>
          <p:nvPr>
            <p:ph idx="1"/>
          </p:nvPr>
        </p:nvSpPr>
        <p:spPr>
          <a:xfrm>
            <a:off x="421046" y="1524713"/>
            <a:ext cx="6228644" cy="3657600"/>
          </a:xfrm>
        </p:spPr>
        <p:txBody>
          <a:bodyPr rtlCol="0">
            <a:normAutofit fontScale="92500" lnSpcReduction="10000"/>
          </a:bodyPr>
          <a:lstStyle/>
          <a:p>
            <a:pPr marL="171463" indent="-171463" defTabSz="685849" eaLnBrk="1" fontAlgn="auto" hangingPunct="1">
              <a:spcBef>
                <a:spcPts val="750"/>
              </a:spcBef>
              <a:spcAft>
                <a:spcPts val="0"/>
              </a:spcAft>
              <a:buNone/>
              <a:defRPr/>
            </a:pPr>
            <a:endParaRPr lang="el-GR" sz="300" dirty="0">
              <a:solidFill>
                <a:srgbClr val="00B0F0"/>
              </a:solidFill>
              <a:sym typeface="Wingdings 3"/>
            </a:endParaRPr>
          </a:p>
          <a:p>
            <a:pPr marL="171463" indent="-171463" defTabSz="685849" eaLnBrk="1" fontAlgn="auto" hangingPunct="1">
              <a:spcBef>
                <a:spcPts val="750"/>
              </a:spcBef>
              <a:spcAft>
                <a:spcPts val="0"/>
              </a:spcAft>
              <a:buNone/>
              <a:defRPr/>
            </a:pPr>
            <a:r>
              <a:rPr lang="el-GR" sz="1650" dirty="0">
                <a:solidFill>
                  <a:srgbClr val="00B0F0"/>
                </a:solidFill>
                <a:sym typeface="Wingdings 3"/>
              </a:rPr>
              <a:t> </a:t>
            </a:r>
            <a:r>
              <a:rPr lang="el-GR" sz="1800" dirty="0"/>
              <a:t>λεπτομερής μέθοδος εξέτασης με τη βοήθεια</a:t>
            </a:r>
          </a:p>
          <a:p>
            <a:pPr marL="171463" indent="-171463" defTabSz="685849" eaLnBrk="1" fontAlgn="auto" hangingPunct="1">
              <a:spcBef>
                <a:spcPts val="750"/>
              </a:spcBef>
              <a:spcAft>
                <a:spcPts val="0"/>
              </a:spcAft>
              <a:buNone/>
              <a:defRPr/>
            </a:pPr>
            <a:r>
              <a:rPr lang="el-GR" sz="1800" dirty="0"/>
              <a:t>     του </a:t>
            </a:r>
            <a:r>
              <a:rPr lang="el-GR" sz="1800" dirty="0" err="1"/>
              <a:t>δερματοσκόπιου</a:t>
            </a:r>
            <a:r>
              <a:rPr lang="el-GR" sz="1800" dirty="0"/>
              <a:t> </a:t>
            </a:r>
            <a:r>
              <a:rPr lang="el-GR" sz="1650" dirty="0"/>
              <a:t>(φακός με ειδικό φωτισμό)</a:t>
            </a:r>
          </a:p>
          <a:p>
            <a:pPr marL="171463" indent="-171463" defTabSz="685849" eaLnBrk="1" fontAlgn="auto" hangingPunct="1">
              <a:spcBef>
                <a:spcPts val="750"/>
              </a:spcBef>
              <a:spcAft>
                <a:spcPts val="0"/>
              </a:spcAft>
              <a:buNone/>
              <a:defRPr/>
            </a:pPr>
            <a:endParaRPr lang="el-GR" sz="300" dirty="0">
              <a:solidFill>
                <a:srgbClr val="00B0F0"/>
              </a:solidFill>
              <a:sym typeface="Wingdings 3"/>
            </a:endParaRPr>
          </a:p>
          <a:p>
            <a:pPr marL="171463" indent="-171463" defTabSz="685849" eaLnBrk="1" fontAlgn="auto" hangingPunct="1">
              <a:spcBef>
                <a:spcPts val="750"/>
              </a:spcBef>
              <a:spcAft>
                <a:spcPts val="0"/>
              </a:spcAft>
              <a:buNone/>
              <a:defRPr/>
            </a:pPr>
            <a:r>
              <a:rPr lang="el-GR" sz="1800" dirty="0">
                <a:solidFill>
                  <a:srgbClr val="00B0F0"/>
                </a:solidFill>
                <a:sym typeface="Wingdings 3"/>
              </a:rPr>
              <a:t></a:t>
            </a:r>
            <a:r>
              <a:rPr lang="el-GR" sz="1800" dirty="0"/>
              <a:t> παρέχει  πληροφορίες σε </a:t>
            </a:r>
            <a:r>
              <a:rPr lang="el-GR" sz="1800" dirty="0" err="1"/>
              <a:t>υπομακροσκοπικό</a:t>
            </a:r>
            <a:endParaRPr lang="el-GR" sz="1800" dirty="0"/>
          </a:p>
          <a:p>
            <a:pPr marL="171463" indent="-171463" defTabSz="685849" eaLnBrk="1" fontAlgn="auto" hangingPunct="1">
              <a:spcBef>
                <a:spcPts val="750"/>
              </a:spcBef>
              <a:spcAft>
                <a:spcPts val="0"/>
              </a:spcAft>
              <a:buNone/>
              <a:defRPr/>
            </a:pPr>
            <a:r>
              <a:rPr lang="el-GR" sz="1800" dirty="0"/>
              <a:t>     επίπεδο</a:t>
            </a:r>
          </a:p>
          <a:p>
            <a:pPr marL="171463" indent="-171463" defTabSz="685849" eaLnBrk="1" fontAlgn="auto" hangingPunct="1">
              <a:spcBef>
                <a:spcPts val="750"/>
              </a:spcBef>
              <a:spcAft>
                <a:spcPts val="0"/>
              </a:spcAft>
              <a:buNone/>
              <a:defRPr/>
            </a:pPr>
            <a:endParaRPr lang="el-GR" sz="300" dirty="0">
              <a:solidFill>
                <a:srgbClr val="00B0F0"/>
              </a:solidFill>
              <a:sym typeface="Wingdings 3"/>
            </a:endParaRPr>
          </a:p>
          <a:p>
            <a:pPr marL="171463" indent="-171463" defTabSz="685849" eaLnBrk="1" fontAlgn="auto" hangingPunct="1">
              <a:spcBef>
                <a:spcPts val="750"/>
              </a:spcBef>
              <a:spcAft>
                <a:spcPts val="0"/>
              </a:spcAft>
              <a:buNone/>
              <a:defRPr/>
            </a:pPr>
            <a:r>
              <a:rPr lang="el-GR" sz="1800" dirty="0">
                <a:solidFill>
                  <a:srgbClr val="00B0F0"/>
                </a:solidFill>
                <a:sym typeface="Wingdings 3"/>
              </a:rPr>
              <a:t> </a:t>
            </a:r>
            <a:r>
              <a:rPr lang="el-GR" sz="1800" dirty="0"/>
              <a:t>συμπληρώνει  την κλινική εξέταση</a:t>
            </a:r>
          </a:p>
          <a:p>
            <a:pPr marL="171463" indent="-171463" defTabSz="685849" eaLnBrk="1" fontAlgn="auto" hangingPunct="1">
              <a:spcBef>
                <a:spcPts val="750"/>
              </a:spcBef>
              <a:spcAft>
                <a:spcPts val="0"/>
              </a:spcAft>
              <a:buNone/>
              <a:defRPr/>
            </a:pPr>
            <a:endParaRPr lang="en-US" sz="300" dirty="0">
              <a:solidFill>
                <a:srgbClr val="00B0F0"/>
              </a:solidFill>
              <a:sym typeface="Wingdings 3"/>
            </a:endParaRPr>
          </a:p>
          <a:p>
            <a:pPr marL="171463" indent="-171463" defTabSz="685849" eaLnBrk="1" fontAlgn="auto" hangingPunct="1">
              <a:spcBef>
                <a:spcPts val="750"/>
              </a:spcBef>
              <a:spcAft>
                <a:spcPts val="0"/>
              </a:spcAft>
              <a:buNone/>
              <a:defRPr/>
            </a:pPr>
            <a:r>
              <a:rPr lang="el-GR" sz="1800" dirty="0">
                <a:solidFill>
                  <a:srgbClr val="00B0F0"/>
                </a:solidFill>
                <a:sym typeface="Wingdings 3"/>
              </a:rPr>
              <a:t></a:t>
            </a:r>
            <a:r>
              <a:rPr lang="el-GR" sz="1800" dirty="0"/>
              <a:t> χρησιμεύει στη διάγνωση </a:t>
            </a:r>
            <a:r>
              <a:rPr lang="en-US" sz="1800" dirty="0"/>
              <a:t>:</a:t>
            </a:r>
            <a:endParaRPr lang="el-GR" sz="1800" dirty="0"/>
          </a:p>
          <a:p>
            <a:pPr marL="171463" indent="-171463" defTabSz="685849" eaLnBrk="1" fontAlgn="auto" hangingPunct="1">
              <a:spcBef>
                <a:spcPts val="750"/>
              </a:spcBef>
              <a:spcAft>
                <a:spcPts val="0"/>
              </a:spcAft>
              <a:buNone/>
              <a:defRPr/>
            </a:pPr>
            <a:r>
              <a:rPr lang="el-GR" sz="1950" b="1" dirty="0">
                <a:solidFill>
                  <a:srgbClr val="00B0F0"/>
                </a:solidFill>
              </a:rPr>
              <a:t>    </a:t>
            </a:r>
            <a:r>
              <a:rPr lang="en-US" sz="1950" b="1" dirty="0">
                <a:solidFill>
                  <a:srgbClr val="00B0F0"/>
                </a:solidFill>
              </a:rPr>
              <a:t>-</a:t>
            </a:r>
            <a:r>
              <a:rPr lang="en-US" sz="1650" dirty="0"/>
              <a:t> </a:t>
            </a:r>
            <a:r>
              <a:rPr lang="el-GR" sz="1650" dirty="0" err="1"/>
              <a:t>μελανινοκυτταρικών</a:t>
            </a:r>
            <a:r>
              <a:rPr lang="el-GR" sz="1650" dirty="0"/>
              <a:t> όγκων</a:t>
            </a:r>
            <a:endParaRPr lang="el-GR" sz="1650" dirty="0">
              <a:solidFill>
                <a:srgbClr val="00B0F0"/>
              </a:solidFill>
              <a:sym typeface="Wingdings 3"/>
            </a:endParaRPr>
          </a:p>
          <a:p>
            <a:pPr marL="171463" indent="-171463" defTabSz="685849" eaLnBrk="1" fontAlgn="auto" hangingPunct="1">
              <a:spcBef>
                <a:spcPts val="750"/>
              </a:spcBef>
              <a:spcAft>
                <a:spcPts val="0"/>
              </a:spcAft>
              <a:buNone/>
              <a:defRPr/>
            </a:pPr>
            <a:r>
              <a:rPr lang="el-GR" sz="1950" b="1" dirty="0">
                <a:solidFill>
                  <a:srgbClr val="00B0F0"/>
                </a:solidFill>
              </a:rPr>
              <a:t>    </a:t>
            </a:r>
            <a:r>
              <a:rPr lang="en-US" sz="1950" b="1" dirty="0">
                <a:solidFill>
                  <a:srgbClr val="00B0F0"/>
                </a:solidFill>
              </a:rPr>
              <a:t>-</a:t>
            </a:r>
            <a:r>
              <a:rPr lang="en-US" sz="1650" dirty="0"/>
              <a:t> </a:t>
            </a:r>
            <a:r>
              <a:rPr lang="el-GR" sz="1650" dirty="0"/>
              <a:t>μη </a:t>
            </a:r>
            <a:r>
              <a:rPr lang="el-GR" sz="1650" dirty="0" err="1"/>
              <a:t>μελανινοκυτταρικών</a:t>
            </a:r>
            <a:r>
              <a:rPr lang="el-GR" sz="1650" dirty="0"/>
              <a:t> δερματικών όγκων</a:t>
            </a:r>
          </a:p>
          <a:p>
            <a:pPr marL="171463" indent="-171463" defTabSz="685849" eaLnBrk="1" fontAlgn="auto" hangingPunct="1">
              <a:spcBef>
                <a:spcPts val="750"/>
              </a:spcBef>
              <a:spcAft>
                <a:spcPts val="0"/>
              </a:spcAft>
              <a:buNone/>
              <a:defRPr/>
            </a:pPr>
            <a:r>
              <a:rPr lang="el-GR" sz="1950" b="1" dirty="0">
                <a:solidFill>
                  <a:srgbClr val="00B0F0"/>
                </a:solidFill>
              </a:rPr>
              <a:t>    </a:t>
            </a:r>
            <a:r>
              <a:rPr lang="en-US" sz="1950" b="1" dirty="0">
                <a:solidFill>
                  <a:srgbClr val="00B0F0"/>
                </a:solidFill>
              </a:rPr>
              <a:t>-</a:t>
            </a:r>
            <a:r>
              <a:rPr lang="en-US" sz="1650" dirty="0"/>
              <a:t> </a:t>
            </a:r>
            <a:r>
              <a:rPr lang="el-GR" sz="1650" dirty="0"/>
              <a:t>άλλων δερματοπαθειών ( ψωρίαση , ψώρα)</a:t>
            </a:r>
          </a:p>
        </p:txBody>
      </p:sp>
      <p:sp>
        <p:nvSpPr>
          <p:cNvPr id="7" name="1 - Τίτλος">
            <a:extLst>
              <a:ext uri="{FF2B5EF4-FFF2-40B4-BE49-F238E27FC236}">
                <a16:creationId xmlns:a16="http://schemas.microsoft.com/office/drawing/2014/main" id="{FB49D189-940F-5A79-8E81-FCF00386D89B}"/>
              </a:ext>
            </a:extLst>
          </p:cNvPr>
          <p:cNvSpPr>
            <a:spLocks noGrp="1"/>
          </p:cNvSpPr>
          <p:nvPr>
            <p:ph type="title"/>
          </p:nvPr>
        </p:nvSpPr>
        <p:spPr>
          <a:xfrm>
            <a:off x="-658338" y="174082"/>
            <a:ext cx="6172200" cy="857956"/>
          </a:xfrm>
        </p:spPr>
        <p:txBody>
          <a:bodyPr rtlCol="0">
            <a:normAutofit/>
          </a:bodyPr>
          <a:lstStyle/>
          <a:p>
            <a:pPr marL="171463" indent="-171463" defTabSz="685849" eaLnBrk="1" fontAlgn="auto" hangingPunct="1">
              <a:spcBef>
                <a:spcPts val="750"/>
              </a:spcBef>
              <a:spcAft>
                <a:spcPts val="0"/>
              </a:spcAft>
              <a:defRPr/>
            </a:pPr>
            <a:r>
              <a:rPr lang="el-GR" sz="2844" dirty="0" err="1">
                <a:solidFill>
                  <a:schemeClr val="bg1">
                    <a:lumMod val="75000"/>
                  </a:schemeClr>
                </a:solidFill>
              </a:rPr>
              <a:t>Δερματοσκ</a:t>
            </a:r>
            <a:r>
              <a:rPr lang="en-US" sz="2844" dirty="0" err="1">
                <a:solidFill>
                  <a:schemeClr val="bg1">
                    <a:lumMod val="75000"/>
                  </a:schemeClr>
                </a:solidFill>
              </a:rPr>
              <a:t>ό</a:t>
            </a:r>
            <a:r>
              <a:rPr lang="el-GR" sz="2844" dirty="0" err="1">
                <a:solidFill>
                  <a:schemeClr val="bg1">
                    <a:lumMod val="75000"/>
                  </a:schemeClr>
                </a:solidFill>
              </a:rPr>
              <a:t>πηση</a:t>
            </a:r>
            <a:endParaRPr lang="el-GR" sz="2844" dirty="0">
              <a:solidFill>
                <a:schemeClr val="bg1">
                  <a:lumMod val="75000"/>
                </a:schemeClr>
              </a:solidFill>
            </a:endParaRPr>
          </a:p>
        </p:txBody>
      </p:sp>
      <p:pic>
        <p:nvPicPr>
          <p:cNvPr id="2" name="Picture 1" descr="Dermatoscope.jpg">
            <a:extLst>
              <a:ext uri="{FF2B5EF4-FFF2-40B4-BE49-F238E27FC236}">
                <a16:creationId xmlns:a16="http://schemas.microsoft.com/office/drawing/2014/main" id="{F6C3D8E9-27B5-137E-1CBB-616274F41508}"/>
              </a:ext>
            </a:extLst>
          </p:cNvPr>
          <p:cNvPicPr>
            <a:picLocks noChangeAspect="1"/>
          </p:cNvPicPr>
          <p:nvPr/>
        </p:nvPicPr>
        <p:blipFill>
          <a:blip r:embed="rId2" cstate="print"/>
          <a:stretch>
            <a:fillRect/>
          </a:stretch>
        </p:blipFill>
        <p:spPr>
          <a:xfrm>
            <a:off x="5513862" y="131440"/>
            <a:ext cx="3200356" cy="2304256"/>
          </a:xfrm>
          <a:prstGeom prst="rect">
            <a:avLst/>
          </a:prstGeom>
        </p:spPr>
      </p:pic>
      <p:pic>
        <p:nvPicPr>
          <p:cNvPr id="5" name="Picture 2" descr="abb39b-1">
            <a:extLst>
              <a:ext uri="{FF2B5EF4-FFF2-40B4-BE49-F238E27FC236}">
                <a16:creationId xmlns:a16="http://schemas.microsoft.com/office/drawing/2014/main" id="{4094653A-87EF-1832-0EE0-C6025A2AD535}"/>
              </a:ext>
            </a:extLst>
          </p:cNvPr>
          <p:cNvPicPr>
            <a:picLocks noChangeAspect="1" noChangeArrowheads="1"/>
          </p:cNvPicPr>
          <p:nvPr/>
        </p:nvPicPr>
        <p:blipFill>
          <a:blip r:embed="rId3" cstate="print"/>
          <a:srcRect/>
          <a:stretch>
            <a:fillRect/>
          </a:stretch>
        </p:blipFill>
        <p:spPr bwMode="auto">
          <a:xfrm>
            <a:off x="5494812" y="4481745"/>
            <a:ext cx="3264363" cy="2368263"/>
          </a:xfrm>
          <a:prstGeom prst="rect">
            <a:avLst/>
          </a:prstGeom>
          <a:noFill/>
          <a:ln w="9525">
            <a:noFill/>
            <a:miter lim="800000"/>
            <a:headEnd/>
            <a:tailEnd/>
          </a:ln>
        </p:spPr>
      </p:pic>
      <p:pic>
        <p:nvPicPr>
          <p:cNvPr id="6" name="Picture 4" descr="~AUT0009">
            <a:extLst>
              <a:ext uri="{FF2B5EF4-FFF2-40B4-BE49-F238E27FC236}">
                <a16:creationId xmlns:a16="http://schemas.microsoft.com/office/drawing/2014/main" id="{11F457F2-A9F0-5505-3E4B-A339D0A28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465" y="2397772"/>
            <a:ext cx="1663529" cy="10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UT0011">
            <a:extLst>
              <a:ext uri="{FF2B5EF4-FFF2-40B4-BE49-F238E27FC236}">
                <a16:creationId xmlns:a16="http://schemas.microsoft.com/office/drawing/2014/main" id="{4B0EDA30-5507-E56A-FE9C-5AFD5F304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872" y="2425311"/>
            <a:ext cx="1747082" cy="108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AB5B956-D888-9623-2730-D02750D0C7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3294" y="3395580"/>
            <a:ext cx="1798838" cy="117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B798B41-7C9C-896E-A93B-6637199309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1189" y="3410426"/>
            <a:ext cx="1763521" cy="11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3CAB03A9-50DF-5B4D-A1FF-3746A4FA9667}"/>
              </a:ext>
            </a:extLst>
          </p:cNvPr>
          <p:cNvSpPr>
            <a:spLocks noGrp="1"/>
          </p:cNvSpPr>
          <p:nvPr>
            <p:ph type="title"/>
          </p:nvPr>
        </p:nvSpPr>
        <p:spPr/>
        <p:txBody>
          <a:bodyPr rtlCol="0">
            <a:normAutofit/>
          </a:bodyPr>
          <a:lstStyle/>
          <a:p>
            <a:pPr eaLnBrk="1" fontAlgn="auto" hangingPunct="1">
              <a:spcAft>
                <a:spcPts val="0"/>
              </a:spcAft>
              <a:defRPr/>
            </a:pPr>
            <a:r>
              <a:rPr lang="el-GR" sz="2756" b="1" dirty="0"/>
              <a:t>Γεώργιος Φωτεινός</a:t>
            </a:r>
            <a:r>
              <a:rPr lang="en-US" sz="2756" b="1" dirty="0"/>
              <a:t>(1876-1958)</a:t>
            </a:r>
            <a:br>
              <a:rPr lang="en-US" sz="1956"/>
            </a:br>
            <a:r>
              <a:rPr lang="el-GR" sz="1956" i="1"/>
              <a:t> </a:t>
            </a:r>
            <a:r>
              <a:rPr lang="el-GR" sz="1956" i="1" dirty="0"/>
              <a:t>Καθηγητής Δερματολογίας , Πρώτος Διευθυντής του Νοσοκομείου, «Ανδρέας Συγγρός»</a:t>
            </a:r>
            <a:endParaRPr lang="el-GR" sz="1422" i="1" dirty="0"/>
          </a:p>
        </p:txBody>
      </p:sp>
      <p:pic>
        <p:nvPicPr>
          <p:cNvPr id="4" name="3 - Θέση περιεχομένου" descr="2015-06-05 16.47.04.jpg">
            <a:extLst>
              <a:ext uri="{FF2B5EF4-FFF2-40B4-BE49-F238E27FC236}">
                <a16:creationId xmlns:a16="http://schemas.microsoft.com/office/drawing/2014/main" id="{A7459E48-A019-474B-B1BD-8CF9A33E6045}"/>
              </a:ext>
            </a:extLst>
          </p:cNvPr>
          <p:cNvPicPr>
            <a:picLocks noGrp="1" noChangeAspect="1"/>
          </p:cNvPicPr>
          <p:nvPr>
            <p:ph idx="1"/>
          </p:nvPr>
        </p:nvPicPr>
        <p:blipFill>
          <a:blip r:embed="rId2" cstate="print"/>
          <a:srcRect l="3924" t="2648" r="4924" b="13697"/>
          <a:stretch>
            <a:fillRect/>
          </a:stretch>
        </p:blipFill>
        <p:spPr>
          <a:xfrm rot="16200000" flipV="1">
            <a:off x="-6418" y="2211248"/>
            <a:ext cx="4889513" cy="3365524"/>
          </a:xfrm>
          <a:prstGeom prst="ellipse">
            <a:avLst/>
          </a:prstGeom>
        </p:spPr>
      </p:pic>
      <p:sp>
        <p:nvSpPr>
          <p:cNvPr id="3" name="2 - Θέση περιεχομένου">
            <a:extLst>
              <a:ext uri="{FF2B5EF4-FFF2-40B4-BE49-F238E27FC236}">
                <a16:creationId xmlns:a16="http://schemas.microsoft.com/office/drawing/2014/main" id="{E5415579-B2F6-0FC6-4E24-F5C256459E5E}"/>
              </a:ext>
            </a:extLst>
          </p:cNvPr>
          <p:cNvSpPr txBox="1">
            <a:spLocks/>
          </p:cNvSpPr>
          <p:nvPr/>
        </p:nvSpPr>
        <p:spPr bwMode="auto">
          <a:xfrm>
            <a:off x="4578300" y="3677884"/>
            <a:ext cx="4108500" cy="290547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auto" hangingPunct="1">
              <a:spcAft>
                <a:spcPts val="0"/>
              </a:spcAft>
              <a:buFontTx/>
              <a:buNone/>
              <a:defRPr/>
            </a:pPr>
            <a:r>
              <a:rPr lang="el-GR" kern="0" dirty="0"/>
              <a:t>Σκοπός του νοσοκομείου:</a:t>
            </a:r>
          </a:p>
          <a:p>
            <a:pPr eaLnBrk="1" fontAlgn="auto" hangingPunct="1">
              <a:spcAft>
                <a:spcPts val="0"/>
              </a:spcAft>
              <a:defRPr/>
            </a:pPr>
            <a:r>
              <a:rPr lang="el-GR" kern="0" dirty="0"/>
              <a:t>δωρεάν νοσοκομειακή περίθαλψη σε ασθενείς που έπασχαν από σύφιλη και άλλα αφροδίσια νοσήματα </a:t>
            </a:r>
            <a:r>
              <a:rPr lang="el-GR" kern="0" dirty="0">
                <a:sym typeface="Wingdings" pitchFamily="2" charset="2"/>
              </a:rPr>
              <a:t> </a:t>
            </a:r>
            <a:r>
              <a:rPr lang="el-GR" kern="0" dirty="0"/>
              <a:t>έλεγχος των ΣΜΝ</a:t>
            </a:r>
          </a:p>
          <a:p>
            <a:pPr eaLnBrk="1" fontAlgn="auto" hangingPunct="1">
              <a:spcAft>
                <a:spcPts val="0"/>
              </a:spcAft>
              <a:defRPr/>
            </a:pPr>
            <a:r>
              <a:rPr lang="el-GR" kern="0" dirty="0"/>
              <a:t>Εκπαίδευση φοιτητών ιατρικής, οδοντιάτρων, μαιών και νοσηλευτριών.</a:t>
            </a:r>
            <a:endParaRPr lang="en-US" kern="0" dirty="0"/>
          </a:p>
          <a:p>
            <a:pPr marL="0" indent="0" eaLnBrk="1" fontAlgn="auto" hangingPunct="1">
              <a:spcAft>
                <a:spcPts val="0"/>
              </a:spcAft>
              <a:buFontTx/>
              <a:buNone/>
              <a:defRPr/>
            </a:pPr>
            <a:endParaRPr lang="el-GR" kern="0" dirty="0"/>
          </a:p>
        </p:txBody>
      </p:sp>
      <p:pic>
        <p:nvPicPr>
          <p:cNvPr id="5" name="Picture 2" descr="http://www.syggros-hosp.gr/newsite/files/image/Logo_sygros2.jpg">
            <a:extLst>
              <a:ext uri="{FF2B5EF4-FFF2-40B4-BE49-F238E27FC236}">
                <a16:creationId xmlns:a16="http://schemas.microsoft.com/office/drawing/2014/main" id="{AE565E37-C50F-D2C4-928A-6021729C5E8B}"/>
              </a:ext>
            </a:extLst>
          </p:cNvPr>
          <p:cNvPicPr>
            <a:picLocks noChangeAspect="1" noChangeArrowheads="1"/>
          </p:cNvPicPr>
          <p:nvPr/>
        </p:nvPicPr>
        <p:blipFill>
          <a:blip r:embed="rId3"/>
          <a:srcRect/>
          <a:stretch>
            <a:fillRect/>
          </a:stretch>
        </p:blipFill>
        <p:spPr bwMode="auto">
          <a:xfrm>
            <a:off x="4716016" y="1581094"/>
            <a:ext cx="2847105" cy="1868987"/>
          </a:xfrm>
          <a:prstGeom prst="ellipse">
            <a:avLst/>
          </a:prstGeom>
          <a:noFill/>
        </p:spPr>
      </p:pic>
    </p:spTree>
    <p:extLst>
      <p:ext uri="{BB962C8B-B14F-4D97-AF65-F5344CB8AC3E}">
        <p14:creationId xmlns:p14="http://schemas.microsoft.com/office/powerpoint/2010/main" val="3233389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a:extLst>
              <a:ext uri="{FF2B5EF4-FFF2-40B4-BE49-F238E27FC236}">
                <a16:creationId xmlns:a16="http://schemas.microsoft.com/office/drawing/2014/main" id="{CF37C4BB-BF1C-BC0B-0B5A-91E285EE25EB}"/>
              </a:ext>
            </a:extLst>
          </p:cNvPr>
          <p:cNvSpPr>
            <a:spLocks noGrp="1"/>
          </p:cNvSpPr>
          <p:nvPr>
            <p:ph idx="1"/>
          </p:nvPr>
        </p:nvSpPr>
        <p:spPr>
          <a:xfrm>
            <a:off x="539552" y="1654002"/>
            <a:ext cx="7888111" cy="4351338"/>
          </a:xfrm>
        </p:spPr>
        <p:txBody>
          <a:bodyPr rtlCol="0">
            <a:normAutofit/>
          </a:bodyPr>
          <a:lstStyle/>
          <a:p>
            <a:pPr marL="171463" indent="-171463" defTabSz="685849" eaLnBrk="1" fontAlgn="auto" hangingPunct="1">
              <a:spcBef>
                <a:spcPts val="750"/>
              </a:spcBef>
              <a:spcAft>
                <a:spcPts val="0"/>
              </a:spcAft>
              <a:buNone/>
              <a:defRPr/>
            </a:pPr>
            <a:r>
              <a:rPr lang="el-GR" sz="1650" dirty="0">
                <a:solidFill>
                  <a:srgbClr val="00B0F0"/>
                </a:solidFill>
                <a:sym typeface="Wingdings 3"/>
              </a:rPr>
              <a:t></a:t>
            </a:r>
            <a:r>
              <a:rPr lang="el-GR" sz="1800" dirty="0">
                <a:sym typeface="Wingdings 3"/>
              </a:rPr>
              <a:t> </a:t>
            </a:r>
            <a:r>
              <a:rPr lang="el-GR" sz="1800" dirty="0"/>
              <a:t>πως πραγματοποιείται</a:t>
            </a:r>
            <a:r>
              <a:rPr lang="en-US" sz="1800" dirty="0"/>
              <a:t>:</a:t>
            </a:r>
          </a:p>
          <a:p>
            <a:pPr marL="171463" indent="-171463" defTabSz="685849" eaLnBrk="1" fontAlgn="auto" hangingPunct="1">
              <a:spcBef>
                <a:spcPts val="750"/>
              </a:spcBef>
              <a:spcAft>
                <a:spcPts val="0"/>
              </a:spcAft>
              <a:buNone/>
              <a:defRPr/>
            </a:pPr>
            <a:endParaRPr lang="el-GR" sz="450" dirty="0"/>
          </a:p>
          <a:p>
            <a:pPr marL="171463" indent="-171463" defTabSz="685849" eaLnBrk="1" fontAlgn="auto" hangingPunct="1">
              <a:spcBef>
                <a:spcPts val="750"/>
              </a:spcBef>
              <a:spcAft>
                <a:spcPts val="0"/>
              </a:spcAft>
              <a:buNone/>
              <a:defRPr/>
            </a:pPr>
            <a:r>
              <a:rPr lang="el-GR" sz="1800" dirty="0">
                <a:solidFill>
                  <a:srgbClr val="00B0F0"/>
                </a:solidFill>
                <a:sym typeface="Wingdings 3"/>
              </a:rPr>
              <a:t>    </a:t>
            </a:r>
            <a:r>
              <a:rPr lang="el-GR" sz="1800" dirty="0">
                <a:sym typeface="Wingdings 3"/>
              </a:rPr>
              <a:t>λήψη </a:t>
            </a:r>
            <a:r>
              <a:rPr lang="el-GR" sz="1800" dirty="0" err="1">
                <a:sym typeface="Wingdings 3"/>
              </a:rPr>
              <a:t>ξεσμάτων</a:t>
            </a:r>
            <a:r>
              <a:rPr lang="el-GR" sz="1800" dirty="0">
                <a:sym typeface="Wingdings 3"/>
              </a:rPr>
              <a:t> δέρματος ή ονύχων,</a:t>
            </a:r>
            <a:endParaRPr lang="el-GR" sz="300" dirty="0"/>
          </a:p>
          <a:p>
            <a:pPr marL="171463" indent="-171463" defTabSz="685849" eaLnBrk="1" fontAlgn="auto" hangingPunct="1">
              <a:spcBef>
                <a:spcPts val="750"/>
              </a:spcBef>
              <a:spcAft>
                <a:spcPts val="0"/>
              </a:spcAft>
              <a:buNone/>
              <a:defRPr/>
            </a:pPr>
            <a:r>
              <a:rPr lang="el-GR" sz="1800" dirty="0">
                <a:sym typeface="Wingdings 3"/>
              </a:rPr>
              <a:t>      τμημάτων τριχών, επιχρίσματος </a:t>
            </a:r>
          </a:p>
          <a:p>
            <a:pPr marL="171463" indent="-171463" defTabSz="685849" eaLnBrk="1" fontAlgn="auto" hangingPunct="1">
              <a:spcBef>
                <a:spcPts val="750"/>
              </a:spcBef>
              <a:spcAft>
                <a:spcPts val="0"/>
              </a:spcAft>
              <a:buNone/>
              <a:defRPr/>
            </a:pPr>
            <a:r>
              <a:rPr lang="el-GR" sz="1800" dirty="0">
                <a:sym typeface="Wingdings 3"/>
              </a:rPr>
              <a:t>      δερματικών βλαβών</a:t>
            </a:r>
            <a:endParaRPr lang="el-GR" sz="1800" dirty="0">
              <a:solidFill>
                <a:srgbClr val="00B0F0"/>
              </a:solidFill>
              <a:sym typeface="Wingdings 3"/>
            </a:endParaRPr>
          </a:p>
          <a:p>
            <a:pPr marL="171463" indent="-171463" defTabSz="685849" eaLnBrk="1" fontAlgn="auto" hangingPunct="1">
              <a:spcBef>
                <a:spcPts val="750"/>
              </a:spcBef>
              <a:spcAft>
                <a:spcPts val="0"/>
              </a:spcAft>
              <a:buNone/>
              <a:defRPr/>
            </a:pPr>
            <a:endParaRPr lang="el-GR" sz="300" dirty="0">
              <a:solidFill>
                <a:srgbClr val="00B0F0"/>
              </a:solidFill>
              <a:sym typeface="Wingdings 3"/>
            </a:endParaRPr>
          </a:p>
          <a:p>
            <a:pPr marL="171463" indent="-171463" defTabSz="685849" eaLnBrk="1" fontAlgn="auto" hangingPunct="1">
              <a:spcBef>
                <a:spcPts val="750"/>
              </a:spcBef>
              <a:spcAft>
                <a:spcPts val="0"/>
              </a:spcAft>
              <a:buNone/>
              <a:defRPr/>
            </a:pPr>
            <a:r>
              <a:rPr lang="el-GR" sz="1800" dirty="0">
                <a:solidFill>
                  <a:srgbClr val="00B0F0"/>
                </a:solidFill>
                <a:sym typeface="Wingdings 3"/>
              </a:rPr>
              <a:t>    </a:t>
            </a:r>
            <a:r>
              <a:rPr lang="el-GR" sz="1800" dirty="0">
                <a:sym typeface="Wingdings 3"/>
              </a:rPr>
              <a:t>το ληφθέν υλικό τοποθετείται σε </a:t>
            </a:r>
            <a:endParaRPr lang="el-GR" sz="300" dirty="0"/>
          </a:p>
          <a:p>
            <a:pPr marL="171463" indent="-171463" defTabSz="685849" eaLnBrk="1" fontAlgn="auto" hangingPunct="1">
              <a:spcBef>
                <a:spcPts val="750"/>
              </a:spcBef>
              <a:spcAft>
                <a:spcPts val="0"/>
              </a:spcAft>
              <a:buNone/>
              <a:defRPr/>
            </a:pPr>
            <a:r>
              <a:rPr lang="el-GR" sz="1800" dirty="0">
                <a:sym typeface="Wingdings 3"/>
              </a:rPr>
              <a:t>      </a:t>
            </a:r>
            <a:r>
              <a:rPr lang="el-GR" sz="1800" dirty="0" err="1">
                <a:sym typeface="Wingdings 3"/>
              </a:rPr>
              <a:t>αντικειμενοφόρο</a:t>
            </a:r>
            <a:r>
              <a:rPr lang="el-GR" sz="1800" dirty="0">
                <a:sym typeface="Wingdings 3"/>
              </a:rPr>
              <a:t> πλάκα </a:t>
            </a:r>
          </a:p>
          <a:p>
            <a:pPr marL="171463" indent="-171463" defTabSz="685849" eaLnBrk="1" fontAlgn="auto" hangingPunct="1">
              <a:spcBef>
                <a:spcPts val="750"/>
              </a:spcBef>
              <a:spcAft>
                <a:spcPts val="0"/>
              </a:spcAft>
              <a:buNone/>
              <a:defRPr/>
            </a:pPr>
            <a:endParaRPr lang="el-GR" sz="300" dirty="0">
              <a:solidFill>
                <a:srgbClr val="00B0F0"/>
              </a:solidFill>
              <a:sym typeface="Wingdings 3"/>
            </a:endParaRPr>
          </a:p>
          <a:p>
            <a:pPr marL="171463" indent="-171463" defTabSz="685849" eaLnBrk="1" fontAlgn="auto" hangingPunct="1">
              <a:spcBef>
                <a:spcPts val="750"/>
              </a:spcBef>
              <a:spcAft>
                <a:spcPts val="0"/>
              </a:spcAft>
              <a:buNone/>
              <a:defRPr/>
            </a:pPr>
            <a:r>
              <a:rPr lang="el-GR" sz="1800" dirty="0">
                <a:solidFill>
                  <a:srgbClr val="00B0F0"/>
                </a:solidFill>
                <a:sym typeface="Wingdings 3"/>
              </a:rPr>
              <a:t>     </a:t>
            </a:r>
            <a:r>
              <a:rPr lang="el-GR" sz="1800" dirty="0">
                <a:sym typeface="Wingdings 3"/>
              </a:rPr>
              <a:t>ακολουθεί η μικροσκόπηση, </a:t>
            </a:r>
          </a:p>
          <a:p>
            <a:pPr marL="171463" indent="-171463" defTabSz="685849" eaLnBrk="1" fontAlgn="auto" hangingPunct="1">
              <a:spcBef>
                <a:spcPts val="750"/>
              </a:spcBef>
              <a:spcAft>
                <a:spcPts val="0"/>
              </a:spcAft>
              <a:buNone/>
              <a:defRPr/>
            </a:pPr>
            <a:r>
              <a:rPr lang="el-GR" sz="1800" dirty="0">
                <a:sym typeface="Wingdings 3"/>
              </a:rPr>
              <a:t>       </a:t>
            </a:r>
            <a:r>
              <a:rPr lang="el-GR" sz="1650" dirty="0">
                <a:sym typeface="Wingdings 3"/>
              </a:rPr>
              <a:t>(προσθήκη χημικού μέσου, </a:t>
            </a:r>
          </a:p>
          <a:p>
            <a:pPr marL="171463" indent="-171463" defTabSz="685849" eaLnBrk="1" fontAlgn="auto" hangingPunct="1">
              <a:spcBef>
                <a:spcPts val="750"/>
              </a:spcBef>
              <a:spcAft>
                <a:spcPts val="0"/>
              </a:spcAft>
              <a:buNone/>
              <a:defRPr/>
            </a:pPr>
            <a:r>
              <a:rPr lang="el-GR" sz="1650" dirty="0">
                <a:sym typeface="Wingdings 3"/>
              </a:rPr>
              <a:t>         πχ ΚΟΗ εφόσον απαιτείται)</a:t>
            </a:r>
            <a:endParaRPr lang="en-US" sz="1650" dirty="0"/>
          </a:p>
        </p:txBody>
      </p:sp>
      <p:grpSp>
        <p:nvGrpSpPr>
          <p:cNvPr id="262147" name="5 - Ομάδα">
            <a:extLst>
              <a:ext uri="{FF2B5EF4-FFF2-40B4-BE49-F238E27FC236}">
                <a16:creationId xmlns:a16="http://schemas.microsoft.com/office/drawing/2014/main" id="{143F80BC-3731-B129-C0F9-F20DD1A91EAD}"/>
              </a:ext>
            </a:extLst>
          </p:cNvPr>
          <p:cNvGrpSpPr>
            <a:grpSpLocks/>
          </p:cNvGrpSpPr>
          <p:nvPr/>
        </p:nvGrpSpPr>
        <p:grpSpPr bwMode="auto">
          <a:xfrm>
            <a:off x="6732240" y="1844824"/>
            <a:ext cx="2149123" cy="3328812"/>
            <a:chOff x="5715000" y="1447800"/>
            <a:chExt cx="2865955" cy="4438651"/>
          </a:xfrm>
        </p:grpSpPr>
        <p:pic>
          <p:nvPicPr>
            <p:cNvPr id="262148" name="Picture 2" descr="Αποτέλεσμα εικόνας για SCABIES examination">
              <a:extLst>
                <a:ext uri="{FF2B5EF4-FFF2-40B4-BE49-F238E27FC236}">
                  <a16:creationId xmlns:a16="http://schemas.microsoft.com/office/drawing/2014/main" id="{6386ECC0-A452-03F9-5DB9-C0028AB12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447800"/>
              <a:ext cx="284846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2" descr="Σχετική εικόνα">
              <a:extLst>
                <a:ext uri="{FF2B5EF4-FFF2-40B4-BE49-F238E27FC236}">
                  <a16:creationId xmlns:a16="http://schemas.microsoft.com/office/drawing/2014/main" id="{5B7B9141-C8BA-D138-844F-9DEDA9898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733800"/>
              <a:ext cx="2865955" cy="21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1 - Τίτλος">
            <a:extLst>
              <a:ext uri="{FF2B5EF4-FFF2-40B4-BE49-F238E27FC236}">
                <a16:creationId xmlns:a16="http://schemas.microsoft.com/office/drawing/2014/main" id="{E84EB3E8-0BA1-72C9-7927-CE49FF1C0F63}"/>
              </a:ext>
            </a:extLst>
          </p:cNvPr>
          <p:cNvSpPr>
            <a:spLocks noGrp="1"/>
          </p:cNvSpPr>
          <p:nvPr>
            <p:ph type="title"/>
          </p:nvPr>
        </p:nvSpPr>
        <p:spPr>
          <a:xfrm>
            <a:off x="539552" y="497033"/>
            <a:ext cx="8496943" cy="857956"/>
          </a:xfrm>
        </p:spPr>
        <p:txBody>
          <a:bodyPr rtlCol="0">
            <a:normAutofit/>
          </a:bodyPr>
          <a:lstStyle/>
          <a:p>
            <a:pPr algn="ctr" defTabSz="685849" eaLnBrk="1" fontAlgn="auto" hangingPunct="1">
              <a:spcAft>
                <a:spcPts val="0"/>
              </a:spcAft>
              <a:defRPr/>
            </a:pPr>
            <a:r>
              <a:rPr lang="en-US" sz="2800" dirty="0">
                <a:solidFill>
                  <a:srgbClr val="0432FF"/>
                </a:solidFill>
                <a:latin typeface="Calibri" panose="020F0502020204030204" pitchFamily="34" charset="0"/>
                <a:cs typeface="Calibri" panose="020F0502020204030204" pitchFamily="34" charset="0"/>
              </a:rPr>
              <a:t>M</a:t>
            </a:r>
            <a:r>
              <a:rPr lang="el-GR" sz="2800" dirty="0" err="1">
                <a:solidFill>
                  <a:srgbClr val="0432FF"/>
                </a:solidFill>
                <a:latin typeface="Calibri" panose="020F0502020204030204" pitchFamily="34" charset="0"/>
                <a:cs typeface="Calibri" panose="020F0502020204030204" pitchFamily="34" charset="0"/>
              </a:rPr>
              <a:t>ικροσκόπηση</a:t>
            </a:r>
            <a:endParaRPr lang="en-US" sz="2700" dirty="0">
              <a:solidFill>
                <a:srgbClr val="0432FF"/>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F34B7E-3C53-376C-FD8B-BA071AFF692A}"/>
              </a:ext>
            </a:extLst>
          </p:cNvPr>
          <p:cNvPicPr>
            <a:picLocks noChangeAspect="1"/>
          </p:cNvPicPr>
          <p:nvPr/>
        </p:nvPicPr>
        <p:blipFill>
          <a:blip r:embed="rId4"/>
          <a:stretch>
            <a:fillRect/>
          </a:stretch>
        </p:blipFill>
        <p:spPr>
          <a:xfrm>
            <a:off x="4572000" y="1772816"/>
            <a:ext cx="2042790" cy="1656184"/>
          </a:xfrm>
          <a:prstGeom prst="rect">
            <a:avLst/>
          </a:prstGeom>
        </p:spPr>
      </p:pic>
      <p:pic>
        <p:nvPicPr>
          <p:cNvPr id="4" name="Picture 3">
            <a:extLst>
              <a:ext uri="{FF2B5EF4-FFF2-40B4-BE49-F238E27FC236}">
                <a16:creationId xmlns:a16="http://schemas.microsoft.com/office/drawing/2014/main" id="{D6FA2297-2848-96E2-82B1-17DB891B234B}"/>
              </a:ext>
            </a:extLst>
          </p:cNvPr>
          <p:cNvPicPr>
            <a:picLocks noChangeAspect="1"/>
          </p:cNvPicPr>
          <p:nvPr/>
        </p:nvPicPr>
        <p:blipFill>
          <a:blip r:embed="rId5"/>
          <a:stretch>
            <a:fillRect/>
          </a:stretch>
        </p:blipFill>
        <p:spPr>
          <a:xfrm>
            <a:off x="4572000" y="3501009"/>
            <a:ext cx="2021706" cy="1656184"/>
          </a:xfrm>
          <a:prstGeom prst="rect">
            <a:avLst/>
          </a:prstGeom>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a:extLst>
              <a:ext uri="{FF2B5EF4-FFF2-40B4-BE49-F238E27FC236}">
                <a16:creationId xmlns:a16="http://schemas.microsoft.com/office/drawing/2014/main" id="{C8F2332D-14A8-1C79-1F90-C3174B0CBA1F}"/>
              </a:ext>
            </a:extLst>
          </p:cNvPr>
          <p:cNvSpPr>
            <a:spLocks noGrp="1"/>
          </p:cNvSpPr>
          <p:nvPr>
            <p:ph idx="1"/>
          </p:nvPr>
        </p:nvSpPr>
        <p:spPr>
          <a:xfrm>
            <a:off x="683568" y="1562911"/>
            <a:ext cx="6286500" cy="3451578"/>
          </a:xfrm>
        </p:spPr>
        <p:txBody>
          <a:bodyPr rtlCol="0">
            <a:normAutofit/>
          </a:bodyPr>
          <a:lstStyle/>
          <a:p>
            <a:pPr marL="171463" indent="-171463" defTabSz="685849" eaLnBrk="1" fontAlgn="auto" hangingPunct="1">
              <a:spcBef>
                <a:spcPts val="750"/>
              </a:spcBef>
              <a:spcAft>
                <a:spcPts val="0"/>
              </a:spcAft>
              <a:buNone/>
              <a:defRPr/>
            </a:pPr>
            <a:endParaRPr lang="en-US" sz="2100" dirty="0">
              <a:solidFill>
                <a:srgbClr val="0432FF"/>
              </a:solidFill>
            </a:endParaRPr>
          </a:p>
          <a:p>
            <a:pPr marL="171463" indent="-171463" defTabSz="685849" eaLnBrk="1" fontAlgn="auto" hangingPunct="1">
              <a:spcBef>
                <a:spcPts val="750"/>
              </a:spcBef>
              <a:spcAft>
                <a:spcPts val="0"/>
              </a:spcAft>
              <a:buNone/>
              <a:defRPr/>
            </a:pPr>
            <a:r>
              <a:rPr lang="el-GR" sz="1650" dirty="0">
                <a:solidFill>
                  <a:srgbClr val="00B0F0"/>
                </a:solidFill>
                <a:sym typeface="Wingdings 3"/>
              </a:rPr>
              <a:t></a:t>
            </a:r>
            <a:r>
              <a:rPr lang="el-GR" sz="1800" dirty="0">
                <a:sym typeface="Wingdings 3"/>
              </a:rPr>
              <a:t> </a:t>
            </a:r>
            <a:r>
              <a:rPr lang="el-GR" sz="1800" dirty="0"/>
              <a:t>που χρησιμοποιείται</a:t>
            </a:r>
            <a:r>
              <a:rPr lang="en-US" sz="1800" dirty="0"/>
              <a:t>:</a:t>
            </a:r>
          </a:p>
          <a:p>
            <a:pPr marL="171463" indent="-171463" defTabSz="685849" eaLnBrk="1" fontAlgn="auto" hangingPunct="1">
              <a:spcBef>
                <a:spcPts val="750"/>
              </a:spcBef>
              <a:spcAft>
                <a:spcPts val="0"/>
              </a:spcAft>
              <a:buNone/>
              <a:defRPr/>
            </a:pPr>
            <a:endParaRPr lang="el-GR" sz="300" dirty="0"/>
          </a:p>
          <a:p>
            <a:pPr marL="171463" indent="-171463" defTabSz="685849" eaLnBrk="1" fontAlgn="auto" hangingPunct="1">
              <a:spcBef>
                <a:spcPts val="750"/>
              </a:spcBef>
              <a:spcAft>
                <a:spcPts val="0"/>
              </a:spcAft>
              <a:buNone/>
              <a:defRPr/>
            </a:pPr>
            <a:r>
              <a:rPr lang="el-GR" sz="1800" dirty="0">
                <a:solidFill>
                  <a:srgbClr val="00B0F0"/>
                </a:solidFill>
                <a:sym typeface="Wingdings 3"/>
              </a:rPr>
              <a:t>    </a:t>
            </a:r>
            <a:r>
              <a:rPr lang="el-GR" sz="1800" dirty="0">
                <a:sym typeface="Wingdings 3"/>
              </a:rPr>
              <a:t>παρασιτι</a:t>
            </a:r>
            <a:r>
              <a:rPr lang="el-GR" sz="1800" dirty="0"/>
              <a:t>κές λοιμώξεις (</a:t>
            </a:r>
            <a:r>
              <a:rPr lang="el-GR" sz="1800" dirty="0" err="1"/>
              <a:t>άκαρι</a:t>
            </a:r>
            <a:r>
              <a:rPr lang="el-GR" sz="1800" dirty="0"/>
              <a:t> ψώρας)</a:t>
            </a:r>
          </a:p>
          <a:p>
            <a:pPr marL="171463" indent="-171463" defTabSz="685849" eaLnBrk="1" fontAlgn="auto" hangingPunct="1">
              <a:spcBef>
                <a:spcPts val="750"/>
              </a:spcBef>
              <a:spcAft>
                <a:spcPts val="0"/>
              </a:spcAft>
              <a:buNone/>
              <a:defRPr/>
            </a:pPr>
            <a:endParaRPr lang="el-GR" sz="150" dirty="0"/>
          </a:p>
          <a:p>
            <a:pPr marL="171463" indent="-171463" defTabSz="685849" eaLnBrk="1" fontAlgn="auto" hangingPunct="1">
              <a:spcBef>
                <a:spcPts val="750"/>
              </a:spcBef>
              <a:spcAft>
                <a:spcPts val="0"/>
              </a:spcAft>
              <a:buNone/>
              <a:defRPr/>
            </a:pPr>
            <a:r>
              <a:rPr lang="el-GR" sz="1800" dirty="0">
                <a:solidFill>
                  <a:srgbClr val="00B0F0"/>
                </a:solidFill>
                <a:sym typeface="Wingdings 3"/>
              </a:rPr>
              <a:t>  </a:t>
            </a:r>
            <a:r>
              <a:rPr lang="en-US" sz="1800" dirty="0">
                <a:solidFill>
                  <a:srgbClr val="00B0F0"/>
                </a:solidFill>
                <a:sym typeface="Wingdings 3"/>
              </a:rPr>
              <a:t> </a:t>
            </a:r>
            <a:r>
              <a:rPr lang="el-GR" sz="1800" dirty="0">
                <a:solidFill>
                  <a:srgbClr val="00B0F0"/>
                </a:solidFill>
                <a:sym typeface="Wingdings 3"/>
              </a:rPr>
              <a:t> </a:t>
            </a:r>
            <a:r>
              <a:rPr lang="el-GR" sz="1800" dirty="0">
                <a:sym typeface="Wingdings 3"/>
              </a:rPr>
              <a:t>μικροβια</a:t>
            </a:r>
            <a:r>
              <a:rPr lang="el-GR" sz="1800" dirty="0"/>
              <a:t>κές λοιμώξεις</a:t>
            </a:r>
          </a:p>
          <a:p>
            <a:pPr marL="171463" indent="-171463" defTabSz="685849" eaLnBrk="1" fontAlgn="auto" hangingPunct="1">
              <a:spcBef>
                <a:spcPts val="750"/>
              </a:spcBef>
              <a:spcAft>
                <a:spcPts val="0"/>
              </a:spcAft>
              <a:buNone/>
              <a:defRPr/>
            </a:pPr>
            <a:r>
              <a:rPr lang="el-GR" sz="1800" dirty="0"/>
              <a:t>   </a:t>
            </a:r>
            <a:r>
              <a:rPr lang="en-US" sz="1800" dirty="0"/>
              <a:t> </a:t>
            </a:r>
            <a:r>
              <a:rPr lang="el-GR" sz="1800" dirty="0"/>
              <a:t>  </a:t>
            </a:r>
            <a:r>
              <a:rPr lang="el-GR" sz="1650" dirty="0"/>
              <a:t>(ωχρά σπειροχαίτη-σύφιλη)</a:t>
            </a:r>
          </a:p>
          <a:p>
            <a:pPr marL="171463" indent="-171463" defTabSz="685849" eaLnBrk="1" fontAlgn="auto" hangingPunct="1">
              <a:spcBef>
                <a:spcPts val="750"/>
              </a:spcBef>
              <a:spcAft>
                <a:spcPts val="0"/>
              </a:spcAft>
              <a:buNone/>
              <a:defRPr/>
            </a:pPr>
            <a:endParaRPr lang="el-GR" sz="150" dirty="0"/>
          </a:p>
          <a:p>
            <a:pPr marL="171463" indent="-171463" defTabSz="685849" eaLnBrk="1" fontAlgn="auto" hangingPunct="1">
              <a:spcBef>
                <a:spcPts val="750"/>
              </a:spcBef>
              <a:spcAft>
                <a:spcPts val="0"/>
              </a:spcAft>
              <a:buNone/>
              <a:defRPr/>
            </a:pPr>
            <a:r>
              <a:rPr lang="el-GR" sz="1800" dirty="0">
                <a:solidFill>
                  <a:srgbClr val="00B0F0"/>
                </a:solidFill>
                <a:sym typeface="Wingdings 3"/>
              </a:rPr>
              <a:t>  </a:t>
            </a:r>
            <a:r>
              <a:rPr lang="en-US" sz="1800" dirty="0">
                <a:solidFill>
                  <a:srgbClr val="00B0F0"/>
                </a:solidFill>
                <a:sym typeface="Wingdings 3"/>
              </a:rPr>
              <a:t> </a:t>
            </a:r>
            <a:r>
              <a:rPr lang="el-GR" sz="1800" dirty="0">
                <a:solidFill>
                  <a:srgbClr val="00B0F0"/>
                </a:solidFill>
                <a:sym typeface="Wingdings 3"/>
              </a:rPr>
              <a:t> </a:t>
            </a:r>
            <a:r>
              <a:rPr lang="el-GR" sz="1800" dirty="0" err="1">
                <a:sym typeface="Wingdings 3"/>
              </a:rPr>
              <a:t>μυκητιασι</a:t>
            </a:r>
            <a:r>
              <a:rPr lang="el-GR" sz="1800" dirty="0" err="1"/>
              <a:t>κές</a:t>
            </a:r>
            <a:r>
              <a:rPr lang="el-GR" sz="1800" dirty="0"/>
              <a:t> λοιμώξεις</a:t>
            </a:r>
          </a:p>
          <a:p>
            <a:pPr marL="171463" indent="-171463" defTabSz="685849" eaLnBrk="1" fontAlgn="auto" hangingPunct="1">
              <a:spcBef>
                <a:spcPts val="750"/>
              </a:spcBef>
              <a:spcAft>
                <a:spcPts val="0"/>
              </a:spcAft>
              <a:buNone/>
              <a:defRPr/>
            </a:pPr>
            <a:r>
              <a:rPr lang="el-GR" sz="1800" dirty="0"/>
              <a:t>     </a:t>
            </a:r>
            <a:r>
              <a:rPr lang="el-GR" sz="1650" dirty="0"/>
              <a:t>(</a:t>
            </a:r>
            <a:r>
              <a:rPr lang="el-GR" sz="1650" dirty="0" err="1"/>
              <a:t>δερματόφυτα</a:t>
            </a:r>
            <a:r>
              <a:rPr lang="el-GR" sz="1650" dirty="0"/>
              <a:t>, </a:t>
            </a:r>
            <a:r>
              <a:rPr lang="el-GR" sz="1650" dirty="0" err="1"/>
              <a:t>μικρόσπορα</a:t>
            </a:r>
            <a:r>
              <a:rPr lang="el-GR" sz="1650" dirty="0"/>
              <a:t>)</a:t>
            </a:r>
            <a:endParaRPr lang="en-US" sz="1650" dirty="0"/>
          </a:p>
        </p:txBody>
      </p:sp>
      <p:grpSp>
        <p:nvGrpSpPr>
          <p:cNvPr id="263171" name="10 - Ομάδα">
            <a:extLst>
              <a:ext uri="{FF2B5EF4-FFF2-40B4-BE49-F238E27FC236}">
                <a16:creationId xmlns:a16="http://schemas.microsoft.com/office/drawing/2014/main" id="{AD51AD8B-95EA-6599-B8B0-AF03D56A9A3F}"/>
              </a:ext>
            </a:extLst>
          </p:cNvPr>
          <p:cNvGrpSpPr>
            <a:grpSpLocks/>
          </p:cNvGrpSpPr>
          <p:nvPr/>
        </p:nvGrpSpPr>
        <p:grpSpPr bwMode="auto">
          <a:xfrm>
            <a:off x="5652120" y="2119519"/>
            <a:ext cx="3096344" cy="4412720"/>
            <a:chOff x="6096000" y="1295400"/>
            <a:chExt cx="2670670" cy="4343400"/>
          </a:xfrm>
        </p:grpSpPr>
        <p:pic>
          <p:nvPicPr>
            <p:cNvPr id="263175" name="Picture 4" descr="Αποτέλεσμα εικόνας για SCABIES examination">
              <a:extLst>
                <a:ext uri="{FF2B5EF4-FFF2-40B4-BE49-F238E27FC236}">
                  <a16:creationId xmlns:a16="http://schemas.microsoft.com/office/drawing/2014/main" id="{2C198426-544A-0DF5-99BA-6FD6DC594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849" t="6956" b="6956"/>
            <a:stretch>
              <a:fillRect/>
            </a:stretch>
          </p:blipFill>
          <p:spPr bwMode="auto">
            <a:xfrm>
              <a:off x="6096000" y="1295400"/>
              <a:ext cx="2670670" cy="182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6" name="Picture 6" descr="Σχετική εικόνα">
              <a:extLst>
                <a:ext uri="{FF2B5EF4-FFF2-40B4-BE49-F238E27FC236}">
                  <a16:creationId xmlns:a16="http://schemas.microsoft.com/office/drawing/2014/main" id="{CCAADEC7-4917-0D13-3F34-3DB6FE00C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2667000" cy="18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 Ορθογώνιο">
              <a:extLst>
                <a:ext uri="{FF2B5EF4-FFF2-40B4-BE49-F238E27FC236}">
                  <a16:creationId xmlns:a16="http://schemas.microsoft.com/office/drawing/2014/main" id="{C78041F9-30FE-C180-BADB-F0470F4F0755}"/>
                </a:ext>
              </a:extLst>
            </p:cNvPr>
            <p:cNvSpPr/>
            <p:nvPr/>
          </p:nvSpPr>
          <p:spPr>
            <a:xfrm>
              <a:off x="6096000" y="3124864"/>
              <a:ext cx="2651208" cy="304384"/>
            </a:xfrm>
            <a:prstGeom prst="rect">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49" fontAlgn="auto">
                <a:spcBef>
                  <a:spcPts val="0"/>
                </a:spcBef>
                <a:spcAft>
                  <a:spcPts val="0"/>
                </a:spcAft>
                <a:defRPr/>
              </a:pPr>
              <a:r>
                <a:rPr lang="el-GR" sz="1200" dirty="0">
                  <a:solidFill>
                    <a:prstClr val="black"/>
                  </a:solidFill>
                  <a:latin typeface="Calibri" panose="020F0502020204030204"/>
                </a:rPr>
                <a:t>ΑΚΑΡΙ ΨΩΡΑΣ</a:t>
              </a:r>
              <a:endParaRPr lang="en-US" sz="1200" dirty="0">
                <a:solidFill>
                  <a:prstClr val="black"/>
                </a:solidFill>
                <a:latin typeface="Calibri" panose="020F0502020204030204"/>
              </a:endParaRPr>
            </a:p>
          </p:txBody>
        </p:sp>
        <p:sp>
          <p:nvSpPr>
            <p:cNvPr id="10" name="9 - Ορθογώνιο">
              <a:extLst>
                <a:ext uri="{FF2B5EF4-FFF2-40B4-BE49-F238E27FC236}">
                  <a16:creationId xmlns:a16="http://schemas.microsoft.com/office/drawing/2014/main" id="{17A3FDE6-B0D1-C312-966B-4CDEA56B7B21}"/>
                </a:ext>
              </a:extLst>
            </p:cNvPr>
            <p:cNvSpPr/>
            <p:nvPr/>
          </p:nvSpPr>
          <p:spPr>
            <a:xfrm>
              <a:off x="6096000" y="5257136"/>
              <a:ext cx="2651208" cy="381664"/>
            </a:xfrm>
            <a:prstGeom prst="rect">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49" fontAlgn="auto">
                <a:spcBef>
                  <a:spcPts val="0"/>
                </a:spcBef>
                <a:spcAft>
                  <a:spcPts val="0"/>
                </a:spcAft>
                <a:defRPr/>
              </a:pPr>
              <a:r>
                <a:rPr lang="el-GR" sz="1200" dirty="0">
                  <a:solidFill>
                    <a:prstClr val="black"/>
                  </a:solidFill>
                  <a:latin typeface="Calibri" panose="020F0502020204030204"/>
                </a:rPr>
                <a:t>ΩΧΡΑ ΣΠΕΙΡΟΧΑΙΤΗ</a:t>
              </a:r>
            </a:p>
            <a:p>
              <a:pPr algn="ctr" defTabSz="685849" fontAlgn="auto">
                <a:spcBef>
                  <a:spcPts val="0"/>
                </a:spcBef>
                <a:spcAft>
                  <a:spcPts val="0"/>
                </a:spcAft>
                <a:defRPr/>
              </a:pPr>
              <a:r>
                <a:rPr lang="el-GR" sz="900" b="1" dirty="0">
                  <a:solidFill>
                    <a:prstClr val="black"/>
                  </a:solidFill>
                  <a:latin typeface="Calibri" panose="020F0502020204030204"/>
                </a:rPr>
                <a:t>ΜΙΚΡΟΣΚΟΠΗΣΗ ΣΕ ΣΚΟΤΕΙΝΟ ΠΕΔΙΟ</a:t>
              </a:r>
              <a:endParaRPr lang="en-US" sz="900" b="1" dirty="0">
                <a:solidFill>
                  <a:prstClr val="black"/>
                </a:solidFill>
                <a:latin typeface="Calibri" panose="020F0502020204030204"/>
              </a:endParaRPr>
            </a:p>
          </p:txBody>
        </p:sp>
      </p:grpSp>
      <p:grpSp>
        <p:nvGrpSpPr>
          <p:cNvPr id="263172" name="13 - Ομάδα">
            <a:extLst>
              <a:ext uri="{FF2B5EF4-FFF2-40B4-BE49-F238E27FC236}">
                <a16:creationId xmlns:a16="http://schemas.microsoft.com/office/drawing/2014/main" id="{5C6E730C-DCAE-F5F5-5E5E-0E8DD151FDD8}"/>
              </a:ext>
            </a:extLst>
          </p:cNvPr>
          <p:cNvGrpSpPr>
            <a:grpSpLocks/>
          </p:cNvGrpSpPr>
          <p:nvPr/>
        </p:nvGrpSpPr>
        <p:grpSpPr bwMode="auto">
          <a:xfrm>
            <a:off x="1691680" y="4509121"/>
            <a:ext cx="3312368" cy="2348880"/>
            <a:chOff x="1143000" y="4818888"/>
            <a:chExt cx="2590800" cy="1886712"/>
          </a:xfrm>
        </p:grpSpPr>
        <p:pic>
          <p:nvPicPr>
            <p:cNvPr id="263173" name="Picture 10" descr="Αποτέλεσμα εικόνας για MICROSPORUM CANIS microscopic examination">
              <a:extLst>
                <a:ext uri="{FF2B5EF4-FFF2-40B4-BE49-F238E27FC236}">
                  <a16:creationId xmlns:a16="http://schemas.microsoft.com/office/drawing/2014/main" id="{6A6488EF-DA3D-4451-D29B-EC5F2B39F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818888"/>
              <a:ext cx="2590800" cy="155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2 - Ορθογώνιο">
              <a:extLst>
                <a:ext uri="{FF2B5EF4-FFF2-40B4-BE49-F238E27FC236}">
                  <a16:creationId xmlns:a16="http://schemas.microsoft.com/office/drawing/2014/main" id="{A51BE75A-5F21-FD10-595D-568B5221B848}"/>
                </a:ext>
              </a:extLst>
            </p:cNvPr>
            <p:cNvSpPr/>
            <p:nvPr/>
          </p:nvSpPr>
          <p:spPr>
            <a:xfrm>
              <a:off x="1143000" y="6400563"/>
              <a:ext cx="2590800" cy="305037"/>
            </a:xfrm>
            <a:prstGeom prst="rect">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49" fontAlgn="auto">
                <a:spcBef>
                  <a:spcPts val="0"/>
                </a:spcBef>
                <a:spcAft>
                  <a:spcPts val="0"/>
                </a:spcAft>
                <a:defRPr/>
              </a:pPr>
              <a:r>
                <a:rPr lang="en-US" sz="1350" dirty="0" err="1">
                  <a:solidFill>
                    <a:prstClr val="black"/>
                  </a:solidFill>
                  <a:latin typeface="Calibri" panose="020F0502020204030204"/>
                </a:rPr>
                <a:t>Microsporum</a:t>
              </a:r>
              <a:r>
                <a:rPr lang="en-US" sz="1350" dirty="0">
                  <a:solidFill>
                    <a:prstClr val="black"/>
                  </a:solidFill>
                  <a:latin typeface="Calibri" panose="020F0502020204030204"/>
                </a:rPr>
                <a:t> </a:t>
              </a:r>
              <a:r>
                <a:rPr lang="en-US" sz="1350" dirty="0" err="1">
                  <a:solidFill>
                    <a:prstClr val="black"/>
                  </a:solidFill>
                  <a:latin typeface="Calibri" panose="020F0502020204030204"/>
                </a:rPr>
                <a:t>canis</a:t>
              </a:r>
              <a:endParaRPr lang="en-US" sz="1350" dirty="0">
                <a:solidFill>
                  <a:prstClr val="black"/>
                </a:solidFill>
                <a:latin typeface="Calibri" panose="020F0502020204030204"/>
              </a:endParaRPr>
            </a:p>
          </p:txBody>
        </p:sp>
      </p:grpSp>
      <p:sp>
        <p:nvSpPr>
          <p:cNvPr id="4" name="1 - Τίτλος">
            <a:extLst>
              <a:ext uri="{FF2B5EF4-FFF2-40B4-BE49-F238E27FC236}">
                <a16:creationId xmlns:a16="http://schemas.microsoft.com/office/drawing/2014/main" id="{087CC35C-1D24-F302-4914-9FFE643287EA}"/>
              </a:ext>
            </a:extLst>
          </p:cNvPr>
          <p:cNvSpPr>
            <a:spLocks noGrp="1"/>
          </p:cNvSpPr>
          <p:nvPr>
            <p:ph type="title"/>
          </p:nvPr>
        </p:nvSpPr>
        <p:spPr>
          <a:xfrm>
            <a:off x="539552" y="497033"/>
            <a:ext cx="8496943" cy="857956"/>
          </a:xfrm>
        </p:spPr>
        <p:txBody>
          <a:bodyPr rtlCol="0">
            <a:normAutofit/>
          </a:bodyPr>
          <a:lstStyle/>
          <a:p>
            <a:pPr algn="ctr" defTabSz="685849" eaLnBrk="1" fontAlgn="auto" hangingPunct="1">
              <a:spcAft>
                <a:spcPts val="0"/>
              </a:spcAft>
              <a:defRPr/>
            </a:pPr>
            <a:r>
              <a:rPr lang="en-US" sz="2800" dirty="0">
                <a:solidFill>
                  <a:srgbClr val="0432FF"/>
                </a:solidFill>
                <a:latin typeface="Calibri" panose="020F0502020204030204" pitchFamily="34" charset="0"/>
                <a:cs typeface="Calibri" panose="020F0502020204030204" pitchFamily="34" charset="0"/>
              </a:rPr>
              <a:t>M</a:t>
            </a:r>
            <a:r>
              <a:rPr lang="el-GR" sz="2800" dirty="0" err="1">
                <a:solidFill>
                  <a:srgbClr val="0432FF"/>
                </a:solidFill>
                <a:latin typeface="Calibri" panose="020F0502020204030204" pitchFamily="34" charset="0"/>
                <a:cs typeface="Calibri" panose="020F0502020204030204" pitchFamily="34" charset="0"/>
              </a:rPr>
              <a:t>ικροσκόπηση</a:t>
            </a:r>
            <a:endParaRPr lang="en-US" sz="2700" dirty="0">
              <a:solidFill>
                <a:srgbClr val="0432FF"/>
              </a:solidFill>
              <a:latin typeface="Calibri" panose="020F0502020204030204" pitchFamily="34" charset="0"/>
              <a:cs typeface="Calibri" panose="020F0502020204030204" pitchFamily="34" charset="0"/>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a:extLst>
              <a:ext uri="{FF2B5EF4-FFF2-40B4-BE49-F238E27FC236}">
                <a16:creationId xmlns:a16="http://schemas.microsoft.com/office/drawing/2014/main" id="{DD9A26D6-9FE4-23C2-DE9D-7D3A0AA9A05F}"/>
              </a:ext>
            </a:extLst>
          </p:cNvPr>
          <p:cNvSpPr>
            <a:spLocks noGrp="1"/>
          </p:cNvSpPr>
          <p:nvPr>
            <p:ph idx="1"/>
          </p:nvPr>
        </p:nvSpPr>
        <p:spPr/>
        <p:txBody>
          <a:bodyPr rtlCol="0">
            <a:normAutofit/>
          </a:bodyPr>
          <a:lstStyle/>
          <a:p>
            <a:pPr marL="171463" indent="-171463" defTabSz="685849" eaLnBrk="1" fontAlgn="auto" hangingPunct="1">
              <a:spcBef>
                <a:spcPts val="750"/>
              </a:spcBef>
              <a:spcAft>
                <a:spcPts val="0"/>
              </a:spcAft>
              <a:buNone/>
              <a:defRPr/>
            </a:pPr>
            <a:r>
              <a:rPr lang="el-GR" sz="2100" b="1" dirty="0">
                <a:solidFill>
                  <a:srgbClr val="00B0F0"/>
                </a:solidFill>
              </a:rPr>
              <a:t>-</a:t>
            </a:r>
            <a:r>
              <a:rPr lang="el-GR" sz="1800" dirty="0"/>
              <a:t> χρησιμοποιείται για τη διάγνωση ή τον αποκλεισμό </a:t>
            </a:r>
          </a:p>
          <a:p>
            <a:pPr marL="171463" indent="-171463" defTabSz="685849" eaLnBrk="1" fontAlgn="auto" hangingPunct="1">
              <a:spcBef>
                <a:spcPts val="750"/>
              </a:spcBef>
              <a:spcAft>
                <a:spcPts val="0"/>
              </a:spcAft>
              <a:buNone/>
              <a:defRPr/>
            </a:pPr>
            <a:r>
              <a:rPr lang="el-GR" sz="1800" dirty="0"/>
              <a:t>    συγκεκριμένων  δερματοπαθειών</a:t>
            </a:r>
          </a:p>
          <a:p>
            <a:pPr marL="171463" indent="-171463" defTabSz="685849" eaLnBrk="1" fontAlgn="auto" hangingPunct="1">
              <a:spcBef>
                <a:spcPts val="750"/>
              </a:spcBef>
              <a:spcAft>
                <a:spcPts val="0"/>
              </a:spcAft>
              <a:buNone/>
              <a:defRPr/>
            </a:pPr>
            <a:r>
              <a:rPr lang="el-GR" sz="2100" b="1" dirty="0">
                <a:solidFill>
                  <a:srgbClr val="00B0F0"/>
                </a:solidFill>
              </a:rPr>
              <a:t>-</a:t>
            </a:r>
            <a:r>
              <a:rPr lang="el-GR" sz="1800" dirty="0"/>
              <a:t> για την ολική αφαίρεση μιας βλάβης του δέρματος</a:t>
            </a:r>
            <a:endParaRPr lang="en-US" sz="1800" dirty="0"/>
          </a:p>
          <a:p>
            <a:pPr marL="171463" indent="-171463" defTabSz="685849" eaLnBrk="1" fontAlgn="auto" hangingPunct="1">
              <a:spcBef>
                <a:spcPts val="750"/>
              </a:spcBef>
              <a:spcAft>
                <a:spcPts val="0"/>
              </a:spcAft>
              <a:buNone/>
              <a:defRPr/>
            </a:pPr>
            <a:endParaRPr lang="el-GR" sz="2100" dirty="0">
              <a:solidFill>
                <a:srgbClr val="00B0F0"/>
              </a:solidFill>
            </a:endParaRPr>
          </a:p>
          <a:p>
            <a:pPr marL="171463" indent="-171463" defTabSz="685849" eaLnBrk="1" fontAlgn="auto" hangingPunct="1">
              <a:spcBef>
                <a:spcPts val="750"/>
              </a:spcBef>
              <a:spcAft>
                <a:spcPts val="0"/>
              </a:spcAft>
              <a:buNone/>
              <a:defRPr/>
            </a:pPr>
            <a:endParaRPr lang="en-US" sz="2100" dirty="0">
              <a:solidFill>
                <a:srgbClr val="00B0F0"/>
              </a:solidFill>
            </a:endParaRPr>
          </a:p>
          <a:p>
            <a:pPr marL="171463" indent="-171463" defTabSz="685849" eaLnBrk="1" fontAlgn="auto" hangingPunct="1">
              <a:spcBef>
                <a:spcPts val="750"/>
              </a:spcBef>
              <a:spcAft>
                <a:spcPts val="0"/>
              </a:spcAft>
              <a:buNone/>
              <a:defRPr/>
            </a:pPr>
            <a:endParaRPr lang="en-US" sz="2100" dirty="0"/>
          </a:p>
        </p:txBody>
      </p:sp>
      <p:grpSp>
        <p:nvGrpSpPr>
          <p:cNvPr id="264195" name="12 - Ομάδα">
            <a:extLst>
              <a:ext uri="{FF2B5EF4-FFF2-40B4-BE49-F238E27FC236}">
                <a16:creationId xmlns:a16="http://schemas.microsoft.com/office/drawing/2014/main" id="{2405BA7A-AA8E-2A8B-4C32-EE1BF561C105}"/>
              </a:ext>
            </a:extLst>
          </p:cNvPr>
          <p:cNvGrpSpPr>
            <a:grpSpLocks/>
          </p:cNvGrpSpPr>
          <p:nvPr/>
        </p:nvGrpSpPr>
        <p:grpSpPr bwMode="auto">
          <a:xfrm>
            <a:off x="1313745" y="3771901"/>
            <a:ext cx="7202310" cy="2589066"/>
            <a:chOff x="228600" y="3886199"/>
            <a:chExt cx="8686800" cy="2049942"/>
          </a:xfrm>
        </p:grpSpPr>
        <p:grpSp>
          <p:nvGrpSpPr>
            <p:cNvPr id="264196" name="8 - Ομάδα">
              <a:extLst>
                <a:ext uri="{FF2B5EF4-FFF2-40B4-BE49-F238E27FC236}">
                  <a16:creationId xmlns:a16="http://schemas.microsoft.com/office/drawing/2014/main" id="{97A21EBE-4D6A-DAAE-5E9A-FD4D808CCF6F}"/>
                </a:ext>
              </a:extLst>
            </p:cNvPr>
            <p:cNvGrpSpPr>
              <a:grpSpLocks/>
            </p:cNvGrpSpPr>
            <p:nvPr/>
          </p:nvGrpSpPr>
          <p:grpSpPr bwMode="auto">
            <a:xfrm>
              <a:off x="228600" y="3886200"/>
              <a:ext cx="8686800" cy="2049941"/>
              <a:chOff x="228601" y="2743200"/>
              <a:chExt cx="7701351" cy="2556489"/>
            </a:xfrm>
          </p:grpSpPr>
          <p:pic>
            <p:nvPicPr>
              <p:cNvPr id="264198" name="Picture 2">
                <a:extLst>
                  <a:ext uri="{FF2B5EF4-FFF2-40B4-BE49-F238E27FC236}">
                    <a16:creationId xmlns:a16="http://schemas.microsoft.com/office/drawing/2014/main" id="{3C002894-54C3-D0B2-B8F8-C20201ACB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50"/>
              <a:stretch>
                <a:fillRect/>
              </a:stretch>
            </p:blipFill>
            <p:spPr bwMode="auto">
              <a:xfrm rot="5400000">
                <a:off x="3959827" y="3313084"/>
                <a:ext cx="2508767" cy="136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9" name="Picture 1">
                <a:extLst>
                  <a:ext uri="{FF2B5EF4-FFF2-40B4-BE49-F238E27FC236}">
                    <a16:creationId xmlns:a16="http://schemas.microsoft.com/office/drawing/2014/main" id="{8AFE98C1-4B10-B2CE-2A59-CB31EB4D4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2743200"/>
                <a:ext cx="2211670" cy="255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0" name="Picture 3" descr="Αποτέλεσμα εικόνας για CRUST skin">
                <a:extLst>
                  <a:ext uri="{FF2B5EF4-FFF2-40B4-BE49-F238E27FC236}">
                    <a16:creationId xmlns:a16="http://schemas.microsoft.com/office/drawing/2014/main" id="{35A694AF-0646-C0F6-AE81-306D24C9D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743200"/>
                <a:ext cx="1910152" cy="245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4197" name="Picture 3" descr="Αποτέλεσμα εικόνας για surgical skin biopsy">
              <a:extLst>
                <a:ext uri="{FF2B5EF4-FFF2-40B4-BE49-F238E27FC236}">
                  <a16:creationId xmlns:a16="http://schemas.microsoft.com/office/drawing/2014/main" id="{EB4336DB-E89D-2669-6A07-F696A9191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323" t="6116" r="7742" b="6116"/>
            <a:stretch>
              <a:fillRect/>
            </a:stretch>
          </p:blipFill>
          <p:spPr bwMode="auto">
            <a:xfrm>
              <a:off x="2793006" y="3886199"/>
              <a:ext cx="2242064" cy="202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1 - Τίτλος">
            <a:extLst>
              <a:ext uri="{FF2B5EF4-FFF2-40B4-BE49-F238E27FC236}">
                <a16:creationId xmlns:a16="http://schemas.microsoft.com/office/drawing/2014/main" id="{5799D628-23FE-3277-4DE4-84108B33911F}"/>
              </a:ext>
            </a:extLst>
          </p:cNvPr>
          <p:cNvSpPr>
            <a:spLocks noGrp="1"/>
          </p:cNvSpPr>
          <p:nvPr>
            <p:ph type="title"/>
          </p:nvPr>
        </p:nvSpPr>
        <p:spPr>
          <a:xfrm>
            <a:off x="539552" y="497033"/>
            <a:ext cx="8496943" cy="857956"/>
          </a:xfrm>
        </p:spPr>
        <p:txBody>
          <a:bodyPr rtlCol="0">
            <a:normAutofit/>
          </a:bodyPr>
          <a:lstStyle/>
          <a:p>
            <a:pPr marL="171463" indent="-171463" algn="ctr" defTabSz="685849" eaLnBrk="1" fontAlgn="auto" hangingPunct="1">
              <a:spcBef>
                <a:spcPts val="750"/>
              </a:spcBef>
              <a:spcAft>
                <a:spcPts val="0"/>
              </a:spcAft>
              <a:buNone/>
              <a:defRPr/>
            </a:pPr>
            <a:r>
              <a:rPr lang="el-GR" sz="2800" dirty="0">
                <a:solidFill>
                  <a:srgbClr val="0432FF"/>
                </a:solidFill>
              </a:rPr>
              <a:t>Βιοψία δέρματος</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AutoShape 6" descr="Biopsy Types">
            <a:extLst>
              <a:ext uri="{FF2B5EF4-FFF2-40B4-BE49-F238E27FC236}">
                <a16:creationId xmlns:a16="http://schemas.microsoft.com/office/drawing/2014/main" id="{A1784668-CE69-D29A-4A4D-C45858EFC086}"/>
              </a:ext>
            </a:extLst>
          </p:cNvPr>
          <p:cNvSpPr>
            <a:spLocks noChangeAspect="1" noChangeArrowheads="1"/>
          </p:cNvSpPr>
          <p:nvPr/>
        </p:nvSpPr>
        <p:spPr bwMode="auto">
          <a:xfrm>
            <a:off x="1260123" y="749301"/>
            <a:ext cx="228600" cy="228600"/>
          </a:xfrm>
          <a:prstGeom prst="rect">
            <a:avLst/>
          </a:prstGeom>
          <a:noFill/>
        </p:spPr>
        <p:txBody>
          <a:bodyPr lIns="68580" tIns="34290" rIns="68580" bIns="34290"/>
          <a:lstStyle/>
          <a:p>
            <a:pPr defTabSz="685849" fontAlgn="auto">
              <a:spcBef>
                <a:spcPts val="0"/>
              </a:spcBef>
              <a:spcAft>
                <a:spcPts val="0"/>
              </a:spcAft>
              <a:defRPr/>
            </a:pPr>
            <a:endParaRPr lang="en-US" sz="1350">
              <a:solidFill>
                <a:prstClr val="black"/>
              </a:solidFill>
              <a:latin typeface="Calibri"/>
              <a:cs typeface="+mn-cs"/>
            </a:endParaRPr>
          </a:p>
        </p:txBody>
      </p:sp>
      <p:sp>
        <p:nvSpPr>
          <p:cNvPr id="5" name="1 - Τίτλος">
            <a:extLst>
              <a:ext uri="{FF2B5EF4-FFF2-40B4-BE49-F238E27FC236}">
                <a16:creationId xmlns:a16="http://schemas.microsoft.com/office/drawing/2014/main" id="{BEDABCEF-4E9D-F6FE-C3E4-34C489701DE0}"/>
              </a:ext>
            </a:extLst>
          </p:cNvPr>
          <p:cNvSpPr>
            <a:spLocks noGrp="1"/>
          </p:cNvSpPr>
          <p:nvPr>
            <p:ph type="title"/>
          </p:nvPr>
        </p:nvSpPr>
        <p:spPr>
          <a:xfrm>
            <a:off x="539552" y="497033"/>
            <a:ext cx="8496943" cy="857956"/>
          </a:xfrm>
        </p:spPr>
        <p:txBody>
          <a:bodyPr rtlCol="0">
            <a:normAutofit/>
          </a:bodyPr>
          <a:lstStyle/>
          <a:p>
            <a:pPr algn="ctr" defTabSz="685849" eaLnBrk="1" fontAlgn="auto" hangingPunct="1">
              <a:spcAft>
                <a:spcPts val="0"/>
              </a:spcAft>
              <a:defRPr/>
            </a:pPr>
            <a:r>
              <a:rPr lang="el-GR" sz="2700" dirty="0">
                <a:solidFill>
                  <a:srgbClr val="6600CC"/>
                </a:solidFill>
              </a:rPr>
              <a:t>ΙΣΤΟΠΑΘΟΛΟΓΙΑ ΔΕΡΜΑΤΟΣ</a:t>
            </a:r>
            <a:endParaRPr lang="en-US" sz="2700" dirty="0"/>
          </a:p>
        </p:txBody>
      </p:sp>
      <p:pic>
        <p:nvPicPr>
          <p:cNvPr id="4" name="Picture 3">
            <a:extLst>
              <a:ext uri="{FF2B5EF4-FFF2-40B4-BE49-F238E27FC236}">
                <a16:creationId xmlns:a16="http://schemas.microsoft.com/office/drawing/2014/main" id="{31583D3B-2820-5107-EB68-7AE9F22D1ABC}"/>
              </a:ext>
            </a:extLst>
          </p:cNvPr>
          <p:cNvPicPr>
            <a:picLocks noChangeAspect="1"/>
          </p:cNvPicPr>
          <p:nvPr/>
        </p:nvPicPr>
        <p:blipFill>
          <a:blip r:embed="rId3"/>
          <a:stretch>
            <a:fillRect/>
          </a:stretch>
        </p:blipFill>
        <p:spPr>
          <a:xfrm>
            <a:off x="539552" y="1484784"/>
            <a:ext cx="3598168" cy="2074011"/>
          </a:xfrm>
          <a:prstGeom prst="rect">
            <a:avLst/>
          </a:prstGeom>
        </p:spPr>
      </p:pic>
      <p:pic>
        <p:nvPicPr>
          <p:cNvPr id="6" name="Picture 5">
            <a:extLst>
              <a:ext uri="{FF2B5EF4-FFF2-40B4-BE49-F238E27FC236}">
                <a16:creationId xmlns:a16="http://schemas.microsoft.com/office/drawing/2014/main" id="{EA0BA508-29E0-1799-E32B-4271DCD96794}"/>
              </a:ext>
            </a:extLst>
          </p:cNvPr>
          <p:cNvPicPr>
            <a:picLocks noChangeAspect="1"/>
          </p:cNvPicPr>
          <p:nvPr/>
        </p:nvPicPr>
        <p:blipFill>
          <a:blip r:embed="rId4"/>
          <a:stretch>
            <a:fillRect/>
          </a:stretch>
        </p:blipFill>
        <p:spPr>
          <a:xfrm>
            <a:off x="5004402" y="1506488"/>
            <a:ext cx="3475532" cy="2052307"/>
          </a:xfrm>
          <a:prstGeom prst="rect">
            <a:avLst/>
          </a:prstGeom>
        </p:spPr>
      </p:pic>
      <p:pic>
        <p:nvPicPr>
          <p:cNvPr id="7" name="Picture 6">
            <a:extLst>
              <a:ext uri="{FF2B5EF4-FFF2-40B4-BE49-F238E27FC236}">
                <a16:creationId xmlns:a16="http://schemas.microsoft.com/office/drawing/2014/main" id="{59E8FF19-57BE-BD85-C59D-F0294B093AB6}"/>
              </a:ext>
            </a:extLst>
          </p:cNvPr>
          <p:cNvPicPr>
            <a:picLocks noChangeAspect="1"/>
          </p:cNvPicPr>
          <p:nvPr/>
        </p:nvPicPr>
        <p:blipFill>
          <a:blip r:embed="rId5"/>
          <a:stretch>
            <a:fillRect/>
          </a:stretch>
        </p:blipFill>
        <p:spPr>
          <a:xfrm>
            <a:off x="467544" y="3933056"/>
            <a:ext cx="3742184" cy="2585485"/>
          </a:xfrm>
          <a:prstGeom prst="rect">
            <a:avLst/>
          </a:prstGeom>
        </p:spPr>
      </p:pic>
      <p:pic>
        <p:nvPicPr>
          <p:cNvPr id="8" name="Picture 7">
            <a:extLst>
              <a:ext uri="{FF2B5EF4-FFF2-40B4-BE49-F238E27FC236}">
                <a16:creationId xmlns:a16="http://schemas.microsoft.com/office/drawing/2014/main" id="{F7376E9F-3DE3-F482-E28A-9C40333B0173}"/>
              </a:ext>
            </a:extLst>
          </p:cNvPr>
          <p:cNvPicPr>
            <a:picLocks noChangeAspect="1"/>
          </p:cNvPicPr>
          <p:nvPr/>
        </p:nvPicPr>
        <p:blipFill>
          <a:blip r:embed="rId6"/>
          <a:stretch>
            <a:fillRect/>
          </a:stretch>
        </p:blipFill>
        <p:spPr>
          <a:xfrm>
            <a:off x="4934274" y="3788527"/>
            <a:ext cx="3545660" cy="2698750"/>
          </a:xfrm>
          <a:prstGeom prst="rect">
            <a:avLst/>
          </a:prstGeom>
        </p:spPr>
      </p:pic>
      <p:sp>
        <p:nvSpPr>
          <p:cNvPr id="9" name="TextBox 8">
            <a:extLst>
              <a:ext uri="{FF2B5EF4-FFF2-40B4-BE49-F238E27FC236}">
                <a16:creationId xmlns:a16="http://schemas.microsoft.com/office/drawing/2014/main" id="{942FD129-7DB7-9412-7C99-D918E0DA44B9}"/>
              </a:ext>
            </a:extLst>
          </p:cNvPr>
          <p:cNvSpPr txBox="1"/>
          <p:nvPr/>
        </p:nvSpPr>
        <p:spPr>
          <a:xfrm>
            <a:off x="1374423" y="3555968"/>
            <a:ext cx="2153666" cy="369332"/>
          </a:xfrm>
          <a:prstGeom prst="rect">
            <a:avLst/>
          </a:prstGeom>
          <a:noFill/>
        </p:spPr>
        <p:txBody>
          <a:bodyPr wrap="none" rtlCol="0">
            <a:spAutoFit/>
          </a:bodyPr>
          <a:lstStyle/>
          <a:p>
            <a:r>
              <a:rPr lang="el-GR" dirty="0"/>
              <a:t>Φυσιολογικό δέρμα</a:t>
            </a:r>
            <a:endParaRPr lang="en-GR" dirty="0"/>
          </a:p>
        </p:txBody>
      </p:sp>
      <p:sp>
        <p:nvSpPr>
          <p:cNvPr id="10" name="TextBox 9">
            <a:extLst>
              <a:ext uri="{FF2B5EF4-FFF2-40B4-BE49-F238E27FC236}">
                <a16:creationId xmlns:a16="http://schemas.microsoft.com/office/drawing/2014/main" id="{F670ADA6-EC41-B1E3-EAA6-D5BEA5010121}"/>
              </a:ext>
            </a:extLst>
          </p:cNvPr>
          <p:cNvSpPr txBox="1"/>
          <p:nvPr/>
        </p:nvSpPr>
        <p:spPr>
          <a:xfrm>
            <a:off x="972972" y="6487277"/>
            <a:ext cx="3156313" cy="369332"/>
          </a:xfrm>
          <a:prstGeom prst="rect">
            <a:avLst/>
          </a:prstGeom>
          <a:noFill/>
        </p:spPr>
        <p:txBody>
          <a:bodyPr wrap="none" rtlCol="0">
            <a:spAutoFit/>
          </a:bodyPr>
          <a:lstStyle/>
          <a:p>
            <a:r>
              <a:rPr lang="el-GR" dirty="0" err="1"/>
              <a:t>Πομφολυγώδες</a:t>
            </a:r>
            <a:r>
              <a:rPr lang="el-GR" dirty="0"/>
              <a:t> </a:t>
            </a:r>
            <a:r>
              <a:rPr lang="el-GR" dirty="0" err="1"/>
              <a:t>πεμφιγοειδές</a:t>
            </a:r>
            <a:endParaRPr lang="en-GR" dirty="0"/>
          </a:p>
        </p:txBody>
      </p:sp>
      <p:sp>
        <p:nvSpPr>
          <p:cNvPr id="11" name="TextBox 10">
            <a:extLst>
              <a:ext uri="{FF2B5EF4-FFF2-40B4-BE49-F238E27FC236}">
                <a16:creationId xmlns:a16="http://schemas.microsoft.com/office/drawing/2014/main" id="{696BF67B-6E68-C191-0B78-A6768DFCC88F}"/>
              </a:ext>
            </a:extLst>
          </p:cNvPr>
          <p:cNvSpPr txBox="1"/>
          <p:nvPr/>
        </p:nvSpPr>
        <p:spPr>
          <a:xfrm>
            <a:off x="5164011" y="6479787"/>
            <a:ext cx="3053528" cy="369332"/>
          </a:xfrm>
          <a:prstGeom prst="rect">
            <a:avLst/>
          </a:prstGeom>
          <a:noFill/>
        </p:spPr>
        <p:txBody>
          <a:bodyPr wrap="none" rtlCol="0">
            <a:spAutoFit/>
          </a:bodyPr>
          <a:lstStyle/>
          <a:p>
            <a:r>
              <a:rPr lang="el-GR" dirty="0" err="1"/>
              <a:t>Βασικοκυτταρικό</a:t>
            </a:r>
            <a:r>
              <a:rPr lang="el-GR" dirty="0"/>
              <a:t> καρκίνωμα</a:t>
            </a:r>
            <a:endParaRPr lang="en-GR" dirty="0"/>
          </a:p>
        </p:txBody>
      </p:sp>
      <p:sp>
        <p:nvSpPr>
          <p:cNvPr id="12" name="TextBox 11">
            <a:extLst>
              <a:ext uri="{FF2B5EF4-FFF2-40B4-BE49-F238E27FC236}">
                <a16:creationId xmlns:a16="http://schemas.microsoft.com/office/drawing/2014/main" id="{D79CDAC5-DA46-DCD6-5A1A-4AB4D488029B}"/>
              </a:ext>
            </a:extLst>
          </p:cNvPr>
          <p:cNvSpPr txBox="1"/>
          <p:nvPr/>
        </p:nvSpPr>
        <p:spPr>
          <a:xfrm>
            <a:off x="6300192" y="3488995"/>
            <a:ext cx="1134478" cy="369332"/>
          </a:xfrm>
          <a:prstGeom prst="rect">
            <a:avLst/>
          </a:prstGeom>
          <a:noFill/>
        </p:spPr>
        <p:txBody>
          <a:bodyPr wrap="none" rtlCol="0">
            <a:spAutoFit/>
          </a:bodyPr>
          <a:lstStyle/>
          <a:p>
            <a:r>
              <a:rPr lang="el-GR" dirty="0"/>
              <a:t>Ψωρίαση</a:t>
            </a:r>
            <a:endParaRPr lang="en-GR" dirty="0"/>
          </a:p>
        </p:txBody>
      </p:sp>
    </p:spTree>
    <p:extLst>
      <p:ext uri="{BB962C8B-B14F-4D97-AF65-F5344CB8AC3E}">
        <p14:creationId xmlns:p14="http://schemas.microsoft.com/office/powerpoint/2010/main" val="1213042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10" name="Picture 3">
            <a:extLst>
              <a:ext uri="{FF2B5EF4-FFF2-40B4-BE49-F238E27FC236}">
                <a16:creationId xmlns:a16="http://schemas.microsoft.com/office/drawing/2014/main" id="{B50C2A23-73ED-1A40-893E-FC915B233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00256" cy="58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a:extLst>
              <a:ext uri="{FF2B5EF4-FFF2-40B4-BE49-F238E27FC236}">
                <a16:creationId xmlns:a16="http://schemas.microsoft.com/office/drawing/2014/main" id="{E6394A35-BB6C-390C-19BE-3BAEC26038C0}"/>
              </a:ext>
            </a:extLst>
          </p:cNvPr>
          <p:cNvSpPr>
            <a:spLocks noGrp="1"/>
          </p:cNvSpPr>
          <p:nvPr>
            <p:ph type="title"/>
          </p:nvPr>
        </p:nvSpPr>
        <p:spPr>
          <a:xfrm>
            <a:off x="3203848" y="6237312"/>
            <a:ext cx="3312368" cy="857956"/>
          </a:xfrm>
        </p:spPr>
        <p:txBody>
          <a:bodyPr rtlCol="0">
            <a:normAutofit/>
          </a:bodyPr>
          <a:lstStyle/>
          <a:p>
            <a:pPr defTabSz="685849" eaLnBrk="1" fontAlgn="auto" hangingPunct="1">
              <a:spcAft>
                <a:spcPts val="0"/>
              </a:spcAft>
              <a:defRPr/>
            </a:pPr>
            <a:r>
              <a:rPr lang="el-GR" sz="2700" dirty="0">
                <a:solidFill>
                  <a:srgbClr val="6600CC"/>
                </a:solidFill>
              </a:rPr>
              <a:t>Καλώς ήλθατε!</a:t>
            </a:r>
            <a:endParaRPr lang="en-US" sz="2700" dirty="0"/>
          </a:p>
        </p:txBody>
      </p:sp>
    </p:spTree>
    <p:extLst>
      <p:ext uri="{BB962C8B-B14F-4D97-AF65-F5344CB8AC3E}">
        <p14:creationId xmlns:p14="http://schemas.microsoft.com/office/powerpoint/2010/main" val="11742078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3 - Εικόνα" descr="IMG.jpg">
            <a:extLst>
              <a:ext uri="{FF2B5EF4-FFF2-40B4-BE49-F238E27FC236}">
                <a16:creationId xmlns:a16="http://schemas.microsoft.com/office/drawing/2014/main" id="{B8DEFE90-FBFE-D442-A0D7-5967508FA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915" t="28123" r="17667" b="16667"/>
          <a:stretch>
            <a:fillRect/>
          </a:stretch>
        </p:blipFill>
        <p:spPr bwMode="auto">
          <a:xfrm rot="5400000">
            <a:off x="1032934" y="-206022"/>
            <a:ext cx="2561167" cy="419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descr="http://1.bp.blogspot.com/-QhRqmYEGOAQ/TabKJSlzRfI/AAAAAAAAA-o/jyGnpj9Vxk0/s1600/syggros.JPG">
            <a:extLst>
              <a:ext uri="{FF2B5EF4-FFF2-40B4-BE49-F238E27FC236}">
                <a16:creationId xmlns:a16="http://schemas.microsoft.com/office/drawing/2014/main" id="{E4B1A61A-4A73-7344-B13C-981D7F12D12C}"/>
              </a:ext>
            </a:extLst>
          </p:cNvPr>
          <p:cNvPicPr>
            <a:picLocks noChangeAspect="1" noChangeArrowheads="1"/>
          </p:cNvPicPr>
          <p:nvPr/>
        </p:nvPicPr>
        <p:blipFill>
          <a:blip r:embed="rId3"/>
          <a:srcRect l="32812" t="32813" r="42578" b="14062"/>
          <a:stretch>
            <a:fillRect/>
          </a:stretch>
        </p:blipFill>
        <p:spPr bwMode="auto">
          <a:xfrm>
            <a:off x="4761024" y="593852"/>
            <a:ext cx="2133654" cy="2816313"/>
          </a:xfrm>
          <a:prstGeom prst="ellipse">
            <a:avLst/>
          </a:prstGeom>
          <a:noFill/>
          <a:ln>
            <a:noFill/>
          </a:ln>
        </p:spPr>
      </p:pic>
      <p:pic>
        <p:nvPicPr>
          <p:cNvPr id="100355" name="4 - Εικόνα" descr="IMG.jpg">
            <a:extLst>
              <a:ext uri="{FF2B5EF4-FFF2-40B4-BE49-F238E27FC236}">
                <a16:creationId xmlns:a16="http://schemas.microsoft.com/office/drawing/2014/main" id="{B90AF384-0694-7349-9E71-A6392F243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859" t="13541" r="16196" b="31250"/>
          <a:stretch>
            <a:fillRect/>
          </a:stretch>
        </p:blipFill>
        <p:spPr bwMode="auto">
          <a:xfrm rot="5400000">
            <a:off x="778934" y="2641601"/>
            <a:ext cx="3009900" cy="419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2" descr="http://www.alfeiosbooks.com/wp-content/uploads/2015/10/sothite-apo-ta-afrodisiaka-pathoi.jpg">
            <a:extLst>
              <a:ext uri="{FF2B5EF4-FFF2-40B4-BE49-F238E27FC236}">
                <a16:creationId xmlns:a16="http://schemas.microsoft.com/office/drawing/2014/main" id="{F67F1607-E467-E74B-A836-40C5DF759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212" y="3451578"/>
            <a:ext cx="2133600" cy="281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3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reeform 3">
            <a:extLst>
              <a:ext uri="{FF2B5EF4-FFF2-40B4-BE49-F238E27FC236}">
                <a16:creationId xmlns:a16="http://schemas.microsoft.com/office/drawing/2014/main" id="{A8473443-A3F7-3542-9C0E-9FCC36B05098}"/>
              </a:ext>
            </a:extLst>
          </p:cNvPr>
          <p:cNvSpPr>
            <a:spLocks/>
          </p:cNvSpPr>
          <p:nvPr/>
        </p:nvSpPr>
        <p:spPr bwMode="auto">
          <a:xfrm>
            <a:off x="2099734" y="1701800"/>
            <a:ext cx="5350933" cy="3759200"/>
          </a:xfrm>
          <a:custGeom>
            <a:avLst/>
            <a:gdLst>
              <a:gd name="T0" fmla="*/ 0 w 3792"/>
              <a:gd name="T1" fmla="*/ 2147483646 h 2664"/>
              <a:gd name="T2" fmla="*/ 2147483646 w 3792"/>
              <a:gd name="T3" fmla="*/ 2147483646 h 2664"/>
              <a:gd name="T4" fmla="*/ 2147483646 w 3792"/>
              <a:gd name="T5" fmla="*/ 2147483646 h 2664"/>
              <a:gd name="T6" fmla="*/ 0 60000 65536"/>
              <a:gd name="T7" fmla="*/ 0 60000 65536"/>
              <a:gd name="T8" fmla="*/ 0 60000 65536"/>
              <a:gd name="T9" fmla="*/ 0 w 3792"/>
              <a:gd name="T10" fmla="*/ 0 h 2664"/>
              <a:gd name="T11" fmla="*/ 3792 w 3792"/>
              <a:gd name="T12" fmla="*/ 2664 h 2664"/>
            </a:gdLst>
            <a:ahLst/>
            <a:cxnLst>
              <a:cxn ang="T6">
                <a:pos x="T0" y="T1"/>
              </a:cxn>
              <a:cxn ang="T7">
                <a:pos x="T2" y="T3"/>
              </a:cxn>
              <a:cxn ang="T8">
                <a:pos x="T4" y="T5"/>
              </a:cxn>
            </a:cxnLst>
            <a:rect l="T9" t="T10" r="T11" b="T12"/>
            <a:pathLst>
              <a:path w="3792" h="2664">
                <a:moveTo>
                  <a:pt x="0" y="2664"/>
                </a:moveTo>
                <a:cubicBezTo>
                  <a:pt x="956" y="1692"/>
                  <a:pt x="1912" y="720"/>
                  <a:pt x="2544" y="360"/>
                </a:cubicBezTo>
                <a:cubicBezTo>
                  <a:pt x="3176" y="0"/>
                  <a:pt x="3484" y="252"/>
                  <a:pt x="3792" y="5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GR"/>
          </a:p>
        </p:txBody>
      </p:sp>
      <p:cxnSp>
        <p:nvCxnSpPr>
          <p:cNvPr id="105474" name="AutoShape 4">
            <a:extLst>
              <a:ext uri="{FF2B5EF4-FFF2-40B4-BE49-F238E27FC236}">
                <a16:creationId xmlns:a16="http://schemas.microsoft.com/office/drawing/2014/main" id="{95687E02-D36D-D74F-ADF6-E4B2CA13B492}"/>
              </a:ext>
            </a:extLst>
          </p:cNvPr>
          <p:cNvCxnSpPr>
            <a:cxnSpLocks noChangeShapeType="1"/>
            <a:stCxn id="105473" idx="0"/>
            <a:endCxn id="105473" idx="0"/>
          </p:cNvCxnSpPr>
          <p:nvPr/>
        </p:nvCxnSpPr>
        <p:spPr bwMode="auto">
          <a:xfrm rot="10800000" flipH="1" flipV="1">
            <a:off x="2099733" y="5461000"/>
            <a:ext cx="1412" cy="1412"/>
          </a:xfrm>
          <a:prstGeom prst="bentConnector3">
            <a:avLst>
              <a:gd name="adj1" fmla="val -1440000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pic>
        <p:nvPicPr>
          <p:cNvPr id="105475" name="Picture 3">
            <a:extLst>
              <a:ext uri="{FF2B5EF4-FFF2-40B4-BE49-F238E27FC236}">
                <a16:creationId xmlns:a16="http://schemas.microsoft.com/office/drawing/2014/main" id="{36560163-D95A-6247-BE8A-F0AAFAB40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1000"/>
            <a:ext cx="9052278" cy="61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53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1" y="232924"/>
            <a:ext cx="9143999" cy="310857"/>
          </a:xfrm>
          <a:prstGeom prst="rect">
            <a:avLst/>
          </a:prstGeom>
          <a:solidFill>
            <a:schemeClr val="bg1">
              <a:lumMod val="95000"/>
            </a:schemeClr>
          </a:solidFill>
        </p:spPr>
        <p:txBody>
          <a:bodyPr wrap="square" rtlCol="0" anchor="ctr" anchorCtr="0">
            <a:noAutofit/>
          </a:bodyPr>
          <a:lstStyle/>
          <a:p>
            <a:pPr algn="ctr" defTabSz="888210" fontAlgn="auto">
              <a:spcBef>
                <a:spcPts val="0"/>
              </a:spcBef>
              <a:spcAft>
                <a:spcPts val="0"/>
              </a:spcAft>
            </a:pPr>
            <a:r>
              <a:rPr lang="el-GR" sz="1270" b="1" spc="51" dirty="0">
                <a:solidFill>
                  <a:prstClr val="black"/>
                </a:solidFill>
                <a:latin typeface="Calibri"/>
                <a:cs typeface="+mn-cs"/>
              </a:rPr>
              <a:t>ΟΡΓΑΝΟΓΡΑΜΜΑ </a:t>
            </a:r>
            <a:r>
              <a:rPr lang="en-US" sz="1270" b="1" spc="51" dirty="0">
                <a:solidFill>
                  <a:prstClr val="black"/>
                </a:solidFill>
                <a:latin typeface="Calibri"/>
                <a:cs typeface="+mn-cs"/>
              </a:rPr>
              <a:t>IA</a:t>
            </a:r>
            <a:r>
              <a:rPr lang="el-GR" sz="1270" b="1" spc="51" dirty="0">
                <a:solidFill>
                  <a:prstClr val="black"/>
                </a:solidFill>
                <a:latin typeface="Calibri"/>
                <a:cs typeface="+mn-cs"/>
              </a:rPr>
              <a:t>ΤΡΙΚΩΝ ΤΜΗΜΑΤΩΝ/ΙΑΤΡΕΙΩΝ ΝΟΣΟΚΟΜΕΙΟΥ "ΑΝΔΡΕΑΣ ΣΥΓΓΡΟΣ"</a:t>
            </a:r>
          </a:p>
        </p:txBody>
      </p:sp>
      <p:sp>
        <p:nvSpPr>
          <p:cNvPr id="5" name="TextBox 4"/>
          <p:cNvSpPr txBox="1"/>
          <p:nvPr/>
        </p:nvSpPr>
        <p:spPr>
          <a:xfrm>
            <a:off x="115041" y="765270"/>
            <a:ext cx="2194286" cy="274286"/>
          </a:xfrm>
          <a:prstGeom prst="rect">
            <a:avLst/>
          </a:prstGeom>
          <a:solidFill>
            <a:srgbClr val="CCFFFF"/>
          </a:solidFill>
          <a:ln w="19050">
            <a:solidFill>
              <a:srgbClr val="0000CC"/>
            </a:solidFill>
          </a:ln>
        </p:spPr>
        <p:txBody>
          <a:bodyPr wrap="none" lIns="36571" tIns="36571" rIns="36571" bIns="36571" rtlCol="0" anchor="ctr" anchorCtr="0">
            <a:noAutofit/>
          </a:bodyPr>
          <a:lstStyle/>
          <a:p>
            <a:pPr algn="ctr" defTabSz="888210" fontAlgn="auto">
              <a:spcBef>
                <a:spcPts val="0"/>
              </a:spcBef>
              <a:spcAft>
                <a:spcPts val="0"/>
              </a:spcAft>
            </a:pPr>
            <a:r>
              <a:rPr lang="el-GR" sz="1016" b="1" dirty="0">
                <a:solidFill>
                  <a:srgbClr val="0000CC"/>
                </a:solidFill>
                <a:latin typeface="Calibri"/>
                <a:cs typeface="+mn-cs"/>
              </a:rPr>
              <a:t>ΘΑΛΑΜΟΙ </a:t>
            </a:r>
            <a:r>
              <a:rPr lang="en-US" sz="1016" b="1" dirty="0">
                <a:solidFill>
                  <a:srgbClr val="0000CC"/>
                </a:solidFill>
                <a:latin typeface="Calibri"/>
                <a:cs typeface="+mn-cs"/>
              </a:rPr>
              <a:t> </a:t>
            </a:r>
            <a:r>
              <a:rPr lang="el-GR" sz="1016" b="1" dirty="0">
                <a:solidFill>
                  <a:srgbClr val="0000CC"/>
                </a:solidFill>
                <a:latin typeface="Calibri"/>
                <a:cs typeface="+mn-cs"/>
              </a:rPr>
              <a:t>ΕΣΩΤΕΡΙΚΩΝ ΑΣΘΕΝΩΝ</a:t>
            </a:r>
          </a:p>
        </p:txBody>
      </p:sp>
      <p:sp>
        <p:nvSpPr>
          <p:cNvPr id="6" name="TextBox 5"/>
          <p:cNvSpPr txBox="1"/>
          <p:nvPr/>
        </p:nvSpPr>
        <p:spPr>
          <a:xfrm>
            <a:off x="200364" y="2313145"/>
            <a:ext cx="8813714" cy="274286"/>
          </a:xfrm>
          <a:prstGeom prst="rect">
            <a:avLst/>
          </a:prstGeom>
          <a:solidFill>
            <a:schemeClr val="bg2">
              <a:lumMod val="90000"/>
            </a:schemeClr>
          </a:solidFill>
          <a:ln w="19050">
            <a:solidFill>
              <a:srgbClr val="C00000"/>
            </a:solidFill>
          </a:ln>
        </p:spPr>
        <p:txBody>
          <a:bodyPr wrap="none" lIns="36571" tIns="36571" rIns="36571" bIns="36571" rtlCol="0" anchor="ctr" anchorCtr="0">
            <a:noAutofit/>
          </a:bodyPr>
          <a:lstStyle/>
          <a:p>
            <a:pPr algn="ctr" defTabSz="888210" fontAlgn="auto">
              <a:spcBef>
                <a:spcPts val="0"/>
              </a:spcBef>
              <a:spcAft>
                <a:spcPts val="0"/>
              </a:spcAft>
            </a:pPr>
            <a:r>
              <a:rPr lang="el-GR" sz="1117" b="1" spc="51" dirty="0">
                <a:solidFill>
                  <a:srgbClr val="C00000"/>
                </a:solidFill>
                <a:latin typeface="Calibri"/>
                <a:cs typeface="+mn-cs"/>
              </a:rPr>
              <a:t>ΜΟΝΑΔΕΣ, </a:t>
            </a:r>
            <a:r>
              <a:rPr lang="en-US" sz="1117" b="1" spc="51" dirty="0">
                <a:solidFill>
                  <a:srgbClr val="C00000"/>
                </a:solidFill>
                <a:latin typeface="Calibri"/>
                <a:cs typeface="+mn-cs"/>
              </a:rPr>
              <a:t> </a:t>
            </a:r>
            <a:r>
              <a:rPr lang="el-GR" sz="1117" b="1" spc="51" dirty="0">
                <a:solidFill>
                  <a:srgbClr val="C00000"/>
                </a:solidFill>
                <a:latin typeface="Calibri"/>
                <a:cs typeface="+mn-cs"/>
              </a:rPr>
              <a:t>ΤΜΗΜΑΤΑ, </a:t>
            </a:r>
            <a:r>
              <a:rPr lang="en-US" sz="1117" b="1" spc="51" dirty="0">
                <a:solidFill>
                  <a:srgbClr val="C00000"/>
                </a:solidFill>
                <a:latin typeface="Calibri"/>
                <a:cs typeface="+mn-cs"/>
              </a:rPr>
              <a:t> </a:t>
            </a:r>
            <a:r>
              <a:rPr lang="el-GR" sz="1117" b="1" spc="51" dirty="0">
                <a:solidFill>
                  <a:srgbClr val="C00000"/>
                </a:solidFill>
                <a:latin typeface="Calibri"/>
                <a:cs typeface="+mn-cs"/>
              </a:rPr>
              <a:t>ΕΙΔΙΚΑ</a:t>
            </a:r>
            <a:r>
              <a:rPr lang="en-US" sz="1117" b="1" spc="51" dirty="0">
                <a:solidFill>
                  <a:srgbClr val="C00000"/>
                </a:solidFill>
                <a:latin typeface="Calibri"/>
                <a:cs typeface="+mn-cs"/>
              </a:rPr>
              <a:t> </a:t>
            </a:r>
            <a:r>
              <a:rPr lang="el-GR" sz="1117" b="1" spc="51" dirty="0">
                <a:solidFill>
                  <a:srgbClr val="C00000"/>
                </a:solidFill>
                <a:latin typeface="Calibri"/>
                <a:cs typeface="+mn-cs"/>
              </a:rPr>
              <a:t>ΙΑΤΡΕΙΑ</a:t>
            </a:r>
          </a:p>
        </p:txBody>
      </p:sp>
      <p:sp>
        <p:nvSpPr>
          <p:cNvPr id="7" name="TextBox 6"/>
          <p:cNvSpPr txBox="1"/>
          <p:nvPr/>
        </p:nvSpPr>
        <p:spPr>
          <a:xfrm>
            <a:off x="3474979" y="757630"/>
            <a:ext cx="2194286" cy="274286"/>
          </a:xfrm>
          <a:prstGeom prst="rect">
            <a:avLst/>
          </a:prstGeom>
          <a:solidFill>
            <a:srgbClr val="66FF99"/>
          </a:solidFill>
          <a:ln w="19050">
            <a:solidFill>
              <a:srgbClr val="006600"/>
            </a:solidFill>
          </a:ln>
        </p:spPr>
        <p:txBody>
          <a:bodyPr wrap="none" lIns="36571" tIns="36571" rIns="36571" bIns="36571" rtlCol="0" anchor="ctr" anchorCtr="0">
            <a:noAutofit/>
          </a:bodyPr>
          <a:lstStyle/>
          <a:p>
            <a:pPr algn="ctr" defTabSz="888210" fontAlgn="auto">
              <a:spcBef>
                <a:spcPts val="0"/>
              </a:spcBef>
              <a:spcAft>
                <a:spcPts val="0"/>
              </a:spcAft>
            </a:pPr>
            <a:r>
              <a:rPr lang="el-GR" sz="1016" b="1" dirty="0">
                <a:solidFill>
                  <a:srgbClr val="006600"/>
                </a:solidFill>
                <a:latin typeface="Calibri"/>
                <a:cs typeface="+mn-cs"/>
              </a:rPr>
              <a:t>ΕΞΩΤΕΡΙΚΑ  ΙΑΤΡΕΙΑ</a:t>
            </a:r>
          </a:p>
        </p:txBody>
      </p:sp>
      <p:cxnSp>
        <p:nvCxnSpPr>
          <p:cNvPr id="8" name="Ευθεία γραμμή σύνδεσης 7"/>
          <p:cNvCxnSpPr/>
          <p:nvPr/>
        </p:nvCxnSpPr>
        <p:spPr>
          <a:xfrm>
            <a:off x="394391" y="1047530"/>
            <a:ext cx="0" cy="123279"/>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1992833" y="1047530"/>
            <a:ext cx="0" cy="123412"/>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628" y="1170587"/>
            <a:ext cx="692818" cy="311111"/>
          </a:xfrm>
          <a:prstGeom prst="rect">
            <a:avLst/>
          </a:prstGeom>
          <a:solidFill>
            <a:srgbClr val="CCFFFF"/>
          </a:solidFill>
          <a:ln>
            <a:solidFill>
              <a:srgbClr val="0000CC"/>
            </a:solidFill>
          </a:ln>
        </p:spPr>
        <p:txBody>
          <a:bodyPr wrap="none" rtlCol="0">
            <a:spAutoFit/>
          </a:bodyPr>
          <a:lstStyle/>
          <a:p>
            <a:pPr algn="ctr" defTabSz="888210" fontAlgn="auto">
              <a:spcBef>
                <a:spcPts val="0"/>
              </a:spcBef>
              <a:spcAft>
                <a:spcPts val="0"/>
              </a:spcAft>
            </a:pPr>
            <a:r>
              <a:rPr lang="el-GR" sz="711" b="1" dirty="0">
                <a:solidFill>
                  <a:prstClr val="black"/>
                </a:solidFill>
                <a:latin typeface="Calibri"/>
                <a:cs typeface="+mn-cs"/>
              </a:rPr>
              <a:t>ΠΤΕΡΥΓΑ</a:t>
            </a:r>
          </a:p>
          <a:p>
            <a:pPr algn="ctr" defTabSz="888210" fontAlgn="auto">
              <a:spcBef>
                <a:spcPts val="0"/>
              </a:spcBef>
              <a:spcAft>
                <a:spcPts val="0"/>
              </a:spcAft>
            </a:pPr>
            <a:r>
              <a:rPr lang="el-GR" sz="711" b="1" dirty="0">
                <a:solidFill>
                  <a:prstClr val="black"/>
                </a:solidFill>
                <a:latin typeface="Calibri"/>
                <a:cs typeface="+mn-cs"/>
              </a:rPr>
              <a:t>Ι. ΣΤΡΑΤΗΓΟΥ</a:t>
            </a:r>
          </a:p>
        </p:txBody>
      </p:sp>
      <p:sp>
        <p:nvSpPr>
          <p:cNvPr id="11" name="TextBox 10"/>
          <p:cNvSpPr txBox="1"/>
          <p:nvPr/>
        </p:nvSpPr>
        <p:spPr>
          <a:xfrm>
            <a:off x="796921" y="1173741"/>
            <a:ext cx="780984" cy="311111"/>
          </a:xfrm>
          <a:prstGeom prst="rect">
            <a:avLst/>
          </a:prstGeom>
          <a:solidFill>
            <a:srgbClr val="CCFFFF"/>
          </a:solidFill>
          <a:ln>
            <a:solidFill>
              <a:srgbClr val="0000CC"/>
            </a:solidFill>
          </a:ln>
        </p:spPr>
        <p:txBody>
          <a:bodyPr wrap="none" rtlCol="0">
            <a:spAutoFit/>
          </a:bodyPr>
          <a:lstStyle/>
          <a:p>
            <a:pPr algn="ctr" defTabSz="888210" fontAlgn="auto">
              <a:spcBef>
                <a:spcPts val="0"/>
              </a:spcBef>
              <a:spcAft>
                <a:spcPts val="0"/>
              </a:spcAft>
            </a:pPr>
            <a:r>
              <a:rPr lang="el-GR" sz="711" b="1" dirty="0">
                <a:solidFill>
                  <a:prstClr val="black"/>
                </a:solidFill>
                <a:latin typeface="Calibri"/>
                <a:cs typeface="+mn-cs"/>
              </a:rPr>
              <a:t>ΠΤΕΡΥΓΑ</a:t>
            </a:r>
          </a:p>
          <a:p>
            <a:pPr algn="ctr" defTabSz="888210" fontAlgn="auto">
              <a:spcBef>
                <a:spcPts val="0"/>
              </a:spcBef>
              <a:spcAft>
                <a:spcPts val="0"/>
              </a:spcAft>
            </a:pPr>
            <a:r>
              <a:rPr lang="el-GR" sz="711" b="1" dirty="0">
                <a:solidFill>
                  <a:prstClr val="black"/>
                </a:solidFill>
                <a:latin typeface="Calibri"/>
                <a:cs typeface="+mn-cs"/>
              </a:rPr>
              <a:t>Ι. ΚΑΠΕΤΑΝΑΚΗ</a:t>
            </a:r>
          </a:p>
        </p:txBody>
      </p:sp>
      <p:sp>
        <p:nvSpPr>
          <p:cNvPr id="12" name="TextBox 11"/>
          <p:cNvSpPr txBox="1"/>
          <p:nvPr/>
        </p:nvSpPr>
        <p:spPr>
          <a:xfrm>
            <a:off x="1653983" y="1171726"/>
            <a:ext cx="676571" cy="265143"/>
          </a:xfrm>
          <a:prstGeom prst="rect">
            <a:avLst/>
          </a:prstGeom>
          <a:solidFill>
            <a:srgbClr val="CCFFFF"/>
          </a:solidFill>
          <a:ln>
            <a:solidFill>
              <a:srgbClr val="0000CC"/>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ΝΕΑ ΠΤΕΡΥΓΑ</a:t>
            </a:r>
          </a:p>
        </p:txBody>
      </p:sp>
      <p:sp>
        <p:nvSpPr>
          <p:cNvPr id="13" name="TextBox 12"/>
          <p:cNvSpPr txBox="1"/>
          <p:nvPr/>
        </p:nvSpPr>
        <p:spPr>
          <a:xfrm>
            <a:off x="6417949" y="765269"/>
            <a:ext cx="2555112" cy="274286"/>
          </a:xfrm>
          <a:prstGeom prst="rect">
            <a:avLst/>
          </a:prstGeom>
          <a:solidFill>
            <a:srgbClr val="FFCC00"/>
          </a:solidFill>
          <a:ln w="19050">
            <a:solidFill>
              <a:schemeClr val="accent6">
                <a:lumMod val="50000"/>
              </a:schemeClr>
            </a:solidFill>
          </a:ln>
        </p:spPr>
        <p:txBody>
          <a:bodyPr wrap="none" lIns="36571" tIns="36571" rIns="36571" bIns="36571" rtlCol="0" anchor="ctr" anchorCtr="0">
            <a:noAutofit/>
          </a:bodyPr>
          <a:lstStyle/>
          <a:p>
            <a:pPr algn="ctr" defTabSz="888210" fontAlgn="auto">
              <a:spcBef>
                <a:spcPts val="0"/>
              </a:spcBef>
              <a:spcAft>
                <a:spcPts val="0"/>
              </a:spcAft>
            </a:pPr>
            <a:r>
              <a:rPr lang="el-GR" sz="1016" b="1" dirty="0">
                <a:solidFill>
                  <a:srgbClr val="F79646">
                    <a:lumMod val="50000"/>
                  </a:srgbClr>
                </a:solidFill>
                <a:latin typeface="Calibri"/>
                <a:cs typeface="+mn-cs"/>
              </a:rPr>
              <a:t>ΕΡΓΑΣΤΗΡΙΑ</a:t>
            </a:r>
          </a:p>
        </p:txBody>
      </p:sp>
      <p:cxnSp>
        <p:nvCxnSpPr>
          <p:cNvPr id="14" name="Ευθεία γραμμή σύνδεσης 13"/>
          <p:cNvCxnSpPr/>
          <p:nvPr/>
        </p:nvCxnSpPr>
        <p:spPr>
          <a:xfrm>
            <a:off x="1213228" y="596940"/>
            <a:ext cx="6656000" cy="1519"/>
          </a:xfrm>
          <a:prstGeom prst="line">
            <a:avLst/>
          </a:prstGeom>
          <a:ln w="28575"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flipH="1">
            <a:off x="1213452" y="602155"/>
            <a:ext cx="4274" cy="164571"/>
          </a:xfrm>
          <a:prstGeom prst="line">
            <a:avLst/>
          </a:prstGeom>
          <a:ln w="57150" cmpd="dbl">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2809198" y="602155"/>
            <a:ext cx="0" cy="1700571"/>
          </a:xfrm>
          <a:prstGeom prst="line">
            <a:avLst/>
          </a:prstGeom>
          <a:ln w="5715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4575664" y="599896"/>
            <a:ext cx="0" cy="164571"/>
          </a:xfrm>
          <a:prstGeom prst="line">
            <a:avLst/>
          </a:prstGeom>
          <a:ln w="57150" cmpd="dbl">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7869195" y="602155"/>
            <a:ext cx="0" cy="164571"/>
          </a:xfrm>
          <a:prstGeom prst="line">
            <a:avLst/>
          </a:prstGeom>
          <a:ln w="57150" cmpd="dbl">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flipH="1">
            <a:off x="3703307" y="1037351"/>
            <a:ext cx="1" cy="12548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474735" y="1161596"/>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1</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sp>
        <p:nvSpPr>
          <p:cNvPr id="23" name="TextBox 22"/>
          <p:cNvSpPr txBox="1"/>
          <p:nvPr/>
        </p:nvSpPr>
        <p:spPr>
          <a:xfrm>
            <a:off x="4047107" y="1156551"/>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2</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sp>
        <p:nvSpPr>
          <p:cNvPr id="26" name="TextBox 25"/>
          <p:cNvSpPr txBox="1"/>
          <p:nvPr/>
        </p:nvSpPr>
        <p:spPr>
          <a:xfrm>
            <a:off x="4626914" y="1161568"/>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n-US" sz="711" b="1" baseline="30000" dirty="0">
                <a:solidFill>
                  <a:prstClr val="black"/>
                </a:solidFill>
                <a:latin typeface="Calibri"/>
                <a:cs typeface="+mn-cs"/>
              </a:rPr>
              <a:t>3</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sp>
        <p:nvSpPr>
          <p:cNvPr id="27" name="TextBox 26"/>
          <p:cNvSpPr txBox="1"/>
          <p:nvPr/>
        </p:nvSpPr>
        <p:spPr>
          <a:xfrm>
            <a:off x="5193783" y="1155565"/>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n-US" sz="711" b="1" baseline="30000" dirty="0">
                <a:solidFill>
                  <a:prstClr val="black"/>
                </a:solidFill>
                <a:latin typeface="Calibri"/>
                <a:cs typeface="+mn-cs"/>
              </a:rPr>
              <a:t>4</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sp>
        <p:nvSpPr>
          <p:cNvPr id="29" name="TextBox 28"/>
          <p:cNvSpPr txBox="1"/>
          <p:nvPr/>
        </p:nvSpPr>
        <p:spPr>
          <a:xfrm>
            <a:off x="6417949" y="1527107"/>
            <a:ext cx="1182353" cy="292571"/>
          </a:xfrm>
          <a:prstGeom prst="rect">
            <a:avLst/>
          </a:prstGeom>
          <a:solidFill>
            <a:srgbClr val="FFCC00"/>
          </a:solidFill>
          <a:ln>
            <a:solidFill>
              <a:schemeClr val="accent6">
                <a:lumMod val="50000"/>
              </a:schemeClr>
            </a:solidFill>
          </a:ln>
        </p:spPr>
        <p:txBody>
          <a:bodyPr wrap="squar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ΕΡΓΑΣΤΗΡΙΟ ΦΥΣΙΟΛΟΓΙΑΣ &amp; </a:t>
            </a:r>
            <a:endParaRPr lang="en-US"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ΠΑΘΗΣΕΩΝ</a:t>
            </a:r>
            <a:r>
              <a:rPr lang="en-US" sz="609" b="1" dirty="0">
                <a:solidFill>
                  <a:prstClr val="black"/>
                </a:solidFill>
                <a:latin typeface="Calibri"/>
                <a:cs typeface="+mn-cs"/>
              </a:rPr>
              <a:t> </a:t>
            </a:r>
            <a:r>
              <a:rPr lang="el-GR" sz="609" b="1" dirty="0">
                <a:solidFill>
                  <a:prstClr val="black"/>
                </a:solidFill>
                <a:latin typeface="Calibri"/>
                <a:cs typeface="+mn-cs"/>
              </a:rPr>
              <a:t>ΤΡΙΧΩΝ</a:t>
            </a:r>
          </a:p>
        </p:txBody>
      </p:sp>
      <p:sp>
        <p:nvSpPr>
          <p:cNvPr id="31" name="TextBox 30"/>
          <p:cNvSpPr txBox="1"/>
          <p:nvPr/>
        </p:nvSpPr>
        <p:spPr>
          <a:xfrm>
            <a:off x="6417950" y="1161352"/>
            <a:ext cx="1182353" cy="292571"/>
          </a:xfrm>
          <a:prstGeom prst="rect">
            <a:avLst/>
          </a:prstGeom>
          <a:solidFill>
            <a:srgbClr val="FFCC00"/>
          </a:solidFill>
          <a:ln>
            <a:solidFill>
              <a:schemeClr val="accent6">
                <a:lumMod val="50000"/>
              </a:schemeClr>
            </a:solidFill>
          </a:ln>
        </p:spPr>
        <p:txBody>
          <a:bodyPr wrap="squar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ΕΡΓΑΣΤΗΡΙΟ</a:t>
            </a:r>
            <a:r>
              <a:rPr lang="el-GR" sz="609" dirty="0">
                <a:solidFill>
                  <a:prstClr val="black"/>
                </a:solidFill>
                <a:latin typeface="Calibri"/>
                <a:cs typeface="+mn-cs"/>
              </a:rPr>
              <a:t> </a:t>
            </a:r>
            <a:r>
              <a:rPr lang="el-GR" sz="609" b="1" dirty="0" err="1">
                <a:solidFill>
                  <a:prstClr val="black"/>
                </a:solidFill>
                <a:latin typeface="Calibri"/>
                <a:cs typeface="+mn-cs"/>
              </a:rPr>
              <a:t>ΕΜΒΙΟΜΗΧΑΝΙΚΩΝ</a:t>
            </a:r>
            <a:r>
              <a:rPr lang="el-GR" sz="609" b="1" dirty="0">
                <a:solidFill>
                  <a:prstClr val="black"/>
                </a:solidFill>
                <a:latin typeface="Calibri"/>
                <a:cs typeface="+mn-cs"/>
              </a:rPr>
              <a:t> </a:t>
            </a:r>
            <a:endParaRPr lang="en-US"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ΜΕΤΡΗΣΕΩΝ</a:t>
            </a:r>
            <a:r>
              <a:rPr lang="en-US" sz="609" b="1" dirty="0">
                <a:solidFill>
                  <a:prstClr val="black"/>
                </a:solidFill>
                <a:latin typeface="Calibri"/>
                <a:cs typeface="+mn-cs"/>
              </a:rPr>
              <a:t> </a:t>
            </a:r>
            <a:r>
              <a:rPr lang="el-GR" sz="609" b="1" dirty="0">
                <a:solidFill>
                  <a:prstClr val="black"/>
                </a:solidFill>
                <a:latin typeface="Calibri"/>
                <a:cs typeface="+mn-cs"/>
              </a:rPr>
              <a:t>ΔΕΡΜΑΤΟΣ</a:t>
            </a:r>
          </a:p>
        </p:txBody>
      </p:sp>
      <p:sp>
        <p:nvSpPr>
          <p:cNvPr id="33" name="TextBox 32"/>
          <p:cNvSpPr txBox="1"/>
          <p:nvPr/>
        </p:nvSpPr>
        <p:spPr>
          <a:xfrm>
            <a:off x="6421472" y="1892862"/>
            <a:ext cx="1182353" cy="292571"/>
          </a:xfrm>
          <a:prstGeom prst="rect">
            <a:avLst/>
          </a:prstGeom>
          <a:solidFill>
            <a:srgbClr val="FFCC00"/>
          </a:solidFill>
          <a:ln>
            <a:solidFill>
              <a:schemeClr val="accent6">
                <a:lumMod val="50000"/>
              </a:schemeClr>
            </a:solidFill>
          </a:ln>
        </p:spPr>
        <p:txBody>
          <a:bodyPr wrap="squar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ΕΡΓΑΣΤΗΡΙΟ </a:t>
            </a:r>
            <a:endParaRPr lang="en-US"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ΜΟΡΙΑΚΗΣ ΒΙΟΛΟΓΙΑΣ</a:t>
            </a:r>
          </a:p>
        </p:txBody>
      </p:sp>
      <p:sp>
        <p:nvSpPr>
          <p:cNvPr id="41" name="TextBox 40"/>
          <p:cNvSpPr txBox="1"/>
          <p:nvPr/>
        </p:nvSpPr>
        <p:spPr>
          <a:xfrm>
            <a:off x="219516" y="2720225"/>
            <a:ext cx="1097143" cy="548571"/>
          </a:xfrm>
          <a:prstGeom prst="rect">
            <a:avLst/>
          </a:prstGeom>
          <a:solidFill>
            <a:schemeClr val="accent2">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ΤΜΗΜΑΤΑ</a:t>
            </a:r>
          </a:p>
          <a:p>
            <a:pPr algn="ctr" defTabSz="888210" fontAlgn="auto">
              <a:spcBef>
                <a:spcPts val="0"/>
              </a:spcBef>
              <a:spcAft>
                <a:spcPts val="0"/>
              </a:spcAft>
            </a:pPr>
            <a:r>
              <a:rPr lang="el-GR" sz="711" b="1" dirty="0" err="1">
                <a:solidFill>
                  <a:prstClr val="black"/>
                </a:solidFill>
                <a:latin typeface="Calibri"/>
                <a:cs typeface="+mn-cs"/>
              </a:rPr>
              <a:t>ΔΕΡΜΑΤΟ</a:t>
            </a:r>
            <a:r>
              <a:rPr lang="el-GR" sz="711" b="1" dirty="0">
                <a:solidFill>
                  <a:prstClr val="black"/>
                </a:solidFill>
                <a:latin typeface="Calibri"/>
                <a:cs typeface="+mn-cs"/>
              </a:rPr>
              <a:t>-ΟΓΚΟΛΟΓΙΑΣ</a:t>
            </a:r>
          </a:p>
        </p:txBody>
      </p:sp>
      <p:sp>
        <p:nvSpPr>
          <p:cNvPr id="43" name="TextBox 42"/>
          <p:cNvSpPr txBox="1"/>
          <p:nvPr/>
        </p:nvSpPr>
        <p:spPr>
          <a:xfrm>
            <a:off x="225388" y="3364533"/>
            <a:ext cx="1097143" cy="365714"/>
          </a:xfrm>
          <a:prstGeom prst="rect">
            <a:avLst/>
          </a:prstGeom>
          <a:solidFill>
            <a:schemeClr val="accent2">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ΚΕΝΤΡΟ ΜΕΛΑΝΩΜΑΤΟΣ &amp;</a:t>
            </a:r>
          </a:p>
          <a:p>
            <a:pPr algn="ctr" defTabSz="888210" fontAlgn="auto">
              <a:spcBef>
                <a:spcPts val="0"/>
              </a:spcBef>
              <a:spcAft>
                <a:spcPts val="0"/>
              </a:spcAft>
            </a:pPr>
            <a:r>
              <a:rPr lang="el-GR" sz="609" b="1" dirty="0">
                <a:solidFill>
                  <a:prstClr val="black"/>
                </a:solidFill>
                <a:latin typeface="Calibri"/>
                <a:cs typeface="+mn-cs"/>
              </a:rPr>
              <a:t>ΚΑΡΚΙΝΟΥ  ΤΟΥ  ΔΕΡΜΑΤΟΣ</a:t>
            </a:r>
          </a:p>
        </p:txBody>
      </p:sp>
      <p:sp>
        <p:nvSpPr>
          <p:cNvPr id="45" name="TextBox 44"/>
          <p:cNvSpPr txBox="1"/>
          <p:nvPr/>
        </p:nvSpPr>
        <p:spPr>
          <a:xfrm>
            <a:off x="225388" y="3828426"/>
            <a:ext cx="1097143" cy="365714"/>
          </a:xfrm>
          <a:prstGeom prst="rect">
            <a:avLst/>
          </a:prstGeom>
          <a:solidFill>
            <a:schemeClr val="accent2">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a:solidFill>
                  <a:prstClr val="black"/>
                </a:solidFill>
                <a:latin typeface="Calibri"/>
                <a:cs typeface="+mn-cs"/>
              </a:rPr>
              <a:t>ΛΕΜΦΩΜΑΤΩΝ</a:t>
            </a:r>
          </a:p>
        </p:txBody>
      </p:sp>
      <p:sp>
        <p:nvSpPr>
          <p:cNvPr id="47" name="TextBox 46"/>
          <p:cNvSpPr txBox="1"/>
          <p:nvPr/>
        </p:nvSpPr>
        <p:spPr>
          <a:xfrm>
            <a:off x="225388" y="4278359"/>
            <a:ext cx="1097143" cy="365714"/>
          </a:xfrm>
          <a:prstGeom prst="rect">
            <a:avLst/>
          </a:prstGeom>
          <a:solidFill>
            <a:schemeClr val="accent2">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a:solidFill>
                  <a:prstClr val="black"/>
                </a:solidFill>
                <a:latin typeface="Calibri"/>
                <a:cs typeface="+mn-cs"/>
              </a:rPr>
              <a:t>ΔΕΡΜΑΤΟΠΑΘΕΙΩΝ</a:t>
            </a:r>
          </a:p>
          <a:p>
            <a:pPr algn="ctr" defTabSz="888210" fontAlgn="auto">
              <a:spcBef>
                <a:spcPts val="0"/>
              </a:spcBef>
              <a:spcAft>
                <a:spcPts val="0"/>
              </a:spcAft>
            </a:pPr>
            <a:r>
              <a:rPr lang="el-GR" sz="609" b="1" dirty="0" err="1">
                <a:solidFill>
                  <a:prstClr val="black"/>
                </a:solidFill>
                <a:latin typeface="Calibri"/>
                <a:cs typeface="+mn-cs"/>
              </a:rPr>
              <a:t>ΑΝΤΙΝΕΟΠΛΑΣΜΑΤΙΚΩΝ</a:t>
            </a:r>
            <a:endParaRPr lang="el-GR"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ΦΑΡΜΑΚΩΝ</a:t>
            </a:r>
          </a:p>
        </p:txBody>
      </p:sp>
      <p:cxnSp>
        <p:nvCxnSpPr>
          <p:cNvPr id="49" name="Ευθεία γραμμή σύνδεσης 48"/>
          <p:cNvCxnSpPr/>
          <p:nvPr/>
        </p:nvCxnSpPr>
        <p:spPr>
          <a:xfrm>
            <a:off x="1188282" y="1051618"/>
            <a:ext cx="0" cy="123412"/>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616461" y="2720225"/>
            <a:ext cx="822857" cy="548571"/>
          </a:xfrm>
          <a:prstGeom prst="rect">
            <a:avLst/>
          </a:prstGeom>
          <a:solidFill>
            <a:schemeClr val="accent3">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ΤΜΗΜΑΤΑ  </a:t>
            </a:r>
          </a:p>
          <a:p>
            <a:pPr algn="ctr" defTabSz="888210" fontAlgn="auto">
              <a:spcBef>
                <a:spcPts val="0"/>
              </a:spcBef>
              <a:spcAft>
                <a:spcPts val="0"/>
              </a:spcAft>
            </a:pPr>
            <a:r>
              <a:rPr lang="el-GR" sz="711" b="1" dirty="0">
                <a:solidFill>
                  <a:prstClr val="black"/>
                </a:solidFill>
                <a:latin typeface="Calibri"/>
                <a:cs typeface="+mn-cs"/>
              </a:rPr>
              <a:t>ΕΠΕΜΒΑΤΙΚΗΣ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ΔΕΡΜΑΤΟΛΟΓΙΑΣ</a:t>
            </a:r>
          </a:p>
        </p:txBody>
      </p:sp>
      <p:sp>
        <p:nvSpPr>
          <p:cNvPr id="59" name="TextBox 58"/>
          <p:cNvSpPr txBox="1"/>
          <p:nvPr/>
        </p:nvSpPr>
        <p:spPr>
          <a:xfrm>
            <a:off x="2596924" y="3364533"/>
            <a:ext cx="822857" cy="365714"/>
          </a:xfrm>
          <a:prstGeom prst="rect">
            <a:avLst/>
          </a:prstGeom>
          <a:solidFill>
            <a:schemeClr val="accent3">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ΤΜΗΜΑ</a:t>
            </a:r>
          </a:p>
          <a:p>
            <a:pPr algn="ctr" defTabSz="888210" fontAlgn="auto">
              <a:spcBef>
                <a:spcPts val="0"/>
              </a:spcBef>
              <a:spcAft>
                <a:spcPts val="0"/>
              </a:spcAft>
            </a:pPr>
            <a:r>
              <a:rPr lang="el-GR" sz="609" b="1" dirty="0">
                <a:solidFill>
                  <a:prstClr val="black"/>
                </a:solidFill>
                <a:latin typeface="Calibri"/>
                <a:cs typeface="+mn-cs"/>
              </a:rPr>
              <a:t>ΠΛΑΣΤΙΚΗΣ</a:t>
            </a:r>
          </a:p>
          <a:p>
            <a:pPr algn="ctr" defTabSz="888210" fontAlgn="auto">
              <a:spcBef>
                <a:spcPts val="0"/>
              </a:spcBef>
              <a:spcAft>
                <a:spcPts val="0"/>
              </a:spcAft>
            </a:pPr>
            <a:r>
              <a:rPr lang="el-GR" sz="609" b="1" dirty="0">
                <a:solidFill>
                  <a:prstClr val="black"/>
                </a:solidFill>
                <a:latin typeface="Calibri"/>
                <a:cs typeface="+mn-cs"/>
              </a:rPr>
              <a:t>ΧΕΙΡΟΥΡΓΙΚΗΣ</a:t>
            </a:r>
          </a:p>
        </p:txBody>
      </p:sp>
      <p:sp>
        <p:nvSpPr>
          <p:cNvPr id="60" name="TextBox 59"/>
          <p:cNvSpPr txBox="1"/>
          <p:nvPr/>
        </p:nvSpPr>
        <p:spPr>
          <a:xfrm>
            <a:off x="2610774" y="3827394"/>
            <a:ext cx="822857" cy="365714"/>
          </a:xfrm>
          <a:prstGeom prst="rect">
            <a:avLst/>
          </a:prstGeom>
          <a:solidFill>
            <a:schemeClr val="accent3">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err="1">
                <a:solidFill>
                  <a:prstClr val="black"/>
                </a:solidFill>
                <a:latin typeface="Calibri"/>
                <a:cs typeface="+mn-cs"/>
              </a:rPr>
              <a:t>ΔΕΡΜΑΤΟ</a:t>
            </a:r>
            <a:r>
              <a:rPr lang="el-GR" sz="609" b="1" dirty="0">
                <a:solidFill>
                  <a:prstClr val="black"/>
                </a:solidFill>
                <a:latin typeface="Calibri"/>
                <a:cs typeface="+mn-cs"/>
              </a:rPr>
              <a:t>-</a:t>
            </a:r>
          </a:p>
          <a:p>
            <a:pPr algn="ctr" defTabSz="888210" fontAlgn="auto">
              <a:spcBef>
                <a:spcPts val="0"/>
              </a:spcBef>
              <a:spcAft>
                <a:spcPts val="0"/>
              </a:spcAft>
            </a:pPr>
            <a:r>
              <a:rPr lang="el-GR" sz="609" b="1" dirty="0">
                <a:solidFill>
                  <a:prstClr val="black"/>
                </a:solidFill>
                <a:latin typeface="Calibri"/>
                <a:cs typeface="+mn-cs"/>
              </a:rPr>
              <a:t>ΧΕΙΡΟΥΡΓΙΚΟ</a:t>
            </a:r>
          </a:p>
          <a:p>
            <a:pPr algn="ctr" defTabSz="888210" fontAlgn="auto">
              <a:spcBef>
                <a:spcPts val="0"/>
              </a:spcBef>
              <a:spcAft>
                <a:spcPts val="0"/>
              </a:spcAft>
            </a:pPr>
            <a:r>
              <a:rPr lang="el-GR" sz="609" b="1" dirty="0">
                <a:solidFill>
                  <a:prstClr val="black"/>
                </a:solidFill>
                <a:latin typeface="Calibri"/>
                <a:cs typeface="+mn-cs"/>
              </a:rPr>
              <a:t>ΤΜΗΜΑ</a:t>
            </a:r>
          </a:p>
        </p:txBody>
      </p:sp>
      <p:sp>
        <p:nvSpPr>
          <p:cNvPr id="61" name="TextBox 60"/>
          <p:cNvSpPr txBox="1"/>
          <p:nvPr/>
        </p:nvSpPr>
        <p:spPr>
          <a:xfrm>
            <a:off x="2610774" y="4291504"/>
            <a:ext cx="822857" cy="365714"/>
          </a:xfrm>
          <a:prstGeom prst="rect">
            <a:avLst/>
          </a:prstGeom>
          <a:solidFill>
            <a:schemeClr val="accent3">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ΤΜΗΜΑ</a:t>
            </a:r>
          </a:p>
          <a:p>
            <a:pPr algn="ctr" defTabSz="888210" fontAlgn="auto">
              <a:spcBef>
                <a:spcPts val="0"/>
              </a:spcBef>
              <a:spcAft>
                <a:spcPts val="0"/>
              </a:spcAft>
            </a:pPr>
            <a:r>
              <a:rPr lang="el-GR" sz="609" b="1" dirty="0">
                <a:solidFill>
                  <a:prstClr val="black"/>
                </a:solidFill>
                <a:latin typeface="Calibri"/>
                <a:cs typeface="+mn-cs"/>
              </a:rPr>
              <a:t>ΕΙΔΙΚΩΝ ΘΕΡΑΠΕΙΩΝ</a:t>
            </a:r>
            <a:endParaRPr lang="en-US" sz="609" b="1" dirty="0">
              <a:solidFill>
                <a:prstClr val="black"/>
              </a:solidFill>
              <a:latin typeface="Calibri"/>
              <a:cs typeface="+mn-cs"/>
            </a:endParaRPr>
          </a:p>
          <a:p>
            <a:pPr algn="ctr" defTabSz="888210" fontAlgn="auto">
              <a:spcBef>
                <a:spcPts val="0"/>
              </a:spcBef>
              <a:spcAft>
                <a:spcPts val="0"/>
              </a:spcAft>
            </a:pPr>
            <a:r>
              <a:rPr lang="en-US" sz="609" b="1" dirty="0">
                <a:solidFill>
                  <a:prstClr val="black"/>
                </a:solidFill>
                <a:latin typeface="Calibri"/>
                <a:cs typeface="+mn-cs"/>
              </a:rPr>
              <a:t>&amp; </a:t>
            </a:r>
            <a:r>
              <a:rPr lang="el-GR" sz="609" b="1" dirty="0">
                <a:solidFill>
                  <a:prstClr val="black"/>
                </a:solidFill>
                <a:latin typeface="Calibri"/>
                <a:cs typeface="+mn-cs"/>
              </a:rPr>
              <a:t>ΚΡΥΟΧΕΙΡΟΥΡΓΙΚΗΣ</a:t>
            </a:r>
          </a:p>
        </p:txBody>
      </p:sp>
      <p:sp>
        <p:nvSpPr>
          <p:cNvPr id="62" name="TextBox 61"/>
          <p:cNvSpPr txBox="1"/>
          <p:nvPr/>
        </p:nvSpPr>
        <p:spPr>
          <a:xfrm>
            <a:off x="2610774" y="4750589"/>
            <a:ext cx="822857" cy="365714"/>
          </a:xfrm>
          <a:prstGeom prst="rect">
            <a:avLst/>
          </a:prstGeom>
          <a:solidFill>
            <a:schemeClr val="accent3">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ΤΜΗΜΑ</a:t>
            </a:r>
          </a:p>
          <a:p>
            <a:pPr algn="ctr" defTabSz="888210" fontAlgn="auto">
              <a:spcBef>
                <a:spcPts val="0"/>
              </a:spcBef>
              <a:spcAft>
                <a:spcPts val="0"/>
              </a:spcAft>
            </a:pPr>
            <a:r>
              <a:rPr lang="en-US" sz="609" b="1" dirty="0">
                <a:solidFill>
                  <a:prstClr val="black"/>
                </a:solidFill>
                <a:latin typeface="Calibri"/>
                <a:cs typeface="+mn-cs"/>
              </a:rPr>
              <a:t>PEELING</a:t>
            </a:r>
            <a:endParaRPr lang="el-GR" sz="609" b="1" dirty="0">
              <a:solidFill>
                <a:prstClr val="black"/>
              </a:solidFill>
              <a:latin typeface="Calibri"/>
              <a:cs typeface="+mn-cs"/>
            </a:endParaRPr>
          </a:p>
        </p:txBody>
      </p:sp>
      <p:sp>
        <p:nvSpPr>
          <p:cNvPr id="64" name="TextBox 63"/>
          <p:cNvSpPr txBox="1"/>
          <p:nvPr/>
        </p:nvSpPr>
        <p:spPr>
          <a:xfrm>
            <a:off x="2610774" y="5211413"/>
            <a:ext cx="822857" cy="365714"/>
          </a:xfrm>
          <a:prstGeom prst="rect">
            <a:avLst/>
          </a:prstGeom>
          <a:solidFill>
            <a:schemeClr val="accent3">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ΤΜΗΜΑ</a:t>
            </a:r>
          </a:p>
          <a:p>
            <a:pPr algn="ctr" defTabSz="888210" fontAlgn="auto">
              <a:spcBef>
                <a:spcPts val="0"/>
              </a:spcBef>
              <a:spcAft>
                <a:spcPts val="0"/>
              </a:spcAft>
            </a:pPr>
            <a:r>
              <a:rPr lang="en-US" sz="609" b="1" dirty="0">
                <a:solidFill>
                  <a:prstClr val="black"/>
                </a:solidFill>
                <a:latin typeface="Calibri"/>
                <a:cs typeface="+mn-cs"/>
              </a:rPr>
              <a:t>LASER</a:t>
            </a:r>
            <a:endParaRPr lang="el-GR" sz="609" b="1" dirty="0">
              <a:solidFill>
                <a:prstClr val="black"/>
              </a:solidFill>
              <a:latin typeface="Calibri"/>
              <a:cs typeface="+mn-cs"/>
            </a:endParaRPr>
          </a:p>
        </p:txBody>
      </p:sp>
      <p:sp>
        <p:nvSpPr>
          <p:cNvPr id="65" name="TextBox 64"/>
          <p:cNvSpPr txBox="1"/>
          <p:nvPr/>
        </p:nvSpPr>
        <p:spPr>
          <a:xfrm>
            <a:off x="5725594" y="2715537"/>
            <a:ext cx="950857" cy="548571"/>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a:t>
            </a:r>
            <a:r>
              <a:rPr lang="en-US" sz="711" b="1" dirty="0">
                <a:solidFill>
                  <a:prstClr val="black"/>
                </a:solidFill>
                <a:latin typeface="Calibri"/>
                <a:cs typeface="+mn-cs"/>
              </a:rPr>
              <a:t>TA</a:t>
            </a:r>
            <a:r>
              <a:rPr lang="el-GR" sz="711" b="1" dirty="0">
                <a:solidFill>
                  <a:prstClr val="black"/>
                </a:solidFill>
                <a:latin typeface="Calibri"/>
                <a:cs typeface="+mn-cs"/>
              </a:rPr>
              <a:t>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ΦΛΕΓΜΟΝΩΔΩΝ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ΝΟΣΩΝ</a:t>
            </a:r>
          </a:p>
        </p:txBody>
      </p:sp>
      <p:sp>
        <p:nvSpPr>
          <p:cNvPr id="70" name="TextBox 69"/>
          <p:cNvSpPr txBox="1"/>
          <p:nvPr/>
        </p:nvSpPr>
        <p:spPr>
          <a:xfrm>
            <a:off x="5715539" y="3822829"/>
            <a:ext cx="950857" cy="365714"/>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err="1">
                <a:solidFill>
                  <a:prstClr val="black"/>
                </a:solidFill>
                <a:latin typeface="Calibri"/>
                <a:cs typeface="+mn-cs"/>
              </a:rPr>
              <a:t>ΑΤΟΠΙΚΗΣ</a:t>
            </a:r>
            <a:endParaRPr lang="el-GR"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ΔΕΡΜΑΤΙΤΙΔΑΣ</a:t>
            </a:r>
          </a:p>
        </p:txBody>
      </p:sp>
      <p:sp>
        <p:nvSpPr>
          <p:cNvPr id="71" name="TextBox 70"/>
          <p:cNvSpPr txBox="1"/>
          <p:nvPr/>
        </p:nvSpPr>
        <p:spPr>
          <a:xfrm>
            <a:off x="5715539" y="4728851"/>
            <a:ext cx="950857" cy="365714"/>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err="1">
                <a:solidFill>
                  <a:prstClr val="black"/>
                </a:solidFill>
                <a:latin typeface="Calibri"/>
                <a:cs typeface="+mn-cs"/>
              </a:rPr>
              <a:t>ΔΙΑΠΥΗΤΙΚΗΣ</a:t>
            </a:r>
            <a:endParaRPr lang="el-GR" sz="609" b="1" dirty="0">
              <a:solidFill>
                <a:prstClr val="black"/>
              </a:solidFill>
              <a:latin typeface="Calibri"/>
              <a:cs typeface="+mn-cs"/>
            </a:endParaRPr>
          </a:p>
          <a:p>
            <a:pPr algn="ctr" defTabSz="888210" fontAlgn="auto">
              <a:spcBef>
                <a:spcPts val="0"/>
              </a:spcBef>
              <a:spcAft>
                <a:spcPts val="0"/>
              </a:spcAft>
            </a:pPr>
            <a:r>
              <a:rPr lang="el-GR" sz="609" b="1" dirty="0" err="1">
                <a:solidFill>
                  <a:prstClr val="black"/>
                </a:solidFill>
                <a:latin typeface="Calibri"/>
                <a:cs typeface="+mn-cs"/>
              </a:rPr>
              <a:t>ΙΔΡΩΤΑΔΕΝΙΤΙΔΑΣ</a:t>
            </a:r>
            <a:endParaRPr lang="el-GR" sz="609" b="1" dirty="0">
              <a:solidFill>
                <a:prstClr val="black"/>
              </a:solidFill>
              <a:latin typeface="Calibri"/>
              <a:cs typeface="+mn-cs"/>
            </a:endParaRPr>
          </a:p>
        </p:txBody>
      </p:sp>
      <p:sp>
        <p:nvSpPr>
          <p:cNvPr id="72" name="TextBox 71"/>
          <p:cNvSpPr txBox="1"/>
          <p:nvPr/>
        </p:nvSpPr>
        <p:spPr>
          <a:xfrm>
            <a:off x="5705840" y="6044198"/>
            <a:ext cx="950857" cy="457143"/>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559" b="1" dirty="0">
                <a:solidFill>
                  <a:prstClr val="black"/>
                </a:solidFill>
                <a:latin typeface="Calibri"/>
                <a:cs typeface="+mn-cs"/>
              </a:rPr>
              <a:t>ΕΡΓΑΣΤΗΡΙΟ</a:t>
            </a:r>
            <a:r>
              <a:rPr lang="en-US" sz="559" b="1" dirty="0">
                <a:solidFill>
                  <a:prstClr val="black"/>
                </a:solidFill>
                <a:latin typeface="Calibri"/>
                <a:cs typeface="+mn-cs"/>
              </a:rPr>
              <a:t> </a:t>
            </a:r>
          </a:p>
          <a:p>
            <a:pPr algn="ctr" defTabSz="888210" fontAlgn="auto">
              <a:spcBef>
                <a:spcPts val="0"/>
              </a:spcBef>
              <a:spcAft>
                <a:spcPts val="0"/>
              </a:spcAft>
            </a:pPr>
            <a:r>
              <a:rPr lang="el-GR" sz="559" b="1" dirty="0" err="1">
                <a:solidFill>
                  <a:prstClr val="black"/>
                </a:solidFill>
                <a:latin typeface="Calibri"/>
                <a:cs typeface="+mn-cs"/>
              </a:rPr>
              <a:t>ΕΠΙΔΕΡΜΙΔΙΚΩΝ</a:t>
            </a:r>
            <a:r>
              <a:rPr lang="el-GR" sz="559" b="1" dirty="0">
                <a:solidFill>
                  <a:prstClr val="black"/>
                </a:solidFill>
                <a:latin typeface="Calibri"/>
                <a:cs typeface="+mn-cs"/>
              </a:rPr>
              <a:t> </a:t>
            </a:r>
            <a:r>
              <a:rPr lang="en-US" sz="559" b="1" dirty="0">
                <a:solidFill>
                  <a:prstClr val="black"/>
                </a:solidFill>
                <a:latin typeface="Calibri"/>
                <a:cs typeface="+mn-cs"/>
              </a:rPr>
              <a:t> </a:t>
            </a:r>
            <a:r>
              <a:rPr lang="el-GR" sz="559" b="1" dirty="0">
                <a:solidFill>
                  <a:prstClr val="black"/>
                </a:solidFill>
                <a:latin typeface="Calibri"/>
                <a:cs typeface="+mn-cs"/>
              </a:rPr>
              <a:t>ΔΟΚΙΜΑΣΙΩΝ</a:t>
            </a:r>
            <a:endParaRPr lang="en-US" sz="559" b="1" dirty="0">
              <a:solidFill>
                <a:prstClr val="black"/>
              </a:solidFill>
              <a:latin typeface="Calibri"/>
              <a:cs typeface="+mn-cs"/>
            </a:endParaRPr>
          </a:p>
          <a:p>
            <a:pPr algn="ctr" defTabSz="888210" fontAlgn="auto">
              <a:spcBef>
                <a:spcPts val="0"/>
              </a:spcBef>
              <a:spcAft>
                <a:spcPts val="0"/>
              </a:spcAft>
            </a:pPr>
            <a:r>
              <a:rPr lang="en-US" sz="559" b="1" dirty="0">
                <a:solidFill>
                  <a:prstClr val="black"/>
                </a:solidFill>
                <a:latin typeface="Calibri"/>
                <a:cs typeface="+mn-cs"/>
              </a:rPr>
              <a:t>&amp;   </a:t>
            </a:r>
            <a:r>
              <a:rPr lang="el-GR" sz="559" b="1" dirty="0">
                <a:solidFill>
                  <a:prstClr val="black"/>
                </a:solidFill>
                <a:latin typeface="Calibri"/>
                <a:cs typeface="+mn-cs"/>
              </a:rPr>
              <a:t>ΚΕΝΤΡΟ </a:t>
            </a:r>
            <a:r>
              <a:rPr lang="en-US" sz="559" b="1" dirty="0">
                <a:solidFill>
                  <a:prstClr val="black"/>
                </a:solidFill>
                <a:latin typeface="Calibri"/>
                <a:cs typeface="+mn-cs"/>
              </a:rPr>
              <a:t> </a:t>
            </a:r>
            <a:r>
              <a:rPr lang="el-GR" sz="559" b="1" dirty="0">
                <a:solidFill>
                  <a:prstClr val="black"/>
                </a:solidFill>
                <a:latin typeface="Calibri"/>
                <a:cs typeface="+mn-cs"/>
              </a:rPr>
              <a:t>ΑΝΑΦΟΡΑΣ</a:t>
            </a:r>
          </a:p>
          <a:p>
            <a:pPr algn="ctr" defTabSz="888210" fontAlgn="auto">
              <a:spcBef>
                <a:spcPts val="0"/>
              </a:spcBef>
              <a:spcAft>
                <a:spcPts val="0"/>
              </a:spcAft>
            </a:pPr>
            <a:r>
              <a:rPr lang="el-GR" sz="559" b="1" dirty="0">
                <a:solidFill>
                  <a:prstClr val="black"/>
                </a:solidFill>
                <a:latin typeface="Calibri"/>
                <a:cs typeface="+mn-cs"/>
              </a:rPr>
              <a:t>ΕΠΑΓΓΕΛΜΑΤΙΚΩΝ </a:t>
            </a:r>
            <a:endParaRPr lang="en-US" sz="559" b="1" dirty="0">
              <a:solidFill>
                <a:prstClr val="black"/>
              </a:solidFill>
              <a:latin typeface="Calibri"/>
              <a:cs typeface="+mn-cs"/>
            </a:endParaRPr>
          </a:p>
          <a:p>
            <a:pPr algn="ctr" defTabSz="888210" fontAlgn="auto">
              <a:spcBef>
                <a:spcPts val="0"/>
              </a:spcBef>
              <a:spcAft>
                <a:spcPts val="0"/>
              </a:spcAft>
            </a:pPr>
            <a:r>
              <a:rPr lang="el-GR" sz="559" b="1" dirty="0">
                <a:solidFill>
                  <a:prstClr val="black"/>
                </a:solidFill>
                <a:latin typeface="Calibri"/>
                <a:cs typeface="+mn-cs"/>
              </a:rPr>
              <a:t>ΔΕΡΜΑΤΟΠΑΘΕΙΩΝ</a:t>
            </a:r>
          </a:p>
        </p:txBody>
      </p:sp>
      <p:sp>
        <p:nvSpPr>
          <p:cNvPr id="73" name="TextBox 72"/>
          <p:cNvSpPr txBox="1"/>
          <p:nvPr/>
        </p:nvSpPr>
        <p:spPr>
          <a:xfrm>
            <a:off x="5719908" y="4284059"/>
            <a:ext cx="950857" cy="365714"/>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a:solidFill>
                  <a:prstClr val="black"/>
                </a:solidFill>
                <a:latin typeface="Calibri"/>
                <a:cs typeface="+mn-cs"/>
              </a:rPr>
              <a:t>ΨΩΡΙΑΣΗΣ</a:t>
            </a:r>
          </a:p>
        </p:txBody>
      </p:sp>
      <p:sp>
        <p:nvSpPr>
          <p:cNvPr id="75" name="TextBox 74"/>
          <p:cNvSpPr txBox="1"/>
          <p:nvPr/>
        </p:nvSpPr>
        <p:spPr>
          <a:xfrm>
            <a:off x="5714345" y="5165891"/>
            <a:ext cx="950857" cy="365714"/>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r>
              <a:rPr lang="el-GR" sz="609" dirty="0">
                <a:solidFill>
                  <a:prstClr val="black"/>
                </a:solidFill>
                <a:latin typeface="Calibri"/>
                <a:cs typeface="+mn-cs"/>
              </a:rPr>
              <a:t>  </a:t>
            </a:r>
            <a:r>
              <a:rPr lang="el-GR" sz="609" b="1" dirty="0">
                <a:solidFill>
                  <a:prstClr val="black"/>
                </a:solidFill>
                <a:latin typeface="Calibri"/>
                <a:cs typeface="+mn-cs"/>
              </a:rPr>
              <a:t>ΨΩΡΙΑΣΗΣ &amp;</a:t>
            </a:r>
          </a:p>
          <a:p>
            <a:pPr algn="ctr" defTabSz="888210" fontAlgn="auto">
              <a:spcBef>
                <a:spcPts val="0"/>
              </a:spcBef>
              <a:spcAft>
                <a:spcPts val="0"/>
              </a:spcAft>
            </a:pPr>
            <a:r>
              <a:rPr lang="el-GR" sz="609" b="1" dirty="0" err="1">
                <a:solidFill>
                  <a:prstClr val="black"/>
                </a:solidFill>
                <a:latin typeface="Calibri"/>
                <a:cs typeface="+mn-cs"/>
              </a:rPr>
              <a:t>ΨΩΡΙΑΣΙΚΗΣ</a:t>
            </a:r>
            <a:r>
              <a:rPr lang="el-GR" sz="609" b="1" dirty="0">
                <a:solidFill>
                  <a:prstClr val="black"/>
                </a:solidFill>
                <a:latin typeface="Calibri"/>
                <a:cs typeface="+mn-cs"/>
              </a:rPr>
              <a:t> ΑΡΘΡΙΤΙΔΑΣ</a:t>
            </a:r>
          </a:p>
        </p:txBody>
      </p:sp>
      <p:sp>
        <p:nvSpPr>
          <p:cNvPr id="77" name="TextBox 76"/>
          <p:cNvSpPr txBox="1"/>
          <p:nvPr/>
        </p:nvSpPr>
        <p:spPr>
          <a:xfrm>
            <a:off x="3621037" y="4277533"/>
            <a:ext cx="822857" cy="365714"/>
          </a:xfrm>
          <a:prstGeom prst="rect">
            <a:avLst/>
          </a:prstGeom>
          <a:solidFill>
            <a:schemeClr val="accent6">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ΙΝΣΤΙΤΟΥΤΟ</a:t>
            </a:r>
          </a:p>
          <a:p>
            <a:pPr algn="ctr" defTabSz="888210" fontAlgn="auto">
              <a:spcBef>
                <a:spcPts val="0"/>
              </a:spcBef>
              <a:spcAft>
                <a:spcPts val="0"/>
              </a:spcAft>
            </a:pPr>
            <a:r>
              <a:rPr lang="el-GR" sz="609" b="1" dirty="0" err="1">
                <a:solidFill>
                  <a:prstClr val="black"/>
                </a:solidFill>
                <a:latin typeface="Calibri"/>
                <a:cs typeface="+mn-cs"/>
              </a:rPr>
              <a:t>ΑΤΟΠΙΚΗΣ</a:t>
            </a:r>
            <a:r>
              <a:rPr lang="en-US" sz="609" b="1" dirty="0">
                <a:solidFill>
                  <a:prstClr val="black"/>
                </a:solidFill>
                <a:latin typeface="Calibri"/>
                <a:cs typeface="+mn-cs"/>
              </a:rPr>
              <a:t> </a:t>
            </a:r>
          </a:p>
          <a:p>
            <a:pPr algn="ctr" defTabSz="888210" fontAlgn="auto">
              <a:spcBef>
                <a:spcPts val="0"/>
              </a:spcBef>
              <a:spcAft>
                <a:spcPts val="0"/>
              </a:spcAft>
            </a:pPr>
            <a:r>
              <a:rPr lang="el-GR" sz="609" b="1" dirty="0">
                <a:solidFill>
                  <a:prstClr val="black"/>
                </a:solidFill>
                <a:latin typeface="Calibri"/>
                <a:cs typeface="+mn-cs"/>
              </a:rPr>
              <a:t>ΔΕΡΜΑΤΙΤΙΔΑΣ</a:t>
            </a:r>
          </a:p>
        </p:txBody>
      </p:sp>
      <p:sp>
        <p:nvSpPr>
          <p:cNvPr id="79" name="TextBox 78"/>
          <p:cNvSpPr txBox="1"/>
          <p:nvPr/>
        </p:nvSpPr>
        <p:spPr>
          <a:xfrm>
            <a:off x="5709385" y="5605397"/>
            <a:ext cx="950857" cy="365714"/>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ΜΟΝΑΔΑ</a:t>
            </a:r>
          </a:p>
          <a:p>
            <a:pPr algn="ctr" defTabSz="888210" fontAlgn="auto">
              <a:spcBef>
                <a:spcPts val="0"/>
              </a:spcBef>
              <a:spcAft>
                <a:spcPts val="0"/>
              </a:spcAft>
            </a:pPr>
            <a:r>
              <a:rPr lang="el-GR" sz="609" b="1" dirty="0">
                <a:solidFill>
                  <a:prstClr val="black"/>
                </a:solidFill>
                <a:latin typeface="Calibri"/>
                <a:cs typeface="+mn-cs"/>
              </a:rPr>
              <a:t>ΒΡΑΧΕΙΑΣ ΝΟΣΗΛΕΙΑΣ</a:t>
            </a:r>
          </a:p>
        </p:txBody>
      </p:sp>
      <p:sp>
        <p:nvSpPr>
          <p:cNvPr id="81" name="TextBox 80"/>
          <p:cNvSpPr txBox="1"/>
          <p:nvPr/>
        </p:nvSpPr>
        <p:spPr>
          <a:xfrm>
            <a:off x="5719908" y="3361618"/>
            <a:ext cx="950857" cy="365714"/>
          </a:xfrm>
          <a:prstGeom prst="rect">
            <a:avLst/>
          </a:prstGeom>
          <a:solidFill>
            <a:schemeClr val="bg2">
              <a:lumMod val="75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a:solidFill>
                  <a:prstClr val="black"/>
                </a:solidFill>
                <a:latin typeface="Calibri"/>
                <a:cs typeface="+mn-cs"/>
              </a:rPr>
              <a:t>ΚΝΙΔΩΣΗΣ</a:t>
            </a:r>
          </a:p>
        </p:txBody>
      </p:sp>
      <p:sp>
        <p:nvSpPr>
          <p:cNvPr id="82" name="TextBox 81"/>
          <p:cNvSpPr txBox="1"/>
          <p:nvPr/>
        </p:nvSpPr>
        <p:spPr>
          <a:xfrm>
            <a:off x="1541921" y="2720225"/>
            <a:ext cx="822857" cy="548571"/>
          </a:xfrm>
          <a:prstGeom prst="rect">
            <a:avLst/>
          </a:prstGeom>
          <a:solidFill>
            <a:schemeClr val="accent4">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ΤΜΗΜΑΤΑ</a:t>
            </a:r>
            <a:r>
              <a:rPr lang="en-US" sz="711" dirty="0">
                <a:solidFill>
                  <a:prstClr val="black"/>
                </a:solidFill>
                <a:latin typeface="Calibri"/>
                <a:cs typeface="+mn-cs"/>
              </a:rPr>
              <a:t>  </a:t>
            </a:r>
          </a:p>
          <a:p>
            <a:pPr algn="ctr" defTabSz="888210" fontAlgn="auto">
              <a:spcBef>
                <a:spcPts val="0"/>
              </a:spcBef>
              <a:spcAft>
                <a:spcPts val="0"/>
              </a:spcAft>
            </a:pPr>
            <a:r>
              <a:rPr lang="el-GR" sz="711" b="1" dirty="0">
                <a:solidFill>
                  <a:prstClr val="black"/>
                </a:solidFill>
                <a:latin typeface="Calibri"/>
                <a:cs typeface="+mn-cs"/>
              </a:rPr>
              <a:t>ΣΕΞΟΥΑΛΙΚΩΣ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ΜΕΤΑΔΙΔΟΜΕΝΩΝ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ΝΟΣΗΜΑΤΩΝ</a:t>
            </a:r>
          </a:p>
        </p:txBody>
      </p:sp>
      <p:sp>
        <p:nvSpPr>
          <p:cNvPr id="85" name="TextBox 84"/>
          <p:cNvSpPr txBox="1"/>
          <p:nvPr/>
        </p:nvSpPr>
        <p:spPr>
          <a:xfrm>
            <a:off x="1545756" y="3368825"/>
            <a:ext cx="822857" cy="365714"/>
          </a:xfrm>
          <a:prstGeom prst="rect">
            <a:avLst/>
          </a:prstGeom>
          <a:solidFill>
            <a:schemeClr val="accent4">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 ΑΣΘΕΝΩΝ</a:t>
            </a:r>
          </a:p>
          <a:p>
            <a:pPr algn="ctr" defTabSz="888210" fontAlgn="auto">
              <a:spcBef>
                <a:spcPts val="0"/>
              </a:spcBef>
              <a:spcAft>
                <a:spcPts val="0"/>
              </a:spcAft>
            </a:pPr>
            <a:r>
              <a:rPr lang="el-GR" sz="609" b="1" dirty="0">
                <a:solidFill>
                  <a:prstClr val="black"/>
                </a:solidFill>
                <a:latin typeface="Calibri"/>
                <a:cs typeface="+mn-cs"/>
              </a:rPr>
              <a:t>ΜΕ ΣΕΞΟΥΑΛΙΚΩΣ </a:t>
            </a:r>
          </a:p>
          <a:p>
            <a:pPr algn="ctr" defTabSz="888210" fontAlgn="auto">
              <a:spcBef>
                <a:spcPts val="0"/>
              </a:spcBef>
              <a:spcAft>
                <a:spcPts val="0"/>
              </a:spcAft>
            </a:pPr>
            <a:r>
              <a:rPr lang="el-GR" sz="609" b="1" dirty="0">
                <a:solidFill>
                  <a:prstClr val="black"/>
                </a:solidFill>
                <a:latin typeface="Calibri"/>
                <a:cs typeface="+mn-cs"/>
              </a:rPr>
              <a:t>ΜΕΤΑΔΙΔΟΜΕΝΑ </a:t>
            </a:r>
          </a:p>
          <a:p>
            <a:pPr algn="ctr" defTabSz="888210" fontAlgn="auto">
              <a:spcBef>
                <a:spcPts val="0"/>
              </a:spcBef>
              <a:spcAft>
                <a:spcPts val="0"/>
              </a:spcAft>
            </a:pPr>
            <a:r>
              <a:rPr lang="el-GR" sz="609" b="1" dirty="0">
                <a:solidFill>
                  <a:prstClr val="black"/>
                </a:solidFill>
                <a:latin typeface="Calibri"/>
                <a:cs typeface="+mn-cs"/>
              </a:rPr>
              <a:t>ΝΟΣΗΜΑΤΑ</a:t>
            </a:r>
          </a:p>
        </p:txBody>
      </p:sp>
      <p:sp>
        <p:nvSpPr>
          <p:cNvPr id="86" name="TextBox 85"/>
          <p:cNvSpPr txBox="1"/>
          <p:nvPr/>
        </p:nvSpPr>
        <p:spPr>
          <a:xfrm>
            <a:off x="1536234" y="3827394"/>
            <a:ext cx="822857" cy="365714"/>
          </a:xfrm>
          <a:prstGeom prst="rect">
            <a:avLst/>
          </a:prstGeom>
          <a:solidFill>
            <a:schemeClr val="accent4">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ΜΟΝΑΔΑ</a:t>
            </a:r>
          </a:p>
          <a:p>
            <a:pPr algn="ctr" defTabSz="888210" fontAlgn="auto">
              <a:spcBef>
                <a:spcPts val="0"/>
              </a:spcBef>
              <a:spcAft>
                <a:spcPts val="0"/>
              </a:spcAft>
            </a:pPr>
            <a:r>
              <a:rPr lang="el-GR" sz="609" b="1" dirty="0">
                <a:solidFill>
                  <a:prstClr val="black"/>
                </a:solidFill>
                <a:latin typeface="Calibri"/>
                <a:cs typeface="+mn-cs"/>
              </a:rPr>
              <a:t>ΕΙΔΙΚΩΝ</a:t>
            </a:r>
            <a:r>
              <a:rPr lang="en-US" sz="609" b="1" dirty="0">
                <a:solidFill>
                  <a:prstClr val="black"/>
                </a:solidFill>
                <a:latin typeface="Calibri"/>
                <a:cs typeface="+mn-cs"/>
              </a:rPr>
              <a:t> </a:t>
            </a:r>
            <a:r>
              <a:rPr lang="el-GR" sz="609" b="1" dirty="0">
                <a:solidFill>
                  <a:prstClr val="black"/>
                </a:solidFill>
                <a:latin typeface="Calibri"/>
                <a:cs typeface="+mn-cs"/>
              </a:rPr>
              <a:t>ΛΟΙΜΩΞΕΩΝ</a:t>
            </a:r>
          </a:p>
        </p:txBody>
      </p:sp>
      <p:sp>
        <p:nvSpPr>
          <p:cNvPr id="87" name="TextBox 86"/>
          <p:cNvSpPr txBox="1"/>
          <p:nvPr/>
        </p:nvSpPr>
        <p:spPr>
          <a:xfrm>
            <a:off x="1536234" y="4293540"/>
            <a:ext cx="822857" cy="365714"/>
          </a:xfrm>
          <a:prstGeom prst="rect">
            <a:avLst/>
          </a:prstGeom>
          <a:solidFill>
            <a:schemeClr val="accent4">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ΔΙΑΓΝΩΣΤΙΚΟ</a:t>
            </a:r>
            <a:endParaRPr lang="en-US"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ΕΡΓΑΣΤΗΡΙΟ</a:t>
            </a:r>
            <a:r>
              <a:rPr lang="en-US" sz="609" b="1" dirty="0">
                <a:solidFill>
                  <a:prstClr val="black"/>
                </a:solidFill>
                <a:latin typeface="Calibri"/>
                <a:cs typeface="+mn-cs"/>
              </a:rPr>
              <a:t>  &amp;</a:t>
            </a:r>
            <a:endParaRPr lang="el-GR"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ΚΕΝΤΡΟ ΑΝΑΦΟΡΑΣ</a:t>
            </a:r>
          </a:p>
          <a:p>
            <a:pPr algn="ctr" defTabSz="888210" fontAlgn="auto">
              <a:spcBef>
                <a:spcPts val="0"/>
              </a:spcBef>
              <a:spcAft>
                <a:spcPts val="0"/>
              </a:spcAft>
            </a:pPr>
            <a:r>
              <a:rPr lang="en-US" sz="609" b="1" dirty="0">
                <a:solidFill>
                  <a:prstClr val="black"/>
                </a:solidFill>
                <a:latin typeface="Calibri"/>
                <a:cs typeface="+mn-cs"/>
              </a:rPr>
              <a:t>STDs  &amp;  AIDS</a:t>
            </a:r>
            <a:endParaRPr lang="el-GR" sz="609" b="1" dirty="0">
              <a:solidFill>
                <a:prstClr val="black"/>
              </a:solidFill>
              <a:latin typeface="Calibri"/>
              <a:cs typeface="+mn-cs"/>
            </a:endParaRPr>
          </a:p>
        </p:txBody>
      </p:sp>
      <p:sp>
        <p:nvSpPr>
          <p:cNvPr id="91" name="TextBox 90"/>
          <p:cNvSpPr txBox="1"/>
          <p:nvPr/>
        </p:nvSpPr>
        <p:spPr>
          <a:xfrm>
            <a:off x="6903110" y="2715288"/>
            <a:ext cx="1115429" cy="548571"/>
          </a:xfrm>
          <a:prstGeom prst="rect">
            <a:avLst/>
          </a:prstGeom>
          <a:solidFill>
            <a:srgbClr val="B2B2B2"/>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a:t>
            </a:r>
            <a:r>
              <a:rPr lang="en-US" sz="711" b="1" dirty="0">
                <a:solidFill>
                  <a:prstClr val="black"/>
                </a:solidFill>
                <a:latin typeface="Calibri"/>
                <a:cs typeface="+mn-cs"/>
              </a:rPr>
              <a:t>TA </a:t>
            </a:r>
            <a:r>
              <a:rPr lang="el-GR" sz="711" b="1" dirty="0">
                <a:solidFill>
                  <a:prstClr val="black"/>
                </a:solidFill>
                <a:latin typeface="Calibri"/>
                <a:cs typeface="+mn-cs"/>
              </a:rPr>
              <a:t> </a:t>
            </a:r>
            <a:endParaRPr lang="en-US" sz="711" b="1" dirty="0">
              <a:solidFill>
                <a:prstClr val="black"/>
              </a:solidFill>
              <a:latin typeface="Calibri"/>
              <a:cs typeface="+mn-cs"/>
            </a:endParaRPr>
          </a:p>
          <a:p>
            <a:pPr algn="ctr" defTabSz="888210" fontAlgn="auto">
              <a:spcBef>
                <a:spcPts val="0"/>
              </a:spcBef>
              <a:spcAft>
                <a:spcPts val="0"/>
              </a:spcAft>
            </a:pPr>
            <a:r>
              <a:rPr lang="el-GR" sz="711" b="1" dirty="0" err="1">
                <a:solidFill>
                  <a:prstClr val="black"/>
                </a:solidFill>
                <a:latin typeface="Calibri"/>
                <a:cs typeface="+mn-cs"/>
              </a:rPr>
              <a:t>ΑΥΤΟΑΝΟΣΩΝ</a:t>
            </a:r>
            <a:r>
              <a:rPr lang="el-GR" sz="711" b="1" dirty="0">
                <a:solidFill>
                  <a:prstClr val="black"/>
                </a:solidFill>
                <a:latin typeface="Calibri"/>
                <a:cs typeface="+mn-cs"/>
              </a:rPr>
              <a:t>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ΔΕΡΜΑΤΙΚΩΝ</a:t>
            </a:r>
            <a:r>
              <a:rPr lang="en-US" sz="711" b="1" dirty="0">
                <a:solidFill>
                  <a:prstClr val="black"/>
                </a:solidFill>
                <a:latin typeface="Calibri"/>
                <a:cs typeface="+mn-cs"/>
              </a:rPr>
              <a:t> </a:t>
            </a:r>
            <a:r>
              <a:rPr lang="el-GR" sz="711" b="1" dirty="0">
                <a:solidFill>
                  <a:prstClr val="black"/>
                </a:solidFill>
                <a:latin typeface="Calibri"/>
                <a:cs typeface="+mn-cs"/>
              </a:rPr>
              <a:t>ΝΟΣΗΜΑΤΩΝ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&amp; ΔΙΑΤΑΡΑΧΩΝ</a:t>
            </a:r>
            <a:r>
              <a:rPr lang="en-US" sz="711" b="1" dirty="0">
                <a:solidFill>
                  <a:prstClr val="black"/>
                </a:solidFill>
                <a:latin typeface="Calibri"/>
                <a:cs typeface="+mn-cs"/>
              </a:rPr>
              <a:t> </a:t>
            </a:r>
            <a:r>
              <a:rPr lang="el-GR" sz="711" b="1" dirty="0">
                <a:solidFill>
                  <a:prstClr val="black"/>
                </a:solidFill>
                <a:latin typeface="Calibri"/>
                <a:cs typeface="+mn-cs"/>
              </a:rPr>
              <a:t>ΕΠΟΥΛΩΣΗΣ</a:t>
            </a:r>
          </a:p>
        </p:txBody>
      </p:sp>
      <p:sp>
        <p:nvSpPr>
          <p:cNvPr id="94" name="TextBox 93"/>
          <p:cNvSpPr txBox="1"/>
          <p:nvPr/>
        </p:nvSpPr>
        <p:spPr>
          <a:xfrm>
            <a:off x="6885405" y="3357137"/>
            <a:ext cx="1115429" cy="365714"/>
          </a:xfrm>
          <a:prstGeom prst="rect">
            <a:avLst/>
          </a:prstGeom>
          <a:solidFill>
            <a:srgbClr val="B2B2B2"/>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err="1">
                <a:solidFill>
                  <a:prstClr val="black"/>
                </a:solidFill>
                <a:latin typeface="Calibri"/>
                <a:cs typeface="+mn-cs"/>
              </a:rPr>
              <a:t>ΑΝΟΣΟΔΕΡΜΑΤΟΛΟΓΙΚΟ</a:t>
            </a:r>
            <a:endParaRPr lang="el-GR"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ΕΡΓΑΣΤΗΡΙΟ</a:t>
            </a:r>
          </a:p>
        </p:txBody>
      </p:sp>
      <p:sp>
        <p:nvSpPr>
          <p:cNvPr id="95" name="TextBox 94"/>
          <p:cNvSpPr txBox="1"/>
          <p:nvPr/>
        </p:nvSpPr>
        <p:spPr>
          <a:xfrm>
            <a:off x="6885405" y="3819744"/>
            <a:ext cx="1115429" cy="365714"/>
          </a:xfrm>
          <a:prstGeom prst="rect">
            <a:avLst/>
          </a:prstGeom>
          <a:solidFill>
            <a:srgbClr val="B2B2B2"/>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 </a:t>
            </a:r>
            <a:endParaRPr lang="en-US" sz="609" b="1" dirty="0">
              <a:solidFill>
                <a:prstClr val="black"/>
              </a:solidFill>
              <a:latin typeface="Calibri"/>
              <a:cs typeface="+mn-cs"/>
            </a:endParaRPr>
          </a:p>
          <a:p>
            <a:pPr algn="ctr" defTabSz="888210" fontAlgn="auto">
              <a:spcBef>
                <a:spcPts val="0"/>
              </a:spcBef>
              <a:spcAft>
                <a:spcPts val="0"/>
              </a:spcAft>
            </a:pPr>
            <a:r>
              <a:rPr lang="el-GR" sz="609" b="1" dirty="0" err="1">
                <a:solidFill>
                  <a:prstClr val="black"/>
                </a:solidFill>
                <a:latin typeface="Calibri"/>
                <a:cs typeface="+mn-cs"/>
              </a:rPr>
              <a:t>ΑΥΤΟΑΝΟΣΩΝ</a:t>
            </a:r>
            <a:r>
              <a:rPr lang="en-US" sz="609" b="1" dirty="0">
                <a:solidFill>
                  <a:prstClr val="black"/>
                </a:solidFill>
                <a:latin typeface="Calibri"/>
                <a:cs typeface="+mn-cs"/>
              </a:rPr>
              <a:t> </a:t>
            </a:r>
            <a:r>
              <a:rPr lang="el-GR" sz="609" b="1" dirty="0">
                <a:solidFill>
                  <a:prstClr val="black"/>
                </a:solidFill>
                <a:latin typeface="Calibri"/>
                <a:cs typeface="+mn-cs"/>
              </a:rPr>
              <a:t>ΝΟΣΗΜΑΤΩΝ</a:t>
            </a:r>
          </a:p>
        </p:txBody>
      </p:sp>
      <p:sp>
        <p:nvSpPr>
          <p:cNvPr id="96" name="TextBox 95"/>
          <p:cNvSpPr txBox="1"/>
          <p:nvPr/>
        </p:nvSpPr>
        <p:spPr>
          <a:xfrm>
            <a:off x="6876256" y="4281340"/>
            <a:ext cx="1115429" cy="365714"/>
          </a:xfrm>
          <a:prstGeom prst="rect">
            <a:avLst/>
          </a:prstGeom>
          <a:solidFill>
            <a:srgbClr val="B2B2B2"/>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ΜΟΝΑΔΑ ΗΜΕΡΗΣΙΑΣ</a:t>
            </a:r>
          </a:p>
          <a:p>
            <a:pPr algn="ctr" defTabSz="888210" fontAlgn="auto">
              <a:spcBef>
                <a:spcPts val="0"/>
              </a:spcBef>
              <a:spcAft>
                <a:spcPts val="0"/>
              </a:spcAft>
            </a:pPr>
            <a:r>
              <a:rPr lang="el-GR" sz="609" b="1" dirty="0">
                <a:solidFill>
                  <a:prstClr val="black"/>
                </a:solidFill>
                <a:latin typeface="Calibri"/>
                <a:cs typeface="+mn-cs"/>
              </a:rPr>
              <a:t>ΝΟΣΗΛΕΙΑΣ ΕΛΚΩΝ</a:t>
            </a:r>
          </a:p>
        </p:txBody>
      </p:sp>
      <p:sp>
        <p:nvSpPr>
          <p:cNvPr id="99" name="TextBox 98"/>
          <p:cNvSpPr txBox="1"/>
          <p:nvPr/>
        </p:nvSpPr>
        <p:spPr>
          <a:xfrm>
            <a:off x="3634727" y="2720225"/>
            <a:ext cx="822857" cy="548571"/>
          </a:xfrm>
          <a:prstGeom prst="rect">
            <a:avLst/>
          </a:prstGeom>
          <a:solidFill>
            <a:schemeClr val="accent6">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ΤΜΗΜΑΤΑ</a:t>
            </a:r>
            <a:endParaRPr lang="en-US" sz="711" b="1" dirty="0">
              <a:solidFill>
                <a:prstClr val="black"/>
              </a:solidFill>
              <a:latin typeface="Calibri"/>
              <a:cs typeface="+mn-cs"/>
            </a:endParaRPr>
          </a:p>
          <a:p>
            <a:pPr algn="ctr" defTabSz="888210" fontAlgn="auto">
              <a:spcBef>
                <a:spcPts val="0"/>
              </a:spcBef>
              <a:spcAft>
                <a:spcPts val="0"/>
              </a:spcAft>
            </a:pPr>
            <a:r>
              <a:rPr lang="el-GR" sz="711" b="1" dirty="0" err="1">
                <a:solidFill>
                  <a:prstClr val="black"/>
                </a:solidFill>
                <a:latin typeface="Calibri"/>
                <a:cs typeface="+mn-cs"/>
              </a:rPr>
              <a:t>ΠΑΙΔΟ</a:t>
            </a:r>
            <a:r>
              <a:rPr lang="en-US" sz="711" b="1" dirty="0">
                <a:solidFill>
                  <a:prstClr val="black"/>
                </a:solidFill>
                <a:latin typeface="Calibri"/>
                <a:cs typeface="+mn-cs"/>
              </a:rPr>
              <a:t>-</a:t>
            </a:r>
          </a:p>
          <a:p>
            <a:pPr algn="ctr" defTabSz="888210" fontAlgn="auto">
              <a:spcBef>
                <a:spcPts val="0"/>
              </a:spcBef>
              <a:spcAft>
                <a:spcPts val="0"/>
              </a:spcAft>
            </a:pPr>
            <a:r>
              <a:rPr lang="el-GR" sz="711" b="1" dirty="0">
                <a:solidFill>
                  <a:prstClr val="black"/>
                </a:solidFill>
                <a:latin typeface="Calibri"/>
                <a:cs typeface="+mn-cs"/>
              </a:rPr>
              <a:t>ΔΕΡΜΑΤΟΛΟΓΙΑΣ</a:t>
            </a:r>
          </a:p>
        </p:txBody>
      </p:sp>
      <p:sp>
        <p:nvSpPr>
          <p:cNvPr id="101" name="TextBox 100"/>
          <p:cNvSpPr txBox="1"/>
          <p:nvPr/>
        </p:nvSpPr>
        <p:spPr>
          <a:xfrm>
            <a:off x="3629040" y="3362899"/>
            <a:ext cx="822857" cy="365714"/>
          </a:xfrm>
          <a:prstGeom prst="rect">
            <a:avLst/>
          </a:prstGeom>
          <a:solidFill>
            <a:schemeClr val="accent6">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ΤΜΗΜΑ</a:t>
            </a:r>
          </a:p>
          <a:p>
            <a:pPr algn="ctr" defTabSz="888210" fontAlgn="auto">
              <a:spcBef>
                <a:spcPts val="0"/>
              </a:spcBef>
              <a:spcAft>
                <a:spcPts val="0"/>
              </a:spcAft>
            </a:pPr>
            <a:r>
              <a:rPr lang="el-GR" sz="609" b="1" dirty="0">
                <a:solidFill>
                  <a:prstClr val="black"/>
                </a:solidFill>
                <a:latin typeface="Calibri"/>
                <a:cs typeface="+mn-cs"/>
              </a:rPr>
              <a:t>ΔΕΡΜΑΤΟΛΟΓΙΑΣ</a:t>
            </a:r>
          </a:p>
          <a:p>
            <a:pPr algn="ctr" defTabSz="888210" fontAlgn="auto">
              <a:spcBef>
                <a:spcPts val="0"/>
              </a:spcBef>
              <a:spcAft>
                <a:spcPts val="0"/>
              </a:spcAft>
            </a:pPr>
            <a:r>
              <a:rPr lang="el-GR" sz="609" b="1" dirty="0">
                <a:solidFill>
                  <a:prstClr val="black"/>
                </a:solidFill>
                <a:latin typeface="Calibri"/>
                <a:cs typeface="+mn-cs"/>
              </a:rPr>
              <a:t>ΠΑΙΔΩΝ</a:t>
            </a:r>
          </a:p>
        </p:txBody>
      </p:sp>
      <p:sp>
        <p:nvSpPr>
          <p:cNvPr id="102" name="TextBox 101"/>
          <p:cNvSpPr txBox="1"/>
          <p:nvPr/>
        </p:nvSpPr>
        <p:spPr>
          <a:xfrm>
            <a:off x="3629040" y="3820903"/>
            <a:ext cx="822857" cy="365714"/>
          </a:xfrm>
          <a:prstGeom prst="rect">
            <a:avLst/>
          </a:prstGeom>
          <a:solidFill>
            <a:schemeClr val="accent6">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a:solidFill>
                  <a:prstClr val="black"/>
                </a:solidFill>
                <a:latin typeface="Calibri"/>
                <a:cs typeface="+mn-cs"/>
              </a:rPr>
              <a:t>ΣΠΑΝΙΩΝ</a:t>
            </a:r>
            <a:r>
              <a:rPr lang="en-US" sz="609" b="1" dirty="0">
                <a:solidFill>
                  <a:prstClr val="black"/>
                </a:solidFill>
                <a:latin typeface="Calibri"/>
                <a:cs typeface="+mn-cs"/>
              </a:rPr>
              <a:t> N</a:t>
            </a:r>
            <a:r>
              <a:rPr lang="el-GR" sz="609" b="1" dirty="0">
                <a:solidFill>
                  <a:prstClr val="black"/>
                </a:solidFill>
                <a:latin typeface="Calibri"/>
                <a:cs typeface="+mn-cs"/>
              </a:rPr>
              <a:t>ΟΣΩΝ</a:t>
            </a:r>
          </a:p>
        </p:txBody>
      </p:sp>
      <p:sp>
        <p:nvSpPr>
          <p:cNvPr id="104" name="TextBox 103"/>
          <p:cNvSpPr txBox="1"/>
          <p:nvPr/>
        </p:nvSpPr>
        <p:spPr>
          <a:xfrm>
            <a:off x="4685274" y="2719976"/>
            <a:ext cx="822857" cy="548571"/>
          </a:xfrm>
          <a:prstGeom prst="rect">
            <a:avLst/>
          </a:prstGeom>
          <a:solidFill>
            <a:srgbClr val="FFFF66"/>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ΤΜΗΜΑΤΑ</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ΦΩΤΟΘΕΡΑΠΕΙΑΣ</a:t>
            </a:r>
          </a:p>
        </p:txBody>
      </p:sp>
      <p:sp>
        <p:nvSpPr>
          <p:cNvPr id="107" name="TextBox 106"/>
          <p:cNvSpPr txBox="1"/>
          <p:nvPr/>
        </p:nvSpPr>
        <p:spPr>
          <a:xfrm>
            <a:off x="4681727" y="3365816"/>
            <a:ext cx="822857" cy="365714"/>
          </a:xfrm>
          <a:prstGeom prst="rect">
            <a:avLst/>
          </a:prstGeom>
          <a:solidFill>
            <a:srgbClr val="FFFF66"/>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err="1">
                <a:solidFill>
                  <a:prstClr val="black"/>
                </a:solidFill>
                <a:latin typeface="Calibri"/>
                <a:cs typeface="+mn-cs"/>
              </a:rPr>
              <a:t>ΦΩΤΟΒΙΟΛΟΓΙΚΟ</a:t>
            </a:r>
            <a:endParaRPr lang="el-GR"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ΤΜΗΜΑ</a:t>
            </a:r>
          </a:p>
        </p:txBody>
      </p:sp>
      <p:sp>
        <p:nvSpPr>
          <p:cNvPr id="108" name="TextBox 107"/>
          <p:cNvSpPr txBox="1"/>
          <p:nvPr/>
        </p:nvSpPr>
        <p:spPr>
          <a:xfrm>
            <a:off x="4681727" y="3827211"/>
            <a:ext cx="822857" cy="365714"/>
          </a:xfrm>
          <a:prstGeom prst="rect">
            <a:avLst/>
          </a:prstGeom>
          <a:solidFill>
            <a:srgbClr val="FFFF66"/>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a:solidFill>
                  <a:prstClr val="black"/>
                </a:solidFill>
                <a:latin typeface="Calibri"/>
                <a:cs typeface="+mn-cs"/>
              </a:rPr>
              <a:t>ΛΕΥΚΗΣ</a:t>
            </a:r>
          </a:p>
        </p:txBody>
      </p:sp>
      <p:sp>
        <p:nvSpPr>
          <p:cNvPr id="111" name="TextBox 110"/>
          <p:cNvSpPr txBox="1"/>
          <p:nvPr/>
        </p:nvSpPr>
        <p:spPr>
          <a:xfrm>
            <a:off x="8182222" y="2715288"/>
            <a:ext cx="822857" cy="548571"/>
          </a:xfrm>
          <a:prstGeom prst="rect">
            <a:avLst/>
          </a:prstGeom>
          <a:solidFill>
            <a:schemeClr val="accent5">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ΤΜΗΜΑΤΑ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ΒΛΕΝΝΟΓΟΝΩΝ</a:t>
            </a:r>
          </a:p>
          <a:p>
            <a:pPr algn="ctr" defTabSz="888210" fontAlgn="auto">
              <a:spcBef>
                <a:spcPts val="0"/>
              </a:spcBef>
              <a:spcAft>
                <a:spcPts val="0"/>
              </a:spcAft>
            </a:pPr>
            <a:r>
              <a:rPr lang="en-US" sz="711" b="1" dirty="0">
                <a:solidFill>
                  <a:prstClr val="black"/>
                </a:solidFill>
                <a:latin typeface="Calibri"/>
                <a:cs typeface="+mn-cs"/>
              </a:rPr>
              <a:t>&amp;</a:t>
            </a:r>
            <a:r>
              <a:rPr lang="el-GR" sz="711" b="1" dirty="0">
                <a:solidFill>
                  <a:prstClr val="black"/>
                </a:solidFill>
                <a:latin typeface="Calibri"/>
                <a:cs typeface="+mn-cs"/>
              </a:rPr>
              <a:t>  ΕΞΑΡΤΗΜΑΤΩΝ  </a:t>
            </a:r>
            <a:endParaRPr lang="en-US" sz="711" b="1" dirty="0">
              <a:solidFill>
                <a:prstClr val="black"/>
              </a:solidFill>
              <a:latin typeface="Calibri"/>
              <a:cs typeface="+mn-cs"/>
            </a:endParaRPr>
          </a:p>
          <a:p>
            <a:pPr algn="ctr" defTabSz="888210" fontAlgn="auto">
              <a:spcBef>
                <a:spcPts val="0"/>
              </a:spcBef>
              <a:spcAft>
                <a:spcPts val="0"/>
              </a:spcAft>
            </a:pPr>
            <a:r>
              <a:rPr lang="el-GR" sz="711" b="1" dirty="0">
                <a:solidFill>
                  <a:prstClr val="black"/>
                </a:solidFill>
                <a:latin typeface="Calibri"/>
                <a:cs typeface="+mn-cs"/>
              </a:rPr>
              <a:t>ΔΕΡΜΑΤΟΣ</a:t>
            </a:r>
          </a:p>
        </p:txBody>
      </p:sp>
      <p:sp>
        <p:nvSpPr>
          <p:cNvPr id="114" name="TextBox 113"/>
          <p:cNvSpPr txBox="1"/>
          <p:nvPr/>
        </p:nvSpPr>
        <p:spPr>
          <a:xfrm>
            <a:off x="8182426" y="3357137"/>
            <a:ext cx="822857" cy="365714"/>
          </a:xfrm>
          <a:prstGeom prst="rect">
            <a:avLst/>
          </a:prstGeom>
          <a:solidFill>
            <a:schemeClr val="accent5">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ΣΤΟΜΑΤΟΛΟΓΙΚΟ</a:t>
            </a:r>
          </a:p>
          <a:p>
            <a:pPr algn="ctr" defTabSz="888210" fontAlgn="auto">
              <a:spcBef>
                <a:spcPts val="0"/>
              </a:spcBef>
              <a:spcAft>
                <a:spcPts val="0"/>
              </a:spcAft>
            </a:pPr>
            <a:r>
              <a:rPr lang="el-GR" sz="609" b="1" dirty="0">
                <a:solidFill>
                  <a:prstClr val="black"/>
                </a:solidFill>
                <a:latin typeface="Calibri"/>
                <a:cs typeface="+mn-cs"/>
              </a:rPr>
              <a:t>ΤΜΗΜΑ</a:t>
            </a:r>
          </a:p>
        </p:txBody>
      </p:sp>
      <p:sp>
        <p:nvSpPr>
          <p:cNvPr id="115" name="TextBox 114"/>
          <p:cNvSpPr txBox="1"/>
          <p:nvPr/>
        </p:nvSpPr>
        <p:spPr>
          <a:xfrm>
            <a:off x="8192175" y="3819744"/>
            <a:ext cx="822857" cy="365714"/>
          </a:xfrm>
          <a:prstGeom prst="rect">
            <a:avLst/>
          </a:prstGeom>
          <a:solidFill>
            <a:schemeClr val="accent5">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err="1">
                <a:solidFill>
                  <a:prstClr val="black"/>
                </a:solidFill>
                <a:latin typeface="Calibri"/>
                <a:cs typeface="+mn-cs"/>
              </a:rPr>
              <a:t>ΟΝΥΧΟΣ</a:t>
            </a:r>
            <a:endParaRPr lang="el-GR" sz="609" b="1" dirty="0">
              <a:solidFill>
                <a:prstClr val="black"/>
              </a:solidFill>
              <a:latin typeface="Calibri"/>
              <a:cs typeface="+mn-cs"/>
            </a:endParaRPr>
          </a:p>
        </p:txBody>
      </p:sp>
      <p:sp>
        <p:nvSpPr>
          <p:cNvPr id="116" name="TextBox 115"/>
          <p:cNvSpPr txBox="1"/>
          <p:nvPr/>
        </p:nvSpPr>
        <p:spPr>
          <a:xfrm>
            <a:off x="8178045" y="4279677"/>
            <a:ext cx="822857" cy="365714"/>
          </a:xfrm>
          <a:prstGeom prst="rect">
            <a:avLst/>
          </a:prstGeom>
          <a:solidFill>
            <a:schemeClr val="accent5">
              <a:lumMod val="40000"/>
              <a:lumOff val="60000"/>
            </a:schemeClr>
          </a:solidFill>
          <a:ln>
            <a:solidFill>
              <a:srgbClr val="C00000"/>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ΙΑΤΡΕΙΟ</a:t>
            </a:r>
          </a:p>
          <a:p>
            <a:pPr algn="ctr" defTabSz="888210" fontAlgn="auto">
              <a:spcBef>
                <a:spcPts val="0"/>
              </a:spcBef>
              <a:spcAft>
                <a:spcPts val="0"/>
              </a:spcAft>
            </a:pPr>
            <a:r>
              <a:rPr lang="el-GR" sz="609" b="1" dirty="0" err="1">
                <a:solidFill>
                  <a:prstClr val="black"/>
                </a:solidFill>
                <a:latin typeface="Calibri"/>
                <a:cs typeface="+mn-cs"/>
              </a:rPr>
              <a:t>ΥΠΕΡΙΔΡΩΣΙΑΣ</a:t>
            </a:r>
            <a:endParaRPr lang="el-GR" sz="609" b="1" dirty="0">
              <a:solidFill>
                <a:prstClr val="black"/>
              </a:solidFill>
              <a:latin typeface="Calibri"/>
              <a:cs typeface="+mn-cs"/>
            </a:endParaRPr>
          </a:p>
        </p:txBody>
      </p:sp>
      <p:cxnSp>
        <p:nvCxnSpPr>
          <p:cNvPr id="125" name="Ευθεία γραμμή σύνδεσης 124"/>
          <p:cNvCxnSpPr/>
          <p:nvPr/>
        </p:nvCxnSpPr>
        <p:spPr>
          <a:xfrm flipH="1">
            <a:off x="4275994" y="1029155"/>
            <a:ext cx="1" cy="12548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26" name="Ευθεία γραμμή σύνδεσης 125"/>
          <p:cNvCxnSpPr/>
          <p:nvPr/>
        </p:nvCxnSpPr>
        <p:spPr>
          <a:xfrm flipH="1">
            <a:off x="4855485" y="1039834"/>
            <a:ext cx="1" cy="12548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27" name="Ευθεία γραμμή σύνδεσης 126"/>
          <p:cNvCxnSpPr/>
          <p:nvPr/>
        </p:nvCxnSpPr>
        <p:spPr>
          <a:xfrm flipH="1">
            <a:off x="5416290" y="1029155"/>
            <a:ext cx="1" cy="12548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69" name="Ευθεία γραμμή σύνδεσης 68"/>
          <p:cNvCxnSpPr/>
          <p:nvPr/>
        </p:nvCxnSpPr>
        <p:spPr>
          <a:xfrm>
            <a:off x="7024082" y="1034421"/>
            <a:ext cx="0" cy="128000"/>
          </a:xfrm>
          <a:prstGeom prst="line">
            <a:avLst/>
          </a:prstGeom>
          <a:ln w="1905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Ευθεία γραμμή σύνδεσης 73"/>
          <p:cNvCxnSpPr/>
          <p:nvPr/>
        </p:nvCxnSpPr>
        <p:spPr>
          <a:xfrm>
            <a:off x="7022558" y="1453931"/>
            <a:ext cx="0" cy="73143"/>
          </a:xfrm>
          <a:prstGeom prst="line">
            <a:avLst/>
          </a:prstGeom>
          <a:ln w="1905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Ευθεία γραμμή σύνδεσης 75"/>
          <p:cNvCxnSpPr/>
          <p:nvPr/>
        </p:nvCxnSpPr>
        <p:spPr>
          <a:xfrm>
            <a:off x="7022558" y="1819686"/>
            <a:ext cx="0" cy="73143"/>
          </a:xfrm>
          <a:prstGeom prst="line">
            <a:avLst/>
          </a:prstGeom>
          <a:ln w="1905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Ευθεία γραμμή σύνδεσης 77"/>
          <p:cNvCxnSpPr/>
          <p:nvPr/>
        </p:nvCxnSpPr>
        <p:spPr>
          <a:xfrm flipH="1">
            <a:off x="773960" y="2592592"/>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Ευθεία γραμμή σύνδεσης 79"/>
          <p:cNvCxnSpPr/>
          <p:nvPr/>
        </p:nvCxnSpPr>
        <p:spPr>
          <a:xfrm flipH="1">
            <a:off x="1962967" y="2591976"/>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Ευθεία γραμμή σύνδεσης 82"/>
          <p:cNvCxnSpPr/>
          <p:nvPr/>
        </p:nvCxnSpPr>
        <p:spPr>
          <a:xfrm flipH="1">
            <a:off x="3010247" y="2592592"/>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Ευθεία γραμμή σύνδεσης 83"/>
          <p:cNvCxnSpPr/>
          <p:nvPr/>
        </p:nvCxnSpPr>
        <p:spPr>
          <a:xfrm flipH="1">
            <a:off x="4068102" y="2592592"/>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Ευθεία γραμμή σύνδεσης 87"/>
          <p:cNvCxnSpPr/>
          <p:nvPr/>
        </p:nvCxnSpPr>
        <p:spPr>
          <a:xfrm flipH="1">
            <a:off x="5133278" y="2592592"/>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Ευθεία γραμμή σύνδεσης 88"/>
          <p:cNvCxnSpPr/>
          <p:nvPr/>
        </p:nvCxnSpPr>
        <p:spPr>
          <a:xfrm flipH="1">
            <a:off x="6281323" y="2586821"/>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Ευθεία γραμμή σύνδεσης 89"/>
          <p:cNvCxnSpPr/>
          <p:nvPr/>
        </p:nvCxnSpPr>
        <p:spPr>
          <a:xfrm flipH="1">
            <a:off x="7460825" y="2592592"/>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Ευθεία γραμμή σύνδεσης 91"/>
          <p:cNvCxnSpPr/>
          <p:nvPr/>
        </p:nvCxnSpPr>
        <p:spPr>
          <a:xfrm flipH="1">
            <a:off x="8587426" y="2592592"/>
            <a:ext cx="1" cy="128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Ευθεία γραμμή σύνδεσης 92"/>
          <p:cNvCxnSpPr/>
          <p:nvPr/>
        </p:nvCxnSpPr>
        <p:spPr>
          <a:xfrm flipH="1">
            <a:off x="775544" y="3273015"/>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Ευθεία γραμμή σύνδεσης 96"/>
          <p:cNvCxnSpPr/>
          <p:nvPr/>
        </p:nvCxnSpPr>
        <p:spPr>
          <a:xfrm flipH="1">
            <a:off x="1966785" y="3273104"/>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Ευθεία γραμμή σύνδεσης 97"/>
          <p:cNvCxnSpPr/>
          <p:nvPr/>
        </p:nvCxnSpPr>
        <p:spPr>
          <a:xfrm flipH="1">
            <a:off x="3013318" y="3276063"/>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Ευθεία γραμμή σύνδεσης 99"/>
          <p:cNvCxnSpPr/>
          <p:nvPr/>
        </p:nvCxnSpPr>
        <p:spPr>
          <a:xfrm flipH="1">
            <a:off x="4059440" y="3276063"/>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Ευθεία γραμμή σύνδεσης 102"/>
          <p:cNvCxnSpPr/>
          <p:nvPr/>
        </p:nvCxnSpPr>
        <p:spPr>
          <a:xfrm flipH="1">
            <a:off x="5076536" y="3276063"/>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Ευθεία γραμμή σύνδεσης 104"/>
          <p:cNvCxnSpPr/>
          <p:nvPr/>
        </p:nvCxnSpPr>
        <p:spPr>
          <a:xfrm flipH="1">
            <a:off x="6190764" y="3271598"/>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Ευθεία γραμμή σύνδεσης 105"/>
          <p:cNvCxnSpPr/>
          <p:nvPr/>
        </p:nvCxnSpPr>
        <p:spPr>
          <a:xfrm flipH="1">
            <a:off x="7463447" y="3265708"/>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Ευθεία γραμμή σύνδεσης 108"/>
          <p:cNvCxnSpPr/>
          <p:nvPr/>
        </p:nvCxnSpPr>
        <p:spPr>
          <a:xfrm flipH="1">
            <a:off x="8593855" y="3265708"/>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Ευθεία γραμμή σύνδεσης 109"/>
          <p:cNvCxnSpPr/>
          <p:nvPr/>
        </p:nvCxnSpPr>
        <p:spPr>
          <a:xfrm flipH="1">
            <a:off x="8590049" y="3725475"/>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Ευθεία γραμμή σύνδεσης 111"/>
          <p:cNvCxnSpPr/>
          <p:nvPr/>
        </p:nvCxnSpPr>
        <p:spPr>
          <a:xfrm flipH="1">
            <a:off x="7445741" y="3725632"/>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Ευθεία γραμμή σύνδεσης 112"/>
          <p:cNvCxnSpPr/>
          <p:nvPr/>
        </p:nvCxnSpPr>
        <p:spPr>
          <a:xfrm flipH="1">
            <a:off x="6184623" y="3730247"/>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Ευθεία γραμμή σύνδεσης 116"/>
          <p:cNvCxnSpPr/>
          <p:nvPr/>
        </p:nvCxnSpPr>
        <p:spPr>
          <a:xfrm flipH="1">
            <a:off x="5076537" y="3734539"/>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Ευθεία γραμμή σύνδεσης 117"/>
          <p:cNvCxnSpPr/>
          <p:nvPr/>
        </p:nvCxnSpPr>
        <p:spPr>
          <a:xfrm flipH="1">
            <a:off x="4063360" y="3730247"/>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9" name="Ευθεία γραμμή σύνδεσης 118"/>
          <p:cNvCxnSpPr/>
          <p:nvPr/>
        </p:nvCxnSpPr>
        <p:spPr>
          <a:xfrm flipH="1">
            <a:off x="3022202" y="3734539"/>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Ευθεία γραμμή σύνδεσης 119"/>
          <p:cNvCxnSpPr/>
          <p:nvPr/>
        </p:nvCxnSpPr>
        <p:spPr>
          <a:xfrm flipH="1">
            <a:off x="1962967" y="3736997"/>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1" name="Ευθεία γραμμή σύνδεσης 120"/>
          <p:cNvCxnSpPr/>
          <p:nvPr/>
        </p:nvCxnSpPr>
        <p:spPr>
          <a:xfrm flipH="1">
            <a:off x="755521" y="3734539"/>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Ευθεία γραμμή σύνδεσης 121"/>
          <p:cNvCxnSpPr/>
          <p:nvPr/>
        </p:nvCxnSpPr>
        <p:spPr>
          <a:xfrm flipH="1">
            <a:off x="755521" y="4198674"/>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3" name="Ευθεία γραμμή σύνδεσης 122"/>
          <p:cNvCxnSpPr/>
          <p:nvPr/>
        </p:nvCxnSpPr>
        <p:spPr>
          <a:xfrm flipH="1">
            <a:off x="1967928" y="4198674"/>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Ευθεία γραμμή σύνδεσης 123"/>
          <p:cNvCxnSpPr/>
          <p:nvPr/>
        </p:nvCxnSpPr>
        <p:spPr>
          <a:xfrm flipH="1">
            <a:off x="3018398" y="4198674"/>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Ευθεία γραμμή σύνδεσης 127"/>
          <p:cNvCxnSpPr/>
          <p:nvPr/>
        </p:nvCxnSpPr>
        <p:spPr>
          <a:xfrm flipH="1">
            <a:off x="3008352" y="4659254"/>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Ευθεία γραμμή σύνδεσης 128"/>
          <p:cNvCxnSpPr/>
          <p:nvPr/>
        </p:nvCxnSpPr>
        <p:spPr>
          <a:xfrm flipH="1">
            <a:off x="3008351" y="5119984"/>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Ευθεία γραμμή σύνδεσης 129"/>
          <p:cNvCxnSpPr/>
          <p:nvPr/>
        </p:nvCxnSpPr>
        <p:spPr>
          <a:xfrm flipH="1">
            <a:off x="6189582" y="4189911"/>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Ευθεία γραμμή σύνδεσης 131"/>
          <p:cNvCxnSpPr/>
          <p:nvPr/>
        </p:nvCxnSpPr>
        <p:spPr>
          <a:xfrm flipH="1">
            <a:off x="6184622" y="4654988"/>
            <a:ext cx="1" cy="731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Ευθεία γραμμή σύνδεσης 133"/>
          <p:cNvCxnSpPr/>
          <p:nvPr/>
        </p:nvCxnSpPr>
        <p:spPr>
          <a:xfrm flipH="1">
            <a:off x="6181102" y="5094565"/>
            <a:ext cx="1" cy="731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Ευθεία γραμμή σύνδεσης 134"/>
          <p:cNvCxnSpPr/>
          <p:nvPr/>
        </p:nvCxnSpPr>
        <p:spPr>
          <a:xfrm flipH="1">
            <a:off x="6181102" y="5536580"/>
            <a:ext cx="1" cy="731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Ευθεία γραμμή σύνδεσης 135"/>
          <p:cNvCxnSpPr/>
          <p:nvPr/>
        </p:nvCxnSpPr>
        <p:spPr>
          <a:xfrm flipH="1">
            <a:off x="6181101" y="5971056"/>
            <a:ext cx="1" cy="731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Ευθεία γραμμή σύνδεσης 138"/>
          <p:cNvCxnSpPr/>
          <p:nvPr/>
        </p:nvCxnSpPr>
        <p:spPr>
          <a:xfrm flipH="1">
            <a:off x="7433970" y="4188543"/>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0" name="Ευθεία γραμμή σύνδεσης 139"/>
          <p:cNvCxnSpPr/>
          <p:nvPr/>
        </p:nvCxnSpPr>
        <p:spPr>
          <a:xfrm flipH="1">
            <a:off x="8593856" y="4192807"/>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7784490" y="1170190"/>
            <a:ext cx="1188571" cy="292571"/>
          </a:xfrm>
          <a:prstGeom prst="rect">
            <a:avLst/>
          </a:prstGeom>
          <a:solidFill>
            <a:srgbClr val="FFCC00"/>
          </a:solidFill>
          <a:ln>
            <a:solidFill>
              <a:srgbClr val="984807"/>
            </a:solidFill>
          </a:ln>
        </p:spPr>
        <p:txBody>
          <a:bodyPr wrap="none" rtlCol="0" anchor="ctr" anchorCtr="0">
            <a:noAutofit/>
          </a:bodyPr>
          <a:lstStyle/>
          <a:p>
            <a:pPr algn="ctr" defTabSz="888210" fontAlgn="auto">
              <a:spcBef>
                <a:spcPts val="0"/>
              </a:spcBef>
              <a:spcAft>
                <a:spcPts val="0"/>
              </a:spcAft>
            </a:pPr>
            <a:r>
              <a:rPr lang="el-GR" sz="609" b="1" dirty="0">
                <a:solidFill>
                  <a:prstClr val="black"/>
                </a:solidFill>
                <a:latin typeface="Calibri"/>
                <a:cs typeface="+mn-cs"/>
              </a:rPr>
              <a:t>ΔΙΑΓΝΩΣΤΙΚΟ</a:t>
            </a:r>
            <a:r>
              <a:rPr lang="en-US" sz="609" b="1" dirty="0">
                <a:solidFill>
                  <a:prstClr val="black"/>
                </a:solidFill>
                <a:latin typeface="Calibri"/>
                <a:cs typeface="+mn-cs"/>
              </a:rPr>
              <a:t> </a:t>
            </a:r>
            <a:r>
              <a:rPr lang="el-GR" sz="609" b="1" dirty="0">
                <a:solidFill>
                  <a:prstClr val="black"/>
                </a:solidFill>
                <a:latin typeface="Calibri"/>
                <a:cs typeface="+mn-cs"/>
              </a:rPr>
              <a:t>ΕΡΓΑΣΤΗΡΙΟ</a:t>
            </a:r>
            <a:r>
              <a:rPr lang="en-US" sz="609" b="1" dirty="0">
                <a:solidFill>
                  <a:prstClr val="black"/>
                </a:solidFill>
                <a:latin typeface="Calibri"/>
                <a:cs typeface="+mn-cs"/>
              </a:rPr>
              <a:t>  &amp;</a:t>
            </a:r>
            <a:endParaRPr lang="el-GR"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ΚΕΝΤΡΟ ΑΝΑΦΟΡΑΣ</a:t>
            </a:r>
            <a:r>
              <a:rPr lang="en-US" sz="609" b="1" dirty="0">
                <a:solidFill>
                  <a:prstClr val="black"/>
                </a:solidFill>
                <a:latin typeface="Calibri"/>
                <a:cs typeface="+mn-cs"/>
              </a:rPr>
              <a:t> STDs  &amp;  AIDS</a:t>
            </a:r>
            <a:endParaRPr lang="el-GR" sz="609" b="1" dirty="0">
              <a:solidFill>
                <a:prstClr val="black"/>
              </a:solidFill>
              <a:latin typeface="Calibri"/>
              <a:cs typeface="+mn-cs"/>
            </a:endParaRPr>
          </a:p>
        </p:txBody>
      </p:sp>
      <p:sp>
        <p:nvSpPr>
          <p:cNvPr id="133" name="TextBox 132"/>
          <p:cNvSpPr txBox="1"/>
          <p:nvPr/>
        </p:nvSpPr>
        <p:spPr>
          <a:xfrm>
            <a:off x="7784490" y="1531898"/>
            <a:ext cx="1188571" cy="292571"/>
          </a:xfrm>
          <a:prstGeom prst="rect">
            <a:avLst/>
          </a:prstGeom>
          <a:solidFill>
            <a:srgbClr val="FFCC00"/>
          </a:solidFill>
          <a:ln>
            <a:solidFill>
              <a:srgbClr val="984807"/>
            </a:solidFill>
          </a:ln>
        </p:spPr>
        <p:txBody>
          <a:bodyPr wrap="none" rtlCol="0" anchor="ctr" anchorCtr="0">
            <a:noAutofit/>
          </a:bodyPr>
          <a:lstStyle/>
          <a:p>
            <a:pPr algn="ctr" defTabSz="888210" fontAlgn="auto">
              <a:spcBef>
                <a:spcPts val="0"/>
              </a:spcBef>
              <a:spcAft>
                <a:spcPts val="0"/>
              </a:spcAft>
            </a:pPr>
            <a:r>
              <a:rPr lang="el-GR" sz="559" b="1" dirty="0">
                <a:solidFill>
                  <a:prstClr val="black"/>
                </a:solidFill>
                <a:latin typeface="Calibri"/>
                <a:cs typeface="+mn-cs"/>
              </a:rPr>
              <a:t>ΕΡΓΑΣΤΗΡΙΟ</a:t>
            </a:r>
            <a:r>
              <a:rPr lang="en-US" sz="559" b="1" dirty="0">
                <a:solidFill>
                  <a:prstClr val="black"/>
                </a:solidFill>
                <a:latin typeface="Calibri"/>
                <a:cs typeface="+mn-cs"/>
              </a:rPr>
              <a:t> </a:t>
            </a:r>
            <a:r>
              <a:rPr lang="el-GR" sz="559" b="1" dirty="0" err="1">
                <a:solidFill>
                  <a:prstClr val="black"/>
                </a:solidFill>
                <a:latin typeface="Calibri"/>
                <a:cs typeface="+mn-cs"/>
              </a:rPr>
              <a:t>ΕΠΙΔΕΡΜΙΔΙΚΩΝ</a:t>
            </a:r>
            <a:r>
              <a:rPr lang="el-GR" sz="559" b="1" dirty="0">
                <a:solidFill>
                  <a:prstClr val="black"/>
                </a:solidFill>
                <a:latin typeface="Calibri"/>
                <a:cs typeface="+mn-cs"/>
              </a:rPr>
              <a:t> </a:t>
            </a:r>
            <a:endParaRPr lang="en-US" sz="559" b="1" dirty="0">
              <a:solidFill>
                <a:prstClr val="black"/>
              </a:solidFill>
              <a:latin typeface="Calibri"/>
              <a:cs typeface="+mn-cs"/>
            </a:endParaRPr>
          </a:p>
          <a:p>
            <a:pPr algn="ctr" defTabSz="888210" fontAlgn="auto">
              <a:spcBef>
                <a:spcPts val="0"/>
              </a:spcBef>
              <a:spcAft>
                <a:spcPts val="0"/>
              </a:spcAft>
            </a:pPr>
            <a:r>
              <a:rPr lang="el-GR" sz="559" b="1" dirty="0">
                <a:solidFill>
                  <a:prstClr val="black"/>
                </a:solidFill>
                <a:latin typeface="Calibri"/>
                <a:cs typeface="+mn-cs"/>
              </a:rPr>
              <a:t>ΔΟΚΙΜΑΣΙΩΝ</a:t>
            </a:r>
            <a:r>
              <a:rPr lang="en-US" sz="559" b="1" dirty="0">
                <a:solidFill>
                  <a:prstClr val="black"/>
                </a:solidFill>
                <a:latin typeface="Calibri"/>
                <a:cs typeface="+mn-cs"/>
              </a:rPr>
              <a:t> &amp; </a:t>
            </a:r>
            <a:r>
              <a:rPr lang="el-GR" sz="559" b="1" dirty="0">
                <a:solidFill>
                  <a:prstClr val="black"/>
                </a:solidFill>
                <a:latin typeface="Calibri"/>
                <a:cs typeface="+mn-cs"/>
              </a:rPr>
              <a:t>ΚΕΝΤΡΟ ΑΝΑΦΟΡΑΣ</a:t>
            </a:r>
          </a:p>
          <a:p>
            <a:pPr algn="ctr" defTabSz="888210" fontAlgn="auto">
              <a:spcBef>
                <a:spcPts val="0"/>
              </a:spcBef>
              <a:spcAft>
                <a:spcPts val="0"/>
              </a:spcAft>
            </a:pPr>
            <a:r>
              <a:rPr lang="el-GR" sz="559" b="1" dirty="0">
                <a:solidFill>
                  <a:prstClr val="black"/>
                </a:solidFill>
                <a:latin typeface="Calibri"/>
                <a:cs typeface="+mn-cs"/>
              </a:rPr>
              <a:t>ΕΠΑΓΓΕΛΜΑΤΙΚΩΝ ΔΕΡΜΑΤΟΠΑΘΕΙΩΝ</a:t>
            </a:r>
          </a:p>
        </p:txBody>
      </p:sp>
      <p:sp>
        <p:nvSpPr>
          <p:cNvPr id="138" name="TextBox 137"/>
          <p:cNvSpPr txBox="1"/>
          <p:nvPr/>
        </p:nvSpPr>
        <p:spPr>
          <a:xfrm>
            <a:off x="7791750" y="1896438"/>
            <a:ext cx="1188571" cy="292571"/>
          </a:xfrm>
          <a:prstGeom prst="rect">
            <a:avLst/>
          </a:prstGeom>
          <a:solidFill>
            <a:srgbClr val="FFCC00"/>
          </a:solidFill>
          <a:ln>
            <a:solidFill>
              <a:srgbClr val="984807"/>
            </a:solidFill>
          </a:ln>
        </p:spPr>
        <p:txBody>
          <a:bodyPr wrap="none" rtlCol="0" anchor="ctr" anchorCtr="0">
            <a:noAutofit/>
          </a:bodyPr>
          <a:lstStyle/>
          <a:p>
            <a:pPr algn="ctr" defTabSz="888210" fontAlgn="auto">
              <a:spcBef>
                <a:spcPts val="0"/>
              </a:spcBef>
              <a:spcAft>
                <a:spcPts val="0"/>
              </a:spcAft>
            </a:pPr>
            <a:r>
              <a:rPr lang="el-GR" sz="609" b="1" dirty="0" err="1">
                <a:solidFill>
                  <a:prstClr val="black"/>
                </a:solidFill>
                <a:latin typeface="Calibri"/>
                <a:cs typeface="+mn-cs"/>
              </a:rPr>
              <a:t>ΑΝΟΣΟΔΕΡΜΑΤΟΛΟΓΙΚΟ</a:t>
            </a:r>
            <a:endParaRPr lang="el-GR" sz="609" b="1" dirty="0">
              <a:solidFill>
                <a:prstClr val="black"/>
              </a:solidFill>
              <a:latin typeface="Calibri"/>
              <a:cs typeface="+mn-cs"/>
            </a:endParaRPr>
          </a:p>
          <a:p>
            <a:pPr algn="ctr" defTabSz="888210" fontAlgn="auto">
              <a:spcBef>
                <a:spcPts val="0"/>
              </a:spcBef>
              <a:spcAft>
                <a:spcPts val="0"/>
              </a:spcAft>
            </a:pPr>
            <a:r>
              <a:rPr lang="el-GR" sz="609" b="1" dirty="0">
                <a:solidFill>
                  <a:prstClr val="black"/>
                </a:solidFill>
                <a:latin typeface="Calibri"/>
                <a:cs typeface="+mn-cs"/>
              </a:rPr>
              <a:t>ΕΡΓΑΣΤΗΡΙΟ</a:t>
            </a:r>
          </a:p>
        </p:txBody>
      </p:sp>
      <p:cxnSp>
        <p:nvCxnSpPr>
          <p:cNvPr id="141" name="Ευθεία γραμμή σύνδεσης 140"/>
          <p:cNvCxnSpPr/>
          <p:nvPr/>
        </p:nvCxnSpPr>
        <p:spPr>
          <a:xfrm>
            <a:off x="8384838" y="1045741"/>
            <a:ext cx="0" cy="128000"/>
          </a:xfrm>
          <a:prstGeom prst="line">
            <a:avLst/>
          </a:prstGeom>
          <a:ln w="1905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Ευθεία γραμμή σύνδεσης 141"/>
          <p:cNvCxnSpPr/>
          <p:nvPr/>
        </p:nvCxnSpPr>
        <p:spPr>
          <a:xfrm>
            <a:off x="8383314" y="1465251"/>
            <a:ext cx="0" cy="73143"/>
          </a:xfrm>
          <a:prstGeom prst="line">
            <a:avLst/>
          </a:prstGeom>
          <a:ln w="1905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Ευθεία γραμμή σύνδεσης 142"/>
          <p:cNvCxnSpPr/>
          <p:nvPr/>
        </p:nvCxnSpPr>
        <p:spPr>
          <a:xfrm>
            <a:off x="8383314" y="1831006"/>
            <a:ext cx="0" cy="73143"/>
          </a:xfrm>
          <a:prstGeom prst="line">
            <a:avLst/>
          </a:prstGeom>
          <a:ln w="1905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Ευθεία γραμμή σύνδεσης 143"/>
          <p:cNvCxnSpPr/>
          <p:nvPr/>
        </p:nvCxnSpPr>
        <p:spPr>
          <a:xfrm flipH="1">
            <a:off x="4066901" y="4185458"/>
            <a:ext cx="1" cy="9142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F7FF4B53-CA86-8945-803B-877F99DBF784}"/>
              </a:ext>
            </a:extLst>
          </p:cNvPr>
          <p:cNvSpPr txBox="1"/>
          <p:nvPr/>
        </p:nvSpPr>
        <p:spPr>
          <a:xfrm>
            <a:off x="3474735" y="1536080"/>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n-US" sz="711" b="1" baseline="30000" dirty="0">
                <a:solidFill>
                  <a:prstClr val="black"/>
                </a:solidFill>
                <a:latin typeface="Calibri"/>
                <a:cs typeface="+mn-cs"/>
              </a:rPr>
              <a:t>5</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sp>
        <p:nvSpPr>
          <p:cNvPr id="145" name="TextBox 144">
            <a:extLst>
              <a:ext uri="{FF2B5EF4-FFF2-40B4-BE49-F238E27FC236}">
                <a16:creationId xmlns:a16="http://schemas.microsoft.com/office/drawing/2014/main" id="{1118FB57-3461-DB44-B2A3-B9146B8188F7}"/>
              </a:ext>
            </a:extLst>
          </p:cNvPr>
          <p:cNvSpPr txBox="1"/>
          <p:nvPr/>
        </p:nvSpPr>
        <p:spPr>
          <a:xfrm>
            <a:off x="4047107" y="1531035"/>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n-US" sz="711" b="1" baseline="30000" dirty="0">
                <a:solidFill>
                  <a:prstClr val="black"/>
                </a:solidFill>
                <a:latin typeface="Calibri"/>
                <a:cs typeface="+mn-cs"/>
              </a:rPr>
              <a:t>6</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sp>
        <p:nvSpPr>
          <p:cNvPr id="146" name="TextBox 145">
            <a:extLst>
              <a:ext uri="{FF2B5EF4-FFF2-40B4-BE49-F238E27FC236}">
                <a16:creationId xmlns:a16="http://schemas.microsoft.com/office/drawing/2014/main" id="{487BD45F-568A-6742-B426-8FECAF287EE8}"/>
              </a:ext>
            </a:extLst>
          </p:cNvPr>
          <p:cNvSpPr txBox="1"/>
          <p:nvPr/>
        </p:nvSpPr>
        <p:spPr>
          <a:xfrm>
            <a:off x="4626914" y="1536051"/>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7</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sp>
        <p:nvSpPr>
          <p:cNvPr id="147" name="TextBox 146">
            <a:extLst>
              <a:ext uri="{FF2B5EF4-FFF2-40B4-BE49-F238E27FC236}">
                <a16:creationId xmlns:a16="http://schemas.microsoft.com/office/drawing/2014/main" id="{0DDE4310-A1F6-6140-A9D0-A3AD601D8E9A}"/>
              </a:ext>
            </a:extLst>
          </p:cNvPr>
          <p:cNvSpPr txBox="1"/>
          <p:nvPr/>
        </p:nvSpPr>
        <p:spPr>
          <a:xfrm>
            <a:off x="5193783" y="1530049"/>
            <a:ext cx="457143" cy="250130"/>
          </a:xfrm>
          <a:prstGeom prst="rect">
            <a:avLst/>
          </a:prstGeom>
          <a:solidFill>
            <a:srgbClr val="66FF99"/>
          </a:solidFill>
          <a:ln>
            <a:solidFill>
              <a:srgbClr val="006600"/>
            </a:solidFill>
          </a:ln>
        </p:spPr>
        <p:txBody>
          <a:bodyPr wrap="none" rtlCol="0" anchor="ctr" anchorCtr="0">
            <a:noAutofit/>
          </a:bodyPr>
          <a:lstStyle/>
          <a:p>
            <a:pPr algn="ctr" defTabSz="888210" fontAlgn="auto">
              <a:spcBef>
                <a:spcPts val="0"/>
              </a:spcBef>
              <a:spcAft>
                <a:spcPts val="0"/>
              </a:spcAft>
            </a:pPr>
            <a:r>
              <a:rPr lang="el-GR" sz="711" b="1" dirty="0">
                <a:solidFill>
                  <a:prstClr val="black"/>
                </a:solidFill>
                <a:latin typeface="Calibri"/>
                <a:cs typeface="+mn-cs"/>
              </a:rPr>
              <a:t>8</a:t>
            </a:r>
            <a:r>
              <a:rPr lang="el-GR" sz="711" b="1" baseline="30000" dirty="0">
                <a:solidFill>
                  <a:prstClr val="black"/>
                </a:solidFill>
                <a:latin typeface="Calibri"/>
                <a:cs typeface="+mn-cs"/>
              </a:rPr>
              <a:t>ο</a:t>
            </a:r>
            <a:r>
              <a:rPr lang="en-US" sz="711" b="1" baseline="30000" dirty="0">
                <a:solidFill>
                  <a:prstClr val="black"/>
                </a:solidFill>
                <a:latin typeface="Calibri"/>
                <a:cs typeface="+mn-cs"/>
              </a:rPr>
              <a:t>  </a:t>
            </a:r>
            <a:r>
              <a:rPr lang="el-GR" sz="609" dirty="0">
                <a:solidFill>
                  <a:prstClr val="black"/>
                </a:solidFill>
                <a:latin typeface="Calibri"/>
                <a:cs typeface="+mn-cs"/>
              </a:rPr>
              <a:t>ΙΑΤΡΕΙΟ</a:t>
            </a:r>
          </a:p>
        </p:txBody>
      </p:sp>
      <p:cxnSp>
        <p:nvCxnSpPr>
          <p:cNvPr id="148" name="Ευθεία γραμμή σύνδεσης 124">
            <a:extLst>
              <a:ext uri="{FF2B5EF4-FFF2-40B4-BE49-F238E27FC236}">
                <a16:creationId xmlns:a16="http://schemas.microsoft.com/office/drawing/2014/main" id="{289930A1-CD13-484B-8B5A-5B2962C7AF04}"/>
              </a:ext>
            </a:extLst>
          </p:cNvPr>
          <p:cNvCxnSpPr/>
          <p:nvPr/>
        </p:nvCxnSpPr>
        <p:spPr>
          <a:xfrm flipH="1">
            <a:off x="4275994" y="1403639"/>
            <a:ext cx="1" cy="12548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49" name="Ευθεία γραμμή σύνδεσης 125">
            <a:extLst>
              <a:ext uri="{FF2B5EF4-FFF2-40B4-BE49-F238E27FC236}">
                <a16:creationId xmlns:a16="http://schemas.microsoft.com/office/drawing/2014/main" id="{771C7431-22CE-3F48-88DE-F9C547158015}"/>
              </a:ext>
            </a:extLst>
          </p:cNvPr>
          <p:cNvCxnSpPr/>
          <p:nvPr/>
        </p:nvCxnSpPr>
        <p:spPr>
          <a:xfrm flipH="1">
            <a:off x="4855485" y="1414317"/>
            <a:ext cx="1" cy="12548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50" name="Ευθεία γραμμή σύνδεσης 126">
            <a:extLst>
              <a:ext uri="{FF2B5EF4-FFF2-40B4-BE49-F238E27FC236}">
                <a16:creationId xmlns:a16="http://schemas.microsoft.com/office/drawing/2014/main" id="{9CEFD979-7F93-7E47-8186-F3CA5DFA4FD9}"/>
              </a:ext>
            </a:extLst>
          </p:cNvPr>
          <p:cNvCxnSpPr/>
          <p:nvPr/>
        </p:nvCxnSpPr>
        <p:spPr>
          <a:xfrm flipH="1">
            <a:off x="5416290" y="1403639"/>
            <a:ext cx="1" cy="125481"/>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213235"/>
      </p:ext>
    </p:extLst>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EAEAEA"/>
        </a:dk1>
        <a:lt1>
          <a:srgbClr val="FFFFFF"/>
        </a:lt1>
        <a:dk2>
          <a:srgbClr val="FFFF00"/>
        </a:dk2>
        <a:lt2>
          <a:srgbClr val="808080"/>
        </a:lt2>
        <a:accent1>
          <a:srgbClr val="00CC99"/>
        </a:accent1>
        <a:accent2>
          <a:srgbClr val="3333CC"/>
        </a:accent2>
        <a:accent3>
          <a:srgbClr val="FFFFFF"/>
        </a:accent3>
        <a:accent4>
          <a:srgbClr val="C8C8C8"/>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EAEAEA"/>
        </a:dk1>
        <a:lt1>
          <a:srgbClr val="FFFFFF"/>
        </a:lt1>
        <a:dk2>
          <a:srgbClr val="FFFF00"/>
        </a:dk2>
        <a:lt2>
          <a:srgbClr val="808080"/>
        </a:lt2>
        <a:accent1>
          <a:srgbClr val="00CC99"/>
        </a:accent1>
        <a:accent2>
          <a:srgbClr val="3333CC"/>
        </a:accent2>
        <a:accent3>
          <a:srgbClr val="FFFFFF"/>
        </a:accent3>
        <a:accent4>
          <a:srgbClr val="C8C8C8"/>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EAEAEA"/>
        </a:dk1>
        <a:lt1>
          <a:srgbClr val="FFFFFF"/>
        </a:lt1>
        <a:dk2>
          <a:srgbClr val="FFFF00"/>
        </a:dk2>
        <a:lt2>
          <a:srgbClr val="808080"/>
        </a:lt2>
        <a:accent1>
          <a:srgbClr val="00CC99"/>
        </a:accent1>
        <a:accent2>
          <a:srgbClr val="3333CC"/>
        </a:accent2>
        <a:accent3>
          <a:srgbClr val="FFFFFF"/>
        </a:accent3>
        <a:accent4>
          <a:srgbClr val="C8C8C8"/>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3002</TotalTime>
  <Words>3933</Words>
  <Application>Microsoft Macintosh PowerPoint</Application>
  <PresentationFormat>On-screen Show (4:3)</PresentationFormat>
  <Paragraphs>546</Paragraphs>
  <Slides>64</Slides>
  <Notes>51</Notes>
  <HiddenSlides>2</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64</vt:i4>
      </vt:variant>
    </vt:vector>
  </HeadingPairs>
  <TitlesOfParts>
    <vt:vector size="78" baseType="lpstr">
      <vt:lpstr>Arial</vt:lpstr>
      <vt:lpstr>BlinkMacSystemFont</vt:lpstr>
      <vt:lpstr>Calibri</vt:lpstr>
      <vt:lpstr>Calibri Light</vt:lpstr>
      <vt:lpstr>Times</vt:lpstr>
      <vt:lpstr>Times New Roman</vt:lpstr>
      <vt:lpstr>Wingdings</vt:lpstr>
      <vt:lpstr>Προεπιλεγμένη σχεδίαση</vt:lpstr>
      <vt:lpstr>Default Design</vt:lpstr>
      <vt:lpstr>1_Default Design</vt:lpstr>
      <vt:lpstr>2_Default Design</vt:lpstr>
      <vt:lpstr>Office Theme</vt:lpstr>
      <vt:lpstr>1_Office Theme</vt:lpstr>
      <vt:lpstr>Θέμα του Office</vt:lpstr>
      <vt:lpstr>PowerPoint Presentation</vt:lpstr>
      <vt:lpstr>Στόχοι της άσκησης στη Δερματολογία - Αφροδισιολογία</vt:lpstr>
      <vt:lpstr>PowerPoint Presentation</vt:lpstr>
      <vt:lpstr>PowerPoint Presentation</vt:lpstr>
      <vt:lpstr>Το Νοσοκομείο «Ανδρέας Συγγρός» (1910)</vt:lpstr>
      <vt:lpstr>Γεώργιος Φωτεινός(1876-1958)  Καθηγητής Δερματολογίας , Πρώτος Διευθυντής του Νοσοκομείου, «Ανδρέας Συγγρός»</vt:lpstr>
      <vt:lpstr>PowerPoint Presentation</vt:lpstr>
      <vt:lpstr>PowerPoint Presentation</vt:lpstr>
      <vt:lpstr>PowerPoint Presentation</vt:lpstr>
      <vt:lpstr>Το Μουσείο κέρινων προπλασμάτων «Ανδρέας Συγγρός»</vt:lpstr>
      <vt:lpstr>   Aυξημένη επίπτωση δερματικών και αφροδισίων παθήσεων</vt:lpstr>
      <vt:lpstr>PowerPoint Presentation</vt:lpstr>
      <vt:lpstr>   Σοβαρά Δερματικά Νοσήματα</vt:lpstr>
      <vt:lpstr>PowerPoint Presentation</vt:lpstr>
      <vt:lpstr>   Eξέλιξη στην έρευνα και θεραπευτική</vt:lpstr>
      <vt:lpstr>Η πορεία των ισχυρών καινοτομιών στη Δερματολογία- Αφροδισιολογία</vt:lpstr>
      <vt:lpstr>PowerPoint Presentation</vt:lpstr>
      <vt:lpstr>PowerPoint Presentation</vt:lpstr>
      <vt:lpstr>PowerPoint Presentation</vt:lpstr>
      <vt:lpstr>PowerPoint Presentation</vt:lpstr>
      <vt:lpstr>Βασικές αρχές προσέγγισης</vt:lpstr>
      <vt:lpstr>Λήψη ιστορικού</vt:lpstr>
      <vt:lpstr>Κλινική εξέταση</vt:lpstr>
      <vt:lpstr>Κλινική εξέταση/ περιγραφή εξανθήματος</vt:lpstr>
      <vt:lpstr>Λεξιλόγιο Πρωτογενών Δερματικών Βλαβών</vt:lpstr>
      <vt:lpstr>Κηλίδα</vt:lpstr>
      <vt:lpstr>PowerPoint Presentation</vt:lpstr>
      <vt:lpstr>Κηλίδα</vt:lpstr>
      <vt:lpstr>Λεύκη</vt:lpstr>
      <vt:lpstr>Βλατίδα</vt:lpstr>
      <vt:lpstr>PowerPoint Presentation</vt:lpstr>
      <vt:lpstr>Βλατίδα</vt:lpstr>
      <vt:lpstr>Πλάκα</vt:lpstr>
      <vt:lpstr>Πλάκα</vt:lpstr>
      <vt:lpstr>Δισκοειδές-νομισματοειδές </vt:lpstr>
      <vt:lpstr>Ξανθέλασμα</vt:lpstr>
      <vt:lpstr>Οζίδιο</vt:lpstr>
      <vt:lpstr>PowerPoint Presentation</vt:lpstr>
      <vt:lpstr>Οζίδιο</vt:lpstr>
      <vt:lpstr>Οζίδιο</vt:lpstr>
      <vt:lpstr>Πομφός</vt:lpstr>
      <vt:lpstr>PowerPoint Presentation</vt:lpstr>
      <vt:lpstr>Πομφός</vt:lpstr>
      <vt:lpstr>Aγγειο-οίδημα</vt:lpstr>
      <vt:lpstr>  Πομφόλυγα: Έπαρμα του δέρματος, μεγαλύτερο του 1 εκ., με ορώδες ή αιματηρό υγρό</vt:lpstr>
      <vt:lpstr>PowerPoint Presentation</vt:lpstr>
      <vt:lpstr>Πομφόλυγες </vt:lpstr>
      <vt:lpstr>Φλύκταινα</vt:lpstr>
      <vt:lpstr>PowerPoint Presentation</vt:lpstr>
      <vt:lpstr>  Έλκωση: Καταστροφή των στοιβάδων του δέρματος η οποία φτάνει μέχρι το χόριο και κατά την επούλωσή του καταλείπει ουλή</vt:lpstr>
      <vt:lpstr>PowerPoint Presentation</vt:lpstr>
      <vt:lpstr>PowerPoint Presentation</vt:lpstr>
      <vt:lpstr>Πώς περιγράφουμε ένα εξάνθημα;</vt:lpstr>
      <vt:lpstr>Πλάκα</vt:lpstr>
      <vt:lpstr>Πώς περιγράφουμε ένα εξάνθημα;</vt:lpstr>
      <vt:lpstr>Δερματοτομική </vt:lpstr>
      <vt:lpstr>PowerPoint Presentation</vt:lpstr>
      <vt:lpstr>PowerPoint Presentation</vt:lpstr>
      <vt:lpstr>Δερματοσκόπηση</vt:lpstr>
      <vt:lpstr>Mικροσκόπηση</vt:lpstr>
      <vt:lpstr>Mικροσκόπηση</vt:lpstr>
      <vt:lpstr>Βιοψία δέρματος</vt:lpstr>
      <vt:lpstr>ΙΣΤΟΠΑΘΟΛΟΓΙΑ ΔΕΡΜΑΤΟΣ</vt:lpstr>
      <vt:lpstr>Καλώς ήλθατε!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ΑΝΑΤΟΜΙΑ &amp; ΦΥΣΙΟΛΟΓΙΑ ΔΕΡΜΑΤΟΣ</dc:title>
  <dc:creator>drigo</dc:creator>
  <cp:lastModifiedBy>ALEXANDER STRATIGOS</cp:lastModifiedBy>
  <cp:revision>232</cp:revision>
  <dcterms:created xsi:type="dcterms:W3CDTF">2012-10-18T08:05:38Z</dcterms:created>
  <dcterms:modified xsi:type="dcterms:W3CDTF">2024-03-27T05:41:10Z</dcterms:modified>
</cp:coreProperties>
</file>