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8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Welcome" id="{E75E278A-FF0E-49A4-B170-79828D63BBAD}">
          <p14:sldIdLst/>
        </p14:section>
        <p14:section name="Design, Morph, Annotate, Work Together, Tell Me" id="{B9B51309-D148-4332-87C2-07BE32FBCA3B}">
          <p14:sldIdLst>
            <p14:sldId id="283"/>
          </p14:sldIdLst>
        </p14:section>
        <p14:section name="Learn More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Συντάκτης" initials="Σ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241" autoAdjust="0"/>
  </p:normalViewPr>
  <p:slideViewPr>
    <p:cSldViewPr snapToGrid="0">
      <p:cViewPr varScale="1">
        <p:scale>
          <a:sx n="77" d="100"/>
          <a:sy n="77" d="100"/>
        </p:scale>
        <p:origin x="-96" y="-8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80FBE-A8DF-4758-9AC4-3A9E1039168F}" type="datetimeFigureOut">
              <a:rPr lang="en-US" smtClean="0"/>
              <a:pPr/>
              <a:t>10/14/2020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79768-A2FC-4D08-91F6-8DCE6C566B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025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pPr/>
              <a:t>10/14/2020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10/14/2020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643945" y="2178647"/>
            <a:ext cx="11204618" cy="4350942"/>
          </a:xfrm>
        </p:spPr>
        <p:txBody>
          <a:bodyPr>
            <a:normAutofit fontScale="77500" lnSpcReduction="20000"/>
          </a:bodyPr>
          <a:lstStyle/>
          <a:p>
            <a:r>
              <a:rPr lang="el-GR" sz="2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Αγαπητοί φοιτητές, </a:t>
            </a:r>
          </a:p>
          <a:p>
            <a:r>
              <a:rPr lang="el-GR" sz="2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Θα θέλαμε να σας ενημερώσουμε ότι η αντιγραφή</a:t>
            </a:r>
            <a:r>
              <a:rPr lang="en-US" sz="2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l-GR" sz="2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καταγραφή, αναπαραγωγή, μετάδοση ή </a:t>
            </a:r>
            <a:r>
              <a:rPr lang="el-GR" sz="2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διανομή με οποιοδήποτε τρόπο, του </a:t>
            </a:r>
            <a:r>
              <a:rPr lang="el-GR" sz="2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συνόλου ή μέρους των ηλεκτρονικών μαθημάτων, χωρίς προηγούμενη ρητή γραπτή συγκατάθεση του διδάσκοντος δεν επιτρέπεται βάσει νόμου. </a:t>
            </a:r>
          </a:p>
          <a:p>
            <a:r>
              <a:rPr lang="el-GR" sz="2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Το ίδιο ισχύει και για τις διαφάνειες/παρουσιάσεις που αναρτώνται στην ηλεκτρονική τάξη το</a:t>
            </a:r>
            <a:r>
              <a:rPr lang="el-GR" sz="2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υ</a:t>
            </a:r>
            <a:r>
              <a:rPr lang="el-GR" sz="2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μαθήματος, οι οποίες είναι στη </a:t>
            </a:r>
            <a:r>
              <a:rPr lang="el-GR" sz="2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διάθεσή σας για προσωπική χρήση και εκπαιδευτικούς σκοπούς. </a:t>
            </a:r>
          </a:p>
          <a:p>
            <a:r>
              <a:rPr lang="el-GR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12192000" cy="1794943"/>
            <a:chOff x="0" y="0"/>
            <a:chExt cx="12192000" cy="1794943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17949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/>
            <a:srcRect r="55132" b="7036"/>
            <a:stretch/>
          </p:blipFill>
          <p:spPr>
            <a:xfrm>
              <a:off x="86073" y="0"/>
              <a:ext cx="2840008" cy="179494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85870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F10001108_Welcome to Powerpoint 2016_CLR_v2" id="{CAB9082A-965C-42BE-8170-C940D3319B60}" vid="{82B84162-888A-4FD2-BEC9-B29B6DB2C73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0072C5-DDE0-4258-BA7A-4D4B80DFA632}">
  <ds:schemaRefs>
    <ds:schemaRef ds:uri="http://www.w3.org/XML/1998/namespace"/>
    <ds:schemaRef ds:uri="71af3243-3dd4-4a8d-8c0d-dd76da1f02a5"/>
    <ds:schemaRef ds:uri="http://purl.org/dc/dcmitype/"/>
    <ds:schemaRef ds:uri="http://purl.org/dc/elements/1.1/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16c05727-aa75-4e4a-9b5f-8a80a1165891"/>
  </ds:schemaRefs>
</ds:datastoreItem>
</file>

<file path=customXml/itemProps2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</Template>
  <TotalTime>0</TotalTime>
  <Words>72</Words>
  <Application>Microsoft Office PowerPoint</Application>
  <PresentationFormat>Προσαρμογή</PresentationFormat>
  <Paragraphs>4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WelcomeDoc</vt:lpstr>
      <vt:lpstr>Διαφάνεια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2020-04-05T15:57:58Z</dcterms:created>
  <dcterms:modified xsi:type="dcterms:W3CDTF">2020-10-14T09:37:22Z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