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7" r:id="rId4"/>
    <p:sldMasterId id="2147483678" r:id="rId5"/>
    <p:sldMasterId id="2147483679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</p:sldIdLst>
  <p:sldSz cy="6858000" cx="9144000"/>
  <p:notesSz cx="6858000" cy="9144000"/>
  <p:embeddedFontLst>
    <p:embeddedFont>
      <p:font typeface="Libre Franklin Thin"/>
      <p:regular r:id="rId65"/>
      <p:bold r:id="rId66"/>
      <p:italic r:id="rId67"/>
      <p:boldItalic r:id="rId6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3.xml"/><Relationship Id="rId42" Type="http://schemas.openxmlformats.org/officeDocument/2006/relationships/slide" Target="slides/slide35.xml"/><Relationship Id="rId41" Type="http://schemas.openxmlformats.org/officeDocument/2006/relationships/slide" Target="slides/slide34.xml"/><Relationship Id="rId44" Type="http://schemas.openxmlformats.org/officeDocument/2006/relationships/slide" Target="slides/slide37.xml"/><Relationship Id="rId43" Type="http://schemas.openxmlformats.org/officeDocument/2006/relationships/slide" Target="slides/slide36.xml"/><Relationship Id="rId46" Type="http://schemas.openxmlformats.org/officeDocument/2006/relationships/slide" Target="slides/slide39.xml"/><Relationship Id="rId45" Type="http://schemas.openxmlformats.org/officeDocument/2006/relationships/slide" Target="slides/slide38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48" Type="http://schemas.openxmlformats.org/officeDocument/2006/relationships/slide" Target="slides/slide41.xml"/><Relationship Id="rId47" Type="http://schemas.openxmlformats.org/officeDocument/2006/relationships/slide" Target="slides/slide40.xml"/><Relationship Id="rId49" Type="http://schemas.openxmlformats.org/officeDocument/2006/relationships/slide" Target="slides/slide42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slide" Target="slides/slide24.xml"/><Relationship Id="rId30" Type="http://schemas.openxmlformats.org/officeDocument/2006/relationships/slide" Target="slides/slide23.xml"/><Relationship Id="rId33" Type="http://schemas.openxmlformats.org/officeDocument/2006/relationships/slide" Target="slides/slide26.xml"/><Relationship Id="rId32" Type="http://schemas.openxmlformats.org/officeDocument/2006/relationships/slide" Target="slides/slide25.xml"/><Relationship Id="rId35" Type="http://schemas.openxmlformats.org/officeDocument/2006/relationships/slide" Target="slides/slide28.xml"/><Relationship Id="rId34" Type="http://schemas.openxmlformats.org/officeDocument/2006/relationships/slide" Target="slides/slide27.xml"/><Relationship Id="rId37" Type="http://schemas.openxmlformats.org/officeDocument/2006/relationships/slide" Target="slides/slide30.xml"/><Relationship Id="rId36" Type="http://schemas.openxmlformats.org/officeDocument/2006/relationships/slide" Target="slides/slide29.xml"/><Relationship Id="rId39" Type="http://schemas.openxmlformats.org/officeDocument/2006/relationships/slide" Target="slides/slide32.xml"/><Relationship Id="rId38" Type="http://schemas.openxmlformats.org/officeDocument/2006/relationships/slide" Target="slides/slide31.xml"/><Relationship Id="rId62" Type="http://schemas.openxmlformats.org/officeDocument/2006/relationships/slide" Target="slides/slide55.xml"/><Relationship Id="rId61" Type="http://schemas.openxmlformats.org/officeDocument/2006/relationships/slide" Target="slides/slide54.xml"/><Relationship Id="rId20" Type="http://schemas.openxmlformats.org/officeDocument/2006/relationships/slide" Target="slides/slide13.xml"/><Relationship Id="rId64" Type="http://schemas.openxmlformats.org/officeDocument/2006/relationships/slide" Target="slides/slide57.xml"/><Relationship Id="rId63" Type="http://schemas.openxmlformats.org/officeDocument/2006/relationships/slide" Target="slides/slide56.xml"/><Relationship Id="rId22" Type="http://schemas.openxmlformats.org/officeDocument/2006/relationships/slide" Target="slides/slide15.xml"/><Relationship Id="rId66" Type="http://schemas.openxmlformats.org/officeDocument/2006/relationships/font" Target="fonts/LibreFranklinThin-bold.fntdata"/><Relationship Id="rId21" Type="http://schemas.openxmlformats.org/officeDocument/2006/relationships/slide" Target="slides/slide14.xml"/><Relationship Id="rId65" Type="http://schemas.openxmlformats.org/officeDocument/2006/relationships/font" Target="fonts/LibreFranklinThin-regular.fntdata"/><Relationship Id="rId24" Type="http://schemas.openxmlformats.org/officeDocument/2006/relationships/slide" Target="slides/slide17.xml"/><Relationship Id="rId68" Type="http://schemas.openxmlformats.org/officeDocument/2006/relationships/font" Target="fonts/LibreFranklinThin-boldItalic.fntdata"/><Relationship Id="rId23" Type="http://schemas.openxmlformats.org/officeDocument/2006/relationships/slide" Target="slides/slide16.xml"/><Relationship Id="rId67" Type="http://schemas.openxmlformats.org/officeDocument/2006/relationships/font" Target="fonts/LibreFranklinThin-italic.fntdata"/><Relationship Id="rId60" Type="http://schemas.openxmlformats.org/officeDocument/2006/relationships/slide" Target="slides/slide53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29" Type="http://schemas.openxmlformats.org/officeDocument/2006/relationships/slide" Target="slides/slide22.xml"/><Relationship Id="rId51" Type="http://schemas.openxmlformats.org/officeDocument/2006/relationships/slide" Target="slides/slide44.xml"/><Relationship Id="rId50" Type="http://schemas.openxmlformats.org/officeDocument/2006/relationships/slide" Target="slides/slide43.xml"/><Relationship Id="rId53" Type="http://schemas.openxmlformats.org/officeDocument/2006/relationships/slide" Target="slides/slide46.xml"/><Relationship Id="rId52" Type="http://schemas.openxmlformats.org/officeDocument/2006/relationships/slide" Target="slides/slide45.xml"/><Relationship Id="rId11" Type="http://schemas.openxmlformats.org/officeDocument/2006/relationships/slide" Target="slides/slide4.xml"/><Relationship Id="rId55" Type="http://schemas.openxmlformats.org/officeDocument/2006/relationships/slide" Target="slides/slide48.xml"/><Relationship Id="rId10" Type="http://schemas.openxmlformats.org/officeDocument/2006/relationships/slide" Target="slides/slide3.xml"/><Relationship Id="rId54" Type="http://schemas.openxmlformats.org/officeDocument/2006/relationships/slide" Target="slides/slide47.xml"/><Relationship Id="rId13" Type="http://schemas.openxmlformats.org/officeDocument/2006/relationships/slide" Target="slides/slide6.xml"/><Relationship Id="rId57" Type="http://schemas.openxmlformats.org/officeDocument/2006/relationships/slide" Target="slides/slide50.xml"/><Relationship Id="rId12" Type="http://schemas.openxmlformats.org/officeDocument/2006/relationships/slide" Target="slides/slide5.xml"/><Relationship Id="rId56" Type="http://schemas.openxmlformats.org/officeDocument/2006/relationships/slide" Target="slides/slide49.xml"/><Relationship Id="rId15" Type="http://schemas.openxmlformats.org/officeDocument/2006/relationships/slide" Target="slides/slide8.xml"/><Relationship Id="rId59" Type="http://schemas.openxmlformats.org/officeDocument/2006/relationships/slide" Target="slides/slide52.xml"/><Relationship Id="rId14" Type="http://schemas.openxmlformats.org/officeDocument/2006/relationships/slide" Target="slides/slide7.xml"/><Relationship Id="rId58" Type="http://schemas.openxmlformats.org/officeDocument/2006/relationships/slide" Target="slides/slide51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2" name="Google Shape;212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31d0a805ea4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g31d0a805ea4_0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31d0a805ea4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g31d0a805ea4_0_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31d0a805ea4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g31d0a805ea4_0_2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31d0a805ea4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g31d0a805ea4_0_5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31d0a805ea4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g31d0a805ea4_0_5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3a1a4cbe33c_0_3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g3a1a4cbe33c_0_36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3a1a4cbe33c_0_3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g3a1a4cbe33c_0_35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3a1a4cbe33c_0_1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g3a1a4cbe33c_0_11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3a1a4cbe33c_0_1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" name="Google Shape;271;g3a1a4cbe33c_0_112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3a1a4cbe33c_0_1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g3a1a4cbe33c_0_114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3a1a4cbe33c_0_1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g3a1a4cbe33c_0_110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3a1a4cbe33c_0_9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g3a1a4cbe33c_0_91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31d0a805ea4_0_3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g31d0a805ea4_0_30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3a1a4cbe33c_0_6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2" name="Google Shape;312;g3a1a4cbe33c_0_66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3a1a4cbe33c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g3a1a4cbe33c_0_6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3a1a4cbe33c_0_3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5" name="Google Shape;325;g3a1a4cbe33c_0_37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g3a1a4cbe33c_0_10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g3a1a4cbe33c_0_108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31d0a805ea4_0_3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9" name="Google Shape;339;g31d0a805ea4_0_39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3a1a4cbe33c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5" name="Google Shape;345;g3a1a4cbe33c_0_1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3a1a4cbe33c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1" name="Google Shape;351;g3a1a4cbe33c_0_3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31d0a805ea4_0_3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8" name="Google Shape;358;g31d0a805ea4_0_39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3a1a4cbe33c_0_10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5" name="Google Shape;365;g3a1a4cbe33c_0_108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g3a1a4cbe33c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1" name="Google Shape;371;g3a1a4cbe33c_0_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3a1a4cbe33c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g3a1a4cbe33c_0_2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g3a1a4cbe33c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6" name="Google Shape;386;g3a1a4cbe33c_0_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g31d0a805ea4_0_4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4" name="Google Shape;394;g31d0a805ea4_0_47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3a1a4cbe33c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1" name="Google Shape;401;g3a1a4cbe33c_0_7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3a1a4cbe33c_0_4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8" name="Google Shape;408;g3a1a4cbe33c_0_4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g3a26145dfc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5" name="Google Shape;415;g3a26145dfce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g3a26145dfce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2" name="Google Shape;422;g3a26145dfce_0_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g3a1a4cbe33c_0_4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9" name="Google Shape;429;g3a1a4cbe33c_0_40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g3a1a4cbe33c_0_4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6" name="Google Shape;436;g3a1a4cbe33c_0_40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g3a1a4cbe33c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3" name="Google Shape;443;g3a1a4cbe33c_0_7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g3a1a4cbe33c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0" name="Google Shape;450;g3a1a4cbe33c_0_8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g31d0a805ea4_0_6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7" name="Google Shape;457;g31d0a805ea4_0_60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g31d0a805ea4_0_5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5" name="Google Shape;465;g31d0a805ea4_0_59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g31d0a805ea4_0_5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2" name="Google Shape;472;g31d0a805ea4_0_56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g31d0a805ea4_0_5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9" name="Google Shape;479;g31d0a805ea4_0_59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g31d0a805ea4_0_5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6" name="Google Shape;486;g31d0a805ea4_0_57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g31d0a805ea4_0_6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4" name="Google Shape;494;g31d0a805ea4_0_6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g31d0a805ea4_0_6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1" name="Google Shape;501;g31d0a805ea4_0_68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g31d0a805ea4_0_6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9" name="Google Shape;509;g31d0a805ea4_0_62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4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g31d0a805ea4_0_6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6" name="Google Shape;516;g31d0a805ea4_0_63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g3a1a4cbe33c_0_10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3" name="Google Shape;523;g3a1a4cbe33c_0_109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g3a1a4cbe33c_0_5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0" name="Google Shape;530;g3a1a4cbe33c_0_58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g3a1a4cbe33c_0_11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8" name="Google Shape;538;g3a1a4cbe33c_0_116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g31d0a805ea4_0_6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5" name="Google Shape;545;g31d0a805ea4_0_64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g3a1a4cbe33c_0_11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2" name="Google Shape;552;g3a1a4cbe33c_0_117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g3a9163d08fc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9" name="Google Shape;559;g3a9163d08fc_0_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g3a1a4cbe33c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6" name="Google Shape;566;g3a1a4cbe33c_0_5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g31d0a805ea4_0_6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3" name="Google Shape;573;g31d0a805ea4_0_66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g31d0a805ea4_0_6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0" name="Google Shape;580;g31d0a805ea4_0_67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g3a1a4cbe33c_0_7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7" name="Google Shape;587;g3a1a4cbe33c_0_74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g3a1a4cbe33c_0_8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5" name="Google Shape;595;g3a1a4cbe33c_0_82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0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g3a1a4cbe33c_0_9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2" name="Google Shape;602;g3a1a4cbe33c_0_99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6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g31d0a805ea4_0_6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8" name="Google Shape;608;g31d0a805ea4_0_67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bg>
      <p:bgPr>
        <a:solidFill>
          <a:srgbClr val="7F7F7F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202199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2" name="Google Shape;22;p2"/>
          <p:cNvSpPr txBox="1"/>
          <p:nvPr>
            <p:ph type="ctrTitle"/>
          </p:nvPr>
        </p:nvSpPr>
        <p:spPr>
          <a:xfrm>
            <a:off x="1066800" y="5265057"/>
            <a:ext cx="7772400" cy="9334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ibre Franklin Thin"/>
              <a:buNone/>
              <a:defRPr sz="32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"/>
          <p:cNvSpPr txBox="1"/>
          <p:nvPr>
            <p:ph idx="1" type="subTitle"/>
          </p:nvPr>
        </p:nvSpPr>
        <p:spPr>
          <a:xfrm>
            <a:off x="2438400" y="6052461"/>
            <a:ext cx="64008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  <a:defRPr sz="24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cxnSp>
        <p:nvCxnSpPr>
          <p:cNvPr id="24" name="Google Shape;24;p2"/>
          <p:cNvCxnSpPr/>
          <p:nvPr/>
        </p:nvCxnSpPr>
        <p:spPr>
          <a:xfrm>
            <a:off x="0" y="200681"/>
            <a:ext cx="9136800" cy="0"/>
          </a:xfrm>
          <a:prstGeom prst="straightConnector1">
            <a:avLst/>
          </a:prstGeom>
          <a:noFill/>
          <a:ln cap="flat" cmpd="sng" w="25400">
            <a:solidFill>
              <a:srgbClr val="3F3F3F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5" name="Google Shape;25;p2"/>
          <p:cNvCxnSpPr/>
          <p:nvPr/>
        </p:nvCxnSpPr>
        <p:spPr>
          <a:xfrm>
            <a:off x="0" y="5345699"/>
            <a:ext cx="9136800" cy="0"/>
          </a:xfrm>
          <a:prstGeom prst="straightConnector1">
            <a:avLst/>
          </a:prstGeom>
          <a:noFill/>
          <a:ln cap="flat" cmpd="sng" w="25400">
            <a:solidFill>
              <a:srgbClr val="3F3F3F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"/>
          <p:cNvSpPr txBox="1"/>
          <p:nvPr>
            <p:ph type="title"/>
          </p:nvPr>
        </p:nvSpPr>
        <p:spPr>
          <a:xfrm>
            <a:off x="457200" y="274638"/>
            <a:ext cx="8229600" cy="7921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3"/>
          <p:cNvSpPr txBox="1"/>
          <p:nvPr>
            <p:ph idx="1" type="body"/>
          </p:nvPr>
        </p:nvSpPr>
        <p:spPr>
          <a:xfrm>
            <a:off x="457200" y="1066800"/>
            <a:ext cx="82296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9" name="Google Shape;29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ulleted Title and Content">
  <p:cSld name="Bulleted Title and Conte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4"/>
          <p:cNvSpPr txBox="1"/>
          <p:nvPr>
            <p:ph type="title"/>
          </p:nvPr>
        </p:nvSpPr>
        <p:spPr>
          <a:xfrm>
            <a:off x="457200" y="274638"/>
            <a:ext cx="8229600" cy="7921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4"/>
          <p:cNvSpPr txBox="1"/>
          <p:nvPr>
            <p:ph idx="1" type="body"/>
          </p:nvPr>
        </p:nvSpPr>
        <p:spPr>
          <a:xfrm>
            <a:off x="457200" y="1066800"/>
            <a:ext cx="8229600" cy="44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Char char="•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Arial"/>
              <a:buChar char="•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Arial"/>
              <a:buChar char="•"/>
              <a:defRPr sz="16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" name="Google Shape;35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Light Backgroun">
  <p:cSld name="Title and Content Light Backgroun">
    <p:bg>
      <p:bgPr>
        <a:solidFill>
          <a:schemeClr val="lt1"/>
        </a:solidFill>
      </p:bgPr>
    </p:bg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2" name="Google Shape;42;p5"/>
          <p:cNvSpPr txBox="1"/>
          <p:nvPr>
            <p:ph type="title"/>
          </p:nvPr>
        </p:nvSpPr>
        <p:spPr>
          <a:xfrm>
            <a:off x="457200" y="274638"/>
            <a:ext cx="8229600" cy="7921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5"/>
          <p:cNvSpPr txBox="1"/>
          <p:nvPr>
            <p:ph idx="1" type="body"/>
          </p:nvPr>
        </p:nvSpPr>
        <p:spPr>
          <a:xfrm>
            <a:off x="457200" y="1066800"/>
            <a:ext cx="8229600" cy="44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No Side Graphic">
  <p:cSld name="Title and Content No Side Graphic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8" name="Google Shape;48;p6"/>
          <p:cNvSpPr txBox="1"/>
          <p:nvPr>
            <p:ph type="title"/>
          </p:nvPr>
        </p:nvSpPr>
        <p:spPr>
          <a:xfrm>
            <a:off x="457200" y="274638"/>
            <a:ext cx="8229600" cy="7921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6"/>
          <p:cNvSpPr txBox="1"/>
          <p:nvPr>
            <p:ph idx="1" type="body"/>
          </p:nvPr>
        </p:nvSpPr>
        <p:spPr>
          <a:xfrm>
            <a:off x="457200" y="1066800"/>
            <a:ext cx="8229600" cy="44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7"/>
          <p:cNvSpPr txBox="1"/>
          <p:nvPr>
            <p:ph type="title"/>
          </p:nvPr>
        </p:nvSpPr>
        <p:spPr>
          <a:xfrm>
            <a:off x="762000" y="4167187"/>
            <a:ext cx="70866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000"/>
              <a:buFont typeface="Libre Franklin Thin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" type="body"/>
          </p:nvPr>
        </p:nvSpPr>
        <p:spPr>
          <a:xfrm>
            <a:off x="762000" y="2667000"/>
            <a:ext cx="7086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Calibri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53" name="Google Shape;53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bg>
      <p:bgPr>
        <a:gradFill>
          <a:gsLst>
            <a:gs pos="0">
              <a:srgbClr val="7F7F7F"/>
            </a:gs>
            <a:gs pos="86000">
              <a:srgbClr val="F2F2F2"/>
            </a:gs>
            <a:gs pos="100000">
              <a:srgbClr val="BFBFBF"/>
            </a:gs>
          </a:gsLst>
          <a:lin ang="5400000" scaled="0"/>
        </a:gra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8"/>
          <p:cNvSpPr txBox="1"/>
          <p:nvPr>
            <p:ph type="title"/>
          </p:nvPr>
        </p:nvSpPr>
        <p:spPr>
          <a:xfrm>
            <a:off x="457200" y="274638"/>
            <a:ext cx="8229600" cy="7921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8"/>
          <p:cNvSpPr txBox="1"/>
          <p:nvPr>
            <p:ph idx="1" type="body"/>
          </p:nvPr>
        </p:nvSpPr>
        <p:spPr>
          <a:xfrm>
            <a:off x="457200" y="1143000"/>
            <a:ext cx="4038600" cy="44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Calibri"/>
              <a:buNone/>
              <a:defRPr sz="20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Calibri"/>
              <a:buNone/>
              <a:defRPr sz="2000"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Calibri"/>
              <a:buNone/>
              <a:defRPr sz="20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None/>
              <a:defRPr sz="18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None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59" name="Google Shape;59;p8"/>
          <p:cNvSpPr txBox="1"/>
          <p:nvPr>
            <p:ph idx="2" type="body"/>
          </p:nvPr>
        </p:nvSpPr>
        <p:spPr>
          <a:xfrm>
            <a:off x="4648200" y="1143000"/>
            <a:ext cx="4038600" cy="44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Calibri"/>
              <a:buNone/>
              <a:defRPr sz="20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Calibri"/>
              <a:buNone/>
              <a:defRPr sz="2000"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Calibri"/>
              <a:buNone/>
              <a:defRPr sz="20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None/>
              <a:defRPr sz="18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None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60" name="Google Shape;60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>
  <p:cSld name="Comparison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9"/>
          <p:cNvSpPr txBox="1"/>
          <p:nvPr>
            <p:ph idx="1" type="body"/>
          </p:nvPr>
        </p:nvSpPr>
        <p:spPr>
          <a:xfrm>
            <a:off x="457200" y="1112838"/>
            <a:ext cx="3962400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Calibri"/>
              <a:buNone/>
              <a:defRPr b="1" sz="20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Calibri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Calibri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Calibri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5" name="Google Shape;65;p9"/>
          <p:cNvSpPr txBox="1"/>
          <p:nvPr>
            <p:ph idx="2" type="body"/>
          </p:nvPr>
        </p:nvSpPr>
        <p:spPr>
          <a:xfrm>
            <a:off x="457200" y="1828801"/>
            <a:ext cx="3962400" cy="38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Calibri"/>
              <a:buNone/>
              <a:defRPr sz="20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Calibri"/>
              <a:buNone/>
              <a:defRPr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None/>
              <a:defRPr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Calibri"/>
              <a:buNone/>
              <a:defRPr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Calibri"/>
              <a:buNone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6" name="Google Shape;66;p9"/>
          <p:cNvSpPr txBox="1"/>
          <p:nvPr>
            <p:ph idx="3" type="body"/>
          </p:nvPr>
        </p:nvSpPr>
        <p:spPr>
          <a:xfrm>
            <a:off x="4724400" y="1112838"/>
            <a:ext cx="3963957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Calibri"/>
              <a:buNone/>
              <a:defRPr b="1" sz="20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Calibri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Calibri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Calibri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7" name="Google Shape;67;p9"/>
          <p:cNvSpPr txBox="1"/>
          <p:nvPr>
            <p:ph idx="4" type="body"/>
          </p:nvPr>
        </p:nvSpPr>
        <p:spPr>
          <a:xfrm>
            <a:off x="4724400" y="1828801"/>
            <a:ext cx="3963957" cy="38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Calibri"/>
              <a:buNone/>
              <a:defRPr sz="20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Calibri"/>
              <a:buNone/>
              <a:defRPr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None/>
              <a:defRPr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Calibri"/>
              <a:buNone/>
              <a:defRPr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Calibri"/>
              <a:buNone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8" name="Google Shape;6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1" name="Google Shape;71;p9"/>
          <p:cNvSpPr txBox="1"/>
          <p:nvPr>
            <p:ph type="title"/>
          </p:nvPr>
        </p:nvSpPr>
        <p:spPr>
          <a:xfrm>
            <a:off x="457200" y="274638"/>
            <a:ext cx="8153400" cy="7921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0"/>
          <p:cNvSpPr txBox="1"/>
          <p:nvPr>
            <p:ph type="title"/>
          </p:nvPr>
        </p:nvSpPr>
        <p:spPr>
          <a:xfrm>
            <a:off x="457200" y="274638"/>
            <a:ext cx="8229600" cy="7921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2"/>
          <p:cNvSpPr txBox="1"/>
          <p:nvPr>
            <p:ph type="title"/>
          </p:nvPr>
        </p:nvSpPr>
        <p:spPr>
          <a:xfrm>
            <a:off x="609600" y="285750"/>
            <a:ext cx="2438400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Libre Franklin Thin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" type="body"/>
          </p:nvPr>
        </p:nvSpPr>
        <p:spPr>
          <a:xfrm>
            <a:off x="3124200" y="304800"/>
            <a:ext cx="5562600" cy="525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Calibri"/>
              <a:buNone/>
              <a:defRPr sz="20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Calibri"/>
              <a:buNone/>
              <a:defRPr sz="2000"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Calibri"/>
              <a:buNone/>
              <a:defRPr sz="2000"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Calibri"/>
              <a:buNone/>
              <a:defRPr sz="2000"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Calibri"/>
              <a:buNone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84" name="Google Shape;84;p12"/>
          <p:cNvSpPr txBox="1"/>
          <p:nvPr>
            <p:ph idx="2" type="body"/>
          </p:nvPr>
        </p:nvSpPr>
        <p:spPr>
          <a:xfrm>
            <a:off x="609600" y="1447801"/>
            <a:ext cx="2438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Calibri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Calibri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Calibri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Calibri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85" name="Google Shape;85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3"/>
          <p:cNvSpPr txBox="1"/>
          <p:nvPr>
            <p:ph type="title"/>
          </p:nvPr>
        </p:nvSpPr>
        <p:spPr>
          <a:xfrm>
            <a:off x="2057400" y="42672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Libre Franklin Thin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3"/>
          <p:cNvSpPr/>
          <p:nvPr>
            <p:ph idx="2" type="pic"/>
          </p:nvPr>
        </p:nvSpPr>
        <p:spPr>
          <a:xfrm>
            <a:off x="2057400" y="228600"/>
            <a:ext cx="5486400" cy="3962400"/>
          </a:xfrm>
          <a:prstGeom prst="rect">
            <a:avLst/>
          </a:prstGeom>
          <a:noFill/>
          <a:ln>
            <a:noFill/>
          </a:ln>
        </p:spPr>
      </p:sp>
      <p:sp>
        <p:nvSpPr>
          <p:cNvPr id="91" name="Google Shape;91;p13"/>
          <p:cNvSpPr txBox="1"/>
          <p:nvPr>
            <p:ph idx="1" type="body"/>
          </p:nvPr>
        </p:nvSpPr>
        <p:spPr>
          <a:xfrm>
            <a:off x="2057400" y="48339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Calibri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Calibri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Calibri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Calibri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92" name="Google Shape;92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4"/>
          <p:cNvSpPr txBox="1"/>
          <p:nvPr>
            <p:ph type="title"/>
          </p:nvPr>
        </p:nvSpPr>
        <p:spPr>
          <a:xfrm>
            <a:off x="457200" y="274638"/>
            <a:ext cx="8229600" cy="7921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14"/>
          <p:cNvSpPr txBox="1"/>
          <p:nvPr>
            <p:ph idx="1" type="body"/>
          </p:nvPr>
        </p:nvSpPr>
        <p:spPr>
          <a:xfrm rot="5400000">
            <a:off x="2324100" y="-800100"/>
            <a:ext cx="4495800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8" name="Google Shape;98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5"/>
          <p:cNvSpPr txBox="1"/>
          <p:nvPr>
            <p:ph type="title"/>
          </p:nvPr>
        </p:nvSpPr>
        <p:spPr>
          <a:xfrm rot="5400000">
            <a:off x="5524500" y="2476501"/>
            <a:ext cx="53340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15"/>
          <p:cNvSpPr txBox="1"/>
          <p:nvPr>
            <p:ph idx="1" type="body"/>
          </p:nvPr>
        </p:nvSpPr>
        <p:spPr>
          <a:xfrm rot="5400000">
            <a:off x="1356519" y="-624680"/>
            <a:ext cx="5364162" cy="71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4" name="Google Shape;104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/Summary">
  <p:cSld name="Agenda/Summary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0" name="Google Shape;110;p16"/>
          <p:cNvSpPr txBox="1"/>
          <p:nvPr>
            <p:ph idx="1" type="body"/>
          </p:nvPr>
        </p:nvSpPr>
        <p:spPr>
          <a:xfrm>
            <a:off x="3962400" y="1524000"/>
            <a:ext cx="46482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None/>
              <a:defRPr sz="1800"/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1" name="Google Shape;111;p16"/>
          <p:cNvSpPr txBox="1"/>
          <p:nvPr>
            <p:ph idx="2" type="body"/>
          </p:nvPr>
        </p:nvSpPr>
        <p:spPr>
          <a:xfrm>
            <a:off x="3962400" y="2362200"/>
            <a:ext cx="46482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None/>
              <a:defRPr sz="1800"/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2" name="Google Shape;112;p16"/>
          <p:cNvSpPr txBox="1"/>
          <p:nvPr>
            <p:ph idx="3" type="body"/>
          </p:nvPr>
        </p:nvSpPr>
        <p:spPr>
          <a:xfrm>
            <a:off x="3962400" y="3200400"/>
            <a:ext cx="46482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None/>
              <a:defRPr sz="1800"/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3" name="Google Shape;113;p16"/>
          <p:cNvSpPr txBox="1"/>
          <p:nvPr>
            <p:ph idx="4" type="body"/>
          </p:nvPr>
        </p:nvSpPr>
        <p:spPr>
          <a:xfrm>
            <a:off x="3962400" y="4038600"/>
            <a:ext cx="46482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None/>
              <a:defRPr sz="1800"/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4" name="Google Shape;114;p16"/>
          <p:cNvSpPr txBox="1"/>
          <p:nvPr>
            <p:ph type="title"/>
          </p:nvPr>
        </p:nvSpPr>
        <p:spPr>
          <a:xfrm>
            <a:off x="457200" y="274638"/>
            <a:ext cx="8153400" cy="7921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Picture">
  <p:cSld name="Two Picture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8" name="Google Shape;118;p17"/>
          <p:cNvSpPr txBox="1"/>
          <p:nvPr>
            <p:ph idx="1" type="body"/>
          </p:nvPr>
        </p:nvSpPr>
        <p:spPr>
          <a:xfrm>
            <a:off x="457200" y="1143000"/>
            <a:ext cx="3048000" cy="21764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Calibri"/>
              <a:buNone/>
              <a:defRPr sz="2800"/>
            </a:lvl1pPr>
            <a:lvl2pPr indent="-2286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Calibri"/>
              <a:buNone/>
              <a:defRPr sz="2400"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Calibri"/>
              <a:buNone/>
              <a:defRPr sz="20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None/>
              <a:defRPr sz="18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None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119" name="Google Shape;119;p17"/>
          <p:cNvSpPr txBox="1"/>
          <p:nvPr>
            <p:ph idx="2" type="body"/>
          </p:nvPr>
        </p:nvSpPr>
        <p:spPr>
          <a:xfrm>
            <a:off x="3657600" y="1143000"/>
            <a:ext cx="5029200" cy="21440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Calibri"/>
              <a:buNone/>
              <a:defRPr sz="2000"/>
            </a:lvl1pPr>
            <a:lvl2pPr indent="-2286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Calibri"/>
              <a:buNone/>
              <a:defRPr sz="2400"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Calibri"/>
              <a:buNone/>
              <a:defRPr sz="20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None/>
              <a:defRPr sz="18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None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120" name="Google Shape;120;p17"/>
          <p:cNvSpPr txBox="1"/>
          <p:nvPr>
            <p:ph idx="3" type="body"/>
          </p:nvPr>
        </p:nvSpPr>
        <p:spPr>
          <a:xfrm>
            <a:off x="457200" y="3392186"/>
            <a:ext cx="3048000" cy="2246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Calibri"/>
              <a:buNone/>
              <a:defRPr sz="2800"/>
            </a:lvl1pPr>
            <a:lvl2pPr indent="-2286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Calibri"/>
              <a:buNone/>
              <a:defRPr sz="2400"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Calibri"/>
              <a:buNone/>
              <a:defRPr sz="20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None/>
              <a:defRPr sz="18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None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121" name="Google Shape;121;p17"/>
          <p:cNvSpPr txBox="1"/>
          <p:nvPr>
            <p:ph idx="4" type="body"/>
          </p:nvPr>
        </p:nvSpPr>
        <p:spPr>
          <a:xfrm>
            <a:off x="3657600" y="3392186"/>
            <a:ext cx="5029200" cy="221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Calibri"/>
              <a:buNone/>
              <a:defRPr sz="2000"/>
            </a:lvl1pPr>
            <a:lvl2pPr indent="-2286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Calibri"/>
              <a:buNone/>
              <a:defRPr sz="2400"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Calibri"/>
              <a:buNone/>
              <a:defRPr sz="20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None/>
              <a:defRPr sz="18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None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122" name="Google Shape;122;p17"/>
          <p:cNvSpPr txBox="1"/>
          <p:nvPr>
            <p:ph type="title"/>
          </p:nvPr>
        </p:nvSpPr>
        <p:spPr>
          <a:xfrm>
            <a:off x="457200" y="274638"/>
            <a:ext cx="8229600" cy="7921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Picture">
  <p:cSld name="Three Picture"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6" name="Google Shape;126;p18"/>
          <p:cNvSpPr txBox="1"/>
          <p:nvPr>
            <p:ph idx="1" type="body"/>
          </p:nvPr>
        </p:nvSpPr>
        <p:spPr>
          <a:xfrm>
            <a:off x="457201" y="3505201"/>
            <a:ext cx="2514597" cy="213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274300" spcFirstLastPara="1" rIns="182875" wrap="square" tIns="0">
            <a:noAutofit/>
          </a:bodyPr>
          <a:lstStyle>
            <a:lvl1pPr indent="-228600" lvl="0" marL="457200" algn="l">
              <a:lnSpc>
                <a:spcPct val="111111"/>
              </a:lnSpc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None/>
              <a:defRPr sz="1800"/>
            </a:lvl1pPr>
            <a:lvl2pPr indent="-2286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Calibri"/>
              <a:buNone/>
              <a:defRPr sz="2400"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Calibri"/>
              <a:buNone/>
              <a:defRPr sz="20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None/>
              <a:defRPr sz="18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None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127" name="Google Shape;127;p18"/>
          <p:cNvSpPr txBox="1"/>
          <p:nvPr>
            <p:ph idx="2" type="body"/>
          </p:nvPr>
        </p:nvSpPr>
        <p:spPr>
          <a:xfrm>
            <a:off x="3314700" y="3505201"/>
            <a:ext cx="2514597" cy="213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274300" spcFirstLastPara="1" rIns="182875" wrap="square" tIns="0">
            <a:noAutofit/>
          </a:bodyPr>
          <a:lstStyle>
            <a:lvl1pPr indent="-228600" lvl="0" marL="457200" algn="l">
              <a:lnSpc>
                <a:spcPct val="111111"/>
              </a:lnSpc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None/>
              <a:defRPr sz="1800"/>
            </a:lvl1pPr>
            <a:lvl2pPr indent="-2286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Calibri"/>
              <a:buNone/>
              <a:defRPr sz="2400"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Calibri"/>
              <a:buNone/>
              <a:defRPr sz="20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None/>
              <a:defRPr sz="18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None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128" name="Google Shape;128;p18"/>
          <p:cNvSpPr txBox="1"/>
          <p:nvPr>
            <p:ph idx="3" type="body"/>
          </p:nvPr>
        </p:nvSpPr>
        <p:spPr>
          <a:xfrm>
            <a:off x="6172199" y="3505201"/>
            <a:ext cx="2514597" cy="213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274300" spcFirstLastPara="1" rIns="182875" wrap="square" tIns="0">
            <a:noAutofit/>
          </a:bodyPr>
          <a:lstStyle>
            <a:lvl1pPr indent="-228600" lvl="0" marL="457200" algn="l">
              <a:lnSpc>
                <a:spcPct val="111111"/>
              </a:lnSpc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None/>
              <a:defRPr sz="1800"/>
            </a:lvl1pPr>
            <a:lvl2pPr indent="-2286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Calibri"/>
              <a:buNone/>
              <a:defRPr sz="2400"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Calibri"/>
              <a:buNone/>
              <a:defRPr sz="20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None/>
              <a:defRPr sz="18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None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129" name="Google Shape;129;p18"/>
          <p:cNvSpPr txBox="1"/>
          <p:nvPr>
            <p:ph idx="4" type="body"/>
          </p:nvPr>
        </p:nvSpPr>
        <p:spPr>
          <a:xfrm>
            <a:off x="457201" y="1219200"/>
            <a:ext cx="2514597" cy="22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Calibri"/>
              <a:buNone/>
              <a:defRPr sz="2800"/>
            </a:lvl1pPr>
            <a:lvl2pPr indent="-2286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Calibri"/>
              <a:buNone/>
              <a:defRPr sz="2400"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Calibri"/>
              <a:buNone/>
              <a:defRPr sz="20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None/>
              <a:defRPr sz="18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None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130" name="Google Shape;130;p18"/>
          <p:cNvSpPr txBox="1"/>
          <p:nvPr>
            <p:ph idx="5" type="body"/>
          </p:nvPr>
        </p:nvSpPr>
        <p:spPr>
          <a:xfrm>
            <a:off x="3314699" y="1219200"/>
            <a:ext cx="2514600" cy="22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Calibri"/>
              <a:buNone/>
              <a:defRPr sz="2800"/>
            </a:lvl1pPr>
            <a:lvl2pPr indent="-2286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Calibri"/>
              <a:buNone/>
              <a:defRPr sz="2400"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Calibri"/>
              <a:buNone/>
              <a:defRPr sz="20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None/>
              <a:defRPr sz="18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None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131" name="Google Shape;131;p18"/>
          <p:cNvSpPr txBox="1"/>
          <p:nvPr>
            <p:ph idx="6" type="body"/>
          </p:nvPr>
        </p:nvSpPr>
        <p:spPr>
          <a:xfrm>
            <a:off x="6172200" y="1219200"/>
            <a:ext cx="2514600" cy="22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Calibri"/>
              <a:buNone/>
              <a:defRPr sz="2800"/>
            </a:lvl1pPr>
            <a:lvl2pPr indent="-2286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Calibri"/>
              <a:buNone/>
              <a:defRPr sz="2400"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Calibri"/>
              <a:buNone/>
              <a:defRPr sz="20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None/>
              <a:defRPr sz="18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None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132" name="Google Shape;132;p18"/>
          <p:cNvSpPr txBox="1"/>
          <p:nvPr>
            <p:ph type="title"/>
          </p:nvPr>
        </p:nvSpPr>
        <p:spPr>
          <a:xfrm>
            <a:off x="457200" y="274638"/>
            <a:ext cx="6172200" cy="7921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p20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2" name="Google Shape;142;p20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3" name="Google Shape;143;p20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20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1"/>
          <p:cNvSpPr txBox="1"/>
          <p:nvPr>
            <p:ph type="ctrTitle"/>
          </p:nvPr>
        </p:nvSpPr>
        <p:spPr>
          <a:xfrm>
            <a:off x="685800" y="2130425"/>
            <a:ext cx="7772400" cy="147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p21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48" name="Google Shape;148;p21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21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0" name="Google Shape;150;p21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2"/>
          <p:cNvSpPr txBox="1"/>
          <p:nvPr>
            <p:ph type="title"/>
          </p:nvPr>
        </p:nvSpPr>
        <p:spPr>
          <a:xfrm>
            <a:off x="722313" y="4406900"/>
            <a:ext cx="7772400" cy="13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" name="Google Shape;153;p22"/>
          <p:cNvSpPr txBox="1"/>
          <p:nvPr>
            <p:ph idx="1" type="body"/>
          </p:nvPr>
        </p:nvSpPr>
        <p:spPr>
          <a:xfrm>
            <a:off x="722313" y="2906713"/>
            <a:ext cx="77724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54" name="Google Shape;154;p22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22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6" name="Google Shape;156;p22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9" name="Google Shape;159;p23"/>
          <p:cNvSpPr txBox="1"/>
          <p:nvPr>
            <p:ph idx="1" type="body"/>
          </p:nvPr>
        </p:nvSpPr>
        <p:spPr>
          <a:xfrm>
            <a:off x="457200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160" name="Google Shape;160;p23"/>
          <p:cNvSpPr txBox="1"/>
          <p:nvPr>
            <p:ph idx="2" type="body"/>
          </p:nvPr>
        </p:nvSpPr>
        <p:spPr>
          <a:xfrm>
            <a:off x="4648200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161" name="Google Shape;161;p23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2" name="Google Shape;162;p23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3" name="Google Shape;163;p23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6" name="Google Shape;166;p24"/>
          <p:cNvSpPr txBox="1"/>
          <p:nvPr>
            <p:ph idx="1" type="body"/>
          </p:nvPr>
        </p:nvSpPr>
        <p:spPr>
          <a:xfrm>
            <a:off x="457200" y="1535113"/>
            <a:ext cx="4040100" cy="63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67" name="Google Shape;167;p24"/>
          <p:cNvSpPr txBox="1"/>
          <p:nvPr>
            <p:ph idx="2" type="body"/>
          </p:nvPr>
        </p:nvSpPr>
        <p:spPr>
          <a:xfrm>
            <a:off x="457200" y="2174875"/>
            <a:ext cx="4040100" cy="39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168" name="Google Shape;168;p24"/>
          <p:cNvSpPr txBox="1"/>
          <p:nvPr>
            <p:ph idx="3" type="body"/>
          </p:nvPr>
        </p:nvSpPr>
        <p:spPr>
          <a:xfrm>
            <a:off x="4645025" y="1535113"/>
            <a:ext cx="4041900" cy="63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69" name="Google Shape;169;p24"/>
          <p:cNvSpPr txBox="1"/>
          <p:nvPr>
            <p:ph idx="4" type="body"/>
          </p:nvPr>
        </p:nvSpPr>
        <p:spPr>
          <a:xfrm>
            <a:off x="4645025" y="2174875"/>
            <a:ext cx="4041900" cy="39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170" name="Google Shape;170;p24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1" name="Google Shape;171;p24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2" name="Google Shape;172;p24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5" name="Google Shape;175;p25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6" name="Google Shape;176;p25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7" name="Google Shape;177;p25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6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0" name="Google Shape;180;p26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1" name="Google Shape;181;p26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7"/>
          <p:cNvSpPr txBox="1"/>
          <p:nvPr>
            <p:ph type="title"/>
          </p:nvPr>
        </p:nvSpPr>
        <p:spPr>
          <a:xfrm>
            <a:off x="457200" y="273050"/>
            <a:ext cx="3008400" cy="1162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4" name="Google Shape;184;p27"/>
          <p:cNvSpPr txBox="1"/>
          <p:nvPr>
            <p:ph idx="1" type="body"/>
          </p:nvPr>
        </p:nvSpPr>
        <p:spPr>
          <a:xfrm>
            <a:off x="3575050" y="273050"/>
            <a:ext cx="5111700" cy="58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85" name="Google Shape;185;p27"/>
          <p:cNvSpPr txBox="1"/>
          <p:nvPr>
            <p:ph idx="2" type="body"/>
          </p:nvPr>
        </p:nvSpPr>
        <p:spPr>
          <a:xfrm>
            <a:off x="457200" y="1435100"/>
            <a:ext cx="3008400" cy="46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86" name="Google Shape;186;p27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7" name="Google Shape;187;p27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8" name="Google Shape;188;p27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8"/>
          <p:cNvSpPr txBox="1"/>
          <p:nvPr>
            <p:ph type="title"/>
          </p:nvPr>
        </p:nvSpPr>
        <p:spPr>
          <a:xfrm>
            <a:off x="1792288" y="4800600"/>
            <a:ext cx="5486400" cy="566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1" name="Google Shape;191;p28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192" name="Google Shape;192;p28"/>
          <p:cNvSpPr txBox="1"/>
          <p:nvPr>
            <p:ph idx="1" type="body"/>
          </p:nvPr>
        </p:nvSpPr>
        <p:spPr>
          <a:xfrm>
            <a:off x="1792288" y="5367338"/>
            <a:ext cx="54864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93" name="Google Shape;193;p28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4" name="Google Shape;194;p28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5" name="Google Shape;195;p28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8" name="Google Shape;198;p29"/>
          <p:cNvSpPr txBox="1"/>
          <p:nvPr>
            <p:ph idx="1" type="body"/>
          </p:nvPr>
        </p:nvSpPr>
        <p:spPr>
          <a:xfrm rot="5400000">
            <a:off x="2308950" y="-251550"/>
            <a:ext cx="4526100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9" name="Google Shape;199;p29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0" name="Google Shape;200;p29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1" name="Google Shape;201;p29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0"/>
          <p:cNvSpPr txBox="1"/>
          <p:nvPr>
            <p:ph type="title"/>
          </p:nvPr>
        </p:nvSpPr>
        <p:spPr>
          <a:xfrm rot="5400000">
            <a:off x="4732350" y="2171688"/>
            <a:ext cx="5851500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4" name="Google Shape;204;p30"/>
          <p:cNvSpPr txBox="1"/>
          <p:nvPr>
            <p:ph idx="1" type="body"/>
          </p:nvPr>
        </p:nvSpPr>
        <p:spPr>
          <a:xfrm rot="5400000">
            <a:off x="541350" y="190488"/>
            <a:ext cx="5851500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5" name="Google Shape;205;p30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6" name="Google Shape;206;p30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7" name="Google Shape;207;p30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4.xml"/><Relationship Id="rId19" Type="http://schemas.openxmlformats.org/officeDocument/2006/relationships/theme" Target="../theme/theme3.xml"/><Relationship Id="rId6" Type="http://schemas.openxmlformats.org/officeDocument/2006/relationships/slideLayout" Target="../slideLayouts/slideLayout5.xml"/><Relationship Id="rId18" Type="http://schemas.openxmlformats.org/officeDocument/2006/relationships/slideLayout" Target="../slideLayouts/slideLayout17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7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9.xml"/><Relationship Id="rId3" Type="http://schemas.openxmlformats.org/officeDocument/2006/relationships/slideLayout" Target="../slideLayouts/slideLayout20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4.xml"/><Relationship Id="rId8" Type="http://schemas.openxmlformats.org/officeDocument/2006/relationships/slideLayout" Target="../slideLayouts/slideLayout25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7F7F7F"/>
            </a:gs>
            <a:gs pos="86000">
              <a:srgbClr val="F2F2F2"/>
            </a:gs>
            <a:gs pos="100000">
              <a:srgbClr val="BFBFBF"/>
            </a:gs>
          </a:gsLst>
          <a:lin ang="5400000" scaled="0"/>
        </a:gra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5786437"/>
            <a:ext cx="9144000" cy="1071563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4" name="Google Shape;14;p1"/>
          <p:cNvCxnSpPr/>
          <p:nvPr/>
        </p:nvCxnSpPr>
        <p:spPr>
          <a:xfrm rot="10800000">
            <a:off x="1" y="5791200"/>
            <a:ext cx="9143999" cy="0"/>
          </a:xfrm>
          <a:prstGeom prst="straightConnector1">
            <a:avLst/>
          </a:prstGeom>
          <a:noFill/>
          <a:ln cap="flat" cmpd="sng" w="28575">
            <a:solidFill>
              <a:srgbClr val="14273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5" name="Google Shape;15;p1"/>
          <p:cNvSpPr txBox="1"/>
          <p:nvPr>
            <p:ph type="title"/>
          </p:nvPr>
        </p:nvSpPr>
        <p:spPr>
          <a:xfrm>
            <a:off x="457200" y="274638"/>
            <a:ext cx="8229600" cy="7921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200"/>
              <a:buFont typeface="Libre Franklin Thin"/>
              <a:buNone/>
              <a:defRPr b="0" i="0" sz="3200" u="none" cap="none" strike="noStrike">
                <a:solidFill>
                  <a:srgbClr val="3F3F3F"/>
                </a:solidFill>
                <a:latin typeface="Libre Franklin Thin"/>
                <a:ea typeface="Libre Franklin Thin"/>
                <a:cs typeface="Libre Franklin Thin"/>
                <a:sym typeface="Libre Franklin Thi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" name="Google Shape;16;p1"/>
          <p:cNvSpPr txBox="1"/>
          <p:nvPr>
            <p:ph idx="1" type="body"/>
          </p:nvPr>
        </p:nvSpPr>
        <p:spPr>
          <a:xfrm>
            <a:off x="457200" y="1066800"/>
            <a:ext cx="8229600" cy="44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None/>
              <a:defRPr b="0" i="0" sz="18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None/>
              <a:defRPr b="0" i="0" sz="18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None/>
              <a:defRPr b="0" i="0" sz="18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None/>
              <a:defRPr b="0" i="0" sz="18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None/>
              <a:defRPr b="0" i="0" sz="18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</p:sldLayoutIdLs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35" name="Google Shape;135;p19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6" name="Google Shape;136;p19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7" name="Google Shape;137;p19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8" name="Google Shape;138;p19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76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0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4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6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8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3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7.png"/><Relationship Id="rId4" Type="http://schemas.openxmlformats.org/officeDocument/2006/relationships/image" Target="../media/image18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7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7.png"/><Relationship Id="rId4" Type="http://schemas.openxmlformats.org/officeDocument/2006/relationships/image" Target="../media/image18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9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9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0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6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4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1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5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4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32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35.png"/><Relationship Id="rId4" Type="http://schemas.openxmlformats.org/officeDocument/2006/relationships/image" Target="../media/image29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26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40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33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36.png"/><Relationship Id="rId4" Type="http://schemas.openxmlformats.org/officeDocument/2006/relationships/image" Target="../media/image48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38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38.png"/><Relationship Id="rId4" Type="http://schemas.openxmlformats.org/officeDocument/2006/relationships/image" Target="../media/image30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28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27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39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42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45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45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49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46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50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47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51.png"/><Relationship Id="rId4" Type="http://schemas.openxmlformats.org/officeDocument/2006/relationships/image" Target="../media/image37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41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5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3"/>
          <p:cNvSpPr txBox="1"/>
          <p:nvPr>
            <p:ph type="ctrTitle"/>
          </p:nvPr>
        </p:nvSpPr>
        <p:spPr>
          <a:xfrm>
            <a:off x="155532" y="803753"/>
            <a:ext cx="8800578" cy="59603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880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rPr>
              <a:t>Εκπαιδεύοντας το μάτι: πώς μπορεί η τέχνη να βοηθήσει τους φοιτητές της ιατρικής</a:t>
            </a:r>
            <a:endParaRPr sz="2880">
              <a:solidFill>
                <a:srgbClr val="BFBFB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880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rPr>
              <a:t>να γίνουν καλοί κλινικοί ιατροί;</a:t>
            </a:r>
            <a:endParaRPr sz="2880">
              <a:solidFill>
                <a:srgbClr val="BFBFB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80"/>
              <a:buNone/>
            </a:pPr>
            <a:br>
              <a:rPr lang="en-US" sz="288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n-US" sz="288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n-US" sz="288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n-US" sz="288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288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80"/>
              <a:buNone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Γιάννης Νικολακάκης</a:t>
            </a:r>
            <a:r>
              <a:rPr lang="en-US" sz="243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MD, Εκλεγμένος Επίκουρος Καθηγητής, Εργαστήριο Ιστορίας της Ιατρικής και Ιατρικής Ηθικής, Ιατρική Αθηνών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4"/>
          <p:cNvSpPr txBox="1"/>
          <p:nvPr>
            <p:ph type="title"/>
          </p:nvPr>
        </p:nvSpPr>
        <p:spPr>
          <a:xfrm>
            <a:off x="457200" y="274638"/>
            <a:ext cx="8229600" cy="79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Εισαγωγή</a:t>
            </a:r>
            <a:endParaRPr/>
          </a:p>
        </p:txBody>
      </p:sp>
      <p:sp>
        <p:nvSpPr>
          <p:cNvPr id="220" name="Google Shape;220;p34"/>
          <p:cNvSpPr txBox="1"/>
          <p:nvPr>
            <p:ph idx="1" type="body"/>
          </p:nvPr>
        </p:nvSpPr>
        <p:spPr>
          <a:xfrm>
            <a:off x="457200" y="1066800"/>
            <a:ext cx="82296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318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Η τέχνη και η ιατρική έχουν βαθιά ιστορική σχέση.</a:t>
            </a:r>
            <a:endParaRPr/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Ενσωμάτωση τέχνης στη σύγχρονη ιατρική εκπαίδευση.</a:t>
            </a:r>
            <a:endParaRPr/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Προωθεί δεξιότητες παρατήρησης, ενσυναίσθησης και επικοινωνίας.</a:t>
            </a:r>
            <a:endParaRPr/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Εφαρμόζεται σε πανεπιστήμια όπως Yale, Harvard, και Stanford.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5"/>
          <p:cNvSpPr txBox="1"/>
          <p:nvPr>
            <p:ph type="title"/>
          </p:nvPr>
        </p:nvSpPr>
        <p:spPr>
          <a:xfrm>
            <a:off x="457200" y="274638"/>
            <a:ext cx="8229600" cy="79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Πρόγραμμα του Yale</a:t>
            </a:r>
            <a:endParaRPr/>
          </a:p>
        </p:txBody>
      </p:sp>
      <p:sp>
        <p:nvSpPr>
          <p:cNvPr id="226" name="Google Shape;226;p35"/>
          <p:cNvSpPr txBox="1"/>
          <p:nvPr>
            <p:ph idx="1" type="body"/>
          </p:nvPr>
        </p:nvSpPr>
        <p:spPr>
          <a:xfrm>
            <a:off x="457200" y="1066800"/>
            <a:ext cx="82296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318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Το 1998 ο Dr. Irwin Braverman εισήγαγε την εκπαίδευση παρατήρησης μέσω τέχνης.</a:t>
            </a:r>
            <a:endParaRPr/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Το πρόγραμμα ξεκίνησε στο Yale Center for British Art.</a:t>
            </a:r>
            <a:endParaRPr/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Φοιτητές ασκούνται στην παρατήρηση λεπτομερειών σε πίνακες.</a:t>
            </a:r>
            <a:endParaRPr/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Βελτίωση των διαγνωστικών δεξιοτήτων και της περιγραφής.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6"/>
          <p:cNvSpPr txBox="1"/>
          <p:nvPr>
            <p:ph type="title"/>
          </p:nvPr>
        </p:nvSpPr>
        <p:spPr>
          <a:xfrm>
            <a:off x="457200" y="274638"/>
            <a:ext cx="8229600" cy="79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Πρόγραμμα Medicine &amp; the Muse</a:t>
            </a:r>
            <a:endParaRPr/>
          </a:p>
        </p:txBody>
      </p:sp>
      <p:sp>
        <p:nvSpPr>
          <p:cNvPr id="232" name="Google Shape;232;p36"/>
          <p:cNvSpPr txBox="1"/>
          <p:nvPr>
            <p:ph idx="1" type="body"/>
          </p:nvPr>
        </p:nvSpPr>
        <p:spPr>
          <a:xfrm>
            <a:off x="457200" y="1066800"/>
            <a:ext cx="82296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318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Το Stanford ανέπτυξε το πρόγραμμα Medicine &amp; the Muse.</a:t>
            </a:r>
            <a:endParaRPr/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Προωθεί τη σύνδεση ανθρωπιστικών επιστημών και ιατρικής.</a:t>
            </a:r>
            <a:endParaRPr/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Περιλαμβάνει ποίηση, λογοτεχνία, μουσική και εικαστικά.</a:t>
            </a:r>
            <a:endParaRPr/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Ενισχύει τη δημιουργική και κριτική σκέψη.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37"/>
          <p:cNvSpPr txBox="1"/>
          <p:nvPr>
            <p:ph type="title"/>
          </p:nvPr>
        </p:nvSpPr>
        <p:spPr>
          <a:xfrm>
            <a:off x="457200" y="274638"/>
            <a:ext cx="8229600" cy="79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Προγράμματα Επισκέψεων σε Μουσεία</a:t>
            </a:r>
            <a:endParaRPr/>
          </a:p>
        </p:txBody>
      </p:sp>
      <p:sp>
        <p:nvSpPr>
          <p:cNvPr id="238" name="Google Shape;238;p37"/>
          <p:cNvSpPr txBox="1"/>
          <p:nvPr>
            <p:ph idx="1" type="body"/>
          </p:nvPr>
        </p:nvSpPr>
        <p:spPr>
          <a:xfrm>
            <a:off x="457200" y="1066800"/>
            <a:ext cx="82296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1397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Επισκέψεις φοιτητών σε μουσεία τέχνης για εκπαίδευση.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Ανάπτυξη δεξιοτήτων παρατήρησης και περιγραφής.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Παράδειγμα: Το Museum of Fine Arts στη Βοστώνη.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Η τέχνη ενισχύει τη συγκέντρωση και τη λεπτομέρεια.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8"/>
          <p:cNvSpPr txBox="1"/>
          <p:nvPr>
            <p:ph type="title"/>
          </p:nvPr>
        </p:nvSpPr>
        <p:spPr>
          <a:xfrm>
            <a:off x="457200" y="274638"/>
            <a:ext cx="8229600" cy="79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Ανάλυση Λεπτομερειών σε Πίνακες</a:t>
            </a:r>
            <a:endParaRPr/>
          </a:p>
        </p:txBody>
      </p:sp>
      <p:sp>
        <p:nvSpPr>
          <p:cNvPr id="244" name="Google Shape;244;p38"/>
          <p:cNvSpPr txBox="1"/>
          <p:nvPr>
            <p:ph idx="1" type="body"/>
          </p:nvPr>
        </p:nvSpPr>
        <p:spPr>
          <a:xfrm>
            <a:off x="457200" y="1066800"/>
            <a:ext cx="82296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Εκπαίδευση μέσω προσεκτικής ανάλυσης πινάκων.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Βοηθά στην αναγνώριση συμπτωμάτων και σημείων ασθένειας.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Η τέχνη διδάσκει την εστιασμένη προσοχή.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Συμβολή στην ακριβή διάγνωση.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39"/>
          <p:cNvSpPr txBox="1"/>
          <p:nvPr>
            <p:ph type="title"/>
          </p:nvPr>
        </p:nvSpPr>
        <p:spPr>
          <a:xfrm>
            <a:off x="457200" y="274638"/>
            <a:ext cx="8229600" cy="79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Ας πούμε ότι είστε ιατροί το 1500</a:t>
            </a:r>
            <a:endParaRPr/>
          </a:p>
        </p:txBody>
      </p:sp>
      <p:sp>
        <p:nvSpPr>
          <p:cNvPr id="250" name="Google Shape;250;p39"/>
          <p:cNvSpPr txBox="1"/>
          <p:nvPr>
            <p:ph idx="1" type="body"/>
          </p:nvPr>
        </p:nvSpPr>
        <p:spPr>
          <a:xfrm>
            <a:off x="457200" y="1066800"/>
            <a:ext cx="82296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3200">
                <a:solidFill>
                  <a:schemeClr val="dk1"/>
                </a:solidFill>
              </a:rPr>
              <a:t>Και έχετε μόνο τα μάτια σας…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40"/>
          <p:cNvSpPr txBox="1"/>
          <p:nvPr>
            <p:ph type="title"/>
          </p:nvPr>
        </p:nvSpPr>
        <p:spPr>
          <a:xfrm>
            <a:off x="0" y="152400"/>
            <a:ext cx="91440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bre Franklin Black"/>
              <a:buNone/>
            </a:pPr>
            <a:r>
              <a:t/>
            </a:r>
            <a:endParaRPr/>
          </a:p>
        </p:txBody>
      </p:sp>
      <p:sp>
        <p:nvSpPr>
          <p:cNvPr id="256" name="Google Shape;256;p40"/>
          <p:cNvSpPr txBox="1"/>
          <p:nvPr/>
        </p:nvSpPr>
        <p:spPr>
          <a:xfrm>
            <a:off x="0" y="5791200"/>
            <a:ext cx="9144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40"/>
          <p:cNvSpPr txBox="1"/>
          <p:nvPr/>
        </p:nvSpPr>
        <p:spPr>
          <a:xfrm>
            <a:off x="304800" y="1752600"/>
            <a:ext cx="8382000" cy="25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40"/>
          <p:cNvSpPr txBox="1"/>
          <p:nvPr/>
        </p:nvSpPr>
        <p:spPr>
          <a:xfrm>
            <a:off x="381000" y="990600"/>
            <a:ext cx="7543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9" name="Google Shape;259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1" cy="6160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41"/>
          <p:cNvSpPr txBox="1"/>
          <p:nvPr>
            <p:ph type="title"/>
          </p:nvPr>
        </p:nvSpPr>
        <p:spPr>
          <a:xfrm>
            <a:off x="0" y="152400"/>
            <a:ext cx="91440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bre Franklin Black"/>
              <a:buNone/>
            </a:pPr>
            <a:r>
              <a:rPr lang="en-US" sz="2700"/>
              <a:t>Triumph of Death Bubonic Plague</a:t>
            </a:r>
            <a:endParaRPr sz="2700"/>
          </a:p>
        </p:txBody>
      </p:sp>
      <p:sp>
        <p:nvSpPr>
          <p:cNvPr id="265" name="Google Shape;265;p41"/>
          <p:cNvSpPr txBox="1"/>
          <p:nvPr/>
        </p:nvSpPr>
        <p:spPr>
          <a:xfrm>
            <a:off x="0" y="5791200"/>
            <a:ext cx="9144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41"/>
          <p:cNvSpPr txBox="1"/>
          <p:nvPr/>
        </p:nvSpPr>
        <p:spPr>
          <a:xfrm>
            <a:off x="304800" y="1752600"/>
            <a:ext cx="8382000" cy="25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41"/>
          <p:cNvSpPr txBox="1"/>
          <p:nvPr/>
        </p:nvSpPr>
        <p:spPr>
          <a:xfrm>
            <a:off x="381000" y="990600"/>
            <a:ext cx="7543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8" name="Google Shape;268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359902"/>
            <a:ext cx="9144000" cy="55418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42"/>
          <p:cNvSpPr txBox="1"/>
          <p:nvPr>
            <p:ph type="title"/>
          </p:nvPr>
        </p:nvSpPr>
        <p:spPr>
          <a:xfrm>
            <a:off x="0" y="152400"/>
            <a:ext cx="91440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bre Franklin Black"/>
              <a:buNone/>
            </a:pPr>
            <a:r>
              <a:rPr lang="en-US" sz="2700"/>
              <a:t>Triumph of Death Bubonic Plague</a:t>
            </a:r>
            <a:endParaRPr sz="2700"/>
          </a:p>
        </p:txBody>
      </p:sp>
      <p:sp>
        <p:nvSpPr>
          <p:cNvPr id="274" name="Google Shape;274;p42"/>
          <p:cNvSpPr txBox="1"/>
          <p:nvPr/>
        </p:nvSpPr>
        <p:spPr>
          <a:xfrm>
            <a:off x="0" y="5791200"/>
            <a:ext cx="9144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42"/>
          <p:cNvSpPr txBox="1"/>
          <p:nvPr/>
        </p:nvSpPr>
        <p:spPr>
          <a:xfrm>
            <a:off x="304800" y="1752600"/>
            <a:ext cx="8382000" cy="25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42"/>
          <p:cNvSpPr txBox="1"/>
          <p:nvPr/>
        </p:nvSpPr>
        <p:spPr>
          <a:xfrm>
            <a:off x="381000" y="990600"/>
            <a:ext cx="7543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7" name="Google Shape;277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3150" y="1475"/>
            <a:ext cx="8201500" cy="6858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43"/>
          <p:cNvSpPr txBox="1"/>
          <p:nvPr>
            <p:ph type="title"/>
          </p:nvPr>
        </p:nvSpPr>
        <p:spPr>
          <a:xfrm>
            <a:off x="0" y="152400"/>
            <a:ext cx="91440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bre Franklin Black"/>
              <a:buNone/>
            </a:pPr>
            <a:r>
              <a:t/>
            </a:r>
            <a:endParaRPr/>
          </a:p>
        </p:txBody>
      </p:sp>
      <p:sp>
        <p:nvSpPr>
          <p:cNvPr id="283" name="Google Shape;283;p43"/>
          <p:cNvSpPr txBox="1"/>
          <p:nvPr/>
        </p:nvSpPr>
        <p:spPr>
          <a:xfrm>
            <a:off x="0" y="5791200"/>
            <a:ext cx="9144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43"/>
          <p:cNvSpPr txBox="1"/>
          <p:nvPr/>
        </p:nvSpPr>
        <p:spPr>
          <a:xfrm>
            <a:off x="304800" y="1752600"/>
            <a:ext cx="8382000" cy="25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p43"/>
          <p:cNvSpPr txBox="1"/>
          <p:nvPr/>
        </p:nvSpPr>
        <p:spPr>
          <a:xfrm>
            <a:off x="381000" y="990600"/>
            <a:ext cx="7543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6" name="Google Shape;286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05383"/>
            <a:ext cx="9144003" cy="64472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44"/>
          <p:cNvSpPr txBox="1"/>
          <p:nvPr>
            <p:ph type="title"/>
          </p:nvPr>
        </p:nvSpPr>
        <p:spPr>
          <a:xfrm>
            <a:off x="0" y="152400"/>
            <a:ext cx="91440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bre Franklin Black"/>
              <a:buNone/>
            </a:pPr>
            <a:r>
              <a:t/>
            </a:r>
            <a:endParaRPr/>
          </a:p>
        </p:txBody>
      </p:sp>
      <p:sp>
        <p:nvSpPr>
          <p:cNvPr id="292" name="Google Shape;292;p44"/>
          <p:cNvSpPr txBox="1"/>
          <p:nvPr/>
        </p:nvSpPr>
        <p:spPr>
          <a:xfrm>
            <a:off x="0" y="5791200"/>
            <a:ext cx="9144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44"/>
          <p:cNvSpPr txBox="1"/>
          <p:nvPr/>
        </p:nvSpPr>
        <p:spPr>
          <a:xfrm>
            <a:off x="304800" y="1752600"/>
            <a:ext cx="8382000" cy="25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44"/>
          <p:cNvSpPr txBox="1"/>
          <p:nvPr/>
        </p:nvSpPr>
        <p:spPr>
          <a:xfrm>
            <a:off x="381000" y="990600"/>
            <a:ext cx="7543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5" name="Google Shape;295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9991" y="0"/>
            <a:ext cx="4824018" cy="6858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45"/>
          <p:cNvSpPr txBox="1"/>
          <p:nvPr>
            <p:ph type="title"/>
          </p:nvPr>
        </p:nvSpPr>
        <p:spPr>
          <a:xfrm>
            <a:off x="457200" y="0"/>
            <a:ext cx="31269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/>
              <a:t>Andrea Mantegna</a:t>
            </a:r>
            <a:endParaRPr/>
          </a:p>
        </p:txBody>
      </p:sp>
      <p:sp>
        <p:nvSpPr>
          <p:cNvPr id="301" name="Google Shape;301;p45"/>
          <p:cNvSpPr txBox="1"/>
          <p:nvPr>
            <p:ph idx="1" type="body"/>
          </p:nvPr>
        </p:nvSpPr>
        <p:spPr>
          <a:xfrm>
            <a:off x="457200" y="1600200"/>
            <a:ext cx="33444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Virgin and Child (c. 1460)</a:t>
            </a:r>
            <a:endParaRPr/>
          </a:p>
        </p:txBody>
      </p:sp>
      <p:pic>
        <p:nvPicPr>
          <p:cNvPr id="302" name="Google Shape;302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94710" y="0"/>
            <a:ext cx="4949279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4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308" name="Google Shape;308;p46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09" name="Google Shape;309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44988" y="0"/>
            <a:ext cx="2654025" cy="6858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4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315" name="Google Shape;315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43200" y="196375"/>
            <a:ext cx="3626169" cy="6661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48"/>
          <p:cNvSpPr txBox="1"/>
          <p:nvPr>
            <p:ph type="title"/>
          </p:nvPr>
        </p:nvSpPr>
        <p:spPr>
          <a:xfrm>
            <a:off x="457200" y="-1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321" name="Google Shape;321;p48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  <p:pic>
        <p:nvPicPr>
          <p:cNvPr id="322" name="Google Shape;322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74295" y="0"/>
            <a:ext cx="5595411" cy="6858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4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328" name="Google Shape;328;p49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29" name="Google Shape;329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5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335" name="Google Shape;335;p50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36" name="Google Shape;336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4050" y="-25581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5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342" name="Google Shape;342;p51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" y="-2"/>
            <a:ext cx="90675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5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348" name="Google Shape;348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3674" y="-2"/>
            <a:ext cx="5490474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53"/>
          <p:cNvSpPr txBox="1"/>
          <p:nvPr>
            <p:ph type="title"/>
          </p:nvPr>
        </p:nvSpPr>
        <p:spPr>
          <a:xfrm>
            <a:off x="457200" y="777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354" name="Google Shape;354;p53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  <p:pic>
        <p:nvPicPr>
          <p:cNvPr id="355" name="Google Shape;355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143000"/>
            <a:ext cx="9052200" cy="4526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54"/>
          <p:cNvSpPr txBox="1"/>
          <p:nvPr>
            <p:ph type="title"/>
          </p:nvPr>
        </p:nvSpPr>
        <p:spPr>
          <a:xfrm>
            <a:off x="251350" y="-1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Σημείο Frank</a:t>
            </a:r>
            <a:endParaRPr/>
          </a:p>
        </p:txBody>
      </p:sp>
      <p:sp>
        <p:nvSpPr>
          <p:cNvPr id="361" name="Google Shape;361;p54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  <p:pic>
        <p:nvPicPr>
          <p:cNvPr id="362" name="Google Shape;362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42051" y="843025"/>
            <a:ext cx="4448175" cy="60404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55"/>
          <p:cNvSpPr txBox="1"/>
          <p:nvPr>
            <p:ph type="title"/>
          </p:nvPr>
        </p:nvSpPr>
        <p:spPr>
          <a:xfrm>
            <a:off x="251350" y="-1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Σημείο Frank</a:t>
            </a:r>
            <a:endParaRPr/>
          </a:p>
        </p:txBody>
      </p:sp>
      <p:sp>
        <p:nvSpPr>
          <p:cNvPr id="368" name="Google Shape;368;p55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Στεφανιαία νόσος </a:t>
            </a:r>
            <a:br>
              <a:rPr lang="en-US"/>
            </a:b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Αρτηριακή υπέρταση</a:t>
            </a:r>
            <a:br>
              <a:rPr lang="en-US"/>
            </a:b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Σακχαρώδης διαβήτης τύπου 2</a:t>
            </a:r>
            <a:br>
              <a:rPr lang="en-US"/>
            </a:b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Δυσλιπιδαιμία</a:t>
            </a:r>
            <a:br>
              <a:rPr lang="en-US"/>
            </a:b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Περιφερική αγγειοπάθεια</a:t>
            </a:r>
            <a:endParaRPr/>
          </a:p>
          <a:p>
            <a:pPr indent="-1397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56"/>
          <p:cNvSpPr txBox="1"/>
          <p:nvPr>
            <p:ph type="title"/>
          </p:nvPr>
        </p:nvSpPr>
        <p:spPr>
          <a:xfrm>
            <a:off x="457200" y="777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374" name="Google Shape;374;p56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  <p:pic>
        <p:nvPicPr>
          <p:cNvPr id="375" name="Google Shape;375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1350" y="964366"/>
            <a:ext cx="9144001" cy="21922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6" name="Google Shape;376;p5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2575" y="3428989"/>
            <a:ext cx="9144002" cy="29170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57"/>
          <p:cNvSpPr txBox="1"/>
          <p:nvPr>
            <p:ph type="title"/>
          </p:nvPr>
        </p:nvSpPr>
        <p:spPr>
          <a:xfrm>
            <a:off x="457200" y="777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382" name="Google Shape;382;p57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  <p:pic>
        <p:nvPicPr>
          <p:cNvPr id="383" name="Google Shape;383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2" cy="61262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58"/>
          <p:cNvSpPr txBox="1"/>
          <p:nvPr>
            <p:ph type="title"/>
          </p:nvPr>
        </p:nvSpPr>
        <p:spPr>
          <a:xfrm>
            <a:off x="457200" y="777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389" name="Google Shape;389;p58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  <p:pic>
        <p:nvPicPr>
          <p:cNvPr id="390" name="Google Shape;390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1350" y="964366"/>
            <a:ext cx="9144001" cy="21922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91" name="Google Shape;391;p5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2575" y="3428989"/>
            <a:ext cx="9144002" cy="29170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5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397" name="Google Shape;397;p59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  <p:pic>
        <p:nvPicPr>
          <p:cNvPr id="398" name="Google Shape;398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3938" y="0"/>
            <a:ext cx="6196122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6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404" name="Google Shape;404;p60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  <p:pic>
        <p:nvPicPr>
          <p:cNvPr id="405" name="Google Shape;405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21938" y="0"/>
            <a:ext cx="4500122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61"/>
          <p:cNvSpPr txBox="1"/>
          <p:nvPr>
            <p:ph type="title"/>
          </p:nvPr>
        </p:nvSpPr>
        <p:spPr>
          <a:xfrm>
            <a:off x="0" y="1217075"/>
            <a:ext cx="28593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/>
              <a:t>Madame Pierre Gautreau, John Singer Sargent, 1884</a:t>
            </a:r>
            <a:endParaRPr/>
          </a:p>
        </p:txBody>
      </p:sp>
      <p:sp>
        <p:nvSpPr>
          <p:cNvPr id="411" name="Google Shape;411;p61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12" name="Google Shape;412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73250" y="0"/>
            <a:ext cx="3161802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62"/>
          <p:cNvSpPr txBox="1"/>
          <p:nvPr>
            <p:ph type="title"/>
          </p:nvPr>
        </p:nvSpPr>
        <p:spPr>
          <a:xfrm>
            <a:off x="0" y="1217075"/>
            <a:ext cx="28593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418" name="Google Shape;418;p62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19" name="Google Shape;419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14500" y="571500"/>
            <a:ext cx="5715000" cy="571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63"/>
          <p:cNvSpPr txBox="1"/>
          <p:nvPr>
            <p:ph type="title"/>
          </p:nvPr>
        </p:nvSpPr>
        <p:spPr>
          <a:xfrm>
            <a:off x="0" y="1217075"/>
            <a:ext cx="28593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425" name="Google Shape;425;p63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26" name="Google Shape;426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09688" y="1371600"/>
            <a:ext cx="6524625" cy="411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6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432" name="Google Shape;432;p64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b="1" lang="en-US" sz="1400">
                <a:latin typeface="Arial"/>
                <a:ea typeface="Arial"/>
                <a:cs typeface="Arial"/>
                <a:sym typeface="Arial"/>
              </a:rPr>
              <a:t>Lady Cockburn and </a:t>
            </a:r>
            <a:endParaRPr b="1" sz="1400">
              <a:latin typeface="Arial"/>
              <a:ea typeface="Arial"/>
              <a:cs typeface="Arial"/>
              <a:sym typeface="Arial"/>
            </a:endParaRPr>
          </a:p>
          <a:p>
            <a:pPr indent="-1397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b="1" lang="en-US" sz="1400">
                <a:latin typeface="Arial"/>
                <a:ea typeface="Arial"/>
                <a:cs typeface="Arial"/>
                <a:sym typeface="Arial"/>
              </a:rPr>
              <a:t>Her Three Eldest Sons” </a:t>
            </a:r>
            <a:endParaRPr b="1" sz="1400">
              <a:latin typeface="Arial"/>
              <a:ea typeface="Arial"/>
              <a:cs typeface="Arial"/>
              <a:sym typeface="Arial"/>
            </a:endParaRPr>
          </a:p>
          <a:p>
            <a:pPr indent="-1397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b="1" lang="en-US" sz="1400">
                <a:latin typeface="Arial"/>
                <a:ea typeface="Arial"/>
                <a:cs typeface="Arial"/>
                <a:sym typeface="Arial"/>
              </a:rPr>
              <a:t>(1773–1775)</a:t>
            </a:r>
            <a:endParaRPr b="1" sz="1400">
              <a:latin typeface="Arial"/>
              <a:ea typeface="Arial"/>
              <a:cs typeface="Arial"/>
              <a:sym typeface="Arial"/>
            </a:endParaRPr>
          </a:p>
          <a:p>
            <a:pPr indent="-1397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1400">
                <a:latin typeface="Arial"/>
                <a:ea typeface="Arial"/>
                <a:cs typeface="Arial"/>
                <a:sym typeface="Arial"/>
              </a:rPr>
              <a:t> by </a:t>
            </a:r>
            <a:r>
              <a:rPr b="1" lang="en-US" sz="1400">
                <a:latin typeface="Arial"/>
                <a:ea typeface="Arial"/>
                <a:cs typeface="Arial"/>
                <a:sym typeface="Arial"/>
              </a:rPr>
              <a:t>Sir Joshua Reynolds</a:t>
            </a:r>
            <a:endParaRPr sz="3500"/>
          </a:p>
        </p:txBody>
      </p:sp>
      <p:pic>
        <p:nvPicPr>
          <p:cNvPr id="433" name="Google Shape;433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64450" y="15551"/>
            <a:ext cx="5479552" cy="68580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6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439" name="Google Shape;439;p65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  <p:pic>
        <p:nvPicPr>
          <p:cNvPr id="440" name="Google Shape;440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199" y="90397"/>
            <a:ext cx="8341051" cy="676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6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446" name="Google Shape;446;p66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  <p:pic>
        <p:nvPicPr>
          <p:cNvPr id="447" name="Google Shape;447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640" y="430305"/>
            <a:ext cx="7362918" cy="6005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6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453" name="Google Shape;453;p67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  <p:pic>
        <p:nvPicPr>
          <p:cNvPr id="454" name="Google Shape;454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0467904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68"/>
          <p:cNvSpPr txBox="1"/>
          <p:nvPr>
            <p:ph type="title"/>
          </p:nvPr>
        </p:nvSpPr>
        <p:spPr>
          <a:xfrm>
            <a:off x="457200" y="-1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1444</a:t>
            </a:r>
            <a:endParaRPr/>
          </a:p>
        </p:txBody>
      </p:sp>
      <p:sp>
        <p:nvSpPr>
          <p:cNvPr id="460" name="Google Shape;460;p68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  <p:pic>
        <p:nvPicPr>
          <p:cNvPr id="461" name="Google Shape;461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2" name="Google Shape;462;p6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81025" y="916423"/>
            <a:ext cx="2308650" cy="2635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6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Kάρολος Β’ </a:t>
            </a:r>
            <a:r>
              <a:rPr lang="en-US"/>
              <a:t> (1661 – 1700)</a:t>
            </a:r>
            <a:endParaRPr/>
          </a:p>
        </p:txBody>
      </p:sp>
      <p:sp>
        <p:nvSpPr>
          <p:cNvPr id="468" name="Google Shape;468;p69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  <p:pic>
        <p:nvPicPr>
          <p:cNvPr id="469" name="Google Shape;469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6250" y="1310050"/>
            <a:ext cx="7559951" cy="53287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7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475" name="Google Shape;475;p70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  <p:pic>
        <p:nvPicPr>
          <p:cNvPr id="476" name="Google Shape;476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12848" y="0"/>
            <a:ext cx="4718304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7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482" name="Google Shape;482;p71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  <p:pic>
        <p:nvPicPr>
          <p:cNvPr id="483" name="Google Shape;483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998220"/>
            <a:ext cx="9144000" cy="48615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7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489" name="Google Shape;489;p72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  <p:pic>
        <p:nvPicPr>
          <p:cNvPr id="490" name="Google Shape;490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188" y="2460388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1" name="Google Shape;491;p7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89475" y="2460400"/>
            <a:ext cx="5254776" cy="2955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73"/>
          <p:cNvSpPr txBox="1"/>
          <p:nvPr>
            <p:ph type="title"/>
          </p:nvPr>
        </p:nvSpPr>
        <p:spPr>
          <a:xfrm>
            <a:off x="457200" y="-1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497" name="Google Shape;497;p73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  <p:pic>
        <p:nvPicPr>
          <p:cNvPr id="498" name="Google Shape;498;p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669" y="0"/>
            <a:ext cx="8966681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74"/>
          <p:cNvSpPr txBox="1"/>
          <p:nvPr>
            <p:ph type="title"/>
          </p:nvPr>
        </p:nvSpPr>
        <p:spPr>
          <a:xfrm>
            <a:off x="457200" y="-1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504" name="Google Shape;504;p74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  <p:pic>
        <p:nvPicPr>
          <p:cNvPr id="505" name="Google Shape;505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669" y="0"/>
            <a:ext cx="8966681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6" name="Google Shape;506;p7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74330" y="0"/>
            <a:ext cx="3581024" cy="2352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75"/>
          <p:cNvSpPr txBox="1"/>
          <p:nvPr>
            <p:ph type="title"/>
          </p:nvPr>
        </p:nvSpPr>
        <p:spPr>
          <a:xfrm>
            <a:off x="457200" y="-1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512" name="Google Shape;512;p75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  <p:pic>
        <p:nvPicPr>
          <p:cNvPr id="513" name="Google Shape;513;p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44247"/>
            <a:ext cx="9143999" cy="59695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76"/>
          <p:cNvSpPr txBox="1"/>
          <p:nvPr>
            <p:ph type="title"/>
          </p:nvPr>
        </p:nvSpPr>
        <p:spPr>
          <a:xfrm>
            <a:off x="457200" y="-1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519" name="Google Shape;519;p76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  <p:pic>
        <p:nvPicPr>
          <p:cNvPr id="520" name="Google Shape;520;p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55341" y="0"/>
            <a:ext cx="5833318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77"/>
          <p:cNvSpPr txBox="1"/>
          <p:nvPr>
            <p:ph type="title"/>
          </p:nvPr>
        </p:nvSpPr>
        <p:spPr>
          <a:xfrm>
            <a:off x="457200" y="-1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526" name="Google Shape;526;p77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  <p:pic>
        <p:nvPicPr>
          <p:cNvPr id="527" name="Google Shape;527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781175"/>
            <a:ext cx="9144000" cy="34959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78"/>
          <p:cNvSpPr txBox="1"/>
          <p:nvPr>
            <p:ph type="title"/>
          </p:nvPr>
        </p:nvSpPr>
        <p:spPr>
          <a:xfrm>
            <a:off x="457200" y="-1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533" name="Google Shape;533;p78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  <p:pic>
        <p:nvPicPr>
          <p:cNvPr id="534" name="Google Shape;534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39863"/>
            <a:ext cx="5048250" cy="568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5" name="Google Shape;535;p7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75775" y="301588"/>
            <a:ext cx="4328375" cy="6399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79"/>
          <p:cNvSpPr txBox="1"/>
          <p:nvPr>
            <p:ph type="title"/>
          </p:nvPr>
        </p:nvSpPr>
        <p:spPr>
          <a:xfrm>
            <a:off x="457200" y="-1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Σπαθοειδείς κνήμες</a:t>
            </a:r>
            <a:endParaRPr/>
          </a:p>
        </p:txBody>
      </p:sp>
      <p:sp>
        <p:nvSpPr>
          <p:cNvPr id="541" name="Google Shape;541;p79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  <p:pic>
        <p:nvPicPr>
          <p:cNvPr id="542" name="Google Shape;542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81675" y="1171563"/>
            <a:ext cx="5048250" cy="5686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80"/>
          <p:cNvSpPr txBox="1"/>
          <p:nvPr>
            <p:ph type="title"/>
          </p:nvPr>
        </p:nvSpPr>
        <p:spPr>
          <a:xfrm>
            <a:off x="457200" y="-1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548" name="Google Shape;548;p80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  <p:pic>
        <p:nvPicPr>
          <p:cNvPr id="549" name="Google Shape;549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6078" y="2602400"/>
            <a:ext cx="5590999" cy="3140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81"/>
          <p:cNvSpPr txBox="1"/>
          <p:nvPr>
            <p:ph type="title"/>
          </p:nvPr>
        </p:nvSpPr>
        <p:spPr>
          <a:xfrm>
            <a:off x="457200" y="-1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Όδοντες Hutchinson</a:t>
            </a:r>
            <a:endParaRPr/>
          </a:p>
        </p:txBody>
      </p:sp>
      <p:sp>
        <p:nvSpPr>
          <p:cNvPr id="555" name="Google Shape;555;p81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  <p:pic>
        <p:nvPicPr>
          <p:cNvPr id="556" name="Google Shape;556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69403" y="2509075"/>
            <a:ext cx="5590999" cy="3140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8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562" name="Google Shape;562;p82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  <p:pic>
        <p:nvPicPr>
          <p:cNvPr id="563" name="Google Shape;563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800100"/>
            <a:ext cx="9144000" cy="5257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8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569" name="Google Shape;569;p83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  <p:pic>
        <p:nvPicPr>
          <p:cNvPr id="570" name="Google Shape;570;p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9864" y="0"/>
            <a:ext cx="4744272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4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84"/>
          <p:cNvSpPr txBox="1"/>
          <p:nvPr>
            <p:ph type="title"/>
          </p:nvPr>
        </p:nvSpPr>
        <p:spPr>
          <a:xfrm>
            <a:off x="457200" y="-1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576" name="Google Shape;576;p84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  <p:pic>
        <p:nvPicPr>
          <p:cNvPr id="577" name="Google Shape;577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89448" y="0"/>
            <a:ext cx="4765104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p85"/>
          <p:cNvSpPr txBox="1"/>
          <p:nvPr>
            <p:ph type="title"/>
          </p:nvPr>
        </p:nvSpPr>
        <p:spPr>
          <a:xfrm>
            <a:off x="457200" y="-1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583" name="Google Shape;583;p85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  <p:pic>
        <p:nvPicPr>
          <p:cNvPr id="584" name="Google Shape;584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799353"/>
            <a:ext cx="9143999" cy="52592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8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86"/>
          <p:cNvSpPr txBox="1"/>
          <p:nvPr>
            <p:ph type="title"/>
          </p:nvPr>
        </p:nvSpPr>
        <p:spPr>
          <a:xfrm>
            <a:off x="457200" y="-1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590" name="Google Shape;590;p86"/>
          <p:cNvSpPr txBox="1"/>
          <p:nvPr>
            <p:ph idx="1" type="body"/>
          </p:nvPr>
        </p:nvSpPr>
        <p:spPr>
          <a:xfrm>
            <a:off x="546950" y="1143000"/>
            <a:ext cx="8139900" cy="498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b="1" lang="en-US" sz="1800">
                <a:solidFill>
                  <a:srgbClr val="2021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Congenital iodine deficiency </a:t>
            </a:r>
            <a:endParaRPr b="1" sz="1800">
              <a:solidFill>
                <a:srgbClr val="2021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1397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b="1" lang="en-US" sz="1800">
                <a:solidFill>
                  <a:srgbClr val="2021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syndrome</a:t>
            </a:r>
            <a:r>
              <a:rPr lang="en-US" sz="1800">
                <a:solidFill>
                  <a:srgbClr val="2021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(</a:t>
            </a:r>
            <a:r>
              <a:rPr b="1" lang="en-US" sz="1800">
                <a:solidFill>
                  <a:srgbClr val="2021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CIDS</a:t>
            </a:r>
            <a:r>
              <a:rPr lang="en-US" sz="1800">
                <a:solidFill>
                  <a:srgbClr val="2021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)</a:t>
            </a:r>
            <a:endParaRPr sz="3800"/>
          </a:p>
        </p:txBody>
      </p:sp>
      <p:pic>
        <p:nvPicPr>
          <p:cNvPr id="591" name="Google Shape;591;p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98448" y="0"/>
            <a:ext cx="4645554" cy="6857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92" name="Google Shape;592;p8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" y="3792663"/>
            <a:ext cx="1962150" cy="2333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p87"/>
          <p:cNvSpPr txBox="1"/>
          <p:nvPr>
            <p:ph type="title"/>
          </p:nvPr>
        </p:nvSpPr>
        <p:spPr>
          <a:xfrm>
            <a:off x="457200" y="-1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598" name="Google Shape;598;p87"/>
          <p:cNvSpPr txBox="1"/>
          <p:nvPr>
            <p:ph idx="1" type="body"/>
          </p:nvPr>
        </p:nvSpPr>
        <p:spPr>
          <a:xfrm>
            <a:off x="546950" y="1143000"/>
            <a:ext cx="8139900" cy="498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b="1" lang="en-US" sz="1800">
                <a:solidFill>
                  <a:srgbClr val="2021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Congenital iodine deficiency </a:t>
            </a:r>
            <a:endParaRPr b="1" sz="1800">
              <a:solidFill>
                <a:srgbClr val="2021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1397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b="1" lang="en-US" sz="1800">
                <a:solidFill>
                  <a:srgbClr val="2021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syndrome</a:t>
            </a:r>
            <a:r>
              <a:rPr lang="en-US" sz="1800">
                <a:solidFill>
                  <a:srgbClr val="2021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(</a:t>
            </a:r>
            <a:r>
              <a:rPr b="1" lang="en-US" sz="1800">
                <a:solidFill>
                  <a:srgbClr val="2021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CIDS</a:t>
            </a:r>
            <a:r>
              <a:rPr lang="en-US" sz="1800">
                <a:solidFill>
                  <a:srgbClr val="2021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)</a:t>
            </a:r>
            <a:endParaRPr sz="3800"/>
          </a:p>
        </p:txBody>
      </p:sp>
      <p:pic>
        <p:nvPicPr>
          <p:cNvPr id="599" name="Google Shape;599;p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9125" y="0"/>
            <a:ext cx="71611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3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p88"/>
          <p:cNvSpPr txBox="1"/>
          <p:nvPr>
            <p:ph type="title"/>
          </p:nvPr>
        </p:nvSpPr>
        <p:spPr>
          <a:xfrm>
            <a:off x="457200" y="-1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/>
              <a:t>Και μια προσωπική εμπειρική συμβουλή</a:t>
            </a:r>
            <a:endParaRPr/>
          </a:p>
        </p:txBody>
      </p:sp>
      <p:sp>
        <p:nvSpPr>
          <p:cNvPr id="605" name="Google Shape;605;p88"/>
          <p:cNvSpPr txBox="1"/>
          <p:nvPr>
            <p:ph idx="1" type="body"/>
          </p:nvPr>
        </p:nvSpPr>
        <p:spPr>
          <a:xfrm>
            <a:off x="457200" y="1600200"/>
            <a:ext cx="8611800" cy="525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Να εξετάζετε πάντα τον ασθενή σας σαν να μην έχετε κανένα άλλο μέσο για να καταλήξετε στη διάγνωση. 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Προσπαθήστε να αποκτήσετε όσο το δυνατόν περισσότερες πληροφορίες, κυρίως με τα μάτια σας, με τα αυτιά σας και με την αφή σας. 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Και να θυμάστε ότι είναι απολύτως φυσιολογικό να έχετε 2–3 ή και περισσότερες πιθανές διαγνώσεις, αλλά όχι μόνο μία.</a:t>
            </a:r>
            <a:endParaRPr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9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89"/>
          <p:cNvSpPr txBox="1"/>
          <p:nvPr>
            <p:ph type="title"/>
          </p:nvPr>
        </p:nvSpPr>
        <p:spPr>
          <a:xfrm>
            <a:off x="457200" y="-1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Σας ευχαριστώ!</a:t>
            </a:r>
            <a:endParaRPr/>
          </a:p>
        </p:txBody>
      </p:sp>
      <p:sp>
        <p:nvSpPr>
          <p:cNvPr id="611" name="Google Shape;611;p89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Θέμα του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PresenterMedia.com Animated Theme">
  <a:themeElements>
    <a:clrScheme name="my colors">
      <a:dk1>
        <a:srgbClr val="000000"/>
      </a:dk1>
      <a:lt1>
        <a:srgbClr val="FFFFFF"/>
      </a:lt1>
      <a:dk2>
        <a:srgbClr val="1C3554"/>
      </a:dk2>
      <a:lt2>
        <a:srgbClr val="BFDBFF"/>
      </a:lt2>
      <a:accent1>
        <a:srgbClr val="0072FF"/>
      </a:accent1>
      <a:accent2>
        <a:srgbClr val="BFDBFF"/>
      </a:accent2>
      <a:accent3>
        <a:srgbClr val="386BA9"/>
      </a:accent3>
      <a:accent4>
        <a:srgbClr val="1C3554"/>
      </a:accent4>
      <a:accent5>
        <a:srgbClr val="38A989"/>
      </a:accent5>
      <a:accent6>
        <a:srgbClr val="FF8800"/>
      </a:accent6>
      <a:hlink>
        <a:srgbClr val="FF8800"/>
      </a:hlink>
      <a:folHlink>
        <a:srgbClr val="FF88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Custom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