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Lst>
  <p:sldSz cy="6858000" cx="9144000"/>
  <p:notesSz cx="6858000" cy="9144000"/>
  <p:embeddedFontLst>
    <p:embeddedFont>
      <p:font typeface="Play"/>
      <p:regular r:id="rId81"/>
      <p:bold r:id="rId82"/>
    </p:embeddedFont>
    <p:embeddedFont>
      <p:font typeface="Libre Franklin Thin"/>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7" roundtripDataSignature="AMtx7mh95Aq/lkCEDfOVAuSwtAFE5h6v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LibreFranklinThin-bold.fntdata"/><Relationship Id="rId83" Type="http://schemas.openxmlformats.org/officeDocument/2006/relationships/font" Target="fonts/LibreFranklinThin-regular.fntdata"/><Relationship Id="rId42" Type="http://schemas.openxmlformats.org/officeDocument/2006/relationships/slide" Target="slides/slide35.xml"/><Relationship Id="rId86" Type="http://schemas.openxmlformats.org/officeDocument/2006/relationships/font" Target="fonts/LibreFranklinThin-boldItalic.fntdata"/><Relationship Id="rId41" Type="http://schemas.openxmlformats.org/officeDocument/2006/relationships/slide" Target="slides/slide34.xml"/><Relationship Id="rId85" Type="http://schemas.openxmlformats.org/officeDocument/2006/relationships/font" Target="fonts/LibreFranklinThin-italic.fntdata"/><Relationship Id="rId44" Type="http://schemas.openxmlformats.org/officeDocument/2006/relationships/slide" Target="slides/slide37.xml"/><Relationship Id="rId43" Type="http://schemas.openxmlformats.org/officeDocument/2006/relationships/slide" Target="slides/slide36.xml"/><Relationship Id="rId87" Type="http://customschemas.google.com/relationships/presentationmetadata" Target="meta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slide" Target="slides/slide73.xml"/><Relationship Id="rId82" Type="http://schemas.openxmlformats.org/officeDocument/2006/relationships/font" Target="fonts/Play-bold.fntdata"/><Relationship Id="rId81" Type="http://schemas.openxmlformats.org/officeDocument/2006/relationships/font" Target="fonts/Pl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slide" Target="slides/slide72.xml"/><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aaf4fb75f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g31aaf4fb75f_0_257: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1aaf4fb75f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g31aaf4fb75f_0_89: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1aaf4fb75f_0_20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g31aaf4fb75f_0_2014: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1aaf4fb75f_0_4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2" name="Google Shape;412;g31aaf4fb75f_0_499: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1aaf4fb75f_0_10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g31aaf4fb75f_0_10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1aaf4fb75f_0_6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g31aaf4fb75f_0_661: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1aaf4fb75f_0_1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3" name="Google Shape;453;g31aaf4fb75f_0_1211: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1aaf4fb75f_0_13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2" name="Google Shape;482;g31aaf4fb75f_0_1373: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1aaf4fb75f_0_15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9" name="Google Shape;489;g31aaf4fb75f_0_1534: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8" name="Google Shape;58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8" name="Google Shape;59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8" name="Google Shape;60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0" name="Google Shape;62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2" name="Google Shape;64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3" name="Google Shape;65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a49d7bc06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g1a49d7bc06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1a49d7bc068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g1a49d7bc068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a49d7bc068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4" name="Google Shape;684;g1a49d7bc068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1aaf4fb75f_0_25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g31aaf4fb75f_0_25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a49d7bc068_0_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g1a49d7bc068_0_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a49d7bc068_0_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g1a49d7bc068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a49d7bc068_0_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3" name="Google Shape;723;g1a49d7bc068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1a49d7bc068_0_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3" name="Google Shape;733;g1a49d7bc068_0_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6" name="Google Shape;76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1aaf4fb75f_0_24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7" name="Google Shape;777;g31aaf4fb75f_0_24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1aaf4fb75f_0_24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6" name="Google Shape;786;g31aaf4fb75f_0_24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1aaf4fb75f_0_24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5" name="Google Shape;795;g31aaf4fb75f_0_24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1aaf4fb75f_0_24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3" name="Google Shape;803;g31aaf4fb75f_0_24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1aaf4fb75f_0_24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1" name="Google Shape;811;g31aaf4fb75f_0_24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1aaf4fb75f_0_24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9" name="Google Shape;819;g31aaf4fb75f_0_24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1aaf4fb75f_0_24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7" name="Google Shape;827;g31aaf4fb75f_0_24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1a49d7bc068_0_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6" name="Google Shape;846;g1a49d7bc068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a49d7bc068_0_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6" name="Google Shape;856;g1a49d7bc068_0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a49d7bc068_0_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6" name="Google Shape;866;g1a49d7bc068_0_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1a49d7bc068_0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6" name="Google Shape;876;g1a49d7bc068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a49d7bc068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6" name="Google Shape;886;g1a49d7bc068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1a49d7bc068_0_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g1a49d7bc068_0_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1aaf4fb75f_0_16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6" name="Google Shape;906;g31aaf4fb75f_0_1694: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1aaf4fb75f_0_17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2" name="Google Shape;912;g31aaf4fb75f_0_1774: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1aaf4fb75f_0_18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8" name="Google Shape;918;g31aaf4fb75f_0_1854: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aaf4fb75f_0_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g31aaf4fb75f_0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31aaf4fb75f_0_19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4" name="Google Shape;924;g31aaf4fb75f_0_1934: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1a49d7bc068_0_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0" name="Google Shape;930;g1a49d7bc068_0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0" name="Google Shape;94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0" name="Google Shape;950;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7F7F7F"/>
        </a:solidFill>
      </p:bgPr>
    </p:bg>
    <p:spTree>
      <p:nvGrpSpPr>
        <p:cNvPr id="17" name="Shape 17"/>
        <p:cNvGrpSpPr/>
        <p:nvPr/>
      </p:nvGrpSpPr>
      <p:grpSpPr>
        <a:xfrm>
          <a:off x="0" y="0"/>
          <a:ext cx="0" cy="0"/>
          <a:chOff x="0" y="0"/>
          <a:chExt cx="0" cy="0"/>
        </a:xfrm>
      </p:grpSpPr>
      <p:pic>
        <p:nvPicPr>
          <p:cNvPr id="18" name="Google Shape;18;p91"/>
          <p:cNvPicPr preferRelativeResize="0"/>
          <p:nvPr/>
        </p:nvPicPr>
        <p:blipFill rotWithShape="1">
          <a:blip r:embed="rId2">
            <a:alphaModFix/>
          </a:blip>
          <a:srcRect b="0" l="0" r="0" t="0"/>
          <a:stretch/>
        </p:blipFill>
        <p:spPr>
          <a:xfrm>
            <a:off x="0" y="202199"/>
            <a:ext cx="9144000" cy="5143500"/>
          </a:xfrm>
          <a:prstGeom prst="rect">
            <a:avLst/>
          </a:prstGeom>
          <a:noFill/>
          <a:ln>
            <a:noFill/>
          </a:ln>
        </p:spPr>
      </p:pic>
      <p:sp>
        <p:nvSpPr>
          <p:cNvPr id="19" name="Google Shape;19;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91"/>
          <p:cNvSpPr txBox="1"/>
          <p:nvPr>
            <p:ph type="ctrTitle"/>
          </p:nvPr>
        </p:nvSpPr>
        <p:spPr>
          <a:xfrm>
            <a:off x="1066800" y="5265057"/>
            <a:ext cx="7772400" cy="93345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lt1"/>
              </a:buClr>
              <a:buSzPts val="3200"/>
              <a:buFont typeface="Libre Franklin Thin"/>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91"/>
          <p:cNvSpPr txBox="1"/>
          <p:nvPr>
            <p:ph idx="1" type="subTitle"/>
          </p:nvPr>
        </p:nvSpPr>
        <p:spPr>
          <a:xfrm>
            <a:off x="2438400" y="6052461"/>
            <a:ext cx="6400800" cy="685800"/>
          </a:xfrm>
          <a:prstGeom prst="rect">
            <a:avLst/>
          </a:prstGeom>
          <a:noFill/>
          <a:ln>
            <a:noFill/>
          </a:ln>
        </p:spPr>
        <p:txBody>
          <a:bodyPr anchorCtr="0" anchor="t" bIns="45700" lIns="91425" spcFirstLastPara="1" rIns="91425" wrap="square" tIns="45700">
            <a:noAutofit/>
          </a:bodyPr>
          <a:lstStyle>
            <a:lvl1pPr lvl="0" algn="r">
              <a:lnSpc>
                <a:spcPct val="100000"/>
              </a:lnSpc>
              <a:spcBef>
                <a:spcPts val="480"/>
              </a:spcBef>
              <a:spcAft>
                <a:spcPts val="0"/>
              </a:spcAft>
              <a:buClr>
                <a:schemeClr val="lt1"/>
              </a:buClr>
              <a:buSzPts val="2400"/>
              <a:buFont typeface="Calibri"/>
              <a:buNone/>
              <a:defRPr sz="2400">
                <a:solidFill>
                  <a:schemeClr val="lt1"/>
                </a:solidFill>
              </a:defRPr>
            </a:lvl1pPr>
            <a:lvl2pPr lvl="1" algn="ctr">
              <a:lnSpc>
                <a:spcPct val="100000"/>
              </a:lnSpc>
              <a:spcBef>
                <a:spcPts val="360"/>
              </a:spcBef>
              <a:spcAft>
                <a:spcPts val="0"/>
              </a:spcAft>
              <a:buClr>
                <a:srgbClr val="888888"/>
              </a:buClr>
              <a:buSzPts val="1800"/>
              <a:buFont typeface="Calibri"/>
              <a:buNone/>
              <a:defRPr>
                <a:solidFill>
                  <a:srgbClr val="888888"/>
                </a:solidFill>
              </a:defRPr>
            </a:lvl2pPr>
            <a:lvl3pPr lvl="2" algn="ctr">
              <a:lnSpc>
                <a:spcPct val="100000"/>
              </a:lnSpc>
              <a:spcBef>
                <a:spcPts val="360"/>
              </a:spcBef>
              <a:spcAft>
                <a:spcPts val="0"/>
              </a:spcAft>
              <a:buClr>
                <a:srgbClr val="888888"/>
              </a:buClr>
              <a:buSzPts val="1800"/>
              <a:buFont typeface="Calibri"/>
              <a:buNone/>
              <a:defRPr>
                <a:solidFill>
                  <a:srgbClr val="888888"/>
                </a:solidFill>
              </a:defRPr>
            </a:lvl3pPr>
            <a:lvl4pPr lvl="3" algn="ctr">
              <a:lnSpc>
                <a:spcPct val="100000"/>
              </a:lnSpc>
              <a:spcBef>
                <a:spcPts val="360"/>
              </a:spcBef>
              <a:spcAft>
                <a:spcPts val="0"/>
              </a:spcAft>
              <a:buClr>
                <a:srgbClr val="888888"/>
              </a:buClr>
              <a:buSzPts val="1800"/>
              <a:buFont typeface="Calibri"/>
              <a:buNone/>
              <a:defRPr>
                <a:solidFill>
                  <a:srgbClr val="888888"/>
                </a:solidFill>
              </a:defRPr>
            </a:lvl4pPr>
            <a:lvl5pPr lvl="4" algn="ctr">
              <a:lnSpc>
                <a:spcPct val="100000"/>
              </a:lnSpc>
              <a:spcBef>
                <a:spcPts val="360"/>
              </a:spcBef>
              <a:spcAft>
                <a:spcPts val="0"/>
              </a:spcAft>
              <a:buClr>
                <a:srgbClr val="888888"/>
              </a:buClr>
              <a:buSzPts val="18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24" name="Google Shape;24;p91"/>
          <p:cNvCxnSpPr/>
          <p:nvPr/>
        </p:nvCxnSpPr>
        <p:spPr>
          <a:xfrm>
            <a:off x="0" y="200681"/>
            <a:ext cx="9136800" cy="0"/>
          </a:xfrm>
          <a:prstGeom prst="straightConnector1">
            <a:avLst/>
          </a:prstGeom>
          <a:noFill/>
          <a:ln cap="flat" cmpd="sng" w="25400">
            <a:solidFill>
              <a:srgbClr val="3F3F3F"/>
            </a:solidFill>
            <a:prstDash val="solid"/>
            <a:round/>
            <a:headEnd len="sm" w="sm" type="none"/>
            <a:tailEnd len="sm" w="sm" type="none"/>
          </a:ln>
        </p:spPr>
      </p:cxnSp>
      <p:cxnSp>
        <p:nvCxnSpPr>
          <p:cNvPr id="25" name="Google Shape;25;p91"/>
          <p:cNvCxnSpPr/>
          <p:nvPr/>
        </p:nvCxnSpPr>
        <p:spPr>
          <a:xfrm>
            <a:off x="0" y="5345699"/>
            <a:ext cx="9136800" cy="0"/>
          </a:xfrm>
          <a:prstGeom prst="straightConnector1">
            <a:avLst/>
          </a:prstGeom>
          <a:noFill/>
          <a:ln cap="flat" cmpd="sng" w="25400">
            <a:solidFill>
              <a:srgbClr val="3F3F3F"/>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
                                        </p:tgtEl>
                                        <p:attrNameLst>
                                          <p:attrName>style.visibility</p:attrName>
                                        </p:attrNameLst>
                                      </p:cBhvr>
                                      <p:to>
                                        <p:strVal val="visible"/>
                                      </p:to>
                                    </p:set>
                                    <p:animEffect filter="fade" transition="in">
                                      <p:cBhvr>
                                        <p:cTn dur="5000"/>
                                        <p:tgtEl>
                                          <p:spTgt spid="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101"/>
          <p:cNvSpPr txBox="1"/>
          <p:nvPr>
            <p:ph type="title"/>
          </p:nvPr>
        </p:nvSpPr>
        <p:spPr>
          <a:xfrm>
            <a:off x="609600" y="285750"/>
            <a:ext cx="2438400"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2000"/>
              <a:buFont typeface="Libre Franklin Thin"/>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1"/>
          <p:cNvSpPr txBox="1"/>
          <p:nvPr>
            <p:ph idx="1" type="body"/>
          </p:nvPr>
        </p:nvSpPr>
        <p:spPr>
          <a:xfrm>
            <a:off x="3124200" y="304800"/>
            <a:ext cx="5562600" cy="5257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400"/>
              </a:spcBef>
              <a:spcAft>
                <a:spcPts val="0"/>
              </a:spcAft>
              <a:buClr>
                <a:srgbClr val="595959"/>
              </a:buClr>
              <a:buSzPts val="2000"/>
              <a:buFont typeface="Calibri"/>
              <a:buNone/>
              <a:defRPr sz="2000"/>
            </a:lvl4pPr>
            <a:lvl5pPr indent="-228600" lvl="4" marL="2286000" algn="l">
              <a:lnSpc>
                <a:spcPct val="100000"/>
              </a:lnSpc>
              <a:spcBef>
                <a:spcPts val="400"/>
              </a:spcBef>
              <a:spcAft>
                <a:spcPts val="0"/>
              </a:spcAft>
              <a:buClr>
                <a:srgbClr val="595959"/>
              </a:buClr>
              <a:buSzPts val="2000"/>
              <a:buFont typeface="Calibri"/>
              <a:buNone/>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84" name="Google Shape;84;p101"/>
          <p:cNvSpPr txBox="1"/>
          <p:nvPr>
            <p:ph idx="2" type="body"/>
          </p:nvPr>
        </p:nvSpPr>
        <p:spPr>
          <a:xfrm>
            <a:off x="609600" y="1447801"/>
            <a:ext cx="2438400" cy="4114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rgbClr val="595959"/>
              </a:buClr>
              <a:buSzPts val="1400"/>
              <a:buFont typeface="Calibri"/>
              <a:buNone/>
              <a:defRPr sz="1400"/>
            </a:lvl1pPr>
            <a:lvl2pPr indent="-228600" lvl="1" marL="914400" algn="l">
              <a:lnSpc>
                <a:spcPct val="100000"/>
              </a:lnSpc>
              <a:spcBef>
                <a:spcPts val="240"/>
              </a:spcBef>
              <a:spcAft>
                <a:spcPts val="0"/>
              </a:spcAft>
              <a:buClr>
                <a:srgbClr val="595959"/>
              </a:buClr>
              <a:buSzPts val="1200"/>
              <a:buFont typeface="Calibri"/>
              <a:buNone/>
              <a:defRPr sz="1200"/>
            </a:lvl2pPr>
            <a:lvl3pPr indent="-228600" lvl="2" marL="1371600" algn="l">
              <a:lnSpc>
                <a:spcPct val="100000"/>
              </a:lnSpc>
              <a:spcBef>
                <a:spcPts val="200"/>
              </a:spcBef>
              <a:spcAft>
                <a:spcPts val="0"/>
              </a:spcAft>
              <a:buClr>
                <a:srgbClr val="595959"/>
              </a:buClr>
              <a:buSzPts val="1000"/>
              <a:buFont typeface="Calibri"/>
              <a:buNone/>
              <a:defRPr sz="1000"/>
            </a:lvl3pPr>
            <a:lvl4pPr indent="-228600" lvl="3" marL="1828800" algn="l">
              <a:lnSpc>
                <a:spcPct val="100000"/>
              </a:lnSpc>
              <a:spcBef>
                <a:spcPts val="180"/>
              </a:spcBef>
              <a:spcAft>
                <a:spcPts val="0"/>
              </a:spcAft>
              <a:buClr>
                <a:srgbClr val="595959"/>
              </a:buClr>
              <a:buSzPts val="900"/>
              <a:buFont typeface="Calibri"/>
              <a:buNone/>
              <a:defRPr sz="900"/>
            </a:lvl4pPr>
            <a:lvl5pPr indent="-228600" lvl="4" marL="2286000" algn="l">
              <a:lnSpc>
                <a:spcPct val="100000"/>
              </a:lnSpc>
              <a:spcBef>
                <a:spcPts val="180"/>
              </a:spcBef>
              <a:spcAft>
                <a:spcPts val="0"/>
              </a:spcAft>
              <a:buClr>
                <a:srgbClr val="595959"/>
              </a:buClr>
              <a:buSzPts val="900"/>
              <a:buFont typeface="Calibri"/>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85" name="Google Shape;85;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8" name="Shape 88"/>
        <p:cNvGrpSpPr/>
        <p:nvPr/>
      </p:nvGrpSpPr>
      <p:grpSpPr>
        <a:xfrm>
          <a:off x="0" y="0"/>
          <a:ext cx="0" cy="0"/>
          <a:chOff x="0" y="0"/>
          <a:chExt cx="0" cy="0"/>
        </a:xfrm>
      </p:grpSpPr>
      <p:sp>
        <p:nvSpPr>
          <p:cNvPr id="89" name="Google Shape;89;p102"/>
          <p:cNvSpPr txBox="1"/>
          <p:nvPr>
            <p:ph type="title"/>
          </p:nvPr>
        </p:nvSpPr>
        <p:spPr>
          <a:xfrm>
            <a:off x="2057400" y="42672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2000"/>
              <a:buFont typeface="Libre Franklin Thin"/>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02"/>
          <p:cNvSpPr/>
          <p:nvPr>
            <p:ph idx="2" type="pic"/>
          </p:nvPr>
        </p:nvSpPr>
        <p:spPr>
          <a:xfrm>
            <a:off x="2057400" y="228600"/>
            <a:ext cx="5486400" cy="3962400"/>
          </a:xfrm>
          <a:prstGeom prst="rect">
            <a:avLst/>
          </a:prstGeom>
          <a:noFill/>
          <a:ln>
            <a:noFill/>
          </a:ln>
        </p:spPr>
      </p:sp>
      <p:sp>
        <p:nvSpPr>
          <p:cNvPr id="91" name="Google Shape;91;p102"/>
          <p:cNvSpPr txBox="1"/>
          <p:nvPr>
            <p:ph idx="1" type="body"/>
          </p:nvPr>
        </p:nvSpPr>
        <p:spPr>
          <a:xfrm>
            <a:off x="2057400" y="48339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rgbClr val="595959"/>
              </a:buClr>
              <a:buSzPts val="1400"/>
              <a:buFont typeface="Calibri"/>
              <a:buNone/>
              <a:defRPr sz="1400"/>
            </a:lvl1pPr>
            <a:lvl2pPr indent="-228600" lvl="1" marL="914400" algn="l">
              <a:lnSpc>
                <a:spcPct val="100000"/>
              </a:lnSpc>
              <a:spcBef>
                <a:spcPts val="240"/>
              </a:spcBef>
              <a:spcAft>
                <a:spcPts val="0"/>
              </a:spcAft>
              <a:buClr>
                <a:srgbClr val="595959"/>
              </a:buClr>
              <a:buSzPts val="1200"/>
              <a:buFont typeface="Calibri"/>
              <a:buNone/>
              <a:defRPr sz="1200"/>
            </a:lvl2pPr>
            <a:lvl3pPr indent="-228600" lvl="2" marL="1371600" algn="l">
              <a:lnSpc>
                <a:spcPct val="100000"/>
              </a:lnSpc>
              <a:spcBef>
                <a:spcPts val="200"/>
              </a:spcBef>
              <a:spcAft>
                <a:spcPts val="0"/>
              </a:spcAft>
              <a:buClr>
                <a:srgbClr val="595959"/>
              </a:buClr>
              <a:buSzPts val="1000"/>
              <a:buFont typeface="Calibri"/>
              <a:buNone/>
              <a:defRPr sz="1000"/>
            </a:lvl3pPr>
            <a:lvl4pPr indent="-228600" lvl="3" marL="1828800" algn="l">
              <a:lnSpc>
                <a:spcPct val="100000"/>
              </a:lnSpc>
              <a:spcBef>
                <a:spcPts val="180"/>
              </a:spcBef>
              <a:spcAft>
                <a:spcPts val="0"/>
              </a:spcAft>
              <a:buClr>
                <a:srgbClr val="595959"/>
              </a:buClr>
              <a:buSzPts val="900"/>
              <a:buFont typeface="Calibri"/>
              <a:buNone/>
              <a:defRPr sz="900"/>
            </a:lvl4pPr>
            <a:lvl5pPr indent="-228600" lvl="4" marL="2286000" algn="l">
              <a:lnSpc>
                <a:spcPct val="100000"/>
              </a:lnSpc>
              <a:spcBef>
                <a:spcPts val="180"/>
              </a:spcBef>
              <a:spcAft>
                <a:spcPts val="0"/>
              </a:spcAft>
              <a:buClr>
                <a:srgbClr val="595959"/>
              </a:buClr>
              <a:buSzPts val="900"/>
              <a:buFont typeface="Calibri"/>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92" name="Google Shape;92;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5" name="Shape 95"/>
        <p:cNvGrpSpPr/>
        <p:nvPr/>
      </p:nvGrpSpPr>
      <p:grpSpPr>
        <a:xfrm>
          <a:off x="0" y="0"/>
          <a:ext cx="0" cy="0"/>
          <a:chOff x="0" y="0"/>
          <a:chExt cx="0" cy="0"/>
        </a:xfrm>
      </p:grpSpPr>
      <p:sp>
        <p:nvSpPr>
          <p:cNvPr id="96" name="Google Shape;96;p103"/>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03"/>
          <p:cNvSpPr txBox="1"/>
          <p:nvPr>
            <p:ph idx="1" type="body"/>
          </p:nvPr>
        </p:nvSpPr>
        <p:spPr>
          <a:xfrm rot="5400000">
            <a:off x="2324100" y="-800100"/>
            <a:ext cx="4495800" cy="8229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8" name="Google Shape;98;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1" name="Shape 101"/>
        <p:cNvGrpSpPr/>
        <p:nvPr/>
      </p:nvGrpSpPr>
      <p:grpSpPr>
        <a:xfrm>
          <a:off x="0" y="0"/>
          <a:ext cx="0" cy="0"/>
          <a:chOff x="0" y="0"/>
          <a:chExt cx="0" cy="0"/>
        </a:xfrm>
      </p:grpSpPr>
      <p:sp>
        <p:nvSpPr>
          <p:cNvPr id="102" name="Google Shape;102;p104"/>
          <p:cNvSpPr txBox="1"/>
          <p:nvPr>
            <p:ph type="title"/>
          </p:nvPr>
        </p:nvSpPr>
        <p:spPr>
          <a:xfrm rot="5400000">
            <a:off x="5524500" y="2476501"/>
            <a:ext cx="5334000" cy="990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04"/>
          <p:cNvSpPr txBox="1"/>
          <p:nvPr>
            <p:ph idx="1" type="body"/>
          </p:nvPr>
        </p:nvSpPr>
        <p:spPr>
          <a:xfrm rot="5400000">
            <a:off x="1356519" y="-624680"/>
            <a:ext cx="5364162" cy="7162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4" name="Google Shape;104;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Summary">
  <p:cSld name="Agenda/Summary">
    <p:spTree>
      <p:nvGrpSpPr>
        <p:cNvPr id="107" name="Shape 107"/>
        <p:cNvGrpSpPr/>
        <p:nvPr/>
      </p:nvGrpSpPr>
      <p:grpSpPr>
        <a:xfrm>
          <a:off x="0" y="0"/>
          <a:ext cx="0" cy="0"/>
          <a:chOff x="0" y="0"/>
          <a:chExt cx="0" cy="0"/>
        </a:xfrm>
      </p:grpSpPr>
      <p:sp>
        <p:nvSpPr>
          <p:cNvPr id="108" name="Google Shape;108;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0" name="Google Shape;110;p105"/>
          <p:cNvSpPr txBox="1"/>
          <p:nvPr>
            <p:ph idx="1" type="body"/>
          </p:nvPr>
        </p:nvSpPr>
        <p:spPr>
          <a:xfrm>
            <a:off x="3962400" y="1524000"/>
            <a:ext cx="4648200" cy="838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Font typeface="Calibri"/>
              <a:buNone/>
              <a:defRPr sz="1800"/>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1" name="Google Shape;111;p105"/>
          <p:cNvSpPr txBox="1"/>
          <p:nvPr>
            <p:ph idx="2" type="body"/>
          </p:nvPr>
        </p:nvSpPr>
        <p:spPr>
          <a:xfrm>
            <a:off x="3962400" y="2362200"/>
            <a:ext cx="4648200" cy="838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Font typeface="Calibri"/>
              <a:buNone/>
              <a:defRPr sz="1800"/>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2" name="Google Shape;112;p105"/>
          <p:cNvSpPr txBox="1"/>
          <p:nvPr>
            <p:ph idx="3" type="body"/>
          </p:nvPr>
        </p:nvSpPr>
        <p:spPr>
          <a:xfrm>
            <a:off x="3962400" y="3200400"/>
            <a:ext cx="4648200" cy="838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Font typeface="Calibri"/>
              <a:buNone/>
              <a:defRPr sz="1800"/>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3" name="Google Shape;113;p105"/>
          <p:cNvSpPr txBox="1"/>
          <p:nvPr>
            <p:ph idx="4" type="body"/>
          </p:nvPr>
        </p:nvSpPr>
        <p:spPr>
          <a:xfrm>
            <a:off x="3962400" y="4038600"/>
            <a:ext cx="4648200" cy="838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Font typeface="Calibri"/>
              <a:buNone/>
              <a:defRPr sz="1800"/>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4" name="Google Shape;114;p105"/>
          <p:cNvSpPr txBox="1"/>
          <p:nvPr>
            <p:ph type="title"/>
          </p:nvPr>
        </p:nvSpPr>
        <p:spPr>
          <a:xfrm>
            <a:off x="457200" y="274638"/>
            <a:ext cx="81534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
  <p:cSld name="Two Picture">
    <p:spTree>
      <p:nvGrpSpPr>
        <p:cNvPr id="115" name="Shape 115"/>
        <p:cNvGrpSpPr/>
        <p:nvPr/>
      </p:nvGrpSpPr>
      <p:grpSpPr>
        <a:xfrm>
          <a:off x="0" y="0"/>
          <a:ext cx="0" cy="0"/>
          <a:chOff x="0" y="0"/>
          <a:chExt cx="0" cy="0"/>
        </a:xfrm>
      </p:grpSpPr>
      <p:sp>
        <p:nvSpPr>
          <p:cNvPr id="116" name="Google Shape;116;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106"/>
          <p:cNvSpPr txBox="1"/>
          <p:nvPr>
            <p:ph idx="1" type="body"/>
          </p:nvPr>
        </p:nvSpPr>
        <p:spPr>
          <a:xfrm>
            <a:off x="457200" y="1143000"/>
            <a:ext cx="3048000" cy="21764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9" name="Google Shape;119;p106"/>
          <p:cNvSpPr txBox="1"/>
          <p:nvPr>
            <p:ph idx="2" type="body"/>
          </p:nvPr>
        </p:nvSpPr>
        <p:spPr>
          <a:xfrm>
            <a:off x="3657600" y="1143000"/>
            <a:ext cx="5029200" cy="2144037"/>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0" name="Google Shape;120;p106"/>
          <p:cNvSpPr txBox="1"/>
          <p:nvPr>
            <p:ph idx="3" type="body"/>
          </p:nvPr>
        </p:nvSpPr>
        <p:spPr>
          <a:xfrm>
            <a:off x="457200" y="3392186"/>
            <a:ext cx="3048000" cy="224661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1" name="Google Shape;121;p106"/>
          <p:cNvSpPr txBox="1"/>
          <p:nvPr>
            <p:ph idx="4" type="body"/>
          </p:nvPr>
        </p:nvSpPr>
        <p:spPr>
          <a:xfrm>
            <a:off x="3657600" y="3392186"/>
            <a:ext cx="5029200" cy="2213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2" name="Google Shape;122;p106"/>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icture">
  <p:cSld name="Three Picture">
    <p:spTree>
      <p:nvGrpSpPr>
        <p:cNvPr id="123" name="Shape 123"/>
        <p:cNvGrpSpPr/>
        <p:nvPr/>
      </p:nvGrpSpPr>
      <p:grpSpPr>
        <a:xfrm>
          <a:off x="0" y="0"/>
          <a:ext cx="0" cy="0"/>
          <a:chOff x="0" y="0"/>
          <a:chExt cx="0" cy="0"/>
        </a:xfrm>
      </p:grpSpPr>
      <p:sp>
        <p:nvSpPr>
          <p:cNvPr id="124" name="Google Shape;124;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26" name="Google Shape;126;p107"/>
          <p:cNvSpPr txBox="1"/>
          <p:nvPr>
            <p:ph idx="1" type="body"/>
          </p:nvPr>
        </p:nvSpPr>
        <p:spPr>
          <a:xfrm>
            <a:off x="457201" y="3505201"/>
            <a:ext cx="2514597" cy="2133600"/>
          </a:xfrm>
          <a:prstGeom prst="rect">
            <a:avLst/>
          </a:prstGeom>
          <a:noFill/>
          <a:ln>
            <a:noFill/>
          </a:ln>
        </p:spPr>
        <p:txBody>
          <a:bodyPr anchorCtr="0" anchor="t" bIns="45700" lIns="274300" spcFirstLastPara="1" rIns="182875" wrap="square" tIns="0">
            <a:noAutofit/>
          </a:bodyPr>
          <a:lstStyle>
            <a:lvl1pPr indent="-228600" lvl="0" marL="457200" algn="l">
              <a:lnSpc>
                <a:spcPct val="111111"/>
              </a:lnSpc>
              <a:spcBef>
                <a:spcPts val="360"/>
              </a:spcBef>
              <a:spcAft>
                <a:spcPts val="0"/>
              </a:spcAft>
              <a:buClr>
                <a:srgbClr val="595959"/>
              </a:buClr>
              <a:buSzPts val="1800"/>
              <a:buFont typeface="Calibri"/>
              <a:buNone/>
              <a:defRPr sz="1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7" name="Google Shape;127;p107"/>
          <p:cNvSpPr txBox="1"/>
          <p:nvPr>
            <p:ph idx="2" type="body"/>
          </p:nvPr>
        </p:nvSpPr>
        <p:spPr>
          <a:xfrm>
            <a:off x="3314700" y="3505201"/>
            <a:ext cx="2514597" cy="2133600"/>
          </a:xfrm>
          <a:prstGeom prst="rect">
            <a:avLst/>
          </a:prstGeom>
          <a:noFill/>
          <a:ln>
            <a:noFill/>
          </a:ln>
        </p:spPr>
        <p:txBody>
          <a:bodyPr anchorCtr="0" anchor="t" bIns="45700" lIns="274300" spcFirstLastPara="1" rIns="182875" wrap="square" tIns="0">
            <a:noAutofit/>
          </a:bodyPr>
          <a:lstStyle>
            <a:lvl1pPr indent="-228600" lvl="0" marL="457200" algn="l">
              <a:lnSpc>
                <a:spcPct val="111111"/>
              </a:lnSpc>
              <a:spcBef>
                <a:spcPts val="360"/>
              </a:spcBef>
              <a:spcAft>
                <a:spcPts val="0"/>
              </a:spcAft>
              <a:buClr>
                <a:srgbClr val="595959"/>
              </a:buClr>
              <a:buSzPts val="1800"/>
              <a:buFont typeface="Calibri"/>
              <a:buNone/>
              <a:defRPr sz="1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8" name="Google Shape;128;p107"/>
          <p:cNvSpPr txBox="1"/>
          <p:nvPr>
            <p:ph idx="3" type="body"/>
          </p:nvPr>
        </p:nvSpPr>
        <p:spPr>
          <a:xfrm>
            <a:off x="6172199" y="3505201"/>
            <a:ext cx="2514597" cy="2133600"/>
          </a:xfrm>
          <a:prstGeom prst="rect">
            <a:avLst/>
          </a:prstGeom>
          <a:noFill/>
          <a:ln>
            <a:noFill/>
          </a:ln>
        </p:spPr>
        <p:txBody>
          <a:bodyPr anchorCtr="0" anchor="t" bIns="45700" lIns="274300" spcFirstLastPara="1" rIns="182875" wrap="square" tIns="0">
            <a:noAutofit/>
          </a:bodyPr>
          <a:lstStyle>
            <a:lvl1pPr indent="-228600" lvl="0" marL="457200" algn="l">
              <a:lnSpc>
                <a:spcPct val="111111"/>
              </a:lnSpc>
              <a:spcBef>
                <a:spcPts val="360"/>
              </a:spcBef>
              <a:spcAft>
                <a:spcPts val="0"/>
              </a:spcAft>
              <a:buClr>
                <a:srgbClr val="595959"/>
              </a:buClr>
              <a:buSzPts val="1800"/>
              <a:buFont typeface="Calibri"/>
              <a:buNone/>
              <a:defRPr sz="1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9" name="Google Shape;129;p107"/>
          <p:cNvSpPr txBox="1"/>
          <p:nvPr>
            <p:ph idx="4" type="body"/>
          </p:nvPr>
        </p:nvSpPr>
        <p:spPr>
          <a:xfrm>
            <a:off x="457201" y="1219200"/>
            <a:ext cx="2514597" cy="2209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0" name="Google Shape;130;p107"/>
          <p:cNvSpPr txBox="1"/>
          <p:nvPr>
            <p:ph idx="5" type="body"/>
          </p:nvPr>
        </p:nvSpPr>
        <p:spPr>
          <a:xfrm>
            <a:off x="3314699" y="1219200"/>
            <a:ext cx="2514600" cy="2209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1" name="Google Shape;131;p107"/>
          <p:cNvSpPr txBox="1"/>
          <p:nvPr>
            <p:ph idx="6" type="body"/>
          </p:nvPr>
        </p:nvSpPr>
        <p:spPr>
          <a:xfrm>
            <a:off x="6172200" y="1219200"/>
            <a:ext cx="2514600" cy="2209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2" name="Google Shape;132;p107"/>
          <p:cNvSpPr txBox="1"/>
          <p:nvPr>
            <p:ph type="title"/>
          </p:nvPr>
        </p:nvSpPr>
        <p:spPr>
          <a:xfrm>
            <a:off x="457200" y="274638"/>
            <a:ext cx="61722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g31aaf4fb75f_0_1705"/>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31aaf4fb75f_0_1705"/>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2" name="Google Shape;142;g31aaf4fb75f_0_170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g31aaf4fb75f_0_170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g31aaf4fb75f_0_170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5" name="Shape 145"/>
        <p:cNvGrpSpPr/>
        <p:nvPr/>
      </p:nvGrpSpPr>
      <p:grpSpPr>
        <a:xfrm>
          <a:off x="0" y="0"/>
          <a:ext cx="0" cy="0"/>
          <a:chOff x="0" y="0"/>
          <a:chExt cx="0" cy="0"/>
        </a:xfrm>
      </p:grpSpPr>
      <p:sp>
        <p:nvSpPr>
          <p:cNvPr id="146" name="Google Shape;146;g31aaf4fb75f_0_1716"/>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31aaf4fb75f_0_1716"/>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g31aaf4fb75f_0_171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31aaf4fb75f_0_171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g31aaf4fb75f_0_171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92"/>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92"/>
          <p:cNvSpPr txBox="1"/>
          <p:nvPr>
            <p:ph idx="1" type="body"/>
          </p:nvPr>
        </p:nvSpPr>
        <p:spPr>
          <a:xfrm>
            <a:off x="457200" y="1066800"/>
            <a:ext cx="8229600" cy="4572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 name="Google Shape;29;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1" name="Shape 151"/>
        <p:cNvGrpSpPr/>
        <p:nvPr/>
      </p:nvGrpSpPr>
      <p:grpSpPr>
        <a:xfrm>
          <a:off x="0" y="0"/>
          <a:ext cx="0" cy="0"/>
          <a:chOff x="0" y="0"/>
          <a:chExt cx="0" cy="0"/>
        </a:xfrm>
      </p:grpSpPr>
      <p:sp>
        <p:nvSpPr>
          <p:cNvPr id="152" name="Google Shape;152;g31aaf4fb75f_0_1711"/>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31aaf4fb75f_0_171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31aaf4fb75f_0_171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31aaf4fb75f_0_171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6" name="Shape 156"/>
        <p:cNvGrpSpPr/>
        <p:nvPr/>
      </p:nvGrpSpPr>
      <p:grpSpPr>
        <a:xfrm>
          <a:off x="0" y="0"/>
          <a:ext cx="0" cy="0"/>
          <a:chOff x="0" y="0"/>
          <a:chExt cx="0" cy="0"/>
        </a:xfrm>
      </p:grpSpPr>
      <p:sp>
        <p:nvSpPr>
          <p:cNvPr id="157" name="Google Shape;157;g31aaf4fb75f_0_1722"/>
          <p:cNvSpPr txBox="1"/>
          <p:nvPr>
            <p:ph type="title"/>
          </p:nvPr>
        </p:nvSpPr>
        <p:spPr>
          <a:xfrm>
            <a:off x="623888" y="1709738"/>
            <a:ext cx="78867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1aaf4fb75f_0_1722"/>
          <p:cNvSpPr txBox="1"/>
          <p:nvPr>
            <p:ph idx="1" type="body"/>
          </p:nvPr>
        </p:nvSpPr>
        <p:spPr>
          <a:xfrm>
            <a:off x="623888" y="4589463"/>
            <a:ext cx="78867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59" name="Google Shape;159;g31aaf4fb75f_0_172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31aaf4fb75f_0_172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31aaf4fb75f_0_172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2" name="Shape 162"/>
        <p:cNvGrpSpPr/>
        <p:nvPr/>
      </p:nvGrpSpPr>
      <p:grpSpPr>
        <a:xfrm>
          <a:off x="0" y="0"/>
          <a:ext cx="0" cy="0"/>
          <a:chOff x="0" y="0"/>
          <a:chExt cx="0" cy="0"/>
        </a:xfrm>
      </p:grpSpPr>
      <p:sp>
        <p:nvSpPr>
          <p:cNvPr id="163" name="Google Shape;163;g31aaf4fb75f_0_1728"/>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1aaf4fb75f_0_1728"/>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g31aaf4fb75f_0_1728"/>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g31aaf4fb75f_0_172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g31aaf4fb75f_0_172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g31aaf4fb75f_0_172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9" name="Shape 169"/>
        <p:cNvGrpSpPr/>
        <p:nvPr/>
      </p:nvGrpSpPr>
      <p:grpSpPr>
        <a:xfrm>
          <a:off x="0" y="0"/>
          <a:ext cx="0" cy="0"/>
          <a:chOff x="0" y="0"/>
          <a:chExt cx="0" cy="0"/>
        </a:xfrm>
      </p:grpSpPr>
      <p:sp>
        <p:nvSpPr>
          <p:cNvPr id="170" name="Google Shape;170;g31aaf4fb75f_0_1735"/>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g31aaf4fb75f_0_1735"/>
          <p:cNvSpPr txBox="1"/>
          <p:nvPr>
            <p:ph idx="1" type="body"/>
          </p:nvPr>
        </p:nvSpPr>
        <p:spPr>
          <a:xfrm>
            <a:off x="629841" y="1681163"/>
            <a:ext cx="38685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2" name="Google Shape;172;g31aaf4fb75f_0_1735"/>
          <p:cNvSpPr txBox="1"/>
          <p:nvPr>
            <p:ph idx="2" type="body"/>
          </p:nvPr>
        </p:nvSpPr>
        <p:spPr>
          <a:xfrm>
            <a:off x="629841" y="2505075"/>
            <a:ext cx="38685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g31aaf4fb75f_0_1735"/>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4" name="Google Shape;174;g31aaf4fb75f_0_1735"/>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g31aaf4fb75f_0_173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g31aaf4fb75f_0_173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g31aaf4fb75f_0_173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8" name="Shape 178"/>
        <p:cNvGrpSpPr/>
        <p:nvPr/>
      </p:nvGrpSpPr>
      <p:grpSpPr>
        <a:xfrm>
          <a:off x="0" y="0"/>
          <a:ext cx="0" cy="0"/>
          <a:chOff x="0" y="0"/>
          <a:chExt cx="0" cy="0"/>
        </a:xfrm>
      </p:grpSpPr>
      <p:sp>
        <p:nvSpPr>
          <p:cNvPr id="179" name="Google Shape;179;g31aaf4fb75f_0_174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g31aaf4fb75f_0_174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g31aaf4fb75f_0_174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2" name="Shape 182"/>
        <p:cNvGrpSpPr/>
        <p:nvPr/>
      </p:nvGrpSpPr>
      <p:grpSpPr>
        <a:xfrm>
          <a:off x="0" y="0"/>
          <a:ext cx="0" cy="0"/>
          <a:chOff x="0" y="0"/>
          <a:chExt cx="0" cy="0"/>
        </a:xfrm>
      </p:grpSpPr>
      <p:sp>
        <p:nvSpPr>
          <p:cNvPr id="183" name="Google Shape;183;g31aaf4fb75f_0_1748"/>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g31aaf4fb75f_0_1748"/>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85" name="Google Shape;185;g31aaf4fb75f_0_1748"/>
          <p:cNvSpPr txBox="1"/>
          <p:nvPr>
            <p:ph idx="2" type="body"/>
          </p:nvPr>
        </p:nvSpPr>
        <p:spPr>
          <a:xfrm>
            <a:off x="629841" y="2057400"/>
            <a:ext cx="29490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6" name="Google Shape;186;g31aaf4fb75f_0_174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g31aaf4fb75f_0_174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g31aaf4fb75f_0_174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9" name="Shape 189"/>
        <p:cNvGrpSpPr/>
        <p:nvPr/>
      </p:nvGrpSpPr>
      <p:grpSpPr>
        <a:xfrm>
          <a:off x="0" y="0"/>
          <a:ext cx="0" cy="0"/>
          <a:chOff x="0" y="0"/>
          <a:chExt cx="0" cy="0"/>
        </a:xfrm>
      </p:grpSpPr>
      <p:sp>
        <p:nvSpPr>
          <p:cNvPr id="190" name="Google Shape;190;g31aaf4fb75f_0_1755"/>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g31aaf4fb75f_0_1755"/>
          <p:cNvSpPr/>
          <p:nvPr>
            <p:ph idx="2" type="pic"/>
          </p:nvPr>
        </p:nvSpPr>
        <p:spPr>
          <a:xfrm>
            <a:off x="3887391" y="987425"/>
            <a:ext cx="4629300" cy="4873500"/>
          </a:xfrm>
          <a:prstGeom prst="rect">
            <a:avLst/>
          </a:prstGeom>
          <a:noFill/>
          <a:ln>
            <a:noFill/>
          </a:ln>
        </p:spPr>
      </p:sp>
      <p:sp>
        <p:nvSpPr>
          <p:cNvPr id="192" name="Google Shape;192;g31aaf4fb75f_0_1755"/>
          <p:cNvSpPr txBox="1"/>
          <p:nvPr>
            <p:ph idx="1" type="body"/>
          </p:nvPr>
        </p:nvSpPr>
        <p:spPr>
          <a:xfrm>
            <a:off x="629841" y="2057400"/>
            <a:ext cx="29490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3" name="Google Shape;193;g31aaf4fb75f_0_175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g31aaf4fb75f_0_175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g31aaf4fb75f_0_175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6" name="Shape 196"/>
        <p:cNvGrpSpPr/>
        <p:nvPr/>
      </p:nvGrpSpPr>
      <p:grpSpPr>
        <a:xfrm>
          <a:off x="0" y="0"/>
          <a:ext cx="0" cy="0"/>
          <a:chOff x="0" y="0"/>
          <a:chExt cx="0" cy="0"/>
        </a:xfrm>
      </p:grpSpPr>
      <p:sp>
        <p:nvSpPr>
          <p:cNvPr id="197" name="Google Shape;197;g31aaf4fb75f_0_1762"/>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g31aaf4fb75f_0_1762"/>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g31aaf4fb75f_0_176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g31aaf4fb75f_0_176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g31aaf4fb75f_0_176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2" name="Shape 202"/>
        <p:cNvGrpSpPr/>
        <p:nvPr/>
      </p:nvGrpSpPr>
      <p:grpSpPr>
        <a:xfrm>
          <a:off x="0" y="0"/>
          <a:ext cx="0" cy="0"/>
          <a:chOff x="0" y="0"/>
          <a:chExt cx="0" cy="0"/>
        </a:xfrm>
      </p:grpSpPr>
      <p:sp>
        <p:nvSpPr>
          <p:cNvPr id="203" name="Google Shape;203;g31aaf4fb75f_0_1768"/>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g31aaf4fb75f_0_1768"/>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g31aaf4fb75f_0_176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g31aaf4fb75f_0_176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31aaf4fb75f_0_176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7F7F7F"/>
        </a:solidFill>
      </p:bgPr>
    </p:bg>
    <p:spTree>
      <p:nvGrpSpPr>
        <p:cNvPr id="216" name="Shape 216"/>
        <p:cNvGrpSpPr/>
        <p:nvPr/>
      </p:nvGrpSpPr>
      <p:grpSpPr>
        <a:xfrm>
          <a:off x="0" y="0"/>
          <a:ext cx="0" cy="0"/>
          <a:chOff x="0" y="0"/>
          <a:chExt cx="0" cy="0"/>
        </a:xfrm>
      </p:grpSpPr>
      <p:pic>
        <p:nvPicPr>
          <p:cNvPr id="217" name="Google Shape;217;g31aaf4fb75f_0_2602"/>
          <p:cNvPicPr preferRelativeResize="0"/>
          <p:nvPr/>
        </p:nvPicPr>
        <p:blipFill rotWithShape="1">
          <a:blip r:embed="rId2">
            <a:alphaModFix/>
          </a:blip>
          <a:srcRect b="0" l="0" r="0" t="0"/>
          <a:stretch/>
        </p:blipFill>
        <p:spPr>
          <a:xfrm>
            <a:off x="0" y="202199"/>
            <a:ext cx="9144000" cy="5143500"/>
          </a:xfrm>
          <a:prstGeom prst="rect">
            <a:avLst/>
          </a:prstGeom>
          <a:noFill/>
          <a:ln>
            <a:noFill/>
          </a:ln>
        </p:spPr>
      </p:pic>
      <p:sp>
        <p:nvSpPr>
          <p:cNvPr id="218" name="Google Shape;218;g31aaf4fb75f_0_260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g31aaf4fb75f_0_260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g31aaf4fb75f_0_260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21" name="Google Shape;221;g31aaf4fb75f_0_2602"/>
          <p:cNvSpPr txBox="1"/>
          <p:nvPr>
            <p:ph type="ctrTitle"/>
          </p:nvPr>
        </p:nvSpPr>
        <p:spPr>
          <a:xfrm>
            <a:off x="1066800" y="5265057"/>
            <a:ext cx="7772400" cy="9336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lt1"/>
              </a:buClr>
              <a:buSzPts val="3200"/>
              <a:buFont typeface="Libre Franklin Thin"/>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g31aaf4fb75f_0_2602"/>
          <p:cNvSpPr txBox="1"/>
          <p:nvPr>
            <p:ph idx="1" type="subTitle"/>
          </p:nvPr>
        </p:nvSpPr>
        <p:spPr>
          <a:xfrm>
            <a:off x="2438400" y="6052461"/>
            <a:ext cx="6400800" cy="685800"/>
          </a:xfrm>
          <a:prstGeom prst="rect">
            <a:avLst/>
          </a:prstGeom>
          <a:noFill/>
          <a:ln>
            <a:noFill/>
          </a:ln>
        </p:spPr>
        <p:txBody>
          <a:bodyPr anchorCtr="0" anchor="t" bIns="45700" lIns="91425" spcFirstLastPara="1" rIns="91425" wrap="square" tIns="45700">
            <a:noAutofit/>
          </a:bodyPr>
          <a:lstStyle>
            <a:lvl1pPr lvl="0" algn="r">
              <a:lnSpc>
                <a:spcPct val="100000"/>
              </a:lnSpc>
              <a:spcBef>
                <a:spcPts val="480"/>
              </a:spcBef>
              <a:spcAft>
                <a:spcPts val="0"/>
              </a:spcAft>
              <a:buClr>
                <a:schemeClr val="lt1"/>
              </a:buClr>
              <a:buSzPts val="2400"/>
              <a:buFont typeface="Calibri"/>
              <a:buNone/>
              <a:defRPr sz="2400">
                <a:solidFill>
                  <a:schemeClr val="lt1"/>
                </a:solidFill>
              </a:defRPr>
            </a:lvl1pPr>
            <a:lvl2pPr lvl="1" algn="ctr">
              <a:lnSpc>
                <a:spcPct val="100000"/>
              </a:lnSpc>
              <a:spcBef>
                <a:spcPts val="360"/>
              </a:spcBef>
              <a:spcAft>
                <a:spcPts val="0"/>
              </a:spcAft>
              <a:buClr>
                <a:srgbClr val="888888"/>
              </a:buClr>
              <a:buSzPts val="1800"/>
              <a:buFont typeface="Calibri"/>
              <a:buNone/>
              <a:defRPr>
                <a:solidFill>
                  <a:srgbClr val="888888"/>
                </a:solidFill>
              </a:defRPr>
            </a:lvl2pPr>
            <a:lvl3pPr lvl="2" algn="ctr">
              <a:lnSpc>
                <a:spcPct val="100000"/>
              </a:lnSpc>
              <a:spcBef>
                <a:spcPts val="360"/>
              </a:spcBef>
              <a:spcAft>
                <a:spcPts val="0"/>
              </a:spcAft>
              <a:buClr>
                <a:srgbClr val="888888"/>
              </a:buClr>
              <a:buSzPts val="1800"/>
              <a:buFont typeface="Calibri"/>
              <a:buNone/>
              <a:defRPr>
                <a:solidFill>
                  <a:srgbClr val="888888"/>
                </a:solidFill>
              </a:defRPr>
            </a:lvl3pPr>
            <a:lvl4pPr lvl="3" algn="ctr">
              <a:lnSpc>
                <a:spcPct val="100000"/>
              </a:lnSpc>
              <a:spcBef>
                <a:spcPts val="360"/>
              </a:spcBef>
              <a:spcAft>
                <a:spcPts val="0"/>
              </a:spcAft>
              <a:buClr>
                <a:srgbClr val="888888"/>
              </a:buClr>
              <a:buSzPts val="1800"/>
              <a:buFont typeface="Calibri"/>
              <a:buNone/>
              <a:defRPr>
                <a:solidFill>
                  <a:srgbClr val="888888"/>
                </a:solidFill>
              </a:defRPr>
            </a:lvl4pPr>
            <a:lvl5pPr lvl="4" algn="ctr">
              <a:lnSpc>
                <a:spcPct val="100000"/>
              </a:lnSpc>
              <a:spcBef>
                <a:spcPts val="360"/>
              </a:spcBef>
              <a:spcAft>
                <a:spcPts val="0"/>
              </a:spcAft>
              <a:buClr>
                <a:srgbClr val="888888"/>
              </a:buClr>
              <a:buSzPts val="18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223" name="Google Shape;223;g31aaf4fb75f_0_2602"/>
          <p:cNvCxnSpPr/>
          <p:nvPr/>
        </p:nvCxnSpPr>
        <p:spPr>
          <a:xfrm>
            <a:off x="0" y="200681"/>
            <a:ext cx="9136800" cy="0"/>
          </a:xfrm>
          <a:prstGeom prst="straightConnector1">
            <a:avLst/>
          </a:prstGeom>
          <a:noFill/>
          <a:ln cap="flat" cmpd="sng" w="25400">
            <a:solidFill>
              <a:srgbClr val="3F3F3F"/>
            </a:solidFill>
            <a:prstDash val="solid"/>
            <a:round/>
            <a:headEnd len="sm" w="sm" type="none"/>
            <a:tailEnd len="sm" w="sm" type="none"/>
          </a:ln>
        </p:spPr>
      </p:cxnSp>
      <p:cxnSp>
        <p:nvCxnSpPr>
          <p:cNvPr id="224" name="Google Shape;224;g31aaf4fb75f_0_2602"/>
          <p:cNvCxnSpPr/>
          <p:nvPr/>
        </p:nvCxnSpPr>
        <p:spPr>
          <a:xfrm>
            <a:off x="0" y="5345699"/>
            <a:ext cx="9136800" cy="0"/>
          </a:xfrm>
          <a:prstGeom prst="straightConnector1">
            <a:avLst/>
          </a:prstGeom>
          <a:noFill/>
          <a:ln cap="flat" cmpd="sng" w="25400">
            <a:solidFill>
              <a:srgbClr val="3F3F3F"/>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itle and Content">
  <p:cSld name="Bulleted Title and Content">
    <p:spTree>
      <p:nvGrpSpPr>
        <p:cNvPr id="32" name="Shape 32"/>
        <p:cNvGrpSpPr/>
        <p:nvPr/>
      </p:nvGrpSpPr>
      <p:grpSpPr>
        <a:xfrm>
          <a:off x="0" y="0"/>
          <a:ext cx="0" cy="0"/>
          <a:chOff x="0" y="0"/>
          <a:chExt cx="0" cy="0"/>
        </a:xfrm>
      </p:grpSpPr>
      <p:sp>
        <p:nvSpPr>
          <p:cNvPr id="33" name="Google Shape;33;p93"/>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3"/>
          <p:cNvSpPr txBox="1"/>
          <p:nvPr>
            <p:ph idx="1" type="body"/>
          </p:nvPr>
        </p:nvSpPr>
        <p:spPr>
          <a:xfrm>
            <a:off x="457200" y="1066800"/>
            <a:ext cx="8229600" cy="44958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rgbClr val="595959"/>
              </a:buClr>
              <a:buSzPts val="2400"/>
              <a:buFont typeface="Arial"/>
              <a:buChar char="•"/>
              <a:defRPr sz="2400"/>
            </a:lvl1pPr>
            <a:lvl2pPr indent="-355600" lvl="1" marL="914400" algn="l">
              <a:lnSpc>
                <a:spcPct val="100000"/>
              </a:lnSpc>
              <a:spcBef>
                <a:spcPts val="400"/>
              </a:spcBef>
              <a:spcAft>
                <a:spcPts val="0"/>
              </a:spcAft>
              <a:buClr>
                <a:srgbClr val="595959"/>
              </a:buClr>
              <a:buSzPts val="2000"/>
              <a:buFont typeface="Arial"/>
              <a:buChar char="•"/>
              <a:defRPr sz="2000"/>
            </a:lvl2pPr>
            <a:lvl3pPr indent="-342900" lvl="2" marL="1371600" algn="l">
              <a:lnSpc>
                <a:spcPct val="100000"/>
              </a:lnSpc>
              <a:spcBef>
                <a:spcPts val="360"/>
              </a:spcBef>
              <a:spcAft>
                <a:spcPts val="0"/>
              </a:spcAft>
              <a:buClr>
                <a:srgbClr val="595959"/>
              </a:buClr>
              <a:buSzPts val="1800"/>
              <a:buFont typeface="Arial"/>
              <a:buChar char="•"/>
              <a:defRPr sz="1800"/>
            </a:lvl3pPr>
            <a:lvl4pPr indent="-330200" lvl="3" marL="1828800" algn="l">
              <a:lnSpc>
                <a:spcPct val="100000"/>
              </a:lnSpc>
              <a:spcBef>
                <a:spcPts val="320"/>
              </a:spcBef>
              <a:spcAft>
                <a:spcPts val="0"/>
              </a:spcAft>
              <a:buClr>
                <a:srgbClr val="595959"/>
              </a:buClr>
              <a:buSzPts val="1600"/>
              <a:buFont typeface="Arial"/>
              <a:buChar char="•"/>
              <a:defRPr sz="1600"/>
            </a:lvl4pPr>
            <a:lvl5pPr indent="-330200" lvl="4" marL="2286000" algn="l">
              <a:lnSpc>
                <a:spcPct val="100000"/>
              </a:lnSpc>
              <a:spcBef>
                <a:spcPts val="320"/>
              </a:spcBef>
              <a:spcAft>
                <a:spcPts val="0"/>
              </a:spcAft>
              <a:buClr>
                <a:srgbClr val="595959"/>
              </a:buClr>
              <a:buSzPts val="1600"/>
              <a:buFont typeface="Arial"/>
              <a:buChar char="•"/>
              <a:defRPr sz="16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 name="Google Shape;35;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5" name="Shape 225"/>
        <p:cNvGrpSpPr/>
        <p:nvPr/>
      </p:nvGrpSpPr>
      <p:grpSpPr>
        <a:xfrm>
          <a:off x="0" y="0"/>
          <a:ext cx="0" cy="0"/>
          <a:chOff x="0" y="0"/>
          <a:chExt cx="0" cy="0"/>
        </a:xfrm>
      </p:grpSpPr>
      <p:sp>
        <p:nvSpPr>
          <p:cNvPr id="226" name="Google Shape;226;g31aaf4fb75f_0_2611"/>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g31aaf4fb75f_0_2611"/>
          <p:cNvSpPr txBox="1"/>
          <p:nvPr>
            <p:ph idx="1" type="body"/>
          </p:nvPr>
        </p:nvSpPr>
        <p:spPr>
          <a:xfrm>
            <a:off x="457200" y="1066800"/>
            <a:ext cx="8229600" cy="4572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8" name="Google Shape;228;g31aaf4fb75f_0_26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g31aaf4fb75f_0_26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g31aaf4fb75f_0_26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itle and Content">
  <p:cSld name="Bulleted Title and Content">
    <p:spTree>
      <p:nvGrpSpPr>
        <p:cNvPr id="231" name="Shape 231"/>
        <p:cNvGrpSpPr/>
        <p:nvPr/>
      </p:nvGrpSpPr>
      <p:grpSpPr>
        <a:xfrm>
          <a:off x="0" y="0"/>
          <a:ext cx="0" cy="0"/>
          <a:chOff x="0" y="0"/>
          <a:chExt cx="0" cy="0"/>
        </a:xfrm>
      </p:grpSpPr>
      <p:sp>
        <p:nvSpPr>
          <p:cNvPr id="232" name="Google Shape;232;g31aaf4fb75f_0_2617"/>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g31aaf4fb75f_0_2617"/>
          <p:cNvSpPr txBox="1"/>
          <p:nvPr>
            <p:ph idx="1" type="body"/>
          </p:nvPr>
        </p:nvSpPr>
        <p:spPr>
          <a:xfrm>
            <a:off x="457200" y="1066800"/>
            <a:ext cx="8229600" cy="44958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rgbClr val="595959"/>
              </a:buClr>
              <a:buSzPts val="2400"/>
              <a:buFont typeface="Arial"/>
              <a:buChar char="•"/>
              <a:defRPr sz="2400"/>
            </a:lvl1pPr>
            <a:lvl2pPr indent="-355600" lvl="1" marL="914400" algn="l">
              <a:lnSpc>
                <a:spcPct val="100000"/>
              </a:lnSpc>
              <a:spcBef>
                <a:spcPts val="400"/>
              </a:spcBef>
              <a:spcAft>
                <a:spcPts val="0"/>
              </a:spcAft>
              <a:buClr>
                <a:srgbClr val="595959"/>
              </a:buClr>
              <a:buSzPts val="2000"/>
              <a:buFont typeface="Arial"/>
              <a:buChar char="•"/>
              <a:defRPr sz="2000"/>
            </a:lvl2pPr>
            <a:lvl3pPr indent="-342900" lvl="2" marL="1371600" algn="l">
              <a:lnSpc>
                <a:spcPct val="100000"/>
              </a:lnSpc>
              <a:spcBef>
                <a:spcPts val="360"/>
              </a:spcBef>
              <a:spcAft>
                <a:spcPts val="0"/>
              </a:spcAft>
              <a:buClr>
                <a:srgbClr val="595959"/>
              </a:buClr>
              <a:buSzPts val="1800"/>
              <a:buFont typeface="Arial"/>
              <a:buChar char="•"/>
              <a:defRPr sz="1800"/>
            </a:lvl3pPr>
            <a:lvl4pPr indent="-330200" lvl="3" marL="1828800" algn="l">
              <a:lnSpc>
                <a:spcPct val="100000"/>
              </a:lnSpc>
              <a:spcBef>
                <a:spcPts val="320"/>
              </a:spcBef>
              <a:spcAft>
                <a:spcPts val="0"/>
              </a:spcAft>
              <a:buClr>
                <a:srgbClr val="595959"/>
              </a:buClr>
              <a:buSzPts val="1600"/>
              <a:buFont typeface="Arial"/>
              <a:buChar char="•"/>
              <a:defRPr sz="1600"/>
            </a:lvl4pPr>
            <a:lvl5pPr indent="-330200" lvl="4" marL="2286000" algn="l">
              <a:lnSpc>
                <a:spcPct val="100000"/>
              </a:lnSpc>
              <a:spcBef>
                <a:spcPts val="320"/>
              </a:spcBef>
              <a:spcAft>
                <a:spcPts val="0"/>
              </a:spcAft>
              <a:buClr>
                <a:srgbClr val="595959"/>
              </a:buClr>
              <a:buSzPts val="1600"/>
              <a:buFont typeface="Arial"/>
              <a:buChar char="•"/>
              <a:defRPr sz="16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4" name="Google Shape;234;g31aaf4fb75f_0_26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g31aaf4fb75f_0_26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g31aaf4fb75f_0_26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Light Backgroun">
  <p:cSld name="Title and Content Light Backgroun">
    <p:bg>
      <p:bgPr>
        <a:solidFill>
          <a:schemeClr val="lt1"/>
        </a:solidFill>
      </p:bgPr>
    </p:bg>
    <p:spTree>
      <p:nvGrpSpPr>
        <p:cNvPr id="237" name="Shape 237"/>
        <p:cNvGrpSpPr/>
        <p:nvPr/>
      </p:nvGrpSpPr>
      <p:grpSpPr>
        <a:xfrm>
          <a:off x="0" y="0"/>
          <a:ext cx="0" cy="0"/>
          <a:chOff x="0" y="0"/>
          <a:chExt cx="0" cy="0"/>
        </a:xfrm>
      </p:grpSpPr>
      <p:sp>
        <p:nvSpPr>
          <p:cNvPr id="238" name="Google Shape;238;g31aaf4fb75f_0_26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g31aaf4fb75f_0_26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g31aaf4fb75f_0_26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1" name="Google Shape;241;g31aaf4fb75f_0_2623"/>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g31aaf4fb75f_0_2623"/>
          <p:cNvSpPr txBox="1"/>
          <p:nvPr>
            <p:ph idx="1" type="body"/>
          </p:nvPr>
        </p:nvSpPr>
        <p:spPr>
          <a:xfrm>
            <a:off x="457200" y="1066800"/>
            <a:ext cx="8229600" cy="449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No Side Graphic">
  <p:cSld name="Title and Content No Side Graphic">
    <p:spTree>
      <p:nvGrpSpPr>
        <p:cNvPr id="243" name="Shape 243"/>
        <p:cNvGrpSpPr/>
        <p:nvPr/>
      </p:nvGrpSpPr>
      <p:grpSpPr>
        <a:xfrm>
          <a:off x="0" y="0"/>
          <a:ext cx="0" cy="0"/>
          <a:chOff x="0" y="0"/>
          <a:chExt cx="0" cy="0"/>
        </a:xfrm>
      </p:grpSpPr>
      <p:sp>
        <p:nvSpPr>
          <p:cNvPr id="244" name="Google Shape;244;g31aaf4fb75f_0_262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g31aaf4fb75f_0_262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g31aaf4fb75f_0_26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7" name="Google Shape;247;g31aaf4fb75f_0_2629"/>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g31aaf4fb75f_0_2629"/>
          <p:cNvSpPr txBox="1"/>
          <p:nvPr>
            <p:ph idx="1" type="body"/>
          </p:nvPr>
        </p:nvSpPr>
        <p:spPr>
          <a:xfrm>
            <a:off x="457200" y="1066800"/>
            <a:ext cx="8229600" cy="449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9" name="Shape 249"/>
        <p:cNvGrpSpPr/>
        <p:nvPr/>
      </p:nvGrpSpPr>
      <p:grpSpPr>
        <a:xfrm>
          <a:off x="0" y="0"/>
          <a:ext cx="0" cy="0"/>
          <a:chOff x="0" y="0"/>
          <a:chExt cx="0" cy="0"/>
        </a:xfrm>
      </p:grpSpPr>
      <p:sp>
        <p:nvSpPr>
          <p:cNvPr id="250" name="Google Shape;250;g31aaf4fb75f_0_2635"/>
          <p:cNvSpPr txBox="1"/>
          <p:nvPr>
            <p:ph type="title"/>
          </p:nvPr>
        </p:nvSpPr>
        <p:spPr>
          <a:xfrm>
            <a:off x="762000" y="4167187"/>
            <a:ext cx="70866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rgbClr val="3F3F3F"/>
              </a:buClr>
              <a:buSzPts val="4000"/>
              <a:buFont typeface="Libre Franklin Thin"/>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g31aaf4fb75f_0_2635"/>
          <p:cNvSpPr txBox="1"/>
          <p:nvPr>
            <p:ph idx="1" type="body"/>
          </p:nvPr>
        </p:nvSpPr>
        <p:spPr>
          <a:xfrm>
            <a:off x="762000" y="2667000"/>
            <a:ext cx="70866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Font typeface="Calibri"/>
              <a:buNone/>
              <a:defRPr sz="2000">
                <a:solidFill>
                  <a:srgbClr val="888888"/>
                </a:solidFill>
              </a:defRPr>
            </a:lvl1pPr>
            <a:lvl2pPr indent="-228600" lvl="1" marL="914400" algn="l">
              <a:lnSpc>
                <a:spcPct val="100000"/>
              </a:lnSpc>
              <a:spcBef>
                <a:spcPts val="360"/>
              </a:spcBef>
              <a:spcAft>
                <a:spcPts val="0"/>
              </a:spcAft>
              <a:buClr>
                <a:srgbClr val="888888"/>
              </a:buClr>
              <a:buSzPts val="1800"/>
              <a:buFont typeface="Calibri"/>
              <a:buNone/>
              <a:defRPr sz="1800">
                <a:solidFill>
                  <a:srgbClr val="888888"/>
                </a:solidFill>
              </a:defRPr>
            </a:lvl2pPr>
            <a:lvl3pPr indent="-228600" lvl="2" marL="1371600" algn="l">
              <a:lnSpc>
                <a:spcPct val="100000"/>
              </a:lnSpc>
              <a:spcBef>
                <a:spcPts val="320"/>
              </a:spcBef>
              <a:spcAft>
                <a:spcPts val="0"/>
              </a:spcAft>
              <a:buClr>
                <a:srgbClr val="888888"/>
              </a:buClr>
              <a:buSzPts val="1600"/>
              <a:buFont typeface="Calibri"/>
              <a:buNone/>
              <a:defRPr sz="1600">
                <a:solidFill>
                  <a:srgbClr val="888888"/>
                </a:solidFill>
              </a:defRPr>
            </a:lvl3pPr>
            <a:lvl4pPr indent="-228600" lvl="3" marL="1828800" algn="l">
              <a:lnSpc>
                <a:spcPct val="100000"/>
              </a:lnSpc>
              <a:spcBef>
                <a:spcPts val="280"/>
              </a:spcBef>
              <a:spcAft>
                <a:spcPts val="0"/>
              </a:spcAft>
              <a:buClr>
                <a:srgbClr val="888888"/>
              </a:buClr>
              <a:buSzPts val="1400"/>
              <a:buFont typeface="Calibri"/>
              <a:buNone/>
              <a:defRPr sz="1400">
                <a:solidFill>
                  <a:srgbClr val="888888"/>
                </a:solidFill>
              </a:defRPr>
            </a:lvl4pPr>
            <a:lvl5pPr indent="-228600" lvl="4" marL="2286000" algn="l">
              <a:lnSpc>
                <a:spcPct val="100000"/>
              </a:lnSpc>
              <a:spcBef>
                <a:spcPts val="280"/>
              </a:spcBef>
              <a:spcAft>
                <a:spcPts val="0"/>
              </a:spcAft>
              <a:buClr>
                <a:srgbClr val="888888"/>
              </a:buClr>
              <a:buSzPts val="1400"/>
              <a:buFont typeface="Calibri"/>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52" name="Google Shape;252;g31aaf4fb75f_0_263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g31aaf4fb75f_0_263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g31aaf4fb75f_0_26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gradFill>
          <a:gsLst>
            <a:gs pos="0">
              <a:srgbClr val="7F7F7F"/>
            </a:gs>
            <a:gs pos="86000">
              <a:srgbClr val="F2F2F2"/>
            </a:gs>
            <a:gs pos="100000">
              <a:srgbClr val="BFBFBF"/>
            </a:gs>
          </a:gsLst>
          <a:lin ang="5400012" scaled="0"/>
        </a:gradFill>
      </p:bgPr>
    </p:bg>
    <p:spTree>
      <p:nvGrpSpPr>
        <p:cNvPr id="255" name="Shape 255"/>
        <p:cNvGrpSpPr/>
        <p:nvPr/>
      </p:nvGrpSpPr>
      <p:grpSpPr>
        <a:xfrm>
          <a:off x="0" y="0"/>
          <a:ext cx="0" cy="0"/>
          <a:chOff x="0" y="0"/>
          <a:chExt cx="0" cy="0"/>
        </a:xfrm>
      </p:grpSpPr>
      <p:sp>
        <p:nvSpPr>
          <p:cNvPr id="256" name="Google Shape;256;g31aaf4fb75f_0_2641"/>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g31aaf4fb75f_0_2641"/>
          <p:cNvSpPr txBox="1"/>
          <p:nvPr>
            <p:ph idx="1" type="body"/>
          </p:nvPr>
        </p:nvSpPr>
        <p:spPr>
          <a:xfrm>
            <a:off x="457200" y="1143000"/>
            <a:ext cx="4038600" cy="449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58" name="Google Shape;258;g31aaf4fb75f_0_2641"/>
          <p:cNvSpPr txBox="1"/>
          <p:nvPr>
            <p:ph idx="2" type="body"/>
          </p:nvPr>
        </p:nvSpPr>
        <p:spPr>
          <a:xfrm>
            <a:off x="4648200" y="1143000"/>
            <a:ext cx="4038600" cy="449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59" name="Google Shape;259;g31aaf4fb75f_0_264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g31aaf4fb75f_0_264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g31aaf4fb75f_0_264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62" name="Shape 262"/>
        <p:cNvGrpSpPr/>
        <p:nvPr/>
      </p:nvGrpSpPr>
      <p:grpSpPr>
        <a:xfrm>
          <a:off x="0" y="0"/>
          <a:ext cx="0" cy="0"/>
          <a:chOff x="0" y="0"/>
          <a:chExt cx="0" cy="0"/>
        </a:xfrm>
      </p:grpSpPr>
      <p:sp>
        <p:nvSpPr>
          <p:cNvPr id="263" name="Google Shape;263;g31aaf4fb75f_0_2648"/>
          <p:cNvSpPr txBox="1"/>
          <p:nvPr>
            <p:ph idx="1" type="body"/>
          </p:nvPr>
        </p:nvSpPr>
        <p:spPr>
          <a:xfrm>
            <a:off x="457200" y="1112838"/>
            <a:ext cx="39624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b="1" sz="2000"/>
            </a:lvl1pPr>
            <a:lvl2pPr indent="-228600" lvl="1" marL="914400" algn="l">
              <a:lnSpc>
                <a:spcPct val="100000"/>
              </a:lnSpc>
              <a:spcBef>
                <a:spcPts val="400"/>
              </a:spcBef>
              <a:spcAft>
                <a:spcPts val="0"/>
              </a:spcAft>
              <a:buClr>
                <a:srgbClr val="595959"/>
              </a:buClr>
              <a:buSzPts val="2000"/>
              <a:buFont typeface="Calibri"/>
              <a:buNone/>
              <a:defRPr b="1" sz="2000"/>
            </a:lvl2pPr>
            <a:lvl3pPr indent="-228600" lvl="2" marL="1371600" algn="l">
              <a:lnSpc>
                <a:spcPct val="100000"/>
              </a:lnSpc>
              <a:spcBef>
                <a:spcPts val="360"/>
              </a:spcBef>
              <a:spcAft>
                <a:spcPts val="0"/>
              </a:spcAft>
              <a:buClr>
                <a:srgbClr val="595959"/>
              </a:buClr>
              <a:buSzPts val="1800"/>
              <a:buFont typeface="Calibri"/>
              <a:buNone/>
              <a:defRPr b="1" sz="1800"/>
            </a:lvl3pPr>
            <a:lvl4pPr indent="-228600" lvl="3" marL="1828800" algn="l">
              <a:lnSpc>
                <a:spcPct val="100000"/>
              </a:lnSpc>
              <a:spcBef>
                <a:spcPts val="320"/>
              </a:spcBef>
              <a:spcAft>
                <a:spcPts val="0"/>
              </a:spcAft>
              <a:buClr>
                <a:srgbClr val="595959"/>
              </a:buClr>
              <a:buSzPts val="1600"/>
              <a:buFont typeface="Calibri"/>
              <a:buNone/>
              <a:defRPr b="1" sz="1600"/>
            </a:lvl4pPr>
            <a:lvl5pPr indent="-228600" lvl="4" marL="2286000" algn="l">
              <a:lnSpc>
                <a:spcPct val="100000"/>
              </a:lnSpc>
              <a:spcBef>
                <a:spcPts val="320"/>
              </a:spcBef>
              <a:spcAft>
                <a:spcPts val="0"/>
              </a:spcAft>
              <a:buClr>
                <a:srgbClr val="595959"/>
              </a:buClr>
              <a:buSzPts val="1600"/>
              <a:buFont typeface="Calibri"/>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64" name="Google Shape;264;g31aaf4fb75f_0_2648"/>
          <p:cNvSpPr txBox="1"/>
          <p:nvPr>
            <p:ph idx="2" type="body"/>
          </p:nvPr>
        </p:nvSpPr>
        <p:spPr>
          <a:xfrm>
            <a:off x="457200" y="1828801"/>
            <a:ext cx="3962400" cy="3810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360"/>
              </a:spcBef>
              <a:spcAft>
                <a:spcPts val="0"/>
              </a:spcAft>
              <a:buClr>
                <a:srgbClr val="595959"/>
              </a:buClr>
              <a:buSzPts val="1800"/>
              <a:buFont typeface="Calibri"/>
              <a:buNone/>
              <a:defRPr sz="1800"/>
            </a:lvl3pPr>
            <a:lvl4pPr indent="-228600" lvl="3" marL="1828800" algn="l">
              <a:lnSpc>
                <a:spcPct val="100000"/>
              </a:lnSpc>
              <a:spcBef>
                <a:spcPts val="320"/>
              </a:spcBef>
              <a:spcAft>
                <a:spcPts val="0"/>
              </a:spcAft>
              <a:buClr>
                <a:srgbClr val="595959"/>
              </a:buClr>
              <a:buSzPts val="1600"/>
              <a:buFont typeface="Calibri"/>
              <a:buNone/>
              <a:defRPr sz="1600"/>
            </a:lvl4pPr>
            <a:lvl5pPr indent="-228600" lvl="4" marL="2286000" algn="l">
              <a:lnSpc>
                <a:spcPct val="100000"/>
              </a:lnSpc>
              <a:spcBef>
                <a:spcPts val="320"/>
              </a:spcBef>
              <a:spcAft>
                <a:spcPts val="0"/>
              </a:spcAft>
              <a:buClr>
                <a:srgbClr val="595959"/>
              </a:buClr>
              <a:buSzPts val="1600"/>
              <a:buFont typeface="Calibri"/>
              <a:buNone/>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65" name="Google Shape;265;g31aaf4fb75f_0_2648"/>
          <p:cNvSpPr txBox="1"/>
          <p:nvPr>
            <p:ph idx="3" type="body"/>
          </p:nvPr>
        </p:nvSpPr>
        <p:spPr>
          <a:xfrm>
            <a:off x="4724400" y="1112838"/>
            <a:ext cx="39639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b="1" sz="2000"/>
            </a:lvl1pPr>
            <a:lvl2pPr indent="-228600" lvl="1" marL="914400" algn="l">
              <a:lnSpc>
                <a:spcPct val="100000"/>
              </a:lnSpc>
              <a:spcBef>
                <a:spcPts val="400"/>
              </a:spcBef>
              <a:spcAft>
                <a:spcPts val="0"/>
              </a:spcAft>
              <a:buClr>
                <a:srgbClr val="595959"/>
              </a:buClr>
              <a:buSzPts val="2000"/>
              <a:buFont typeface="Calibri"/>
              <a:buNone/>
              <a:defRPr b="1" sz="2000"/>
            </a:lvl2pPr>
            <a:lvl3pPr indent="-228600" lvl="2" marL="1371600" algn="l">
              <a:lnSpc>
                <a:spcPct val="100000"/>
              </a:lnSpc>
              <a:spcBef>
                <a:spcPts val="360"/>
              </a:spcBef>
              <a:spcAft>
                <a:spcPts val="0"/>
              </a:spcAft>
              <a:buClr>
                <a:srgbClr val="595959"/>
              </a:buClr>
              <a:buSzPts val="1800"/>
              <a:buFont typeface="Calibri"/>
              <a:buNone/>
              <a:defRPr b="1" sz="1800"/>
            </a:lvl3pPr>
            <a:lvl4pPr indent="-228600" lvl="3" marL="1828800" algn="l">
              <a:lnSpc>
                <a:spcPct val="100000"/>
              </a:lnSpc>
              <a:spcBef>
                <a:spcPts val="320"/>
              </a:spcBef>
              <a:spcAft>
                <a:spcPts val="0"/>
              </a:spcAft>
              <a:buClr>
                <a:srgbClr val="595959"/>
              </a:buClr>
              <a:buSzPts val="1600"/>
              <a:buFont typeface="Calibri"/>
              <a:buNone/>
              <a:defRPr b="1" sz="1600"/>
            </a:lvl4pPr>
            <a:lvl5pPr indent="-228600" lvl="4" marL="2286000" algn="l">
              <a:lnSpc>
                <a:spcPct val="100000"/>
              </a:lnSpc>
              <a:spcBef>
                <a:spcPts val="320"/>
              </a:spcBef>
              <a:spcAft>
                <a:spcPts val="0"/>
              </a:spcAft>
              <a:buClr>
                <a:srgbClr val="595959"/>
              </a:buClr>
              <a:buSzPts val="1600"/>
              <a:buFont typeface="Calibri"/>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66" name="Google Shape;266;g31aaf4fb75f_0_2648"/>
          <p:cNvSpPr txBox="1"/>
          <p:nvPr>
            <p:ph idx="4" type="body"/>
          </p:nvPr>
        </p:nvSpPr>
        <p:spPr>
          <a:xfrm>
            <a:off x="4724400" y="1828801"/>
            <a:ext cx="3963900" cy="3810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360"/>
              </a:spcBef>
              <a:spcAft>
                <a:spcPts val="0"/>
              </a:spcAft>
              <a:buClr>
                <a:srgbClr val="595959"/>
              </a:buClr>
              <a:buSzPts val="1800"/>
              <a:buFont typeface="Calibri"/>
              <a:buNone/>
              <a:defRPr sz="1800"/>
            </a:lvl3pPr>
            <a:lvl4pPr indent="-228600" lvl="3" marL="1828800" algn="l">
              <a:lnSpc>
                <a:spcPct val="100000"/>
              </a:lnSpc>
              <a:spcBef>
                <a:spcPts val="320"/>
              </a:spcBef>
              <a:spcAft>
                <a:spcPts val="0"/>
              </a:spcAft>
              <a:buClr>
                <a:srgbClr val="595959"/>
              </a:buClr>
              <a:buSzPts val="1600"/>
              <a:buFont typeface="Calibri"/>
              <a:buNone/>
              <a:defRPr sz="1600"/>
            </a:lvl4pPr>
            <a:lvl5pPr indent="-228600" lvl="4" marL="2286000" algn="l">
              <a:lnSpc>
                <a:spcPct val="100000"/>
              </a:lnSpc>
              <a:spcBef>
                <a:spcPts val="320"/>
              </a:spcBef>
              <a:spcAft>
                <a:spcPts val="0"/>
              </a:spcAft>
              <a:buClr>
                <a:srgbClr val="595959"/>
              </a:buClr>
              <a:buSzPts val="1600"/>
              <a:buFont typeface="Calibri"/>
              <a:buNone/>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67" name="Google Shape;267;g31aaf4fb75f_0_264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g31aaf4fb75f_0_264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g31aaf4fb75f_0_264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70" name="Google Shape;270;g31aaf4fb75f_0_2648"/>
          <p:cNvSpPr txBox="1"/>
          <p:nvPr>
            <p:ph type="title"/>
          </p:nvPr>
        </p:nvSpPr>
        <p:spPr>
          <a:xfrm>
            <a:off x="457200" y="274638"/>
            <a:ext cx="81534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1" name="Shape 271"/>
        <p:cNvGrpSpPr/>
        <p:nvPr/>
      </p:nvGrpSpPr>
      <p:grpSpPr>
        <a:xfrm>
          <a:off x="0" y="0"/>
          <a:ext cx="0" cy="0"/>
          <a:chOff x="0" y="0"/>
          <a:chExt cx="0" cy="0"/>
        </a:xfrm>
      </p:grpSpPr>
      <p:sp>
        <p:nvSpPr>
          <p:cNvPr id="272" name="Google Shape;272;g31aaf4fb75f_0_2657"/>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g31aaf4fb75f_0_26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g31aaf4fb75f_0_26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g31aaf4fb75f_0_26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6" name="Shape 276"/>
        <p:cNvGrpSpPr/>
        <p:nvPr/>
      </p:nvGrpSpPr>
      <p:grpSpPr>
        <a:xfrm>
          <a:off x="0" y="0"/>
          <a:ext cx="0" cy="0"/>
          <a:chOff x="0" y="0"/>
          <a:chExt cx="0" cy="0"/>
        </a:xfrm>
      </p:grpSpPr>
      <p:sp>
        <p:nvSpPr>
          <p:cNvPr id="277" name="Google Shape;277;g31aaf4fb75f_0_266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g31aaf4fb75f_0_266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g31aaf4fb75f_0_266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0" name="Shape 280"/>
        <p:cNvGrpSpPr/>
        <p:nvPr/>
      </p:nvGrpSpPr>
      <p:grpSpPr>
        <a:xfrm>
          <a:off x="0" y="0"/>
          <a:ext cx="0" cy="0"/>
          <a:chOff x="0" y="0"/>
          <a:chExt cx="0" cy="0"/>
        </a:xfrm>
      </p:grpSpPr>
      <p:sp>
        <p:nvSpPr>
          <p:cNvPr id="281" name="Google Shape;281;g31aaf4fb75f_0_2666"/>
          <p:cNvSpPr txBox="1"/>
          <p:nvPr>
            <p:ph type="title"/>
          </p:nvPr>
        </p:nvSpPr>
        <p:spPr>
          <a:xfrm>
            <a:off x="609600" y="285750"/>
            <a:ext cx="2438400" cy="1162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2000"/>
              <a:buFont typeface="Libre Franklin Thin"/>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g31aaf4fb75f_0_2666"/>
          <p:cNvSpPr txBox="1"/>
          <p:nvPr>
            <p:ph idx="1" type="body"/>
          </p:nvPr>
        </p:nvSpPr>
        <p:spPr>
          <a:xfrm>
            <a:off x="3124200" y="304800"/>
            <a:ext cx="5562600" cy="5257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400"/>
              </a:spcBef>
              <a:spcAft>
                <a:spcPts val="0"/>
              </a:spcAft>
              <a:buClr>
                <a:srgbClr val="595959"/>
              </a:buClr>
              <a:buSzPts val="2000"/>
              <a:buFont typeface="Calibri"/>
              <a:buNone/>
              <a:defRPr sz="2000"/>
            </a:lvl4pPr>
            <a:lvl5pPr indent="-228600" lvl="4" marL="2286000" algn="l">
              <a:lnSpc>
                <a:spcPct val="100000"/>
              </a:lnSpc>
              <a:spcBef>
                <a:spcPts val="400"/>
              </a:spcBef>
              <a:spcAft>
                <a:spcPts val="0"/>
              </a:spcAft>
              <a:buClr>
                <a:srgbClr val="595959"/>
              </a:buClr>
              <a:buSzPts val="2000"/>
              <a:buFont typeface="Calibri"/>
              <a:buNone/>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83" name="Google Shape;283;g31aaf4fb75f_0_2666"/>
          <p:cNvSpPr txBox="1"/>
          <p:nvPr>
            <p:ph idx="2" type="body"/>
          </p:nvPr>
        </p:nvSpPr>
        <p:spPr>
          <a:xfrm>
            <a:off x="609600" y="1447801"/>
            <a:ext cx="2438400" cy="4114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rgbClr val="595959"/>
              </a:buClr>
              <a:buSzPts val="1400"/>
              <a:buFont typeface="Calibri"/>
              <a:buNone/>
              <a:defRPr sz="1400"/>
            </a:lvl1pPr>
            <a:lvl2pPr indent="-228600" lvl="1" marL="914400" algn="l">
              <a:lnSpc>
                <a:spcPct val="100000"/>
              </a:lnSpc>
              <a:spcBef>
                <a:spcPts val="240"/>
              </a:spcBef>
              <a:spcAft>
                <a:spcPts val="0"/>
              </a:spcAft>
              <a:buClr>
                <a:srgbClr val="595959"/>
              </a:buClr>
              <a:buSzPts val="1200"/>
              <a:buFont typeface="Calibri"/>
              <a:buNone/>
              <a:defRPr sz="1200"/>
            </a:lvl2pPr>
            <a:lvl3pPr indent="-228600" lvl="2" marL="1371600" algn="l">
              <a:lnSpc>
                <a:spcPct val="100000"/>
              </a:lnSpc>
              <a:spcBef>
                <a:spcPts val="200"/>
              </a:spcBef>
              <a:spcAft>
                <a:spcPts val="0"/>
              </a:spcAft>
              <a:buClr>
                <a:srgbClr val="595959"/>
              </a:buClr>
              <a:buSzPts val="1000"/>
              <a:buFont typeface="Calibri"/>
              <a:buNone/>
              <a:defRPr sz="1000"/>
            </a:lvl3pPr>
            <a:lvl4pPr indent="-228600" lvl="3" marL="1828800" algn="l">
              <a:lnSpc>
                <a:spcPct val="100000"/>
              </a:lnSpc>
              <a:spcBef>
                <a:spcPts val="180"/>
              </a:spcBef>
              <a:spcAft>
                <a:spcPts val="0"/>
              </a:spcAft>
              <a:buClr>
                <a:srgbClr val="595959"/>
              </a:buClr>
              <a:buSzPts val="900"/>
              <a:buFont typeface="Calibri"/>
              <a:buNone/>
              <a:defRPr sz="900"/>
            </a:lvl4pPr>
            <a:lvl5pPr indent="-228600" lvl="4" marL="2286000" algn="l">
              <a:lnSpc>
                <a:spcPct val="100000"/>
              </a:lnSpc>
              <a:spcBef>
                <a:spcPts val="180"/>
              </a:spcBef>
              <a:spcAft>
                <a:spcPts val="0"/>
              </a:spcAft>
              <a:buClr>
                <a:srgbClr val="595959"/>
              </a:buClr>
              <a:buSzPts val="900"/>
              <a:buFont typeface="Calibri"/>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84" name="Google Shape;284;g31aaf4fb75f_0_266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g31aaf4fb75f_0_266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g31aaf4fb75f_0_266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Light Backgroun">
  <p:cSld name="Title and Content Light Backgroun">
    <p:bg>
      <p:bgPr>
        <a:solidFill>
          <a:schemeClr val="lt1"/>
        </a:solidFill>
      </p:bgPr>
    </p:bg>
    <p:spTree>
      <p:nvGrpSpPr>
        <p:cNvPr id="38" name="Shape 38"/>
        <p:cNvGrpSpPr/>
        <p:nvPr/>
      </p:nvGrpSpPr>
      <p:grpSpPr>
        <a:xfrm>
          <a:off x="0" y="0"/>
          <a:ext cx="0" cy="0"/>
          <a:chOff x="0" y="0"/>
          <a:chExt cx="0" cy="0"/>
        </a:xfrm>
      </p:grpSpPr>
      <p:sp>
        <p:nvSpPr>
          <p:cNvPr id="39" name="Google Shape;39;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94"/>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94"/>
          <p:cNvSpPr txBox="1"/>
          <p:nvPr>
            <p:ph idx="1" type="body"/>
          </p:nvPr>
        </p:nvSpPr>
        <p:spPr>
          <a:xfrm>
            <a:off x="457200" y="1066800"/>
            <a:ext cx="8229600" cy="449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7" name="Shape 287"/>
        <p:cNvGrpSpPr/>
        <p:nvPr/>
      </p:nvGrpSpPr>
      <p:grpSpPr>
        <a:xfrm>
          <a:off x="0" y="0"/>
          <a:ext cx="0" cy="0"/>
          <a:chOff x="0" y="0"/>
          <a:chExt cx="0" cy="0"/>
        </a:xfrm>
      </p:grpSpPr>
      <p:sp>
        <p:nvSpPr>
          <p:cNvPr id="288" name="Google Shape;288;g31aaf4fb75f_0_2673"/>
          <p:cNvSpPr txBox="1"/>
          <p:nvPr>
            <p:ph type="title"/>
          </p:nvPr>
        </p:nvSpPr>
        <p:spPr>
          <a:xfrm>
            <a:off x="2057400" y="4267200"/>
            <a:ext cx="54864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2000"/>
              <a:buFont typeface="Libre Franklin Thin"/>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g31aaf4fb75f_0_2673"/>
          <p:cNvSpPr/>
          <p:nvPr>
            <p:ph idx="2" type="pic"/>
          </p:nvPr>
        </p:nvSpPr>
        <p:spPr>
          <a:xfrm>
            <a:off x="2057400" y="228600"/>
            <a:ext cx="5486400" cy="3962400"/>
          </a:xfrm>
          <a:prstGeom prst="rect">
            <a:avLst/>
          </a:prstGeom>
          <a:noFill/>
          <a:ln>
            <a:noFill/>
          </a:ln>
        </p:spPr>
      </p:sp>
      <p:sp>
        <p:nvSpPr>
          <p:cNvPr id="290" name="Google Shape;290;g31aaf4fb75f_0_2673"/>
          <p:cNvSpPr txBox="1"/>
          <p:nvPr>
            <p:ph idx="1" type="body"/>
          </p:nvPr>
        </p:nvSpPr>
        <p:spPr>
          <a:xfrm>
            <a:off x="2057400" y="4833938"/>
            <a:ext cx="5486400" cy="804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rgbClr val="595959"/>
              </a:buClr>
              <a:buSzPts val="1400"/>
              <a:buFont typeface="Calibri"/>
              <a:buNone/>
              <a:defRPr sz="1400"/>
            </a:lvl1pPr>
            <a:lvl2pPr indent="-228600" lvl="1" marL="914400" algn="l">
              <a:lnSpc>
                <a:spcPct val="100000"/>
              </a:lnSpc>
              <a:spcBef>
                <a:spcPts val="240"/>
              </a:spcBef>
              <a:spcAft>
                <a:spcPts val="0"/>
              </a:spcAft>
              <a:buClr>
                <a:srgbClr val="595959"/>
              </a:buClr>
              <a:buSzPts val="1200"/>
              <a:buFont typeface="Calibri"/>
              <a:buNone/>
              <a:defRPr sz="1200"/>
            </a:lvl2pPr>
            <a:lvl3pPr indent="-228600" lvl="2" marL="1371600" algn="l">
              <a:lnSpc>
                <a:spcPct val="100000"/>
              </a:lnSpc>
              <a:spcBef>
                <a:spcPts val="200"/>
              </a:spcBef>
              <a:spcAft>
                <a:spcPts val="0"/>
              </a:spcAft>
              <a:buClr>
                <a:srgbClr val="595959"/>
              </a:buClr>
              <a:buSzPts val="1000"/>
              <a:buFont typeface="Calibri"/>
              <a:buNone/>
              <a:defRPr sz="1000"/>
            </a:lvl3pPr>
            <a:lvl4pPr indent="-228600" lvl="3" marL="1828800" algn="l">
              <a:lnSpc>
                <a:spcPct val="100000"/>
              </a:lnSpc>
              <a:spcBef>
                <a:spcPts val="180"/>
              </a:spcBef>
              <a:spcAft>
                <a:spcPts val="0"/>
              </a:spcAft>
              <a:buClr>
                <a:srgbClr val="595959"/>
              </a:buClr>
              <a:buSzPts val="900"/>
              <a:buFont typeface="Calibri"/>
              <a:buNone/>
              <a:defRPr sz="900"/>
            </a:lvl4pPr>
            <a:lvl5pPr indent="-228600" lvl="4" marL="2286000" algn="l">
              <a:lnSpc>
                <a:spcPct val="100000"/>
              </a:lnSpc>
              <a:spcBef>
                <a:spcPts val="180"/>
              </a:spcBef>
              <a:spcAft>
                <a:spcPts val="0"/>
              </a:spcAft>
              <a:buClr>
                <a:srgbClr val="595959"/>
              </a:buClr>
              <a:buSzPts val="900"/>
              <a:buFont typeface="Calibri"/>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91" name="Google Shape;291;g31aaf4fb75f_0_267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g31aaf4fb75f_0_267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g31aaf4fb75f_0_267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4" name="Shape 294"/>
        <p:cNvGrpSpPr/>
        <p:nvPr/>
      </p:nvGrpSpPr>
      <p:grpSpPr>
        <a:xfrm>
          <a:off x="0" y="0"/>
          <a:ext cx="0" cy="0"/>
          <a:chOff x="0" y="0"/>
          <a:chExt cx="0" cy="0"/>
        </a:xfrm>
      </p:grpSpPr>
      <p:sp>
        <p:nvSpPr>
          <p:cNvPr id="295" name="Google Shape;295;g31aaf4fb75f_0_2680"/>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g31aaf4fb75f_0_2680"/>
          <p:cNvSpPr txBox="1"/>
          <p:nvPr>
            <p:ph idx="1" type="body"/>
          </p:nvPr>
        </p:nvSpPr>
        <p:spPr>
          <a:xfrm rot="5400000">
            <a:off x="2324100" y="-800100"/>
            <a:ext cx="4495800" cy="8229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7" name="Google Shape;297;g31aaf4fb75f_0_26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g31aaf4fb75f_0_26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g31aaf4fb75f_0_26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0" name="Shape 300"/>
        <p:cNvGrpSpPr/>
        <p:nvPr/>
      </p:nvGrpSpPr>
      <p:grpSpPr>
        <a:xfrm>
          <a:off x="0" y="0"/>
          <a:ext cx="0" cy="0"/>
          <a:chOff x="0" y="0"/>
          <a:chExt cx="0" cy="0"/>
        </a:xfrm>
      </p:grpSpPr>
      <p:sp>
        <p:nvSpPr>
          <p:cNvPr id="301" name="Google Shape;301;g31aaf4fb75f_0_2686"/>
          <p:cNvSpPr txBox="1"/>
          <p:nvPr>
            <p:ph type="title"/>
          </p:nvPr>
        </p:nvSpPr>
        <p:spPr>
          <a:xfrm rot="5400000">
            <a:off x="5524500" y="2476501"/>
            <a:ext cx="5334000" cy="990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g31aaf4fb75f_0_2686"/>
          <p:cNvSpPr txBox="1"/>
          <p:nvPr>
            <p:ph idx="1" type="body"/>
          </p:nvPr>
        </p:nvSpPr>
        <p:spPr>
          <a:xfrm rot="5400000">
            <a:off x="1356450" y="-624611"/>
            <a:ext cx="5364300" cy="7162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3" name="Google Shape;303;g31aaf4fb75f_0_268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g31aaf4fb75f_0_268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g31aaf4fb75f_0_268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Summary">
  <p:cSld name="Agenda/Summary">
    <p:spTree>
      <p:nvGrpSpPr>
        <p:cNvPr id="306" name="Shape 306"/>
        <p:cNvGrpSpPr/>
        <p:nvPr/>
      </p:nvGrpSpPr>
      <p:grpSpPr>
        <a:xfrm>
          <a:off x="0" y="0"/>
          <a:ext cx="0" cy="0"/>
          <a:chOff x="0" y="0"/>
          <a:chExt cx="0" cy="0"/>
        </a:xfrm>
      </p:grpSpPr>
      <p:sp>
        <p:nvSpPr>
          <p:cNvPr id="307" name="Google Shape;307;g31aaf4fb75f_0_26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g31aaf4fb75f_0_26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9" name="Google Shape;309;g31aaf4fb75f_0_2692"/>
          <p:cNvSpPr txBox="1"/>
          <p:nvPr>
            <p:ph idx="1" type="body"/>
          </p:nvPr>
        </p:nvSpPr>
        <p:spPr>
          <a:xfrm>
            <a:off x="3962400" y="1524000"/>
            <a:ext cx="4648200" cy="838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Font typeface="Calibri"/>
              <a:buNone/>
              <a:defRPr sz="1800"/>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0" name="Google Shape;310;g31aaf4fb75f_0_2692"/>
          <p:cNvSpPr txBox="1"/>
          <p:nvPr>
            <p:ph idx="2" type="body"/>
          </p:nvPr>
        </p:nvSpPr>
        <p:spPr>
          <a:xfrm>
            <a:off x="3962400" y="2362200"/>
            <a:ext cx="4648200" cy="838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Font typeface="Calibri"/>
              <a:buNone/>
              <a:defRPr sz="1800"/>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1" name="Google Shape;311;g31aaf4fb75f_0_2692"/>
          <p:cNvSpPr txBox="1"/>
          <p:nvPr>
            <p:ph idx="3" type="body"/>
          </p:nvPr>
        </p:nvSpPr>
        <p:spPr>
          <a:xfrm>
            <a:off x="3962400" y="3200400"/>
            <a:ext cx="4648200" cy="838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Font typeface="Calibri"/>
              <a:buNone/>
              <a:defRPr sz="1800"/>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2" name="Google Shape;312;g31aaf4fb75f_0_2692"/>
          <p:cNvSpPr txBox="1"/>
          <p:nvPr>
            <p:ph idx="4" type="body"/>
          </p:nvPr>
        </p:nvSpPr>
        <p:spPr>
          <a:xfrm>
            <a:off x="3962400" y="4038600"/>
            <a:ext cx="4648200" cy="8382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Font typeface="Calibri"/>
              <a:buNone/>
              <a:defRPr sz="1800"/>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3" name="Google Shape;313;g31aaf4fb75f_0_2692"/>
          <p:cNvSpPr txBox="1"/>
          <p:nvPr>
            <p:ph type="title"/>
          </p:nvPr>
        </p:nvSpPr>
        <p:spPr>
          <a:xfrm>
            <a:off x="457200" y="274638"/>
            <a:ext cx="81534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
  <p:cSld name="Two Picture">
    <p:spTree>
      <p:nvGrpSpPr>
        <p:cNvPr id="314" name="Shape 314"/>
        <p:cNvGrpSpPr/>
        <p:nvPr/>
      </p:nvGrpSpPr>
      <p:grpSpPr>
        <a:xfrm>
          <a:off x="0" y="0"/>
          <a:ext cx="0" cy="0"/>
          <a:chOff x="0" y="0"/>
          <a:chExt cx="0" cy="0"/>
        </a:xfrm>
      </p:grpSpPr>
      <p:sp>
        <p:nvSpPr>
          <p:cNvPr id="315" name="Google Shape;315;g31aaf4fb75f_0_270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g31aaf4fb75f_0_270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17" name="Google Shape;317;g31aaf4fb75f_0_2700"/>
          <p:cNvSpPr txBox="1"/>
          <p:nvPr>
            <p:ph idx="1" type="body"/>
          </p:nvPr>
        </p:nvSpPr>
        <p:spPr>
          <a:xfrm>
            <a:off x="457200" y="1143000"/>
            <a:ext cx="3048000" cy="2176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8" name="Google Shape;318;g31aaf4fb75f_0_2700"/>
          <p:cNvSpPr txBox="1"/>
          <p:nvPr>
            <p:ph idx="2" type="body"/>
          </p:nvPr>
        </p:nvSpPr>
        <p:spPr>
          <a:xfrm>
            <a:off x="3657600" y="1143000"/>
            <a:ext cx="5029200" cy="21441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9" name="Google Shape;319;g31aaf4fb75f_0_2700"/>
          <p:cNvSpPr txBox="1"/>
          <p:nvPr>
            <p:ph idx="3" type="body"/>
          </p:nvPr>
        </p:nvSpPr>
        <p:spPr>
          <a:xfrm>
            <a:off x="457200" y="3392186"/>
            <a:ext cx="3048000" cy="224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20" name="Google Shape;320;g31aaf4fb75f_0_2700"/>
          <p:cNvSpPr txBox="1"/>
          <p:nvPr>
            <p:ph idx="4" type="body"/>
          </p:nvPr>
        </p:nvSpPr>
        <p:spPr>
          <a:xfrm>
            <a:off x="3657600" y="3392186"/>
            <a:ext cx="5029200" cy="22131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21" name="Google Shape;321;g31aaf4fb75f_0_2700"/>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icture">
  <p:cSld name="Three Picture">
    <p:spTree>
      <p:nvGrpSpPr>
        <p:cNvPr id="322" name="Shape 322"/>
        <p:cNvGrpSpPr/>
        <p:nvPr/>
      </p:nvGrpSpPr>
      <p:grpSpPr>
        <a:xfrm>
          <a:off x="0" y="0"/>
          <a:ext cx="0" cy="0"/>
          <a:chOff x="0" y="0"/>
          <a:chExt cx="0" cy="0"/>
        </a:xfrm>
      </p:grpSpPr>
      <p:sp>
        <p:nvSpPr>
          <p:cNvPr id="323" name="Google Shape;323;g31aaf4fb75f_0_270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g31aaf4fb75f_0_27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5" name="Google Shape;325;g31aaf4fb75f_0_2708"/>
          <p:cNvSpPr txBox="1"/>
          <p:nvPr>
            <p:ph idx="1" type="body"/>
          </p:nvPr>
        </p:nvSpPr>
        <p:spPr>
          <a:xfrm>
            <a:off x="457201" y="3505201"/>
            <a:ext cx="2514600" cy="2133600"/>
          </a:xfrm>
          <a:prstGeom prst="rect">
            <a:avLst/>
          </a:prstGeom>
          <a:noFill/>
          <a:ln>
            <a:noFill/>
          </a:ln>
        </p:spPr>
        <p:txBody>
          <a:bodyPr anchorCtr="0" anchor="t" bIns="45700" lIns="274300" spcFirstLastPara="1" rIns="182875" wrap="square" tIns="0">
            <a:noAutofit/>
          </a:bodyPr>
          <a:lstStyle>
            <a:lvl1pPr indent="-228600" lvl="0" marL="457200" algn="l">
              <a:lnSpc>
                <a:spcPct val="111111"/>
              </a:lnSpc>
              <a:spcBef>
                <a:spcPts val="360"/>
              </a:spcBef>
              <a:spcAft>
                <a:spcPts val="0"/>
              </a:spcAft>
              <a:buClr>
                <a:srgbClr val="595959"/>
              </a:buClr>
              <a:buSzPts val="1800"/>
              <a:buFont typeface="Calibri"/>
              <a:buNone/>
              <a:defRPr sz="1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26" name="Google Shape;326;g31aaf4fb75f_0_2708"/>
          <p:cNvSpPr txBox="1"/>
          <p:nvPr>
            <p:ph idx="2" type="body"/>
          </p:nvPr>
        </p:nvSpPr>
        <p:spPr>
          <a:xfrm>
            <a:off x="3314700" y="3505201"/>
            <a:ext cx="2514600" cy="2133600"/>
          </a:xfrm>
          <a:prstGeom prst="rect">
            <a:avLst/>
          </a:prstGeom>
          <a:noFill/>
          <a:ln>
            <a:noFill/>
          </a:ln>
        </p:spPr>
        <p:txBody>
          <a:bodyPr anchorCtr="0" anchor="t" bIns="45700" lIns="274300" spcFirstLastPara="1" rIns="182875" wrap="square" tIns="0">
            <a:noAutofit/>
          </a:bodyPr>
          <a:lstStyle>
            <a:lvl1pPr indent="-228600" lvl="0" marL="457200" algn="l">
              <a:lnSpc>
                <a:spcPct val="111111"/>
              </a:lnSpc>
              <a:spcBef>
                <a:spcPts val="360"/>
              </a:spcBef>
              <a:spcAft>
                <a:spcPts val="0"/>
              </a:spcAft>
              <a:buClr>
                <a:srgbClr val="595959"/>
              </a:buClr>
              <a:buSzPts val="1800"/>
              <a:buFont typeface="Calibri"/>
              <a:buNone/>
              <a:defRPr sz="1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27" name="Google Shape;327;g31aaf4fb75f_0_2708"/>
          <p:cNvSpPr txBox="1"/>
          <p:nvPr>
            <p:ph idx="3" type="body"/>
          </p:nvPr>
        </p:nvSpPr>
        <p:spPr>
          <a:xfrm>
            <a:off x="6172199" y="3505201"/>
            <a:ext cx="2514600" cy="2133600"/>
          </a:xfrm>
          <a:prstGeom prst="rect">
            <a:avLst/>
          </a:prstGeom>
          <a:noFill/>
          <a:ln>
            <a:noFill/>
          </a:ln>
        </p:spPr>
        <p:txBody>
          <a:bodyPr anchorCtr="0" anchor="t" bIns="45700" lIns="274300" spcFirstLastPara="1" rIns="182875" wrap="square" tIns="0">
            <a:noAutofit/>
          </a:bodyPr>
          <a:lstStyle>
            <a:lvl1pPr indent="-228600" lvl="0" marL="457200" algn="l">
              <a:lnSpc>
                <a:spcPct val="111111"/>
              </a:lnSpc>
              <a:spcBef>
                <a:spcPts val="360"/>
              </a:spcBef>
              <a:spcAft>
                <a:spcPts val="0"/>
              </a:spcAft>
              <a:buClr>
                <a:srgbClr val="595959"/>
              </a:buClr>
              <a:buSzPts val="1800"/>
              <a:buFont typeface="Calibri"/>
              <a:buNone/>
              <a:defRPr sz="1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28" name="Google Shape;328;g31aaf4fb75f_0_2708"/>
          <p:cNvSpPr txBox="1"/>
          <p:nvPr>
            <p:ph idx="4" type="body"/>
          </p:nvPr>
        </p:nvSpPr>
        <p:spPr>
          <a:xfrm>
            <a:off x="457201" y="1219200"/>
            <a:ext cx="2514600" cy="2209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29" name="Google Shape;329;g31aaf4fb75f_0_2708"/>
          <p:cNvSpPr txBox="1"/>
          <p:nvPr>
            <p:ph idx="5" type="body"/>
          </p:nvPr>
        </p:nvSpPr>
        <p:spPr>
          <a:xfrm>
            <a:off x="3314699" y="1219200"/>
            <a:ext cx="2514600" cy="2209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30" name="Google Shape;330;g31aaf4fb75f_0_2708"/>
          <p:cNvSpPr txBox="1"/>
          <p:nvPr>
            <p:ph idx="6" type="body"/>
          </p:nvPr>
        </p:nvSpPr>
        <p:spPr>
          <a:xfrm>
            <a:off x="6172200" y="1219200"/>
            <a:ext cx="2514600" cy="2209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rgbClr val="595959"/>
              </a:buClr>
              <a:buSzPts val="2800"/>
              <a:buFont typeface="Calibri"/>
              <a:buNone/>
              <a:defRPr sz="2800"/>
            </a:lvl1pPr>
            <a:lvl2pPr indent="-228600" lvl="1" marL="914400" algn="l">
              <a:lnSpc>
                <a:spcPct val="100000"/>
              </a:lnSpc>
              <a:spcBef>
                <a:spcPts val="480"/>
              </a:spcBef>
              <a:spcAft>
                <a:spcPts val="0"/>
              </a:spcAft>
              <a:buClr>
                <a:srgbClr val="595959"/>
              </a:buClr>
              <a:buSzPts val="2400"/>
              <a:buFont typeface="Calibri"/>
              <a:buNone/>
              <a:defRPr sz="24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31" name="Google Shape;331;g31aaf4fb75f_0_2708"/>
          <p:cNvSpPr txBox="1"/>
          <p:nvPr>
            <p:ph type="title"/>
          </p:nvPr>
        </p:nvSpPr>
        <p:spPr>
          <a:xfrm>
            <a:off x="457200" y="274638"/>
            <a:ext cx="6172200" cy="792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No Side Graphic">
  <p:cSld name="Title and Content No Side Graphic">
    <p:spTree>
      <p:nvGrpSpPr>
        <p:cNvPr id="44" name="Shape 44"/>
        <p:cNvGrpSpPr/>
        <p:nvPr/>
      </p:nvGrpSpPr>
      <p:grpSpPr>
        <a:xfrm>
          <a:off x="0" y="0"/>
          <a:ext cx="0" cy="0"/>
          <a:chOff x="0" y="0"/>
          <a:chExt cx="0" cy="0"/>
        </a:xfrm>
      </p:grpSpPr>
      <p:sp>
        <p:nvSpPr>
          <p:cNvPr id="45" name="Google Shape;45;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95"/>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5"/>
          <p:cNvSpPr txBox="1"/>
          <p:nvPr>
            <p:ph idx="1" type="body"/>
          </p:nvPr>
        </p:nvSpPr>
        <p:spPr>
          <a:xfrm>
            <a:off x="457200" y="1066800"/>
            <a:ext cx="8229600" cy="449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595959"/>
              </a:buClr>
              <a:buSzPts val="1800"/>
              <a:buNone/>
              <a:defRPr/>
            </a:lvl1pPr>
            <a:lvl2pPr indent="-228600" lvl="1" marL="914400" algn="l">
              <a:lnSpc>
                <a:spcPct val="100000"/>
              </a:lnSpc>
              <a:spcBef>
                <a:spcPts val="360"/>
              </a:spcBef>
              <a:spcAft>
                <a:spcPts val="0"/>
              </a:spcAft>
              <a:buClr>
                <a:srgbClr val="595959"/>
              </a:buClr>
              <a:buSzPts val="1800"/>
              <a:buNone/>
              <a:defRPr/>
            </a:lvl2pPr>
            <a:lvl3pPr indent="-228600" lvl="2" marL="1371600" algn="l">
              <a:lnSpc>
                <a:spcPct val="100000"/>
              </a:lnSpc>
              <a:spcBef>
                <a:spcPts val="360"/>
              </a:spcBef>
              <a:spcAft>
                <a:spcPts val="0"/>
              </a:spcAft>
              <a:buClr>
                <a:srgbClr val="595959"/>
              </a:buClr>
              <a:buSzPts val="1800"/>
              <a:buNone/>
              <a:defRPr/>
            </a:lvl3pPr>
            <a:lvl4pPr indent="-228600" lvl="3" marL="1828800" algn="l">
              <a:lnSpc>
                <a:spcPct val="100000"/>
              </a:lnSpc>
              <a:spcBef>
                <a:spcPts val="360"/>
              </a:spcBef>
              <a:spcAft>
                <a:spcPts val="0"/>
              </a:spcAft>
              <a:buClr>
                <a:srgbClr val="595959"/>
              </a:buClr>
              <a:buSzPts val="1800"/>
              <a:buNone/>
              <a:defRPr/>
            </a:lvl4pPr>
            <a:lvl5pPr indent="-228600" lvl="4" marL="2286000" algn="l">
              <a:lnSpc>
                <a:spcPct val="100000"/>
              </a:lnSpc>
              <a:spcBef>
                <a:spcPts val="360"/>
              </a:spcBef>
              <a:spcAft>
                <a:spcPts val="0"/>
              </a:spcAft>
              <a:buClr>
                <a:srgbClr val="595959"/>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96"/>
          <p:cNvSpPr txBox="1"/>
          <p:nvPr>
            <p:ph type="title"/>
          </p:nvPr>
        </p:nvSpPr>
        <p:spPr>
          <a:xfrm>
            <a:off x="762000" y="4167187"/>
            <a:ext cx="70866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rgbClr val="3F3F3F"/>
              </a:buClr>
              <a:buSzPts val="4000"/>
              <a:buFont typeface="Libre Franklin Thin"/>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6"/>
          <p:cNvSpPr txBox="1"/>
          <p:nvPr>
            <p:ph idx="1" type="body"/>
          </p:nvPr>
        </p:nvSpPr>
        <p:spPr>
          <a:xfrm>
            <a:off x="762000" y="2667000"/>
            <a:ext cx="70866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Font typeface="Calibri"/>
              <a:buNone/>
              <a:defRPr sz="2000">
                <a:solidFill>
                  <a:srgbClr val="888888"/>
                </a:solidFill>
              </a:defRPr>
            </a:lvl1pPr>
            <a:lvl2pPr indent="-228600" lvl="1" marL="914400" algn="l">
              <a:lnSpc>
                <a:spcPct val="100000"/>
              </a:lnSpc>
              <a:spcBef>
                <a:spcPts val="360"/>
              </a:spcBef>
              <a:spcAft>
                <a:spcPts val="0"/>
              </a:spcAft>
              <a:buClr>
                <a:srgbClr val="888888"/>
              </a:buClr>
              <a:buSzPts val="1800"/>
              <a:buFont typeface="Calibri"/>
              <a:buNone/>
              <a:defRPr sz="1800">
                <a:solidFill>
                  <a:srgbClr val="888888"/>
                </a:solidFill>
              </a:defRPr>
            </a:lvl2pPr>
            <a:lvl3pPr indent="-228600" lvl="2" marL="1371600" algn="l">
              <a:lnSpc>
                <a:spcPct val="100000"/>
              </a:lnSpc>
              <a:spcBef>
                <a:spcPts val="320"/>
              </a:spcBef>
              <a:spcAft>
                <a:spcPts val="0"/>
              </a:spcAft>
              <a:buClr>
                <a:srgbClr val="888888"/>
              </a:buClr>
              <a:buSzPts val="1600"/>
              <a:buFont typeface="Calibri"/>
              <a:buNone/>
              <a:defRPr sz="1600">
                <a:solidFill>
                  <a:srgbClr val="888888"/>
                </a:solidFill>
              </a:defRPr>
            </a:lvl3pPr>
            <a:lvl4pPr indent="-228600" lvl="3" marL="1828800" algn="l">
              <a:lnSpc>
                <a:spcPct val="100000"/>
              </a:lnSpc>
              <a:spcBef>
                <a:spcPts val="280"/>
              </a:spcBef>
              <a:spcAft>
                <a:spcPts val="0"/>
              </a:spcAft>
              <a:buClr>
                <a:srgbClr val="888888"/>
              </a:buClr>
              <a:buSzPts val="1400"/>
              <a:buFont typeface="Calibri"/>
              <a:buNone/>
              <a:defRPr sz="1400">
                <a:solidFill>
                  <a:srgbClr val="888888"/>
                </a:solidFill>
              </a:defRPr>
            </a:lvl4pPr>
            <a:lvl5pPr indent="-228600" lvl="4" marL="2286000" algn="l">
              <a:lnSpc>
                <a:spcPct val="100000"/>
              </a:lnSpc>
              <a:spcBef>
                <a:spcPts val="280"/>
              </a:spcBef>
              <a:spcAft>
                <a:spcPts val="0"/>
              </a:spcAft>
              <a:buClr>
                <a:srgbClr val="888888"/>
              </a:buClr>
              <a:buSzPts val="1400"/>
              <a:buFont typeface="Calibri"/>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3" name="Google Shape;53;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gradFill>
          <a:gsLst>
            <a:gs pos="0">
              <a:srgbClr val="7F7F7F"/>
            </a:gs>
            <a:gs pos="86000">
              <a:srgbClr val="F2F2F2"/>
            </a:gs>
            <a:gs pos="100000">
              <a:srgbClr val="BFBFBF"/>
            </a:gs>
          </a:gsLst>
          <a:lin ang="5400000" scaled="0"/>
        </a:gradFill>
      </p:bgPr>
    </p:bg>
    <p:spTree>
      <p:nvGrpSpPr>
        <p:cNvPr id="56" name="Shape 56"/>
        <p:cNvGrpSpPr/>
        <p:nvPr/>
      </p:nvGrpSpPr>
      <p:grpSpPr>
        <a:xfrm>
          <a:off x="0" y="0"/>
          <a:ext cx="0" cy="0"/>
          <a:chOff x="0" y="0"/>
          <a:chExt cx="0" cy="0"/>
        </a:xfrm>
      </p:grpSpPr>
      <p:sp>
        <p:nvSpPr>
          <p:cNvPr id="57" name="Google Shape;57;p97"/>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7"/>
          <p:cNvSpPr txBox="1"/>
          <p:nvPr>
            <p:ph idx="1" type="body"/>
          </p:nvPr>
        </p:nvSpPr>
        <p:spPr>
          <a:xfrm>
            <a:off x="457200" y="1143000"/>
            <a:ext cx="4038600" cy="449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9" name="Google Shape;59;p97"/>
          <p:cNvSpPr txBox="1"/>
          <p:nvPr>
            <p:ph idx="2" type="body"/>
          </p:nvPr>
        </p:nvSpPr>
        <p:spPr>
          <a:xfrm>
            <a:off x="4648200" y="1143000"/>
            <a:ext cx="4038600" cy="449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400"/>
              </a:spcBef>
              <a:spcAft>
                <a:spcPts val="0"/>
              </a:spcAft>
              <a:buClr>
                <a:srgbClr val="595959"/>
              </a:buClr>
              <a:buSzPts val="2000"/>
              <a:buFont typeface="Calibri"/>
              <a:buNone/>
              <a:defRPr sz="2000"/>
            </a:lvl3pPr>
            <a:lvl4pPr indent="-228600" lvl="3" marL="1828800" algn="l">
              <a:lnSpc>
                <a:spcPct val="100000"/>
              </a:lnSpc>
              <a:spcBef>
                <a:spcPts val="360"/>
              </a:spcBef>
              <a:spcAft>
                <a:spcPts val="0"/>
              </a:spcAft>
              <a:buClr>
                <a:srgbClr val="595959"/>
              </a:buClr>
              <a:buSzPts val="1800"/>
              <a:buFont typeface="Calibri"/>
              <a:buNone/>
              <a:defRPr sz="1800"/>
            </a:lvl4pPr>
            <a:lvl5pPr indent="-228600" lvl="4" marL="2286000" algn="l">
              <a:lnSpc>
                <a:spcPct val="100000"/>
              </a:lnSpc>
              <a:spcBef>
                <a:spcPts val="360"/>
              </a:spcBef>
              <a:spcAft>
                <a:spcPts val="0"/>
              </a:spcAft>
              <a:buClr>
                <a:srgbClr val="595959"/>
              </a:buClr>
              <a:buSzPts val="1800"/>
              <a:buFont typeface="Calibri"/>
              <a:buNone/>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0" name="Google Shape;60;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3" name="Shape 63"/>
        <p:cNvGrpSpPr/>
        <p:nvPr/>
      </p:nvGrpSpPr>
      <p:grpSpPr>
        <a:xfrm>
          <a:off x="0" y="0"/>
          <a:ext cx="0" cy="0"/>
          <a:chOff x="0" y="0"/>
          <a:chExt cx="0" cy="0"/>
        </a:xfrm>
      </p:grpSpPr>
      <p:sp>
        <p:nvSpPr>
          <p:cNvPr id="64" name="Google Shape;64;p98"/>
          <p:cNvSpPr txBox="1"/>
          <p:nvPr>
            <p:ph idx="1" type="body"/>
          </p:nvPr>
        </p:nvSpPr>
        <p:spPr>
          <a:xfrm>
            <a:off x="457200" y="1112838"/>
            <a:ext cx="3962400"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b="1" sz="2000"/>
            </a:lvl1pPr>
            <a:lvl2pPr indent="-228600" lvl="1" marL="914400" algn="l">
              <a:lnSpc>
                <a:spcPct val="100000"/>
              </a:lnSpc>
              <a:spcBef>
                <a:spcPts val="400"/>
              </a:spcBef>
              <a:spcAft>
                <a:spcPts val="0"/>
              </a:spcAft>
              <a:buClr>
                <a:srgbClr val="595959"/>
              </a:buClr>
              <a:buSzPts val="2000"/>
              <a:buFont typeface="Calibri"/>
              <a:buNone/>
              <a:defRPr b="1" sz="2000"/>
            </a:lvl2pPr>
            <a:lvl3pPr indent="-228600" lvl="2" marL="1371600" algn="l">
              <a:lnSpc>
                <a:spcPct val="100000"/>
              </a:lnSpc>
              <a:spcBef>
                <a:spcPts val="360"/>
              </a:spcBef>
              <a:spcAft>
                <a:spcPts val="0"/>
              </a:spcAft>
              <a:buClr>
                <a:srgbClr val="595959"/>
              </a:buClr>
              <a:buSzPts val="1800"/>
              <a:buFont typeface="Calibri"/>
              <a:buNone/>
              <a:defRPr b="1" sz="1800"/>
            </a:lvl3pPr>
            <a:lvl4pPr indent="-228600" lvl="3" marL="1828800" algn="l">
              <a:lnSpc>
                <a:spcPct val="100000"/>
              </a:lnSpc>
              <a:spcBef>
                <a:spcPts val="320"/>
              </a:spcBef>
              <a:spcAft>
                <a:spcPts val="0"/>
              </a:spcAft>
              <a:buClr>
                <a:srgbClr val="595959"/>
              </a:buClr>
              <a:buSzPts val="1600"/>
              <a:buFont typeface="Calibri"/>
              <a:buNone/>
              <a:defRPr b="1" sz="1600"/>
            </a:lvl4pPr>
            <a:lvl5pPr indent="-228600" lvl="4" marL="2286000" algn="l">
              <a:lnSpc>
                <a:spcPct val="100000"/>
              </a:lnSpc>
              <a:spcBef>
                <a:spcPts val="320"/>
              </a:spcBef>
              <a:spcAft>
                <a:spcPts val="0"/>
              </a:spcAft>
              <a:buClr>
                <a:srgbClr val="595959"/>
              </a:buClr>
              <a:buSzPts val="1600"/>
              <a:buFont typeface="Calibri"/>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5" name="Google Shape;65;p98"/>
          <p:cNvSpPr txBox="1"/>
          <p:nvPr>
            <p:ph idx="2" type="body"/>
          </p:nvPr>
        </p:nvSpPr>
        <p:spPr>
          <a:xfrm>
            <a:off x="457200" y="1828801"/>
            <a:ext cx="3962400" cy="3810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360"/>
              </a:spcBef>
              <a:spcAft>
                <a:spcPts val="0"/>
              </a:spcAft>
              <a:buClr>
                <a:srgbClr val="595959"/>
              </a:buClr>
              <a:buSzPts val="1800"/>
              <a:buFont typeface="Calibri"/>
              <a:buNone/>
              <a:defRPr sz="1800"/>
            </a:lvl3pPr>
            <a:lvl4pPr indent="-228600" lvl="3" marL="1828800" algn="l">
              <a:lnSpc>
                <a:spcPct val="100000"/>
              </a:lnSpc>
              <a:spcBef>
                <a:spcPts val="320"/>
              </a:spcBef>
              <a:spcAft>
                <a:spcPts val="0"/>
              </a:spcAft>
              <a:buClr>
                <a:srgbClr val="595959"/>
              </a:buClr>
              <a:buSzPts val="1600"/>
              <a:buFont typeface="Calibri"/>
              <a:buNone/>
              <a:defRPr sz="1600"/>
            </a:lvl4pPr>
            <a:lvl5pPr indent="-228600" lvl="4" marL="2286000" algn="l">
              <a:lnSpc>
                <a:spcPct val="100000"/>
              </a:lnSpc>
              <a:spcBef>
                <a:spcPts val="320"/>
              </a:spcBef>
              <a:spcAft>
                <a:spcPts val="0"/>
              </a:spcAft>
              <a:buClr>
                <a:srgbClr val="595959"/>
              </a:buClr>
              <a:buSzPts val="1600"/>
              <a:buFont typeface="Calibri"/>
              <a:buNone/>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6" name="Google Shape;66;p98"/>
          <p:cNvSpPr txBox="1"/>
          <p:nvPr>
            <p:ph idx="3" type="body"/>
          </p:nvPr>
        </p:nvSpPr>
        <p:spPr>
          <a:xfrm>
            <a:off x="4724400" y="1112838"/>
            <a:ext cx="396395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b="1" sz="2000"/>
            </a:lvl1pPr>
            <a:lvl2pPr indent="-228600" lvl="1" marL="914400" algn="l">
              <a:lnSpc>
                <a:spcPct val="100000"/>
              </a:lnSpc>
              <a:spcBef>
                <a:spcPts val="400"/>
              </a:spcBef>
              <a:spcAft>
                <a:spcPts val="0"/>
              </a:spcAft>
              <a:buClr>
                <a:srgbClr val="595959"/>
              </a:buClr>
              <a:buSzPts val="2000"/>
              <a:buFont typeface="Calibri"/>
              <a:buNone/>
              <a:defRPr b="1" sz="2000"/>
            </a:lvl2pPr>
            <a:lvl3pPr indent="-228600" lvl="2" marL="1371600" algn="l">
              <a:lnSpc>
                <a:spcPct val="100000"/>
              </a:lnSpc>
              <a:spcBef>
                <a:spcPts val="360"/>
              </a:spcBef>
              <a:spcAft>
                <a:spcPts val="0"/>
              </a:spcAft>
              <a:buClr>
                <a:srgbClr val="595959"/>
              </a:buClr>
              <a:buSzPts val="1800"/>
              <a:buFont typeface="Calibri"/>
              <a:buNone/>
              <a:defRPr b="1" sz="1800"/>
            </a:lvl3pPr>
            <a:lvl4pPr indent="-228600" lvl="3" marL="1828800" algn="l">
              <a:lnSpc>
                <a:spcPct val="100000"/>
              </a:lnSpc>
              <a:spcBef>
                <a:spcPts val="320"/>
              </a:spcBef>
              <a:spcAft>
                <a:spcPts val="0"/>
              </a:spcAft>
              <a:buClr>
                <a:srgbClr val="595959"/>
              </a:buClr>
              <a:buSzPts val="1600"/>
              <a:buFont typeface="Calibri"/>
              <a:buNone/>
              <a:defRPr b="1" sz="1600"/>
            </a:lvl4pPr>
            <a:lvl5pPr indent="-228600" lvl="4" marL="2286000" algn="l">
              <a:lnSpc>
                <a:spcPct val="100000"/>
              </a:lnSpc>
              <a:spcBef>
                <a:spcPts val="320"/>
              </a:spcBef>
              <a:spcAft>
                <a:spcPts val="0"/>
              </a:spcAft>
              <a:buClr>
                <a:srgbClr val="595959"/>
              </a:buClr>
              <a:buSzPts val="1600"/>
              <a:buFont typeface="Calibri"/>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7" name="Google Shape;67;p98"/>
          <p:cNvSpPr txBox="1"/>
          <p:nvPr>
            <p:ph idx="4" type="body"/>
          </p:nvPr>
        </p:nvSpPr>
        <p:spPr>
          <a:xfrm>
            <a:off x="4724400" y="1828801"/>
            <a:ext cx="3963957" cy="3810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Clr>
                <a:srgbClr val="595959"/>
              </a:buClr>
              <a:buSzPts val="2000"/>
              <a:buFont typeface="Calibri"/>
              <a:buNone/>
              <a:defRPr sz="2000"/>
            </a:lvl1pPr>
            <a:lvl2pPr indent="-228600" lvl="1" marL="914400" algn="l">
              <a:lnSpc>
                <a:spcPct val="100000"/>
              </a:lnSpc>
              <a:spcBef>
                <a:spcPts val="400"/>
              </a:spcBef>
              <a:spcAft>
                <a:spcPts val="0"/>
              </a:spcAft>
              <a:buClr>
                <a:srgbClr val="595959"/>
              </a:buClr>
              <a:buSzPts val="2000"/>
              <a:buFont typeface="Calibri"/>
              <a:buNone/>
              <a:defRPr sz="2000"/>
            </a:lvl2pPr>
            <a:lvl3pPr indent="-228600" lvl="2" marL="1371600" algn="l">
              <a:lnSpc>
                <a:spcPct val="100000"/>
              </a:lnSpc>
              <a:spcBef>
                <a:spcPts val="360"/>
              </a:spcBef>
              <a:spcAft>
                <a:spcPts val="0"/>
              </a:spcAft>
              <a:buClr>
                <a:srgbClr val="595959"/>
              </a:buClr>
              <a:buSzPts val="1800"/>
              <a:buFont typeface="Calibri"/>
              <a:buNone/>
              <a:defRPr sz="1800"/>
            </a:lvl3pPr>
            <a:lvl4pPr indent="-228600" lvl="3" marL="1828800" algn="l">
              <a:lnSpc>
                <a:spcPct val="100000"/>
              </a:lnSpc>
              <a:spcBef>
                <a:spcPts val="320"/>
              </a:spcBef>
              <a:spcAft>
                <a:spcPts val="0"/>
              </a:spcAft>
              <a:buClr>
                <a:srgbClr val="595959"/>
              </a:buClr>
              <a:buSzPts val="1600"/>
              <a:buFont typeface="Calibri"/>
              <a:buNone/>
              <a:defRPr sz="1600"/>
            </a:lvl4pPr>
            <a:lvl5pPr indent="-228600" lvl="4" marL="2286000" algn="l">
              <a:lnSpc>
                <a:spcPct val="100000"/>
              </a:lnSpc>
              <a:spcBef>
                <a:spcPts val="320"/>
              </a:spcBef>
              <a:spcAft>
                <a:spcPts val="0"/>
              </a:spcAft>
              <a:buClr>
                <a:srgbClr val="595959"/>
              </a:buClr>
              <a:buSzPts val="1600"/>
              <a:buFont typeface="Calibri"/>
              <a:buNone/>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8" name="Google Shape;6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1" name="Google Shape;71;p98"/>
          <p:cNvSpPr txBox="1"/>
          <p:nvPr>
            <p:ph type="title"/>
          </p:nvPr>
        </p:nvSpPr>
        <p:spPr>
          <a:xfrm>
            <a:off x="457200" y="274638"/>
            <a:ext cx="81534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99"/>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 Type="http://schemas.openxmlformats.org/officeDocument/2006/relationships/image" Target="../media/image3.png"/><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5" Type="http://schemas.openxmlformats.org/officeDocument/2006/relationships/slideLayout" Target="../slideLayouts/slideLayout32.xml"/><Relationship Id="rId19" Type="http://schemas.openxmlformats.org/officeDocument/2006/relationships/theme" Target="../theme/theme4.xml"/><Relationship Id="rId6" Type="http://schemas.openxmlformats.org/officeDocument/2006/relationships/slideLayout" Target="../slideLayouts/slideLayout33.xml"/><Relationship Id="rId18" Type="http://schemas.openxmlformats.org/officeDocument/2006/relationships/slideLayout" Target="../slideLayouts/slideLayout45.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F7F7F"/>
            </a:gs>
            <a:gs pos="86000">
              <a:srgbClr val="F2F2F2"/>
            </a:gs>
            <a:gs pos="100000">
              <a:srgbClr val="BFBFBF"/>
            </a:gs>
          </a:gsLst>
          <a:lin ang="5400000" scaled="0"/>
        </a:gradFill>
      </p:bgPr>
    </p:bg>
    <p:spTree>
      <p:nvGrpSpPr>
        <p:cNvPr id="9" name="Shape 9"/>
        <p:cNvGrpSpPr/>
        <p:nvPr/>
      </p:nvGrpSpPr>
      <p:grpSpPr>
        <a:xfrm>
          <a:off x="0" y="0"/>
          <a:ext cx="0" cy="0"/>
          <a:chOff x="0" y="0"/>
          <a:chExt cx="0" cy="0"/>
        </a:xfrm>
      </p:grpSpPr>
      <p:pic>
        <p:nvPicPr>
          <p:cNvPr id="10" name="Google Shape;10;p90"/>
          <p:cNvPicPr preferRelativeResize="0"/>
          <p:nvPr/>
        </p:nvPicPr>
        <p:blipFill rotWithShape="1">
          <a:blip r:embed="rId1">
            <a:alphaModFix/>
          </a:blip>
          <a:srcRect b="0" l="0" r="0" t="0"/>
          <a:stretch/>
        </p:blipFill>
        <p:spPr>
          <a:xfrm>
            <a:off x="0" y="5786437"/>
            <a:ext cx="9144000" cy="1071563"/>
          </a:xfrm>
          <a:prstGeom prst="rect">
            <a:avLst/>
          </a:prstGeom>
          <a:noFill/>
          <a:ln>
            <a:noFill/>
          </a:ln>
        </p:spPr>
      </p:pic>
      <p:sp>
        <p:nvSpPr>
          <p:cNvPr id="11" name="Google Shape;11;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 name="Google Shape;12;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4" name="Google Shape;14;p90"/>
          <p:cNvCxnSpPr/>
          <p:nvPr/>
        </p:nvCxnSpPr>
        <p:spPr>
          <a:xfrm rot="10800000">
            <a:off x="1" y="5791200"/>
            <a:ext cx="9143999" cy="0"/>
          </a:xfrm>
          <a:prstGeom prst="straightConnector1">
            <a:avLst/>
          </a:prstGeom>
          <a:noFill/>
          <a:ln cap="flat" cmpd="sng" w="28575">
            <a:solidFill>
              <a:srgbClr val="14273F"/>
            </a:solidFill>
            <a:prstDash val="solid"/>
            <a:round/>
            <a:headEnd len="sm" w="sm" type="none"/>
            <a:tailEnd len="sm" w="sm" type="none"/>
          </a:ln>
        </p:spPr>
      </p:cxnSp>
      <p:sp>
        <p:nvSpPr>
          <p:cNvPr id="15" name="Google Shape;15;p90"/>
          <p:cNvSpPr txBox="1"/>
          <p:nvPr>
            <p:ph type="title"/>
          </p:nvPr>
        </p:nvSpPr>
        <p:spPr>
          <a:xfrm>
            <a:off x="457200" y="274638"/>
            <a:ext cx="8229600" cy="792162"/>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3F3F3F"/>
              </a:buClr>
              <a:buSzPts val="3200"/>
              <a:buFont typeface="Libre Franklin Thin"/>
              <a:buNone/>
              <a:defRPr b="0" i="0" sz="3200" u="none" cap="none" strike="noStrike">
                <a:solidFill>
                  <a:srgbClr val="3F3F3F"/>
                </a:solidFill>
                <a:latin typeface="Libre Franklin Thin"/>
                <a:ea typeface="Libre Franklin Thin"/>
                <a:cs typeface="Libre Franklin Thin"/>
                <a:sym typeface="Libre Franklin Th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90"/>
          <p:cNvSpPr txBox="1"/>
          <p:nvPr>
            <p:ph idx="1" type="body"/>
          </p:nvPr>
        </p:nvSpPr>
        <p:spPr>
          <a:xfrm>
            <a:off x="457200" y="1066800"/>
            <a:ext cx="8229600" cy="4495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1pPr>
            <a:lvl2pPr indent="-228600" lvl="1" marL="9144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
                                        </p:tgtEl>
                                        <p:attrNameLst>
                                          <p:attrName>style.visibility</p:attrName>
                                        </p:attrNameLst>
                                      </p:cBhvr>
                                      <p:to>
                                        <p:strVal val="visible"/>
                                      </p:to>
                                    </p:set>
                                    <p:animEffect filter="fade" transition="in">
                                      <p:cBhvr>
                                        <p:cTn dur="5000"/>
                                        <p:tgtEl>
                                          <p:spTgt spid="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g31aaf4fb75f_0_1699"/>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5" name="Google Shape;135;g31aaf4fb75f_0_1699"/>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6" name="Google Shape;136;g31aaf4fb75f_0_169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7" name="Google Shape;137;g31aaf4fb75f_0_169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8" name="Google Shape;138;g31aaf4fb75f_0_169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F7F7F"/>
            </a:gs>
            <a:gs pos="86000">
              <a:srgbClr val="F2F2F2"/>
            </a:gs>
            <a:gs pos="100000">
              <a:srgbClr val="BFBFBF"/>
            </a:gs>
          </a:gsLst>
          <a:lin ang="5400012" scaled="0"/>
        </a:gradFill>
      </p:bgPr>
    </p:bg>
    <p:spTree>
      <p:nvGrpSpPr>
        <p:cNvPr id="208" name="Shape 208"/>
        <p:cNvGrpSpPr/>
        <p:nvPr/>
      </p:nvGrpSpPr>
      <p:grpSpPr>
        <a:xfrm>
          <a:off x="0" y="0"/>
          <a:ext cx="0" cy="0"/>
          <a:chOff x="0" y="0"/>
          <a:chExt cx="0" cy="0"/>
        </a:xfrm>
      </p:grpSpPr>
      <p:pic>
        <p:nvPicPr>
          <p:cNvPr id="209" name="Google Shape;209;g31aaf4fb75f_0_2594"/>
          <p:cNvPicPr preferRelativeResize="0"/>
          <p:nvPr/>
        </p:nvPicPr>
        <p:blipFill rotWithShape="1">
          <a:blip r:embed="rId1">
            <a:alphaModFix/>
          </a:blip>
          <a:srcRect b="0" l="0" r="0" t="0"/>
          <a:stretch/>
        </p:blipFill>
        <p:spPr>
          <a:xfrm>
            <a:off x="0" y="5786437"/>
            <a:ext cx="9144000" cy="1071563"/>
          </a:xfrm>
          <a:prstGeom prst="rect">
            <a:avLst/>
          </a:prstGeom>
          <a:noFill/>
          <a:ln>
            <a:noFill/>
          </a:ln>
        </p:spPr>
      </p:pic>
      <p:sp>
        <p:nvSpPr>
          <p:cNvPr id="210" name="Google Shape;210;g31aaf4fb75f_0_259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1" name="Google Shape;211;g31aaf4fb75f_0_259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2" name="Google Shape;212;g31aaf4fb75f_0_259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213" name="Google Shape;213;g31aaf4fb75f_0_2594"/>
          <p:cNvCxnSpPr/>
          <p:nvPr/>
        </p:nvCxnSpPr>
        <p:spPr>
          <a:xfrm rot="10800000">
            <a:off x="0" y="5791200"/>
            <a:ext cx="9144000" cy="0"/>
          </a:xfrm>
          <a:prstGeom prst="straightConnector1">
            <a:avLst/>
          </a:prstGeom>
          <a:noFill/>
          <a:ln cap="flat" cmpd="sng" w="28575">
            <a:solidFill>
              <a:srgbClr val="14273F"/>
            </a:solidFill>
            <a:prstDash val="solid"/>
            <a:round/>
            <a:headEnd len="sm" w="sm" type="none"/>
            <a:tailEnd len="sm" w="sm" type="none"/>
          </a:ln>
        </p:spPr>
      </p:cxnSp>
      <p:sp>
        <p:nvSpPr>
          <p:cNvPr id="214" name="Google Shape;214;g31aaf4fb75f_0_2594"/>
          <p:cNvSpPr txBox="1"/>
          <p:nvPr>
            <p:ph type="title"/>
          </p:nvPr>
        </p:nvSpPr>
        <p:spPr>
          <a:xfrm>
            <a:off x="457200" y="274638"/>
            <a:ext cx="8229600" cy="7923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3F3F3F"/>
              </a:buClr>
              <a:buSzPts val="3200"/>
              <a:buFont typeface="Libre Franklin Thin"/>
              <a:buNone/>
              <a:defRPr b="0" i="0" sz="3200" u="none" cap="none" strike="noStrike">
                <a:solidFill>
                  <a:srgbClr val="3F3F3F"/>
                </a:solidFill>
                <a:latin typeface="Libre Franklin Thin"/>
                <a:ea typeface="Libre Franklin Thin"/>
                <a:cs typeface="Libre Franklin Thin"/>
                <a:sym typeface="Libre Franklin Th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5" name="Google Shape;215;g31aaf4fb75f_0_2594"/>
          <p:cNvSpPr txBox="1"/>
          <p:nvPr>
            <p:ph idx="1" type="body"/>
          </p:nvPr>
        </p:nvSpPr>
        <p:spPr>
          <a:xfrm>
            <a:off x="457200" y="1066800"/>
            <a:ext cx="8229600" cy="4495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1pPr>
            <a:lvl2pPr indent="-228600" lvl="1" marL="9144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595959"/>
              </a:buClr>
              <a:buSzPts val="1800"/>
              <a:buFont typeface="Calibri"/>
              <a:buNone/>
              <a:defRPr b="0" i="0" sz="1800" u="none" cap="none" strike="noStrike">
                <a:solidFill>
                  <a:srgbClr val="595959"/>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jpg"/><Relationship Id="rId4" Type="http://schemas.openxmlformats.org/officeDocument/2006/relationships/image" Target="../media/image39.png"/><Relationship Id="rId5"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jpg"/><Relationship Id="rId4" Type="http://schemas.openxmlformats.org/officeDocument/2006/relationships/image" Target="../media/image45.gif"/><Relationship Id="rId5"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jp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3.jpg"/><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jpg"/><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3.jpg"/><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28.jp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3.jp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3.jpg"/><Relationship Id="rId4" Type="http://schemas.openxmlformats.org/officeDocument/2006/relationships/image" Target="../media/image49.png"/><Relationship Id="rId5"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g"/><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3.xml"/><Relationship Id="rId3" Type="http://schemas.openxmlformats.org/officeDocument/2006/relationships/image" Target="../media/image28.jp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4.xml"/><Relationship Id="rId3" Type="http://schemas.openxmlformats.org/officeDocument/2006/relationships/image" Target="../media/image28.jp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5.xml"/><Relationship Id="rId3" Type="http://schemas.openxmlformats.org/officeDocument/2006/relationships/image" Target="../media/image2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6.xml"/><Relationship Id="rId3" Type="http://schemas.openxmlformats.org/officeDocument/2006/relationships/image" Target="../media/image2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7.xml"/><Relationship Id="rId3" Type="http://schemas.openxmlformats.org/officeDocument/2006/relationships/image" Target="../media/image2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8.xml"/><Relationship Id="rId3" Type="http://schemas.openxmlformats.org/officeDocument/2006/relationships/image" Target="../media/image2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9.xml"/><Relationship Id="rId3"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2.jpg"/><Relationship Id="rId4" Type="http://schemas.openxmlformats.org/officeDocument/2006/relationships/image" Target="../media/image5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
          <p:cNvSpPr txBox="1"/>
          <p:nvPr>
            <p:ph type="ctrTitle"/>
          </p:nvPr>
        </p:nvSpPr>
        <p:spPr>
          <a:xfrm>
            <a:off x="155532" y="803753"/>
            <a:ext cx="8800578" cy="5960301"/>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2880"/>
              <a:buNone/>
            </a:pPr>
            <a:r>
              <a:rPr lang="en-US" sz="2880">
                <a:solidFill>
                  <a:srgbClr val="BFBFBF"/>
                </a:solidFill>
                <a:latin typeface="Arial"/>
                <a:ea typeface="Arial"/>
                <a:cs typeface="Arial"/>
                <a:sym typeface="Arial"/>
              </a:rPr>
              <a:t>Βιολογικός πόλεμος: σενάρια επιστημονικής φαντασίας ή μια ζοφερή</a:t>
            </a:r>
            <a:br>
              <a:rPr lang="en-US" sz="2880">
                <a:solidFill>
                  <a:srgbClr val="BFBFBF"/>
                </a:solidFill>
                <a:latin typeface="Arial"/>
                <a:ea typeface="Arial"/>
                <a:cs typeface="Arial"/>
                <a:sym typeface="Arial"/>
              </a:rPr>
            </a:br>
            <a:r>
              <a:rPr lang="en-US" sz="2880">
                <a:solidFill>
                  <a:srgbClr val="BFBFBF"/>
                </a:solidFill>
                <a:latin typeface="Arial"/>
                <a:ea typeface="Arial"/>
                <a:cs typeface="Arial"/>
                <a:sym typeface="Arial"/>
              </a:rPr>
              <a:t>πραγματικότητα;</a:t>
            </a:r>
            <a:br>
              <a:rPr lang="en-US" sz="2880">
                <a:solidFill>
                  <a:schemeClr val="dk1"/>
                </a:solidFill>
                <a:latin typeface="Arial"/>
                <a:ea typeface="Arial"/>
                <a:cs typeface="Arial"/>
                <a:sym typeface="Arial"/>
              </a:rPr>
            </a:br>
            <a:br>
              <a:rPr lang="en-US" sz="2880">
                <a:solidFill>
                  <a:schemeClr val="dk1"/>
                </a:solidFill>
                <a:latin typeface="Arial"/>
                <a:ea typeface="Arial"/>
                <a:cs typeface="Arial"/>
                <a:sym typeface="Arial"/>
              </a:rPr>
            </a:br>
            <a:br>
              <a:rPr lang="en-US" sz="2880">
                <a:solidFill>
                  <a:schemeClr val="dk1"/>
                </a:solidFill>
                <a:latin typeface="Arial"/>
                <a:ea typeface="Arial"/>
                <a:cs typeface="Arial"/>
                <a:sym typeface="Arial"/>
              </a:rPr>
            </a:br>
            <a:br>
              <a:rPr lang="en-US" sz="2880">
                <a:solidFill>
                  <a:schemeClr val="dk1"/>
                </a:solidFill>
                <a:latin typeface="Arial"/>
                <a:ea typeface="Arial"/>
                <a:cs typeface="Arial"/>
                <a:sym typeface="Arial"/>
              </a:rPr>
            </a:br>
            <a:br>
              <a:rPr lang="en-US" sz="2880">
                <a:solidFill>
                  <a:schemeClr val="dk1"/>
                </a:solidFill>
                <a:latin typeface="Arial"/>
                <a:ea typeface="Arial"/>
                <a:cs typeface="Arial"/>
                <a:sym typeface="Arial"/>
              </a:rPr>
            </a:br>
            <a:br>
              <a:rPr lang="en-US" sz="2880">
                <a:solidFill>
                  <a:schemeClr val="dk1"/>
                </a:solidFill>
                <a:latin typeface="Arial"/>
                <a:ea typeface="Arial"/>
                <a:cs typeface="Arial"/>
                <a:sym typeface="Arial"/>
              </a:rPr>
            </a:br>
            <a:br>
              <a:rPr lang="en-US" sz="2880">
                <a:solidFill>
                  <a:schemeClr val="dk1"/>
                </a:solidFill>
                <a:latin typeface="Arial"/>
                <a:ea typeface="Arial"/>
                <a:cs typeface="Arial"/>
                <a:sym typeface="Arial"/>
              </a:rPr>
            </a:br>
            <a:r>
              <a:rPr lang="en-US" sz="2400">
                <a:solidFill>
                  <a:schemeClr val="dk1"/>
                </a:solidFill>
                <a:latin typeface="Arial"/>
                <a:ea typeface="Arial"/>
                <a:cs typeface="Arial"/>
                <a:sym typeface="Arial"/>
              </a:rPr>
              <a:t>Γιάννης Νικολακάκης</a:t>
            </a:r>
            <a:r>
              <a:rPr lang="en-US" sz="2430">
                <a:solidFill>
                  <a:schemeClr val="dk1"/>
                </a:solidFill>
                <a:latin typeface="Arial"/>
                <a:ea typeface="Arial"/>
                <a:cs typeface="Arial"/>
                <a:sym typeface="Arial"/>
              </a:rPr>
              <a:t>, MD, PhD, Γενικός Ιατρός, Επιμελητής Β’ ΤΕΠ, Ακαδημαϊκός Υπότροφος, Ιστορίας της Ιατρικής και Ιατρικής Ηθικής, Ιατρική Αθηνών</a:t>
            </a:r>
            <a:endParaRPr sz="243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31aaf4fb75f_0_257"/>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t/>
            </a:r>
            <a:endParaRPr sz="3200">
              <a:solidFill>
                <a:srgbClr val="002060"/>
              </a:solidFill>
              <a:latin typeface="Arial"/>
              <a:ea typeface="Arial"/>
              <a:cs typeface="Arial"/>
              <a:sym typeface="Arial"/>
            </a:endParaRPr>
          </a:p>
        </p:txBody>
      </p:sp>
      <p:sp>
        <p:nvSpPr>
          <p:cNvPr id="394" name="Google Shape;394;g31aaf4fb75f_0_257"/>
          <p:cNvSpPr txBox="1"/>
          <p:nvPr>
            <p:ph idx="1" type="subTitle"/>
          </p:nvPr>
        </p:nvSpPr>
        <p:spPr>
          <a:xfrm>
            <a:off x="1143000" y="1010674"/>
            <a:ext cx="6858000" cy="5125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rPr lang="en-US" sz="2200">
                <a:latin typeface="Calibri"/>
                <a:ea typeface="Calibri"/>
                <a:cs typeface="Calibri"/>
                <a:sym typeface="Calibri"/>
              </a:rPr>
              <a:t>Βιολογικοί παράγοντες που χρησιμοποιήθηκαν στην αρχαιότητα: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μανδραγόρας - στρυχνίνη (Καρχηδόνιοι, Καίσαρας)</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ελλέβορος (αγλέορας) - ελλεβορίνη (Α’ Ιερός Πόλεμος 595 - 585 π.Χ.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ροδόδεντρο (</a:t>
            </a:r>
            <a:r>
              <a:rPr i="1" lang="en-US" sz="2200">
                <a:latin typeface="Calibri"/>
                <a:ea typeface="Calibri"/>
                <a:cs typeface="Calibri"/>
                <a:sym typeface="Calibri"/>
              </a:rPr>
              <a:t>Rhododendron occidentale/ponticum</a:t>
            </a:r>
            <a:r>
              <a:rPr lang="en-US" sz="2200">
                <a:latin typeface="Calibri"/>
                <a:ea typeface="Calibri"/>
                <a:cs typeface="Calibri"/>
                <a:sym typeface="Calibri"/>
              </a:rPr>
              <a:t>) - γκραϋανοτοξίνη (Μιθριδάτης)</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ρίκινος - ρικίνη (ινδικό χειρόγραφο 4ος - 3ος αιώνας π.Χ.)</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ακόνιτο (λυκοκτόνο) - ακονιτίνη (Πολιορκία Χάτρας 199 π.Χ.)</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rPr lang="en-US" sz="2200">
                <a:latin typeface="Calibri"/>
                <a:ea typeface="Calibri"/>
                <a:cs typeface="Calibri"/>
                <a:sym typeface="Calibri"/>
              </a:rPr>
              <a:t>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δηλητήριο φιδιών (Αρματήλιοι και Σκύθες)</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31aaf4fb75f_0_89"/>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Ελλέβορος</a:t>
            </a:r>
            <a:endParaRPr sz="3200">
              <a:solidFill>
                <a:srgbClr val="002060"/>
              </a:solidFill>
              <a:latin typeface="Arial"/>
              <a:ea typeface="Arial"/>
              <a:cs typeface="Arial"/>
              <a:sym typeface="Arial"/>
            </a:endParaRPr>
          </a:p>
        </p:txBody>
      </p:sp>
      <p:sp>
        <p:nvSpPr>
          <p:cNvPr id="400" name="Google Shape;400;g31aaf4fb75f_0_89"/>
          <p:cNvSpPr txBox="1"/>
          <p:nvPr>
            <p:ph idx="1" type="subTitle"/>
          </p:nvPr>
        </p:nvSpPr>
        <p:spPr>
          <a:xfrm>
            <a:off x="1143000" y="1010674"/>
            <a:ext cx="6858000" cy="5125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p:txBody>
      </p:sp>
      <p:pic>
        <p:nvPicPr>
          <p:cNvPr id="401" name="Google Shape;401;g31aaf4fb75f_0_89"/>
          <p:cNvPicPr preferRelativeResize="0"/>
          <p:nvPr/>
        </p:nvPicPr>
        <p:blipFill rotWithShape="1">
          <a:blip r:embed="rId3">
            <a:alphaModFix/>
          </a:blip>
          <a:srcRect b="0" l="0" r="0" t="0"/>
          <a:stretch/>
        </p:blipFill>
        <p:spPr>
          <a:xfrm>
            <a:off x="2616760" y="1586185"/>
            <a:ext cx="3802200" cy="3802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31aaf4fb75f_0_2014"/>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Ricinus Communis</a:t>
            </a:r>
            <a:endParaRPr sz="3200">
              <a:solidFill>
                <a:srgbClr val="002060"/>
              </a:solidFill>
              <a:latin typeface="Arial"/>
              <a:ea typeface="Arial"/>
              <a:cs typeface="Arial"/>
              <a:sym typeface="Arial"/>
            </a:endParaRPr>
          </a:p>
        </p:txBody>
      </p:sp>
      <p:sp>
        <p:nvSpPr>
          <p:cNvPr id="407" name="Google Shape;407;g31aaf4fb75f_0_2014"/>
          <p:cNvSpPr txBox="1"/>
          <p:nvPr>
            <p:ph idx="1" type="subTitle"/>
          </p:nvPr>
        </p:nvSpPr>
        <p:spPr>
          <a:xfrm>
            <a:off x="1143000" y="1010674"/>
            <a:ext cx="6858000" cy="5125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p:txBody>
      </p:sp>
      <p:pic>
        <p:nvPicPr>
          <p:cNvPr id="408" name="Google Shape;408;g31aaf4fb75f_0_2014"/>
          <p:cNvPicPr preferRelativeResize="0"/>
          <p:nvPr/>
        </p:nvPicPr>
        <p:blipFill rotWithShape="1">
          <a:blip r:embed="rId3">
            <a:alphaModFix/>
          </a:blip>
          <a:srcRect b="0" l="0" r="0" t="0"/>
          <a:stretch/>
        </p:blipFill>
        <p:spPr>
          <a:xfrm>
            <a:off x="1057969" y="1866900"/>
            <a:ext cx="2017977" cy="2451469"/>
          </a:xfrm>
          <a:prstGeom prst="rect">
            <a:avLst/>
          </a:prstGeom>
          <a:noFill/>
          <a:ln>
            <a:noFill/>
          </a:ln>
        </p:spPr>
      </p:pic>
      <p:pic>
        <p:nvPicPr>
          <p:cNvPr id="409" name="Google Shape;409;g31aaf4fb75f_0_2014"/>
          <p:cNvPicPr preferRelativeResize="0"/>
          <p:nvPr/>
        </p:nvPicPr>
        <p:blipFill rotWithShape="1">
          <a:blip r:embed="rId4">
            <a:alphaModFix/>
          </a:blip>
          <a:srcRect b="0" l="0" r="0" t="0"/>
          <a:stretch/>
        </p:blipFill>
        <p:spPr>
          <a:xfrm>
            <a:off x="4290450" y="2011326"/>
            <a:ext cx="4170236" cy="23431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31aaf4fb75f_0_499"/>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Η ιστορία του βιολογικού πολέμου στην αρχαιότητα</a:t>
            </a:r>
            <a:endParaRPr sz="3200">
              <a:solidFill>
                <a:srgbClr val="002060"/>
              </a:solidFill>
              <a:latin typeface="Arial"/>
              <a:ea typeface="Arial"/>
              <a:cs typeface="Arial"/>
              <a:sym typeface="Arial"/>
            </a:endParaRPr>
          </a:p>
        </p:txBody>
      </p:sp>
      <p:sp>
        <p:nvSpPr>
          <p:cNvPr id="415" name="Google Shape;415;g31aaf4fb75f_0_499"/>
          <p:cNvSpPr txBox="1"/>
          <p:nvPr>
            <p:ph idx="1" type="subTitle"/>
          </p:nvPr>
        </p:nvSpPr>
        <p:spPr>
          <a:xfrm>
            <a:off x="1088888" y="866249"/>
            <a:ext cx="6858000" cy="5125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lang="en-US" sz="2200">
                <a:latin typeface="Calibri"/>
                <a:ea typeface="Calibri"/>
                <a:cs typeface="Calibri"/>
                <a:sym typeface="Calibri"/>
              </a:rPr>
              <a:t>Έντομα που οπλοποιήθηκαν στην αρχαιότητα: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μέλισσες</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σφήκες</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φίδια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σκορπιοί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κώνωπες</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σκαθάρια - πεδερίνη/κανθαρίνη</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rPr lang="en-US" sz="2200">
                <a:latin typeface="Calibri"/>
                <a:ea typeface="Calibri"/>
                <a:cs typeface="Calibri"/>
                <a:sym typeface="Calibri"/>
              </a:rPr>
              <a:t>Βιοτρομοκρατία: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ίταμος - ταξίνη (Καντάβριοι εναντίον Ρωμαίων)</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2200">
                <a:latin typeface="Calibri"/>
                <a:ea typeface="Calibri"/>
                <a:cs typeface="Calibri"/>
                <a:sym typeface="Calibri"/>
              </a:rPr>
              <a:t>ελονοσία - (Κλέαρχος Τύραννος Ηρακλειάς 5ος - 4ος αιώνας π.Χ.) </a:t>
            </a:r>
            <a:endParaRPr sz="2200">
              <a:latin typeface="Calibri"/>
              <a:ea typeface="Calibri"/>
              <a:cs typeface="Calibri"/>
              <a:sym typeface="Calibri"/>
            </a:endParaRPr>
          </a:p>
          <a:p>
            <a:pPr indent="0" lvl="0" marL="0" rtl="0" algn="l">
              <a:lnSpc>
                <a:spcPct val="100000"/>
              </a:lnSpc>
              <a:spcBef>
                <a:spcPts val="0"/>
              </a:spcBef>
              <a:spcAft>
                <a:spcPts val="0"/>
              </a:spcAft>
              <a:buSzPts val="2400"/>
              <a:buNone/>
            </a:pPr>
            <a:r>
              <a:rPr lang="en-US" sz="2200">
                <a:latin typeface="Calibri"/>
                <a:ea typeface="Calibri"/>
                <a:cs typeface="Calibri"/>
                <a:sym typeface="Calibri"/>
              </a:rPr>
              <a:t>Παρά την κοινοτυπία της χρήσης βιολογικών παραγόντων, η πρακτική παρέμενε ηθικά καταδικαστέα από τους πιο πολλούς στρατιωτικούς της εποχής </a:t>
            </a:r>
            <a:endParaRPr sz="2200">
              <a:latin typeface="Calibri"/>
              <a:ea typeface="Calibri"/>
              <a:cs typeface="Calibri"/>
              <a:sym typeface="Calibri"/>
            </a:endParaRPr>
          </a:p>
          <a:p>
            <a:pPr indent="0" lvl="0" marL="457200" rtl="0" algn="l">
              <a:lnSpc>
                <a:spcPct val="100000"/>
              </a:lnSpc>
              <a:spcBef>
                <a:spcPts val="0"/>
              </a:spcBef>
              <a:spcAft>
                <a:spcPts val="0"/>
              </a:spcAft>
              <a:buSzPts val="2400"/>
              <a:buNone/>
            </a:pPr>
            <a:r>
              <a:t/>
            </a:r>
            <a:endParaRPr sz="2200">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b="1" sz="2200">
              <a:solidFill>
                <a:srgbClr val="002060"/>
              </a:solidFill>
              <a:latin typeface="Calibri"/>
              <a:ea typeface="Calibri"/>
              <a:cs typeface="Calibri"/>
              <a:sym typeface="Calibri"/>
            </a:endParaRPr>
          </a:p>
        </p:txBody>
      </p:sp>
      <p:pic>
        <p:nvPicPr>
          <p:cNvPr id="416" name="Google Shape;416;g31aaf4fb75f_0_499"/>
          <p:cNvPicPr preferRelativeResize="0"/>
          <p:nvPr/>
        </p:nvPicPr>
        <p:blipFill rotWithShape="1">
          <a:blip r:embed="rId3">
            <a:alphaModFix/>
          </a:blip>
          <a:srcRect b="0" l="0" r="0" t="0"/>
          <a:stretch/>
        </p:blipFill>
        <p:spPr>
          <a:xfrm>
            <a:off x="7015613" y="855875"/>
            <a:ext cx="2068088" cy="26558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rotWithShape="1">
          <a:blip r:embed="rId3">
            <a:alphaModFix amt="22000"/>
          </a:blip>
          <a:tile algn="tl" flip="none" tx="0" sx="100000" ty="0" sy="100000"/>
        </a:blipFill>
      </p:bgPr>
    </p:bg>
    <p:spTree>
      <p:nvGrpSpPr>
        <p:cNvPr id="420" name="Shape 420"/>
        <p:cNvGrpSpPr/>
        <p:nvPr/>
      </p:nvGrpSpPr>
      <p:grpSpPr>
        <a:xfrm>
          <a:off x="0" y="0"/>
          <a:ext cx="0" cy="0"/>
          <a:chOff x="0" y="0"/>
          <a:chExt cx="0" cy="0"/>
        </a:xfrm>
      </p:grpSpPr>
      <p:sp>
        <p:nvSpPr>
          <p:cNvPr id="421" name="Google Shape;421;p9"/>
          <p:cNvSpPr txBox="1"/>
          <p:nvPr/>
        </p:nvSpPr>
        <p:spPr>
          <a:xfrm>
            <a:off x="219520" y="972324"/>
            <a:ext cx="8534400" cy="409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Επίσημος ορισμός: </a:t>
            </a:r>
            <a:r>
              <a:rPr b="0" i="0" lang="en-US" sz="2200" u="none" cap="none" strike="noStrike">
                <a:solidFill>
                  <a:srgbClr val="000000"/>
                </a:solidFill>
                <a:latin typeface="Calibri"/>
                <a:ea typeface="Calibri"/>
                <a:cs typeface="Calibri"/>
                <a:sym typeface="Calibri"/>
              </a:rPr>
              <a:t>Η σηψαιμία ορίζεται ως μία απειλητική για τη ζωή δυσλειτουργία οργάνων και συστημάτων, η οποία προκαλείται από μια παρεκκλίνουσα απόκριση του ξενιστή σε λοίμωξη</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Από ένα αρχικό σημείο είτε όργανο του σώματος, γίνεται διάδοση της λοίμωξης εντός της κυκλοφορίας του αίματος</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Arial"/>
              <a:buChar char="•"/>
            </a:pPr>
            <a:r>
              <a:rPr b="0" i="0" lang="en-US" sz="2000" u="none" cap="none" strike="noStrike">
                <a:solidFill>
                  <a:srgbClr val="000000"/>
                </a:solidFill>
                <a:latin typeface="Arial"/>
                <a:ea typeface="Arial"/>
                <a:cs typeface="Arial"/>
                <a:sym typeface="Arial"/>
              </a:rPr>
              <a:t>Τότε προκαλείται συνήθως ρίγος και εμπύρετο – ο ασθενής χρήζει </a:t>
            </a:r>
            <a:r>
              <a:rPr b="1" i="0" lang="en-US" sz="2000" u="none" cap="none" strike="noStrike">
                <a:solidFill>
                  <a:srgbClr val="000000"/>
                </a:solidFill>
                <a:latin typeface="Arial"/>
                <a:ea typeface="Arial"/>
                <a:cs typeface="Arial"/>
                <a:sym typeface="Arial"/>
              </a:rPr>
              <a:t>ΑΜΕΣΗΣ </a:t>
            </a:r>
            <a:r>
              <a:rPr b="0" i="0" lang="en-US" sz="2000" u="none" cap="none" strike="noStrike">
                <a:solidFill>
                  <a:srgbClr val="000000"/>
                </a:solidFill>
                <a:latin typeface="Arial"/>
                <a:ea typeface="Arial"/>
                <a:cs typeface="Arial"/>
                <a:sym typeface="Arial"/>
              </a:rPr>
              <a:t>αντιβιοτικής θεραπείας </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Arial"/>
              <a:buNone/>
            </a:pPr>
            <a:r>
              <a:t/>
            </a:r>
            <a:endParaRPr b="0" i="0" sz="20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0" i="0" lang="en-US" sz="2000" u="none" cap="none" strike="noStrike">
                <a:solidFill>
                  <a:srgbClr val="000000"/>
                </a:solidFill>
                <a:latin typeface="Arial"/>
                <a:ea typeface="Arial"/>
                <a:cs typeface="Arial"/>
                <a:sym typeface="Arial"/>
              </a:rPr>
              <a:t>Κριτήρια αναγνώρισης: 1.Ταχύπνοια (πάνω από 22 αναπνοές/λεπτό),   2. Πτώση επιπέδου συνείδησης, 3. Αρτηριακή Πίεση &lt; 100 mmHg</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Arial"/>
              <a:buNone/>
            </a:pPr>
            <a:r>
              <a:t/>
            </a:r>
            <a:endParaRPr b="0" i="0" sz="2000" u="none" cap="none" strike="noStrike">
              <a:solidFill>
                <a:srgbClr val="000000"/>
              </a:solidFill>
              <a:latin typeface="Arial"/>
              <a:ea typeface="Arial"/>
              <a:cs typeface="Arial"/>
              <a:sym typeface="Arial"/>
            </a:endParaRPr>
          </a:p>
          <a:p>
            <a:pPr indent="0" lvl="0" marL="88900" marR="0" rtl="0" algn="l">
              <a:lnSpc>
                <a:spcPct val="100000"/>
              </a:lnSpc>
              <a:spcBef>
                <a:spcPts val="0"/>
              </a:spcBef>
              <a:spcAft>
                <a:spcPts val="0"/>
              </a:spcAft>
              <a:buClr>
                <a:srgbClr val="000000"/>
              </a:buClr>
              <a:buSzPts val="2000"/>
              <a:buFont typeface="Arial"/>
              <a:buNone/>
            </a:pPr>
            <a:r>
              <a:rPr b="0" i="1" lang="en-US" sz="2000" u="none" cap="none" strike="noStrike">
                <a:solidFill>
                  <a:srgbClr val="000000"/>
                </a:solidFill>
                <a:latin typeface="Arial"/>
                <a:ea typeface="Arial"/>
                <a:cs typeface="Arial"/>
                <a:sym typeface="Arial"/>
              </a:rPr>
              <a:t>Ονομάζονται κριτήρια QSOFA – Quick System Organ Failure Assessment – Κριτήρια ταχείας αναγνώρισης πολυοργανικής ανεπάρκειας </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Arial"/>
              <a:buNone/>
            </a:pPr>
            <a:r>
              <a:t/>
            </a:r>
            <a:endParaRPr b="0" i="0" sz="20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422" name="Google Shape;422;p9"/>
          <p:cNvSpPr txBox="1"/>
          <p:nvPr/>
        </p:nvSpPr>
        <p:spPr>
          <a:xfrm>
            <a:off x="0" y="1100855"/>
            <a:ext cx="9144000" cy="762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rPr b="1" i="0" lang="en-US" sz="2000" u="none" cap="none" strike="noStrike">
                <a:solidFill>
                  <a:schemeClr val="dk1"/>
                </a:solidFill>
                <a:latin typeface="Calibri"/>
                <a:ea typeface="Calibri"/>
                <a:cs typeface="Calibri"/>
                <a:sym typeface="Calibri"/>
              </a:rPr>
              <a:t>Η πρώτη επαφή με την σηπτική καταπληξία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F3F3F"/>
              </a:buClr>
              <a:buSzPts val="2000"/>
              <a:buFont typeface="Libre Franklin Thin"/>
              <a:buNone/>
            </a:pPr>
            <a:r>
              <a:rPr b="0" i="1" lang="en-US" sz="2000" u="none" cap="none" strike="noStrike">
                <a:solidFill>
                  <a:schemeClr val="dk1"/>
                </a:solidFill>
                <a:latin typeface="Calibri"/>
                <a:ea typeface="Calibri"/>
                <a:cs typeface="Calibri"/>
                <a:sym typeface="Calibri"/>
              </a:rPr>
              <a:t>(δεν απαιτείται να τα γνωρίζετε ολωσδιόλου στο πρώτο έτος)</a:t>
            </a:r>
            <a:endParaRPr b="0" i="1"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7000"/>
          </a:blip>
          <a:stretch>
            <a:fillRect/>
          </a:stretch>
        </a:blipFill>
      </p:bgPr>
    </p:bg>
    <p:spTree>
      <p:nvGrpSpPr>
        <p:cNvPr id="426" name="Shape 426"/>
        <p:cNvGrpSpPr/>
        <p:nvPr/>
      </p:nvGrpSpPr>
      <p:grpSpPr>
        <a:xfrm>
          <a:off x="0" y="0"/>
          <a:ext cx="0" cy="0"/>
          <a:chOff x="0" y="0"/>
          <a:chExt cx="0" cy="0"/>
        </a:xfrm>
      </p:grpSpPr>
      <p:sp>
        <p:nvSpPr>
          <p:cNvPr id="427" name="Google Shape;427;p10"/>
          <p:cNvSpPr txBox="1"/>
          <p:nvPr>
            <p:ph type="title"/>
          </p:nvPr>
        </p:nvSpPr>
        <p:spPr>
          <a:xfrm>
            <a:off x="457200" y="1143000"/>
            <a:ext cx="7543800" cy="2163762"/>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600"/>
              <a:buFont typeface="Times New Roman"/>
              <a:buNone/>
            </a:pPr>
            <a:br>
              <a:rPr lang="en-US" sz="1600">
                <a:solidFill>
                  <a:schemeClr val="dk1"/>
                </a:solidFill>
                <a:latin typeface="Times New Roman"/>
                <a:ea typeface="Times New Roman"/>
                <a:cs typeface="Times New Roman"/>
                <a:sym typeface="Times New Roman"/>
              </a:rPr>
            </a:br>
            <a:br>
              <a:rPr lang="en-US" sz="1600">
                <a:solidFill>
                  <a:schemeClr val="dk1"/>
                </a:solidFill>
                <a:latin typeface="Times New Roman"/>
                <a:ea typeface="Times New Roman"/>
                <a:cs typeface="Times New Roman"/>
                <a:sym typeface="Times New Roman"/>
              </a:rPr>
            </a:br>
            <a:br>
              <a:rPr lang="en-US" sz="2400"/>
            </a:br>
            <a:endParaRPr sz="2400"/>
          </a:p>
        </p:txBody>
      </p:sp>
      <p:sp>
        <p:nvSpPr>
          <p:cNvPr id="428" name="Google Shape;428;p10"/>
          <p:cNvSpPr txBox="1"/>
          <p:nvPr/>
        </p:nvSpPr>
        <p:spPr>
          <a:xfrm>
            <a:off x="2438400" y="86055"/>
            <a:ext cx="4081817"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Ο Μαύρος Θάνατος</a:t>
            </a:r>
            <a:endParaRPr b="0" i="0" sz="2400" u="none" cap="none" strike="noStrike">
              <a:solidFill>
                <a:schemeClr val="dk1"/>
              </a:solidFill>
              <a:latin typeface="Calibri"/>
              <a:ea typeface="Calibri"/>
              <a:cs typeface="Calibri"/>
              <a:sym typeface="Calibri"/>
            </a:endParaRPr>
          </a:p>
        </p:txBody>
      </p:sp>
      <p:sp>
        <p:nvSpPr>
          <p:cNvPr id="429" name="Google Shape;429;p10"/>
          <p:cNvSpPr txBox="1"/>
          <p:nvPr/>
        </p:nvSpPr>
        <p:spPr>
          <a:xfrm>
            <a:off x="751764" y="1600200"/>
            <a:ext cx="8001000" cy="2462213"/>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Times New Roman"/>
                <a:ea typeface="Times New Roman"/>
                <a:cs typeface="Times New Roman"/>
                <a:sym typeface="Times New Roman"/>
              </a:rPr>
            </a:br>
            <a:r>
              <a:rPr b="0" i="0" lang="en-US" sz="1800" u="none" cap="none" strike="noStrike">
                <a:solidFill>
                  <a:schemeClr val="dk1"/>
                </a:solidFill>
                <a:latin typeface="Times New Roman"/>
                <a:ea typeface="Times New Roman"/>
                <a:cs typeface="Times New Roman"/>
                <a:sym typeface="Times New Roman"/>
              </a:rPr>
              <a:t> </a:t>
            </a:r>
            <a:br>
              <a:rPr b="0" i="0" lang="en-US" sz="1800" u="none" cap="none" strike="noStrike">
                <a:solidFill>
                  <a:schemeClr val="dk1"/>
                </a:solidFill>
                <a:latin typeface="Times New Roman"/>
                <a:ea typeface="Times New Roman"/>
                <a:cs typeface="Times New Roman"/>
                <a:sym typeface="Times New Roman"/>
              </a:rPr>
            </a:br>
            <a:endParaRPr b="0" i="0" sz="1800" u="none" cap="none" strike="noStrike">
              <a:solidFill>
                <a:schemeClr val="dk1"/>
              </a:solidFill>
              <a:latin typeface="Calibri"/>
              <a:ea typeface="Calibri"/>
              <a:cs typeface="Calibri"/>
              <a:sym typeface="Calibri"/>
            </a:endParaRPr>
          </a:p>
        </p:txBody>
      </p:sp>
      <p:sp>
        <p:nvSpPr>
          <p:cNvPr id="430" name="Google Shape;430;p10"/>
          <p:cNvSpPr txBox="1"/>
          <p:nvPr/>
        </p:nvSpPr>
        <p:spPr>
          <a:xfrm>
            <a:off x="675564" y="4222674"/>
            <a:ext cx="8153400" cy="10156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descr="C:\Users\me\Desktop\Biowar\Qsofa.png" id="431" name="Google Shape;431;p10"/>
          <p:cNvPicPr preferRelativeResize="0"/>
          <p:nvPr/>
        </p:nvPicPr>
        <p:blipFill rotWithShape="1">
          <a:blip r:embed="rId4">
            <a:alphaModFix/>
          </a:blip>
          <a:srcRect b="0" l="0" r="0" t="0"/>
          <a:stretch/>
        </p:blipFill>
        <p:spPr>
          <a:xfrm>
            <a:off x="0" y="0"/>
            <a:ext cx="9144000" cy="61740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31aaf4fb75f_0_1001"/>
          <p:cNvSpPr txBox="1"/>
          <p:nvPr>
            <p:ph type="ctrTitle"/>
          </p:nvPr>
        </p:nvSpPr>
        <p:spPr>
          <a:xfrm>
            <a:off x="155532" y="803753"/>
            <a:ext cx="8800500" cy="59604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2880"/>
              <a:buNone/>
            </a:pPr>
            <a:r>
              <a:rPr lang="en-US" sz="2430">
                <a:latin typeface="Arial"/>
                <a:ea typeface="Arial"/>
                <a:cs typeface="Arial"/>
                <a:sym typeface="Arial"/>
              </a:rPr>
              <a:t>867 AD</a:t>
            </a:r>
            <a:endParaRPr sz="2430">
              <a:latin typeface="Arial"/>
              <a:ea typeface="Arial"/>
              <a:cs typeface="Arial"/>
              <a:sym typeface="Arial"/>
            </a:endParaRPr>
          </a:p>
        </p:txBody>
      </p:sp>
      <p:pic>
        <p:nvPicPr>
          <p:cNvPr id="437" name="Google Shape;437;g31aaf4fb75f_0_1001"/>
          <p:cNvPicPr preferRelativeResize="0"/>
          <p:nvPr/>
        </p:nvPicPr>
        <p:blipFill rotWithShape="1">
          <a:blip r:embed="rId3">
            <a:alphaModFix/>
          </a:blip>
          <a:srcRect b="0" l="0" r="0" t="0"/>
          <a:stretch/>
        </p:blipFill>
        <p:spPr>
          <a:xfrm>
            <a:off x="0" y="0"/>
            <a:ext cx="9144003" cy="6270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31aaf4fb75f_0_661"/>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Η ιστορία του βιολογικού πολέμου στο Μεσαίωνα</a:t>
            </a:r>
            <a:endParaRPr sz="3200">
              <a:solidFill>
                <a:srgbClr val="002060"/>
              </a:solidFill>
              <a:latin typeface="Arial"/>
              <a:ea typeface="Arial"/>
              <a:cs typeface="Arial"/>
              <a:sym typeface="Arial"/>
            </a:endParaRPr>
          </a:p>
        </p:txBody>
      </p:sp>
      <p:sp>
        <p:nvSpPr>
          <p:cNvPr id="443" name="Google Shape;443;g31aaf4fb75f_0_661"/>
          <p:cNvSpPr txBox="1"/>
          <p:nvPr>
            <p:ph idx="1" type="subTitle"/>
          </p:nvPr>
        </p:nvSpPr>
        <p:spPr>
          <a:xfrm>
            <a:off x="915600" y="751275"/>
            <a:ext cx="7948800" cy="6211500"/>
          </a:xfrm>
          <a:prstGeom prst="rect">
            <a:avLst/>
          </a:prstGeom>
          <a:noFill/>
          <a:ln>
            <a:noFill/>
          </a:ln>
        </p:spPr>
        <p:txBody>
          <a:bodyPr anchorCtr="0" anchor="t" bIns="45700" lIns="91425" spcFirstLastPara="1" rIns="91425" wrap="square" tIns="45700">
            <a:normAutofit fontScale="62500"/>
          </a:bodyPr>
          <a:lstStyle/>
          <a:p>
            <a:pPr indent="0" lvl="0" marL="0" rtl="0" algn="l">
              <a:lnSpc>
                <a:spcPct val="100000"/>
              </a:lnSpc>
              <a:spcBef>
                <a:spcPts val="0"/>
              </a:spcBef>
              <a:spcAft>
                <a:spcPts val="0"/>
              </a:spcAft>
              <a:buSzPct val="128340"/>
              <a:buNone/>
            </a:pPr>
            <a:r>
              <a:t/>
            </a:r>
            <a:endParaRPr sz="2200">
              <a:latin typeface="Calibri"/>
              <a:ea typeface="Calibri"/>
              <a:cs typeface="Calibri"/>
              <a:sym typeface="Calibri"/>
            </a:endParaRPr>
          </a:p>
          <a:p>
            <a:pPr indent="0" lvl="0" marL="0" rtl="0" algn="l">
              <a:lnSpc>
                <a:spcPct val="100000"/>
              </a:lnSpc>
              <a:spcBef>
                <a:spcPts val="0"/>
              </a:spcBef>
              <a:spcAft>
                <a:spcPts val="0"/>
              </a:spcAft>
              <a:buSzPct val="128340"/>
              <a:buNone/>
            </a:pPr>
            <a:r>
              <a:t/>
            </a:r>
            <a:endParaRPr sz="2200">
              <a:latin typeface="Calibri"/>
              <a:ea typeface="Calibri"/>
              <a:cs typeface="Calibri"/>
              <a:sym typeface="Calibri"/>
            </a:endParaRPr>
          </a:p>
          <a:p>
            <a:pPr indent="0" lvl="0" marL="0" rtl="0" algn="l">
              <a:lnSpc>
                <a:spcPct val="150000"/>
              </a:lnSpc>
              <a:spcBef>
                <a:spcPts val="0"/>
              </a:spcBef>
              <a:spcAft>
                <a:spcPts val="0"/>
              </a:spcAft>
              <a:buSzPct val="128340"/>
              <a:buNone/>
            </a:pPr>
            <a:r>
              <a:rPr lang="en-US" sz="2200">
                <a:latin typeface="Calibri"/>
                <a:ea typeface="Calibri"/>
                <a:cs typeface="Calibri"/>
                <a:sym typeface="Calibri"/>
              </a:rPr>
              <a:t>Ο Μεσαίωνας έχει λιγότερες περιπτώσεις εκλεπτυσμένων όπλων και παραπάνω οπλοποίηση των ζώων</a:t>
            </a:r>
            <a:endParaRPr sz="2200">
              <a:latin typeface="Calibri"/>
              <a:ea typeface="Calibri"/>
              <a:cs typeface="Calibri"/>
              <a:sym typeface="Calibri"/>
            </a:endParaRPr>
          </a:p>
          <a:p>
            <a:pPr indent="0" lvl="0" marL="914400" rtl="0" algn="l">
              <a:lnSpc>
                <a:spcPct val="150000"/>
              </a:lnSpc>
              <a:spcBef>
                <a:spcPts val="0"/>
              </a:spcBef>
              <a:spcAft>
                <a:spcPts val="0"/>
              </a:spcAft>
              <a:buSzPct val="128340"/>
              <a:buNone/>
            </a:pPr>
            <a:r>
              <a:t/>
            </a:r>
            <a:endParaRPr sz="2200">
              <a:latin typeface="Calibri"/>
              <a:ea typeface="Calibri"/>
              <a:cs typeface="Calibri"/>
              <a:sym typeface="Calibri"/>
            </a:endParaRPr>
          </a:p>
          <a:p>
            <a:pPr indent="-315912" lvl="0" marL="457200" rtl="0" algn="l">
              <a:lnSpc>
                <a:spcPct val="150000"/>
              </a:lnSpc>
              <a:spcBef>
                <a:spcPts val="0"/>
              </a:spcBef>
              <a:spcAft>
                <a:spcPts val="0"/>
              </a:spcAft>
              <a:buSzPct val="100000"/>
              <a:buFont typeface="Calibri"/>
              <a:buChar char="●"/>
            </a:pPr>
            <a:r>
              <a:rPr lang="en-US" sz="2200">
                <a:latin typeface="Calibri"/>
                <a:ea typeface="Calibri"/>
                <a:cs typeface="Calibri"/>
                <a:sym typeface="Calibri"/>
              </a:rPr>
              <a:t>Στα «Τακτικά» του Λέοντος Γ’ το Σοφού (866-912 μ.Χ.)  περιγράφεται η δημιουργία μιας βόμβας με έντομα</a:t>
            </a:r>
            <a:endParaRPr sz="2200">
              <a:latin typeface="Calibri"/>
              <a:ea typeface="Calibri"/>
              <a:cs typeface="Calibri"/>
              <a:sym typeface="Calibri"/>
            </a:endParaRPr>
          </a:p>
          <a:p>
            <a:pPr indent="0" lvl="0" marL="914400" rtl="0" algn="l">
              <a:lnSpc>
                <a:spcPct val="150000"/>
              </a:lnSpc>
              <a:spcBef>
                <a:spcPts val="0"/>
              </a:spcBef>
              <a:spcAft>
                <a:spcPts val="0"/>
              </a:spcAft>
              <a:buSzPct val="128340"/>
              <a:buNone/>
            </a:pPr>
            <a:r>
              <a:t/>
            </a:r>
            <a:endParaRPr sz="2200">
              <a:latin typeface="Calibri"/>
              <a:ea typeface="Calibri"/>
              <a:cs typeface="Calibri"/>
              <a:sym typeface="Calibri"/>
            </a:endParaRPr>
          </a:p>
          <a:p>
            <a:pPr indent="0" lvl="0" marL="0" rtl="0" algn="l">
              <a:lnSpc>
                <a:spcPct val="150000"/>
              </a:lnSpc>
              <a:spcBef>
                <a:spcPts val="0"/>
              </a:spcBef>
              <a:spcAft>
                <a:spcPts val="0"/>
              </a:spcAft>
              <a:buSzPct val="128340"/>
              <a:buNone/>
            </a:pPr>
            <a:r>
              <a:rPr lang="en-US" sz="2200">
                <a:latin typeface="Calibri"/>
                <a:ea typeface="Calibri"/>
                <a:cs typeface="Calibri"/>
                <a:sym typeface="Calibri"/>
              </a:rPr>
              <a:t>Οπλοποιημένοι οργανισμοί κατά τον Μεσαίωνα: </a:t>
            </a:r>
            <a:endParaRPr sz="2200">
              <a:latin typeface="Calibri"/>
              <a:ea typeface="Calibri"/>
              <a:cs typeface="Calibri"/>
              <a:sym typeface="Calibri"/>
            </a:endParaRPr>
          </a:p>
          <a:p>
            <a:pPr indent="-315912" lvl="0" marL="457200" rtl="0" algn="l">
              <a:lnSpc>
                <a:spcPct val="150000"/>
              </a:lnSpc>
              <a:spcBef>
                <a:spcPts val="0"/>
              </a:spcBef>
              <a:spcAft>
                <a:spcPts val="0"/>
              </a:spcAft>
              <a:buSzPct val="100000"/>
              <a:buFont typeface="Calibri"/>
              <a:buChar char="●"/>
            </a:pPr>
            <a:r>
              <a:rPr lang="en-US" sz="2200">
                <a:latin typeface="Calibri"/>
                <a:ea typeface="Calibri"/>
                <a:cs typeface="Calibri"/>
                <a:sym typeface="Calibri"/>
              </a:rPr>
              <a:t>πτηνά (Όλγα του Κιέβου 10ος αιώνας μ.Χ.)</a:t>
            </a:r>
            <a:endParaRPr sz="2200">
              <a:latin typeface="Calibri"/>
              <a:ea typeface="Calibri"/>
              <a:cs typeface="Calibri"/>
              <a:sym typeface="Calibri"/>
            </a:endParaRPr>
          </a:p>
          <a:p>
            <a:pPr indent="0" lvl="0" marL="914400" rtl="0" algn="l">
              <a:lnSpc>
                <a:spcPct val="150000"/>
              </a:lnSpc>
              <a:spcBef>
                <a:spcPts val="0"/>
              </a:spcBef>
              <a:spcAft>
                <a:spcPts val="0"/>
              </a:spcAft>
              <a:buSzPct val="174545"/>
              <a:buNone/>
            </a:pPr>
            <a:r>
              <a:t/>
            </a:r>
            <a:endParaRPr sz="2200">
              <a:latin typeface="Calibri"/>
              <a:ea typeface="Calibri"/>
              <a:cs typeface="Calibri"/>
              <a:sym typeface="Calibri"/>
            </a:endParaRPr>
          </a:p>
          <a:p>
            <a:pPr indent="-315912" lvl="0" marL="457200" rtl="0" algn="l">
              <a:lnSpc>
                <a:spcPct val="150000"/>
              </a:lnSpc>
              <a:spcBef>
                <a:spcPts val="0"/>
              </a:spcBef>
              <a:spcAft>
                <a:spcPts val="0"/>
              </a:spcAft>
              <a:buSzPct val="100000"/>
              <a:buFont typeface="Calibri"/>
              <a:buChar char="●"/>
            </a:pPr>
            <a:r>
              <a:rPr lang="en-US" sz="2200">
                <a:latin typeface="Calibri"/>
                <a:ea typeface="Calibri"/>
                <a:cs typeface="Calibri"/>
                <a:sym typeface="Calibri"/>
              </a:rPr>
              <a:t>έντομα (εναντίον Βίκινγκς, εσοχές μελισσιών σε κάστρα, </a:t>
            </a:r>
            <a:endParaRPr sz="2200">
              <a:latin typeface="Calibri"/>
              <a:ea typeface="Calibri"/>
              <a:cs typeface="Calibri"/>
              <a:sym typeface="Calibri"/>
            </a:endParaRPr>
          </a:p>
          <a:p>
            <a:pPr indent="-315912" lvl="1" marL="914400" rtl="0" algn="l">
              <a:lnSpc>
                <a:spcPct val="150000"/>
              </a:lnSpc>
              <a:spcBef>
                <a:spcPts val="0"/>
              </a:spcBef>
              <a:spcAft>
                <a:spcPts val="0"/>
              </a:spcAft>
              <a:buSzPct val="100000"/>
              <a:buFont typeface="Calibri"/>
              <a:buChar char="○"/>
            </a:pPr>
            <a:r>
              <a:rPr lang="en-US" sz="2200">
                <a:latin typeface="Calibri"/>
                <a:ea typeface="Calibri"/>
                <a:cs typeface="Calibri"/>
                <a:sym typeface="Calibri"/>
              </a:rPr>
              <a:t>πολυβόλο μελισσιών)</a:t>
            </a:r>
            <a:endParaRPr sz="2200">
              <a:latin typeface="Calibri"/>
              <a:ea typeface="Calibri"/>
              <a:cs typeface="Calibri"/>
              <a:sym typeface="Calibri"/>
            </a:endParaRPr>
          </a:p>
          <a:p>
            <a:pPr indent="0" lvl="0" marL="914400" rtl="0" algn="l">
              <a:lnSpc>
                <a:spcPct val="150000"/>
              </a:lnSpc>
              <a:spcBef>
                <a:spcPts val="0"/>
              </a:spcBef>
              <a:spcAft>
                <a:spcPts val="0"/>
              </a:spcAft>
              <a:buSzPct val="174545"/>
              <a:buNone/>
            </a:pPr>
            <a:r>
              <a:t/>
            </a:r>
            <a:endParaRPr sz="2200">
              <a:latin typeface="Calibri"/>
              <a:ea typeface="Calibri"/>
              <a:cs typeface="Calibri"/>
              <a:sym typeface="Calibri"/>
            </a:endParaRPr>
          </a:p>
          <a:p>
            <a:pPr indent="-315912" lvl="0" marL="457200" rtl="0" algn="l">
              <a:lnSpc>
                <a:spcPct val="150000"/>
              </a:lnSpc>
              <a:spcBef>
                <a:spcPts val="0"/>
              </a:spcBef>
              <a:spcAft>
                <a:spcPts val="0"/>
              </a:spcAft>
              <a:buSzPct val="100000"/>
              <a:buFont typeface="Calibri"/>
              <a:buChar char="●"/>
            </a:pPr>
            <a:r>
              <a:rPr lang="en-US" sz="2200">
                <a:latin typeface="Calibri"/>
                <a:ea typeface="Calibri"/>
                <a:cs typeface="Calibri"/>
                <a:sym typeface="Calibri"/>
              </a:rPr>
              <a:t>πτώματα αλόγων σε κάστρα </a:t>
            </a:r>
            <a:endParaRPr sz="2200">
              <a:latin typeface="Calibri"/>
              <a:ea typeface="Calibri"/>
              <a:cs typeface="Calibri"/>
              <a:sym typeface="Calibri"/>
            </a:endParaRPr>
          </a:p>
          <a:p>
            <a:pPr indent="0" lvl="0" marL="0" rtl="0" algn="l">
              <a:lnSpc>
                <a:spcPct val="150000"/>
              </a:lnSpc>
              <a:spcBef>
                <a:spcPts val="0"/>
              </a:spcBef>
              <a:spcAft>
                <a:spcPts val="0"/>
              </a:spcAft>
              <a:buSzPct val="128340"/>
              <a:buNone/>
            </a:pPr>
            <a:r>
              <a:t/>
            </a:r>
            <a:endParaRPr sz="2200">
              <a:latin typeface="Calibri"/>
              <a:ea typeface="Calibri"/>
              <a:cs typeface="Calibri"/>
              <a:sym typeface="Calibri"/>
            </a:endParaRPr>
          </a:p>
          <a:p>
            <a:pPr indent="0" lvl="0" marL="914400" rtl="0" algn="l">
              <a:lnSpc>
                <a:spcPct val="150000"/>
              </a:lnSpc>
              <a:spcBef>
                <a:spcPts val="0"/>
              </a:spcBef>
              <a:spcAft>
                <a:spcPts val="0"/>
              </a:spcAft>
              <a:buSzPct val="128340"/>
              <a:buNone/>
            </a:pPr>
            <a:r>
              <a:t/>
            </a:r>
            <a:endParaRPr sz="2200">
              <a:latin typeface="Calibri"/>
              <a:ea typeface="Calibri"/>
              <a:cs typeface="Calibri"/>
              <a:sym typeface="Calibri"/>
            </a:endParaRPr>
          </a:p>
          <a:p>
            <a:pPr indent="-315912" lvl="0" marL="457200" rtl="0" algn="l">
              <a:lnSpc>
                <a:spcPct val="150000"/>
              </a:lnSpc>
              <a:spcBef>
                <a:spcPts val="0"/>
              </a:spcBef>
              <a:spcAft>
                <a:spcPts val="0"/>
              </a:spcAft>
              <a:buSzPct val="100000"/>
              <a:buFont typeface="Calibri"/>
              <a:buChar char="●"/>
            </a:pPr>
            <a:r>
              <a:rPr lang="en-US" sz="2200">
                <a:latin typeface="Calibri"/>
                <a:ea typeface="Calibri"/>
                <a:cs typeface="Calibri"/>
                <a:sym typeface="Calibri"/>
              </a:rPr>
              <a:t>Συνήθης πρακτική η εκτόξευση πτωμάτων με εξελιγμένες πολιορκητικές μηχανές (trebuchet, mangonel) με αποκορύφωμα την πολιορκία της Κάφα το 1346 και την διασπορά της πανούκλας</a:t>
            </a:r>
            <a:endParaRPr b="1" sz="1900">
              <a:solidFill>
                <a:srgbClr val="002060"/>
              </a:solidFill>
            </a:endParaRPr>
          </a:p>
          <a:p>
            <a:pPr indent="0" lvl="0" marL="457200" rtl="0" algn="l">
              <a:lnSpc>
                <a:spcPct val="90000"/>
              </a:lnSpc>
              <a:spcBef>
                <a:spcPts val="0"/>
              </a:spcBef>
              <a:spcAft>
                <a:spcPts val="0"/>
              </a:spcAft>
              <a:buSzPct val="148605"/>
              <a:buNone/>
            </a:pPr>
            <a:r>
              <a:t/>
            </a:r>
            <a:endParaRPr b="1" sz="1900">
              <a:solidFill>
                <a:srgbClr val="002060"/>
              </a:solidFill>
            </a:endParaRPr>
          </a:p>
          <a:p>
            <a:pPr indent="0" lvl="0" marL="457200" rtl="0" algn="l">
              <a:lnSpc>
                <a:spcPct val="90000"/>
              </a:lnSpc>
              <a:spcBef>
                <a:spcPts val="0"/>
              </a:spcBef>
              <a:spcAft>
                <a:spcPts val="0"/>
              </a:spcAft>
              <a:buSzPct val="148605"/>
              <a:buNone/>
            </a:pPr>
            <a:r>
              <a:t/>
            </a:r>
            <a:endParaRPr b="1" sz="1900">
              <a:solidFill>
                <a:srgbClr val="002060"/>
              </a:solidFill>
            </a:endParaRPr>
          </a:p>
          <a:p>
            <a:pPr indent="0" lvl="0" marL="457200" rtl="0" algn="l">
              <a:lnSpc>
                <a:spcPct val="90000"/>
              </a:lnSpc>
              <a:spcBef>
                <a:spcPts val="0"/>
              </a:spcBef>
              <a:spcAft>
                <a:spcPts val="0"/>
              </a:spcAft>
              <a:buSzPct val="148605"/>
              <a:buNone/>
            </a:pPr>
            <a:r>
              <a:t/>
            </a:r>
            <a:endParaRPr b="1" sz="1900">
              <a:solidFill>
                <a:srgbClr val="002060"/>
              </a:solidFill>
            </a:endParaRPr>
          </a:p>
        </p:txBody>
      </p:sp>
      <p:pic>
        <p:nvPicPr>
          <p:cNvPr id="444" name="Google Shape;444;g31aaf4fb75f_0_661"/>
          <p:cNvPicPr preferRelativeResize="0"/>
          <p:nvPr/>
        </p:nvPicPr>
        <p:blipFill rotWithShape="1">
          <a:blip r:embed="rId3">
            <a:alphaModFix/>
          </a:blip>
          <a:srcRect b="0" l="0" r="0" t="0"/>
          <a:stretch/>
        </p:blipFill>
        <p:spPr>
          <a:xfrm>
            <a:off x="5824856" y="2758424"/>
            <a:ext cx="2586337" cy="15962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448" name="Shape 448"/>
        <p:cNvGrpSpPr/>
        <p:nvPr/>
      </p:nvGrpSpPr>
      <p:grpSpPr>
        <a:xfrm>
          <a:off x="0" y="0"/>
          <a:ext cx="0" cy="0"/>
          <a:chOff x="0" y="0"/>
          <a:chExt cx="0" cy="0"/>
        </a:xfrm>
      </p:grpSpPr>
      <p:sp>
        <p:nvSpPr>
          <p:cNvPr id="449" name="Google Shape;449;p12"/>
          <p:cNvSpPr txBox="1"/>
          <p:nvPr/>
        </p:nvSpPr>
        <p:spPr>
          <a:xfrm>
            <a:off x="-501041" y="0"/>
            <a:ext cx="9144000" cy="1177447"/>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2400" u="none" cap="none" strike="noStrike">
                <a:solidFill>
                  <a:srgbClr val="3F3F3F"/>
                </a:solidFill>
                <a:latin typeface="Calibri"/>
                <a:ea typeface="Calibri"/>
                <a:cs typeface="Calibri"/>
                <a:sym typeface="Calibri"/>
              </a:rPr>
              <a:t>Βιολογικός Πόλεμος στο Μεσαίωνα</a:t>
            </a:r>
            <a:br>
              <a:rPr b="0" i="0" lang="en-US" sz="3600" u="none" cap="none" strike="noStrike">
                <a:solidFill>
                  <a:schemeClr val="dk1"/>
                </a:solidFill>
                <a:latin typeface="Libre Franklin Thin"/>
                <a:ea typeface="Libre Franklin Thin"/>
                <a:cs typeface="Libre Franklin Thin"/>
                <a:sym typeface="Libre Franklin Thin"/>
              </a:rPr>
            </a:br>
            <a:r>
              <a:rPr b="0" i="0" lang="en-US" sz="3600" u="none" cap="none" strike="noStrike">
                <a:solidFill>
                  <a:srgbClr val="000000"/>
                </a:solidFill>
                <a:latin typeface="Libre Franklin Thin"/>
                <a:ea typeface="Libre Franklin Thin"/>
                <a:cs typeface="Libre Franklin Thin"/>
                <a:sym typeface="Libre Franklin Thin"/>
              </a:rPr>
              <a:t>	</a:t>
            </a:r>
            <a:endParaRPr b="0" i="0" sz="1400" u="none" cap="none" strike="noStrike">
              <a:solidFill>
                <a:srgbClr val="000000"/>
              </a:solidFill>
              <a:latin typeface="Arial"/>
              <a:ea typeface="Arial"/>
              <a:cs typeface="Arial"/>
              <a:sym typeface="Arial"/>
            </a:endParaRPr>
          </a:p>
        </p:txBody>
      </p:sp>
      <p:sp>
        <p:nvSpPr>
          <p:cNvPr id="450" name="Google Shape;450;p12"/>
          <p:cNvSpPr txBox="1"/>
          <p:nvPr/>
        </p:nvSpPr>
        <p:spPr>
          <a:xfrm>
            <a:off x="914400" y="685800"/>
            <a:ext cx="6858000" cy="553997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Ο απόγονος του Τζένγκις Χαν, Τζάνι Μπεγκ, εκτοξεύει πτώματα μολυσμένα με πανώλη, στην πόλη της Κάφα στην Κριμάια, επεκτείνοντας την πανούκλα</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Το 1422 στην πολιορκία του Κάρλστεϊν, οι Ουσίτες (μία αίρεση), εκτοξεύουν 2 τόνους κοπριάς και πτώματα εντός του κάστρου</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Οι Άγγλοι Longbowmen, θάβουν τα βέλη τους στο χώμα, με σκοπό την πρόκληση λοίμωξης στην πληγή</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 Δημιουργείται Ιπποτικό Τάγμα με το όνομα ‘’Λαζαρίτες’’ όπου ήταν ιππότες με λέπρα*</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31aaf4fb75f_0_1211"/>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Η ιστορία του βιολογικού πολέμου έως τον 19ο αιώνα</a:t>
            </a:r>
            <a:endParaRPr sz="3200">
              <a:solidFill>
                <a:srgbClr val="002060"/>
              </a:solidFill>
              <a:latin typeface="Arial"/>
              <a:ea typeface="Arial"/>
              <a:cs typeface="Arial"/>
              <a:sym typeface="Arial"/>
            </a:endParaRPr>
          </a:p>
        </p:txBody>
      </p:sp>
      <p:sp>
        <p:nvSpPr>
          <p:cNvPr id="456" name="Google Shape;456;g31aaf4fb75f_0_1211"/>
          <p:cNvSpPr txBox="1"/>
          <p:nvPr>
            <p:ph idx="1" type="subTitle"/>
          </p:nvPr>
        </p:nvSpPr>
        <p:spPr>
          <a:xfrm>
            <a:off x="1082644" y="933000"/>
            <a:ext cx="8001000" cy="59250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SzPct val="131868"/>
              <a:buNone/>
            </a:pPr>
            <a:r>
              <a:t/>
            </a:r>
            <a:endParaRPr sz="2600">
              <a:latin typeface="Calibri"/>
              <a:ea typeface="Calibri"/>
              <a:cs typeface="Calibri"/>
              <a:sym typeface="Calibri"/>
            </a:endParaRPr>
          </a:p>
          <a:p>
            <a:pPr indent="0" lvl="0" marL="0" rtl="0" algn="l">
              <a:lnSpc>
                <a:spcPct val="100000"/>
              </a:lnSpc>
              <a:spcBef>
                <a:spcPts val="0"/>
              </a:spcBef>
              <a:spcAft>
                <a:spcPts val="0"/>
              </a:spcAft>
              <a:buSzPct val="131868"/>
              <a:buNone/>
            </a:pPr>
            <a:r>
              <a:t/>
            </a:r>
            <a:endParaRPr sz="2600">
              <a:latin typeface="Calibri"/>
              <a:ea typeface="Calibri"/>
              <a:cs typeface="Calibri"/>
              <a:sym typeface="Calibri"/>
            </a:endParaRPr>
          </a:p>
          <a:p>
            <a:pPr indent="0" lvl="0" marL="0" rtl="0" algn="l">
              <a:lnSpc>
                <a:spcPct val="150000"/>
              </a:lnSpc>
              <a:spcBef>
                <a:spcPts val="0"/>
              </a:spcBef>
              <a:spcAft>
                <a:spcPts val="0"/>
              </a:spcAft>
              <a:buSzPct val="131868"/>
              <a:buNone/>
            </a:pPr>
            <a:r>
              <a:rPr lang="en-US" sz="2600">
                <a:latin typeface="Calibri"/>
                <a:ea typeface="Calibri"/>
                <a:cs typeface="Calibri"/>
                <a:sym typeface="Calibri"/>
              </a:rPr>
              <a:t>Κατά την Αναγέννηση υπήρξε η αναβίωση παλαιών αξιών αλλά και της χαμένης γνώσης, όπου σε αυτά εμπεριέχεται και ο βιολογικός πόλεμος</a:t>
            </a:r>
            <a:endParaRPr sz="2600">
              <a:latin typeface="Calibri"/>
              <a:ea typeface="Calibri"/>
              <a:cs typeface="Calibri"/>
              <a:sym typeface="Calibri"/>
            </a:endParaRPr>
          </a:p>
          <a:p>
            <a:pPr indent="0" lvl="0" marL="457200" rtl="0" algn="l">
              <a:lnSpc>
                <a:spcPct val="150000"/>
              </a:lnSpc>
              <a:spcBef>
                <a:spcPts val="0"/>
              </a:spcBef>
              <a:spcAft>
                <a:spcPts val="0"/>
              </a:spcAft>
              <a:buSzPct val="131868"/>
              <a:buNone/>
            </a:pPr>
            <a:r>
              <a:t/>
            </a:r>
            <a:endParaRPr sz="2600">
              <a:latin typeface="Calibri"/>
              <a:ea typeface="Calibri"/>
              <a:cs typeface="Calibri"/>
              <a:sym typeface="Calibri"/>
            </a:endParaRPr>
          </a:p>
          <a:p>
            <a:pPr indent="0" lvl="0" marL="0" rtl="0" algn="l">
              <a:lnSpc>
                <a:spcPct val="150000"/>
              </a:lnSpc>
              <a:spcBef>
                <a:spcPts val="0"/>
              </a:spcBef>
              <a:spcAft>
                <a:spcPts val="0"/>
              </a:spcAft>
              <a:buSzPct val="131868"/>
              <a:buNone/>
            </a:pPr>
            <a:r>
              <a:rPr lang="en-US" sz="2600">
                <a:latin typeface="Calibri"/>
                <a:ea typeface="Calibri"/>
                <a:cs typeface="Calibri"/>
                <a:sym typeface="Calibri"/>
              </a:rPr>
              <a:t>Χρήση βιοόπλων/ οργανισμών:</a:t>
            </a:r>
            <a:endParaRPr sz="2600">
              <a:latin typeface="Calibri"/>
              <a:ea typeface="Calibri"/>
              <a:cs typeface="Calibri"/>
              <a:sym typeface="Calibri"/>
            </a:endParaRPr>
          </a:p>
          <a:p>
            <a:pPr indent="0" lvl="0" marL="0" rtl="0" algn="l">
              <a:lnSpc>
                <a:spcPct val="150000"/>
              </a:lnSpc>
              <a:spcBef>
                <a:spcPts val="0"/>
              </a:spcBef>
              <a:spcAft>
                <a:spcPts val="0"/>
              </a:spcAft>
              <a:buSzPct val="131868"/>
              <a:buNone/>
            </a:pPr>
            <a:r>
              <a:t/>
            </a:r>
            <a:endParaRPr sz="2600">
              <a:latin typeface="Calibri"/>
              <a:ea typeface="Calibri"/>
              <a:cs typeface="Calibri"/>
              <a:sym typeface="Calibri"/>
            </a:endParaRPr>
          </a:p>
          <a:p>
            <a:pPr indent="-331826" lvl="0" marL="457200" rtl="0" algn="l">
              <a:lnSpc>
                <a:spcPct val="150000"/>
              </a:lnSpc>
              <a:spcBef>
                <a:spcPts val="0"/>
              </a:spcBef>
              <a:spcAft>
                <a:spcPts val="0"/>
              </a:spcAft>
              <a:buSzPct val="100000"/>
              <a:buFont typeface="Calibri"/>
              <a:buChar char="●"/>
            </a:pPr>
            <a:r>
              <a:rPr lang="en-US" sz="2600">
                <a:latin typeface="Calibri"/>
                <a:ea typeface="Calibri"/>
                <a:cs typeface="Calibri"/>
                <a:sym typeface="Calibri"/>
              </a:rPr>
              <a:t> δηλητηριώδεις ρουκέτες (Κίνα, 16ος αιώνας )</a:t>
            </a:r>
            <a:endParaRPr sz="2600">
              <a:latin typeface="Calibri"/>
              <a:ea typeface="Calibri"/>
              <a:cs typeface="Calibri"/>
              <a:sym typeface="Calibri"/>
            </a:endParaRPr>
          </a:p>
          <a:p>
            <a:pPr indent="-331826" lvl="0" marL="457200" rtl="0" algn="l">
              <a:lnSpc>
                <a:spcPct val="150000"/>
              </a:lnSpc>
              <a:spcBef>
                <a:spcPts val="0"/>
              </a:spcBef>
              <a:spcAft>
                <a:spcPts val="0"/>
              </a:spcAft>
              <a:buSzPct val="100000"/>
              <a:buFont typeface="Calibri"/>
              <a:buChar char="●"/>
            </a:pPr>
            <a:r>
              <a:rPr lang="en-US" sz="2600">
                <a:latin typeface="Calibri"/>
                <a:ea typeface="Calibri"/>
                <a:cs typeface="Calibri"/>
                <a:sym typeface="Calibri"/>
              </a:rPr>
              <a:t> πανούκλα (Σχέδιο Πολιορκίας Χάνδακα, 16ος αιώνας)</a:t>
            </a:r>
            <a:endParaRPr sz="2600">
              <a:latin typeface="Calibri"/>
              <a:ea typeface="Calibri"/>
              <a:cs typeface="Calibri"/>
              <a:sym typeface="Calibri"/>
            </a:endParaRPr>
          </a:p>
          <a:p>
            <a:pPr indent="-331826" lvl="0" marL="457200" rtl="0" algn="l">
              <a:lnSpc>
                <a:spcPct val="150000"/>
              </a:lnSpc>
              <a:spcBef>
                <a:spcPts val="0"/>
              </a:spcBef>
              <a:spcAft>
                <a:spcPts val="0"/>
              </a:spcAft>
              <a:buSzPct val="100000"/>
              <a:buFont typeface="Calibri"/>
              <a:buChar char="●"/>
            </a:pPr>
            <a:r>
              <a:rPr lang="en-US" sz="2600">
                <a:latin typeface="Calibri"/>
                <a:ea typeface="Calibri"/>
                <a:cs typeface="Calibri"/>
                <a:sym typeface="Calibri"/>
              </a:rPr>
              <a:t> λέπρα (Ισπανοί εναντίον Γάλλων, 16ος αιώνας)</a:t>
            </a:r>
            <a:endParaRPr sz="2600">
              <a:latin typeface="Calibri"/>
              <a:ea typeface="Calibri"/>
              <a:cs typeface="Calibri"/>
              <a:sym typeface="Calibri"/>
            </a:endParaRPr>
          </a:p>
          <a:p>
            <a:pPr indent="-331826" lvl="0" marL="457200" rtl="0" algn="l">
              <a:lnSpc>
                <a:spcPct val="150000"/>
              </a:lnSpc>
              <a:spcBef>
                <a:spcPts val="0"/>
              </a:spcBef>
              <a:spcAft>
                <a:spcPts val="0"/>
              </a:spcAft>
              <a:buSzPct val="100000"/>
              <a:buFont typeface="Calibri"/>
              <a:buChar char="●"/>
            </a:pPr>
            <a:r>
              <a:rPr lang="en-US" sz="2600">
                <a:latin typeface="Calibri"/>
                <a:ea typeface="Calibri"/>
                <a:cs typeface="Calibri"/>
                <a:sym typeface="Calibri"/>
              </a:rPr>
              <a:t> λύσσα (Σιεμένοβιτς, 16ος αιώνας)</a:t>
            </a:r>
            <a:endParaRPr sz="2600">
              <a:latin typeface="Calibri"/>
              <a:ea typeface="Calibri"/>
              <a:cs typeface="Calibri"/>
              <a:sym typeface="Calibri"/>
            </a:endParaRPr>
          </a:p>
          <a:p>
            <a:pPr indent="-331825" lvl="0" marL="457200" rtl="0" algn="l">
              <a:lnSpc>
                <a:spcPct val="150000"/>
              </a:lnSpc>
              <a:spcBef>
                <a:spcPts val="0"/>
              </a:spcBef>
              <a:spcAft>
                <a:spcPts val="0"/>
              </a:spcAft>
              <a:buSzPct val="100000"/>
              <a:buFont typeface="Calibri"/>
              <a:buChar char="●"/>
            </a:pPr>
            <a:r>
              <a:rPr lang="en-US" sz="2600">
                <a:latin typeface="Calibri"/>
                <a:ea typeface="Calibri"/>
                <a:cs typeface="Calibri"/>
                <a:sym typeface="Calibri"/>
              </a:rPr>
              <a:t> ευλογιά (εξόντωση ιθαγενών από Μ.Βρετανία στο Φορτ Πιττ, </a:t>
            </a:r>
            <a:endParaRPr sz="2600">
              <a:latin typeface="Calibri"/>
              <a:ea typeface="Calibri"/>
              <a:cs typeface="Calibri"/>
              <a:sym typeface="Calibri"/>
            </a:endParaRPr>
          </a:p>
          <a:p>
            <a:pPr indent="0" lvl="0" marL="457200" rtl="0" algn="l">
              <a:lnSpc>
                <a:spcPct val="150000"/>
              </a:lnSpc>
              <a:spcBef>
                <a:spcPts val="0"/>
              </a:spcBef>
              <a:spcAft>
                <a:spcPts val="0"/>
              </a:spcAft>
              <a:buSzPct val="147692"/>
              <a:buNone/>
            </a:pPr>
            <a:r>
              <a:rPr lang="en-US" sz="2600">
                <a:latin typeface="Calibri"/>
                <a:ea typeface="Calibri"/>
                <a:cs typeface="Calibri"/>
                <a:sym typeface="Calibri"/>
              </a:rPr>
              <a:t>18ος αιώνας)</a:t>
            </a:r>
            <a:endParaRPr sz="2600">
              <a:latin typeface="Calibri"/>
              <a:ea typeface="Calibri"/>
              <a:cs typeface="Calibri"/>
              <a:sym typeface="Calibri"/>
            </a:endParaRPr>
          </a:p>
          <a:p>
            <a:pPr indent="0" lvl="0" marL="457200" rtl="0" algn="l">
              <a:lnSpc>
                <a:spcPct val="150000"/>
              </a:lnSpc>
              <a:spcBef>
                <a:spcPts val="0"/>
              </a:spcBef>
              <a:spcAft>
                <a:spcPts val="0"/>
              </a:spcAft>
              <a:buSzPct val="131868"/>
              <a:buNone/>
            </a:pPr>
            <a:r>
              <a:t/>
            </a:r>
            <a:endParaRPr sz="2600">
              <a:latin typeface="Calibri"/>
              <a:ea typeface="Calibri"/>
              <a:cs typeface="Calibri"/>
              <a:sym typeface="Calibri"/>
            </a:endParaRPr>
          </a:p>
          <a:p>
            <a:pPr indent="0" lvl="0" marL="0" rtl="0" algn="l">
              <a:lnSpc>
                <a:spcPct val="150000"/>
              </a:lnSpc>
              <a:spcBef>
                <a:spcPts val="0"/>
              </a:spcBef>
              <a:spcAft>
                <a:spcPts val="0"/>
              </a:spcAft>
              <a:buSzPct val="131868"/>
              <a:buNone/>
            </a:pPr>
            <a:r>
              <a:rPr lang="en-US" sz="2600">
                <a:latin typeface="Calibri"/>
                <a:ea typeface="Calibri"/>
                <a:cs typeface="Calibri"/>
                <a:sym typeface="Calibri"/>
              </a:rPr>
              <a:t>Εκπονούνται οργανωμένα και μη σχέδια για την εξόντωση των ιθαγενών τα οποία δεν πέτυχαν τον σκοπό τους, όσο τον πέτυχαν τα συμβατικά όπλα και η έλλειψη ανοσίας</a:t>
            </a:r>
            <a:endParaRPr sz="2600">
              <a:latin typeface="Calibri"/>
              <a:ea typeface="Calibri"/>
              <a:cs typeface="Calibri"/>
              <a:sym typeface="Calibri"/>
            </a:endParaRPr>
          </a:p>
          <a:p>
            <a:pPr indent="0" lvl="0" marL="457200" rtl="0" algn="l">
              <a:lnSpc>
                <a:spcPct val="90000"/>
              </a:lnSpc>
              <a:spcBef>
                <a:spcPts val="0"/>
              </a:spcBef>
              <a:spcAft>
                <a:spcPts val="0"/>
              </a:spcAft>
              <a:buSzPct val="180451"/>
              <a:buNone/>
            </a:pPr>
            <a:r>
              <a:t/>
            </a:r>
            <a:endParaRPr b="1" sz="1900">
              <a:solidFill>
                <a:srgbClr val="002060"/>
              </a:solidFill>
            </a:endParaRPr>
          </a:p>
          <a:p>
            <a:pPr indent="0" lvl="0" marL="457200" rtl="0" algn="l">
              <a:lnSpc>
                <a:spcPct val="90000"/>
              </a:lnSpc>
              <a:spcBef>
                <a:spcPts val="0"/>
              </a:spcBef>
              <a:spcAft>
                <a:spcPts val="0"/>
              </a:spcAft>
              <a:buSzPct val="180451"/>
              <a:buNone/>
            </a:pPr>
            <a:r>
              <a:t/>
            </a:r>
            <a:endParaRPr b="1" sz="1900">
              <a:solidFill>
                <a:srgbClr val="002060"/>
              </a:solidFill>
            </a:endParaRPr>
          </a:p>
          <a:p>
            <a:pPr indent="0" lvl="0" marL="457200" rtl="0" algn="l">
              <a:lnSpc>
                <a:spcPct val="90000"/>
              </a:lnSpc>
              <a:spcBef>
                <a:spcPts val="0"/>
              </a:spcBef>
              <a:spcAft>
                <a:spcPts val="0"/>
              </a:spcAft>
              <a:buSzPct val="180451"/>
              <a:buNone/>
            </a:pPr>
            <a:r>
              <a:t/>
            </a:r>
            <a:endParaRPr b="1" sz="1900">
              <a:solidFill>
                <a:srgbClr val="002060"/>
              </a:solidFill>
            </a:endParaRPr>
          </a:p>
          <a:p>
            <a:pPr indent="0" lvl="0" marL="457200" rtl="0" algn="l">
              <a:lnSpc>
                <a:spcPct val="90000"/>
              </a:lnSpc>
              <a:spcBef>
                <a:spcPts val="0"/>
              </a:spcBef>
              <a:spcAft>
                <a:spcPts val="0"/>
              </a:spcAft>
              <a:buSzPct val="180451"/>
              <a:buNone/>
            </a:pPr>
            <a:r>
              <a:t/>
            </a:r>
            <a:endParaRPr b="1" sz="1900">
              <a:solidFill>
                <a:srgbClr val="002060"/>
              </a:solidFill>
            </a:endParaRPr>
          </a:p>
        </p:txBody>
      </p:sp>
      <p:pic>
        <p:nvPicPr>
          <p:cNvPr id="457" name="Google Shape;457;g31aaf4fb75f_0_1211"/>
          <p:cNvPicPr preferRelativeResize="0"/>
          <p:nvPr/>
        </p:nvPicPr>
        <p:blipFill rotWithShape="1">
          <a:blip r:embed="rId3">
            <a:alphaModFix/>
          </a:blip>
          <a:srcRect b="0" l="0" r="0" t="0"/>
          <a:stretch/>
        </p:blipFill>
        <p:spPr>
          <a:xfrm>
            <a:off x="6250105" y="2414376"/>
            <a:ext cx="2697733" cy="19139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33000"/>
          </a:blip>
          <a:stretch>
            <a:fillRect/>
          </a:stretch>
        </a:blipFill>
      </p:bgPr>
    </p:bg>
    <p:spTree>
      <p:nvGrpSpPr>
        <p:cNvPr id="340" name="Shape 340"/>
        <p:cNvGrpSpPr/>
        <p:nvPr/>
      </p:nvGrpSpPr>
      <p:grpSpPr>
        <a:xfrm>
          <a:off x="0" y="0"/>
          <a:ext cx="0" cy="0"/>
          <a:chOff x="0" y="0"/>
          <a:chExt cx="0" cy="0"/>
        </a:xfrm>
      </p:grpSpPr>
      <p:sp>
        <p:nvSpPr>
          <p:cNvPr id="341" name="Google Shape;341;p2"/>
          <p:cNvSpPr txBox="1"/>
          <p:nvPr>
            <p:ph type="title"/>
          </p:nvPr>
        </p:nvSpPr>
        <p:spPr>
          <a:xfrm>
            <a:off x="-230632" y="3087929"/>
            <a:ext cx="9144000" cy="792162"/>
          </a:xfrm>
          <a:prstGeom prst="rect">
            <a:avLst/>
          </a:prstGeom>
          <a:noFill/>
          <a:ln>
            <a:noFill/>
          </a:ln>
        </p:spPr>
        <p:txBody>
          <a:bodyPr anchorCtr="0" anchor="b" bIns="45700" lIns="91425" spcFirstLastPara="1" rIns="91425" wrap="square" tIns="45700">
            <a:noAutofit/>
          </a:bodyPr>
          <a:lstStyle/>
          <a:p>
            <a:pPr indent="-342900" lvl="1" marL="800100" rtl="0" algn="ctr">
              <a:lnSpc>
                <a:spcPct val="100000"/>
              </a:lnSpc>
              <a:spcBef>
                <a:spcPts val="0"/>
              </a:spcBef>
              <a:spcAft>
                <a:spcPts val="0"/>
              </a:spcAft>
              <a:buSzPts val="1400"/>
              <a:buNone/>
            </a:pPr>
            <a:r>
              <a:rPr lang="en-US" sz="2400">
                <a:latin typeface="Calibri"/>
                <a:ea typeface="Calibri"/>
                <a:cs typeface="Calibri"/>
                <a:sym typeface="Calibri"/>
              </a:rPr>
              <a:t>Είναι ο πόλεμος ένα ανθρώπινο κατασκεύασμα ή φυσικό φαινόμενο;</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461" name="Shape 461"/>
        <p:cNvGrpSpPr/>
        <p:nvPr/>
      </p:nvGrpSpPr>
      <p:grpSpPr>
        <a:xfrm>
          <a:off x="0" y="0"/>
          <a:ext cx="0" cy="0"/>
          <a:chOff x="0" y="0"/>
          <a:chExt cx="0" cy="0"/>
        </a:xfrm>
      </p:grpSpPr>
      <p:sp>
        <p:nvSpPr>
          <p:cNvPr id="462" name="Google Shape;462;p14"/>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463" name="Google Shape;463;p14"/>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464" name="Google Shape;464;p14"/>
          <p:cNvSpPr txBox="1"/>
          <p:nvPr/>
        </p:nvSpPr>
        <p:spPr>
          <a:xfrm>
            <a:off x="3048000" y="533400"/>
            <a:ext cx="3962400"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Ο 20</a:t>
            </a:r>
            <a:r>
              <a:rPr b="0" baseline="30000" i="0" lang="en-US" sz="2400" u="none" cap="none" strike="noStrike">
                <a:solidFill>
                  <a:schemeClr val="dk1"/>
                </a:solidFill>
                <a:latin typeface="Calibri"/>
                <a:ea typeface="Calibri"/>
                <a:cs typeface="Calibri"/>
                <a:sym typeface="Calibri"/>
              </a:rPr>
              <a:t>ος</a:t>
            </a:r>
            <a:r>
              <a:rPr b="0" i="0" lang="en-US" sz="2400" u="none" cap="none" strike="noStrike">
                <a:solidFill>
                  <a:schemeClr val="dk1"/>
                </a:solidFill>
                <a:latin typeface="Calibri"/>
                <a:ea typeface="Calibri"/>
                <a:cs typeface="Calibri"/>
                <a:sym typeface="Calibri"/>
              </a:rPr>
              <a:t> αιώνας</a:t>
            </a:r>
            <a:endParaRPr b="0" i="0" sz="2400" u="none" cap="none" strike="noStrike">
              <a:solidFill>
                <a:schemeClr val="dk1"/>
              </a:solidFill>
              <a:latin typeface="Calibri"/>
              <a:ea typeface="Calibri"/>
              <a:cs typeface="Calibri"/>
              <a:sym typeface="Calibri"/>
            </a:endParaRPr>
          </a:p>
        </p:txBody>
      </p:sp>
      <p:sp>
        <p:nvSpPr>
          <p:cNvPr id="465" name="Google Shape;465;p14"/>
          <p:cNvSpPr txBox="1"/>
          <p:nvPr/>
        </p:nvSpPr>
        <p:spPr>
          <a:xfrm>
            <a:off x="228600" y="1066800"/>
            <a:ext cx="8458199" cy="4708981"/>
          </a:xfrm>
          <a:prstGeom prst="rect">
            <a:avLst/>
          </a:prstGeom>
          <a:noFill/>
          <a:ln>
            <a:noFill/>
          </a:ln>
        </p:spPr>
        <p:txBody>
          <a:bodyPr anchorCtr="0" anchor="t" bIns="45700" lIns="91425" spcFirstLastPara="1" rIns="91425" wrap="square" tIns="45700">
            <a:noAutofit/>
          </a:bodyPr>
          <a:lstStyle/>
          <a:p>
            <a:pPr indent="-127000" lvl="0" marL="0" marR="0" rtl="0" algn="l">
              <a:lnSpc>
                <a:spcPct val="100000"/>
              </a:lnSpc>
              <a:spcBef>
                <a:spcPts val="0"/>
              </a:spcBef>
              <a:spcAft>
                <a:spcPts val="0"/>
              </a:spcAft>
              <a:buClr>
                <a:schemeClr val="dk1"/>
              </a:buClr>
              <a:buSzPts val="2000"/>
              <a:buFont typeface="Noto Sans"/>
              <a:buChar char="❑"/>
            </a:pPr>
            <a:r>
              <a:rPr b="0" i="0" lang="en-US" sz="2200" u="none" cap="none" strike="noStrike">
                <a:solidFill>
                  <a:schemeClr val="dk1"/>
                </a:solidFill>
                <a:latin typeface="Calibri"/>
                <a:ea typeface="Calibri"/>
                <a:cs typeface="Calibri"/>
                <a:sym typeface="Calibri"/>
              </a:rPr>
              <a:t>Η εξέλιξη της μικροβιολογίας οδήγησε στην κατανόηση των μηχανισμών λοίμωξης και στην αξιοποίηση βακτηρίων, όχι πλέον εμπειρικά αλλά επιστημονικά</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Noto Sans"/>
              <a:buNone/>
            </a:pPr>
            <a:r>
              <a:t/>
            </a:r>
            <a:endParaRPr b="0" i="0" sz="20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Noto Sans"/>
              <a:buChar char="❑"/>
            </a:pPr>
            <a:r>
              <a:rPr b="0" i="0" lang="en-US" sz="2200" u="none" cap="none" strike="noStrike">
                <a:solidFill>
                  <a:schemeClr val="dk1"/>
                </a:solidFill>
                <a:latin typeface="Calibri"/>
                <a:ea typeface="Calibri"/>
                <a:cs typeface="Calibri"/>
                <a:sym typeface="Calibri"/>
              </a:rPr>
              <a:t>Μέχρι και έντομα αναπτύχθηκαν για καταστροφή σοδειών (insect warfare)</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Noto Sans"/>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Όλες οι μεγάλες χώρες ξεκινάνε δικό τους μικροβιολογικό πρόγραμμα τα οποία κατέληξαν εργαστήρια βιολογικού πολέμου</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Noto Sans"/>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Μερικά παθογόνα επικράτησαν ως οι καλύτερες επιλογές για μαζικά φονικά</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Ο B. Anthracis (Άνθρακας), F.Tularensis (Τουλαραιμία), η Y.Pestis (Πανώλη), η Βρουκέλλα (Μελιταίος Πυρετός), η Variola (Ευλογιά), ιός Έμπολα και εγκεφαλίτιδων και ιοί χίμαιρες</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Noto Sans"/>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21000"/>
          </a:blip>
          <a:stretch>
            <a:fillRect/>
          </a:stretch>
        </a:blipFill>
      </p:bgPr>
    </p:bg>
    <p:spTree>
      <p:nvGrpSpPr>
        <p:cNvPr id="469" name="Shape 469"/>
        <p:cNvGrpSpPr/>
        <p:nvPr/>
      </p:nvGrpSpPr>
      <p:grpSpPr>
        <a:xfrm>
          <a:off x="0" y="0"/>
          <a:ext cx="0" cy="0"/>
          <a:chOff x="0" y="0"/>
          <a:chExt cx="0" cy="0"/>
        </a:xfrm>
      </p:grpSpPr>
      <p:sp>
        <p:nvSpPr>
          <p:cNvPr id="470" name="Google Shape;470;p15"/>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471" name="Google Shape;471;p15"/>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472" name="Google Shape;472;p15"/>
          <p:cNvSpPr txBox="1"/>
          <p:nvPr/>
        </p:nvSpPr>
        <p:spPr>
          <a:xfrm>
            <a:off x="2807918" y="541782"/>
            <a:ext cx="4432126"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O Βάκιλλος του άνθρακα</a:t>
            </a:r>
            <a:endParaRPr b="0" i="0" sz="2400" u="none" cap="none" strike="noStrike">
              <a:solidFill>
                <a:schemeClr val="dk1"/>
              </a:solidFill>
              <a:latin typeface="Calibri"/>
              <a:ea typeface="Calibri"/>
              <a:cs typeface="Calibri"/>
              <a:sym typeface="Calibri"/>
            </a:endParaRPr>
          </a:p>
        </p:txBody>
      </p:sp>
      <p:sp>
        <p:nvSpPr>
          <p:cNvPr id="473" name="Google Shape;473;p15"/>
          <p:cNvSpPr txBox="1"/>
          <p:nvPr/>
        </p:nvSpPr>
        <p:spPr>
          <a:xfrm>
            <a:off x="457200" y="1447800"/>
            <a:ext cx="8458199" cy="430887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Προκαλεί τη νόσο του άνθρακα όπου προσβάλλει ζώα και ανθρώπους</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Έχει τρεις μορφές: πνευμονική, γαστρεντερική και δερματική</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Είναι το πρώτο βακτήριο που ανακαλύφθηκε από τον Ρόμπερτ Κοχ</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Εμφανίζεται πιθανώς από τη Βίβλο στην 5</a:t>
            </a:r>
            <a:r>
              <a:rPr b="0" baseline="30000" i="0" lang="en-US" sz="2200" u="none" cap="none" strike="noStrike">
                <a:solidFill>
                  <a:schemeClr val="dk1"/>
                </a:solidFill>
                <a:latin typeface="Calibri"/>
                <a:ea typeface="Calibri"/>
                <a:cs typeface="Calibri"/>
                <a:sym typeface="Calibri"/>
              </a:rPr>
              <a:t>η</a:t>
            </a:r>
            <a:r>
              <a:rPr b="0" i="0" lang="en-US" sz="2200" u="none" cap="none" strike="noStrike">
                <a:solidFill>
                  <a:schemeClr val="dk1"/>
                </a:solidFill>
                <a:latin typeface="Calibri"/>
                <a:ea typeface="Calibri"/>
                <a:cs typeface="Calibri"/>
                <a:sym typeface="Calibri"/>
              </a:rPr>
              <a:t> και 6</a:t>
            </a:r>
            <a:r>
              <a:rPr b="0" baseline="30000" i="0" lang="en-US" sz="2200" u="none" cap="none" strike="noStrike">
                <a:solidFill>
                  <a:schemeClr val="dk1"/>
                </a:solidFill>
                <a:latin typeface="Calibri"/>
                <a:ea typeface="Calibri"/>
                <a:cs typeface="Calibri"/>
                <a:sym typeface="Calibri"/>
              </a:rPr>
              <a:t>η</a:t>
            </a:r>
            <a:r>
              <a:rPr b="0" i="0" lang="en-US" sz="2200" u="none" cap="none" strike="noStrike">
                <a:solidFill>
                  <a:schemeClr val="dk1"/>
                </a:solidFill>
                <a:latin typeface="Calibri"/>
                <a:ea typeface="Calibri"/>
                <a:cs typeface="Calibri"/>
                <a:sym typeface="Calibri"/>
              </a:rPr>
              <a:t> πληγή του Φαραώ, όπου αρχικά πέθαναν τα ζώα και στη συνέχεια οι άνθρωποι που τα περισυνέλλεξαν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Για τον βιολογικό πόλεμο χρησιμοποιήθηκε ο δερματικός και ο πνευμονικός άνθρακας</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Noto Sans"/>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Noto Sans"/>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34000"/>
          </a:blip>
          <a:stretch>
            <a:fillRect/>
          </a:stretch>
        </a:blipFill>
      </p:bgPr>
    </p:bg>
    <p:spTree>
      <p:nvGrpSpPr>
        <p:cNvPr id="477" name="Shape 477"/>
        <p:cNvGrpSpPr/>
        <p:nvPr/>
      </p:nvGrpSpPr>
      <p:grpSpPr>
        <a:xfrm>
          <a:off x="0" y="0"/>
          <a:ext cx="0" cy="0"/>
          <a:chOff x="0" y="0"/>
          <a:chExt cx="0" cy="0"/>
        </a:xfrm>
      </p:grpSpPr>
      <p:sp>
        <p:nvSpPr>
          <p:cNvPr id="478" name="Google Shape;478;p16"/>
          <p:cNvSpPr txBox="1"/>
          <p:nvPr/>
        </p:nvSpPr>
        <p:spPr>
          <a:xfrm>
            <a:off x="-501041" y="0"/>
            <a:ext cx="9144000" cy="1177447"/>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2400" u="none" cap="none" strike="noStrike">
                <a:solidFill>
                  <a:srgbClr val="3F3F3F"/>
                </a:solidFill>
                <a:latin typeface="Calibri"/>
                <a:ea typeface="Calibri"/>
                <a:cs typeface="Calibri"/>
                <a:sym typeface="Calibri"/>
              </a:rPr>
              <a:t>Βακιλλος του άνθρακα ως βιοόπλο</a:t>
            </a:r>
            <a:br>
              <a:rPr b="0" i="0" lang="en-US" sz="3600" u="none" cap="none" strike="noStrike">
                <a:solidFill>
                  <a:schemeClr val="dk1"/>
                </a:solidFill>
                <a:latin typeface="Libre Franklin Thin"/>
                <a:ea typeface="Libre Franklin Thin"/>
                <a:cs typeface="Libre Franklin Thin"/>
                <a:sym typeface="Libre Franklin Thin"/>
              </a:rPr>
            </a:br>
            <a:r>
              <a:rPr b="0" i="0" lang="en-US" sz="3600" u="none" cap="none" strike="noStrike">
                <a:solidFill>
                  <a:srgbClr val="000000"/>
                </a:solidFill>
                <a:latin typeface="Libre Franklin Thin"/>
                <a:ea typeface="Libre Franklin Thin"/>
                <a:cs typeface="Libre Franklin Thin"/>
                <a:sym typeface="Libre Franklin Thin"/>
              </a:rPr>
              <a:t>	</a:t>
            </a:r>
            <a:endParaRPr b="0" i="0" sz="1400" u="none" cap="none" strike="noStrike">
              <a:solidFill>
                <a:srgbClr val="000000"/>
              </a:solidFill>
              <a:latin typeface="Arial"/>
              <a:ea typeface="Arial"/>
              <a:cs typeface="Arial"/>
              <a:sym typeface="Arial"/>
            </a:endParaRPr>
          </a:p>
        </p:txBody>
      </p:sp>
      <p:sp>
        <p:nvSpPr>
          <p:cNvPr id="479" name="Google Shape;479;p16"/>
          <p:cNvSpPr txBox="1"/>
          <p:nvPr/>
        </p:nvSpPr>
        <p:spPr>
          <a:xfrm>
            <a:off x="914400" y="685800"/>
            <a:ext cx="6858000" cy="553997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Αναπτύσσεται από πολλαπλά βιολογικά προγράμματα</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Κατά τον Α’ ΠΠ οι Γερμανοι μολύνουν βοοειδή των συμμάχων με άνθρακα</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Ταυτόχρονα χορηγούν αμπούλες άνθρακα σε Φινλανδούς παραστρατιωτικούς, μολύνοντας τα άλογα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Το 1997, δύο από αυτές τις αμπούλες ανακαλύπτονται σε ένα μουσείο όπου ανευρίσκονται DNA του B. Anthracis</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31aaf4fb75f_0_1373"/>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Η δημιουργία ενός προγράμματος βιόπλων</a:t>
            </a:r>
            <a:endParaRPr sz="3200">
              <a:solidFill>
                <a:srgbClr val="002060"/>
              </a:solidFill>
              <a:latin typeface="Arial"/>
              <a:ea typeface="Arial"/>
              <a:cs typeface="Arial"/>
              <a:sym typeface="Arial"/>
            </a:endParaRPr>
          </a:p>
        </p:txBody>
      </p:sp>
      <p:sp>
        <p:nvSpPr>
          <p:cNvPr id="485" name="Google Shape;485;g31aaf4fb75f_0_1373"/>
          <p:cNvSpPr txBox="1"/>
          <p:nvPr>
            <p:ph idx="1" type="subTitle"/>
          </p:nvPr>
        </p:nvSpPr>
        <p:spPr>
          <a:xfrm>
            <a:off x="1143000" y="1010675"/>
            <a:ext cx="7640700" cy="57909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SzPct val="128340"/>
              <a:buNone/>
            </a:pPr>
            <a:r>
              <a:t/>
            </a:r>
            <a:endParaRPr sz="2200">
              <a:latin typeface="Calibri"/>
              <a:ea typeface="Calibri"/>
              <a:cs typeface="Calibri"/>
              <a:sym typeface="Calibri"/>
            </a:endParaRPr>
          </a:p>
          <a:p>
            <a:pPr indent="0" lvl="0" marL="0" rtl="0" algn="l">
              <a:lnSpc>
                <a:spcPct val="100000"/>
              </a:lnSpc>
              <a:spcBef>
                <a:spcPts val="0"/>
              </a:spcBef>
              <a:spcAft>
                <a:spcPts val="0"/>
              </a:spcAft>
              <a:buSzPct val="110122"/>
              <a:buNone/>
            </a:pPr>
            <a:r>
              <a:rPr lang="en-US" sz="2564">
                <a:latin typeface="Calibri"/>
                <a:ea typeface="Calibri"/>
                <a:cs typeface="Calibri"/>
                <a:sym typeface="Calibri"/>
              </a:rPr>
              <a:t>Τα αναγκαία βήματα για τη δημιουργία ενός προγράμματος βιοόπλων ανάγονται στα εξής:</a:t>
            </a:r>
            <a:endParaRPr sz="2564">
              <a:latin typeface="Calibri"/>
              <a:ea typeface="Calibri"/>
              <a:cs typeface="Calibri"/>
              <a:sym typeface="Calibri"/>
            </a:endParaRPr>
          </a:p>
          <a:p>
            <a:pPr indent="0" lvl="0" marL="457200" rtl="0" algn="l">
              <a:lnSpc>
                <a:spcPct val="100000"/>
              </a:lnSpc>
              <a:spcBef>
                <a:spcPts val="0"/>
              </a:spcBef>
              <a:spcAft>
                <a:spcPts val="0"/>
              </a:spcAft>
              <a:buSzPct val="110122"/>
              <a:buNone/>
            </a:pPr>
            <a:r>
              <a:t/>
            </a:r>
            <a:endParaRPr sz="2564">
              <a:latin typeface="Calibri"/>
              <a:ea typeface="Calibri"/>
              <a:cs typeface="Calibri"/>
              <a:sym typeface="Calibri"/>
            </a:endParaRPr>
          </a:p>
          <a:p>
            <a:pPr indent="-367102" lvl="0" marL="457200" rtl="0" algn="l">
              <a:lnSpc>
                <a:spcPct val="100000"/>
              </a:lnSpc>
              <a:spcBef>
                <a:spcPts val="0"/>
              </a:spcBef>
              <a:spcAft>
                <a:spcPts val="0"/>
              </a:spcAft>
              <a:buSzPct val="100000"/>
              <a:buFont typeface="Calibri"/>
              <a:buAutoNum type="arabicPeriod"/>
            </a:pPr>
            <a:r>
              <a:rPr lang="en-US" sz="2564">
                <a:latin typeface="Calibri"/>
                <a:ea typeface="Calibri"/>
                <a:cs typeface="Calibri"/>
                <a:sym typeface="Calibri"/>
              </a:rPr>
              <a:t>Εργαστήριο - απομόνωση, περιορισμένη πρόσβαση</a:t>
            </a:r>
            <a:endParaRPr sz="2564">
              <a:latin typeface="Calibri"/>
              <a:ea typeface="Calibri"/>
              <a:cs typeface="Calibri"/>
              <a:sym typeface="Calibri"/>
            </a:endParaRPr>
          </a:p>
          <a:p>
            <a:pPr indent="0" lvl="0" marL="457200" rtl="0" algn="l">
              <a:lnSpc>
                <a:spcPct val="100000"/>
              </a:lnSpc>
              <a:spcBef>
                <a:spcPts val="0"/>
              </a:spcBef>
              <a:spcAft>
                <a:spcPts val="0"/>
              </a:spcAft>
              <a:buSzPct val="101193"/>
              <a:buNone/>
            </a:pPr>
            <a:r>
              <a:t/>
            </a:r>
            <a:endParaRPr sz="2564">
              <a:latin typeface="Calibri"/>
              <a:ea typeface="Calibri"/>
              <a:cs typeface="Calibri"/>
              <a:sym typeface="Calibri"/>
            </a:endParaRPr>
          </a:p>
          <a:p>
            <a:pPr indent="-367102" lvl="0" marL="457200" rtl="0" algn="l">
              <a:lnSpc>
                <a:spcPct val="100000"/>
              </a:lnSpc>
              <a:spcBef>
                <a:spcPts val="0"/>
              </a:spcBef>
              <a:spcAft>
                <a:spcPts val="0"/>
              </a:spcAft>
              <a:buSzPct val="100000"/>
              <a:buFont typeface="Calibri"/>
              <a:buAutoNum type="arabicPeriod"/>
            </a:pPr>
            <a:r>
              <a:rPr lang="en-US" sz="2564">
                <a:latin typeface="Calibri"/>
                <a:ea typeface="Calibri"/>
                <a:cs typeface="Calibri"/>
                <a:sym typeface="Calibri"/>
              </a:rPr>
              <a:t>Θάλαμος - κλειστές δοκιμές σε πειραματόζωα, δοκιμές γομώσεων βλημάτων </a:t>
            </a:r>
            <a:endParaRPr sz="2564">
              <a:latin typeface="Calibri"/>
              <a:ea typeface="Calibri"/>
              <a:cs typeface="Calibri"/>
              <a:sym typeface="Calibri"/>
            </a:endParaRPr>
          </a:p>
          <a:p>
            <a:pPr indent="0" lvl="0" marL="457200" rtl="0" algn="l">
              <a:lnSpc>
                <a:spcPct val="100000"/>
              </a:lnSpc>
              <a:spcBef>
                <a:spcPts val="0"/>
              </a:spcBef>
              <a:spcAft>
                <a:spcPts val="0"/>
              </a:spcAft>
              <a:buSzPct val="101193"/>
              <a:buNone/>
            </a:pPr>
            <a:r>
              <a:t/>
            </a:r>
            <a:endParaRPr sz="2564">
              <a:latin typeface="Calibri"/>
              <a:ea typeface="Calibri"/>
              <a:cs typeface="Calibri"/>
              <a:sym typeface="Calibri"/>
            </a:endParaRPr>
          </a:p>
          <a:p>
            <a:pPr indent="-367102" lvl="0" marL="457200" rtl="0" algn="l">
              <a:lnSpc>
                <a:spcPct val="100000"/>
              </a:lnSpc>
              <a:spcBef>
                <a:spcPts val="0"/>
              </a:spcBef>
              <a:spcAft>
                <a:spcPts val="0"/>
              </a:spcAft>
              <a:buSzPct val="100000"/>
              <a:buFont typeface="Calibri"/>
              <a:buAutoNum type="arabicPeriod"/>
            </a:pPr>
            <a:r>
              <a:rPr lang="en-US" sz="2564">
                <a:latin typeface="Calibri"/>
                <a:ea typeface="Calibri"/>
                <a:cs typeface="Calibri"/>
                <a:sym typeface="Calibri"/>
              </a:rPr>
              <a:t>Δοκιμές ανοικτού πεδίου με βακτήρια εξομοιωτές βιοόπλων (π.χ. </a:t>
            </a:r>
            <a:r>
              <a:rPr i="1" lang="en-US" sz="2564">
                <a:latin typeface="Calibri"/>
                <a:ea typeface="Calibri"/>
                <a:cs typeface="Calibri"/>
                <a:sym typeface="Calibri"/>
              </a:rPr>
              <a:t>Bacillus globigii</a:t>
            </a:r>
            <a:r>
              <a:rPr lang="en-US" sz="2564">
                <a:latin typeface="Calibri"/>
                <a:ea typeface="Calibri"/>
                <a:cs typeface="Calibri"/>
                <a:sym typeface="Calibri"/>
              </a:rPr>
              <a:t>) είτε και πραγματικά βιοόπλα </a:t>
            </a:r>
            <a:endParaRPr sz="2564">
              <a:latin typeface="Calibri"/>
              <a:ea typeface="Calibri"/>
              <a:cs typeface="Calibri"/>
              <a:sym typeface="Calibri"/>
            </a:endParaRPr>
          </a:p>
          <a:p>
            <a:pPr indent="0" lvl="0" marL="457200" rtl="0" algn="l">
              <a:lnSpc>
                <a:spcPct val="100000"/>
              </a:lnSpc>
              <a:spcBef>
                <a:spcPts val="0"/>
              </a:spcBef>
              <a:spcAft>
                <a:spcPts val="0"/>
              </a:spcAft>
              <a:buSzPct val="160064"/>
              <a:buNone/>
            </a:pPr>
            <a:r>
              <a:t/>
            </a:r>
            <a:endParaRPr sz="1764"/>
          </a:p>
          <a:p>
            <a:pPr indent="-367103" lvl="0" marL="457200" rtl="0" algn="l">
              <a:lnSpc>
                <a:spcPct val="100000"/>
              </a:lnSpc>
              <a:spcBef>
                <a:spcPts val="0"/>
              </a:spcBef>
              <a:spcAft>
                <a:spcPts val="0"/>
              </a:spcAft>
              <a:buSzPct val="100000"/>
              <a:buFont typeface="Calibri"/>
              <a:buChar char="●"/>
            </a:pPr>
            <a:r>
              <a:rPr lang="en-US" sz="2564">
                <a:latin typeface="Calibri"/>
                <a:ea typeface="Calibri"/>
                <a:cs typeface="Calibri"/>
                <a:sym typeface="Calibri"/>
              </a:rPr>
              <a:t>Οι δοκιμές ανοικτού πεδίου βασίζονται στην εύρεση ενός νησιού με σχετική απομόνωση (ΕΣΣΔ - Βοζροζντένιγια &amp; Γκοροντμίλα, Η.Β. - Γκρίναρντ, Η.Π.Α. - Χορν) </a:t>
            </a:r>
            <a:endParaRPr sz="2564">
              <a:latin typeface="Calibri"/>
              <a:ea typeface="Calibri"/>
              <a:cs typeface="Calibri"/>
              <a:sym typeface="Calibri"/>
            </a:endParaRPr>
          </a:p>
          <a:p>
            <a:pPr indent="0" lvl="0" marL="457200" rtl="0" algn="l">
              <a:lnSpc>
                <a:spcPct val="100000"/>
              </a:lnSpc>
              <a:spcBef>
                <a:spcPts val="0"/>
              </a:spcBef>
              <a:spcAft>
                <a:spcPts val="0"/>
              </a:spcAft>
              <a:buSzPct val="128340"/>
              <a:buNone/>
            </a:pPr>
            <a:r>
              <a:t/>
            </a:r>
            <a:endParaRPr sz="2200">
              <a:latin typeface="Calibri"/>
              <a:ea typeface="Calibri"/>
              <a:cs typeface="Calibri"/>
              <a:sym typeface="Calibri"/>
            </a:endParaRPr>
          </a:p>
          <a:p>
            <a:pPr indent="0" lvl="0" marL="457200" rtl="0" algn="l">
              <a:lnSpc>
                <a:spcPct val="100000"/>
              </a:lnSpc>
              <a:spcBef>
                <a:spcPts val="0"/>
              </a:spcBef>
              <a:spcAft>
                <a:spcPts val="0"/>
              </a:spcAft>
              <a:buSzPct val="128340"/>
              <a:buNone/>
            </a:pPr>
            <a:r>
              <a:t/>
            </a:r>
            <a:endParaRPr sz="2200">
              <a:latin typeface="Calibri"/>
              <a:ea typeface="Calibri"/>
              <a:cs typeface="Calibri"/>
              <a:sym typeface="Calibri"/>
            </a:endParaRPr>
          </a:p>
          <a:p>
            <a:pPr indent="0" lvl="0" marL="457200" rtl="0" algn="l">
              <a:lnSpc>
                <a:spcPct val="90000"/>
              </a:lnSpc>
              <a:spcBef>
                <a:spcPts val="0"/>
              </a:spcBef>
              <a:spcAft>
                <a:spcPts val="0"/>
              </a:spcAft>
              <a:buSzPct val="148605"/>
              <a:buNone/>
            </a:pPr>
            <a:r>
              <a:t/>
            </a:r>
            <a:endParaRPr b="1" sz="1900">
              <a:solidFill>
                <a:srgbClr val="002060"/>
              </a:solidFill>
            </a:endParaRPr>
          </a:p>
          <a:p>
            <a:pPr indent="0" lvl="0" marL="457200" rtl="0" algn="l">
              <a:lnSpc>
                <a:spcPct val="90000"/>
              </a:lnSpc>
              <a:spcBef>
                <a:spcPts val="0"/>
              </a:spcBef>
              <a:spcAft>
                <a:spcPts val="0"/>
              </a:spcAft>
              <a:buSzPct val="148605"/>
              <a:buNone/>
            </a:pPr>
            <a:r>
              <a:t/>
            </a:r>
            <a:endParaRPr b="1" sz="1900">
              <a:solidFill>
                <a:srgbClr val="002060"/>
              </a:solidFill>
            </a:endParaRPr>
          </a:p>
          <a:p>
            <a:pPr indent="0" lvl="0" marL="457200" rtl="0" algn="l">
              <a:lnSpc>
                <a:spcPct val="90000"/>
              </a:lnSpc>
              <a:spcBef>
                <a:spcPts val="0"/>
              </a:spcBef>
              <a:spcAft>
                <a:spcPts val="0"/>
              </a:spcAft>
              <a:buSzPct val="148605"/>
              <a:buNone/>
            </a:pPr>
            <a:r>
              <a:t/>
            </a:r>
            <a:endParaRPr b="1" sz="1900">
              <a:solidFill>
                <a:srgbClr val="002060"/>
              </a:solidFill>
            </a:endParaRPr>
          </a:p>
          <a:p>
            <a:pPr indent="0" lvl="0" marL="457200" rtl="0" algn="l">
              <a:lnSpc>
                <a:spcPct val="90000"/>
              </a:lnSpc>
              <a:spcBef>
                <a:spcPts val="0"/>
              </a:spcBef>
              <a:spcAft>
                <a:spcPts val="0"/>
              </a:spcAft>
              <a:buSzPct val="148605"/>
              <a:buNone/>
            </a:pPr>
            <a:r>
              <a:t/>
            </a:r>
            <a:endParaRPr b="1" sz="1900">
              <a:solidFill>
                <a:srgbClr val="002060"/>
              </a:solidFill>
            </a:endParaRPr>
          </a:p>
          <a:p>
            <a:pPr indent="0" lvl="0" marL="457200" rtl="0" algn="l">
              <a:lnSpc>
                <a:spcPct val="90000"/>
              </a:lnSpc>
              <a:spcBef>
                <a:spcPts val="0"/>
              </a:spcBef>
              <a:spcAft>
                <a:spcPts val="0"/>
              </a:spcAft>
              <a:buSzPct val="148605"/>
              <a:buNone/>
            </a:pPr>
            <a:r>
              <a:t/>
            </a:r>
            <a:endParaRPr b="1" sz="1900">
              <a:solidFill>
                <a:srgbClr val="002060"/>
              </a:solidFill>
            </a:endParaRPr>
          </a:p>
        </p:txBody>
      </p:sp>
      <p:pic>
        <p:nvPicPr>
          <p:cNvPr id="486" name="Google Shape;486;g31aaf4fb75f_0_1373"/>
          <p:cNvPicPr preferRelativeResize="0"/>
          <p:nvPr/>
        </p:nvPicPr>
        <p:blipFill rotWithShape="1">
          <a:blip r:embed="rId3">
            <a:alphaModFix/>
          </a:blip>
          <a:srcRect b="0" l="0" r="0" t="0"/>
          <a:stretch/>
        </p:blipFill>
        <p:spPr>
          <a:xfrm>
            <a:off x="4028044" y="4928675"/>
            <a:ext cx="1205850" cy="128958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31aaf4fb75f_0_1534"/>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Το πρόγραμμα της ΕΣΣΔ έως τον Β’ Παγκόσμιο Πόλεμο</a:t>
            </a:r>
            <a:endParaRPr sz="3200">
              <a:solidFill>
                <a:srgbClr val="002060"/>
              </a:solidFill>
              <a:latin typeface="Arial"/>
              <a:ea typeface="Arial"/>
              <a:cs typeface="Arial"/>
              <a:sym typeface="Arial"/>
            </a:endParaRPr>
          </a:p>
        </p:txBody>
      </p:sp>
      <p:sp>
        <p:nvSpPr>
          <p:cNvPr id="492" name="Google Shape;492;g31aaf4fb75f_0_1534"/>
          <p:cNvSpPr txBox="1"/>
          <p:nvPr>
            <p:ph idx="1" type="subTitle"/>
          </p:nvPr>
        </p:nvSpPr>
        <p:spPr>
          <a:xfrm>
            <a:off x="78625" y="1010675"/>
            <a:ext cx="8655000" cy="5952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688"/>
              <a:buNone/>
            </a:pPr>
            <a:r>
              <a:t/>
            </a:r>
            <a:endParaRPr sz="1787">
              <a:latin typeface="Calibri"/>
              <a:ea typeface="Calibri"/>
              <a:cs typeface="Calibri"/>
              <a:sym typeface="Calibri"/>
            </a:endParaRPr>
          </a:p>
          <a:p>
            <a:pPr indent="-348131" lvl="0" marL="457200" rtl="0" algn="l">
              <a:lnSpc>
                <a:spcPct val="130000"/>
              </a:lnSpc>
              <a:spcBef>
                <a:spcPts val="0"/>
              </a:spcBef>
              <a:spcAft>
                <a:spcPts val="0"/>
              </a:spcAft>
              <a:buSzPts val="1882"/>
              <a:buFont typeface="Calibri"/>
              <a:buChar char="●"/>
            </a:pPr>
            <a:r>
              <a:rPr lang="en-US" sz="1882">
                <a:latin typeface="Calibri"/>
                <a:ea typeface="Calibri"/>
                <a:cs typeface="Calibri"/>
                <a:sym typeface="Calibri"/>
              </a:rPr>
              <a:t>Εκκινήθηκε το 1924</a:t>
            </a:r>
            <a:endParaRPr sz="1882">
              <a:latin typeface="Calibri"/>
              <a:ea typeface="Calibri"/>
              <a:cs typeface="Calibri"/>
              <a:sym typeface="Calibri"/>
            </a:endParaRPr>
          </a:p>
          <a:p>
            <a:pPr indent="0" lvl="0" marL="457200" rtl="0" algn="l">
              <a:lnSpc>
                <a:spcPct val="130000"/>
              </a:lnSpc>
              <a:spcBef>
                <a:spcPts val="0"/>
              </a:spcBef>
              <a:spcAft>
                <a:spcPts val="0"/>
              </a:spcAft>
              <a:buSzPts val="688"/>
              <a:buNone/>
            </a:pPr>
            <a:r>
              <a:t/>
            </a:r>
            <a:endParaRPr sz="1882">
              <a:latin typeface="Calibri"/>
              <a:ea typeface="Calibri"/>
              <a:cs typeface="Calibri"/>
              <a:sym typeface="Calibri"/>
            </a:endParaRPr>
          </a:p>
          <a:p>
            <a:pPr indent="-348131" lvl="0" marL="457200" rtl="0" algn="l">
              <a:lnSpc>
                <a:spcPct val="130000"/>
              </a:lnSpc>
              <a:spcBef>
                <a:spcPts val="0"/>
              </a:spcBef>
              <a:spcAft>
                <a:spcPts val="0"/>
              </a:spcAft>
              <a:buSzPts val="1882"/>
              <a:buFont typeface="Calibri"/>
              <a:buChar char="●"/>
            </a:pPr>
            <a:r>
              <a:rPr lang="en-US" sz="1882">
                <a:latin typeface="Calibri"/>
                <a:ea typeface="Calibri"/>
                <a:cs typeface="Calibri"/>
                <a:sym typeface="Calibri"/>
              </a:rPr>
              <a:t>Προσπάθειες γόμωσης βλημάτων με άνθρακα</a:t>
            </a:r>
            <a:endParaRPr sz="1882">
              <a:latin typeface="Calibri"/>
              <a:ea typeface="Calibri"/>
              <a:cs typeface="Calibri"/>
              <a:sym typeface="Calibri"/>
            </a:endParaRPr>
          </a:p>
          <a:p>
            <a:pPr indent="0" lvl="0" marL="457200" rtl="0" algn="l">
              <a:lnSpc>
                <a:spcPct val="130000"/>
              </a:lnSpc>
              <a:spcBef>
                <a:spcPts val="0"/>
              </a:spcBef>
              <a:spcAft>
                <a:spcPts val="0"/>
              </a:spcAft>
              <a:buSzPts val="688"/>
              <a:buNone/>
            </a:pPr>
            <a:r>
              <a:t/>
            </a:r>
            <a:endParaRPr sz="1882">
              <a:latin typeface="Calibri"/>
              <a:ea typeface="Calibri"/>
              <a:cs typeface="Calibri"/>
              <a:sym typeface="Calibri"/>
            </a:endParaRPr>
          </a:p>
          <a:p>
            <a:pPr indent="-348131" lvl="0" marL="457200" rtl="0" algn="l">
              <a:lnSpc>
                <a:spcPct val="130000"/>
              </a:lnSpc>
              <a:spcBef>
                <a:spcPts val="0"/>
              </a:spcBef>
              <a:spcAft>
                <a:spcPts val="0"/>
              </a:spcAft>
              <a:buSzPts val="1882"/>
              <a:buFont typeface="Calibri"/>
              <a:buChar char="●"/>
            </a:pPr>
            <a:r>
              <a:rPr lang="en-US" sz="1882">
                <a:latin typeface="Calibri"/>
                <a:ea typeface="Calibri"/>
                <a:cs typeface="Calibri"/>
                <a:sym typeface="Calibri"/>
              </a:rPr>
              <a:t>Ιδρύεται το STI (Sanitary Technical Institute), με σκοπό την ανακάλυψη εμβολίων </a:t>
            </a:r>
            <a:endParaRPr sz="1882">
              <a:latin typeface="Calibri"/>
              <a:ea typeface="Calibri"/>
              <a:cs typeface="Calibri"/>
              <a:sym typeface="Calibri"/>
            </a:endParaRPr>
          </a:p>
          <a:p>
            <a:pPr indent="-348131" lvl="0" marL="457200" rtl="0" algn="l">
              <a:lnSpc>
                <a:spcPct val="130000"/>
              </a:lnSpc>
              <a:spcBef>
                <a:spcPts val="0"/>
              </a:spcBef>
              <a:spcAft>
                <a:spcPts val="0"/>
              </a:spcAft>
              <a:buSzPts val="1882"/>
              <a:buFont typeface="Calibri"/>
              <a:buChar char="●"/>
            </a:pPr>
            <a:r>
              <a:rPr lang="en-US" sz="1882">
                <a:latin typeface="Calibri"/>
                <a:ea typeface="Calibri"/>
                <a:cs typeface="Calibri"/>
                <a:sym typeface="Calibri"/>
              </a:rPr>
              <a:t>Ο Ιβάν Μιχαήλοβιτς Βελικάνωφ (1898-1938) ηγείται του προγράμματος και παράλληλα συνεισφέρει σε πρόληψη &amp; θεραπεία της αλλαντίασης, παραγωγή τοξοειδούς </a:t>
            </a:r>
            <a:r>
              <a:rPr i="1" lang="en-US" sz="1882">
                <a:latin typeface="Calibri"/>
                <a:ea typeface="Calibri"/>
                <a:cs typeface="Calibri"/>
                <a:sym typeface="Calibri"/>
              </a:rPr>
              <a:t>Botulinum</a:t>
            </a:r>
            <a:r>
              <a:rPr lang="en-US" sz="1882">
                <a:latin typeface="Calibri"/>
                <a:ea typeface="Calibri"/>
                <a:cs typeface="Calibri"/>
                <a:sym typeface="Calibri"/>
              </a:rPr>
              <a:t>, ανάπτυξη αντιτετανικού ορού &amp; </a:t>
            </a:r>
            <a:r>
              <a:rPr i="1" lang="en-US" sz="1882">
                <a:latin typeface="Calibri"/>
                <a:ea typeface="Calibri"/>
                <a:cs typeface="Calibri"/>
                <a:sym typeface="Calibri"/>
              </a:rPr>
              <a:t>cl.perfringens, </a:t>
            </a:r>
            <a:r>
              <a:rPr lang="en-US" sz="1882">
                <a:latin typeface="Calibri"/>
                <a:ea typeface="Calibri"/>
                <a:cs typeface="Calibri"/>
                <a:sym typeface="Calibri"/>
              </a:rPr>
              <a:t>παράλληλα δημιουργεί μάσκα προστασίας από βιοόπλα και τεθωρακισμένο ανίχνευσης μικροοργανισμών</a:t>
            </a:r>
            <a:endParaRPr sz="1882">
              <a:latin typeface="Calibri"/>
              <a:ea typeface="Calibri"/>
              <a:cs typeface="Calibri"/>
              <a:sym typeface="Calibri"/>
            </a:endParaRPr>
          </a:p>
          <a:p>
            <a:pPr indent="0" lvl="0" marL="457200" rtl="0" algn="l">
              <a:lnSpc>
                <a:spcPct val="130000"/>
              </a:lnSpc>
              <a:spcBef>
                <a:spcPts val="0"/>
              </a:spcBef>
              <a:spcAft>
                <a:spcPts val="0"/>
              </a:spcAft>
              <a:buSzPts val="688"/>
              <a:buNone/>
            </a:pPr>
            <a:r>
              <a:t/>
            </a:r>
            <a:endParaRPr sz="1882">
              <a:latin typeface="Calibri"/>
              <a:ea typeface="Calibri"/>
              <a:cs typeface="Calibri"/>
              <a:sym typeface="Calibri"/>
            </a:endParaRPr>
          </a:p>
          <a:p>
            <a:pPr indent="-348131" lvl="0" marL="457200" rtl="0" algn="l">
              <a:lnSpc>
                <a:spcPct val="130000"/>
              </a:lnSpc>
              <a:spcBef>
                <a:spcPts val="0"/>
              </a:spcBef>
              <a:spcAft>
                <a:spcPts val="0"/>
              </a:spcAft>
              <a:buSzPts val="1882"/>
              <a:buFont typeface="Calibri"/>
              <a:buChar char="●"/>
            </a:pPr>
            <a:r>
              <a:rPr lang="en-US" sz="1882">
                <a:latin typeface="Calibri"/>
                <a:ea typeface="Calibri"/>
                <a:cs typeface="Calibri"/>
                <a:sym typeface="Calibri"/>
              </a:rPr>
              <a:t>Ο εργαζόμενος στο πρόγραμμα N.N. Γκίνσμπουργκ το 1935 ανακαλύπτει το εμβόλιο STI του άνθρακα, υποδεκαπλασιάζοντας τα κρούσματα άνθρακα σε ζώα έως το 1960 (ανοσοποίηση σε 160.000.000 ζώα) και </a:t>
            </a:r>
            <a:r>
              <a:rPr lang="en-US" sz="1882">
                <a:solidFill>
                  <a:srgbClr val="0D0D0D"/>
                </a:solidFill>
                <a:latin typeface="Calibri"/>
                <a:ea typeface="Calibri"/>
                <a:cs typeface="Calibri"/>
                <a:sym typeface="Calibri"/>
              </a:rPr>
              <a:t>Anthrax STI-1 Vaccine για ανθρώπους</a:t>
            </a:r>
            <a:endParaRPr sz="1882">
              <a:latin typeface="Calibri"/>
              <a:ea typeface="Calibri"/>
              <a:cs typeface="Calibri"/>
              <a:sym typeface="Calibri"/>
            </a:endParaRPr>
          </a:p>
          <a:p>
            <a:pPr indent="0" lvl="0" marL="457200" rtl="0" algn="l">
              <a:lnSpc>
                <a:spcPct val="80000"/>
              </a:lnSpc>
              <a:spcBef>
                <a:spcPts val="0"/>
              </a:spcBef>
              <a:spcAft>
                <a:spcPts val="0"/>
              </a:spcAft>
              <a:buSzPts val="688"/>
              <a:buNone/>
            </a:pPr>
            <a:r>
              <a:t/>
            </a:r>
            <a:endParaRPr sz="1475">
              <a:latin typeface="Calibri"/>
              <a:ea typeface="Calibri"/>
              <a:cs typeface="Calibri"/>
              <a:sym typeface="Calibri"/>
            </a:endParaRPr>
          </a:p>
          <a:p>
            <a:pPr indent="0" lvl="0" marL="457200" rtl="0" algn="l">
              <a:lnSpc>
                <a:spcPct val="70000"/>
              </a:lnSpc>
              <a:spcBef>
                <a:spcPts val="0"/>
              </a:spcBef>
              <a:spcAft>
                <a:spcPts val="0"/>
              </a:spcAft>
              <a:buSzPts val="688"/>
              <a:buNone/>
            </a:pPr>
            <a:r>
              <a:t/>
            </a:r>
            <a:endParaRPr b="1" sz="1287">
              <a:solidFill>
                <a:srgbClr val="002060"/>
              </a:solidFill>
            </a:endParaRPr>
          </a:p>
          <a:p>
            <a:pPr indent="0" lvl="0" marL="457200" rtl="0" algn="l">
              <a:lnSpc>
                <a:spcPct val="70000"/>
              </a:lnSpc>
              <a:spcBef>
                <a:spcPts val="0"/>
              </a:spcBef>
              <a:spcAft>
                <a:spcPts val="0"/>
              </a:spcAft>
              <a:buSzPts val="688"/>
              <a:buNone/>
            </a:pPr>
            <a:r>
              <a:t/>
            </a:r>
            <a:endParaRPr b="1" sz="1287">
              <a:solidFill>
                <a:srgbClr val="002060"/>
              </a:solidFill>
            </a:endParaRPr>
          </a:p>
          <a:p>
            <a:pPr indent="0" lvl="0" marL="457200" rtl="0" algn="l">
              <a:lnSpc>
                <a:spcPct val="70000"/>
              </a:lnSpc>
              <a:spcBef>
                <a:spcPts val="0"/>
              </a:spcBef>
              <a:spcAft>
                <a:spcPts val="0"/>
              </a:spcAft>
              <a:buSzPts val="688"/>
              <a:buNone/>
            </a:pPr>
            <a:r>
              <a:t/>
            </a:r>
            <a:endParaRPr b="1" sz="1287">
              <a:solidFill>
                <a:srgbClr val="002060"/>
              </a:solidFill>
            </a:endParaRPr>
          </a:p>
          <a:p>
            <a:pPr indent="0" lvl="0" marL="457200" rtl="0" algn="l">
              <a:lnSpc>
                <a:spcPct val="70000"/>
              </a:lnSpc>
              <a:spcBef>
                <a:spcPts val="0"/>
              </a:spcBef>
              <a:spcAft>
                <a:spcPts val="0"/>
              </a:spcAft>
              <a:buSzPts val="688"/>
              <a:buNone/>
            </a:pPr>
            <a:r>
              <a:t/>
            </a:r>
            <a:endParaRPr b="1" sz="1287">
              <a:solidFill>
                <a:srgbClr val="002060"/>
              </a:solidFill>
            </a:endParaRPr>
          </a:p>
          <a:p>
            <a:pPr indent="0" lvl="0" marL="457200" rtl="0" algn="l">
              <a:lnSpc>
                <a:spcPct val="70000"/>
              </a:lnSpc>
              <a:spcBef>
                <a:spcPts val="0"/>
              </a:spcBef>
              <a:spcAft>
                <a:spcPts val="0"/>
              </a:spcAft>
              <a:buSzPts val="688"/>
              <a:buNone/>
            </a:pPr>
            <a:r>
              <a:t/>
            </a:r>
            <a:endParaRPr b="1" sz="1287">
              <a:solidFill>
                <a:srgbClr val="00206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33000"/>
          </a:blip>
          <a:stretch>
            <a:fillRect/>
          </a:stretch>
        </a:blipFill>
      </p:bgPr>
    </p:bg>
    <p:spTree>
      <p:nvGrpSpPr>
        <p:cNvPr id="496" name="Shape 496"/>
        <p:cNvGrpSpPr/>
        <p:nvPr/>
      </p:nvGrpSpPr>
      <p:grpSpPr>
        <a:xfrm>
          <a:off x="0" y="0"/>
          <a:ext cx="0" cy="0"/>
          <a:chOff x="0" y="0"/>
          <a:chExt cx="0" cy="0"/>
        </a:xfrm>
      </p:grpSpPr>
      <p:sp>
        <p:nvSpPr>
          <p:cNvPr id="497" name="Google Shape;497;p17"/>
          <p:cNvSpPr txBox="1"/>
          <p:nvPr/>
        </p:nvSpPr>
        <p:spPr>
          <a:xfrm>
            <a:off x="-501041" y="0"/>
            <a:ext cx="9144000" cy="1177447"/>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2400" u="none" cap="none" strike="noStrike">
                <a:solidFill>
                  <a:srgbClr val="3F3F3F"/>
                </a:solidFill>
                <a:latin typeface="Calibri"/>
                <a:ea typeface="Calibri"/>
                <a:cs typeface="Calibri"/>
                <a:sym typeface="Calibri"/>
              </a:rPr>
              <a:t>Βακιλλος του άνθρακα ως βιοόπλο στην ΕΣΣΔ</a:t>
            </a:r>
            <a:br>
              <a:rPr b="0" i="0" lang="en-US" sz="3600" u="none" cap="none" strike="noStrike">
                <a:solidFill>
                  <a:schemeClr val="dk1"/>
                </a:solidFill>
                <a:latin typeface="Libre Franklin Thin"/>
                <a:ea typeface="Libre Franklin Thin"/>
                <a:cs typeface="Libre Franklin Thin"/>
                <a:sym typeface="Libre Franklin Thin"/>
              </a:rPr>
            </a:br>
            <a:r>
              <a:rPr b="0" i="0" lang="en-US" sz="3600" u="none" cap="none" strike="noStrike">
                <a:solidFill>
                  <a:srgbClr val="000000"/>
                </a:solidFill>
                <a:latin typeface="Libre Franklin Thin"/>
                <a:ea typeface="Libre Franklin Thin"/>
                <a:cs typeface="Libre Franklin Thin"/>
                <a:sym typeface="Libre Franklin Thin"/>
              </a:rPr>
              <a:t>	</a:t>
            </a:r>
            <a:endParaRPr b="0" i="0" sz="1400" u="none" cap="none" strike="noStrike">
              <a:solidFill>
                <a:srgbClr val="000000"/>
              </a:solidFill>
              <a:latin typeface="Arial"/>
              <a:ea typeface="Arial"/>
              <a:cs typeface="Arial"/>
              <a:sym typeface="Arial"/>
            </a:endParaRPr>
          </a:p>
        </p:txBody>
      </p:sp>
      <p:sp>
        <p:nvSpPr>
          <p:cNvPr id="498" name="Google Shape;498;p17"/>
          <p:cNvSpPr txBox="1"/>
          <p:nvPr/>
        </p:nvSpPr>
        <p:spPr>
          <a:xfrm>
            <a:off x="914400" y="685800"/>
            <a:ext cx="6858000" cy="553997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H ΕΣΣΔ μετά τις επιθέσεις άνθρακα του Α’ ΠΠ σχεδιάζουν το δικό τους προγραμμα βιοόπλων</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Δημιουργούν στρατόπεδα συγκέντρωσης επιστημόνων (Sharashka – </a:t>
            </a:r>
            <a:r>
              <a:rPr b="0" i="0" lang="en-US" sz="2200" u="none" cap="none" strike="noStrike">
                <a:solidFill>
                  <a:srgbClr val="000000"/>
                </a:solidFill>
                <a:latin typeface="Calibri"/>
                <a:ea typeface="Calibri"/>
                <a:cs typeface="Calibri"/>
                <a:sym typeface="Calibri"/>
              </a:rPr>
              <a:t>шара́шка) , όπου επιστήμονες εργάζονται εξαναγκαστικά σε μελέτες με ανθρώπινο πειραματισμό κυρίως κρατουμένων</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Στο συγκεκριμένο εργαστήριο (Γραφείο Πειραματικού Σχεδιασμού), το 1930, σωρεύονται 19 κορυφαίοι μικροβιολόγοι όπου έως το 1940 ένα μεγάλο μέρος τους έχει εκτελεστεί από τις εκκαθαρίσεις του Στάλιν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41000"/>
          </a:blip>
          <a:stretch>
            <a:fillRect/>
          </a:stretch>
        </a:blipFill>
      </p:bgPr>
    </p:bg>
    <p:spTree>
      <p:nvGrpSpPr>
        <p:cNvPr id="502" name="Shape 502"/>
        <p:cNvGrpSpPr/>
        <p:nvPr/>
      </p:nvGrpSpPr>
      <p:grpSpPr>
        <a:xfrm>
          <a:off x="0" y="0"/>
          <a:ext cx="0" cy="0"/>
          <a:chOff x="0" y="0"/>
          <a:chExt cx="0" cy="0"/>
        </a:xfrm>
      </p:grpSpPr>
      <p:sp>
        <p:nvSpPr>
          <p:cNvPr id="503" name="Google Shape;503;p18"/>
          <p:cNvSpPr txBox="1"/>
          <p:nvPr/>
        </p:nvSpPr>
        <p:spPr>
          <a:xfrm>
            <a:off x="-501041" y="0"/>
            <a:ext cx="9144000" cy="1177447"/>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2400" u="none" cap="none" strike="noStrike">
                <a:solidFill>
                  <a:srgbClr val="3F3F3F"/>
                </a:solidFill>
                <a:latin typeface="Calibri"/>
                <a:ea typeface="Calibri"/>
                <a:cs typeface="Calibri"/>
                <a:sym typeface="Calibri"/>
              </a:rPr>
              <a:t>Βακιλλος του άνθρακα ως βιοόπλο στην ΕΣΣΔ</a:t>
            </a:r>
            <a:br>
              <a:rPr b="0" i="0" lang="en-US" sz="3600" u="none" cap="none" strike="noStrike">
                <a:solidFill>
                  <a:schemeClr val="dk1"/>
                </a:solidFill>
                <a:latin typeface="Libre Franklin Thin"/>
                <a:ea typeface="Libre Franklin Thin"/>
                <a:cs typeface="Libre Franklin Thin"/>
                <a:sym typeface="Libre Franklin Thin"/>
              </a:rPr>
            </a:br>
            <a:r>
              <a:rPr b="0" i="0" lang="en-US" sz="3600" u="none" cap="none" strike="noStrike">
                <a:solidFill>
                  <a:srgbClr val="000000"/>
                </a:solidFill>
                <a:latin typeface="Libre Franklin Thin"/>
                <a:ea typeface="Libre Franklin Thin"/>
                <a:cs typeface="Libre Franklin Thin"/>
                <a:sym typeface="Libre Franklin Thin"/>
              </a:rPr>
              <a:t>	</a:t>
            </a:r>
            <a:endParaRPr b="0" i="0" sz="1400" u="none" cap="none" strike="noStrike">
              <a:solidFill>
                <a:srgbClr val="000000"/>
              </a:solidFill>
              <a:latin typeface="Arial"/>
              <a:ea typeface="Arial"/>
              <a:cs typeface="Arial"/>
              <a:sym typeface="Arial"/>
            </a:endParaRPr>
          </a:p>
        </p:txBody>
      </p:sp>
      <p:sp>
        <p:nvSpPr>
          <p:cNvPr id="504" name="Google Shape;504;p18"/>
          <p:cNvSpPr txBox="1"/>
          <p:nvPr/>
        </p:nvSpPr>
        <p:spPr>
          <a:xfrm>
            <a:off x="914400" y="685800"/>
            <a:ext cx="6858000" cy="553997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Το 1956 το εργαστήριο άνθρακα έχει μία διαρροή και κατά την απολύμανση ένας αρουραίος φέρει μεταλλαγμένο στέλεχος* άνθρακα</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Ο Κόκκινος Στρατός διατάσσει την άμεση καλλιέργεια αυτού του βακτηρίου σε μεγάλους αριθμούς και έτσι γεννάται ο άνθρακας 836</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chemeClr val="dk1"/>
              </a:buClr>
              <a:buSzPts val="2000"/>
              <a:buFont typeface="Arial"/>
              <a:buChar char="•"/>
            </a:pPr>
            <a:r>
              <a:rPr b="0" i="0" lang="en-US" sz="2200" u="none" cap="none" strike="noStrike">
                <a:solidFill>
                  <a:schemeClr val="dk1"/>
                </a:solidFill>
                <a:latin typeface="Calibri"/>
                <a:ea typeface="Calibri"/>
                <a:cs typeface="Calibri"/>
                <a:sym typeface="Calibri"/>
              </a:rPr>
              <a:t>Το 1973 ΕΣΣΔ, ΗΠΑ και σχεδόν όλα τα κράτη συνυπογράφουν τη συνθήκη για την παύση παραγωγής βιολογικών όπλων και καταστροφής αποθεμάτων τους (ΒTWC)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*Το στέλεχος (strain) ειναι το ίδιο βακτήριο/ιός με παρόμοιο βασικό γονιδίωμα αλλά όχι ολόιδιο – μερικες φορες εχει διαφορετικα χαρακτηριστικά νόσησης</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508" name="Shape 508"/>
        <p:cNvGrpSpPr/>
        <p:nvPr/>
      </p:nvGrpSpPr>
      <p:grpSpPr>
        <a:xfrm>
          <a:off x="0" y="0"/>
          <a:ext cx="0" cy="0"/>
          <a:chOff x="0" y="0"/>
          <a:chExt cx="0" cy="0"/>
        </a:xfrm>
      </p:grpSpPr>
      <p:sp>
        <p:nvSpPr>
          <p:cNvPr id="509" name="Google Shape;509;p21"/>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10" name="Google Shape;510;p21"/>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11" name="Google Shape;511;p21"/>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12" name="Google Shape;512;p21"/>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13" name="Google Shape;513;p21"/>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To Biopreparat (</a:t>
            </a:r>
            <a:r>
              <a:rPr b="0" i="0" lang="en-US" sz="2400" u="none" cap="none" strike="noStrike">
                <a:solidFill>
                  <a:srgbClr val="000000"/>
                </a:solidFill>
                <a:latin typeface="Calibri"/>
                <a:ea typeface="Calibri"/>
                <a:cs typeface="Calibri"/>
                <a:sym typeface="Calibri"/>
              </a:rPr>
              <a:t>Биопрепарат</a:t>
            </a:r>
            <a:r>
              <a:rPr b="0" i="0" lang="en-US" sz="2200" u="none" cap="none" strike="noStrike">
                <a:solidFill>
                  <a:srgbClr val="000000"/>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514" name="Google Shape;514;p21"/>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Ένα χρόνο μετά την υπογραφή της συνθήκης ξεκινάει η πιο μαζική παραγωγή βιολογικών όπλων και άνθρακα στην ΕΣΣΔ με το νέο πρόγραμμα, το </a:t>
            </a:r>
            <a:r>
              <a:rPr b="0" i="0" lang="en-US" sz="2200" u="none" cap="none" strike="noStrike">
                <a:solidFill>
                  <a:schemeClr val="dk1"/>
                </a:solidFill>
                <a:latin typeface="Calibri"/>
                <a:ea typeface="Calibri"/>
                <a:cs typeface="Calibri"/>
                <a:sym typeface="Calibri"/>
              </a:rPr>
              <a:t>Biopreparat</a:t>
            </a:r>
            <a:endParaRPr b="0" i="0" sz="1400" u="none" cap="none" strike="noStrike">
              <a:solidFill>
                <a:srgbClr val="000000"/>
              </a:solidFill>
              <a:latin typeface="Arial"/>
              <a:ea typeface="Arial"/>
              <a:cs typeface="Arial"/>
              <a:sym typeface="Arial"/>
            </a:endParaRPr>
          </a:p>
          <a:p>
            <a:pPr indent="13970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Πειραματίζονται με ένα τεράστιο αριθμό μικροβίων</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Λειτουργούν εργοστάσιο παραγωγής άνθρακα με παραγωγή 5 τόνων άνθρακα 836 ημερησίως</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Μόλις 100 κιλά άνθρακα 836 επαρκούν να σκοτώσουν 3.000.000 ανθρώπους</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Δημιουργούν κεφαλές διηπειρωτικών βλημμάτων  (ICBM) χωράνε 400 κιλά άνθρακα,  επαρκούν για ολόκληρη τη Νέα Υόρκη</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518" name="Shape 518"/>
        <p:cNvGrpSpPr/>
        <p:nvPr/>
      </p:nvGrpSpPr>
      <p:grpSpPr>
        <a:xfrm>
          <a:off x="0" y="0"/>
          <a:ext cx="0" cy="0"/>
          <a:chOff x="0" y="0"/>
          <a:chExt cx="0" cy="0"/>
        </a:xfrm>
      </p:grpSpPr>
      <p:sp>
        <p:nvSpPr>
          <p:cNvPr id="519" name="Google Shape;519;p22"/>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20" name="Google Shape;520;p22"/>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21" name="Google Shape;521;p22"/>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22" name="Google Shape;522;p22"/>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23" name="Google Shape;523;p22"/>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To Biopreparat</a:t>
            </a:r>
            <a:endParaRPr b="0" i="0" sz="2400" u="none" cap="none" strike="noStrike">
              <a:solidFill>
                <a:schemeClr val="dk1"/>
              </a:solidFill>
              <a:latin typeface="Calibri"/>
              <a:ea typeface="Calibri"/>
              <a:cs typeface="Calibri"/>
              <a:sym typeface="Calibri"/>
            </a:endParaRPr>
          </a:p>
        </p:txBody>
      </p:sp>
      <p:sp>
        <p:nvSpPr>
          <p:cNvPr id="524" name="Google Shape;524;p22"/>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O αρχηγός του Βιοπρεπαράτ ( Ken Alibek – Kanadzan Alibekov) αυτομολεί στις ΗΠΑ και γράφει βιβλίο (Biohazard – Ken Alibek)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 Eίναι η μέγαλύτερη πηγή πληροφοριών σήμερα για το πρόγραμμα της ΕΣΣΔ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Είχε αναφερθεί ότι το 1979, μία επιδημία άνθρακα με 50 νεκρούς συνέβη στο Sverdlovsk της Ρωσίας</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Δημιουργείται επιτροπή με συμμετοχή ΗΠΑ και καταλήγουν ότι ήταν επιδημία γαστρεντερικού άνθρακα</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Με 66 νεκρούς από τους 96 που νόσησαν</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528" name="Shape 528"/>
        <p:cNvGrpSpPr/>
        <p:nvPr/>
      </p:nvGrpSpPr>
      <p:grpSpPr>
        <a:xfrm>
          <a:off x="0" y="0"/>
          <a:ext cx="0" cy="0"/>
          <a:chOff x="0" y="0"/>
          <a:chExt cx="0" cy="0"/>
        </a:xfrm>
      </p:grpSpPr>
      <p:sp>
        <p:nvSpPr>
          <p:cNvPr id="529" name="Google Shape;529;p23"/>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30" name="Google Shape;530;p23"/>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31" name="Google Shape;531;p23"/>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32" name="Google Shape;532;p23"/>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33" name="Google Shape;533;p23"/>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To βιολογικό Τσέρνομπιλ</a:t>
            </a:r>
            <a:endParaRPr b="0" i="0" sz="2400" u="none" cap="none" strike="noStrike">
              <a:solidFill>
                <a:schemeClr val="dk1"/>
              </a:solidFill>
              <a:latin typeface="Calibri"/>
              <a:ea typeface="Calibri"/>
              <a:cs typeface="Calibri"/>
              <a:sym typeface="Calibri"/>
            </a:endParaRPr>
          </a:p>
        </p:txBody>
      </p:sp>
      <p:sp>
        <p:nvSpPr>
          <p:cNvPr id="534" name="Google Shape;534;p23"/>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Το 1994 μία μελέτη του Meselson </a:t>
            </a:r>
            <a:r>
              <a:rPr b="0" i="1" lang="en-US" sz="2200" u="none" cap="none" strike="noStrike">
                <a:solidFill>
                  <a:srgbClr val="000000"/>
                </a:solidFill>
                <a:latin typeface="Calibri"/>
                <a:ea typeface="Calibri"/>
                <a:cs typeface="Calibri"/>
                <a:sym typeface="Calibri"/>
              </a:rPr>
              <a:t>(The Sverdlovsk Anthrax Outbreak of 1979, M.Meselson et al.) </a:t>
            </a:r>
            <a:r>
              <a:rPr b="0" i="0" lang="en-US" sz="2200" u="none" cap="none" strike="noStrike">
                <a:solidFill>
                  <a:srgbClr val="000000"/>
                </a:solidFill>
                <a:latin typeface="Calibri"/>
                <a:ea typeface="Calibri"/>
                <a:cs typeface="Calibri"/>
                <a:sym typeface="Calibri"/>
              </a:rPr>
              <a:t>αποκάλυψε ότι η ιστορία είχε μία άλλη τροπή</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Ο Meselson βρίσκει αρχεία αεροδρομίου, καταγράφοντας τον άνεμο εκείνη την ημέρα και παρατηρώντας ότι στην κατεύθυνση που φυσούσε πολλά ζώα πέθαναν (έως και 50 χλμ μακριά) αλλά και τα κρούσματα ανθρώπων εστιάζονταν σε εκείνη την περιοχή</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Αναζητώνται τα αρχεία των νοσούντων αλλά δεν ανευρίσκονται καθώς μαρτυρίες αναφέρουν την καταστροφή τους από την KGB</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22000"/>
          </a:blip>
          <a:stretch>
            <a:fillRect/>
          </a:stretch>
        </a:blipFill>
      </p:bgPr>
    </p:bg>
    <p:spTree>
      <p:nvGrpSpPr>
        <p:cNvPr id="345" name="Shape 345"/>
        <p:cNvGrpSpPr/>
        <p:nvPr/>
      </p:nvGrpSpPr>
      <p:grpSpPr>
        <a:xfrm>
          <a:off x="0" y="0"/>
          <a:ext cx="0" cy="0"/>
          <a:chOff x="0" y="0"/>
          <a:chExt cx="0" cy="0"/>
        </a:xfrm>
      </p:grpSpPr>
      <p:sp>
        <p:nvSpPr>
          <p:cNvPr id="346" name="Google Shape;346;p3"/>
          <p:cNvSpPr txBox="1"/>
          <p:nvPr>
            <p:ph type="title"/>
          </p:nvPr>
        </p:nvSpPr>
        <p:spPr>
          <a:xfrm>
            <a:off x="0" y="274638"/>
            <a:ext cx="9144000" cy="792162"/>
          </a:xfrm>
          <a:prstGeom prst="rect">
            <a:avLst/>
          </a:prstGeom>
          <a:noFill/>
          <a:ln>
            <a:noFill/>
          </a:ln>
        </p:spPr>
        <p:txBody>
          <a:bodyPr anchorCtr="0" anchor="b" bIns="45700" lIns="91425" spcFirstLastPara="1" rIns="91425" wrap="square" tIns="45700">
            <a:noAutofit/>
          </a:bodyPr>
          <a:lstStyle/>
          <a:p>
            <a:pPr indent="-342900" lvl="1" marL="800100" rtl="0" algn="ctr">
              <a:lnSpc>
                <a:spcPct val="100000"/>
              </a:lnSpc>
              <a:spcBef>
                <a:spcPts val="0"/>
              </a:spcBef>
              <a:spcAft>
                <a:spcPts val="0"/>
              </a:spcAft>
              <a:buSzPts val="1400"/>
              <a:buNone/>
            </a:pPr>
            <a:r>
              <a:rPr lang="en-US" sz="2400">
                <a:latin typeface="Calibri"/>
                <a:ea typeface="Calibri"/>
                <a:cs typeface="Calibri"/>
                <a:sym typeface="Calibri"/>
              </a:rPr>
              <a:t>Ο πόλεμος των Χιμπατζήδων της Γκόμπε (1974-1978)</a:t>
            </a:r>
            <a:br>
              <a:rPr lang="en-US" sz="2400">
                <a:latin typeface="Calibri"/>
                <a:ea typeface="Calibri"/>
                <a:cs typeface="Calibri"/>
                <a:sym typeface="Calibri"/>
              </a:rPr>
            </a:br>
            <a:r>
              <a:rPr lang="en-US">
                <a:latin typeface="Libre Franklin Thin"/>
                <a:ea typeface="Libre Franklin Thin"/>
                <a:cs typeface="Libre Franklin Thin"/>
                <a:sym typeface="Libre Franklin Thin"/>
              </a:rPr>
              <a:t>		</a:t>
            </a:r>
            <a:endParaRPr/>
          </a:p>
        </p:txBody>
      </p:sp>
      <p:sp>
        <p:nvSpPr>
          <p:cNvPr id="347" name="Google Shape;347;p3"/>
          <p:cNvSpPr txBox="1"/>
          <p:nvPr/>
        </p:nvSpPr>
        <p:spPr>
          <a:xfrm>
            <a:off x="177800" y="1330532"/>
            <a:ext cx="9067800" cy="3293100"/>
          </a:xfrm>
          <a:prstGeom prst="rect">
            <a:avLst/>
          </a:prstGeom>
          <a:noFill/>
          <a:ln>
            <a:noFill/>
          </a:ln>
        </p:spPr>
        <p:txBody>
          <a:bodyPr anchorCtr="0" anchor="t" bIns="45700" lIns="91425" spcFirstLastPara="1" rIns="91425" wrap="square" tIns="45700">
            <a:noAutofit/>
          </a:bodyPr>
          <a:lstStyle/>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200" u="none" cap="none" strike="noStrike">
                <a:solidFill>
                  <a:srgbClr val="000000"/>
                </a:solidFill>
                <a:latin typeface="Arial"/>
                <a:ea typeface="Arial"/>
                <a:cs typeface="Arial"/>
                <a:sym typeface="Arial"/>
              </a:rPr>
              <a:t>To 1974 καταγράφεται ένας τετραετής εμφύλιος πόλεμος ανάμεσα σε μία ομάδα χιμπατζήδων που διασπάται</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400" u="none" cap="none" strike="noStrike">
                <a:solidFill>
                  <a:schemeClr val="dk1"/>
                </a:solidFill>
                <a:latin typeface="Calibri"/>
                <a:ea typeface="Calibri"/>
                <a:cs typeface="Calibri"/>
                <a:sym typeface="Calibri"/>
              </a:rPr>
              <a:t>Δημιουργούνται 2 ομάδες οι Κασακέλα και οι Καχάμα</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400" u="none" cap="none" strike="noStrike">
                <a:solidFill>
                  <a:schemeClr val="dk1"/>
                </a:solidFill>
                <a:latin typeface="Calibri"/>
                <a:ea typeface="Calibri"/>
                <a:cs typeface="Calibri"/>
                <a:sym typeface="Calibri"/>
              </a:rPr>
              <a:t>Οι Κασακέλα αποτελούνται απο βάρβαρα αρσενικά, εν αντιθέσει με την πιο φιλήσυχη φύση των Καχάμα</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400" u="none" cap="none" strike="noStrike">
                <a:solidFill>
                  <a:schemeClr val="dk1"/>
                </a:solidFill>
                <a:latin typeface="Calibri"/>
                <a:ea typeface="Calibri"/>
                <a:cs typeface="Calibri"/>
                <a:sym typeface="Calibri"/>
              </a:rPr>
              <a:t>Δεν υπήρχε έλλειψη τροφής, ούτε ζωτικού χώρου για να αιτιολογηθεί ο ανταγωνισμός</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400" u="none" cap="none" strike="noStrike">
                <a:solidFill>
                  <a:schemeClr val="dk1"/>
                </a:solidFill>
                <a:latin typeface="Calibri"/>
                <a:ea typeface="Calibri"/>
                <a:cs typeface="Calibri"/>
                <a:sym typeface="Calibri"/>
              </a:rPr>
              <a:t>Οι Κασακέλα ξεκινάνε στοχευμένες δολοφονίες στους Καχάμα</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400" u="none" cap="none" strike="noStrike">
              <a:solidFill>
                <a:schemeClr val="dk1"/>
              </a:solidFill>
              <a:latin typeface="Calibri"/>
              <a:ea typeface="Calibri"/>
              <a:cs typeface="Calibri"/>
              <a:sym typeface="Calibri"/>
            </a:endParaRPr>
          </a:p>
        </p:txBody>
      </p:sp>
      <p:sp>
        <p:nvSpPr>
          <p:cNvPr id="348" name="Google Shape;348;p3"/>
          <p:cNvSpPr txBox="1"/>
          <p:nvPr/>
        </p:nvSpPr>
        <p:spPr>
          <a:xfrm>
            <a:off x="304800" y="3581400"/>
            <a:ext cx="8458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538" name="Shape 538"/>
        <p:cNvGrpSpPr/>
        <p:nvPr/>
      </p:nvGrpSpPr>
      <p:grpSpPr>
        <a:xfrm>
          <a:off x="0" y="0"/>
          <a:ext cx="0" cy="0"/>
          <a:chOff x="0" y="0"/>
          <a:chExt cx="0" cy="0"/>
        </a:xfrm>
      </p:grpSpPr>
      <p:sp>
        <p:nvSpPr>
          <p:cNvPr id="539" name="Google Shape;539;p24"/>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40" name="Google Shape;540;p24"/>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41" name="Google Shape;541;p24"/>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42" name="Google Shape;542;p24"/>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43" name="Google Shape;543;p24"/>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544" name="Google Shape;544;p24"/>
          <p:cNvPicPr preferRelativeResize="0"/>
          <p:nvPr/>
        </p:nvPicPr>
        <p:blipFill rotWithShape="1">
          <a:blip r:embed="rId4">
            <a:alphaModFix/>
          </a:blip>
          <a:srcRect b="0" l="0" r="0" t="0"/>
          <a:stretch/>
        </p:blipFill>
        <p:spPr>
          <a:xfrm>
            <a:off x="5318630" y="952143"/>
            <a:ext cx="3677162" cy="5818388"/>
          </a:xfrm>
          <a:prstGeom prst="rect">
            <a:avLst/>
          </a:prstGeom>
          <a:noFill/>
          <a:ln>
            <a:noFill/>
          </a:ln>
        </p:spPr>
      </p:pic>
      <p:pic>
        <p:nvPicPr>
          <p:cNvPr id="545" name="Google Shape;545;p24"/>
          <p:cNvPicPr preferRelativeResize="0"/>
          <p:nvPr/>
        </p:nvPicPr>
        <p:blipFill rotWithShape="1">
          <a:blip r:embed="rId5">
            <a:alphaModFix/>
          </a:blip>
          <a:srcRect b="0" l="0" r="0" t="0"/>
          <a:stretch/>
        </p:blipFill>
        <p:spPr>
          <a:xfrm>
            <a:off x="264799" y="891913"/>
            <a:ext cx="3971925" cy="587861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549" name="Shape 549"/>
        <p:cNvGrpSpPr/>
        <p:nvPr/>
      </p:nvGrpSpPr>
      <p:grpSpPr>
        <a:xfrm>
          <a:off x="0" y="0"/>
          <a:ext cx="0" cy="0"/>
          <a:chOff x="0" y="0"/>
          <a:chExt cx="0" cy="0"/>
        </a:xfrm>
      </p:grpSpPr>
      <p:sp>
        <p:nvSpPr>
          <p:cNvPr id="550" name="Google Shape;550;p25"/>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51" name="Google Shape;551;p25"/>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52" name="Google Shape;552;p25"/>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53" name="Google Shape;553;p25"/>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54" name="Google Shape;554;p25"/>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To βιολογικό Τσέρνομπιλ</a:t>
            </a:r>
            <a:endParaRPr b="0" i="0" sz="2400" u="none" cap="none" strike="noStrike">
              <a:solidFill>
                <a:schemeClr val="dk1"/>
              </a:solidFill>
              <a:latin typeface="Calibri"/>
              <a:ea typeface="Calibri"/>
              <a:cs typeface="Calibri"/>
              <a:sym typeface="Calibri"/>
            </a:endParaRPr>
          </a:p>
        </p:txBody>
      </p:sp>
      <p:sp>
        <p:nvSpPr>
          <p:cNvPr id="555" name="Google Shape;555;p25"/>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O Ken Alibek επιβεβαιώνει την υπόθεση του Meselson</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Το ατύχημα συνέβη κατά την αλλαγή ενός φίλτρου καμίνου παραγωγής, όπου δεν αντικαταστάθηκε και απελευθερώθηκε άνθρακας για κάποιες ώρες στην ατμόσφαιρα</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Η επιτροπή ελέγχου που είχε αποδώσει τα κρούσματα σε γαστρεντερικό άνθρακα δεν αναλογίστηκε τον λόγο που τα κρούσματα ήταν αμιγώς εργάτες ενός εργοστασίου κεραμεικών δίπλα από την κάμινο και μάλιστα ενώ οι οικογένειες τους δεν νόσησαν (ενώ λάμβαναν ίδια γεύματα)</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Στη γύρω περιοχή η ΕΣΣΔ κάνει καμπάνια μαζικού εμβολιασμού κατά του άνθρακα</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41000"/>
          </a:blip>
          <a:stretch>
            <a:fillRect/>
          </a:stretch>
        </a:blipFill>
      </p:bgPr>
    </p:bg>
    <p:spTree>
      <p:nvGrpSpPr>
        <p:cNvPr id="559" name="Shape 559"/>
        <p:cNvGrpSpPr/>
        <p:nvPr/>
      </p:nvGrpSpPr>
      <p:grpSpPr>
        <a:xfrm>
          <a:off x="0" y="0"/>
          <a:ext cx="0" cy="0"/>
          <a:chOff x="0" y="0"/>
          <a:chExt cx="0" cy="0"/>
        </a:xfrm>
      </p:grpSpPr>
      <p:sp>
        <p:nvSpPr>
          <p:cNvPr id="560" name="Google Shape;560;p26"/>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61" name="Google Shape;561;p26"/>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62" name="Google Shape;562;p26"/>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63" name="Google Shape;563;p26"/>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64" name="Google Shape;564;p26"/>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Πως λειτουργούσε ο άνθρακας 836</a:t>
            </a:r>
            <a:endParaRPr b="0" i="0" sz="2400" u="none" cap="none" strike="noStrike">
              <a:solidFill>
                <a:schemeClr val="dk1"/>
              </a:solidFill>
              <a:latin typeface="Calibri"/>
              <a:ea typeface="Calibri"/>
              <a:cs typeface="Calibri"/>
              <a:sym typeface="Calibri"/>
            </a:endParaRPr>
          </a:p>
        </p:txBody>
      </p:sp>
      <p:sp>
        <p:nvSpPr>
          <p:cNvPr id="565" name="Google Shape;565;p26"/>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Εν αρχή μία κεφαλή με άνθρακα 836 ρίπτει άνθρακα σε μεγάλο ύψος πάνω από μια πόλη για την αύξηση της διασποράς</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Ξαφνικά οι κάτοικοι έχουν συμπτώματα απλού κρυολογήματος (καταρροή, κυνάγχη και ίσως πυρετό είτε δεκατική πυρετική κίνηση) – αν χορηγηθεί αντιβιοτική αγωγή σε αυτή τη φάση ο ασθενής διασώζεται</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Σε 4-5 ημέρες είναι όλιγοσυμπτωματικοί είτε άσυμπτωματικοί</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Σε 7 -14 ημέρες από την έναρξη των πρώτων συμπτωμάτων ο άνθρακας μπαίνει στην κεραυνοβόλο φάση του</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8000"/>
          </a:blip>
          <a:stretch>
            <a:fillRect/>
          </a:stretch>
        </a:blipFill>
      </p:bgPr>
    </p:bg>
    <p:spTree>
      <p:nvGrpSpPr>
        <p:cNvPr id="569" name="Shape 569"/>
        <p:cNvGrpSpPr/>
        <p:nvPr/>
      </p:nvGrpSpPr>
      <p:grpSpPr>
        <a:xfrm>
          <a:off x="0" y="0"/>
          <a:ext cx="0" cy="0"/>
          <a:chOff x="0" y="0"/>
          <a:chExt cx="0" cy="0"/>
        </a:xfrm>
      </p:grpSpPr>
      <p:sp>
        <p:nvSpPr>
          <p:cNvPr id="570" name="Google Shape;570;p27"/>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71" name="Google Shape;571;p27"/>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72" name="Google Shape;572;p27"/>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73" name="Google Shape;573;p27"/>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74" name="Google Shape;574;p27"/>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Πως λειτουργούσε ο άνθρακας 836</a:t>
            </a:r>
            <a:endParaRPr b="0" i="0" sz="2400" u="none" cap="none" strike="noStrike">
              <a:solidFill>
                <a:schemeClr val="dk1"/>
              </a:solidFill>
              <a:latin typeface="Calibri"/>
              <a:ea typeface="Calibri"/>
              <a:cs typeface="Calibri"/>
              <a:sym typeface="Calibri"/>
            </a:endParaRPr>
          </a:p>
        </p:txBody>
      </p:sp>
      <p:sp>
        <p:nvSpPr>
          <p:cNvPr id="575" name="Google Shape;575;p27"/>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Γίνεται μία ταχύτατη πνευμονία που οδηγεί σε σηπτική καταπληξία μέσα σε λίγες ώρες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Υπάρχει δυσκολία απόκρισης σε αντιβιοτική αγωγή και ειδικά ο άνθρακας 836 έχει αντίσταση στις περισσότερες</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Στον πνευμονικά άνθρακα, κατά την κεραυνοβόλο φάση,η διασωλήνωση δεν αυξάνει στο ελάχιστον την πιθανότητα επιβίωσης (πόσο μάλλον με άνθρακα 836)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Μαζική κατάρρευση το συστήματος υγείας – μαζικός θάνατος ανθρώπων και όλων των ζώων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Ολοκληρωτικός πόλεμος – έγκλημα κατά της ανθρωπότητας και όχι μόνο</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3000"/>
          </a:blip>
          <a:stretch>
            <a:fillRect/>
          </a:stretch>
        </a:blipFill>
      </p:bgPr>
    </p:bg>
    <p:spTree>
      <p:nvGrpSpPr>
        <p:cNvPr id="579" name="Shape 579"/>
        <p:cNvGrpSpPr/>
        <p:nvPr/>
      </p:nvGrpSpPr>
      <p:grpSpPr>
        <a:xfrm>
          <a:off x="0" y="0"/>
          <a:ext cx="0" cy="0"/>
          <a:chOff x="0" y="0"/>
          <a:chExt cx="0" cy="0"/>
        </a:xfrm>
      </p:grpSpPr>
      <p:sp>
        <p:nvSpPr>
          <p:cNvPr id="580" name="Google Shape;580;p28"/>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81" name="Google Shape;581;p28"/>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82" name="Google Shape;582;p28"/>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83" name="Google Shape;583;p28"/>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84" name="Google Shape;584;p28"/>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Το διεθνές δίκαιο και το δίκαιο του ισχυρού</a:t>
            </a:r>
            <a:endParaRPr b="0" i="0" sz="2400" u="none" cap="none" strike="noStrike">
              <a:solidFill>
                <a:schemeClr val="dk1"/>
              </a:solidFill>
              <a:latin typeface="Calibri"/>
              <a:ea typeface="Calibri"/>
              <a:cs typeface="Calibri"/>
              <a:sym typeface="Calibri"/>
            </a:endParaRPr>
          </a:p>
        </p:txBody>
      </p:sp>
      <p:sp>
        <p:nvSpPr>
          <p:cNvPr id="585" name="Google Shape;585;p28"/>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‘’Ο δυνατός προχωρά μέχρι εκεί που επιτρέπει η δύναμη του και ο αδύναμος μέχρι εκεί που επιτρέπει η αδυναμία του’’</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1" lang="en-US" sz="2200" u="none" cap="none" strike="noStrike">
                <a:solidFill>
                  <a:srgbClr val="000000"/>
                </a:solidFill>
                <a:latin typeface="Arial"/>
                <a:ea typeface="Arial"/>
                <a:cs typeface="Arial"/>
                <a:sym typeface="Arial"/>
              </a:rPr>
              <a:t> “φ</a:t>
            </a:r>
            <a:r>
              <a:rPr b="0" i="1" lang="en-US" sz="2200" u="none" cap="none" strike="noStrike">
                <a:solidFill>
                  <a:srgbClr val="000000"/>
                </a:solidFill>
                <a:latin typeface="Calibri"/>
                <a:ea typeface="Calibri"/>
                <a:cs typeface="Calibri"/>
                <a:sym typeface="Calibri"/>
              </a:rPr>
              <a:t>ημί γαρ εγώ είναι το δίκαιον ουκ άλλο τι ή το του κρείττονος συμφέρον ”  - </a:t>
            </a:r>
            <a:r>
              <a:rPr b="0" i="0" lang="en-US" sz="2200" u="none" cap="none" strike="noStrike">
                <a:solidFill>
                  <a:srgbClr val="000000"/>
                </a:solidFill>
                <a:latin typeface="Calibri"/>
                <a:ea typeface="Calibri"/>
                <a:cs typeface="Calibri"/>
                <a:sym typeface="Calibri"/>
              </a:rPr>
              <a:t>λέω ότι το δίκαιο δεν είναι τίποτα άλλο από το συμφέρον του ισχυρότερου</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1" lang="en-US" sz="2200" u="none" cap="none" strike="noStrike">
                <a:solidFill>
                  <a:srgbClr val="000000"/>
                </a:solidFill>
                <a:latin typeface="Calibri"/>
                <a:ea typeface="Calibri"/>
                <a:cs typeface="Calibri"/>
                <a:sym typeface="Calibri"/>
              </a:rPr>
              <a:t>                                                                                           Θουκυδίδης</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589" name="Shape 589"/>
        <p:cNvGrpSpPr/>
        <p:nvPr/>
      </p:nvGrpSpPr>
      <p:grpSpPr>
        <a:xfrm>
          <a:off x="0" y="0"/>
          <a:ext cx="0" cy="0"/>
          <a:chOff x="0" y="0"/>
          <a:chExt cx="0" cy="0"/>
        </a:xfrm>
      </p:grpSpPr>
      <p:sp>
        <p:nvSpPr>
          <p:cNvPr id="590" name="Google Shape;590;p29"/>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591" name="Google Shape;591;p29"/>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592" name="Google Shape;592;p29"/>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593" name="Google Shape;593;p29"/>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594" name="Google Shape;594;p29"/>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Στο σήμερα</a:t>
            </a:r>
            <a:endParaRPr b="0" i="0" sz="2400" u="none" cap="none" strike="noStrike">
              <a:solidFill>
                <a:schemeClr val="dk1"/>
              </a:solidFill>
              <a:latin typeface="Calibri"/>
              <a:ea typeface="Calibri"/>
              <a:cs typeface="Calibri"/>
              <a:sym typeface="Calibri"/>
            </a:endParaRPr>
          </a:p>
        </p:txBody>
      </p:sp>
      <p:sp>
        <p:nvSpPr>
          <p:cNvPr id="595" name="Google Shape;595;p29"/>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To 2001 αποστέλλονται σε 2 γερουσιαστές των ΗΠΑ γράμματα με άνθρακα (strain Ames)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Οι γερουσιαστές δεν μολύνονται αλλά από το προσωπικό τους μολύνονται 22 και πεθαίνουν 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Ο Μπόρις Γιέλτσιν υπέγραψε την κατάργηση των Ρωσικών βιολογικών όπλων αλλά ποτέ δεν επιτράπηκε σε εμπειρογνώμονες η επίσκεψη στις πρώην εγκαταστάσεις Βιοπρεπαράτ</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Tα Σοβιετικά βιολογικά όπλα αποθηκεύονται και θάβονται στη λίμνη Αράλη, στο νησί Βοζροζντένιγια και παραμένουν ως σήμερα</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599" name="Shape 599"/>
        <p:cNvGrpSpPr/>
        <p:nvPr/>
      </p:nvGrpSpPr>
      <p:grpSpPr>
        <a:xfrm>
          <a:off x="0" y="0"/>
          <a:ext cx="0" cy="0"/>
          <a:chOff x="0" y="0"/>
          <a:chExt cx="0" cy="0"/>
        </a:xfrm>
      </p:grpSpPr>
      <p:sp>
        <p:nvSpPr>
          <p:cNvPr id="600" name="Google Shape;600;p30"/>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01" name="Google Shape;601;p30"/>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02" name="Google Shape;602;p30"/>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03" name="Google Shape;603;p30"/>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04" name="Google Shape;604;p30"/>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λίμνη Αράλη</a:t>
            </a:r>
            <a:endParaRPr b="0" i="0" sz="2400" u="none" cap="none" strike="noStrike">
              <a:solidFill>
                <a:schemeClr val="dk1"/>
              </a:solidFill>
              <a:latin typeface="Calibri"/>
              <a:ea typeface="Calibri"/>
              <a:cs typeface="Calibri"/>
              <a:sym typeface="Calibri"/>
            </a:endParaRPr>
          </a:p>
        </p:txBody>
      </p:sp>
      <p:sp>
        <p:nvSpPr>
          <p:cNvPr id="605" name="Google Shape;605;p30"/>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Ήταν η τέταρτη πιο μεγάλη λίμνη του πλανήτη το 1960</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Είχε πολλά νησιά (1.100) και μεγάλη βιοποικιλότητα</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Η ανθρώπινη παρέμβαση για αύξηση καλλιέργειας και άρδευσης την κατέστρεψε σχεδόν εξαφανίζοντας την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Τα αποθηκευμένα βιολογικά όπλα βρίσκονται εκεί σε αμφίβολες συνθήκες συντήρησης</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609" name="Shape 609"/>
        <p:cNvGrpSpPr/>
        <p:nvPr/>
      </p:nvGrpSpPr>
      <p:grpSpPr>
        <a:xfrm>
          <a:off x="0" y="0"/>
          <a:ext cx="0" cy="0"/>
          <a:chOff x="0" y="0"/>
          <a:chExt cx="0" cy="0"/>
        </a:xfrm>
      </p:grpSpPr>
      <p:sp>
        <p:nvSpPr>
          <p:cNvPr id="610" name="Google Shape;610;p31"/>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11" name="Google Shape;611;p31"/>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12" name="Google Shape;612;p31"/>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13" name="Google Shape;613;p31"/>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14" name="Google Shape;614;p31"/>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λίμνη Αράλη</a:t>
            </a:r>
            <a:endParaRPr b="0" i="0" sz="2400" u="none" cap="none" strike="noStrike">
              <a:solidFill>
                <a:schemeClr val="dk1"/>
              </a:solidFill>
              <a:latin typeface="Calibri"/>
              <a:ea typeface="Calibri"/>
              <a:cs typeface="Calibri"/>
              <a:sym typeface="Calibri"/>
            </a:endParaRPr>
          </a:p>
        </p:txBody>
      </p:sp>
      <p:sp>
        <p:nvSpPr>
          <p:cNvPr id="615" name="Google Shape;615;p31"/>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Users\me\Desktop\Biowar\Aral_Sea.gif" id="616" name="Google Shape;616;p31"/>
          <p:cNvPicPr preferRelativeResize="0"/>
          <p:nvPr/>
        </p:nvPicPr>
        <p:blipFill rotWithShape="1">
          <a:blip r:embed="rId4">
            <a:alphaModFix/>
          </a:blip>
          <a:srcRect b="0" l="0" r="0" t="0"/>
          <a:stretch/>
        </p:blipFill>
        <p:spPr>
          <a:xfrm>
            <a:off x="446618" y="1412667"/>
            <a:ext cx="3322840" cy="4859654"/>
          </a:xfrm>
          <a:prstGeom prst="rect">
            <a:avLst/>
          </a:prstGeom>
          <a:noFill/>
          <a:ln>
            <a:noFill/>
          </a:ln>
        </p:spPr>
      </p:pic>
      <p:pic>
        <p:nvPicPr>
          <p:cNvPr descr="C:\Users\me\Desktop\Biowar\Screenshot2014-03-27at5.07.46PM.png" id="617" name="Google Shape;617;p31"/>
          <p:cNvPicPr preferRelativeResize="0"/>
          <p:nvPr/>
        </p:nvPicPr>
        <p:blipFill rotWithShape="1">
          <a:blip r:embed="rId5">
            <a:alphaModFix/>
          </a:blip>
          <a:srcRect b="0" l="0" r="0" t="0"/>
          <a:stretch/>
        </p:blipFill>
        <p:spPr>
          <a:xfrm>
            <a:off x="3769458" y="1449320"/>
            <a:ext cx="5374542" cy="3968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621" name="Shape 621"/>
        <p:cNvGrpSpPr/>
        <p:nvPr/>
      </p:nvGrpSpPr>
      <p:grpSpPr>
        <a:xfrm>
          <a:off x="0" y="0"/>
          <a:ext cx="0" cy="0"/>
          <a:chOff x="0" y="0"/>
          <a:chExt cx="0" cy="0"/>
        </a:xfrm>
      </p:grpSpPr>
      <p:sp>
        <p:nvSpPr>
          <p:cNvPr id="622" name="Google Shape;622;p32"/>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23" name="Google Shape;623;p32"/>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24" name="Google Shape;624;p32"/>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25" name="Google Shape;625;p32"/>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26" name="Google Shape;626;p32"/>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λίμνη Αράλη</a:t>
            </a:r>
            <a:endParaRPr b="0" i="0" sz="2400" u="none" cap="none" strike="noStrike">
              <a:solidFill>
                <a:schemeClr val="dk1"/>
              </a:solidFill>
              <a:latin typeface="Calibri"/>
              <a:ea typeface="Calibri"/>
              <a:cs typeface="Calibri"/>
              <a:sym typeface="Calibri"/>
            </a:endParaRPr>
          </a:p>
        </p:txBody>
      </p:sp>
      <p:sp>
        <p:nvSpPr>
          <p:cNvPr id="627" name="Google Shape;627;p32"/>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Users\me\Desktop\Biowar\1920px-Тарас_Шевченко_Шхуни_біля_форту_Косарал.jpg" id="628" name="Google Shape;628;p32"/>
          <p:cNvPicPr preferRelativeResize="0"/>
          <p:nvPr/>
        </p:nvPicPr>
        <p:blipFill rotWithShape="1">
          <a:blip r:embed="rId4">
            <a:alphaModFix/>
          </a:blip>
          <a:srcRect b="0" l="0" r="0" t="0"/>
          <a:stretch/>
        </p:blipFill>
        <p:spPr>
          <a:xfrm>
            <a:off x="1945290" y="1808086"/>
            <a:ext cx="5364145" cy="371858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632" name="Shape 632"/>
        <p:cNvGrpSpPr/>
        <p:nvPr/>
      </p:nvGrpSpPr>
      <p:grpSpPr>
        <a:xfrm>
          <a:off x="0" y="0"/>
          <a:ext cx="0" cy="0"/>
          <a:chOff x="0" y="0"/>
          <a:chExt cx="0" cy="0"/>
        </a:xfrm>
      </p:grpSpPr>
      <p:sp>
        <p:nvSpPr>
          <p:cNvPr id="633" name="Google Shape;633;p33"/>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34" name="Google Shape;634;p33"/>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35" name="Google Shape;635;p33"/>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36" name="Google Shape;636;p33"/>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37" name="Google Shape;637;p33"/>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λίμνη Αράλη</a:t>
            </a:r>
            <a:endParaRPr b="0" i="0" sz="2400" u="none" cap="none" strike="noStrike">
              <a:solidFill>
                <a:schemeClr val="dk1"/>
              </a:solidFill>
              <a:latin typeface="Calibri"/>
              <a:ea typeface="Calibri"/>
              <a:cs typeface="Calibri"/>
              <a:sym typeface="Calibri"/>
            </a:endParaRPr>
          </a:p>
        </p:txBody>
      </p:sp>
      <p:sp>
        <p:nvSpPr>
          <p:cNvPr id="638" name="Google Shape;638;p33"/>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Users\me\Desktop\Biowar\2v7wl3jdh6w21.jpg" id="639" name="Google Shape;639;p33"/>
          <p:cNvPicPr preferRelativeResize="0"/>
          <p:nvPr/>
        </p:nvPicPr>
        <p:blipFill rotWithShape="1">
          <a:blip r:embed="rId4">
            <a:alphaModFix/>
          </a:blip>
          <a:srcRect b="0" l="0" r="0" t="0"/>
          <a:stretch/>
        </p:blipFill>
        <p:spPr>
          <a:xfrm>
            <a:off x="1708341" y="1253378"/>
            <a:ext cx="5984202" cy="4488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24000"/>
          </a:blip>
          <a:stretch>
            <a:fillRect/>
          </a:stretch>
        </a:blipFill>
      </p:bgPr>
    </p:bg>
    <p:spTree>
      <p:nvGrpSpPr>
        <p:cNvPr id="352" name="Shape 352"/>
        <p:cNvGrpSpPr/>
        <p:nvPr/>
      </p:nvGrpSpPr>
      <p:grpSpPr>
        <a:xfrm>
          <a:off x="0" y="0"/>
          <a:ext cx="0" cy="0"/>
          <a:chOff x="0" y="0"/>
          <a:chExt cx="0" cy="0"/>
        </a:xfrm>
      </p:grpSpPr>
      <p:sp>
        <p:nvSpPr>
          <p:cNvPr id="353" name="Google Shape;353;p4"/>
          <p:cNvSpPr txBox="1"/>
          <p:nvPr>
            <p:ph type="title"/>
          </p:nvPr>
        </p:nvSpPr>
        <p:spPr>
          <a:xfrm>
            <a:off x="0" y="274638"/>
            <a:ext cx="9144000" cy="792162"/>
          </a:xfrm>
          <a:prstGeom prst="rect">
            <a:avLst/>
          </a:prstGeom>
          <a:noFill/>
          <a:ln>
            <a:noFill/>
          </a:ln>
        </p:spPr>
        <p:txBody>
          <a:bodyPr anchorCtr="0" anchor="b" bIns="45700" lIns="91425" spcFirstLastPara="1" rIns="91425" wrap="square" tIns="45700">
            <a:noAutofit/>
          </a:bodyPr>
          <a:lstStyle/>
          <a:p>
            <a:pPr indent="-342900" lvl="1" marL="800100" rtl="0" algn="ctr">
              <a:lnSpc>
                <a:spcPct val="100000"/>
              </a:lnSpc>
              <a:spcBef>
                <a:spcPts val="0"/>
              </a:spcBef>
              <a:spcAft>
                <a:spcPts val="0"/>
              </a:spcAft>
              <a:buSzPts val="1400"/>
              <a:buNone/>
            </a:pPr>
            <a:r>
              <a:rPr lang="en-US" sz="2400">
                <a:latin typeface="Calibri"/>
                <a:ea typeface="Calibri"/>
                <a:cs typeface="Calibri"/>
                <a:sym typeface="Calibri"/>
              </a:rPr>
              <a:t>Ορισμός</a:t>
            </a:r>
            <a:br>
              <a:rPr lang="en-US" sz="2400">
                <a:latin typeface="Calibri"/>
                <a:ea typeface="Calibri"/>
                <a:cs typeface="Calibri"/>
                <a:sym typeface="Calibri"/>
              </a:rPr>
            </a:br>
            <a:r>
              <a:rPr lang="en-US">
                <a:latin typeface="Libre Franklin Thin"/>
                <a:ea typeface="Libre Franklin Thin"/>
                <a:cs typeface="Libre Franklin Thin"/>
                <a:sym typeface="Libre Franklin Thin"/>
              </a:rPr>
              <a:t>		</a:t>
            </a:r>
            <a:endParaRPr/>
          </a:p>
        </p:txBody>
      </p:sp>
      <p:sp>
        <p:nvSpPr>
          <p:cNvPr id="354" name="Google Shape;354;p4"/>
          <p:cNvSpPr txBox="1"/>
          <p:nvPr/>
        </p:nvSpPr>
        <p:spPr>
          <a:xfrm>
            <a:off x="177800" y="1330532"/>
            <a:ext cx="9067800" cy="3293100"/>
          </a:xfrm>
          <a:prstGeom prst="rect">
            <a:avLst/>
          </a:prstGeom>
          <a:noFill/>
          <a:ln>
            <a:noFill/>
          </a:ln>
        </p:spPr>
        <p:txBody>
          <a:bodyPr anchorCtr="0" anchor="t" bIns="45700" lIns="91425" spcFirstLastPara="1" rIns="91425" wrap="square" tIns="45700">
            <a:noAutofit/>
          </a:bodyPr>
          <a:lstStyle/>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400" u="none" cap="none" strike="noStrike">
                <a:solidFill>
                  <a:schemeClr val="dk1"/>
                </a:solidFill>
                <a:latin typeface="Calibri"/>
                <a:ea typeface="Calibri"/>
                <a:cs typeface="Calibri"/>
                <a:sym typeface="Calibri"/>
              </a:rPr>
              <a:t>Μετά από τη δολοφονία, σαν πρακτική είχαν την επίδειξη ακρωτηριασμένων μελών της αντίπαλης ομάδας μάλλον για  τρομοκρατικούς σκοπούς</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400" u="none" cap="none" strike="noStrike">
                <a:solidFill>
                  <a:schemeClr val="dk1"/>
                </a:solidFill>
                <a:latin typeface="Calibri"/>
                <a:ea typeface="Calibri"/>
                <a:cs typeface="Calibri"/>
                <a:sym typeface="Calibri"/>
              </a:rPr>
              <a:t>Τα μέλη της αντίπαλης ομάδας που παρά το ότι δεν έφεραν αντίσταση στους Κασακέλα, δολοφονήθηκαν αργότερα με αποτέλεσμα την εξαφάνιση τους</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400" u="none" cap="none" strike="noStrike">
                <a:solidFill>
                  <a:schemeClr val="dk1"/>
                </a:solidFill>
                <a:latin typeface="Calibri"/>
                <a:ea typeface="Calibri"/>
                <a:cs typeface="Calibri"/>
                <a:sym typeface="Calibri"/>
              </a:rPr>
              <a:t>Αργότερα, συγκρούστηκαν με άλλη ομάδα χιμπατζήδων όπου νικήθηκαν και με τη σειρά τους, δολοφονήθηκαν</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400" u="none" cap="none" strike="noStrike">
                <a:solidFill>
                  <a:schemeClr val="dk1"/>
                </a:solidFill>
                <a:latin typeface="Calibri"/>
                <a:ea typeface="Calibri"/>
                <a:cs typeface="Calibri"/>
                <a:sym typeface="Calibri"/>
              </a:rPr>
              <a:t>Είναι η πρώτη καταγραφή ενός πιθανού πολέμου που ομοιάζει  σε ανθρώπινο και ίσως κάποιας μορφής γενοκτονία</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400" u="none" cap="none" strike="noStrike">
              <a:solidFill>
                <a:schemeClr val="dk1"/>
              </a:solidFill>
              <a:latin typeface="Calibri"/>
              <a:ea typeface="Calibri"/>
              <a:cs typeface="Calibri"/>
              <a:sym typeface="Calibri"/>
            </a:endParaRPr>
          </a:p>
        </p:txBody>
      </p:sp>
      <p:sp>
        <p:nvSpPr>
          <p:cNvPr id="355" name="Google Shape;355;p4"/>
          <p:cNvSpPr txBox="1"/>
          <p:nvPr/>
        </p:nvSpPr>
        <p:spPr>
          <a:xfrm>
            <a:off x="304800" y="3581400"/>
            <a:ext cx="8458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643" name="Shape 643"/>
        <p:cNvGrpSpPr/>
        <p:nvPr/>
      </p:nvGrpSpPr>
      <p:grpSpPr>
        <a:xfrm>
          <a:off x="0" y="0"/>
          <a:ext cx="0" cy="0"/>
          <a:chOff x="0" y="0"/>
          <a:chExt cx="0" cy="0"/>
        </a:xfrm>
      </p:grpSpPr>
      <p:sp>
        <p:nvSpPr>
          <p:cNvPr id="644" name="Google Shape;644;p34"/>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45" name="Google Shape;645;p34"/>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46" name="Google Shape;646;p34"/>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47" name="Google Shape;647;p34"/>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48" name="Google Shape;648;p34"/>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λίμνη Αράλη</a:t>
            </a:r>
            <a:endParaRPr b="0" i="0" sz="2400" u="none" cap="none" strike="noStrike">
              <a:solidFill>
                <a:schemeClr val="dk1"/>
              </a:solidFill>
              <a:latin typeface="Calibri"/>
              <a:ea typeface="Calibri"/>
              <a:cs typeface="Calibri"/>
              <a:sym typeface="Calibri"/>
            </a:endParaRPr>
          </a:p>
        </p:txBody>
      </p:sp>
      <p:sp>
        <p:nvSpPr>
          <p:cNvPr id="649" name="Google Shape;649;p34"/>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Users\me\Desktop\Biowar\Aral_sea.jpg" id="650" name="Google Shape;650;p34"/>
          <p:cNvPicPr preferRelativeResize="0"/>
          <p:nvPr/>
        </p:nvPicPr>
        <p:blipFill rotWithShape="1">
          <a:blip r:embed="rId4">
            <a:alphaModFix/>
          </a:blip>
          <a:srcRect b="0" l="0" r="0" t="0"/>
          <a:stretch/>
        </p:blipFill>
        <p:spPr>
          <a:xfrm>
            <a:off x="1000124" y="1260503"/>
            <a:ext cx="7143751" cy="4762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654" name="Shape 654"/>
        <p:cNvGrpSpPr/>
        <p:nvPr/>
      </p:nvGrpSpPr>
      <p:grpSpPr>
        <a:xfrm>
          <a:off x="0" y="0"/>
          <a:ext cx="0" cy="0"/>
          <a:chOff x="0" y="0"/>
          <a:chExt cx="0" cy="0"/>
        </a:xfrm>
      </p:grpSpPr>
      <p:sp>
        <p:nvSpPr>
          <p:cNvPr id="655" name="Google Shape;655;p35"/>
          <p:cNvSpPr txBox="1"/>
          <p:nvPr>
            <p:ph type="title"/>
          </p:nvPr>
        </p:nvSpPr>
        <p:spPr>
          <a:xfrm>
            <a:off x="685800" y="1524000"/>
            <a:ext cx="8229600" cy="792162"/>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56" name="Google Shape;656;p35"/>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57" name="Google Shape;657;p35"/>
          <p:cNvSpPr txBox="1"/>
          <p:nvPr/>
        </p:nvSpPr>
        <p:spPr>
          <a:xfrm>
            <a:off x="-190500" y="3352800"/>
            <a:ext cx="36576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58" name="Google Shape;658;p35"/>
          <p:cNvSpPr txBox="1"/>
          <p:nvPr/>
        </p:nvSpPr>
        <p:spPr>
          <a:xfrm>
            <a:off x="5448300" y="3352800"/>
            <a:ext cx="3657600"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59" name="Google Shape;659;p35"/>
          <p:cNvSpPr txBox="1"/>
          <p:nvPr/>
        </p:nvSpPr>
        <p:spPr>
          <a:xfrm>
            <a:off x="2250762" y="565759"/>
            <a:ext cx="4642476"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λίμνη Αράλη</a:t>
            </a:r>
            <a:endParaRPr b="0" i="0" sz="2400" u="none" cap="none" strike="noStrike">
              <a:solidFill>
                <a:schemeClr val="dk1"/>
              </a:solidFill>
              <a:latin typeface="Calibri"/>
              <a:ea typeface="Calibri"/>
              <a:cs typeface="Calibri"/>
              <a:sym typeface="Calibri"/>
            </a:endParaRPr>
          </a:p>
        </p:txBody>
      </p:sp>
      <p:sp>
        <p:nvSpPr>
          <p:cNvPr id="660" name="Google Shape;660;p35"/>
          <p:cNvSpPr txBox="1"/>
          <p:nvPr/>
        </p:nvSpPr>
        <p:spPr>
          <a:xfrm>
            <a:off x="779263" y="952143"/>
            <a:ext cx="76962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Users\me\Desktop\Biowar\6263925-HSC00001-32.jpg" id="661" name="Google Shape;661;p35"/>
          <p:cNvPicPr preferRelativeResize="0"/>
          <p:nvPr/>
        </p:nvPicPr>
        <p:blipFill rotWithShape="1">
          <a:blip r:embed="rId4">
            <a:alphaModFix/>
          </a:blip>
          <a:srcRect b="0" l="0" r="0" t="0"/>
          <a:stretch/>
        </p:blipFill>
        <p:spPr>
          <a:xfrm>
            <a:off x="1047236" y="1192992"/>
            <a:ext cx="7334250" cy="4886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rotWithShape="1">
          <a:blip r:embed="rId3">
            <a:alphaModFix amt="16000"/>
          </a:blip>
          <a:tile algn="tl" flip="none" tx="0" sx="100000" ty="0" sy="100000"/>
        </a:blipFill>
      </p:bgPr>
    </p:bg>
    <p:spTree>
      <p:nvGrpSpPr>
        <p:cNvPr id="665" name="Shape 665"/>
        <p:cNvGrpSpPr/>
        <p:nvPr/>
      </p:nvGrpSpPr>
      <p:grpSpPr>
        <a:xfrm>
          <a:off x="0" y="0"/>
          <a:ext cx="0" cy="0"/>
          <a:chOff x="0" y="0"/>
          <a:chExt cx="0" cy="0"/>
        </a:xfrm>
      </p:grpSpPr>
      <p:sp>
        <p:nvSpPr>
          <p:cNvPr id="666" name="Google Shape;666;g1a49d7bc068_0_0"/>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67" name="Google Shape;667;g1a49d7bc068_0_0"/>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68" name="Google Shape;668;g1a49d7bc068_0_0"/>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69" name="Google Shape;669;g1a49d7bc068_0_0"/>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70" name="Google Shape;670;g1a49d7bc068_0_0"/>
          <p:cNvSpPr txBox="1"/>
          <p:nvPr/>
        </p:nvSpPr>
        <p:spPr>
          <a:xfrm>
            <a:off x="2250762" y="56575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πανώλη</a:t>
            </a:r>
            <a:endParaRPr b="0" i="0" sz="2400" u="none" cap="none" strike="noStrike">
              <a:solidFill>
                <a:schemeClr val="dk1"/>
              </a:solidFill>
              <a:latin typeface="Calibri"/>
              <a:ea typeface="Calibri"/>
              <a:cs typeface="Calibri"/>
              <a:sym typeface="Calibri"/>
            </a:endParaRPr>
          </a:p>
        </p:txBody>
      </p:sp>
      <p:sp>
        <p:nvSpPr>
          <p:cNvPr id="671" name="Google Shape;671;g1a49d7bc068_0_0"/>
          <p:cNvSpPr txBox="1"/>
          <p:nvPr/>
        </p:nvSpPr>
        <p:spPr>
          <a:xfrm>
            <a:off x="779263" y="952143"/>
            <a:ext cx="76962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rgbClr val="000000"/>
                </a:solidFill>
                <a:latin typeface="Calibri"/>
                <a:ea typeface="Calibri"/>
                <a:cs typeface="Calibri"/>
                <a:sym typeface="Calibri"/>
              </a:rPr>
              <a:t>Αναφέραμε στα προηγούμενο μάθημα το κλινικό σύνδρομο της πανώλης και την ιστορία της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Χωρίζεται σε 3 κλινικά σύνδρομα: βουβωνική, πνευμονική και σηπτική</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Μεταδίδεται από την Yersinia Pestis</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Χρησιμοποιήθηκε ως βιολογικό όπλο από το Μεσαίωνα</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675" name="Shape 675"/>
        <p:cNvGrpSpPr/>
        <p:nvPr/>
      </p:nvGrpSpPr>
      <p:grpSpPr>
        <a:xfrm>
          <a:off x="0" y="0"/>
          <a:ext cx="0" cy="0"/>
          <a:chOff x="0" y="0"/>
          <a:chExt cx="0" cy="0"/>
        </a:xfrm>
      </p:grpSpPr>
      <p:sp>
        <p:nvSpPr>
          <p:cNvPr id="676" name="Google Shape;676;g1a49d7bc068_0_18"/>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77" name="Google Shape;677;g1a49d7bc068_0_18"/>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78" name="Google Shape;678;g1a49d7bc068_0_18"/>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79" name="Google Shape;679;g1a49d7bc068_0_18"/>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80" name="Google Shape;680;g1a49d7bc068_0_18"/>
          <p:cNvSpPr txBox="1"/>
          <p:nvPr/>
        </p:nvSpPr>
        <p:spPr>
          <a:xfrm>
            <a:off x="2250762" y="56575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πανώλη σαν βιοόπλο</a:t>
            </a:r>
            <a:endParaRPr b="0" i="0" sz="2400" u="none" cap="none" strike="noStrike">
              <a:solidFill>
                <a:schemeClr val="dk1"/>
              </a:solidFill>
              <a:latin typeface="Calibri"/>
              <a:ea typeface="Calibri"/>
              <a:cs typeface="Calibri"/>
              <a:sym typeface="Calibri"/>
            </a:endParaRPr>
          </a:p>
        </p:txBody>
      </p:sp>
      <p:sp>
        <p:nvSpPr>
          <p:cNvPr id="681" name="Google Shape;681;g1a49d7bc068_0_18"/>
          <p:cNvSpPr txBox="1"/>
          <p:nvPr/>
        </p:nvSpPr>
        <p:spPr>
          <a:xfrm>
            <a:off x="779263" y="952143"/>
            <a:ext cx="76962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Όταν πλέον ανακαλύπτεται ο μηχανισμός νόσησης της πανώλης, τότε αναπτύσσεται και καλλιεργείται επίσημα ως βιολογικό όπλο</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Κυρίως η Σοβιετική Ένωση και η Ιαπωνία την αναπτύσσουν</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Μετά την ήττα της Ιαπωνίας οι ΗΠΑ εξαγοράζουν τη γνώση που αποκτήθηκε από Ιαπωνέζους, οι οποίοι αμνηστεύθηκαν</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685" name="Shape 685"/>
        <p:cNvGrpSpPr/>
        <p:nvPr/>
      </p:nvGrpSpPr>
      <p:grpSpPr>
        <a:xfrm>
          <a:off x="0" y="0"/>
          <a:ext cx="0" cy="0"/>
          <a:chOff x="0" y="0"/>
          <a:chExt cx="0" cy="0"/>
        </a:xfrm>
      </p:grpSpPr>
      <p:sp>
        <p:nvSpPr>
          <p:cNvPr id="686" name="Google Shape;686;g1a49d7bc068_0_27"/>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87" name="Google Shape;687;g1a49d7bc068_0_27"/>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88" name="Google Shape;688;g1a49d7bc068_0_27"/>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689" name="Google Shape;689;g1a49d7bc068_0_27"/>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690" name="Google Shape;690;g1a49d7bc068_0_27"/>
          <p:cNvSpPr txBox="1"/>
          <p:nvPr/>
        </p:nvSpPr>
        <p:spPr>
          <a:xfrm>
            <a:off x="2250762" y="565759"/>
            <a:ext cx="4642500" cy="461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Η Ιαπωνική Εισβολή</a:t>
            </a:r>
            <a:endParaRPr b="0" i="0" sz="2400" u="none" cap="none" strike="noStrike">
              <a:solidFill>
                <a:schemeClr val="dk1"/>
              </a:solidFill>
              <a:latin typeface="Calibri"/>
              <a:ea typeface="Calibri"/>
              <a:cs typeface="Calibri"/>
              <a:sym typeface="Calibri"/>
            </a:endParaRPr>
          </a:p>
        </p:txBody>
      </p:sp>
      <p:sp>
        <p:nvSpPr>
          <p:cNvPr id="691" name="Google Shape;691;g1a49d7bc068_0_27"/>
          <p:cNvSpPr txBox="1"/>
          <p:nvPr/>
        </p:nvSpPr>
        <p:spPr>
          <a:xfrm>
            <a:off x="779275" y="952152"/>
            <a:ext cx="7696200" cy="560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Το 1931 οι Ιάπωνες εισβάλλουν την Βόρεια Κίνα (Μαντσουρία) </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Η τότε Ιαπωνική νοοτροπία θεωρούσε δεδομένη την ανωτερότητα έναντι όλων των άλλων λαών (υποτιμητικός όρος gaijin έως σήμερα)</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Οι Ιάπωνες συμπεριφέρονται στους Κινέζους ως τα κατώτατα όντα που οφείλουν να τους υπηρετούν</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Διαπράττουν φρικτά εγκλήματα πολέμου όπως η σφαγή της Νανκίνγκ (200.000 - 300.000 νεκροί)</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Εφαρμόζουν ευφάνταστα βασανιστήρια που προκαλούν αργό θάνατο</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695" name="Shape 695"/>
        <p:cNvGrpSpPr/>
        <p:nvPr/>
      </p:nvGrpSpPr>
      <p:grpSpPr>
        <a:xfrm>
          <a:off x="0" y="0"/>
          <a:ext cx="0" cy="0"/>
          <a:chOff x="0" y="0"/>
          <a:chExt cx="0" cy="0"/>
        </a:xfrm>
      </p:grpSpPr>
      <p:sp>
        <p:nvSpPr>
          <p:cNvPr id="696" name="Google Shape;696;g31aaf4fb75f_0_2586"/>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697" name="Google Shape;697;g31aaf4fb75f_0_2586"/>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698" name="Google Shape;698;g31aaf4fb75f_0_2586"/>
          <p:cNvSpPr txBox="1"/>
          <p:nvPr/>
        </p:nvSpPr>
        <p:spPr>
          <a:xfrm>
            <a:off x="1302000" y="296200"/>
            <a:ext cx="63114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99" name="Google Shape;699;g31aaf4fb75f_0_2586"/>
          <p:cNvSpPr txBox="1"/>
          <p:nvPr/>
        </p:nvSpPr>
        <p:spPr>
          <a:xfrm>
            <a:off x="228600" y="1066800"/>
            <a:ext cx="8458200" cy="470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0" name="Google Shape;700;g31aaf4fb75f_0_2586"/>
          <p:cNvPicPr preferRelativeResize="0"/>
          <p:nvPr/>
        </p:nvPicPr>
        <p:blipFill rotWithShape="1">
          <a:blip r:embed="rId4">
            <a:alphaModFix/>
          </a:blip>
          <a:srcRect b="0" l="0" r="0" t="0"/>
          <a:stretch/>
        </p:blipFill>
        <p:spPr>
          <a:xfrm>
            <a:off x="-79550" y="0"/>
            <a:ext cx="9144003" cy="68580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704" name="Shape 704"/>
        <p:cNvGrpSpPr/>
        <p:nvPr/>
      </p:nvGrpSpPr>
      <p:grpSpPr>
        <a:xfrm>
          <a:off x="0" y="0"/>
          <a:ext cx="0" cy="0"/>
          <a:chOff x="0" y="0"/>
          <a:chExt cx="0" cy="0"/>
        </a:xfrm>
      </p:grpSpPr>
      <p:sp>
        <p:nvSpPr>
          <p:cNvPr id="705" name="Google Shape;705;g1a49d7bc068_0_45"/>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06" name="Google Shape;706;g1a49d7bc068_0_45"/>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07" name="Google Shape;707;g1a49d7bc068_0_45"/>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708" name="Google Shape;708;g1a49d7bc068_0_45"/>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709" name="Google Shape;709;g1a49d7bc068_0_45"/>
          <p:cNvSpPr txBox="1"/>
          <p:nvPr/>
        </p:nvSpPr>
        <p:spPr>
          <a:xfrm>
            <a:off x="2479362" y="49045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Μονάδα 731 &amp; 1644</a:t>
            </a:r>
            <a:endParaRPr b="0" i="0" sz="2400" u="none" cap="none" strike="noStrike">
              <a:solidFill>
                <a:schemeClr val="dk1"/>
              </a:solidFill>
              <a:latin typeface="Calibri"/>
              <a:ea typeface="Calibri"/>
              <a:cs typeface="Calibri"/>
              <a:sym typeface="Calibri"/>
            </a:endParaRPr>
          </a:p>
        </p:txBody>
      </p:sp>
      <p:sp>
        <p:nvSpPr>
          <p:cNvPr id="710" name="Google Shape;710;g1a49d7bc068_0_45"/>
          <p:cNvSpPr txBox="1"/>
          <p:nvPr/>
        </p:nvSpPr>
        <p:spPr>
          <a:xfrm>
            <a:off x="779275" y="952152"/>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Αμέσως μετά την εισβολή δημιουργείται ερευνητικό κέντρο όπου ονομάζεται Μονάδα 731 και ακολουθεί η 1644</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Σκοπός είναι ο πειραματισμός για τη δημιουργία βιοόπλων αλλά και o πειραματισμός για την ανεύρεση των ανθρώπινων ορίων επιβίωσης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Ονομάζουν τα πειραματόζωα ‘’maruta’’ που σημαίνει κούτσουρο στην Ιαπωνική</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714" name="Shape 714"/>
        <p:cNvGrpSpPr/>
        <p:nvPr/>
      </p:nvGrpSpPr>
      <p:grpSpPr>
        <a:xfrm>
          <a:off x="0" y="0"/>
          <a:ext cx="0" cy="0"/>
          <a:chOff x="0" y="0"/>
          <a:chExt cx="0" cy="0"/>
        </a:xfrm>
      </p:grpSpPr>
      <p:sp>
        <p:nvSpPr>
          <p:cNvPr id="715" name="Google Shape;715;g1a49d7bc068_0_54"/>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16" name="Google Shape;716;g1a49d7bc068_0_54"/>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17" name="Google Shape;717;g1a49d7bc068_0_54"/>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718" name="Google Shape;718;g1a49d7bc068_0_54"/>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719" name="Google Shape;719;g1a49d7bc068_0_54"/>
          <p:cNvSpPr txBox="1"/>
          <p:nvPr/>
        </p:nvSpPr>
        <p:spPr>
          <a:xfrm>
            <a:off x="2250762" y="56575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Ερευνητικά αντικείμενα μονάδων βιοπολέμου</a:t>
            </a:r>
            <a:endParaRPr b="0" i="0" sz="2400" u="none" cap="none" strike="noStrike">
              <a:solidFill>
                <a:schemeClr val="dk1"/>
              </a:solidFill>
              <a:latin typeface="Calibri"/>
              <a:ea typeface="Calibri"/>
              <a:cs typeface="Calibri"/>
              <a:sym typeface="Calibri"/>
            </a:endParaRPr>
          </a:p>
        </p:txBody>
      </p:sp>
      <p:sp>
        <p:nvSpPr>
          <p:cNvPr id="720" name="Google Shape;720;g1a49d7bc068_0_54"/>
          <p:cNvSpPr txBox="1"/>
          <p:nvPr/>
        </p:nvSpPr>
        <p:spPr>
          <a:xfrm>
            <a:off x="779275" y="952152"/>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 </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45720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Οι Ιάπωνες εκθέτουν τους Κινέζους σε πολικό ψύχος για να δούνε το χρόνο θανάτου τους αλλά και την έκταση κρυοπαγημάτων</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Μολύνουν Κινέζους με θανατηφόρα βακτήρια και τους διενεργούν ζωοτομή (vivisection) χωρίς αναισθησία</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Γυναίκες βιάζονται και οδηγούνται σε εξαναγκαστική εγκυμοσύνη, όπου αργότερα ενοφθαλμίζονται με πανούκλα, χολέρα, τέτανο και ΣΜΝ</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Αν το έμβρυο επιβίωνε, βίωνε ζωοτομή κατά τη γέννηση του</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724" name="Shape 724"/>
        <p:cNvGrpSpPr/>
        <p:nvPr/>
      </p:nvGrpSpPr>
      <p:grpSpPr>
        <a:xfrm>
          <a:off x="0" y="0"/>
          <a:ext cx="0" cy="0"/>
          <a:chOff x="0" y="0"/>
          <a:chExt cx="0" cy="0"/>
        </a:xfrm>
      </p:grpSpPr>
      <p:sp>
        <p:nvSpPr>
          <p:cNvPr id="725" name="Google Shape;725;g1a49d7bc068_0_63"/>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26" name="Google Shape;726;g1a49d7bc068_0_63"/>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27" name="Google Shape;727;g1a49d7bc068_0_63"/>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728" name="Google Shape;728;g1a49d7bc068_0_63"/>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729" name="Google Shape;729;g1a49d7bc068_0_63"/>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Ερευνητικά αντικείμενα μονάδων βιοπολέμου</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30" name="Google Shape;730;g1a49d7bc068_0_63"/>
          <p:cNvSpPr txBox="1"/>
          <p:nvPr/>
        </p:nvSpPr>
        <p:spPr>
          <a:xfrm>
            <a:off x="564974" y="778027"/>
            <a:ext cx="8540925" cy="58868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Τοποθέτηση αιχμαλώτων γύρω από βόμβα και έλεγχος επιβίωσης</a:t>
            </a:r>
            <a:endParaRPr b="0" i="0" sz="1400" u="none" cap="none" strike="noStrike">
              <a:solidFill>
                <a:srgbClr val="000000"/>
              </a:solidFill>
              <a:latin typeface="Arial"/>
              <a:ea typeface="Arial"/>
              <a:cs typeface="Arial"/>
              <a:sym typeface="Arial"/>
            </a:endParaRPr>
          </a:p>
          <a:p>
            <a:pPr indent="0" lvl="0" marL="3175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Τοποθέτηση χεριών σε υγρό άζωτο και έλεγχος αποτελεσμάτων</a:t>
            </a:r>
            <a:endParaRPr b="0" i="0" sz="1400" u="none" cap="none" strike="noStrike">
              <a:solidFill>
                <a:srgbClr val="000000"/>
              </a:solidFill>
              <a:latin typeface="Arial"/>
              <a:ea typeface="Arial"/>
              <a:cs typeface="Arial"/>
              <a:sym typeface="Arial"/>
            </a:endParaRPr>
          </a:p>
          <a:p>
            <a:pPr indent="0" lvl="0" marL="3175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Στέρηση φαγητού και ύδατος και μέτρηση χρόνου επιβίωσης</a:t>
            </a:r>
            <a:endParaRPr b="0" i="0" sz="1400" u="none" cap="none" strike="noStrike">
              <a:solidFill>
                <a:srgbClr val="000000"/>
              </a:solidFill>
              <a:latin typeface="Arial"/>
              <a:ea typeface="Arial"/>
              <a:cs typeface="Arial"/>
              <a:sym typeface="Arial"/>
            </a:endParaRPr>
          </a:p>
          <a:p>
            <a:pPr indent="0" lvl="0" marL="171450" marR="0" rtl="0" algn="l">
              <a:lnSpc>
                <a:spcPct val="100000"/>
              </a:lnSpc>
              <a:spcBef>
                <a:spcPts val="0"/>
              </a:spcBef>
              <a:spcAft>
                <a:spcPts val="0"/>
              </a:spcAft>
              <a:buClr>
                <a:srgbClr val="000000"/>
              </a:buClr>
              <a:buSzPts val="2200"/>
              <a:buFont typeface="Calibri"/>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Τοποθέτηση αιχμαλώτων σε θάλαμο αρνητικής πίεσης μέχρι το σώμα να ‘’σκάσει’’</a:t>
            </a:r>
            <a:endParaRPr b="0" i="0" sz="1400" u="none" cap="none" strike="noStrike">
              <a:solidFill>
                <a:srgbClr val="000000"/>
              </a:solidFill>
              <a:latin typeface="Arial"/>
              <a:ea typeface="Arial"/>
              <a:cs typeface="Arial"/>
              <a:sym typeface="Arial"/>
            </a:endParaRPr>
          </a:p>
          <a:p>
            <a:pPr indent="0" lvl="0" marL="171450" marR="0" rtl="0" algn="l">
              <a:lnSpc>
                <a:spcPct val="100000"/>
              </a:lnSpc>
              <a:spcBef>
                <a:spcPts val="0"/>
              </a:spcBef>
              <a:spcAft>
                <a:spcPts val="0"/>
              </a:spcAft>
              <a:buClr>
                <a:srgbClr val="000000"/>
              </a:buClr>
              <a:buSzPts val="2200"/>
              <a:buFont typeface="Calibri"/>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Ανάποδο κρέμασμα μέχρι θανάτου</a:t>
            </a:r>
            <a:endParaRPr b="0" i="0" sz="1400" u="none" cap="none" strike="noStrike">
              <a:solidFill>
                <a:srgbClr val="000000"/>
              </a:solidFill>
              <a:latin typeface="Arial"/>
              <a:ea typeface="Arial"/>
              <a:cs typeface="Arial"/>
              <a:sym typeface="Arial"/>
            </a:endParaRPr>
          </a:p>
          <a:p>
            <a:pPr indent="0" lvl="0" marL="171450" marR="0" rtl="0" algn="l">
              <a:lnSpc>
                <a:spcPct val="100000"/>
              </a:lnSpc>
              <a:spcBef>
                <a:spcPts val="0"/>
              </a:spcBef>
              <a:spcAft>
                <a:spcPts val="0"/>
              </a:spcAft>
              <a:buClr>
                <a:srgbClr val="000000"/>
              </a:buClr>
              <a:buSzPts val="2200"/>
              <a:buFont typeface="Calibri"/>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Μεταγγίσεις αίματος από άλλες ομάδες αίματος αλλά και από ζώα και καταγραφή αποτελεσμάτων</a:t>
            </a:r>
            <a:endParaRPr b="0" i="0" sz="1400" u="none" cap="none" strike="noStrike">
              <a:solidFill>
                <a:srgbClr val="000000"/>
              </a:solidFill>
              <a:latin typeface="Arial"/>
              <a:ea typeface="Arial"/>
              <a:cs typeface="Arial"/>
              <a:sym typeface="Arial"/>
            </a:endParaRPr>
          </a:p>
          <a:p>
            <a:pPr indent="0" lvl="0" marL="171450" marR="0" rtl="0" algn="l">
              <a:lnSpc>
                <a:spcPct val="100000"/>
              </a:lnSpc>
              <a:spcBef>
                <a:spcPts val="0"/>
              </a:spcBef>
              <a:spcAft>
                <a:spcPts val="0"/>
              </a:spcAft>
              <a:buClr>
                <a:srgbClr val="000000"/>
              </a:buClr>
              <a:buSzPts val="2200"/>
              <a:buFont typeface="Calibri"/>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Εγκλεισμός σε θάλαμο με καυτούς ανεμιστήρες όπου οι κρατούμενοι μουμιοποιούνταν λόγω ξηρασίας (ζυγίζανε το ⅕ του σωματικού τους βάρους μετά την αποξήρανση)</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734" name="Shape 734"/>
        <p:cNvGrpSpPr/>
        <p:nvPr/>
      </p:nvGrpSpPr>
      <p:grpSpPr>
        <a:xfrm>
          <a:off x="0" y="0"/>
          <a:ext cx="0" cy="0"/>
          <a:chOff x="0" y="0"/>
          <a:chExt cx="0" cy="0"/>
        </a:xfrm>
      </p:grpSpPr>
      <p:sp>
        <p:nvSpPr>
          <p:cNvPr id="735" name="Google Shape;735;g1a49d7bc068_0_72"/>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36" name="Google Shape;736;g1a49d7bc068_0_72"/>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37" name="Google Shape;737;g1a49d7bc068_0_72"/>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738" name="Google Shape;738;g1a49d7bc068_0_72"/>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739" name="Google Shape;739;g1a49d7bc068_0_72"/>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Εγκληματικός Βιοπόλεμος</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40" name="Google Shape;740;g1a49d7bc068_0_72"/>
          <p:cNvSpPr txBox="1"/>
          <p:nvPr/>
        </p:nvSpPr>
        <p:spPr>
          <a:xfrm>
            <a:off x="564975" y="778027"/>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Αναπτύσσουν βόμβα με ψύλλους της Ανατολής για πρόκληση πανώλης όπου οι μολυσμένοι ψύλλοι περικλείονται σε ενα θόλο βομβας με σιταρι ειτε με άμμο</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Κάνουν ρίψεις τον ψύλλων σε κινεζικές πόλεις προκαλώντας τεράστιο αριθμό θανάτων </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Μετά τη λοίμωξη των κατοίκων, μέρες μετά, ερχόντουσαν ομάδες της 731 και 1644, διενεργώντας κατά τη συνήθη πρακτική ζωοτομή μέσα στους αγρούς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Στις επιθέσεις χρησιμοποιήθηκαν με χολέρα, σύφιλη και τυφοειδή (Salmonella Typhi)</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Είναι δύσκολος ο υπολογισμός των νεκρών, από τα πειράματα αλλά υπολογίζεται σε 400.000 νεκρούς και πολλούς τραυματίες</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30000"/>
          </a:blip>
          <a:stretch>
            <a:fillRect/>
          </a:stretch>
        </a:blipFill>
      </p:bgPr>
    </p:bg>
    <p:spTree>
      <p:nvGrpSpPr>
        <p:cNvPr id="359" name="Shape 359"/>
        <p:cNvGrpSpPr/>
        <p:nvPr/>
      </p:nvGrpSpPr>
      <p:grpSpPr>
        <a:xfrm>
          <a:off x="0" y="0"/>
          <a:ext cx="0" cy="0"/>
          <a:chOff x="0" y="0"/>
          <a:chExt cx="0" cy="0"/>
        </a:xfrm>
      </p:grpSpPr>
      <p:sp>
        <p:nvSpPr>
          <p:cNvPr id="360" name="Google Shape;360;p5"/>
          <p:cNvSpPr txBox="1"/>
          <p:nvPr>
            <p:ph type="title"/>
          </p:nvPr>
        </p:nvSpPr>
        <p:spPr>
          <a:xfrm>
            <a:off x="-381000" y="312217"/>
            <a:ext cx="9144000" cy="792162"/>
          </a:xfrm>
          <a:prstGeom prst="rect">
            <a:avLst/>
          </a:prstGeom>
          <a:noFill/>
          <a:ln>
            <a:noFill/>
          </a:ln>
        </p:spPr>
        <p:txBody>
          <a:bodyPr anchorCtr="0" anchor="b" bIns="45700" lIns="91425" spcFirstLastPara="1" rIns="91425" wrap="square" tIns="45700">
            <a:noAutofit/>
          </a:bodyPr>
          <a:lstStyle/>
          <a:p>
            <a:pPr indent="-342900" lvl="1" marL="800100" rtl="0" algn="ctr">
              <a:lnSpc>
                <a:spcPct val="100000"/>
              </a:lnSpc>
              <a:spcBef>
                <a:spcPts val="0"/>
              </a:spcBef>
              <a:spcAft>
                <a:spcPts val="0"/>
              </a:spcAft>
              <a:buSzPts val="1400"/>
              <a:buNone/>
            </a:pPr>
            <a:r>
              <a:rPr lang="en-US" sz="2400">
                <a:latin typeface="Calibri"/>
                <a:ea typeface="Calibri"/>
                <a:cs typeface="Calibri"/>
                <a:sym typeface="Calibri"/>
              </a:rPr>
              <a:t>Η Ιστορία του Βιολογικού πολέμου</a:t>
            </a:r>
            <a:endParaRPr/>
          </a:p>
        </p:txBody>
      </p:sp>
      <p:sp>
        <p:nvSpPr>
          <p:cNvPr id="361" name="Google Shape;361;p5"/>
          <p:cNvSpPr txBox="1"/>
          <p:nvPr/>
        </p:nvSpPr>
        <p:spPr>
          <a:xfrm>
            <a:off x="76200" y="1329100"/>
            <a:ext cx="9067800" cy="329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2" name="Google Shape;362;p5"/>
          <p:cNvSpPr txBox="1"/>
          <p:nvPr/>
        </p:nvSpPr>
        <p:spPr>
          <a:xfrm>
            <a:off x="304800" y="3581400"/>
            <a:ext cx="8458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744" name="Shape 744"/>
        <p:cNvGrpSpPr/>
        <p:nvPr/>
      </p:nvGrpSpPr>
      <p:grpSpPr>
        <a:xfrm>
          <a:off x="0" y="0"/>
          <a:ext cx="0" cy="0"/>
          <a:chOff x="0" y="0"/>
          <a:chExt cx="0" cy="0"/>
        </a:xfrm>
      </p:grpSpPr>
      <p:sp>
        <p:nvSpPr>
          <p:cNvPr id="745" name="Google Shape;745;p37"/>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46" name="Google Shape;746;p37"/>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47" name="Google Shape;747;p37"/>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748" name="Google Shape;748;p37"/>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749" name="Google Shape;749;p37"/>
          <p:cNvSpPr txBox="1"/>
          <p:nvPr/>
        </p:nvSpPr>
        <p:spPr>
          <a:xfrm>
            <a:off x="2479362" y="49045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Μονάδα 731 &amp; 1644</a:t>
            </a:r>
            <a:endParaRPr b="0" i="0" sz="2400" u="none" cap="none" strike="noStrike">
              <a:solidFill>
                <a:schemeClr val="dk1"/>
              </a:solidFill>
              <a:latin typeface="Calibri"/>
              <a:ea typeface="Calibri"/>
              <a:cs typeface="Calibri"/>
              <a:sym typeface="Calibri"/>
            </a:endParaRPr>
          </a:p>
        </p:txBody>
      </p:sp>
      <p:sp>
        <p:nvSpPr>
          <p:cNvPr id="750" name="Google Shape;750;p37"/>
          <p:cNvSpPr txBox="1"/>
          <p:nvPr/>
        </p:nvSpPr>
        <p:spPr>
          <a:xfrm>
            <a:off x="779275" y="952152"/>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51" name="Google Shape;751;p37"/>
          <p:cNvPicPr preferRelativeResize="0"/>
          <p:nvPr/>
        </p:nvPicPr>
        <p:blipFill rotWithShape="1">
          <a:blip r:embed="rId4">
            <a:alphaModFix/>
          </a:blip>
          <a:srcRect b="0" l="0" r="0" t="0"/>
          <a:stretch/>
        </p:blipFill>
        <p:spPr>
          <a:xfrm>
            <a:off x="3327418" y="1291956"/>
            <a:ext cx="2946383" cy="43074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755" name="Shape 755"/>
        <p:cNvGrpSpPr/>
        <p:nvPr/>
      </p:nvGrpSpPr>
      <p:grpSpPr>
        <a:xfrm>
          <a:off x="0" y="0"/>
          <a:ext cx="0" cy="0"/>
          <a:chOff x="0" y="0"/>
          <a:chExt cx="0" cy="0"/>
        </a:xfrm>
      </p:grpSpPr>
      <p:sp>
        <p:nvSpPr>
          <p:cNvPr id="756" name="Google Shape;756;p38"/>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57" name="Google Shape;757;p38"/>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58" name="Google Shape;758;p38"/>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759" name="Google Shape;759;p38"/>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760" name="Google Shape;760;p38"/>
          <p:cNvSpPr txBox="1"/>
          <p:nvPr/>
        </p:nvSpPr>
        <p:spPr>
          <a:xfrm>
            <a:off x="2479362" y="49045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Μονάδα 731 &amp; 1644</a:t>
            </a:r>
            <a:endParaRPr b="0" i="0" sz="2400" u="none" cap="none" strike="noStrike">
              <a:solidFill>
                <a:schemeClr val="dk1"/>
              </a:solidFill>
              <a:latin typeface="Calibri"/>
              <a:ea typeface="Calibri"/>
              <a:cs typeface="Calibri"/>
              <a:sym typeface="Calibri"/>
            </a:endParaRPr>
          </a:p>
        </p:txBody>
      </p:sp>
      <p:sp>
        <p:nvSpPr>
          <p:cNvPr id="761" name="Google Shape;761;p38"/>
          <p:cNvSpPr txBox="1"/>
          <p:nvPr/>
        </p:nvSpPr>
        <p:spPr>
          <a:xfrm>
            <a:off x="779275" y="952152"/>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62" name="Google Shape;762;p38"/>
          <p:cNvPicPr preferRelativeResize="0"/>
          <p:nvPr/>
        </p:nvPicPr>
        <p:blipFill rotWithShape="1">
          <a:blip r:embed="rId4">
            <a:alphaModFix/>
          </a:blip>
          <a:srcRect b="0" l="0" r="0" t="0"/>
          <a:stretch/>
        </p:blipFill>
        <p:spPr>
          <a:xfrm>
            <a:off x="3327418" y="1291956"/>
            <a:ext cx="2946383" cy="4307499"/>
          </a:xfrm>
          <a:prstGeom prst="rect">
            <a:avLst/>
          </a:prstGeom>
          <a:noFill/>
          <a:ln>
            <a:noFill/>
          </a:ln>
        </p:spPr>
      </p:pic>
      <p:pic>
        <p:nvPicPr>
          <p:cNvPr id="763" name="Google Shape;763;p38"/>
          <p:cNvPicPr preferRelativeResize="0"/>
          <p:nvPr/>
        </p:nvPicPr>
        <p:blipFill rotWithShape="1">
          <a:blip r:embed="rId5">
            <a:alphaModFix/>
          </a:blip>
          <a:srcRect b="0" l="0" r="0" t="0"/>
          <a:stretch/>
        </p:blipFill>
        <p:spPr>
          <a:xfrm>
            <a:off x="779275" y="267964"/>
            <a:ext cx="7557646" cy="597603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28000"/>
          </a:blip>
          <a:stretch>
            <a:fillRect/>
          </a:stretch>
        </a:blipFill>
      </p:bgPr>
    </p:bg>
    <p:spTree>
      <p:nvGrpSpPr>
        <p:cNvPr id="767" name="Shape 767"/>
        <p:cNvGrpSpPr/>
        <p:nvPr/>
      </p:nvGrpSpPr>
      <p:grpSpPr>
        <a:xfrm>
          <a:off x="0" y="0"/>
          <a:ext cx="0" cy="0"/>
          <a:chOff x="0" y="0"/>
          <a:chExt cx="0" cy="0"/>
        </a:xfrm>
      </p:grpSpPr>
      <p:sp>
        <p:nvSpPr>
          <p:cNvPr id="768" name="Google Shape;768;p39"/>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69" name="Google Shape;769;p39"/>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770" name="Google Shape;770;p39"/>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771" name="Google Shape;771;p39"/>
          <p:cNvSpPr txBox="1"/>
          <p:nvPr/>
        </p:nvSpPr>
        <p:spPr>
          <a:xfrm>
            <a:off x="7277100" y="1135918"/>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72" name="Google Shape;772;p39"/>
          <p:cNvSpPr txBox="1"/>
          <p:nvPr/>
        </p:nvSpPr>
        <p:spPr>
          <a:xfrm>
            <a:off x="779275" y="952152"/>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3" name="Google Shape;773;p39"/>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pic>
        <p:nvPicPr>
          <p:cNvPr descr="C:\Users\me\Desktop\Biowar\the-most-notorious-japanese-prisoner-camp-in-history.jpg" id="774" name="Google Shape;774;p39"/>
          <p:cNvPicPr preferRelativeResize="0"/>
          <p:nvPr/>
        </p:nvPicPr>
        <p:blipFill rotWithShape="1">
          <a:blip r:embed="rId4">
            <a:alphaModFix/>
          </a:blip>
          <a:srcRect b="0" l="0" r="0" t="0"/>
          <a:stretch/>
        </p:blipFill>
        <p:spPr>
          <a:xfrm>
            <a:off x="779275" y="904621"/>
            <a:ext cx="7777288" cy="518486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778" name="Shape 778"/>
        <p:cNvGrpSpPr/>
        <p:nvPr/>
      </p:nvGrpSpPr>
      <p:grpSpPr>
        <a:xfrm>
          <a:off x="0" y="0"/>
          <a:ext cx="0" cy="0"/>
          <a:chOff x="0" y="0"/>
          <a:chExt cx="0" cy="0"/>
        </a:xfrm>
      </p:grpSpPr>
      <p:sp>
        <p:nvSpPr>
          <p:cNvPr id="779" name="Google Shape;779;g31aaf4fb75f_0_2403"/>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80" name="Google Shape;780;g31aaf4fb75f_0_2403"/>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81" name="Google Shape;781;g31aaf4fb75f_0_2403"/>
          <p:cNvSpPr txBox="1"/>
          <p:nvPr/>
        </p:nvSpPr>
        <p:spPr>
          <a:xfrm>
            <a:off x="2476500" y="252325"/>
            <a:ext cx="3962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82" name="Google Shape;782;g31aaf4fb75f_0_2403"/>
          <p:cNvSpPr txBox="1"/>
          <p:nvPr/>
        </p:nvSpPr>
        <p:spPr>
          <a:xfrm>
            <a:off x="188825" y="1074450"/>
            <a:ext cx="8458200" cy="47091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pic>
        <p:nvPicPr>
          <p:cNvPr id="783" name="Google Shape;783;g31aaf4fb75f_0_2403"/>
          <p:cNvPicPr preferRelativeResize="0"/>
          <p:nvPr/>
        </p:nvPicPr>
        <p:blipFill rotWithShape="1">
          <a:blip r:embed="rId4">
            <a:alphaModFix/>
          </a:blip>
          <a:srcRect b="0" l="0" r="0" t="0"/>
          <a:stretch/>
        </p:blipFill>
        <p:spPr>
          <a:xfrm>
            <a:off x="1350375" y="-74275"/>
            <a:ext cx="6900450" cy="69004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787" name="Shape 787"/>
        <p:cNvGrpSpPr/>
        <p:nvPr/>
      </p:nvGrpSpPr>
      <p:grpSpPr>
        <a:xfrm>
          <a:off x="0" y="0"/>
          <a:ext cx="0" cy="0"/>
          <a:chOff x="0" y="0"/>
          <a:chExt cx="0" cy="0"/>
        </a:xfrm>
      </p:grpSpPr>
      <p:sp>
        <p:nvSpPr>
          <p:cNvPr id="788" name="Google Shape;788;g31aaf4fb75f_0_2411"/>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89" name="Google Shape;789;g31aaf4fb75f_0_2411"/>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90" name="Google Shape;790;g31aaf4fb75f_0_2411"/>
          <p:cNvSpPr txBox="1"/>
          <p:nvPr/>
        </p:nvSpPr>
        <p:spPr>
          <a:xfrm>
            <a:off x="1378200" y="296200"/>
            <a:ext cx="63114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91" name="Google Shape;791;g31aaf4fb75f_0_2411"/>
          <p:cNvSpPr txBox="1"/>
          <p:nvPr/>
        </p:nvSpPr>
        <p:spPr>
          <a:xfrm>
            <a:off x="228600" y="457200"/>
            <a:ext cx="8458200" cy="47091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 </a:t>
            </a:r>
            <a:endParaRPr b="0" i="0" sz="2200" u="none" cap="none" strike="noStrike">
              <a:solidFill>
                <a:schemeClr val="dk1"/>
              </a:solidFill>
              <a:latin typeface="Calibri"/>
              <a:ea typeface="Calibri"/>
              <a:cs typeface="Calibri"/>
              <a:sym typeface="Calibri"/>
            </a:endParaRPr>
          </a:p>
        </p:txBody>
      </p:sp>
      <p:pic>
        <p:nvPicPr>
          <p:cNvPr id="792" name="Google Shape;792;g31aaf4fb75f_0_2411"/>
          <p:cNvPicPr preferRelativeResize="0"/>
          <p:nvPr/>
        </p:nvPicPr>
        <p:blipFill rotWithShape="1">
          <a:blip r:embed="rId4">
            <a:alphaModFix/>
          </a:blip>
          <a:srcRect b="0" l="0" r="0" t="0"/>
          <a:stretch/>
        </p:blipFill>
        <p:spPr>
          <a:xfrm>
            <a:off x="1707952" y="0"/>
            <a:ext cx="5871296"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796" name="Shape 796"/>
        <p:cNvGrpSpPr/>
        <p:nvPr/>
      </p:nvGrpSpPr>
      <p:grpSpPr>
        <a:xfrm>
          <a:off x="0" y="0"/>
          <a:ext cx="0" cy="0"/>
          <a:chOff x="0" y="0"/>
          <a:chExt cx="0" cy="0"/>
        </a:xfrm>
      </p:grpSpPr>
      <p:sp>
        <p:nvSpPr>
          <p:cNvPr id="797" name="Google Shape;797;g31aaf4fb75f_0_2419"/>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798" name="Google Shape;798;g31aaf4fb75f_0_2419"/>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799" name="Google Shape;799;g31aaf4fb75f_0_2419"/>
          <p:cNvSpPr txBox="1"/>
          <p:nvPr/>
        </p:nvSpPr>
        <p:spPr>
          <a:xfrm>
            <a:off x="1302000" y="296200"/>
            <a:ext cx="6311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Ναζιστική Γερμανία</a:t>
            </a:r>
            <a:endParaRPr b="0" i="0" sz="2400" u="none" cap="none" strike="noStrike">
              <a:solidFill>
                <a:schemeClr val="dk1"/>
              </a:solidFill>
              <a:latin typeface="Calibri"/>
              <a:ea typeface="Calibri"/>
              <a:cs typeface="Calibri"/>
              <a:sym typeface="Calibri"/>
            </a:endParaRPr>
          </a:p>
        </p:txBody>
      </p:sp>
      <p:sp>
        <p:nvSpPr>
          <p:cNvPr id="800" name="Google Shape;800;g31aaf4fb75f_0_2419"/>
          <p:cNvSpPr txBox="1"/>
          <p:nvPr/>
        </p:nvSpPr>
        <p:spPr>
          <a:xfrm>
            <a:off x="228600" y="870050"/>
            <a:ext cx="8458200" cy="4709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20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Νόμος για την Πρόληψη Γενετικά Ελαττωματικών Απογόνων (14 Ιουλίου 1933):</a:t>
            </a:r>
            <a:endParaRPr b="1" i="0" sz="2200" u="none" cap="none" strike="noStrike">
              <a:solidFill>
                <a:schemeClr val="dk1"/>
              </a:solidFill>
              <a:latin typeface="Calibri"/>
              <a:ea typeface="Calibri"/>
              <a:cs typeface="Calibri"/>
              <a:sym typeface="Calibri"/>
            </a:endParaRPr>
          </a:p>
          <a:p>
            <a:pPr indent="-368300" lvl="0" marL="457200" marR="0" rtl="0" algn="l">
              <a:lnSpc>
                <a:spcPct val="115000"/>
              </a:lnSpc>
              <a:spcBef>
                <a:spcPts val="120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Νομιμοποίησε την αναγκαστική στείρωση ατόμων με ασθένειες που θεωρούνταν κληρονομικές (π.χ. αδυναμία νοημοσύνης, σχιζοφρένεια, αλκοολισμός, τύφλωση, κώφωση, σωματικές παραμορφώσεις).</a:t>
            </a:r>
            <a:endParaRPr b="0" i="0" sz="2200" u="none" cap="none" strike="noStrike">
              <a:solidFill>
                <a:schemeClr val="dk1"/>
              </a:solidFill>
              <a:latin typeface="Calibri"/>
              <a:ea typeface="Calibri"/>
              <a:cs typeface="Calibri"/>
              <a:sym typeface="Calibri"/>
            </a:endParaRPr>
          </a:p>
          <a:p>
            <a:pPr indent="-368300" lvl="0" marL="457200" marR="0" rtl="0" algn="l">
              <a:lnSpc>
                <a:spcPct val="11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Σκοπός: Η ενίσχυση της Αρίας φυλής μέσω της στείρωσης ατόμων που θεωρούνταν "γενετικά ελαττωματικά".</a:t>
            </a:r>
            <a:endParaRPr b="0" i="0" sz="2200" u="none" cap="none" strike="noStrike">
              <a:solidFill>
                <a:schemeClr val="dk1"/>
              </a:solidFill>
              <a:latin typeface="Calibri"/>
              <a:ea typeface="Calibri"/>
              <a:cs typeface="Calibri"/>
              <a:sym typeface="Calibri"/>
            </a:endParaRPr>
          </a:p>
          <a:p>
            <a:pPr indent="-368300" lvl="0" marL="457200" marR="0" rtl="0" algn="l">
              <a:lnSpc>
                <a:spcPct val="11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Μέσα σε δύο χρόνια, είχε στειρωθεί το 1% των πολιτών ηλικίας 17 έως 24 ετών.</a:t>
            </a:r>
            <a:endParaRPr b="0" i="0" sz="2200" u="none" cap="none" strike="noStrike">
              <a:solidFill>
                <a:schemeClr val="dk1"/>
              </a:solidFill>
              <a:latin typeface="Calibri"/>
              <a:ea typeface="Calibri"/>
              <a:cs typeface="Calibri"/>
              <a:sym typeface="Calibri"/>
            </a:endParaRPr>
          </a:p>
          <a:p>
            <a:pPr indent="-368300" lvl="0" marL="457200" marR="0" rtl="0" algn="l">
              <a:lnSpc>
                <a:spcPct val="11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Μέχρι το 1937, περίπου 300.000 ασθενείς είχαν υποβληθεί σε στείρωση.</a:t>
            </a:r>
            <a:endParaRPr b="0" i="0" sz="2200" u="none" cap="none" strike="noStrike">
              <a:solidFill>
                <a:schemeClr val="dk1"/>
              </a:solidFill>
              <a:latin typeface="Calibri"/>
              <a:ea typeface="Calibri"/>
              <a:cs typeface="Calibri"/>
              <a:sym typeface="Calibri"/>
            </a:endParaRPr>
          </a:p>
          <a:p>
            <a:pPr indent="0" lvl="0" marL="457200" marR="1705131" rtl="0" algn="l">
              <a:lnSpc>
                <a:spcPct val="100000"/>
              </a:lnSpc>
              <a:spcBef>
                <a:spcPts val="120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Noto Sans"/>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804" name="Shape 804"/>
        <p:cNvGrpSpPr/>
        <p:nvPr/>
      </p:nvGrpSpPr>
      <p:grpSpPr>
        <a:xfrm>
          <a:off x="0" y="0"/>
          <a:ext cx="0" cy="0"/>
          <a:chOff x="0" y="0"/>
          <a:chExt cx="0" cy="0"/>
        </a:xfrm>
      </p:grpSpPr>
      <p:sp>
        <p:nvSpPr>
          <p:cNvPr id="805" name="Google Shape;805;g31aaf4fb75f_0_2426"/>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06" name="Google Shape;806;g31aaf4fb75f_0_2426"/>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07" name="Google Shape;807;g31aaf4fb75f_0_2426"/>
          <p:cNvSpPr txBox="1"/>
          <p:nvPr/>
        </p:nvSpPr>
        <p:spPr>
          <a:xfrm>
            <a:off x="1302000" y="296200"/>
            <a:ext cx="6311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Ναζιστική Γερμανία</a:t>
            </a:r>
            <a:endParaRPr b="0" i="0" sz="2400" u="none" cap="none" strike="noStrike">
              <a:solidFill>
                <a:schemeClr val="dk1"/>
              </a:solidFill>
              <a:latin typeface="Calibri"/>
              <a:ea typeface="Calibri"/>
              <a:cs typeface="Calibri"/>
              <a:sym typeface="Calibri"/>
            </a:endParaRPr>
          </a:p>
        </p:txBody>
      </p:sp>
      <p:sp>
        <p:nvSpPr>
          <p:cNvPr id="808" name="Google Shape;808;g31aaf4fb75f_0_2426"/>
          <p:cNvSpPr txBox="1"/>
          <p:nvPr/>
        </p:nvSpPr>
        <p:spPr>
          <a:xfrm>
            <a:off x="228600" y="870050"/>
            <a:ext cx="8458200" cy="4709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200"/>
              </a:spcBef>
              <a:spcAft>
                <a:spcPts val="0"/>
              </a:spcAft>
              <a:buClr>
                <a:schemeClr val="dk1"/>
              </a:buClr>
              <a:buSzPts val="1100"/>
              <a:buFont typeface="Arial"/>
              <a:buNone/>
            </a:pPr>
            <a:r>
              <a:rPr b="1" i="0" lang="en-US" sz="2200" u="none" cap="none" strike="noStrike">
                <a:solidFill>
                  <a:schemeClr val="dk1"/>
                </a:solidFill>
                <a:latin typeface="Calibri"/>
                <a:ea typeface="Calibri"/>
                <a:cs typeface="Calibri"/>
                <a:sym typeface="Calibri"/>
              </a:rPr>
              <a:t>Πειράματα στείρωσης κατά τη διάρκεια του Β' Παγκοσμίου Πολέμου (Μάρτιος 1941 – Ιανουάριος 1945):</a:t>
            </a:r>
            <a:endParaRPr b="1" i="0" sz="2200" u="none" cap="none" strike="noStrike">
              <a:solidFill>
                <a:schemeClr val="dk1"/>
              </a:solidFill>
              <a:latin typeface="Calibri"/>
              <a:ea typeface="Calibri"/>
              <a:cs typeface="Calibri"/>
              <a:sym typeface="Calibri"/>
            </a:endParaRPr>
          </a:p>
          <a:p>
            <a:pPr indent="-368300" lvl="0" marL="457200" marR="0" rtl="0" algn="l">
              <a:lnSpc>
                <a:spcPct val="115000"/>
              </a:lnSpc>
              <a:spcBef>
                <a:spcPts val="120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Διεξήχθησαν στα στρατόπεδα Άουσβιτς, Ράβενσμπρουκ και σε άλλα μέρη από τον Καρλ Κλάουμπεργκ.</a:t>
            </a:r>
            <a:endParaRPr b="0" i="0" sz="2200" u="none" cap="none" strike="noStrike">
              <a:solidFill>
                <a:schemeClr val="dk1"/>
              </a:solidFill>
              <a:latin typeface="Calibri"/>
              <a:ea typeface="Calibri"/>
              <a:cs typeface="Calibri"/>
              <a:sym typeface="Calibri"/>
            </a:endParaRPr>
          </a:p>
          <a:p>
            <a:pPr indent="-368300" lvl="0" marL="457200" marR="0" rtl="0" algn="l">
              <a:lnSpc>
                <a:spcPct val="11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Σκοπός: Ανάπτυξη μεθόδων για τη στείρωση εκατομμυρίων ατόμων με γρήγορο και αποδοτικό τρόπο.</a:t>
            </a:r>
            <a:endParaRPr b="0" i="0" sz="2200" u="none" cap="none" strike="noStrike">
              <a:solidFill>
                <a:schemeClr val="dk1"/>
              </a:solidFill>
              <a:latin typeface="Calibri"/>
              <a:ea typeface="Calibri"/>
              <a:cs typeface="Calibri"/>
              <a:sym typeface="Calibri"/>
            </a:endParaRPr>
          </a:p>
          <a:p>
            <a:pPr indent="-368300" lvl="0" marL="457200" marR="0" rtl="0" algn="l">
              <a:lnSpc>
                <a:spcPct val="11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Μέθοδοι:</a:t>
            </a:r>
            <a:endParaRPr b="0" i="0" sz="2200" u="none" cap="none" strike="noStrike">
              <a:solidFill>
                <a:schemeClr val="dk1"/>
              </a:solidFill>
              <a:latin typeface="Calibri"/>
              <a:ea typeface="Calibri"/>
              <a:cs typeface="Calibri"/>
              <a:sym typeface="Calibri"/>
            </a:endParaRPr>
          </a:p>
          <a:p>
            <a:pPr indent="-368300" lvl="1" marL="914400" marR="0" rtl="0" algn="l">
              <a:lnSpc>
                <a:spcPct val="11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Ακτινοβολία</a:t>
            </a:r>
            <a:endParaRPr b="0" i="0" sz="2200" u="none" cap="none" strike="noStrike">
              <a:solidFill>
                <a:schemeClr val="dk1"/>
              </a:solidFill>
              <a:latin typeface="Calibri"/>
              <a:ea typeface="Calibri"/>
              <a:cs typeface="Calibri"/>
              <a:sym typeface="Calibri"/>
            </a:endParaRPr>
          </a:p>
          <a:p>
            <a:pPr indent="-368300" lvl="1" marL="914400" marR="0" rtl="0" algn="l">
              <a:lnSpc>
                <a:spcPct val="11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Χειρουργικές επεμβάσεις</a:t>
            </a:r>
            <a:endParaRPr b="0" i="0" sz="2200" u="none" cap="none" strike="noStrike">
              <a:solidFill>
                <a:schemeClr val="dk1"/>
              </a:solidFill>
              <a:latin typeface="Calibri"/>
              <a:ea typeface="Calibri"/>
              <a:cs typeface="Calibri"/>
              <a:sym typeface="Calibri"/>
            </a:endParaRPr>
          </a:p>
          <a:p>
            <a:pPr indent="-368300" lvl="1" marL="914400" marR="0" rtl="0" algn="l">
              <a:lnSpc>
                <a:spcPct val="11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Διάφορα φάρμακα (π.χ. ενδοφλέβιες ενέσεις ιωδίου και νιτρικού αργύρου, που προκαλούσαν παρενέργειες όπως κολπική αιμορραγία και καρκίνο του τραχήλου της μήτρας).</a:t>
            </a:r>
            <a:endParaRPr b="0" i="0" sz="2200" u="none" cap="none" strike="noStrike">
              <a:solidFill>
                <a:schemeClr val="dk1"/>
              </a:solidFill>
              <a:latin typeface="Calibri"/>
              <a:ea typeface="Calibri"/>
              <a:cs typeface="Calibri"/>
              <a:sym typeface="Calibri"/>
            </a:endParaRPr>
          </a:p>
          <a:p>
            <a:pPr indent="0" lvl="0" marL="457200" marR="1705131" rtl="0" algn="l">
              <a:lnSpc>
                <a:spcPct val="100000"/>
              </a:lnSpc>
              <a:spcBef>
                <a:spcPts val="120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Noto Sans"/>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812" name="Shape 812"/>
        <p:cNvGrpSpPr/>
        <p:nvPr/>
      </p:nvGrpSpPr>
      <p:grpSpPr>
        <a:xfrm>
          <a:off x="0" y="0"/>
          <a:ext cx="0" cy="0"/>
          <a:chOff x="0" y="0"/>
          <a:chExt cx="0" cy="0"/>
        </a:xfrm>
      </p:grpSpPr>
      <p:sp>
        <p:nvSpPr>
          <p:cNvPr id="813" name="Google Shape;813;g31aaf4fb75f_0_2433"/>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14" name="Google Shape;814;g31aaf4fb75f_0_2433"/>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15" name="Google Shape;815;g31aaf4fb75f_0_2433"/>
          <p:cNvSpPr txBox="1"/>
          <p:nvPr/>
        </p:nvSpPr>
        <p:spPr>
          <a:xfrm>
            <a:off x="1302000" y="296200"/>
            <a:ext cx="6311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Τα πειράματα του Sigmund Rascher</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16" name="Google Shape;816;g31aaf4fb75f_0_2433"/>
          <p:cNvSpPr txBox="1"/>
          <p:nvPr/>
        </p:nvSpPr>
        <p:spPr>
          <a:xfrm>
            <a:off x="228600" y="1066800"/>
            <a:ext cx="8458200" cy="47091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Από τον Αύγουστο του 1942, στο στρατόπεδο του Dachau, κρατούμενοι αναγκάστηκαν να καθίσουν σε δεξαμενές με παγωμένο νερό για μέχρι και τρεις ώρες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Εν συνεχεία υποβλήθηκαν σε διάφορες μεθόδους επαναθέρμανσης, με πολλά θύματα να πεθαίνουν κατά τη διαδικασία, καθώς μερικοί ερρίφθησαν σε βαρέλια βραστό νερό</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 Σε μια επιστολή της 10ης Σεπτεμβρίου 1942, ο Rascher περιγράφει ένα πείραμα εντατικής ψύξης που διεξήχθη στο Dachau, όπου οι άνθρωποι φορούσαν στολές πιλότων και βυθίζονταν σε παγωμένο νερό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Noto Sans"/>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820" name="Shape 820"/>
        <p:cNvGrpSpPr/>
        <p:nvPr/>
      </p:nvGrpSpPr>
      <p:grpSpPr>
        <a:xfrm>
          <a:off x="0" y="0"/>
          <a:ext cx="0" cy="0"/>
          <a:chOff x="0" y="0"/>
          <a:chExt cx="0" cy="0"/>
        </a:xfrm>
      </p:grpSpPr>
      <p:sp>
        <p:nvSpPr>
          <p:cNvPr id="821" name="Google Shape;821;g31aaf4fb75f_0_2440"/>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22" name="Google Shape;822;g31aaf4fb75f_0_2440"/>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23" name="Google Shape;823;g31aaf4fb75f_0_2440"/>
          <p:cNvSpPr txBox="1"/>
          <p:nvPr/>
        </p:nvSpPr>
        <p:spPr>
          <a:xfrm>
            <a:off x="1302000" y="296200"/>
            <a:ext cx="6311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Τα πειράματα των Ναζί</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24" name="Google Shape;824;g31aaf4fb75f_0_2440"/>
          <p:cNvSpPr txBox="1"/>
          <p:nvPr/>
        </p:nvSpPr>
        <p:spPr>
          <a:xfrm>
            <a:off x="228600" y="396950"/>
            <a:ext cx="8458200" cy="470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Τα πειράματα σε δίδυμα που διεξήχθησαν από τον Josef Mengele την περίοδο 1943-44 ήταν ιδιάζοντα καθώς το ένα δίδυμο χρησίμευε ως το υποκείμενο και το άλλο ως ο έλεγχος.</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Η έρευνα είχε επίσης σκοπό να διερευνήσει πώς οι Γερμανοί θα μπορούσαν να αυξήσουν την παραγωγή διδύμων.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Τα πειράματα περιελάμβαναν την ακρωτηριασμό υγιών άκρων, τη σκόπιμη μόλυνση με ασθένειες όπως ο τύφος, μεταγγίσεις αίματος από το ένα δίδυμο στο άλλο και τη ραφή διδύμων μαζί για τη δημιουργία συμπλεγματικών διδύμων.</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Οι περισσότεροι δίδυμοι πέθαναν κατά τη διάρκεια αυτών των διαδικασιών και αν κάποιος επιζούσε θα βίωνε ζωοτομή</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139700" lvl="0" marL="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 Από τα 1.500 δίδυμα που υποβλήθηκαν σε αυτά τα πειράματα, μόνο 200 επέζησαν.</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Noto Sans"/>
              <a:buNone/>
            </a:pPr>
            <a:r>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2000"/>
          </a:blip>
          <a:stretch>
            <a:fillRect/>
          </a:stretch>
        </a:blipFill>
      </p:bgPr>
    </p:bg>
    <p:spTree>
      <p:nvGrpSpPr>
        <p:cNvPr id="828" name="Shape 828"/>
        <p:cNvGrpSpPr/>
        <p:nvPr/>
      </p:nvGrpSpPr>
      <p:grpSpPr>
        <a:xfrm>
          <a:off x="0" y="0"/>
          <a:ext cx="0" cy="0"/>
          <a:chOff x="0" y="0"/>
          <a:chExt cx="0" cy="0"/>
        </a:xfrm>
      </p:grpSpPr>
      <p:sp>
        <p:nvSpPr>
          <p:cNvPr id="829" name="Google Shape;829;g31aaf4fb75f_0_2447"/>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30" name="Google Shape;830;g31aaf4fb75f_0_2447"/>
          <p:cNvSpPr txBox="1"/>
          <p:nvPr/>
        </p:nvSpPr>
        <p:spPr>
          <a:xfrm>
            <a:off x="0" y="4572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3600"/>
              <a:buFont typeface="Arial"/>
              <a:buNone/>
            </a:pPr>
            <a:br>
              <a:rPr b="0" i="0" lang="en-US" sz="3600" u="none" cap="none" strike="noStrike">
                <a:solidFill>
                  <a:srgbClr val="3F3F3F"/>
                </a:solidFill>
                <a:latin typeface="Libre Franklin Thin"/>
                <a:ea typeface="Libre Franklin Thin"/>
                <a:cs typeface="Libre Franklin Thin"/>
                <a:sym typeface="Libre Franklin Thin"/>
              </a:rPr>
            </a:br>
            <a:r>
              <a:rPr b="0" i="0" lang="en-US" sz="3600" u="none" cap="none" strike="noStrike">
                <a:solidFill>
                  <a:srgbClr val="3F3F3F"/>
                </a:solidFill>
                <a:latin typeface="Libre Franklin Thin"/>
                <a:ea typeface="Libre Franklin Thin"/>
                <a:cs typeface="Libre Franklin Thin"/>
                <a:sym typeface="Libre Franklin Thin"/>
              </a:rPr>
              <a:t>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31" name="Google Shape;831;g31aaf4fb75f_0_2447"/>
          <p:cNvSpPr txBox="1"/>
          <p:nvPr/>
        </p:nvSpPr>
        <p:spPr>
          <a:xfrm>
            <a:off x="1302000" y="296200"/>
            <a:ext cx="6311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Τα πειράματα των Ναζί</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32" name="Google Shape;832;g31aaf4fb75f_0_2447"/>
          <p:cNvSpPr txBox="1"/>
          <p:nvPr/>
        </p:nvSpPr>
        <p:spPr>
          <a:xfrm>
            <a:off x="228600" y="930975"/>
            <a:ext cx="8458200" cy="470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Από τον Ιούλιο του 1944 έως τον Σεπτέμβριο του 1944, διεξήχθησαν πειράματα στο στρατόπεδο συγκέντρωσης του Dachau για τη μελέτη διαφόρων μεθόδων επεξεργασίας θαλασσινού νερού, ώστε να γίνει πόσιμο.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Τα θύματα υπεβλήθησαν στέρηση κάθε τροφής και ύδατος με εξαίρεση το θαλασσινό</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Μια ομάδα περίπου 90 Ρομά στερήθηκαν την τροφή και τους δόθηκε μόνο θαλασσινό νερό για πόσιμο </a:t>
            </a:r>
            <a:endParaRPr b="0" i="0" sz="2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Ήταν τόσο αφυδατωμένοι που άλλοι παρατηρούσαν πως γλείφουν πρόσφατα σφουγγαρισμένα πατώματα σε μια προσπάθεια να βρουν πόσιμο νερό.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30000"/>
          </a:blip>
          <a:stretch>
            <a:fillRect/>
          </a:stretch>
        </a:blipFill>
      </p:bgPr>
    </p:bg>
    <p:spTree>
      <p:nvGrpSpPr>
        <p:cNvPr id="366" name="Shape 366"/>
        <p:cNvGrpSpPr/>
        <p:nvPr/>
      </p:nvGrpSpPr>
      <p:grpSpPr>
        <a:xfrm>
          <a:off x="0" y="0"/>
          <a:ext cx="0" cy="0"/>
          <a:chOff x="0" y="0"/>
          <a:chExt cx="0" cy="0"/>
        </a:xfrm>
      </p:grpSpPr>
      <p:sp>
        <p:nvSpPr>
          <p:cNvPr id="367" name="Google Shape;367;p6"/>
          <p:cNvSpPr txBox="1"/>
          <p:nvPr>
            <p:ph type="title"/>
          </p:nvPr>
        </p:nvSpPr>
        <p:spPr>
          <a:xfrm>
            <a:off x="0" y="274638"/>
            <a:ext cx="9144000" cy="792162"/>
          </a:xfrm>
          <a:prstGeom prst="rect">
            <a:avLst/>
          </a:prstGeom>
          <a:noFill/>
          <a:ln>
            <a:noFill/>
          </a:ln>
        </p:spPr>
        <p:txBody>
          <a:bodyPr anchorCtr="0" anchor="b" bIns="45700" lIns="91425" spcFirstLastPara="1" rIns="91425" wrap="square" tIns="45700">
            <a:noAutofit/>
          </a:bodyPr>
          <a:lstStyle/>
          <a:p>
            <a:pPr indent="-342900" lvl="1" marL="800100" rtl="0" algn="ctr">
              <a:lnSpc>
                <a:spcPct val="100000"/>
              </a:lnSpc>
              <a:spcBef>
                <a:spcPts val="0"/>
              </a:spcBef>
              <a:spcAft>
                <a:spcPts val="0"/>
              </a:spcAft>
              <a:buSzPts val="1400"/>
              <a:buNone/>
            </a:pPr>
            <a:r>
              <a:rPr lang="en-US" sz="2400">
                <a:latin typeface="Calibri"/>
                <a:ea typeface="Calibri"/>
                <a:cs typeface="Calibri"/>
                <a:sym typeface="Calibri"/>
              </a:rPr>
              <a:t>Ορισμός</a:t>
            </a:r>
            <a:br>
              <a:rPr lang="en-US" sz="2400">
                <a:latin typeface="Calibri"/>
                <a:ea typeface="Calibri"/>
                <a:cs typeface="Calibri"/>
                <a:sym typeface="Calibri"/>
              </a:rPr>
            </a:br>
            <a:r>
              <a:rPr lang="en-US">
                <a:latin typeface="Libre Franklin Thin"/>
                <a:ea typeface="Libre Franklin Thin"/>
                <a:cs typeface="Libre Franklin Thin"/>
                <a:sym typeface="Libre Franklin Thin"/>
              </a:rPr>
              <a:t>		</a:t>
            </a:r>
            <a:endParaRPr/>
          </a:p>
        </p:txBody>
      </p:sp>
      <p:sp>
        <p:nvSpPr>
          <p:cNvPr id="368" name="Google Shape;368;p6"/>
          <p:cNvSpPr txBox="1"/>
          <p:nvPr/>
        </p:nvSpPr>
        <p:spPr>
          <a:xfrm>
            <a:off x="76200" y="1329100"/>
            <a:ext cx="9067800" cy="329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800"/>
              <a:buFont typeface="Arial"/>
              <a:buChar char="•"/>
            </a:pPr>
            <a:r>
              <a:rPr b="0" i="0" lang="en-US" sz="2400" u="none" cap="none" strike="noStrike">
                <a:solidFill>
                  <a:schemeClr val="dk1"/>
                </a:solidFill>
                <a:latin typeface="Calibri"/>
                <a:ea typeface="Calibri"/>
                <a:cs typeface="Calibri"/>
                <a:sym typeface="Calibri"/>
              </a:rPr>
              <a:t>Ο βιολογικός πόλεμος ορίζεται ως ένας τύπος πολέμου κατά τον οποίο χρησιμοποιούνται ζωντανοί οργανισμοί, συγκεκριμένα παθογόνοι μικροοργανισμοί ή τα παράγωγά τους —όπως έντομα, μικρόβια, τοξίνες και καλλιέργειες που περιέχουν θανατηφόρους ιούς και βακτήρια— για να προκαλέσουν ασθένειες ή θάνατο σε ζώα και ανθρώπους, με στόχο την επίτευξη στρατηγικού πλεονεκτήματος.</a:t>
            </a:r>
            <a:endParaRPr b="0" i="0" sz="2800" u="none" cap="none" strike="noStrike">
              <a:solidFill>
                <a:schemeClr val="dk1"/>
              </a:solidFill>
              <a:latin typeface="Calibri"/>
              <a:ea typeface="Calibri"/>
              <a:cs typeface="Calibri"/>
              <a:sym typeface="Calibri"/>
            </a:endParaRPr>
          </a:p>
        </p:txBody>
      </p:sp>
      <p:sp>
        <p:nvSpPr>
          <p:cNvPr id="369" name="Google Shape;369;p6"/>
          <p:cNvSpPr txBox="1"/>
          <p:nvPr/>
        </p:nvSpPr>
        <p:spPr>
          <a:xfrm>
            <a:off x="205600" y="3595550"/>
            <a:ext cx="8458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28000"/>
          </a:blip>
          <a:stretch>
            <a:fillRect/>
          </a:stretch>
        </a:blipFill>
      </p:bgPr>
    </p:bg>
    <p:spTree>
      <p:nvGrpSpPr>
        <p:cNvPr id="836" name="Shape 836"/>
        <p:cNvGrpSpPr/>
        <p:nvPr/>
      </p:nvGrpSpPr>
      <p:grpSpPr>
        <a:xfrm>
          <a:off x="0" y="0"/>
          <a:ext cx="0" cy="0"/>
          <a:chOff x="0" y="0"/>
          <a:chExt cx="0" cy="0"/>
        </a:xfrm>
      </p:grpSpPr>
      <p:sp>
        <p:nvSpPr>
          <p:cNvPr id="837" name="Google Shape;837;p40"/>
          <p:cNvSpPr txBox="1"/>
          <p:nvPr>
            <p:ph type="title"/>
          </p:nvPr>
        </p:nvSpPr>
        <p:spPr>
          <a:xfrm>
            <a:off x="685800" y="1524000"/>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38" name="Google Shape;838;p40"/>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839" name="Google Shape;839;p40"/>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840" name="Google Shape;840;p40"/>
          <p:cNvSpPr txBox="1"/>
          <p:nvPr/>
        </p:nvSpPr>
        <p:spPr>
          <a:xfrm>
            <a:off x="7277100" y="1135918"/>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41" name="Google Shape;841;p40"/>
          <p:cNvSpPr txBox="1"/>
          <p:nvPr/>
        </p:nvSpPr>
        <p:spPr>
          <a:xfrm>
            <a:off x="779275" y="952152"/>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42" name="Google Shape;842;p40"/>
          <p:cNvSpPr txBox="1"/>
          <p:nvPr/>
        </p:nvSpPr>
        <p:spPr>
          <a:xfrm>
            <a:off x="0" y="-3048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pic>
        <p:nvPicPr>
          <p:cNvPr descr="C:\Users\me\Desktop\Biowar\9a-nanjing-massacre-buried-alive.jpg" id="843" name="Google Shape;843;p40"/>
          <p:cNvPicPr preferRelativeResize="0"/>
          <p:nvPr/>
        </p:nvPicPr>
        <p:blipFill rotWithShape="1">
          <a:blip r:embed="rId4">
            <a:alphaModFix/>
          </a:blip>
          <a:srcRect b="0" l="0" r="0" t="0"/>
          <a:stretch/>
        </p:blipFill>
        <p:spPr>
          <a:xfrm>
            <a:off x="1617474" y="1435168"/>
            <a:ext cx="6019801" cy="42862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847" name="Shape 847"/>
        <p:cNvGrpSpPr/>
        <p:nvPr/>
      </p:nvGrpSpPr>
      <p:grpSpPr>
        <a:xfrm>
          <a:off x="0" y="0"/>
          <a:ext cx="0" cy="0"/>
          <a:chOff x="0" y="0"/>
          <a:chExt cx="0" cy="0"/>
        </a:xfrm>
      </p:grpSpPr>
      <p:sp>
        <p:nvSpPr>
          <p:cNvPr id="848" name="Google Shape;848;g1a49d7bc068_0_82"/>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49" name="Google Shape;849;g1a49d7bc068_0_82"/>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50" name="Google Shape;850;g1a49d7bc068_0_82"/>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851" name="Google Shape;851;g1a49d7bc068_0_82"/>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852" name="Google Shape;852;g1a49d7bc068_0_82"/>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Το εφιαλτικό σενάριο που δεν συνέβη ποτέ</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53" name="Google Shape;853;g1a49d7bc068_0_82"/>
          <p:cNvSpPr txBox="1"/>
          <p:nvPr/>
        </p:nvSpPr>
        <p:spPr>
          <a:xfrm>
            <a:off x="564975" y="778027"/>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Η επιχείρηση με το ποιητικό όνομα ‘’ Cherry Blossoms at Night’’ είχε σκοπό να τεθεί σε εφαρμογή τον Σεπτέμβριο του 1945</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 σκοπός ήταν η μόλυνση των ΗΠΑ με πανούκλα, τύφο, δάγγειο πυρετό και χολέρα</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Το πλάνο ξεκινούσε με ρίψη βομβών με τα ανωτέρω μολυσματικά  και εν συνεχεία ένα υποβρύχιο θα απελευθέρωνε μολυσμένους Ιάπωνες ως βιοόπλα αυτοκτονίας στο San Diego, California</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O ηγέτης της μονάδας 731 ήταν προετοιμασμένος να αποτελέσει ο ίδιος όπλο</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Η επιχείρηση ακυρώθηκε με τη ρίψη της Ατομικής Βόμβας στη Χιροσίμα (06/08/1945)</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857" name="Shape 857"/>
        <p:cNvGrpSpPr/>
        <p:nvPr/>
      </p:nvGrpSpPr>
      <p:grpSpPr>
        <a:xfrm>
          <a:off x="0" y="0"/>
          <a:ext cx="0" cy="0"/>
          <a:chOff x="0" y="0"/>
          <a:chExt cx="0" cy="0"/>
        </a:xfrm>
      </p:grpSpPr>
      <p:sp>
        <p:nvSpPr>
          <p:cNvPr id="858" name="Google Shape;858;g1a49d7bc068_0_91"/>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59" name="Google Shape;859;g1a49d7bc068_0_91"/>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60" name="Google Shape;860;g1a49d7bc068_0_91"/>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861" name="Google Shape;861;g1a49d7bc068_0_91"/>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862" name="Google Shape;862;g1a49d7bc068_0_91"/>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Και η μη τιμωρία των εγκληματιών</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63" name="Google Shape;863;g1a49d7bc068_0_91"/>
          <p:cNvSpPr txBox="1"/>
          <p:nvPr/>
        </p:nvSpPr>
        <p:spPr>
          <a:xfrm>
            <a:off x="564975" y="778027"/>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Μετά τη συνθηκολόγηση της Ιαπωνίας η ΗΠΑ προσέφεραν αμνηστία με αντάλλαγμα τα αποτελέσματα των πειραμάτων</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Ουδείς από τους εγκληματίες φυλακίστηκε καθώς αναφέρθηκε οτι οι έρευνες της 731 &amp; 1644 ήταν ανεκτίμησης επιστημονικής αξίας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H έναρξη του Ψυχρού Πολέμου οδήγησε πολλά εγκλήματα κατά της ανθρωπότητας στη λήθη</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 Ηγέτης της μονάδας 731 πέθανε σε ηλικία 67 ετών στο Τόκυο ζώντας μία φυσιολογική ζωή</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867" name="Shape 867"/>
        <p:cNvGrpSpPr/>
        <p:nvPr/>
      </p:nvGrpSpPr>
      <p:grpSpPr>
        <a:xfrm>
          <a:off x="0" y="0"/>
          <a:ext cx="0" cy="0"/>
          <a:chOff x="0" y="0"/>
          <a:chExt cx="0" cy="0"/>
        </a:xfrm>
      </p:grpSpPr>
      <p:sp>
        <p:nvSpPr>
          <p:cNvPr id="868" name="Google Shape;868;g1a49d7bc068_0_100"/>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69" name="Google Shape;869;g1a49d7bc068_0_100"/>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70" name="Google Shape;870;g1a49d7bc068_0_100"/>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871" name="Google Shape;871;g1a49d7bc068_0_100"/>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872" name="Google Shape;872;g1a49d7bc068_0_100"/>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Η πανώλη στο Biopreparat</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73" name="Google Shape;873;g1a49d7bc068_0_100"/>
          <p:cNvSpPr txBox="1"/>
          <p:nvPr/>
        </p:nvSpPr>
        <p:spPr>
          <a:xfrm>
            <a:off x="564975" y="778027"/>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Η ΕΣΣΔ πειραματίζεται με πανώλη, μάλιστα αναφέρεται ότι διατηρούσε μόνιμο απόθεμα αυτής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Μετά την ανακάλυψη του DNA, προσπαθούν πλέον με μηχανισμούς τον εμπλουτισμό των βακτηρίων</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Καταφέρνουν και εισάγουν στην πανώλη γονίδιο παραγωγής τοξινης αντιμυελίνης*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*Η μυελίνη είναι η λιποειδής ουσία που περιβάλλει το νευράξονα των εμμύελων νευρικών ινών. Η παρουσία της βελτιώνει την αποδοτικότητα με την οποία οι άξονες άγουν τα δυναμικά ενέργειας, ειδικά στις μεγάλες αποστάσεις που τα νεύρα διασχίζουν μεταξύ του εγκεφάλου και των άκρων.</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877" name="Shape 877"/>
        <p:cNvGrpSpPr/>
        <p:nvPr/>
      </p:nvGrpSpPr>
      <p:grpSpPr>
        <a:xfrm>
          <a:off x="0" y="0"/>
          <a:ext cx="0" cy="0"/>
          <a:chOff x="0" y="0"/>
          <a:chExt cx="0" cy="0"/>
        </a:xfrm>
      </p:grpSpPr>
      <p:sp>
        <p:nvSpPr>
          <p:cNvPr id="878" name="Google Shape;878;g1a49d7bc068_0_111"/>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79" name="Google Shape;879;g1a49d7bc068_0_111"/>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80" name="Google Shape;880;g1a49d7bc068_0_111"/>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881" name="Google Shape;881;g1a49d7bc068_0_111"/>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882" name="Google Shape;882;g1a49d7bc068_0_111"/>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Η πανώλη στο Biopreparat</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83" name="Google Shape;883;g1a49d7bc068_0_111"/>
          <p:cNvSpPr txBox="1"/>
          <p:nvPr/>
        </p:nvSpPr>
        <p:spPr>
          <a:xfrm>
            <a:off x="564975" y="778027"/>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 ασθενής εν αρχή νοσεί από πανώλη, όταν νοσηλευτεί λαμβάνει αντιβίωση και τότε απελευθερώνεται η μυελίνη στο σώμα</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Η τεράστια ποσότητα τοξίνης της μυελίνης είναι θανατηφόρα για τον άνθρωπο</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Η τοξίνη σε λίγη ώρα προκαλεί ταχυκαρδία, εγκεφαλίτιδα και θάνατο</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 ασθενής έχει 2 επιλογές: είτε να πάρει αντιβίωση και να πεθάνει από μυελίνη είτε να μη λάβει αντιβίωση και να ρισκάρει πιθανότητα επιβίωσης 50% σε βουβωνική και 10% σε πνευμονική</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887" name="Shape 887"/>
        <p:cNvGrpSpPr/>
        <p:nvPr/>
      </p:nvGrpSpPr>
      <p:grpSpPr>
        <a:xfrm>
          <a:off x="0" y="0"/>
          <a:ext cx="0" cy="0"/>
          <a:chOff x="0" y="0"/>
          <a:chExt cx="0" cy="0"/>
        </a:xfrm>
      </p:grpSpPr>
      <p:sp>
        <p:nvSpPr>
          <p:cNvPr id="888" name="Google Shape;888;g1a49d7bc068_0_120"/>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89" name="Google Shape;889;g1a49d7bc068_0_120"/>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890" name="Google Shape;890;g1a49d7bc068_0_120"/>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891" name="Google Shape;891;g1a49d7bc068_0_120"/>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892" name="Google Shape;892;g1a49d7bc068_0_120"/>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Ιοί χίμαιρες στο Biopreparat</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93" name="Google Shape;893;g1a49d7bc068_0_120"/>
          <p:cNvSpPr txBox="1"/>
          <p:nvPr/>
        </p:nvSpPr>
        <p:spPr>
          <a:xfrm>
            <a:off x="564975" y="778027"/>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Κατά την κορύφωση του Biopreparat δημιουργείται το πρόγραμμα </a:t>
            </a:r>
            <a:r>
              <a:rPr b="0" i="0" lang="en-US" sz="2200" u="none" cap="none" strike="noStrike">
                <a:solidFill>
                  <a:schemeClr val="dk1"/>
                </a:solidFill>
                <a:latin typeface="Calibri"/>
                <a:ea typeface="Calibri"/>
                <a:cs typeface="Calibri"/>
                <a:sym typeface="Calibri"/>
              </a:rPr>
              <a:t> Χίμαιρα όπου </a:t>
            </a:r>
            <a:r>
              <a:rPr b="0" i="0" lang="en-US" sz="2200" u="none" cap="none" strike="noStrike">
                <a:solidFill>
                  <a:srgbClr val="000000"/>
                </a:solidFill>
                <a:latin typeface="Calibri"/>
                <a:ea typeface="Calibri"/>
                <a:cs typeface="Calibri"/>
                <a:sym typeface="Calibri"/>
              </a:rPr>
              <a:t>αναπτύσσονται μίξεις ιιών (χίμαιρες)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Έγιναν προσπάθειες δημιουργίας strain ιού Ebola με ιό της Ευλογιάς (Variola major &amp; minor), Ebola με ιό εγκεφαλίτιδων αλλά και ιό της ευλογιάς τον πιθήκων και ευλογιά</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Δεν γνωρίζουμε πολλά για τα παραπάνω μονάχα αναφορές καθώς χαρακτηρίζονται ως Top Secret ως σήμερα</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897" name="Shape 897"/>
        <p:cNvGrpSpPr/>
        <p:nvPr/>
      </p:nvGrpSpPr>
      <p:grpSpPr>
        <a:xfrm>
          <a:off x="0" y="0"/>
          <a:ext cx="0" cy="0"/>
          <a:chOff x="0" y="0"/>
          <a:chExt cx="0" cy="0"/>
        </a:xfrm>
      </p:grpSpPr>
      <p:sp>
        <p:nvSpPr>
          <p:cNvPr id="898" name="Google Shape;898;g1a49d7bc068_0_138"/>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899" name="Google Shape;899;g1a49d7bc068_0_138"/>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900" name="Google Shape;900;g1a49d7bc068_0_138"/>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901" name="Google Shape;901;g1a49d7bc068_0_138"/>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902" name="Google Shape;902;g1a49d7bc068_0_138"/>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Και γιατί δεν αναφέραμε τις ΗΠΑ</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903" name="Google Shape;903;g1a49d7bc068_0_138"/>
          <p:cNvSpPr txBox="1"/>
          <p:nvPr/>
        </p:nvSpPr>
        <p:spPr>
          <a:xfrm>
            <a:off x="564975" y="778025"/>
            <a:ext cx="83475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Δεν είναι τυχαίο ότι γνωρίζουμε τα προγράμματα των ΕΣΣΔ και Ιαπωνία αλλά όχι των ΗΠΑ και Μ.Βρετανίας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Οι ηττημένοι (σε Β’ ΠΠ &amp; Ψυχρό Πόλεμο) οδηγήθηκαν σε αυτομόλυση είτε σύλληψη με αποτέλεσμα τη διαρροή μυστικών πληροφοριών</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Οι ΗΠΑ είχαν εξίσου πρόγραμμα ανάπτυξης βιολογικών όπλων, αλλά δεν έχασαν πόλεμο και ούτε κατέρρευσε το οικονομικό σύστημα ώστε να προκληθεί αυτομόληση και διαρροή (παρ’ όλα αυτά γνωρίζουμε μερικώς για πειράματα σε κρατούμενους)</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Το πιο μεγάλο μέρος ανάπτυξης βιολογικών όπλων είναι και θα παραμείνει (μάλλον) δια παντός μυστικό</a:t>
            </a:r>
            <a:endParaRPr b="0" i="0" sz="2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Γνωρίζουμε το βιολογικό πόλεμο από την πλευρά των ηττημένων και των πληγέντων</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31aaf4fb75f_0_1694"/>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Το πρόγραμμα των Η.Π.Α.</a:t>
            </a:r>
            <a:endParaRPr sz="3200">
              <a:solidFill>
                <a:srgbClr val="002060"/>
              </a:solidFill>
              <a:latin typeface="Arial"/>
              <a:ea typeface="Arial"/>
              <a:cs typeface="Arial"/>
              <a:sym typeface="Arial"/>
            </a:endParaRPr>
          </a:p>
        </p:txBody>
      </p:sp>
      <p:sp>
        <p:nvSpPr>
          <p:cNvPr id="909" name="Google Shape;909;g31aaf4fb75f_0_1694"/>
          <p:cNvSpPr txBox="1"/>
          <p:nvPr>
            <p:ph idx="1" type="subTitle"/>
          </p:nvPr>
        </p:nvSpPr>
        <p:spPr>
          <a:xfrm>
            <a:off x="301856" y="855875"/>
            <a:ext cx="8793900" cy="6093300"/>
          </a:xfrm>
          <a:prstGeom prst="rect">
            <a:avLst/>
          </a:prstGeom>
          <a:noFill/>
          <a:ln>
            <a:noFill/>
          </a:ln>
        </p:spPr>
        <p:txBody>
          <a:bodyPr anchorCtr="0" anchor="t" bIns="45700" lIns="91425" spcFirstLastPara="1" rIns="91425" wrap="square" tIns="45700">
            <a:normAutofit fontScale="55000"/>
          </a:bodyPr>
          <a:lstStyle/>
          <a:p>
            <a:pPr indent="0" lvl="0" marL="0" rtl="0" algn="l">
              <a:lnSpc>
                <a:spcPct val="115000"/>
              </a:lnSpc>
              <a:spcBef>
                <a:spcPts val="0"/>
              </a:spcBef>
              <a:spcAft>
                <a:spcPts val="0"/>
              </a:spcAft>
              <a:buSzPct val="153476"/>
              <a:buNone/>
            </a:pPr>
            <a:r>
              <a:t/>
            </a:r>
            <a:endParaRPr sz="2502">
              <a:latin typeface="Calibri"/>
              <a:ea typeface="Calibri"/>
              <a:cs typeface="Calibri"/>
              <a:sym typeface="Calibri"/>
            </a:endParaRPr>
          </a:p>
          <a:p>
            <a:pPr indent="-326081" lvl="0" marL="457200" rtl="0" algn="l">
              <a:lnSpc>
                <a:spcPct val="115000"/>
              </a:lnSpc>
              <a:spcBef>
                <a:spcPts val="0"/>
              </a:spcBef>
              <a:spcAft>
                <a:spcPts val="0"/>
              </a:spcAft>
              <a:buSzPct val="100000"/>
              <a:buFont typeface="Calibri"/>
              <a:buChar char="●"/>
            </a:pPr>
            <a:r>
              <a:rPr lang="en-US" sz="2788">
                <a:latin typeface="Calibri"/>
                <a:ea typeface="Calibri"/>
                <a:cs typeface="Calibri"/>
                <a:sym typeface="Calibri"/>
              </a:rPr>
              <a:t>Εκκίνησε λίγο μετά το καναδικό κατά το 1942</a:t>
            </a:r>
            <a:endParaRPr sz="2788">
              <a:latin typeface="Calibri"/>
              <a:ea typeface="Calibri"/>
              <a:cs typeface="Calibri"/>
              <a:sym typeface="Calibri"/>
            </a:endParaRPr>
          </a:p>
          <a:p>
            <a:pPr indent="0" lvl="0" marL="457200" rtl="0" algn="l">
              <a:lnSpc>
                <a:spcPct val="115000"/>
              </a:lnSpc>
              <a:spcBef>
                <a:spcPts val="0"/>
              </a:spcBef>
              <a:spcAft>
                <a:spcPts val="0"/>
              </a:spcAft>
              <a:buSzPct val="137733"/>
              <a:buNone/>
            </a:pPr>
            <a:r>
              <a:t/>
            </a:r>
            <a:endParaRPr sz="2788">
              <a:latin typeface="Calibri"/>
              <a:ea typeface="Calibri"/>
              <a:cs typeface="Calibri"/>
              <a:sym typeface="Calibri"/>
            </a:endParaRPr>
          </a:p>
          <a:p>
            <a:pPr indent="-326081" lvl="0" marL="457200" rtl="0" algn="l">
              <a:lnSpc>
                <a:spcPct val="115000"/>
              </a:lnSpc>
              <a:spcBef>
                <a:spcPts val="0"/>
              </a:spcBef>
              <a:spcAft>
                <a:spcPts val="0"/>
              </a:spcAft>
              <a:buSzPct val="100000"/>
              <a:buFont typeface="Calibri"/>
              <a:buChar char="●"/>
            </a:pPr>
            <a:r>
              <a:rPr lang="en-US" sz="2788">
                <a:latin typeface="Calibri"/>
                <a:ea typeface="Calibri"/>
                <a:cs typeface="Calibri"/>
                <a:sym typeface="Calibri"/>
              </a:rPr>
              <a:t>Πιθανή κορύφωση στον πόλεμο της Κορέας με ρίψη πανώλης, στοιχεία όμοια του Ιαπωνικού</a:t>
            </a:r>
            <a:endParaRPr sz="2788">
              <a:latin typeface="Calibri"/>
              <a:ea typeface="Calibri"/>
              <a:cs typeface="Calibri"/>
              <a:sym typeface="Calibri"/>
            </a:endParaRPr>
          </a:p>
          <a:p>
            <a:pPr indent="0" lvl="0" marL="457200" rtl="0" algn="l">
              <a:lnSpc>
                <a:spcPct val="115000"/>
              </a:lnSpc>
              <a:spcBef>
                <a:spcPts val="0"/>
              </a:spcBef>
              <a:spcAft>
                <a:spcPts val="0"/>
              </a:spcAft>
              <a:buSzPct val="137733"/>
              <a:buNone/>
            </a:pPr>
            <a:r>
              <a:rPr lang="en-US" sz="2788">
                <a:latin typeface="Calibri"/>
                <a:ea typeface="Calibri"/>
                <a:cs typeface="Calibri"/>
                <a:sym typeface="Calibri"/>
              </a:rPr>
              <a:t> </a:t>
            </a:r>
            <a:endParaRPr sz="2788">
              <a:latin typeface="Calibri"/>
              <a:ea typeface="Calibri"/>
              <a:cs typeface="Calibri"/>
              <a:sym typeface="Calibri"/>
            </a:endParaRPr>
          </a:p>
          <a:p>
            <a:pPr indent="-326081" lvl="0" marL="457200" rtl="0" algn="l">
              <a:lnSpc>
                <a:spcPct val="115000"/>
              </a:lnSpc>
              <a:spcBef>
                <a:spcPts val="0"/>
              </a:spcBef>
              <a:spcAft>
                <a:spcPts val="0"/>
              </a:spcAft>
              <a:buSzPct val="100000"/>
              <a:buFont typeface="Calibri"/>
              <a:buChar char="●"/>
            </a:pPr>
            <a:r>
              <a:rPr lang="en-US" sz="2788">
                <a:latin typeface="Calibri"/>
                <a:ea typeface="Calibri"/>
                <a:cs typeface="Calibri"/>
                <a:sym typeface="Calibri"/>
              </a:rPr>
              <a:t>Η υπόθαλψη Ιαπώνων εγκληματιών πολέμου προκαλούσε άμεση σύνδεση με τις επιθέσεις</a:t>
            </a:r>
            <a:endParaRPr sz="2788">
              <a:latin typeface="Calibri"/>
              <a:ea typeface="Calibri"/>
              <a:cs typeface="Calibri"/>
              <a:sym typeface="Calibri"/>
            </a:endParaRPr>
          </a:p>
          <a:p>
            <a:pPr indent="0" lvl="0" marL="457200" rtl="0" algn="l">
              <a:lnSpc>
                <a:spcPct val="115000"/>
              </a:lnSpc>
              <a:spcBef>
                <a:spcPts val="0"/>
              </a:spcBef>
              <a:spcAft>
                <a:spcPts val="0"/>
              </a:spcAft>
              <a:buSzPct val="137733"/>
              <a:buNone/>
            </a:pPr>
            <a:r>
              <a:t/>
            </a:r>
            <a:endParaRPr sz="2788">
              <a:latin typeface="Calibri"/>
              <a:ea typeface="Calibri"/>
              <a:cs typeface="Calibri"/>
              <a:sym typeface="Calibri"/>
            </a:endParaRPr>
          </a:p>
          <a:p>
            <a:pPr indent="-326081" lvl="0" marL="457200" rtl="0" algn="l">
              <a:lnSpc>
                <a:spcPct val="115000"/>
              </a:lnSpc>
              <a:spcBef>
                <a:spcPts val="0"/>
              </a:spcBef>
              <a:spcAft>
                <a:spcPts val="0"/>
              </a:spcAft>
              <a:buSzPct val="100000"/>
              <a:buFont typeface="Calibri"/>
              <a:buChar char="●"/>
            </a:pPr>
            <a:r>
              <a:rPr lang="en-US" sz="2788">
                <a:latin typeface="Calibri"/>
                <a:ea typeface="Calibri"/>
                <a:cs typeface="Calibri"/>
                <a:sym typeface="Calibri"/>
              </a:rPr>
              <a:t>Το 1951 εξέθεσαν μεγάλο αριθμό έγχρωμων πολιτών σε </a:t>
            </a:r>
            <a:r>
              <a:rPr i="1" lang="en-US" sz="2788">
                <a:latin typeface="Calibri"/>
                <a:ea typeface="Calibri"/>
                <a:cs typeface="Calibri"/>
                <a:sym typeface="Calibri"/>
              </a:rPr>
              <a:t>aspergillus fumigatus</a:t>
            </a:r>
            <a:endParaRPr i="1" sz="2788">
              <a:latin typeface="Calibri"/>
              <a:ea typeface="Calibri"/>
              <a:cs typeface="Calibri"/>
              <a:sym typeface="Calibri"/>
            </a:endParaRPr>
          </a:p>
          <a:p>
            <a:pPr indent="0" lvl="0" marL="457200" rtl="0" algn="l">
              <a:lnSpc>
                <a:spcPct val="115000"/>
              </a:lnSpc>
              <a:spcBef>
                <a:spcPts val="0"/>
              </a:spcBef>
              <a:spcAft>
                <a:spcPts val="0"/>
              </a:spcAft>
              <a:buSzPct val="137733"/>
              <a:buNone/>
            </a:pPr>
            <a:r>
              <a:t/>
            </a:r>
            <a:endParaRPr i="1" sz="2788">
              <a:latin typeface="Calibri"/>
              <a:ea typeface="Calibri"/>
              <a:cs typeface="Calibri"/>
              <a:sym typeface="Calibri"/>
            </a:endParaRPr>
          </a:p>
          <a:p>
            <a:pPr indent="-326081" lvl="0" marL="457200" rtl="0" algn="l">
              <a:lnSpc>
                <a:spcPct val="115000"/>
              </a:lnSpc>
              <a:spcBef>
                <a:spcPts val="0"/>
              </a:spcBef>
              <a:spcAft>
                <a:spcPts val="0"/>
              </a:spcAft>
              <a:buSzPct val="100000"/>
              <a:buFont typeface="Calibri"/>
              <a:buChar char="●"/>
            </a:pPr>
            <a:r>
              <a:rPr lang="en-US" sz="2788">
                <a:latin typeface="Calibri"/>
                <a:ea typeface="Calibri"/>
                <a:cs typeface="Calibri"/>
                <a:sym typeface="Calibri"/>
              </a:rPr>
              <a:t>To 1952 γίνεται μαζική ρίψη </a:t>
            </a:r>
            <a:r>
              <a:rPr i="1" lang="en-US" sz="2788">
                <a:latin typeface="Calibri"/>
                <a:ea typeface="Calibri"/>
                <a:cs typeface="Calibri"/>
                <a:sym typeface="Calibri"/>
              </a:rPr>
              <a:t>serratia marcescens </a:t>
            </a:r>
            <a:r>
              <a:rPr lang="en-US" sz="2788">
                <a:latin typeface="Calibri"/>
                <a:ea typeface="Calibri"/>
                <a:cs typeface="Calibri"/>
                <a:sym typeface="Calibri"/>
              </a:rPr>
              <a:t>στον κόλπο του Σαν Φρανσίσκο καθώς θεωρούταν μη μολυσματική με αποτέλεσμα τη χρόνια εμφάνιση λοιμώξεων σε ανοσοκατεσταλμένους</a:t>
            </a:r>
            <a:endParaRPr sz="2788">
              <a:latin typeface="Calibri"/>
              <a:ea typeface="Calibri"/>
              <a:cs typeface="Calibri"/>
              <a:sym typeface="Calibri"/>
            </a:endParaRPr>
          </a:p>
          <a:p>
            <a:pPr indent="0" lvl="0" marL="457200" rtl="0" algn="l">
              <a:lnSpc>
                <a:spcPct val="115000"/>
              </a:lnSpc>
              <a:spcBef>
                <a:spcPts val="0"/>
              </a:spcBef>
              <a:spcAft>
                <a:spcPts val="0"/>
              </a:spcAft>
              <a:buSzPct val="137733"/>
              <a:buNone/>
            </a:pPr>
            <a:r>
              <a:t/>
            </a:r>
            <a:endParaRPr sz="2788">
              <a:latin typeface="Calibri"/>
              <a:ea typeface="Calibri"/>
              <a:cs typeface="Calibri"/>
              <a:sym typeface="Calibri"/>
            </a:endParaRPr>
          </a:p>
          <a:p>
            <a:pPr indent="-326081" lvl="0" marL="457200" rtl="0" algn="l">
              <a:lnSpc>
                <a:spcPct val="115000"/>
              </a:lnSpc>
              <a:spcBef>
                <a:spcPts val="0"/>
              </a:spcBef>
              <a:spcAft>
                <a:spcPts val="0"/>
              </a:spcAft>
              <a:buSzPct val="100000"/>
              <a:buFont typeface="Calibri"/>
              <a:buChar char="●"/>
            </a:pPr>
            <a:r>
              <a:rPr lang="en-US" sz="2788">
                <a:latin typeface="Calibri"/>
                <a:ea typeface="Calibri"/>
                <a:cs typeface="Calibri"/>
                <a:sym typeface="Calibri"/>
              </a:rPr>
              <a:t>Το 1965 απελευθερώνεται </a:t>
            </a:r>
            <a:r>
              <a:rPr i="1" lang="en-US" sz="2788">
                <a:latin typeface="Calibri"/>
                <a:ea typeface="Calibri"/>
                <a:cs typeface="Calibri"/>
                <a:sym typeface="Calibri"/>
              </a:rPr>
              <a:t>b.globigii </a:t>
            </a:r>
            <a:r>
              <a:rPr lang="en-US" sz="2788">
                <a:latin typeface="Calibri"/>
                <a:ea typeface="Calibri"/>
                <a:cs typeface="Calibri"/>
                <a:sym typeface="Calibri"/>
              </a:rPr>
              <a:t>ως εξομοιωτής, 130 επιβάτες εκτέθηκαν, τα βακτήρια ανευρέθησαν σε 39 πόλεις εντός 2 εβδομάδων</a:t>
            </a:r>
            <a:endParaRPr sz="2788">
              <a:latin typeface="Calibri"/>
              <a:ea typeface="Calibri"/>
              <a:cs typeface="Calibri"/>
              <a:sym typeface="Calibri"/>
            </a:endParaRPr>
          </a:p>
          <a:p>
            <a:pPr indent="0" lvl="0" marL="457200" rtl="0" algn="l">
              <a:lnSpc>
                <a:spcPct val="115000"/>
              </a:lnSpc>
              <a:spcBef>
                <a:spcPts val="0"/>
              </a:spcBef>
              <a:spcAft>
                <a:spcPts val="0"/>
              </a:spcAft>
              <a:buSzPct val="137733"/>
              <a:buNone/>
            </a:pPr>
            <a:r>
              <a:t/>
            </a:r>
            <a:endParaRPr sz="2788">
              <a:latin typeface="Calibri"/>
              <a:ea typeface="Calibri"/>
              <a:cs typeface="Calibri"/>
              <a:sym typeface="Calibri"/>
            </a:endParaRPr>
          </a:p>
          <a:p>
            <a:pPr indent="-326081" lvl="0" marL="457200" rtl="0" algn="l">
              <a:lnSpc>
                <a:spcPct val="115000"/>
              </a:lnSpc>
              <a:spcBef>
                <a:spcPts val="0"/>
              </a:spcBef>
              <a:spcAft>
                <a:spcPts val="0"/>
              </a:spcAft>
              <a:buSzPct val="100000"/>
              <a:buFont typeface="Calibri"/>
              <a:buChar char="●"/>
            </a:pPr>
            <a:r>
              <a:rPr lang="en-US" sz="2788">
                <a:latin typeface="Calibri"/>
                <a:ea typeface="Calibri"/>
                <a:cs typeface="Calibri"/>
                <a:sym typeface="Calibri"/>
              </a:rPr>
              <a:t>239 δοκιμές ανοικτού πεδίου γνωστές έως το 1973 με τη λήξη του προγράμματος με αμιγή ενασχόληση πλέον τη δημιουργία εμβολίων</a:t>
            </a:r>
            <a:endParaRPr sz="2788">
              <a:latin typeface="Calibri"/>
              <a:ea typeface="Calibri"/>
              <a:cs typeface="Calibri"/>
              <a:sym typeface="Calibri"/>
            </a:endParaRPr>
          </a:p>
          <a:p>
            <a:pPr indent="0" lvl="0" marL="457200" rtl="0" algn="l">
              <a:lnSpc>
                <a:spcPct val="100000"/>
              </a:lnSpc>
              <a:spcBef>
                <a:spcPts val="0"/>
              </a:spcBef>
              <a:spcAft>
                <a:spcPts val="0"/>
              </a:spcAft>
              <a:buSzPct val="174544"/>
              <a:buNone/>
            </a:pPr>
            <a:r>
              <a:t/>
            </a:r>
            <a:endParaRPr sz="2200">
              <a:latin typeface="Calibri"/>
              <a:ea typeface="Calibri"/>
              <a:cs typeface="Calibri"/>
              <a:sym typeface="Calibri"/>
            </a:endParaRPr>
          </a:p>
          <a:p>
            <a:pPr indent="0" lvl="0" marL="0" rtl="0" algn="l">
              <a:lnSpc>
                <a:spcPct val="100000"/>
              </a:lnSpc>
              <a:spcBef>
                <a:spcPts val="0"/>
              </a:spcBef>
              <a:spcAft>
                <a:spcPts val="0"/>
              </a:spcAft>
              <a:buSzPct val="213332"/>
              <a:buNone/>
            </a:pPr>
            <a:r>
              <a:t/>
            </a:r>
            <a:endParaRPr sz="1800">
              <a:latin typeface="Calibri"/>
              <a:ea typeface="Calibri"/>
              <a:cs typeface="Calibri"/>
              <a:sym typeface="Calibri"/>
            </a:endParaRPr>
          </a:p>
          <a:p>
            <a:pPr indent="0" lvl="0" marL="457200" rtl="0" algn="l">
              <a:lnSpc>
                <a:spcPct val="100000"/>
              </a:lnSpc>
              <a:spcBef>
                <a:spcPts val="0"/>
              </a:spcBef>
              <a:spcAft>
                <a:spcPts val="0"/>
              </a:spcAft>
              <a:buSzPct val="274284"/>
              <a:buNone/>
            </a:pPr>
            <a:r>
              <a:t/>
            </a:r>
            <a:endParaRPr sz="1400"/>
          </a:p>
          <a:p>
            <a:pPr indent="0" lvl="0" marL="457200" rtl="0" algn="l">
              <a:lnSpc>
                <a:spcPct val="100000"/>
              </a:lnSpc>
              <a:spcBef>
                <a:spcPts val="0"/>
              </a:spcBef>
              <a:spcAft>
                <a:spcPts val="0"/>
              </a:spcAft>
              <a:buSzPct val="174544"/>
              <a:buNone/>
            </a:pPr>
            <a:r>
              <a:t/>
            </a:r>
            <a:endParaRPr sz="2200">
              <a:latin typeface="Calibri"/>
              <a:ea typeface="Calibri"/>
              <a:cs typeface="Calibri"/>
              <a:sym typeface="Calibri"/>
            </a:endParaRPr>
          </a:p>
          <a:p>
            <a:pPr indent="0" lvl="0" marL="457200" rtl="0" algn="l">
              <a:lnSpc>
                <a:spcPct val="90000"/>
              </a:lnSpc>
              <a:spcBef>
                <a:spcPts val="0"/>
              </a:spcBef>
              <a:spcAft>
                <a:spcPts val="0"/>
              </a:spcAft>
              <a:buSzPct val="202104"/>
              <a:buNone/>
            </a:pPr>
            <a:r>
              <a:t/>
            </a:r>
            <a:endParaRPr b="1" sz="1900">
              <a:solidFill>
                <a:srgbClr val="002060"/>
              </a:solidFill>
            </a:endParaRPr>
          </a:p>
          <a:p>
            <a:pPr indent="0" lvl="0" marL="457200" rtl="0" algn="l">
              <a:lnSpc>
                <a:spcPct val="90000"/>
              </a:lnSpc>
              <a:spcBef>
                <a:spcPts val="0"/>
              </a:spcBef>
              <a:spcAft>
                <a:spcPts val="0"/>
              </a:spcAft>
              <a:buSzPct val="202104"/>
              <a:buNone/>
            </a:pPr>
            <a:r>
              <a:t/>
            </a:r>
            <a:endParaRPr b="1" sz="1900">
              <a:solidFill>
                <a:srgbClr val="002060"/>
              </a:solidFill>
            </a:endParaRPr>
          </a:p>
          <a:p>
            <a:pPr indent="0" lvl="0" marL="457200" rtl="0" algn="l">
              <a:lnSpc>
                <a:spcPct val="90000"/>
              </a:lnSpc>
              <a:spcBef>
                <a:spcPts val="0"/>
              </a:spcBef>
              <a:spcAft>
                <a:spcPts val="0"/>
              </a:spcAft>
              <a:buSzPct val="202104"/>
              <a:buNone/>
            </a:pPr>
            <a:r>
              <a:t/>
            </a:r>
            <a:endParaRPr b="1" sz="1900">
              <a:solidFill>
                <a:srgbClr val="002060"/>
              </a:solidFill>
            </a:endParaRPr>
          </a:p>
          <a:p>
            <a:pPr indent="0" lvl="0" marL="457200" rtl="0" algn="l">
              <a:lnSpc>
                <a:spcPct val="90000"/>
              </a:lnSpc>
              <a:spcBef>
                <a:spcPts val="0"/>
              </a:spcBef>
              <a:spcAft>
                <a:spcPts val="0"/>
              </a:spcAft>
              <a:buSzPct val="202104"/>
              <a:buNone/>
            </a:pPr>
            <a:r>
              <a:t/>
            </a:r>
            <a:endParaRPr b="1" sz="1900">
              <a:solidFill>
                <a:srgbClr val="002060"/>
              </a:solidFill>
            </a:endParaRPr>
          </a:p>
          <a:p>
            <a:pPr indent="0" lvl="0" marL="457200" rtl="0" algn="l">
              <a:lnSpc>
                <a:spcPct val="90000"/>
              </a:lnSpc>
              <a:spcBef>
                <a:spcPts val="0"/>
              </a:spcBef>
              <a:spcAft>
                <a:spcPts val="0"/>
              </a:spcAft>
              <a:buSzPct val="202104"/>
              <a:buNone/>
            </a:pPr>
            <a:r>
              <a:t/>
            </a:r>
            <a:endParaRPr b="1" sz="1900">
              <a:solidFill>
                <a:srgbClr val="00206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31aaf4fb75f_0_1774"/>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Συμπεράσματα </a:t>
            </a:r>
            <a:endParaRPr sz="3200">
              <a:solidFill>
                <a:srgbClr val="002060"/>
              </a:solidFill>
              <a:latin typeface="Arial"/>
              <a:ea typeface="Arial"/>
              <a:cs typeface="Arial"/>
              <a:sym typeface="Arial"/>
            </a:endParaRPr>
          </a:p>
        </p:txBody>
      </p:sp>
      <p:sp>
        <p:nvSpPr>
          <p:cNvPr id="915" name="Google Shape;915;g31aaf4fb75f_0_1774"/>
          <p:cNvSpPr txBox="1"/>
          <p:nvPr>
            <p:ph idx="1" type="subTitle"/>
          </p:nvPr>
        </p:nvSpPr>
        <p:spPr>
          <a:xfrm>
            <a:off x="281719" y="1010675"/>
            <a:ext cx="8793900" cy="5847300"/>
          </a:xfrm>
          <a:prstGeom prst="rect">
            <a:avLst/>
          </a:prstGeom>
          <a:noFill/>
          <a:ln>
            <a:noFill/>
          </a:ln>
        </p:spPr>
        <p:txBody>
          <a:bodyPr anchorCtr="0" anchor="t" bIns="45700" lIns="91425" spcFirstLastPara="1" rIns="91425" wrap="square" tIns="45700">
            <a:normAutofit fontScale="62500" lnSpcReduction="10000"/>
          </a:bodyPr>
          <a:lstStyle/>
          <a:p>
            <a:pPr indent="-308201" lvl="0" marL="457200" rtl="0" algn="l">
              <a:lnSpc>
                <a:spcPct val="150000"/>
              </a:lnSpc>
              <a:spcBef>
                <a:spcPts val="0"/>
              </a:spcBef>
              <a:spcAft>
                <a:spcPts val="0"/>
              </a:spcAft>
              <a:buSzPct val="100000"/>
              <a:buChar char="●"/>
            </a:pPr>
            <a:r>
              <a:rPr lang="en-US" sz="2003"/>
              <a:t>Το βιολογικό όπλο - δίκοπο μαχαίρι- είναι μη ελέγξιμο και εν δυνάμει καταστροφικό πέραν από τα σύνορα ενός κράτους, εν αντιθέσει με το πυρηνικό το οποίο είναι στοχευμένο και προκαλεί τρόμο</a:t>
            </a:r>
            <a:endParaRPr sz="2003"/>
          </a:p>
          <a:p>
            <a:pPr indent="0" lvl="0" marL="914400" rtl="0" algn="l">
              <a:lnSpc>
                <a:spcPct val="150000"/>
              </a:lnSpc>
              <a:spcBef>
                <a:spcPts val="0"/>
              </a:spcBef>
              <a:spcAft>
                <a:spcPts val="0"/>
              </a:spcAft>
              <a:buSzPct val="171171"/>
              <a:buNone/>
            </a:pPr>
            <a:r>
              <a:t/>
            </a:r>
            <a:endParaRPr sz="2003"/>
          </a:p>
          <a:p>
            <a:pPr indent="-308201" lvl="0" marL="457200" rtl="0" algn="l">
              <a:lnSpc>
                <a:spcPct val="150000"/>
              </a:lnSpc>
              <a:spcBef>
                <a:spcPts val="0"/>
              </a:spcBef>
              <a:spcAft>
                <a:spcPts val="0"/>
              </a:spcAft>
              <a:buSzPct val="100000"/>
              <a:buChar char="●"/>
            </a:pPr>
            <a:r>
              <a:rPr lang="en-US" sz="2003"/>
              <a:t>Οι ασθένειες που οπλοποιήθηκαν έχουν περιοριστεί σε μεγάλο βαθμό είτε εξαφανιστεί και η εμφάνιση αυτών των παθογόνων είναι πάντα μία ύποπτη περίπτωση. </a:t>
            </a:r>
            <a:endParaRPr sz="2003"/>
          </a:p>
          <a:p>
            <a:pPr indent="0" lvl="0" marL="914400" rtl="0" algn="l">
              <a:lnSpc>
                <a:spcPct val="150000"/>
              </a:lnSpc>
              <a:spcBef>
                <a:spcPts val="0"/>
              </a:spcBef>
              <a:spcAft>
                <a:spcPts val="0"/>
              </a:spcAft>
              <a:buSzPct val="171171"/>
              <a:buNone/>
            </a:pPr>
            <a:r>
              <a:t/>
            </a:r>
            <a:endParaRPr sz="2003"/>
          </a:p>
          <a:p>
            <a:pPr indent="-308201" lvl="0" marL="457200" rtl="0" algn="l">
              <a:lnSpc>
                <a:spcPct val="150000"/>
              </a:lnSpc>
              <a:spcBef>
                <a:spcPts val="0"/>
              </a:spcBef>
              <a:spcAft>
                <a:spcPts val="0"/>
              </a:spcAft>
              <a:buSzPct val="100000"/>
              <a:buChar char="●"/>
            </a:pPr>
            <a:r>
              <a:rPr lang="en-US" sz="2003"/>
              <a:t>Στο παρελθόν υπήρξε μεγάλη ευκολία εύρεσης άνθρακα και ευλογιάς -και μάλιστα από μία πληθώρα στελεχών- εν αντιθέσει με το σήμερα. </a:t>
            </a:r>
            <a:endParaRPr sz="2003"/>
          </a:p>
          <a:p>
            <a:pPr indent="0" lvl="0" marL="914400" rtl="0" algn="l">
              <a:lnSpc>
                <a:spcPct val="150000"/>
              </a:lnSpc>
              <a:spcBef>
                <a:spcPts val="0"/>
              </a:spcBef>
              <a:spcAft>
                <a:spcPts val="0"/>
              </a:spcAft>
              <a:buSzPct val="171171"/>
              <a:buNone/>
            </a:pPr>
            <a:r>
              <a:t/>
            </a:r>
            <a:endParaRPr sz="2003"/>
          </a:p>
          <a:p>
            <a:pPr indent="-308201" lvl="0" marL="457200" rtl="0" algn="l">
              <a:lnSpc>
                <a:spcPct val="150000"/>
              </a:lnSpc>
              <a:spcBef>
                <a:spcPts val="0"/>
              </a:spcBef>
              <a:spcAft>
                <a:spcPts val="0"/>
              </a:spcAft>
              <a:buSzPct val="100000"/>
              <a:buChar char="●"/>
            </a:pPr>
            <a:r>
              <a:rPr lang="en-US" sz="2003"/>
              <a:t>Ένα βιολογικό πρόγραμμα για το μέσο όρο των κρατών είναι εφικτό, αλλά η ανακάλυψη του από ξένες δυνάμεις έχει δυσανάλογα κακό αντίκτυπο, με μικρό στρατηγικό όφελος για αυτόν που τα αναπτύσσει αλλά και κίνδυνο (Sverdlovsk)</a:t>
            </a:r>
            <a:endParaRPr sz="2003"/>
          </a:p>
          <a:p>
            <a:pPr indent="0" lvl="0" marL="914400" rtl="0" algn="l">
              <a:lnSpc>
                <a:spcPct val="150000"/>
              </a:lnSpc>
              <a:spcBef>
                <a:spcPts val="0"/>
              </a:spcBef>
              <a:spcAft>
                <a:spcPts val="0"/>
              </a:spcAft>
              <a:buSzPct val="171171"/>
              <a:buNone/>
            </a:pPr>
            <a:r>
              <a:t/>
            </a:r>
            <a:endParaRPr sz="2003"/>
          </a:p>
          <a:p>
            <a:pPr indent="-308201" lvl="0" marL="457200" rtl="0" algn="l">
              <a:lnSpc>
                <a:spcPct val="150000"/>
              </a:lnSpc>
              <a:spcBef>
                <a:spcPts val="0"/>
              </a:spcBef>
              <a:spcAft>
                <a:spcPts val="0"/>
              </a:spcAft>
              <a:buSzPct val="100000"/>
              <a:buChar char="●"/>
            </a:pPr>
            <a:r>
              <a:rPr lang="en-US" sz="2003"/>
              <a:t>Εξαίρεση αποτελούν τα κράτη που αντιμετώπιζαν κατά καιρούς εμφυλίους πολέμους και τρομοκρατία όπου η αντιμετώπιση ανταρτών και τρομοκρατίας μπορούσε να είναι αναποτελεσματική με συμβατικά μέσα (πχ. Αφρική) </a:t>
            </a:r>
            <a:endParaRPr sz="2003"/>
          </a:p>
          <a:p>
            <a:pPr indent="0" lvl="0" marL="0" rtl="0" algn="l">
              <a:lnSpc>
                <a:spcPct val="150000"/>
              </a:lnSpc>
              <a:spcBef>
                <a:spcPts val="0"/>
              </a:spcBef>
              <a:spcAft>
                <a:spcPts val="0"/>
              </a:spcAft>
              <a:buSzPct val="171171"/>
              <a:buNone/>
            </a:pPr>
            <a:r>
              <a:t/>
            </a:r>
            <a:endParaRPr sz="2003"/>
          </a:p>
          <a:p>
            <a:pPr indent="-308201" lvl="0" marL="457200" rtl="0" algn="l">
              <a:lnSpc>
                <a:spcPct val="150000"/>
              </a:lnSpc>
              <a:spcBef>
                <a:spcPts val="0"/>
              </a:spcBef>
              <a:spcAft>
                <a:spcPts val="0"/>
              </a:spcAft>
              <a:buSzPct val="100000"/>
              <a:buChar char="●"/>
            </a:pPr>
            <a:r>
              <a:rPr lang="en-US" sz="2003"/>
              <a:t>Ταυτόχρονα, οι απομονωμένες περιοχές και η συχνή εμφάνιση επιδημιών δίνουν τη δυνατότητα απόκρυψης επιχειρήσεων βιολογικού πολέμου σε συνδυασμό με την πενιχρή δυνατότητα ελέγχου. </a:t>
            </a:r>
            <a:endParaRPr sz="2003"/>
          </a:p>
          <a:p>
            <a:pPr indent="0" lvl="0" marL="914400" rtl="0" algn="l">
              <a:lnSpc>
                <a:spcPct val="150000"/>
              </a:lnSpc>
              <a:spcBef>
                <a:spcPts val="0"/>
              </a:spcBef>
              <a:spcAft>
                <a:spcPts val="0"/>
              </a:spcAft>
              <a:buSzPct val="171171"/>
              <a:buNone/>
            </a:pPr>
            <a:r>
              <a:t/>
            </a:r>
            <a:endParaRPr sz="2003"/>
          </a:p>
          <a:p>
            <a:pPr indent="-308201" lvl="0" marL="457200" rtl="0" algn="l">
              <a:lnSpc>
                <a:spcPct val="150000"/>
              </a:lnSpc>
              <a:spcBef>
                <a:spcPts val="0"/>
              </a:spcBef>
              <a:spcAft>
                <a:spcPts val="0"/>
              </a:spcAft>
              <a:buSzPct val="100000"/>
              <a:buChar char="●"/>
            </a:pPr>
            <a:r>
              <a:rPr lang="en-US" sz="2003"/>
              <a:t>Όμως, ελλείψει προϋπολογισμού και τεχνογνωσίας μονάχα σποραδικές χρήσεις παθογόνων δύνανται να συμβούν με αμφίβολη επιτυχία.</a:t>
            </a:r>
            <a:endParaRPr b="1" sz="1900"/>
          </a:p>
          <a:p>
            <a:pPr indent="0" lvl="0" marL="914400" rtl="0" algn="l">
              <a:lnSpc>
                <a:spcPct val="90000"/>
              </a:lnSpc>
              <a:spcBef>
                <a:spcPts val="0"/>
              </a:spcBef>
              <a:spcAft>
                <a:spcPts val="0"/>
              </a:spcAft>
              <a:buSzPct val="180451"/>
              <a:buNone/>
            </a:pPr>
            <a:r>
              <a:t/>
            </a:r>
            <a:endParaRPr b="1" sz="1900">
              <a:solidFill>
                <a:srgbClr val="00206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g31aaf4fb75f_0_1854"/>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Το κυρίως πρόβλημα της ανάπτυξης βιοόπλων</a:t>
            </a:r>
            <a:endParaRPr sz="3200">
              <a:solidFill>
                <a:srgbClr val="002060"/>
              </a:solidFill>
              <a:latin typeface="Arial"/>
              <a:ea typeface="Arial"/>
              <a:cs typeface="Arial"/>
              <a:sym typeface="Arial"/>
            </a:endParaRPr>
          </a:p>
        </p:txBody>
      </p:sp>
      <p:sp>
        <p:nvSpPr>
          <p:cNvPr id="921" name="Google Shape;921;g31aaf4fb75f_0_1854"/>
          <p:cNvSpPr txBox="1"/>
          <p:nvPr>
            <p:ph idx="1" type="subTitle"/>
          </p:nvPr>
        </p:nvSpPr>
        <p:spPr>
          <a:xfrm>
            <a:off x="1143000" y="1010675"/>
            <a:ext cx="7419300" cy="5847300"/>
          </a:xfrm>
          <a:prstGeom prst="rect">
            <a:avLst/>
          </a:prstGeom>
          <a:noFill/>
          <a:ln>
            <a:noFill/>
          </a:ln>
        </p:spPr>
        <p:txBody>
          <a:bodyPr anchorCtr="0" anchor="t" bIns="45700" lIns="91425" spcFirstLastPara="1" rIns="91425" wrap="square" tIns="45700">
            <a:normAutofit fontScale="77500" lnSpcReduction="20000"/>
          </a:bodyPr>
          <a:lstStyle/>
          <a:p>
            <a:pPr indent="0" lvl="0" marL="914400" rtl="0" algn="l">
              <a:lnSpc>
                <a:spcPct val="90000"/>
              </a:lnSpc>
              <a:spcBef>
                <a:spcPts val="0"/>
              </a:spcBef>
              <a:spcAft>
                <a:spcPts val="0"/>
              </a:spcAft>
              <a:buSzPct val="148605"/>
              <a:buNone/>
            </a:pPr>
            <a:r>
              <a:t/>
            </a:r>
            <a:endParaRPr b="1" sz="1900"/>
          </a:p>
          <a:p>
            <a:pPr indent="0" lvl="0" marL="0" rtl="0" algn="l">
              <a:lnSpc>
                <a:spcPct val="90000"/>
              </a:lnSpc>
              <a:spcBef>
                <a:spcPts val="0"/>
              </a:spcBef>
              <a:spcAft>
                <a:spcPts val="0"/>
              </a:spcAft>
              <a:buSzPct val="148605"/>
              <a:buNone/>
            </a:pPr>
            <a:r>
              <a:t/>
            </a:r>
            <a:endParaRPr b="1" sz="1900"/>
          </a:p>
          <a:p>
            <a:pPr indent="0" lvl="0" marL="914400" rtl="0" algn="l">
              <a:lnSpc>
                <a:spcPct val="90000"/>
              </a:lnSpc>
              <a:spcBef>
                <a:spcPts val="0"/>
              </a:spcBef>
              <a:spcAft>
                <a:spcPts val="0"/>
              </a:spcAft>
              <a:buSzPct val="148605"/>
              <a:buNone/>
            </a:pPr>
            <a:r>
              <a:t/>
            </a:r>
            <a:endParaRPr sz="1900"/>
          </a:p>
          <a:p>
            <a:pPr indent="-322133" lvl="0" marL="914400" rtl="0" algn="l">
              <a:lnSpc>
                <a:spcPct val="150000"/>
              </a:lnSpc>
              <a:spcBef>
                <a:spcPts val="0"/>
              </a:spcBef>
              <a:spcAft>
                <a:spcPts val="0"/>
              </a:spcAft>
              <a:buSzPct val="100000"/>
              <a:buChar char="●"/>
            </a:pPr>
            <a:r>
              <a:rPr lang="en-US" sz="1900"/>
              <a:t>Η συντήρηση ενός μεγάλου προγράμματος ενέχει μόνιμους κινδύνους διαφυγής βακτηρίων όπου </a:t>
            </a:r>
            <a:r>
              <a:rPr b="1" lang="en-US" sz="1900"/>
              <a:t>ένα πρόγραμμα παραγωγής βιολογικών όπλων είναι πιο επικίνδυνο για τον δημιουργό του</a:t>
            </a:r>
            <a:r>
              <a:rPr lang="en-US" sz="1900"/>
              <a:t> παρά για τα άλλα κράτη</a:t>
            </a:r>
            <a:endParaRPr sz="1900"/>
          </a:p>
          <a:p>
            <a:pPr indent="0" lvl="0" marL="914400" rtl="0" algn="l">
              <a:lnSpc>
                <a:spcPct val="150000"/>
              </a:lnSpc>
              <a:spcBef>
                <a:spcPts val="0"/>
              </a:spcBef>
              <a:spcAft>
                <a:spcPts val="0"/>
              </a:spcAft>
              <a:buSzPct val="148605"/>
              <a:buNone/>
            </a:pPr>
            <a:r>
              <a:t/>
            </a:r>
            <a:endParaRPr sz="1900"/>
          </a:p>
          <a:p>
            <a:pPr indent="-322133" lvl="0" marL="914400" rtl="0" algn="l">
              <a:lnSpc>
                <a:spcPct val="150000"/>
              </a:lnSpc>
              <a:spcBef>
                <a:spcPts val="0"/>
              </a:spcBef>
              <a:spcAft>
                <a:spcPts val="0"/>
              </a:spcAft>
              <a:buSzPct val="100000"/>
              <a:buChar char="●"/>
            </a:pPr>
            <a:r>
              <a:rPr lang="en-US" sz="1900"/>
              <a:t>Ο κίνδυνος της κατοχής των βιόπλων με μικρή πιθανότητα χρήσης τα οδηγούν στην εγκατάλειψη προγραμμάτων</a:t>
            </a:r>
            <a:endParaRPr sz="1900"/>
          </a:p>
          <a:p>
            <a:pPr indent="0" lvl="0" marL="914400" rtl="0" algn="l">
              <a:lnSpc>
                <a:spcPct val="150000"/>
              </a:lnSpc>
              <a:spcBef>
                <a:spcPts val="0"/>
              </a:spcBef>
              <a:spcAft>
                <a:spcPts val="0"/>
              </a:spcAft>
              <a:buSzPct val="148605"/>
              <a:buNone/>
            </a:pPr>
            <a:r>
              <a:t/>
            </a:r>
            <a:endParaRPr sz="1900"/>
          </a:p>
          <a:p>
            <a:pPr indent="-322133" lvl="0" marL="914400" rtl="0" algn="l">
              <a:lnSpc>
                <a:spcPct val="150000"/>
              </a:lnSpc>
              <a:spcBef>
                <a:spcPts val="0"/>
              </a:spcBef>
              <a:spcAft>
                <a:spcPts val="0"/>
              </a:spcAft>
              <a:buSzPct val="100000"/>
              <a:buChar char="●"/>
            </a:pPr>
            <a:r>
              <a:rPr lang="en-US" sz="1900"/>
              <a:t>Κοινώς είναι μη συμφέρουσα για ένα κράτος η παραγωγή και κατοχή τους, εκτός από κράτη παρίες που η επιβίωση τους βασίζεται στην ασύμμετρη απειλή</a:t>
            </a:r>
            <a:endParaRPr sz="1900"/>
          </a:p>
          <a:p>
            <a:pPr indent="0" lvl="0" marL="914400" rtl="0" algn="l">
              <a:lnSpc>
                <a:spcPct val="150000"/>
              </a:lnSpc>
              <a:spcBef>
                <a:spcPts val="0"/>
              </a:spcBef>
              <a:spcAft>
                <a:spcPts val="0"/>
              </a:spcAft>
              <a:buSzPct val="148605"/>
              <a:buNone/>
            </a:pPr>
            <a:r>
              <a:t/>
            </a:r>
            <a:endParaRPr sz="1900"/>
          </a:p>
          <a:p>
            <a:pPr indent="-322133" lvl="0" marL="914400" rtl="0" algn="l">
              <a:lnSpc>
                <a:spcPct val="150000"/>
              </a:lnSpc>
              <a:spcBef>
                <a:spcPts val="0"/>
              </a:spcBef>
              <a:spcAft>
                <a:spcPts val="0"/>
              </a:spcAft>
              <a:buSzPct val="100000"/>
              <a:buChar char="●"/>
            </a:pPr>
            <a:r>
              <a:rPr lang="en-US" sz="1900"/>
              <a:t>Οι μέθοδοι ανίχνευσης βιολογικών επιθέσεων έχουν πλέον μεγάλη ακρίβεια και εκ των πραγμάτων η χρήση τροποποιημένων παθογόνων αποκαλύπτει την προέλευσή τους.</a:t>
            </a:r>
            <a:endParaRPr sz="1900"/>
          </a:p>
          <a:p>
            <a:pPr indent="0" lvl="0" marL="914400" rtl="0" algn="l">
              <a:lnSpc>
                <a:spcPct val="150000"/>
              </a:lnSpc>
              <a:spcBef>
                <a:spcPts val="0"/>
              </a:spcBef>
              <a:spcAft>
                <a:spcPts val="0"/>
              </a:spcAft>
              <a:buSzPct val="148605"/>
              <a:buNone/>
            </a:pPr>
            <a:r>
              <a:t/>
            </a:r>
            <a:endParaRPr sz="1900"/>
          </a:p>
          <a:p>
            <a:pPr indent="-322133" lvl="0" marL="914400" rtl="0" algn="l">
              <a:lnSpc>
                <a:spcPct val="150000"/>
              </a:lnSpc>
              <a:spcBef>
                <a:spcPts val="0"/>
              </a:spcBef>
              <a:spcAft>
                <a:spcPts val="0"/>
              </a:spcAft>
              <a:buSzPct val="100000"/>
              <a:buChar char="●"/>
            </a:pPr>
            <a:r>
              <a:rPr b="1" lang="en-US" sz="1900"/>
              <a:t>Συμβατικά όπλα &gt; βιολογικών</a:t>
            </a:r>
            <a:endParaRPr b="1" sz="1900"/>
          </a:p>
          <a:p>
            <a:pPr indent="0" lvl="0" marL="914400" rtl="0" algn="l">
              <a:lnSpc>
                <a:spcPct val="90000"/>
              </a:lnSpc>
              <a:spcBef>
                <a:spcPts val="0"/>
              </a:spcBef>
              <a:spcAft>
                <a:spcPts val="0"/>
              </a:spcAft>
              <a:buSzPct val="148605"/>
              <a:buNone/>
            </a:pPr>
            <a:r>
              <a:t/>
            </a:r>
            <a:endParaRPr b="1" sz="1900">
              <a:solidFill>
                <a:srgbClr val="002060"/>
              </a:solidFill>
            </a:endParaRPr>
          </a:p>
          <a:p>
            <a:pPr indent="0" lvl="0" marL="914400" rtl="0" algn="l">
              <a:lnSpc>
                <a:spcPct val="90000"/>
              </a:lnSpc>
              <a:spcBef>
                <a:spcPts val="0"/>
              </a:spcBef>
              <a:spcAft>
                <a:spcPts val="0"/>
              </a:spcAft>
              <a:buSzPct val="148605"/>
              <a:buNone/>
            </a:pPr>
            <a:r>
              <a:t/>
            </a:r>
            <a:endParaRPr b="1" sz="190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30000"/>
          </a:blip>
          <a:stretch>
            <a:fillRect/>
          </a:stretch>
        </a:blipFill>
      </p:bgPr>
    </p:bg>
    <p:spTree>
      <p:nvGrpSpPr>
        <p:cNvPr id="373" name="Shape 373"/>
        <p:cNvGrpSpPr/>
        <p:nvPr/>
      </p:nvGrpSpPr>
      <p:grpSpPr>
        <a:xfrm>
          <a:off x="0" y="0"/>
          <a:ext cx="0" cy="0"/>
          <a:chOff x="0" y="0"/>
          <a:chExt cx="0" cy="0"/>
        </a:xfrm>
      </p:grpSpPr>
      <p:sp>
        <p:nvSpPr>
          <p:cNvPr id="374" name="Google Shape;374;g31aaf4fb75f_0_251"/>
          <p:cNvSpPr txBox="1"/>
          <p:nvPr>
            <p:ph type="title"/>
          </p:nvPr>
        </p:nvSpPr>
        <p:spPr>
          <a:xfrm>
            <a:off x="0" y="815063"/>
            <a:ext cx="9144000" cy="792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a:solidFill>
                  <a:srgbClr val="002060"/>
                </a:solidFill>
                <a:latin typeface="Arial"/>
                <a:ea typeface="Arial"/>
                <a:cs typeface="Arial"/>
                <a:sym typeface="Arial"/>
              </a:rPr>
              <a:t>Η ιστορία του βιολογικού πολέμου στην αρχαιότητα</a:t>
            </a:r>
            <a:endParaRPr>
              <a:solidFill>
                <a:srgbClr val="002060"/>
              </a:solidFill>
              <a:latin typeface="Arial"/>
              <a:ea typeface="Arial"/>
              <a:cs typeface="Arial"/>
              <a:sym typeface="Arial"/>
            </a:endParaRPr>
          </a:p>
          <a:p>
            <a:pPr indent="-342900" lvl="1" marL="800100" rtl="0" algn="ctr">
              <a:lnSpc>
                <a:spcPct val="100000"/>
              </a:lnSpc>
              <a:spcBef>
                <a:spcPts val="0"/>
              </a:spcBef>
              <a:spcAft>
                <a:spcPts val="0"/>
              </a:spcAft>
              <a:buSzPts val="1400"/>
              <a:buNone/>
            </a:pPr>
            <a:r>
              <a:t/>
            </a:r>
            <a:endParaRPr sz="2400">
              <a:latin typeface="Calibri"/>
              <a:ea typeface="Calibri"/>
              <a:cs typeface="Calibri"/>
              <a:sym typeface="Calibri"/>
            </a:endParaRPr>
          </a:p>
        </p:txBody>
      </p:sp>
      <p:sp>
        <p:nvSpPr>
          <p:cNvPr id="375" name="Google Shape;375;g31aaf4fb75f_0_251"/>
          <p:cNvSpPr txBox="1"/>
          <p:nvPr/>
        </p:nvSpPr>
        <p:spPr>
          <a:xfrm>
            <a:off x="76200" y="1329100"/>
            <a:ext cx="9067800" cy="32931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323850" lvl="0" marL="457200" marR="0" rtl="0" algn="l">
              <a:lnSpc>
                <a:spcPct val="150000"/>
              </a:lnSpc>
              <a:spcBef>
                <a:spcPts val="0"/>
              </a:spcBef>
              <a:spcAft>
                <a:spcPts val="0"/>
              </a:spcAft>
              <a:buClr>
                <a:schemeClr val="lt1"/>
              </a:buClr>
              <a:buSzPts val="1500"/>
              <a:buFont typeface="Calibri"/>
              <a:buChar char="●"/>
            </a:pPr>
            <a:r>
              <a:rPr b="0" i="0" lang="en-US" sz="1900" u="none" cap="none" strike="noStrike">
                <a:solidFill>
                  <a:srgbClr val="002060"/>
                </a:solidFill>
                <a:latin typeface="Calibri"/>
                <a:ea typeface="Calibri"/>
                <a:cs typeface="Calibri"/>
                <a:sym typeface="Calibri"/>
              </a:rPr>
              <a:t>Η χρήση βιολογικών  ξεκινά στην προϊστορία με την εμβάπτιση αιχμών όπλων σε δηλητήριο πρωτίστως για κυνήγι μεγάλων θηραμάτων</a:t>
            </a:r>
            <a:endParaRPr b="0" i="0" sz="1900" u="none" cap="none" strike="noStrike">
              <a:solidFill>
                <a:srgbClr val="002060"/>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323850" lvl="0" marL="457200" marR="0" rtl="0" algn="l">
              <a:lnSpc>
                <a:spcPct val="150000"/>
              </a:lnSpc>
              <a:spcBef>
                <a:spcPts val="0"/>
              </a:spcBef>
              <a:spcAft>
                <a:spcPts val="0"/>
              </a:spcAft>
              <a:buClr>
                <a:schemeClr val="lt1"/>
              </a:buClr>
              <a:buSzPts val="1500"/>
              <a:buFont typeface="Calibri"/>
              <a:buChar char="●"/>
            </a:pPr>
            <a:r>
              <a:rPr b="0" i="0" lang="en-US" sz="1900" u="none" cap="none" strike="noStrike">
                <a:solidFill>
                  <a:srgbClr val="002060"/>
                </a:solidFill>
                <a:latin typeface="Calibri"/>
                <a:ea typeface="Calibri"/>
                <a:cs typeface="Calibri"/>
                <a:sym typeface="Calibri"/>
              </a:rPr>
              <a:t>Ίχνη ρικίνης εκ του φυτού</a:t>
            </a:r>
            <a:r>
              <a:rPr b="0" i="1" lang="en-US" sz="1900" u="none" cap="none" strike="noStrike">
                <a:solidFill>
                  <a:srgbClr val="002060"/>
                </a:solidFill>
                <a:latin typeface="Calibri"/>
                <a:ea typeface="Calibri"/>
                <a:cs typeface="Calibri"/>
                <a:sym typeface="Calibri"/>
              </a:rPr>
              <a:t> Ricinus Communis</a:t>
            </a:r>
            <a:r>
              <a:rPr b="0" i="0" lang="en-US" sz="1900" u="none" cap="none" strike="noStrike">
                <a:solidFill>
                  <a:srgbClr val="002060"/>
                </a:solidFill>
                <a:latin typeface="Calibri"/>
                <a:ea typeface="Calibri"/>
                <a:cs typeface="Calibri"/>
                <a:sym typeface="Calibri"/>
              </a:rPr>
              <a:t> ανευρέθησαν σε σπηλιές στη νότια Αφρική από το 70.000 π.Χ.</a:t>
            </a:r>
            <a:endParaRPr b="0" i="0" sz="1900" u="none" cap="none" strike="noStrike">
              <a:solidFill>
                <a:srgbClr val="002060"/>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323850" lvl="0" marL="457200" marR="0" rtl="0" algn="l">
              <a:lnSpc>
                <a:spcPct val="150000"/>
              </a:lnSpc>
              <a:spcBef>
                <a:spcPts val="0"/>
              </a:spcBef>
              <a:spcAft>
                <a:spcPts val="0"/>
              </a:spcAft>
              <a:buClr>
                <a:schemeClr val="lt1"/>
              </a:buClr>
              <a:buSzPts val="1500"/>
              <a:buFont typeface="Calibri"/>
              <a:buChar char="●"/>
            </a:pPr>
            <a:r>
              <a:rPr b="0" i="0" lang="en-US" sz="1900" u="none" cap="none" strike="noStrike">
                <a:solidFill>
                  <a:srgbClr val="002060"/>
                </a:solidFill>
                <a:latin typeface="Calibri"/>
                <a:ea typeface="Calibri"/>
                <a:cs typeface="Calibri"/>
                <a:sym typeface="Calibri"/>
              </a:rPr>
              <a:t> Η ελληνική μυθολογία έχει πληθώρα περιπτώσεων πρώιμων βιολογικών όπλων, ακολουθεί η κινεζική όπως και των Μάγια</a:t>
            </a:r>
            <a:endParaRPr b="0" i="0" sz="1900" u="none" cap="none" strike="noStrike">
              <a:solidFill>
                <a:srgbClr val="002060"/>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323850" lvl="0" marL="457200" marR="0" rtl="0" algn="l">
              <a:lnSpc>
                <a:spcPct val="150000"/>
              </a:lnSpc>
              <a:spcBef>
                <a:spcPts val="0"/>
              </a:spcBef>
              <a:spcAft>
                <a:spcPts val="0"/>
              </a:spcAft>
              <a:buClr>
                <a:schemeClr val="lt1"/>
              </a:buClr>
              <a:buSzPts val="1500"/>
              <a:buFont typeface="Calibri"/>
              <a:buChar char="●"/>
            </a:pPr>
            <a:r>
              <a:rPr b="0" i="0" lang="en-US" sz="1900" u="none" cap="none" strike="noStrike">
                <a:solidFill>
                  <a:srgbClr val="002060"/>
                </a:solidFill>
                <a:latin typeface="Calibri"/>
                <a:ea typeface="Calibri"/>
                <a:cs typeface="Calibri"/>
                <a:sym typeface="Calibri"/>
              </a:rPr>
              <a:t>Ο Διοσκουρίδης (40 -70 μ.Χ.) ήταν ο πρώτος που αναφέρθηκε στη γλωσσολογική και ετυμολογική προέλευση της λέξης « τοξικόν » από τη λέξη « τόξον »</a:t>
            </a:r>
            <a:endParaRPr b="0" i="0" sz="1900" u="none" cap="none" strike="noStrike">
              <a:solidFill>
                <a:srgbClr val="002060"/>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1900"/>
              <a:buFont typeface="Arial"/>
              <a:buNone/>
            </a:pPr>
            <a:r>
              <a:t/>
            </a:r>
            <a:endParaRPr b="0" i="0" sz="1900" u="none" cap="none" strike="noStrike">
              <a:solidFill>
                <a:srgbClr val="002060"/>
              </a:solidFill>
              <a:latin typeface="Calibri"/>
              <a:ea typeface="Calibri"/>
              <a:cs typeface="Calibri"/>
              <a:sym typeface="Calibri"/>
            </a:endParaRPr>
          </a:p>
          <a:p>
            <a:pPr indent="-234950" lvl="0" marL="28575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p:txBody>
      </p:sp>
      <p:sp>
        <p:nvSpPr>
          <p:cNvPr id="376" name="Google Shape;376;g31aaf4fb75f_0_251"/>
          <p:cNvSpPr txBox="1"/>
          <p:nvPr/>
        </p:nvSpPr>
        <p:spPr>
          <a:xfrm>
            <a:off x="205600" y="3595550"/>
            <a:ext cx="8458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g31aaf4fb75f_0_1934"/>
          <p:cNvSpPr txBox="1"/>
          <p:nvPr>
            <p:ph type="ctrTitle"/>
          </p:nvPr>
        </p:nvSpPr>
        <p:spPr>
          <a:xfrm>
            <a:off x="575100" y="-54326"/>
            <a:ext cx="7885500" cy="910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3200"/>
              <a:buFont typeface="Arial"/>
              <a:buNone/>
            </a:pPr>
            <a:r>
              <a:rPr lang="en-US" sz="3200">
                <a:solidFill>
                  <a:srgbClr val="002060"/>
                </a:solidFill>
                <a:latin typeface="Arial"/>
                <a:ea typeface="Arial"/>
                <a:cs typeface="Arial"/>
                <a:sym typeface="Arial"/>
              </a:rPr>
              <a:t>Η βιοτρομοκρατία</a:t>
            </a:r>
            <a:endParaRPr sz="3200">
              <a:solidFill>
                <a:srgbClr val="002060"/>
              </a:solidFill>
              <a:latin typeface="Arial"/>
              <a:ea typeface="Arial"/>
              <a:cs typeface="Arial"/>
              <a:sym typeface="Arial"/>
            </a:endParaRPr>
          </a:p>
        </p:txBody>
      </p:sp>
      <p:sp>
        <p:nvSpPr>
          <p:cNvPr id="927" name="Google Shape;927;g31aaf4fb75f_0_1934"/>
          <p:cNvSpPr txBox="1"/>
          <p:nvPr>
            <p:ph idx="1" type="subTitle"/>
          </p:nvPr>
        </p:nvSpPr>
        <p:spPr>
          <a:xfrm>
            <a:off x="392400" y="375625"/>
            <a:ext cx="8169900" cy="6482400"/>
          </a:xfrm>
          <a:prstGeom prst="rect">
            <a:avLst/>
          </a:prstGeom>
          <a:noFill/>
          <a:ln>
            <a:noFill/>
          </a:ln>
        </p:spPr>
        <p:txBody>
          <a:bodyPr anchorCtr="0" anchor="t" bIns="45700" lIns="91425" spcFirstLastPara="1" rIns="91425" wrap="square" tIns="45700">
            <a:normAutofit lnSpcReduction="20000"/>
          </a:bodyPr>
          <a:lstStyle/>
          <a:p>
            <a:pPr indent="0" lvl="0" marL="914400" rtl="0" algn="l">
              <a:lnSpc>
                <a:spcPct val="90000"/>
              </a:lnSpc>
              <a:spcBef>
                <a:spcPts val="0"/>
              </a:spcBef>
              <a:spcAft>
                <a:spcPts val="0"/>
              </a:spcAft>
              <a:buSzPts val="2400"/>
              <a:buNone/>
            </a:pPr>
            <a:r>
              <a:t/>
            </a:r>
            <a:endParaRPr b="1" sz="1900">
              <a:solidFill>
                <a:srgbClr val="002060"/>
              </a:solidFill>
            </a:endParaRPr>
          </a:p>
          <a:p>
            <a:pPr indent="0" lvl="0" marL="0" rtl="0" algn="l">
              <a:lnSpc>
                <a:spcPct val="90000"/>
              </a:lnSpc>
              <a:spcBef>
                <a:spcPts val="0"/>
              </a:spcBef>
              <a:spcAft>
                <a:spcPts val="0"/>
              </a:spcAft>
              <a:buSzPts val="2400"/>
              <a:buNone/>
            </a:pPr>
            <a:r>
              <a:t/>
            </a:r>
            <a:endParaRPr b="1" sz="1900">
              <a:solidFill>
                <a:srgbClr val="002060"/>
              </a:solidFill>
            </a:endParaRPr>
          </a:p>
          <a:p>
            <a:pPr indent="0" lvl="0" marL="914400" rtl="0" algn="l">
              <a:lnSpc>
                <a:spcPct val="90000"/>
              </a:lnSpc>
              <a:spcBef>
                <a:spcPts val="0"/>
              </a:spcBef>
              <a:spcAft>
                <a:spcPts val="0"/>
              </a:spcAft>
              <a:buSzPts val="2400"/>
              <a:buNone/>
            </a:pPr>
            <a:r>
              <a:t/>
            </a:r>
            <a:endParaRPr b="1" sz="1900">
              <a:solidFill>
                <a:srgbClr val="002060"/>
              </a:solidFill>
            </a:endParaRPr>
          </a:p>
          <a:p>
            <a:pPr indent="-349250" lvl="0" marL="914400" rtl="0" algn="l">
              <a:lnSpc>
                <a:spcPct val="115000"/>
              </a:lnSpc>
              <a:spcBef>
                <a:spcPts val="0"/>
              </a:spcBef>
              <a:spcAft>
                <a:spcPts val="0"/>
              </a:spcAft>
              <a:buSzPts val="1900"/>
              <a:buChar char="●"/>
            </a:pPr>
            <a:r>
              <a:rPr lang="en-US" sz="1900"/>
              <a:t>Το ζήτημα που εγείρεται περί χρήσης βιολογικών όπλων από τρομοκρατικές οργανώσεις είναι άξιο μελέτης .</a:t>
            </a:r>
            <a:endParaRPr sz="1900"/>
          </a:p>
          <a:p>
            <a:pPr indent="0" lvl="0" marL="914400" rtl="0" algn="l">
              <a:lnSpc>
                <a:spcPct val="115000"/>
              </a:lnSpc>
              <a:spcBef>
                <a:spcPts val="0"/>
              </a:spcBef>
              <a:spcAft>
                <a:spcPts val="0"/>
              </a:spcAft>
              <a:buSzPts val="2400"/>
              <a:buNone/>
            </a:pPr>
            <a:r>
              <a:t/>
            </a:r>
            <a:endParaRPr sz="1900"/>
          </a:p>
          <a:p>
            <a:pPr indent="-349250" lvl="0" marL="914400" rtl="0" algn="l">
              <a:lnSpc>
                <a:spcPct val="115000"/>
              </a:lnSpc>
              <a:spcBef>
                <a:spcPts val="0"/>
              </a:spcBef>
              <a:spcAft>
                <a:spcPts val="0"/>
              </a:spcAft>
              <a:buSzPts val="1900"/>
              <a:buChar char="●"/>
            </a:pPr>
            <a:r>
              <a:rPr lang="en-US" sz="1900"/>
              <a:t>Επιθέσεις με θανατηφόρα παθογόνα ενδέχεται να πραγματοποιηθούν αλλά κατά πάσα πιθανότητα δε θα είναι τροποποιημένα λόγω έλλειψης τεχνογνωσίας.</a:t>
            </a:r>
            <a:endParaRPr sz="1900"/>
          </a:p>
          <a:p>
            <a:pPr indent="0" lvl="0" marL="914400" rtl="0" algn="l">
              <a:lnSpc>
                <a:spcPct val="115000"/>
              </a:lnSpc>
              <a:spcBef>
                <a:spcPts val="0"/>
              </a:spcBef>
              <a:spcAft>
                <a:spcPts val="0"/>
              </a:spcAft>
              <a:buSzPts val="2400"/>
              <a:buNone/>
            </a:pPr>
            <a:r>
              <a:t/>
            </a:r>
            <a:endParaRPr sz="1900"/>
          </a:p>
          <a:p>
            <a:pPr indent="-349250" lvl="0" marL="914400" rtl="0" algn="l">
              <a:lnSpc>
                <a:spcPct val="115000"/>
              </a:lnSpc>
              <a:spcBef>
                <a:spcPts val="0"/>
              </a:spcBef>
              <a:spcAft>
                <a:spcPts val="0"/>
              </a:spcAft>
              <a:buSzPts val="1900"/>
              <a:buChar char="●"/>
            </a:pPr>
            <a:r>
              <a:rPr lang="en-US" sz="1900"/>
              <a:t>Μελλοντικά και με τη χρήση της Τεχνητής Νοημοσύνης και νέων μεθόδων ανοίγουν νέοι δρόμοι τροποποίησης παθογόνων. (CRISPR-Cas9 κ.α.)</a:t>
            </a:r>
            <a:endParaRPr sz="1900"/>
          </a:p>
          <a:p>
            <a:pPr indent="0" lvl="0" marL="914400" rtl="0" algn="l">
              <a:lnSpc>
                <a:spcPct val="115000"/>
              </a:lnSpc>
              <a:spcBef>
                <a:spcPts val="0"/>
              </a:spcBef>
              <a:spcAft>
                <a:spcPts val="0"/>
              </a:spcAft>
              <a:buSzPts val="2400"/>
              <a:buNone/>
            </a:pPr>
            <a:r>
              <a:t/>
            </a:r>
            <a:endParaRPr sz="1900"/>
          </a:p>
          <a:p>
            <a:pPr indent="-349250" lvl="0" marL="914400" rtl="0" algn="l">
              <a:lnSpc>
                <a:spcPct val="115000"/>
              </a:lnSpc>
              <a:spcBef>
                <a:spcPts val="0"/>
              </a:spcBef>
              <a:spcAft>
                <a:spcPts val="0"/>
              </a:spcAft>
              <a:buSzPts val="1900"/>
              <a:buChar char="●"/>
            </a:pPr>
            <a:r>
              <a:rPr lang="en-US" sz="1900"/>
              <a:t>Εξαίρεση αποτελεί, το σενάριο τροποποίησης ενός εξαιρετικά θανατηφόρου και μολυσματικού ιού - το οποίο είναι πολύ δύσκολο εγχείρημα - και η απελευθέρωσή του σε αεροδρόμια για την πρόκληση μίας παγκόσμιας πανδημίας στο μέλλον</a:t>
            </a:r>
            <a:endParaRPr sz="1900"/>
          </a:p>
          <a:p>
            <a:pPr indent="0" lvl="0" marL="914400" rtl="0" algn="l">
              <a:lnSpc>
                <a:spcPct val="115000"/>
              </a:lnSpc>
              <a:spcBef>
                <a:spcPts val="0"/>
              </a:spcBef>
              <a:spcAft>
                <a:spcPts val="0"/>
              </a:spcAft>
              <a:buSzPts val="2400"/>
              <a:buNone/>
            </a:pPr>
            <a:r>
              <a:t/>
            </a:r>
            <a:endParaRPr sz="1900"/>
          </a:p>
          <a:p>
            <a:pPr indent="-349250" lvl="0" marL="914400" rtl="0" algn="l">
              <a:lnSpc>
                <a:spcPct val="115000"/>
              </a:lnSpc>
              <a:spcBef>
                <a:spcPts val="0"/>
              </a:spcBef>
              <a:spcAft>
                <a:spcPts val="0"/>
              </a:spcAft>
              <a:buSzPts val="1900"/>
              <a:buChar char="●"/>
            </a:pPr>
            <a:r>
              <a:rPr lang="en-US" sz="1900"/>
              <a:t>Αυτό κρίνεται εξαιρετικά δύσκολο στο παρόν, αλλά βιοτρομοκρατικές επιθέσεις με μη εκλεπτυσμένους παράγοντες είναι πιθανοί στο παρόν (Ρικίνη - Τραμπ, 2020) </a:t>
            </a:r>
            <a:endParaRPr sz="1900"/>
          </a:p>
          <a:p>
            <a:pPr indent="0" lvl="0" marL="914400" rtl="0" algn="l">
              <a:lnSpc>
                <a:spcPct val="90000"/>
              </a:lnSpc>
              <a:spcBef>
                <a:spcPts val="0"/>
              </a:spcBef>
              <a:spcAft>
                <a:spcPts val="0"/>
              </a:spcAft>
              <a:buSzPts val="2400"/>
              <a:buNone/>
            </a:pPr>
            <a:r>
              <a:t/>
            </a:r>
            <a:endParaRPr b="1" sz="1900">
              <a:solidFill>
                <a:srgbClr val="00206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931" name="Shape 931"/>
        <p:cNvGrpSpPr/>
        <p:nvPr/>
      </p:nvGrpSpPr>
      <p:grpSpPr>
        <a:xfrm>
          <a:off x="0" y="0"/>
          <a:ext cx="0" cy="0"/>
          <a:chOff x="0" y="0"/>
          <a:chExt cx="0" cy="0"/>
        </a:xfrm>
      </p:grpSpPr>
      <p:sp>
        <p:nvSpPr>
          <p:cNvPr id="932" name="Google Shape;932;g1a49d7bc068_0_147"/>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933" name="Google Shape;933;g1a49d7bc068_0_147"/>
          <p:cNvSpPr txBox="1"/>
          <p:nvPr/>
        </p:nvSpPr>
        <p:spPr>
          <a:xfrm>
            <a:off x="415225" y="-787000"/>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934" name="Google Shape;934;g1a49d7bc068_0_147"/>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935" name="Google Shape;935;g1a49d7bc068_0_147"/>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936" name="Google Shape;936;g1a49d7bc068_0_147"/>
          <p:cNvSpPr txBox="1"/>
          <p:nvPr/>
        </p:nvSpPr>
        <p:spPr>
          <a:xfrm>
            <a:off x="2250762" y="150509"/>
            <a:ext cx="4642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Πως οι άνθρωποι γίνονται κακοί</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937" name="Google Shape;937;g1a49d7bc068_0_147"/>
          <p:cNvSpPr txBox="1"/>
          <p:nvPr/>
        </p:nvSpPr>
        <p:spPr>
          <a:xfrm>
            <a:off x="564975" y="778027"/>
            <a:ext cx="7696200" cy="55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Προτείνω τα παρακάτω βιβλία:</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 The Lucifer Effect: Understanding How Good People Turn Evil, Phillip Zimbardo</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139700" lvl="0" marL="17145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Behave: The Biology of Humans at Our Best and Worst, Robert Sapolsky</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16000"/>
          </a:blip>
          <a:stretch>
            <a:fillRect/>
          </a:stretch>
        </a:blipFill>
      </p:bgPr>
    </p:bg>
    <p:spTree>
      <p:nvGrpSpPr>
        <p:cNvPr id="941" name="Shape 941"/>
        <p:cNvGrpSpPr/>
        <p:nvPr/>
      </p:nvGrpSpPr>
      <p:grpSpPr>
        <a:xfrm>
          <a:off x="0" y="0"/>
          <a:ext cx="0" cy="0"/>
          <a:chOff x="0" y="0"/>
          <a:chExt cx="0" cy="0"/>
        </a:xfrm>
      </p:grpSpPr>
      <p:sp>
        <p:nvSpPr>
          <p:cNvPr id="942" name="Google Shape;942;p41"/>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943" name="Google Shape;943;p41"/>
          <p:cNvSpPr txBox="1"/>
          <p:nvPr/>
        </p:nvSpPr>
        <p:spPr>
          <a:xfrm>
            <a:off x="723285" y="1623691"/>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944" name="Google Shape;944;p41"/>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945" name="Google Shape;945;p41"/>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946" name="Google Shape;946;p41"/>
          <p:cNvSpPr txBox="1"/>
          <p:nvPr/>
        </p:nvSpPr>
        <p:spPr>
          <a:xfrm>
            <a:off x="2634600" y="232267"/>
            <a:ext cx="4642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Και πως εμείς θα είμαστε καλοί</a:t>
            </a:r>
            <a:endParaRPr b="0" i="0" sz="2400" u="none" cap="none" strike="noStrike">
              <a:solidFill>
                <a:schemeClr val="dk1"/>
              </a:solidFill>
              <a:latin typeface="Calibri"/>
              <a:ea typeface="Calibri"/>
              <a:cs typeface="Calibri"/>
              <a:sym typeface="Calibri"/>
            </a:endParaRPr>
          </a:p>
        </p:txBody>
      </p:sp>
      <p:sp>
        <p:nvSpPr>
          <p:cNvPr id="947" name="Google Shape;947;p41"/>
          <p:cNvSpPr txBox="1"/>
          <p:nvPr/>
        </p:nvSpPr>
        <p:spPr>
          <a:xfrm>
            <a:off x="723285" y="1114883"/>
            <a:ext cx="7975740" cy="44935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Μελετώντας τον βιολογικό πόλεμο, βλέπουμε και τα αντιπαραδείγματα του ιατρικού προτύπου.</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Η βάση του προβλήματος είναι η επιστράτευση της ιατρικής για την ίδια παραβίαση της ηθικής της (ωφελεείν ή μη βλάπτειν).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Η ιατρική ηθική είναι ανώτερη από κρατικά συμφέροντα και πολέμους, είναι πανανθρώπινη και οφείλει να μην κάνει διακρίσεις.</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951" name="Shape 951"/>
        <p:cNvGrpSpPr/>
        <p:nvPr/>
      </p:nvGrpSpPr>
      <p:grpSpPr>
        <a:xfrm>
          <a:off x="0" y="0"/>
          <a:ext cx="0" cy="0"/>
          <a:chOff x="0" y="0"/>
          <a:chExt cx="0" cy="0"/>
        </a:xfrm>
      </p:grpSpPr>
      <p:sp>
        <p:nvSpPr>
          <p:cNvPr id="952" name="Google Shape;952;p42"/>
          <p:cNvSpPr txBox="1"/>
          <p:nvPr>
            <p:ph type="title"/>
          </p:nvPr>
        </p:nvSpPr>
        <p:spPr>
          <a:xfrm>
            <a:off x="779275" y="1510625"/>
            <a:ext cx="8229600" cy="792300"/>
          </a:xfrm>
          <a:prstGeom prst="rect">
            <a:avLst/>
          </a:prstGeom>
          <a:noFill/>
          <a:ln>
            <a:noFill/>
          </a:ln>
        </p:spPr>
        <p:txBody>
          <a:bodyPr anchorCtr="0" anchor="b" bIns="45700" lIns="91425" spcFirstLastPara="1" rIns="91425" wrap="square" tIns="45700">
            <a:noAutofit/>
          </a:bodyPr>
          <a:lstStyle/>
          <a:p>
            <a:pPr indent="-285750" lvl="1" marL="742950" rtl="0" algn="l">
              <a:lnSpc>
                <a:spcPct val="100000"/>
              </a:lnSpc>
              <a:spcBef>
                <a:spcPts val="0"/>
              </a:spcBef>
              <a:spcAft>
                <a:spcPts val="0"/>
              </a:spcAft>
              <a:buSzPts val="1400"/>
              <a:buNone/>
            </a:pPr>
            <a:br>
              <a:rPr lang="en-US" sz="1620"/>
            </a:br>
            <a:br>
              <a:rPr lang="en-US" sz="1620"/>
            </a:br>
            <a:br>
              <a:rPr lang="en-US" sz="1620"/>
            </a:br>
            <a:endParaRPr sz="1620"/>
          </a:p>
        </p:txBody>
      </p:sp>
      <p:sp>
        <p:nvSpPr>
          <p:cNvPr id="953" name="Google Shape;953;p42"/>
          <p:cNvSpPr txBox="1"/>
          <p:nvPr/>
        </p:nvSpPr>
        <p:spPr>
          <a:xfrm>
            <a:off x="723285" y="1623691"/>
            <a:ext cx="9144000" cy="1676400"/>
          </a:xfrm>
          <a:prstGeom prst="rect">
            <a:avLst/>
          </a:prstGeom>
          <a:noFill/>
          <a:ln>
            <a:noFill/>
          </a:ln>
        </p:spPr>
        <p:txBody>
          <a:bodyPr anchorCtr="0" anchor="b" bIns="45700" lIns="91425" spcFirstLastPara="1" rIns="91425" wrap="square" tIns="45700">
            <a:noAutofit/>
          </a:bodyPr>
          <a:lstStyle/>
          <a:p>
            <a:pPr indent="-342900" lvl="1" marL="80010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Libre Franklin Thin"/>
              <a:ea typeface="Libre Franklin Thin"/>
              <a:cs typeface="Libre Franklin Thin"/>
              <a:sym typeface="Libre Franklin Thin"/>
            </a:endParaRPr>
          </a:p>
        </p:txBody>
      </p:sp>
      <p:sp>
        <p:nvSpPr>
          <p:cNvPr id="954" name="Google Shape;954;p42"/>
          <p:cNvSpPr txBox="1"/>
          <p:nvPr/>
        </p:nvSpPr>
        <p:spPr>
          <a:xfrm>
            <a:off x="-190500" y="3352800"/>
            <a:ext cx="36576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sp>
        <p:nvSpPr>
          <p:cNvPr id="955" name="Google Shape;955;p42"/>
          <p:cNvSpPr txBox="1"/>
          <p:nvPr/>
        </p:nvSpPr>
        <p:spPr>
          <a:xfrm>
            <a:off x="5448300" y="3352800"/>
            <a:ext cx="3657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3F3F3F"/>
              </a:solidFill>
              <a:latin typeface="Libre Franklin Thin"/>
              <a:ea typeface="Libre Franklin Thin"/>
              <a:cs typeface="Libre Franklin Thin"/>
              <a:sym typeface="Libre Franklin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956" name="Google Shape;956;p42"/>
          <p:cNvSpPr txBox="1"/>
          <p:nvPr/>
        </p:nvSpPr>
        <p:spPr>
          <a:xfrm>
            <a:off x="115790" y="5630208"/>
            <a:ext cx="49989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lt1"/>
                </a:solidFill>
                <a:latin typeface="Calibri"/>
                <a:ea typeface="Calibri"/>
                <a:cs typeface="Calibri"/>
                <a:sym typeface="Calibri"/>
              </a:rPr>
              <a:t>Σας</a:t>
            </a:r>
            <a:r>
              <a:rPr b="0" i="0" lang="en-US" sz="2400" u="none" cap="none" strike="noStrike">
                <a:solidFill>
                  <a:schemeClr val="dk1"/>
                </a:solidFill>
                <a:latin typeface="Calibri"/>
                <a:ea typeface="Calibri"/>
                <a:cs typeface="Calibri"/>
                <a:sym typeface="Calibri"/>
              </a:rPr>
              <a:t> </a:t>
            </a:r>
            <a:r>
              <a:rPr b="0" i="0" lang="en-US" sz="2400" u="none" cap="none" strike="noStrike">
                <a:solidFill>
                  <a:schemeClr val="lt1"/>
                </a:solidFill>
                <a:latin typeface="Calibri"/>
                <a:ea typeface="Calibri"/>
                <a:cs typeface="Calibri"/>
                <a:sym typeface="Calibri"/>
              </a:rPr>
              <a:t>ευχαριστώ για την προσοχή σας !</a:t>
            </a:r>
            <a:endParaRPr b="0" i="0" sz="2400" u="none" cap="none" strike="noStrike">
              <a:solidFill>
                <a:schemeClr val="lt1"/>
              </a:solidFill>
              <a:latin typeface="Calibri"/>
              <a:ea typeface="Calibri"/>
              <a:cs typeface="Calibri"/>
              <a:sym typeface="Calibri"/>
            </a:endParaRPr>
          </a:p>
        </p:txBody>
      </p:sp>
      <p:sp>
        <p:nvSpPr>
          <p:cNvPr id="957" name="Google Shape;957;p42"/>
          <p:cNvSpPr txBox="1"/>
          <p:nvPr/>
        </p:nvSpPr>
        <p:spPr>
          <a:xfrm>
            <a:off x="723285" y="1114883"/>
            <a:ext cx="7975740"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47000"/>
          </a:blip>
          <a:stretch>
            <a:fillRect/>
          </a:stretch>
        </a:blipFill>
      </p:bgPr>
    </p:bg>
    <p:spTree>
      <p:nvGrpSpPr>
        <p:cNvPr id="380" name="Shape 380"/>
        <p:cNvGrpSpPr/>
        <p:nvPr/>
      </p:nvGrpSpPr>
      <p:grpSpPr>
        <a:xfrm>
          <a:off x="0" y="0"/>
          <a:ext cx="0" cy="0"/>
          <a:chOff x="0" y="0"/>
          <a:chExt cx="0" cy="0"/>
        </a:xfrm>
      </p:grpSpPr>
      <p:sp>
        <p:nvSpPr>
          <p:cNvPr id="381" name="Google Shape;381;p7"/>
          <p:cNvSpPr txBox="1"/>
          <p:nvPr/>
        </p:nvSpPr>
        <p:spPr>
          <a:xfrm>
            <a:off x="219520" y="972324"/>
            <a:ext cx="8534400" cy="409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Μπορούμε να χαρακτηρίσουμε βιολογικό πόλεμο τη χρήση δηλητηριασμένων βελών και αιχμών ως τα πρώτα δείγματα βιολογικου πολέμου</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Οι Σκύθες αναφέρουν τον εμβαπτισμό αιχμών σε κόπρανα είτε αίμα/εντόσθια νεκρών ζώων/ανθρώπων</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Ιθαγενείς φυλές του Αμαζονίου μέχρι σήμερα χρησιμοποιούν δηλητηριώδη φυσοκάλαμα με δηλητήρια φυτών (κουράρε)</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382" name="Google Shape;382;p7"/>
          <p:cNvSpPr txBox="1"/>
          <p:nvPr/>
        </p:nvSpPr>
        <p:spPr>
          <a:xfrm>
            <a:off x="0" y="1053477"/>
            <a:ext cx="9144000" cy="762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400"/>
              <a:buFont typeface="Calibri"/>
              <a:buNone/>
            </a:pPr>
            <a:r>
              <a:rPr b="1" i="0" lang="en-US" sz="2000" u="none" cap="none" strike="noStrike">
                <a:solidFill>
                  <a:schemeClr val="dk1"/>
                </a:solidFill>
                <a:latin typeface="Calibri"/>
                <a:ea typeface="Calibri"/>
                <a:cs typeface="Calibri"/>
                <a:sym typeface="Calibri"/>
              </a:rPr>
              <a:t>Η ιστορία του Βιολογικού πολέμου</a:t>
            </a:r>
            <a:endParaRPr b="1"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22000"/>
          </a:blip>
          <a:stretch>
            <a:fillRect/>
          </a:stretch>
        </a:blipFill>
      </p:bgPr>
    </p:bg>
    <p:spTree>
      <p:nvGrpSpPr>
        <p:cNvPr id="386" name="Shape 386"/>
        <p:cNvGrpSpPr/>
        <p:nvPr/>
      </p:nvGrpSpPr>
      <p:grpSpPr>
        <a:xfrm>
          <a:off x="0" y="0"/>
          <a:ext cx="0" cy="0"/>
          <a:chOff x="0" y="0"/>
          <a:chExt cx="0" cy="0"/>
        </a:xfrm>
      </p:grpSpPr>
      <p:sp>
        <p:nvSpPr>
          <p:cNvPr id="387" name="Google Shape;387;p8"/>
          <p:cNvSpPr txBox="1"/>
          <p:nvPr/>
        </p:nvSpPr>
        <p:spPr>
          <a:xfrm>
            <a:off x="219520" y="972324"/>
            <a:ext cx="8534400" cy="409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Μία μίξη δηλητηρίου, αποτέλεσμα ταφής πτωμάτων φιδιών, αίματος και κοπράνων, το οποίο αποσυντίθεται πλήρως, δημιουργώντας ένα θανατηφόρο μίγμα</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Το μίγμα, εμπεριείχε Clostridium Perfrigens &amp; Clostridium Tetani (Τέτανο)</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Arial"/>
              <a:buChar char="•"/>
            </a:pPr>
            <a:r>
              <a:rPr b="0" i="0" lang="en-US" sz="2000" u="none" cap="none" strike="noStrike">
                <a:solidFill>
                  <a:srgbClr val="000000"/>
                </a:solidFill>
                <a:latin typeface="Arial"/>
                <a:ea typeface="Arial"/>
                <a:cs typeface="Arial"/>
                <a:sym typeface="Arial"/>
              </a:rPr>
              <a:t>Εν αρχή, στην περιοχή του τραύματος εμφανιζόταν νέκρωση, οίδημα και λεμφαδενοπάθεια</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Arial"/>
              <a:buNone/>
            </a:pPr>
            <a:r>
              <a:t/>
            </a:r>
            <a:endParaRPr b="0" i="0" sz="20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0" i="0" lang="en-US" sz="2000" u="none" cap="none" strike="noStrike">
                <a:solidFill>
                  <a:srgbClr val="000000"/>
                </a:solidFill>
                <a:latin typeface="Arial"/>
                <a:ea typeface="Arial"/>
                <a:cs typeface="Arial"/>
                <a:sym typeface="Arial"/>
              </a:rPr>
              <a:t>Εν συνεχεία, ακολουθούσαν έμετοι, σπασμοί και θάνατος. Αν το θύμα επιβίωνε από το αρχικό στάδιο της λοίμωξης, σηπτική καταπληξία ακολουθούσε από τα βακτήρια που αναπαράγονταν</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388" name="Google Shape;388;p8"/>
          <p:cNvSpPr txBox="1"/>
          <p:nvPr/>
        </p:nvSpPr>
        <p:spPr>
          <a:xfrm>
            <a:off x="0" y="1053477"/>
            <a:ext cx="9144000" cy="762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400"/>
              <a:buFont typeface="Calibri"/>
              <a:buNone/>
            </a:pPr>
            <a:r>
              <a:rPr b="1" i="0" lang="en-US" sz="2000" u="none" cap="none" strike="noStrike">
                <a:solidFill>
                  <a:schemeClr val="dk1"/>
                </a:solidFill>
                <a:latin typeface="Calibri"/>
                <a:ea typeface="Calibri"/>
                <a:cs typeface="Calibri"/>
                <a:sym typeface="Calibri"/>
              </a:rPr>
              <a:t>Το Σκυθικόν</a:t>
            </a:r>
            <a:endParaRPr b="1"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2000"/>
              <a:buFont typeface="Libre Franklin Thin"/>
              <a:buNone/>
            </a:pPr>
            <a:r>
              <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PresenterMedia.com Animated Theme">
  <a:themeElements>
    <a:clrScheme name="my colors">
      <a:dk1>
        <a:srgbClr val="000000"/>
      </a:dk1>
      <a:lt1>
        <a:srgbClr val="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resenterMedia.com Animated Theme">
  <a:themeElements>
    <a:clrScheme name="my colors">
      <a:dk1>
        <a:srgbClr val="000000"/>
      </a:dk1>
      <a:lt1>
        <a:srgbClr val="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dc:creator>
</cp:coreProperties>
</file>