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9E332964-06D9-46D8-8661-7B665AC8A2FD}">
          <p14:sldIdLst>
            <p14:sldId id="256"/>
            <p14:sldId id="258"/>
            <p14:sldId id="257"/>
            <p14:sldId id="259"/>
          </p14:sldIdLst>
        </p14:section>
        <p14:section name="Ενότητα χωρίς τίτλο" id="{41ED2133-E7AC-4063-A3AB-138FC9F0A653}">
          <p14:sldIdLst>
            <p14:sldId id="260"/>
            <p14:sldId id="264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39983" y="571296"/>
            <a:ext cx="9144000" cy="1641490"/>
          </a:xfrm>
        </p:spPr>
        <p:txBody>
          <a:bodyPr>
            <a:normAutofit/>
          </a:bodyPr>
          <a:lstStyle/>
          <a:p>
            <a:r>
              <a:rPr lang="el-GR" sz="8000" dirty="0" smtClean="0"/>
              <a:t>Καρκίνος τραχήλου μήτρας</a:t>
            </a:r>
            <a:endParaRPr lang="el-GR" sz="8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39983" y="2309713"/>
            <a:ext cx="9144000" cy="754025"/>
          </a:xfrm>
        </p:spPr>
        <p:txBody>
          <a:bodyPr/>
          <a:lstStyle/>
          <a:p>
            <a:r>
              <a:rPr lang="el-GR" dirty="0" smtClean="0"/>
              <a:t>Γ` Μαιευτική και Γυναικολογική Κλινική ΕΚΠΑ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02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501" y="1812562"/>
            <a:ext cx="10233800" cy="4351338"/>
          </a:xfrm>
        </p:spPr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Επίπτωση 16/100000 γυναίκες (9/100000 θάνατοι)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452.000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περιπτώσεις ετησίως</a:t>
            </a: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Τα τελευταία χρόνια αύξηση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ενδοεπιθηλιακών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βλαβών</a:t>
            </a:r>
          </a:p>
          <a:p>
            <a:pPr marL="0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και μείωση των διηθητικών μορφών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3172207"/>
            <a:ext cx="5598386" cy="35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7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1" y="404074"/>
            <a:ext cx="4415193" cy="6137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68" y="613954"/>
            <a:ext cx="574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Εκ πλακωδών κυττάρων (80-90%)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err="1" smtClean="0"/>
              <a:t>Αδενοκαρκίνωμα</a:t>
            </a:r>
            <a:r>
              <a:rPr lang="el-GR" sz="2400" dirty="0" smtClean="0"/>
              <a:t> (10-20%)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Μικτό καρκίνωμα</a:t>
            </a: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7" y="1814283"/>
            <a:ext cx="5473338" cy="47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Προδιαθεσικοί παράγοντες, συμπτώματα και σημεία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51" y="1956026"/>
            <a:ext cx="7883298" cy="43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Σταδιοποίηση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805414"/>
            <a:ext cx="112109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Σταδιοποίηση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690688"/>
            <a:ext cx="109823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4712"/>
            <a:ext cx="10195843" cy="39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Χειρουργεία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4" y="2030412"/>
            <a:ext cx="11147211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9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420"/>
            <a:ext cx="4278783" cy="575054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34" y="426420"/>
            <a:ext cx="5362894" cy="5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0649"/>
      </p:ext>
    </p:extLst>
  </p:cSld>
  <p:clrMapOvr>
    <a:masterClrMapping/>
  </p:clrMapOvr>
</p:sld>
</file>

<file path=ppt/theme/theme1.xml><?xml version="1.0" encoding="utf-8"?>
<a:theme xmlns:a="http://schemas.openxmlformats.org/drawingml/2006/main" name="Βάθος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TM04033923[[fn=Βάθος]]</Template>
  <TotalTime>72</TotalTime>
  <Words>55</Words>
  <Application>Microsoft Office PowerPoint</Application>
  <PresentationFormat>Ευρεία οθόνη</PresentationFormat>
  <Paragraphs>16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Corbel</vt:lpstr>
      <vt:lpstr>Βάθος</vt:lpstr>
      <vt:lpstr>Καρκίνος τραχήλου μήτρας</vt:lpstr>
      <vt:lpstr>Επιδημιολογία</vt:lpstr>
      <vt:lpstr>Παρουσίαση του PowerPoint</vt:lpstr>
      <vt:lpstr>Προδιαθεσικοί παράγοντες, συμπτώματα και σημεία</vt:lpstr>
      <vt:lpstr>Σταδιοποίηση</vt:lpstr>
      <vt:lpstr>Σταδιοποίηση</vt:lpstr>
      <vt:lpstr>Αντιμετώπιση</vt:lpstr>
      <vt:lpstr>Χειρουργεία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Καρκίνος τραχήλου μήτρας</dc:title>
  <dc:creator>Vasilis Pergialiotis</dc:creator>
  <cp:lastModifiedBy>Vasilis Pergialiotis</cp:lastModifiedBy>
  <cp:revision>6</cp:revision>
  <dcterms:created xsi:type="dcterms:W3CDTF">2016-10-05T07:02:43Z</dcterms:created>
  <dcterms:modified xsi:type="dcterms:W3CDTF">2016-10-05T08:15:01Z</dcterms:modified>
</cp:coreProperties>
</file>