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4" r:id="rId2"/>
    <p:sldId id="316" r:id="rId3"/>
    <p:sldId id="320" r:id="rId4"/>
    <p:sldId id="305" r:id="rId5"/>
    <p:sldId id="321" r:id="rId6"/>
    <p:sldId id="306" r:id="rId7"/>
    <p:sldId id="290" r:id="rId8"/>
    <p:sldId id="256" r:id="rId9"/>
    <p:sldId id="257" r:id="rId10"/>
    <p:sldId id="258" r:id="rId11"/>
    <p:sldId id="259" r:id="rId12"/>
    <p:sldId id="260" r:id="rId13"/>
    <p:sldId id="282" r:id="rId14"/>
    <p:sldId id="261" r:id="rId15"/>
    <p:sldId id="269" r:id="rId16"/>
    <p:sldId id="268" r:id="rId17"/>
    <p:sldId id="271" r:id="rId18"/>
    <p:sldId id="319" r:id="rId19"/>
    <p:sldId id="331" r:id="rId20"/>
    <p:sldId id="274" r:id="rId21"/>
    <p:sldId id="275" r:id="rId22"/>
    <p:sldId id="279" r:id="rId23"/>
    <p:sldId id="278" r:id="rId24"/>
    <p:sldId id="283" r:id="rId25"/>
    <p:sldId id="284" r:id="rId26"/>
    <p:sldId id="285" r:id="rId27"/>
    <p:sldId id="289" r:id="rId28"/>
    <p:sldId id="317" r:id="rId29"/>
    <p:sldId id="322" r:id="rId30"/>
    <p:sldId id="325" r:id="rId31"/>
    <p:sldId id="326" r:id="rId32"/>
    <p:sldId id="327" r:id="rId33"/>
    <p:sldId id="328" r:id="rId34"/>
    <p:sldId id="30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5" autoAdjust="0"/>
    <p:restoredTop sz="94434" autoAdjust="0"/>
  </p:normalViewPr>
  <p:slideViewPr>
    <p:cSldViewPr snapToGrid="0">
      <p:cViewPr varScale="1">
        <p:scale>
          <a:sx n="75" d="100"/>
          <a:sy n="75" d="100"/>
        </p:scale>
        <p:origin x="33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375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B5152-58C2-403B-9394-DF8279450E71}" type="datetimeFigureOut">
              <a:rPr lang="el-GR" smtClean="0"/>
              <a:t>21/11/2018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E0889-FD5F-4979-87C9-F1F29E51AA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2973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8865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7550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9635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0217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2961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9290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5613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6006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1879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35144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1383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0943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9185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50283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73697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6044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2725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48458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09852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55805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42597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1239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1574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85703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00936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43017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45982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479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236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8828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7262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1077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5146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0889-FD5F-4979-87C9-F1F29E51AA1B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014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CFBE-57CD-4859-9A08-08706196D0FD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021CD-BF0C-4F8B-A52C-22CD37459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7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CFBE-57CD-4859-9A08-08706196D0FD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021CD-BF0C-4F8B-A52C-22CD37459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98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CFBE-57CD-4859-9A08-08706196D0FD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021CD-BF0C-4F8B-A52C-22CD37459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1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CFBE-57CD-4859-9A08-08706196D0FD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021CD-BF0C-4F8B-A52C-22CD37459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18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CFBE-57CD-4859-9A08-08706196D0FD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021CD-BF0C-4F8B-A52C-22CD37459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05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CFBE-57CD-4859-9A08-08706196D0FD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021CD-BF0C-4F8B-A52C-22CD37459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67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CFBE-57CD-4859-9A08-08706196D0FD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021CD-BF0C-4F8B-A52C-22CD37459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63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CFBE-57CD-4859-9A08-08706196D0FD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021CD-BF0C-4F8B-A52C-22CD37459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82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CFBE-57CD-4859-9A08-08706196D0FD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021CD-BF0C-4F8B-A52C-22CD37459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8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CFBE-57CD-4859-9A08-08706196D0FD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021CD-BF0C-4F8B-A52C-22CD37459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43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CFBE-57CD-4859-9A08-08706196D0FD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021CD-BF0C-4F8B-A52C-22CD37459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95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7CFBE-57CD-4859-9A08-08706196D0FD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021CD-BF0C-4F8B-A52C-22CD37459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12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ri.search.yahoo.com/_ylt=A7x9Un8wjSVZ3nsAzCjnmwx.;_ylu=X3oDMTBydWpobjZlBHNlYwNzcgRwb3MDMQRjb2xvA2lyMgR2dGlkAw--/RV=2/RE=1495662000/RO=10/RU=http:/www.nejm.org/RK=0/RS=1qHSzCPUFVQFBd_ZDmWKDWgLWUE-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769423"/>
            <a:ext cx="9144000" cy="355072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l-GR" dirty="0" smtClean="0">
                <a:solidFill>
                  <a:srgbClr val="FFFF00"/>
                </a:solidFill>
              </a:rPr>
              <a:t>Λειτουργική ανατομία </a:t>
            </a:r>
            <a:r>
              <a:rPr lang="el-GR" dirty="0" err="1" smtClean="0">
                <a:solidFill>
                  <a:srgbClr val="FFFF00"/>
                </a:solidFill>
              </a:rPr>
              <a:t>φλοιου</a:t>
            </a:r>
            <a:r>
              <a:rPr lang="el-GR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</a:rPr>
              <a:t>E</a:t>
            </a:r>
            <a:r>
              <a:rPr lang="el-GR" sz="2200" dirty="0" err="1" smtClean="0">
                <a:solidFill>
                  <a:schemeClr val="bg1"/>
                </a:solidFill>
              </a:rPr>
              <a:t>υαγγελιαΛιουτα</a:t>
            </a:r>
            <a:r>
              <a:rPr lang="en-US" sz="2200" dirty="0" smtClean="0">
                <a:solidFill>
                  <a:schemeClr val="bg1"/>
                </a:solidFill>
              </a:rPr>
              <a:t>, MSc.</a:t>
            </a:r>
            <a:r>
              <a:rPr lang="el-GR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Dr</a:t>
            </a:r>
            <a:r>
              <a:rPr lang="en-US" sz="2200" dirty="0" smtClean="0">
                <a:solidFill>
                  <a:schemeClr val="bg1"/>
                </a:solidFill>
              </a:rPr>
              <a:t> Sc. </a:t>
            </a:r>
            <a:r>
              <a:rPr lang="el-GR" sz="2200" dirty="0" err="1" smtClean="0">
                <a:solidFill>
                  <a:schemeClr val="bg1"/>
                </a:solidFill>
              </a:rPr>
              <a:t>υποψ</a:t>
            </a:r>
            <a:r>
              <a:rPr lang="en-US" sz="2200" dirty="0" smtClean="0">
                <a:solidFill>
                  <a:schemeClr val="bg1"/>
                </a:solidFill>
              </a:rPr>
              <a:t/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el-GR" sz="2200" dirty="0" err="1" smtClean="0">
                <a:solidFill>
                  <a:schemeClr val="bg1"/>
                </a:solidFill>
              </a:rPr>
              <a:t>Κλινικος</a:t>
            </a:r>
            <a:r>
              <a:rPr lang="el-GR" sz="2200" dirty="0" smtClean="0">
                <a:solidFill>
                  <a:schemeClr val="bg1"/>
                </a:solidFill>
              </a:rPr>
              <a:t> </a:t>
            </a:r>
            <a:r>
              <a:rPr lang="el-GR" sz="2200" dirty="0" err="1" smtClean="0">
                <a:solidFill>
                  <a:schemeClr val="bg1"/>
                </a:solidFill>
              </a:rPr>
              <a:t>Νευροψυχολογος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2484120" y="378583"/>
            <a:ext cx="7147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   </a:t>
            </a:r>
            <a:r>
              <a:rPr lang="en-US" sz="2400" dirty="0" smtClean="0">
                <a:solidFill>
                  <a:schemeClr val="bg1"/>
                </a:solidFill>
              </a:rPr>
              <a:t>UNIVERSITY </a:t>
            </a:r>
            <a:r>
              <a:rPr lang="en-US" sz="2400" dirty="0">
                <a:solidFill>
                  <a:schemeClr val="bg1"/>
                </a:solidFill>
              </a:rPr>
              <a:t>OF ATHENS - EVANGELISMOS HOSPITAL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NEUROSURGICAL ANATOMY LABORATORY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1524000" y="619923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WHITE </a:t>
            </a:r>
            <a:r>
              <a:rPr lang="en-US" sz="2400" dirty="0">
                <a:solidFill>
                  <a:schemeClr val="bg1"/>
                </a:solidFill>
              </a:rPr>
              <a:t>MATTER </a:t>
            </a:r>
            <a:r>
              <a:rPr lang="en-US" sz="2400" dirty="0" smtClean="0">
                <a:solidFill>
                  <a:schemeClr val="bg1"/>
                </a:solidFill>
              </a:rPr>
              <a:t>DISSECTION COURSE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" y="-63500"/>
            <a:ext cx="1805163" cy="20564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292" y="0"/>
            <a:ext cx="2086708" cy="19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4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bg1"/>
                </a:solidFill>
              </a:rPr>
              <a:t>Προκινητικες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περιοχες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Θέση περιεχομένου 5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664200" cy="4727575"/>
          </a:xfrm>
        </p:spPr>
        <p:txBody>
          <a:bodyPr>
            <a:normAutofit lnSpcReduction="10000"/>
          </a:bodyPr>
          <a:lstStyle/>
          <a:p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Προκινητικος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φλοιος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Επικουρικη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κινητικη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περιοχη</a:t>
            </a: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FEF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(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μετωπιαια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οφθαλμοκινηση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)</a:t>
            </a: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BA 6 ,8</a:t>
            </a:r>
          </a:p>
          <a:p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Προγραμματισμος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/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πλανο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κινητικων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ακολουθιών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</a:p>
          <a:p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Παθολογια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: </a:t>
            </a:r>
          </a:p>
          <a:p>
            <a:pPr marL="0" indent="0">
              <a:buNone/>
            </a:pP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Διταραχη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σε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λεπτες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κινησεις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απραξια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λογου</a:t>
            </a:r>
            <a:r>
              <a:rPr lang="el-GR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-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αλαλια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l-GR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Οφθαλμοκινητικη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απραξια</a:t>
            </a: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Θέση περιεχομένου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78969" y="1959429"/>
            <a:ext cx="6042488" cy="3193339"/>
          </a:xfrm>
          <a:prstGeom prst="rect">
            <a:avLst/>
          </a:prstGeom>
        </p:spPr>
      </p:pic>
      <p:sp>
        <p:nvSpPr>
          <p:cNvPr id="3" name="Έλλειψη 2"/>
          <p:cNvSpPr/>
          <p:nvPr/>
        </p:nvSpPr>
        <p:spPr>
          <a:xfrm>
            <a:off x="7416800" y="2457322"/>
            <a:ext cx="609600" cy="444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70800" y="2444234"/>
            <a:ext cx="5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02600" y="2628900"/>
            <a:ext cx="8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25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 smtClean="0">
                <a:solidFill>
                  <a:schemeClr val="bg1"/>
                </a:solidFill>
              </a:rPr>
              <a:t>Πλαγιοραχαιος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προμετωπιαιος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φλοιος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Θέση περιεχομένου 9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BA  areas 46, 10, 9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Επιτελικές λειτουργίες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προσοχη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συγκεντρωση</a:t>
            </a:r>
            <a:endParaRPr lang="el-GR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ταχύτητα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επεξεργασιας</a:t>
            </a: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ενεργός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μνημη</a:t>
            </a: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λεκτική ευφράδεια</a:t>
            </a: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Ληψη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αποφασεων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Λογική σκέψη - κρίση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" name="Θέση περιεχομένου 1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632106"/>
            <a:ext cx="5181600" cy="2738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1200" y="3641273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27900" y="326263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27800" y="379785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83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 err="1" smtClean="0">
                <a:solidFill>
                  <a:schemeClr val="bg1"/>
                </a:solidFill>
              </a:rPr>
              <a:t>Κογχομετωπιαιος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φλοιος</a:t>
            </a:r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l-GR" dirty="0" err="1" smtClean="0">
                <a:solidFill>
                  <a:schemeClr val="bg1"/>
                </a:solidFill>
              </a:rPr>
              <a:t>Συναισθημα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Θέση περιεχομένου 6"/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370286" cy="4351338"/>
          </a:xfrm>
        </p:spPr>
        <p:txBody>
          <a:bodyPr>
            <a:normAutofit/>
          </a:bodyPr>
          <a:lstStyle/>
          <a:p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Πλαγιος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κοχγομετωπιαιος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φλοιος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(LOFC)</a:t>
            </a:r>
          </a:p>
          <a:p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Εσω-κοιλιακος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προμετωπιαος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φλοιος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(VMPFC)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Επεξεργασια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συναισθηματος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Μαζί με το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μεχταιμιακο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συστημ</a:t>
            </a:r>
            <a:r>
              <a:rPr lang="el-GR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α</a:t>
            </a: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Θέση περιεχομένου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7342" y="1433740"/>
            <a:ext cx="5181600" cy="2738376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564" y="4246563"/>
            <a:ext cx="4728644" cy="256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4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“</a:t>
            </a:r>
            <a:r>
              <a:rPr lang="en-US" sz="6000" dirty="0" err="1" smtClean="0">
                <a:solidFill>
                  <a:schemeClr val="bg1"/>
                </a:solidFill>
              </a:rPr>
              <a:t>Brocas</a:t>
            </a:r>
            <a:r>
              <a:rPr lang="en-US" sz="6000" dirty="0" smtClean="0">
                <a:solidFill>
                  <a:schemeClr val="bg1"/>
                </a:solidFill>
              </a:rPr>
              <a:t>’ </a:t>
            </a:r>
            <a:r>
              <a:rPr lang="el-GR" sz="6000" dirty="0" err="1" smtClean="0">
                <a:solidFill>
                  <a:schemeClr val="bg1"/>
                </a:solidFill>
              </a:rPr>
              <a:t>περιοχη</a:t>
            </a:r>
            <a:r>
              <a:rPr lang="en-US" sz="6000" dirty="0" smtClean="0">
                <a:solidFill>
                  <a:schemeClr val="bg1"/>
                </a:solidFill>
              </a:rPr>
              <a:t>”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7" name="Θέση περιεχομένου 6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35600" cy="4351338"/>
          </a:xfrm>
        </p:spPr>
        <p:txBody>
          <a:bodyPr>
            <a:normAutofit fontScale="92500" lnSpcReduction="20000"/>
          </a:bodyPr>
          <a:lstStyle/>
          <a:p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Καλυπτρικη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μοιρα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Τριγωνικη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μοιρα</a:t>
            </a:r>
            <a:endParaRPr lang="el-GR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sz="2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Κογχικη</a:t>
            </a:r>
            <a:r>
              <a:rPr lang="el-GR" sz="2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μοιρα</a:t>
            </a:r>
            <a:r>
              <a:rPr lang="el-GR" sz="2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US" sz="22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BA area 44, 45</a:t>
            </a:r>
          </a:p>
          <a:p>
            <a:pPr marL="0" indent="0">
              <a:buNone/>
            </a:pP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 </a:t>
            </a:r>
            <a:r>
              <a:rPr lang="el-GR" sz="2400" u="sng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Αριστερο</a:t>
            </a:r>
            <a:r>
              <a:rPr lang="el-GR" sz="2400" u="sng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400" u="sng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Ημισφαιριο</a:t>
            </a:r>
            <a:endParaRPr lang="en-US" sz="2400" u="sng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Γλωσσική 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εκφραση-εκπομπη</a:t>
            </a:r>
            <a:endParaRPr lang="en-US" sz="24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Συντακτικοι</a:t>
            </a:r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κανονες</a:t>
            </a:r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φωνηματικη</a:t>
            </a:r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επεξεργασια</a:t>
            </a:r>
            <a:endParaRPr lang="en-US" sz="24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 </a:t>
            </a:r>
            <a:r>
              <a:rPr lang="el-GR" sz="2400" u="sng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Δεξιο</a:t>
            </a:r>
            <a:r>
              <a:rPr lang="el-GR" sz="2400" u="sng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400" u="sng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ημισσφαιριο</a:t>
            </a:r>
            <a:r>
              <a:rPr lang="el-GR" sz="2400" u="sng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US" sz="2400" u="sng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Προσωδια</a:t>
            </a:r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, 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μελωδια</a:t>
            </a:r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, 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τονος</a:t>
            </a:r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ομιλιας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Θέση περιεχομένου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651236"/>
            <a:ext cx="5181600" cy="270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3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-1809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sz="6000" dirty="0" smtClean="0">
                <a:solidFill>
                  <a:schemeClr val="bg1"/>
                </a:solidFill>
              </a:rPr>
              <a:t>Βρεγματικός λοβός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16" name="Θέση περιεχομένου 1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466" y="1825625"/>
            <a:ext cx="8241067" cy="4351338"/>
          </a:xfr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91" y="749279"/>
            <a:ext cx="11559018" cy="6108721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6" name="Ελεύθερη σχεδίαση 5"/>
          <p:cNvSpPr/>
          <p:nvPr/>
        </p:nvSpPr>
        <p:spPr>
          <a:xfrm>
            <a:off x="4992914" y="1248229"/>
            <a:ext cx="4747232" cy="3662550"/>
          </a:xfrm>
          <a:custGeom>
            <a:avLst/>
            <a:gdLst>
              <a:gd name="connsiteX0" fmla="*/ 4659086 w 4747232"/>
              <a:gd name="connsiteY0" fmla="*/ 1233714 h 3662550"/>
              <a:gd name="connsiteX1" fmla="*/ 4659086 w 4747232"/>
              <a:gd name="connsiteY1" fmla="*/ 1233714 h 3662550"/>
              <a:gd name="connsiteX2" fmla="*/ 4644572 w 4747232"/>
              <a:gd name="connsiteY2" fmla="*/ 1524000 h 3662550"/>
              <a:gd name="connsiteX3" fmla="*/ 4615543 w 4747232"/>
              <a:gd name="connsiteY3" fmla="*/ 1567542 h 3662550"/>
              <a:gd name="connsiteX4" fmla="*/ 4586515 w 4747232"/>
              <a:gd name="connsiteY4" fmla="*/ 1654628 h 3662550"/>
              <a:gd name="connsiteX5" fmla="*/ 4572000 w 4747232"/>
              <a:gd name="connsiteY5" fmla="*/ 1698171 h 3662550"/>
              <a:gd name="connsiteX6" fmla="*/ 4572000 w 4747232"/>
              <a:gd name="connsiteY6" fmla="*/ 1799771 h 3662550"/>
              <a:gd name="connsiteX7" fmla="*/ 4557486 w 4747232"/>
              <a:gd name="connsiteY7" fmla="*/ 1785257 h 3662550"/>
              <a:gd name="connsiteX8" fmla="*/ 4441372 w 4747232"/>
              <a:gd name="connsiteY8" fmla="*/ 1828800 h 3662550"/>
              <a:gd name="connsiteX9" fmla="*/ 4383315 w 4747232"/>
              <a:gd name="connsiteY9" fmla="*/ 1857828 h 3662550"/>
              <a:gd name="connsiteX10" fmla="*/ 4310743 w 4747232"/>
              <a:gd name="connsiteY10" fmla="*/ 1872342 h 3662550"/>
              <a:gd name="connsiteX11" fmla="*/ 4267200 w 4747232"/>
              <a:gd name="connsiteY11" fmla="*/ 1901371 h 3662550"/>
              <a:gd name="connsiteX12" fmla="*/ 4209143 w 4747232"/>
              <a:gd name="connsiteY12" fmla="*/ 1930400 h 3662550"/>
              <a:gd name="connsiteX13" fmla="*/ 4078515 w 4747232"/>
              <a:gd name="connsiteY13" fmla="*/ 2032000 h 3662550"/>
              <a:gd name="connsiteX14" fmla="*/ 4049486 w 4747232"/>
              <a:gd name="connsiteY14" fmla="*/ 2090057 h 3662550"/>
              <a:gd name="connsiteX15" fmla="*/ 4020457 w 4747232"/>
              <a:gd name="connsiteY15" fmla="*/ 2133600 h 3662550"/>
              <a:gd name="connsiteX16" fmla="*/ 4005943 w 4747232"/>
              <a:gd name="connsiteY16" fmla="*/ 2177142 h 3662550"/>
              <a:gd name="connsiteX17" fmla="*/ 3962400 w 4747232"/>
              <a:gd name="connsiteY17" fmla="*/ 2264228 h 3662550"/>
              <a:gd name="connsiteX18" fmla="*/ 3991429 w 4747232"/>
              <a:gd name="connsiteY18" fmla="*/ 2351314 h 3662550"/>
              <a:gd name="connsiteX19" fmla="*/ 4005943 w 4747232"/>
              <a:gd name="connsiteY19" fmla="*/ 2394857 h 3662550"/>
              <a:gd name="connsiteX20" fmla="*/ 4020457 w 4747232"/>
              <a:gd name="connsiteY20" fmla="*/ 2423885 h 3662550"/>
              <a:gd name="connsiteX21" fmla="*/ 4020457 w 4747232"/>
              <a:gd name="connsiteY21" fmla="*/ 2409371 h 3662550"/>
              <a:gd name="connsiteX22" fmla="*/ 3991429 w 4747232"/>
              <a:gd name="connsiteY22" fmla="*/ 2554514 h 3662550"/>
              <a:gd name="connsiteX23" fmla="*/ 3889829 w 4747232"/>
              <a:gd name="connsiteY23" fmla="*/ 2670628 h 3662550"/>
              <a:gd name="connsiteX24" fmla="*/ 3788229 w 4747232"/>
              <a:gd name="connsiteY24" fmla="*/ 2743200 h 3662550"/>
              <a:gd name="connsiteX25" fmla="*/ 3657600 w 4747232"/>
              <a:gd name="connsiteY25" fmla="*/ 2815771 h 3662550"/>
              <a:gd name="connsiteX26" fmla="*/ 3541486 w 4747232"/>
              <a:gd name="connsiteY26" fmla="*/ 2888342 h 3662550"/>
              <a:gd name="connsiteX27" fmla="*/ 3541486 w 4747232"/>
              <a:gd name="connsiteY27" fmla="*/ 2888342 h 3662550"/>
              <a:gd name="connsiteX28" fmla="*/ 3381829 w 4747232"/>
              <a:gd name="connsiteY28" fmla="*/ 2960914 h 3662550"/>
              <a:gd name="connsiteX29" fmla="*/ 3294743 w 4747232"/>
              <a:gd name="connsiteY29" fmla="*/ 2975428 h 3662550"/>
              <a:gd name="connsiteX30" fmla="*/ 3236686 w 4747232"/>
              <a:gd name="connsiteY30" fmla="*/ 2989942 h 3662550"/>
              <a:gd name="connsiteX31" fmla="*/ 3120572 w 4747232"/>
              <a:gd name="connsiteY31" fmla="*/ 3004457 h 3662550"/>
              <a:gd name="connsiteX32" fmla="*/ 3062515 w 4747232"/>
              <a:gd name="connsiteY32" fmla="*/ 3018971 h 3662550"/>
              <a:gd name="connsiteX33" fmla="*/ 2975429 w 4747232"/>
              <a:gd name="connsiteY33" fmla="*/ 3048000 h 3662550"/>
              <a:gd name="connsiteX34" fmla="*/ 2946400 w 4747232"/>
              <a:gd name="connsiteY34" fmla="*/ 3048000 h 3662550"/>
              <a:gd name="connsiteX35" fmla="*/ 2917372 w 4747232"/>
              <a:gd name="connsiteY35" fmla="*/ 3077028 h 3662550"/>
              <a:gd name="connsiteX36" fmla="*/ 2757715 w 4747232"/>
              <a:gd name="connsiteY36" fmla="*/ 3149600 h 3662550"/>
              <a:gd name="connsiteX37" fmla="*/ 2641600 w 4747232"/>
              <a:gd name="connsiteY37" fmla="*/ 3164114 h 3662550"/>
              <a:gd name="connsiteX38" fmla="*/ 2554515 w 4747232"/>
              <a:gd name="connsiteY38" fmla="*/ 3193142 h 3662550"/>
              <a:gd name="connsiteX39" fmla="*/ 2510972 w 4747232"/>
              <a:gd name="connsiteY39" fmla="*/ 3207657 h 3662550"/>
              <a:gd name="connsiteX40" fmla="*/ 2409372 w 4747232"/>
              <a:gd name="connsiteY40" fmla="*/ 3222171 h 3662550"/>
              <a:gd name="connsiteX41" fmla="*/ 2365829 w 4747232"/>
              <a:gd name="connsiteY41" fmla="*/ 3236685 h 3662550"/>
              <a:gd name="connsiteX42" fmla="*/ 2191657 w 4747232"/>
              <a:gd name="connsiteY42" fmla="*/ 3265714 h 3662550"/>
              <a:gd name="connsiteX43" fmla="*/ 2104572 w 4747232"/>
              <a:gd name="connsiteY43" fmla="*/ 3280228 h 3662550"/>
              <a:gd name="connsiteX44" fmla="*/ 2090057 w 4747232"/>
              <a:gd name="connsiteY44" fmla="*/ 3280228 h 3662550"/>
              <a:gd name="connsiteX45" fmla="*/ 1944915 w 4747232"/>
              <a:gd name="connsiteY45" fmla="*/ 3309257 h 3662550"/>
              <a:gd name="connsiteX46" fmla="*/ 1886857 w 4747232"/>
              <a:gd name="connsiteY46" fmla="*/ 3323771 h 3662550"/>
              <a:gd name="connsiteX47" fmla="*/ 1770743 w 4747232"/>
              <a:gd name="connsiteY47" fmla="*/ 3338285 h 3662550"/>
              <a:gd name="connsiteX48" fmla="*/ 1727200 w 4747232"/>
              <a:gd name="connsiteY48" fmla="*/ 3352800 h 3662550"/>
              <a:gd name="connsiteX49" fmla="*/ 1611086 w 4747232"/>
              <a:gd name="connsiteY49" fmla="*/ 3381828 h 3662550"/>
              <a:gd name="connsiteX50" fmla="*/ 1567543 w 4747232"/>
              <a:gd name="connsiteY50" fmla="*/ 3410857 h 3662550"/>
              <a:gd name="connsiteX51" fmla="*/ 1524000 w 4747232"/>
              <a:gd name="connsiteY51" fmla="*/ 3425371 h 3662550"/>
              <a:gd name="connsiteX52" fmla="*/ 1494972 w 4747232"/>
              <a:gd name="connsiteY52" fmla="*/ 3454400 h 3662550"/>
              <a:gd name="connsiteX53" fmla="*/ 1494972 w 4747232"/>
              <a:gd name="connsiteY53" fmla="*/ 3454400 h 3662550"/>
              <a:gd name="connsiteX54" fmla="*/ 1364343 w 4747232"/>
              <a:gd name="connsiteY54" fmla="*/ 3468914 h 3662550"/>
              <a:gd name="connsiteX55" fmla="*/ 1277257 w 4747232"/>
              <a:gd name="connsiteY55" fmla="*/ 3497942 h 3662550"/>
              <a:gd name="connsiteX56" fmla="*/ 1233715 w 4747232"/>
              <a:gd name="connsiteY56" fmla="*/ 3512457 h 3662550"/>
              <a:gd name="connsiteX57" fmla="*/ 1103086 w 4747232"/>
              <a:gd name="connsiteY57" fmla="*/ 3541485 h 3662550"/>
              <a:gd name="connsiteX58" fmla="*/ 1001486 w 4747232"/>
              <a:gd name="connsiteY58" fmla="*/ 3599542 h 3662550"/>
              <a:gd name="connsiteX59" fmla="*/ 1001486 w 4747232"/>
              <a:gd name="connsiteY59" fmla="*/ 3599542 h 3662550"/>
              <a:gd name="connsiteX60" fmla="*/ 914400 w 4747232"/>
              <a:gd name="connsiteY60" fmla="*/ 3512457 h 3662550"/>
              <a:gd name="connsiteX61" fmla="*/ 928915 w 4747232"/>
              <a:gd name="connsiteY61" fmla="*/ 3425371 h 3662550"/>
              <a:gd name="connsiteX62" fmla="*/ 928915 w 4747232"/>
              <a:gd name="connsiteY62" fmla="*/ 3425371 h 3662550"/>
              <a:gd name="connsiteX63" fmla="*/ 812800 w 4747232"/>
              <a:gd name="connsiteY63" fmla="*/ 3512457 h 3662550"/>
              <a:gd name="connsiteX64" fmla="*/ 812800 w 4747232"/>
              <a:gd name="connsiteY64" fmla="*/ 3541485 h 3662550"/>
              <a:gd name="connsiteX65" fmla="*/ 827315 w 4747232"/>
              <a:gd name="connsiteY65" fmla="*/ 3541485 h 3662550"/>
              <a:gd name="connsiteX66" fmla="*/ 653143 w 4747232"/>
              <a:gd name="connsiteY66" fmla="*/ 3614057 h 3662550"/>
              <a:gd name="connsiteX67" fmla="*/ 580572 w 4747232"/>
              <a:gd name="connsiteY67" fmla="*/ 3628571 h 3662550"/>
              <a:gd name="connsiteX68" fmla="*/ 449943 w 4747232"/>
              <a:gd name="connsiteY68" fmla="*/ 3657600 h 3662550"/>
              <a:gd name="connsiteX69" fmla="*/ 145143 w 4747232"/>
              <a:gd name="connsiteY69" fmla="*/ 3614057 h 3662550"/>
              <a:gd name="connsiteX70" fmla="*/ 116115 w 4747232"/>
              <a:gd name="connsiteY70" fmla="*/ 3570514 h 3662550"/>
              <a:gd name="connsiteX71" fmla="*/ 72572 w 4747232"/>
              <a:gd name="connsiteY71" fmla="*/ 3526971 h 3662550"/>
              <a:gd name="connsiteX72" fmla="*/ 72572 w 4747232"/>
              <a:gd name="connsiteY72" fmla="*/ 3526971 h 3662550"/>
              <a:gd name="connsiteX73" fmla="*/ 29029 w 4747232"/>
              <a:gd name="connsiteY73" fmla="*/ 3410857 h 3662550"/>
              <a:gd name="connsiteX74" fmla="*/ 0 w 4747232"/>
              <a:gd name="connsiteY74" fmla="*/ 3323771 h 3662550"/>
              <a:gd name="connsiteX75" fmla="*/ 14515 w 4747232"/>
              <a:gd name="connsiteY75" fmla="*/ 2946400 h 3662550"/>
              <a:gd name="connsiteX76" fmla="*/ 43543 w 4747232"/>
              <a:gd name="connsiteY76" fmla="*/ 2859314 h 3662550"/>
              <a:gd name="connsiteX77" fmla="*/ 58057 w 4747232"/>
              <a:gd name="connsiteY77" fmla="*/ 2815771 h 3662550"/>
              <a:gd name="connsiteX78" fmla="*/ 101600 w 4747232"/>
              <a:gd name="connsiteY78" fmla="*/ 2786742 h 3662550"/>
              <a:gd name="connsiteX79" fmla="*/ 145143 w 4747232"/>
              <a:gd name="connsiteY79" fmla="*/ 2699657 h 3662550"/>
              <a:gd name="connsiteX80" fmla="*/ 188686 w 4747232"/>
              <a:gd name="connsiteY80" fmla="*/ 2612571 h 3662550"/>
              <a:gd name="connsiteX81" fmla="*/ 232229 w 4747232"/>
              <a:gd name="connsiteY81" fmla="*/ 2583542 h 3662550"/>
              <a:gd name="connsiteX82" fmla="*/ 304800 w 4747232"/>
              <a:gd name="connsiteY82" fmla="*/ 2496457 h 3662550"/>
              <a:gd name="connsiteX83" fmla="*/ 362857 w 4747232"/>
              <a:gd name="connsiteY83" fmla="*/ 2409371 h 3662550"/>
              <a:gd name="connsiteX84" fmla="*/ 420915 w 4747232"/>
              <a:gd name="connsiteY84" fmla="*/ 2380342 h 3662550"/>
              <a:gd name="connsiteX85" fmla="*/ 420915 w 4747232"/>
              <a:gd name="connsiteY85" fmla="*/ 2380342 h 3662550"/>
              <a:gd name="connsiteX86" fmla="*/ 522515 w 4747232"/>
              <a:gd name="connsiteY86" fmla="*/ 2235200 h 3662550"/>
              <a:gd name="connsiteX87" fmla="*/ 609600 w 4747232"/>
              <a:gd name="connsiteY87" fmla="*/ 2177142 h 3662550"/>
              <a:gd name="connsiteX88" fmla="*/ 653143 w 4747232"/>
              <a:gd name="connsiteY88" fmla="*/ 2148114 h 3662550"/>
              <a:gd name="connsiteX89" fmla="*/ 740229 w 4747232"/>
              <a:gd name="connsiteY89" fmla="*/ 2090057 h 3662550"/>
              <a:gd name="connsiteX90" fmla="*/ 783772 w 4747232"/>
              <a:gd name="connsiteY90" fmla="*/ 2061028 h 3662550"/>
              <a:gd name="connsiteX91" fmla="*/ 827315 w 4747232"/>
              <a:gd name="connsiteY91" fmla="*/ 2046514 h 3662550"/>
              <a:gd name="connsiteX92" fmla="*/ 856343 w 4747232"/>
              <a:gd name="connsiteY92" fmla="*/ 2032000 h 3662550"/>
              <a:gd name="connsiteX93" fmla="*/ 856343 w 4747232"/>
              <a:gd name="connsiteY93" fmla="*/ 2032000 h 3662550"/>
              <a:gd name="connsiteX94" fmla="*/ 812800 w 4747232"/>
              <a:gd name="connsiteY94" fmla="*/ 1901371 h 3662550"/>
              <a:gd name="connsiteX95" fmla="*/ 769257 w 4747232"/>
              <a:gd name="connsiteY95" fmla="*/ 1872342 h 3662550"/>
              <a:gd name="connsiteX96" fmla="*/ 740229 w 4747232"/>
              <a:gd name="connsiteY96" fmla="*/ 1828800 h 3662550"/>
              <a:gd name="connsiteX97" fmla="*/ 711200 w 4747232"/>
              <a:gd name="connsiteY97" fmla="*/ 1785257 h 3662550"/>
              <a:gd name="connsiteX98" fmla="*/ 711200 w 4747232"/>
              <a:gd name="connsiteY98" fmla="*/ 1785257 h 3662550"/>
              <a:gd name="connsiteX99" fmla="*/ 696686 w 4747232"/>
              <a:gd name="connsiteY99" fmla="*/ 1407885 h 3662550"/>
              <a:gd name="connsiteX100" fmla="*/ 725715 w 4747232"/>
              <a:gd name="connsiteY100" fmla="*/ 1349828 h 3662550"/>
              <a:gd name="connsiteX101" fmla="*/ 725715 w 4747232"/>
              <a:gd name="connsiteY101" fmla="*/ 1349828 h 3662550"/>
              <a:gd name="connsiteX102" fmla="*/ 870857 w 4747232"/>
              <a:gd name="connsiteY102" fmla="*/ 1175657 h 3662550"/>
              <a:gd name="connsiteX103" fmla="*/ 885372 w 4747232"/>
              <a:gd name="connsiteY103" fmla="*/ 1132114 h 3662550"/>
              <a:gd name="connsiteX104" fmla="*/ 972457 w 4747232"/>
              <a:gd name="connsiteY104" fmla="*/ 1074057 h 3662550"/>
              <a:gd name="connsiteX105" fmla="*/ 986972 w 4747232"/>
              <a:gd name="connsiteY105" fmla="*/ 1030514 h 3662550"/>
              <a:gd name="connsiteX106" fmla="*/ 1030515 w 4747232"/>
              <a:gd name="connsiteY106" fmla="*/ 1016000 h 3662550"/>
              <a:gd name="connsiteX107" fmla="*/ 1117600 w 4747232"/>
              <a:gd name="connsiteY107" fmla="*/ 957942 h 3662550"/>
              <a:gd name="connsiteX108" fmla="*/ 1161143 w 4747232"/>
              <a:gd name="connsiteY108" fmla="*/ 928914 h 3662550"/>
              <a:gd name="connsiteX109" fmla="*/ 1204686 w 4747232"/>
              <a:gd name="connsiteY109" fmla="*/ 914400 h 3662550"/>
              <a:gd name="connsiteX110" fmla="*/ 1204686 w 4747232"/>
              <a:gd name="connsiteY110" fmla="*/ 899885 h 3662550"/>
              <a:gd name="connsiteX111" fmla="*/ 1219200 w 4747232"/>
              <a:gd name="connsiteY111" fmla="*/ 899885 h 3662550"/>
              <a:gd name="connsiteX112" fmla="*/ 1349829 w 4747232"/>
              <a:gd name="connsiteY112" fmla="*/ 769257 h 3662550"/>
              <a:gd name="connsiteX113" fmla="*/ 1393372 w 4747232"/>
              <a:gd name="connsiteY113" fmla="*/ 725714 h 3662550"/>
              <a:gd name="connsiteX114" fmla="*/ 1436915 w 4747232"/>
              <a:gd name="connsiteY114" fmla="*/ 595085 h 3662550"/>
              <a:gd name="connsiteX115" fmla="*/ 1451429 w 4747232"/>
              <a:gd name="connsiteY115" fmla="*/ 551542 h 3662550"/>
              <a:gd name="connsiteX116" fmla="*/ 1451429 w 4747232"/>
              <a:gd name="connsiteY116" fmla="*/ 537028 h 3662550"/>
              <a:gd name="connsiteX117" fmla="*/ 1494972 w 4747232"/>
              <a:gd name="connsiteY117" fmla="*/ 290285 h 3662550"/>
              <a:gd name="connsiteX118" fmla="*/ 1553029 w 4747232"/>
              <a:gd name="connsiteY118" fmla="*/ 203200 h 3662550"/>
              <a:gd name="connsiteX119" fmla="*/ 1567543 w 4747232"/>
              <a:gd name="connsiteY119" fmla="*/ 159657 h 3662550"/>
              <a:gd name="connsiteX120" fmla="*/ 1611086 w 4747232"/>
              <a:gd name="connsiteY120" fmla="*/ 145142 h 3662550"/>
              <a:gd name="connsiteX121" fmla="*/ 1654629 w 4747232"/>
              <a:gd name="connsiteY121" fmla="*/ 116114 h 3662550"/>
              <a:gd name="connsiteX122" fmla="*/ 1712686 w 4747232"/>
              <a:gd name="connsiteY122" fmla="*/ 87085 h 3662550"/>
              <a:gd name="connsiteX123" fmla="*/ 1712686 w 4747232"/>
              <a:gd name="connsiteY123" fmla="*/ 87085 h 3662550"/>
              <a:gd name="connsiteX124" fmla="*/ 1843315 w 4747232"/>
              <a:gd name="connsiteY124" fmla="*/ 58057 h 3662550"/>
              <a:gd name="connsiteX125" fmla="*/ 1886857 w 4747232"/>
              <a:gd name="connsiteY125" fmla="*/ 43542 h 3662550"/>
              <a:gd name="connsiteX126" fmla="*/ 2104572 w 4747232"/>
              <a:gd name="connsiteY126" fmla="*/ 14514 h 3662550"/>
              <a:gd name="connsiteX127" fmla="*/ 2206172 w 4747232"/>
              <a:gd name="connsiteY127" fmla="*/ 0 h 3662550"/>
              <a:gd name="connsiteX128" fmla="*/ 2583543 w 4747232"/>
              <a:gd name="connsiteY128" fmla="*/ 14514 h 3662550"/>
              <a:gd name="connsiteX129" fmla="*/ 2627086 w 4747232"/>
              <a:gd name="connsiteY129" fmla="*/ 29028 h 3662550"/>
              <a:gd name="connsiteX130" fmla="*/ 2728686 w 4747232"/>
              <a:gd name="connsiteY130" fmla="*/ 43542 h 3662550"/>
              <a:gd name="connsiteX131" fmla="*/ 2728686 w 4747232"/>
              <a:gd name="connsiteY131" fmla="*/ 43542 h 3662550"/>
              <a:gd name="connsiteX132" fmla="*/ 3048000 w 4747232"/>
              <a:gd name="connsiteY132" fmla="*/ 58057 h 3662550"/>
              <a:gd name="connsiteX133" fmla="*/ 3120572 w 4747232"/>
              <a:gd name="connsiteY133" fmla="*/ 72571 h 3662550"/>
              <a:gd name="connsiteX134" fmla="*/ 3251200 w 4747232"/>
              <a:gd name="connsiteY134" fmla="*/ 145142 h 3662550"/>
              <a:gd name="connsiteX135" fmla="*/ 3309257 w 4747232"/>
              <a:gd name="connsiteY135" fmla="*/ 232228 h 3662550"/>
              <a:gd name="connsiteX136" fmla="*/ 3323772 w 4747232"/>
              <a:gd name="connsiteY136" fmla="*/ 275771 h 3662550"/>
              <a:gd name="connsiteX137" fmla="*/ 3323772 w 4747232"/>
              <a:gd name="connsiteY137" fmla="*/ 261257 h 3662550"/>
              <a:gd name="connsiteX138" fmla="*/ 3323772 w 4747232"/>
              <a:gd name="connsiteY138" fmla="*/ 261257 h 3662550"/>
              <a:gd name="connsiteX139" fmla="*/ 3454400 w 4747232"/>
              <a:gd name="connsiteY139" fmla="*/ 290285 h 3662550"/>
              <a:gd name="connsiteX140" fmla="*/ 3570515 w 4747232"/>
              <a:gd name="connsiteY140" fmla="*/ 319314 h 3662550"/>
              <a:gd name="connsiteX141" fmla="*/ 3788229 w 4747232"/>
              <a:gd name="connsiteY141" fmla="*/ 333828 h 3662550"/>
              <a:gd name="connsiteX142" fmla="*/ 3831772 w 4747232"/>
              <a:gd name="connsiteY142" fmla="*/ 348342 h 3662550"/>
              <a:gd name="connsiteX143" fmla="*/ 3933372 w 4747232"/>
              <a:gd name="connsiteY143" fmla="*/ 449942 h 3662550"/>
              <a:gd name="connsiteX144" fmla="*/ 4005943 w 4747232"/>
              <a:gd name="connsiteY144" fmla="*/ 508000 h 3662550"/>
              <a:gd name="connsiteX145" fmla="*/ 4005943 w 4747232"/>
              <a:gd name="connsiteY145" fmla="*/ 508000 h 3662550"/>
              <a:gd name="connsiteX146" fmla="*/ 4165600 w 4747232"/>
              <a:gd name="connsiteY146" fmla="*/ 609600 h 3662550"/>
              <a:gd name="connsiteX147" fmla="*/ 4194629 w 4747232"/>
              <a:gd name="connsiteY147" fmla="*/ 798285 h 3662550"/>
              <a:gd name="connsiteX148" fmla="*/ 4209143 w 4747232"/>
              <a:gd name="connsiteY148" fmla="*/ 798285 h 3662550"/>
              <a:gd name="connsiteX149" fmla="*/ 4354286 w 4747232"/>
              <a:gd name="connsiteY149" fmla="*/ 914400 h 3662550"/>
              <a:gd name="connsiteX150" fmla="*/ 4397829 w 4747232"/>
              <a:gd name="connsiteY150" fmla="*/ 928914 h 3662550"/>
              <a:gd name="connsiteX151" fmla="*/ 4484915 w 4747232"/>
              <a:gd name="connsiteY151" fmla="*/ 986971 h 3662550"/>
              <a:gd name="connsiteX152" fmla="*/ 4528457 w 4747232"/>
              <a:gd name="connsiteY152" fmla="*/ 1016000 h 3662550"/>
              <a:gd name="connsiteX153" fmla="*/ 4542972 w 4747232"/>
              <a:gd name="connsiteY153" fmla="*/ 1059542 h 3662550"/>
              <a:gd name="connsiteX154" fmla="*/ 4630057 w 4747232"/>
              <a:gd name="connsiteY154" fmla="*/ 1117600 h 3662550"/>
              <a:gd name="connsiteX155" fmla="*/ 4702629 w 4747232"/>
              <a:gd name="connsiteY155" fmla="*/ 1190171 h 3662550"/>
              <a:gd name="connsiteX156" fmla="*/ 4746172 w 4747232"/>
              <a:gd name="connsiteY156" fmla="*/ 1277257 h 3662550"/>
              <a:gd name="connsiteX157" fmla="*/ 4746172 w 4747232"/>
              <a:gd name="connsiteY157" fmla="*/ 1320800 h 3662550"/>
              <a:gd name="connsiteX158" fmla="*/ 4659086 w 4747232"/>
              <a:gd name="connsiteY158" fmla="*/ 1233714 h 366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4747232" h="3662550">
                <a:moveTo>
                  <a:pt x="4659086" y="1233714"/>
                </a:moveTo>
                <a:lnTo>
                  <a:pt x="4659086" y="1233714"/>
                </a:lnTo>
                <a:cubicBezTo>
                  <a:pt x="4654248" y="1330476"/>
                  <a:pt x="4657103" y="1427931"/>
                  <a:pt x="4644572" y="1524000"/>
                </a:cubicBezTo>
                <a:cubicBezTo>
                  <a:pt x="4642316" y="1541297"/>
                  <a:pt x="4622628" y="1551602"/>
                  <a:pt x="4615543" y="1567542"/>
                </a:cubicBezTo>
                <a:cubicBezTo>
                  <a:pt x="4603116" y="1595504"/>
                  <a:pt x="4596191" y="1625599"/>
                  <a:pt x="4586515" y="1654628"/>
                </a:cubicBezTo>
                <a:cubicBezTo>
                  <a:pt x="4581677" y="1669142"/>
                  <a:pt x="4572000" y="1682871"/>
                  <a:pt x="4572000" y="1698171"/>
                </a:cubicBezTo>
                <a:lnTo>
                  <a:pt x="4572000" y="1799771"/>
                </a:lnTo>
                <a:lnTo>
                  <a:pt x="4557486" y="1785257"/>
                </a:lnTo>
                <a:cubicBezTo>
                  <a:pt x="4518781" y="1799771"/>
                  <a:pt x="4479529" y="1812901"/>
                  <a:pt x="4441372" y="1828800"/>
                </a:cubicBezTo>
                <a:cubicBezTo>
                  <a:pt x="4421400" y="1837122"/>
                  <a:pt x="4403841" y="1850986"/>
                  <a:pt x="4383315" y="1857828"/>
                </a:cubicBezTo>
                <a:cubicBezTo>
                  <a:pt x="4359911" y="1865629"/>
                  <a:pt x="4334934" y="1867504"/>
                  <a:pt x="4310743" y="1872342"/>
                </a:cubicBezTo>
                <a:cubicBezTo>
                  <a:pt x="4296229" y="1882018"/>
                  <a:pt x="4282346" y="1892716"/>
                  <a:pt x="4267200" y="1901371"/>
                </a:cubicBezTo>
                <a:cubicBezTo>
                  <a:pt x="4248414" y="1912106"/>
                  <a:pt x="4227696" y="1919268"/>
                  <a:pt x="4209143" y="1930400"/>
                </a:cubicBezTo>
                <a:cubicBezTo>
                  <a:pt x="4171624" y="1952911"/>
                  <a:pt x="4107516" y="1991399"/>
                  <a:pt x="4078515" y="2032000"/>
                </a:cubicBezTo>
                <a:cubicBezTo>
                  <a:pt x="4065939" y="2049606"/>
                  <a:pt x="4060221" y="2071271"/>
                  <a:pt x="4049486" y="2090057"/>
                </a:cubicBezTo>
                <a:cubicBezTo>
                  <a:pt x="4040831" y="2105203"/>
                  <a:pt x="4030133" y="2119086"/>
                  <a:pt x="4020457" y="2133600"/>
                </a:cubicBezTo>
                <a:cubicBezTo>
                  <a:pt x="4015619" y="2148114"/>
                  <a:pt x="4012785" y="2163458"/>
                  <a:pt x="4005943" y="2177142"/>
                </a:cubicBezTo>
                <a:cubicBezTo>
                  <a:pt x="3949669" y="2289692"/>
                  <a:pt x="3998885" y="2154778"/>
                  <a:pt x="3962400" y="2264228"/>
                </a:cubicBezTo>
                <a:lnTo>
                  <a:pt x="3991429" y="2351314"/>
                </a:lnTo>
                <a:cubicBezTo>
                  <a:pt x="3996267" y="2365828"/>
                  <a:pt x="3999101" y="2381173"/>
                  <a:pt x="4005943" y="2394857"/>
                </a:cubicBezTo>
                <a:lnTo>
                  <a:pt x="4020457" y="2423885"/>
                </a:lnTo>
                <a:lnTo>
                  <a:pt x="4020457" y="2409371"/>
                </a:lnTo>
                <a:cubicBezTo>
                  <a:pt x="4010781" y="2457752"/>
                  <a:pt x="4008753" y="2508316"/>
                  <a:pt x="3991429" y="2554514"/>
                </a:cubicBezTo>
                <a:cubicBezTo>
                  <a:pt x="3953603" y="2655383"/>
                  <a:pt x="3947447" y="2622613"/>
                  <a:pt x="3889829" y="2670628"/>
                </a:cubicBezTo>
                <a:cubicBezTo>
                  <a:pt x="3757884" y="2780581"/>
                  <a:pt x="3941701" y="2651116"/>
                  <a:pt x="3788229" y="2743200"/>
                </a:cubicBezTo>
                <a:cubicBezTo>
                  <a:pt x="3663462" y="2818060"/>
                  <a:pt x="3745183" y="2786577"/>
                  <a:pt x="3657600" y="2815771"/>
                </a:cubicBezTo>
                <a:cubicBezTo>
                  <a:pt x="3561514" y="2879829"/>
                  <a:pt x="3601720" y="2858226"/>
                  <a:pt x="3541486" y="2888342"/>
                </a:cubicBezTo>
                <a:lnTo>
                  <a:pt x="3541486" y="2888342"/>
                </a:lnTo>
                <a:cubicBezTo>
                  <a:pt x="3507390" y="2905390"/>
                  <a:pt x="3432589" y="2949634"/>
                  <a:pt x="3381829" y="2960914"/>
                </a:cubicBezTo>
                <a:cubicBezTo>
                  <a:pt x="3353101" y="2967298"/>
                  <a:pt x="3323601" y="2969657"/>
                  <a:pt x="3294743" y="2975428"/>
                </a:cubicBezTo>
                <a:cubicBezTo>
                  <a:pt x="3275182" y="2979340"/>
                  <a:pt x="3256362" y="2986663"/>
                  <a:pt x="3236686" y="2989942"/>
                </a:cubicBezTo>
                <a:cubicBezTo>
                  <a:pt x="3198211" y="2996355"/>
                  <a:pt x="3159047" y="2998044"/>
                  <a:pt x="3120572" y="3004457"/>
                </a:cubicBezTo>
                <a:cubicBezTo>
                  <a:pt x="3100896" y="3007736"/>
                  <a:pt x="3081622" y="3013239"/>
                  <a:pt x="3062515" y="3018971"/>
                </a:cubicBezTo>
                <a:cubicBezTo>
                  <a:pt x="3033207" y="3027764"/>
                  <a:pt x="3006028" y="3048000"/>
                  <a:pt x="2975429" y="3048000"/>
                </a:cubicBezTo>
                <a:lnTo>
                  <a:pt x="2946400" y="3048000"/>
                </a:lnTo>
                <a:lnTo>
                  <a:pt x="2917372" y="3077028"/>
                </a:lnTo>
                <a:cubicBezTo>
                  <a:pt x="2901530" y="3084949"/>
                  <a:pt x="2802020" y="3141544"/>
                  <a:pt x="2757715" y="3149600"/>
                </a:cubicBezTo>
                <a:cubicBezTo>
                  <a:pt x="2719338" y="3156578"/>
                  <a:pt x="2680305" y="3159276"/>
                  <a:pt x="2641600" y="3164114"/>
                </a:cubicBezTo>
                <a:lnTo>
                  <a:pt x="2554515" y="3193142"/>
                </a:lnTo>
                <a:cubicBezTo>
                  <a:pt x="2540001" y="3197980"/>
                  <a:pt x="2526118" y="3205493"/>
                  <a:pt x="2510972" y="3207657"/>
                </a:cubicBezTo>
                <a:lnTo>
                  <a:pt x="2409372" y="3222171"/>
                </a:lnTo>
                <a:cubicBezTo>
                  <a:pt x="2394858" y="3227009"/>
                  <a:pt x="2380672" y="3232974"/>
                  <a:pt x="2365829" y="3236685"/>
                </a:cubicBezTo>
                <a:cubicBezTo>
                  <a:pt x="2297407" y="3253791"/>
                  <a:pt x="2265404" y="3253423"/>
                  <a:pt x="2191657" y="3265714"/>
                </a:cubicBezTo>
                <a:cubicBezTo>
                  <a:pt x="2098879" y="3281177"/>
                  <a:pt x="2146788" y="3280228"/>
                  <a:pt x="2104572" y="3280228"/>
                </a:cubicBezTo>
                <a:lnTo>
                  <a:pt x="2090057" y="3280228"/>
                </a:lnTo>
                <a:lnTo>
                  <a:pt x="1944915" y="3309257"/>
                </a:lnTo>
                <a:cubicBezTo>
                  <a:pt x="1925410" y="3313437"/>
                  <a:pt x="1906534" y="3320492"/>
                  <a:pt x="1886857" y="3323771"/>
                </a:cubicBezTo>
                <a:cubicBezTo>
                  <a:pt x="1848382" y="3330183"/>
                  <a:pt x="1809448" y="3333447"/>
                  <a:pt x="1770743" y="3338285"/>
                </a:cubicBezTo>
                <a:cubicBezTo>
                  <a:pt x="1756229" y="3343123"/>
                  <a:pt x="1742043" y="3349089"/>
                  <a:pt x="1727200" y="3352800"/>
                </a:cubicBezTo>
                <a:lnTo>
                  <a:pt x="1611086" y="3381828"/>
                </a:lnTo>
                <a:cubicBezTo>
                  <a:pt x="1596572" y="3391504"/>
                  <a:pt x="1583145" y="3403056"/>
                  <a:pt x="1567543" y="3410857"/>
                </a:cubicBezTo>
                <a:cubicBezTo>
                  <a:pt x="1553859" y="3417699"/>
                  <a:pt x="1537119" y="3417499"/>
                  <a:pt x="1524000" y="3425371"/>
                </a:cubicBezTo>
                <a:cubicBezTo>
                  <a:pt x="1512266" y="3432411"/>
                  <a:pt x="1504648" y="3444724"/>
                  <a:pt x="1494972" y="3454400"/>
                </a:cubicBezTo>
                <a:lnTo>
                  <a:pt x="1494972" y="3454400"/>
                </a:lnTo>
                <a:cubicBezTo>
                  <a:pt x="1451429" y="3459238"/>
                  <a:pt x="1407303" y="3460322"/>
                  <a:pt x="1364343" y="3468914"/>
                </a:cubicBezTo>
                <a:cubicBezTo>
                  <a:pt x="1334338" y="3474915"/>
                  <a:pt x="1306286" y="3488266"/>
                  <a:pt x="1277257" y="3497942"/>
                </a:cubicBezTo>
                <a:cubicBezTo>
                  <a:pt x="1262743" y="3502780"/>
                  <a:pt x="1248717" y="3509457"/>
                  <a:pt x="1233715" y="3512457"/>
                </a:cubicBezTo>
                <a:cubicBezTo>
                  <a:pt x="1192283" y="3520743"/>
                  <a:pt x="1144080" y="3529187"/>
                  <a:pt x="1103086" y="3541485"/>
                </a:cubicBezTo>
                <a:cubicBezTo>
                  <a:pt x="1007646" y="3570117"/>
                  <a:pt x="1029009" y="3544495"/>
                  <a:pt x="1001486" y="3599542"/>
                </a:cubicBezTo>
                <a:lnTo>
                  <a:pt x="1001486" y="3599542"/>
                </a:lnTo>
                <a:cubicBezTo>
                  <a:pt x="972457" y="3570514"/>
                  <a:pt x="930189" y="3550352"/>
                  <a:pt x="914400" y="3512457"/>
                </a:cubicBezTo>
                <a:cubicBezTo>
                  <a:pt x="903081" y="3485292"/>
                  <a:pt x="928915" y="3425371"/>
                  <a:pt x="928915" y="3425371"/>
                </a:cubicBezTo>
                <a:lnTo>
                  <a:pt x="928915" y="3425371"/>
                </a:lnTo>
                <a:cubicBezTo>
                  <a:pt x="755520" y="3386838"/>
                  <a:pt x="796854" y="3352992"/>
                  <a:pt x="812800" y="3512457"/>
                </a:cubicBezTo>
                <a:cubicBezTo>
                  <a:pt x="813763" y="3522085"/>
                  <a:pt x="812800" y="3531809"/>
                  <a:pt x="812800" y="3541485"/>
                </a:cubicBezTo>
                <a:lnTo>
                  <a:pt x="827315" y="3541485"/>
                </a:lnTo>
                <a:cubicBezTo>
                  <a:pt x="801182" y="3553099"/>
                  <a:pt x="703849" y="3601380"/>
                  <a:pt x="653143" y="3614057"/>
                </a:cubicBezTo>
                <a:cubicBezTo>
                  <a:pt x="629210" y="3620040"/>
                  <a:pt x="604654" y="3623220"/>
                  <a:pt x="580572" y="3628571"/>
                </a:cubicBezTo>
                <a:cubicBezTo>
                  <a:pt x="396043" y="3669577"/>
                  <a:pt x="668886" y="3613810"/>
                  <a:pt x="449943" y="3657600"/>
                </a:cubicBezTo>
                <a:cubicBezTo>
                  <a:pt x="376188" y="3653502"/>
                  <a:pt x="220274" y="3689188"/>
                  <a:pt x="145143" y="3614057"/>
                </a:cubicBezTo>
                <a:cubicBezTo>
                  <a:pt x="132808" y="3601722"/>
                  <a:pt x="128450" y="3582849"/>
                  <a:pt x="116115" y="3570514"/>
                </a:cubicBezTo>
                <a:cubicBezTo>
                  <a:pt x="68547" y="3522945"/>
                  <a:pt x="72572" y="3563327"/>
                  <a:pt x="72572" y="3526971"/>
                </a:cubicBezTo>
                <a:lnTo>
                  <a:pt x="72572" y="3526971"/>
                </a:lnTo>
                <a:cubicBezTo>
                  <a:pt x="58058" y="3488266"/>
                  <a:pt x="42932" y="3449785"/>
                  <a:pt x="29029" y="3410857"/>
                </a:cubicBezTo>
                <a:cubicBezTo>
                  <a:pt x="18737" y="3382041"/>
                  <a:pt x="0" y="3323771"/>
                  <a:pt x="0" y="3323771"/>
                </a:cubicBezTo>
                <a:cubicBezTo>
                  <a:pt x="4838" y="3197981"/>
                  <a:pt x="2765" y="3071734"/>
                  <a:pt x="14515" y="2946400"/>
                </a:cubicBezTo>
                <a:cubicBezTo>
                  <a:pt x="17371" y="2915935"/>
                  <a:pt x="33867" y="2888343"/>
                  <a:pt x="43543" y="2859314"/>
                </a:cubicBezTo>
                <a:cubicBezTo>
                  <a:pt x="48381" y="2844800"/>
                  <a:pt x="45327" y="2824258"/>
                  <a:pt x="58057" y="2815771"/>
                </a:cubicBezTo>
                <a:lnTo>
                  <a:pt x="101600" y="2786742"/>
                </a:lnTo>
                <a:cubicBezTo>
                  <a:pt x="138087" y="2677288"/>
                  <a:pt x="88866" y="2812213"/>
                  <a:pt x="145143" y="2699657"/>
                </a:cubicBezTo>
                <a:cubicBezTo>
                  <a:pt x="168753" y="2652437"/>
                  <a:pt x="147089" y="2654168"/>
                  <a:pt x="188686" y="2612571"/>
                </a:cubicBezTo>
                <a:cubicBezTo>
                  <a:pt x="201021" y="2600236"/>
                  <a:pt x="217715" y="2593218"/>
                  <a:pt x="232229" y="2583542"/>
                </a:cubicBezTo>
                <a:cubicBezTo>
                  <a:pt x="335959" y="2427946"/>
                  <a:pt x="174417" y="2664093"/>
                  <a:pt x="304800" y="2496457"/>
                </a:cubicBezTo>
                <a:cubicBezTo>
                  <a:pt x="326219" y="2468918"/>
                  <a:pt x="329759" y="2420403"/>
                  <a:pt x="362857" y="2409371"/>
                </a:cubicBezTo>
                <a:cubicBezTo>
                  <a:pt x="412891" y="2392693"/>
                  <a:pt x="395582" y="2405675"/>
                  <a:pt x="420915" y="2380342"/>
                </a:cubicBezTo>
                <a:lnTo>
                  <a:pt x="420915" y="2380342"/>
                </a:lnTo>
                <a:cubicBezTo>
                  <a:pt x="454782" y="2331961"/>
                  <a:pt x="473378" y="2267959"/>
                  <a:pt x="522515" y="2235200"/>
                </a:cubicBezTo>
                <a:lnTo>
                  <a:pt x="609600" y="2177142"/>
                </a:lnTo>
                <a:cubicBezTo>
                  <a:pt x="624114" y="2167466"/>
                  <a:pt x="640808" y="2160449"/>
                  <a:pt x="653143" y="2148114"/>
                </a:cubicBezTo>
                <a:cubicBezTo>
                  <a:pt x="707504" y="2093753"/>
                  <a:pt x="677213" y="2111062"/>
                  <a:pt x="740229" y="2090057"/>
                </a:cubicBezTo>
                <a:cubicBezTo>
                  <a:pt x="754743" y="2080381"/>
                  <a:pt x="768170" y="2068829"/>
                  <a:pt x="783772" y="2061028"/>
                </a:cubicBezTo>
                <a:cubicBezTo>
                  <a:pt x="797456" y="2054186"/>
                  <a:pt x="813110" y="2052196"/>
                  <a:pt x="827315" y="2046514"/>
                </a:cubicBezTo>
                <a:cubicBezTo>
                  <a:pt x="837359" y="2042496"/>
                  <a:pt x="846667" y="2036838"/>
                  <a:pt x="856343" y="2032000"/>
                </a:cubicBezTo>
                <a:lnTo>
                  <a:pt x="856343" y="2032000"/>
                </a:lnTo>
                <a:cubicBezTo>
                  <a:pt x="841829" y="1988457"/>
                  <a:pt x="834778" y="1941665"/>
                  <a:pt x="812800" y="1901371"/>
                </a:cubicBezTo>
                <a:cubicBezTo>
                  <a:pt x="804447" y="1886057"/>
                  <a:pt x="781592" y="1884677"/>
                  <a:pt x="769257" y="1872342"/>
                </a:cubicBezTo>
                <a:cubicBezTo>
                  <a:pt x="756922" y="1860007"/>
                  <a:pt x="749905" y="1843314"/>
                  <a:pt x="740229" y="1828800"/>
                </a:cubicBezTo>
                <a:cubicBezTo>
                  <a:pt x="724185" y="1780667"/>
                  <a:pt x="741014" y="1785257"/>
                  <a:pt x="711200" y="1785257"/>
                </a:cubicBezTo>
                <a:lnTo>
                  <a:pt x="711200" y="1785257"/>
                </a:lnTo>
                <a:cubicBezTo>
                  <a:pt x="672883" y="1612828"/>
                  <a:pt x="663698" y="1627807"/>
                  <a:pt x="696686" y="1407885"/>
                </a:cubicBezTo>
                <a:cubicBezTo>
                  <a:pt x="728399" y="1196468"/>
                  <a:pt x="725715" y="1427228"/>
                  <a:pt x="725715" y="1349828"/>
                </a:cubicBezTo>
                <a:lnTo>
                  <a:pt x="725715" y="1349828"/>
                </a:lnTo>
                <a:cubicBezTo>
                  <a:pt x="837318" y="1190395"/>
                  <a:pt x="778177" y="1237444"/>
                  <a:pt x="870857" y="1175657"/>
                </a:cubicBezTo>
                <a:cubicBezTo>
                  <a:pt x="875695" y="1161143"/>
                  <a:pt x="874554" y="1142932"/>
                  <a:pt x="885372" y="1132114"/>
                </a:cubicBezTo>
                <a:cubicBezTo>
                  <a:pt x="910041" y="1107445"/>
                  <a:pt x="972457" y="1074057"/>
                  <a:pt x="972457" y="1074057"/>
                </a:cubicBezTo>
                <a:cubicBezTo>
                  <a:pt x="977295" y="1059543"/>
                  <a:pt x="976154" y="1041332"/>
                  <a:pt x="986972" y="1030514"/>
                </a:cubicBezTo>
                <a:cubicBezTo>
                  <a:pt x="997790" y="1019696"/>
                  <a:pt x="1017141" y="1023430"/>
                  <a:pt x="1030515" y="1016000"/>
                </a:cubicBezTo>
                <a:cubicBezTo>
                  <a:pt x="1061012" y="999057"/>
                  <a:pt x="1088572" y="977294"/>
                  <a:pt x="1117600" y="957942"/>
                </a:cubicBezTo>
                <a:cubicBezTo>
                  <a:pt x="1132114" y="948266"/>
                  <a:pt x="1144594" y="934430"/>
                  <a:pt x="1161143" y="928914"/>
                </a:cubicBezTo>
                <a:cubicBezTo>
                  <a:pt x="1175657" y="924076"/>
                  <a:pt x="1191956" y="922887"/>
                  <a:pt x="1204686" y="914400"/>
                </a:cubicBezTo>
                <a:cubicBezTo>
                  <a:pt x="1208712" y="911716"/>
                  <a:pt x="1204686" y="904723"/>
                  <a:pt x="1204686" y="899885"/>
                </a:cubicBezTo>
                <a:lnTo>
                  <a:pt x="1219200" y="899885"/>
                </a:lnTo>
                <a:lnTo>
                  <a:pt x="1349829" y="769257"/>
                </a:lnTo>
                <a:lnTo>
                  <a:pt x="1393372" y="725714"/>
                </a:lnTo>
                <a:lnTo>
                  <a:pt x="1436915" y="595085"/>
                </a:lnTo>
                <a:lnTo>
                  <a:pt x="1451429" y="551542"/>
                </a:lnTo>
                <a:lnTo>
                  <a:pt x="1451429" y="537028"/>
                </a:lnTo>
                <a:cubicBezTo>
                  <a:pt x="1456049" y="486205"/>
                  <a:pt x="1456296" y="348299"/>
                  <a:pt x="1494972" y="290285"/>
                </a:cubicBezTo>
                <a:lnTo>
                  <a:pt x="1553029" y="203200"/>
                </a:lnTo>
                <a:cubicBezTo>
                  <a:pt x="1557867" y="188686"/>
                  <a:pt x="1556725" y="170475"/>
                  <a:pt x="1567543" y="159657"/>
                </a:cubicBezTo>
                <a:cubicBezTo>
                  <a:pt x="1578361" y="148839"/>
                  <a:pt x="1597402" y="151984"/>
                  <a:pt x="1611086" y="145142"/>
                </a:cubicBezTo>
                <a:cubicBezTo>
                  <a:pt x="1626688" y="137341"/>
                  <a:pt x="1639027" y="123915"/>
                  <a:pt x="1654629" y="116114"/>
                </a:cubicBezTo>
                <a:cubicBezTo>
                  <a:pt x="1721338" y="82760"/>
                  <a:pt x="1679897" y="119877"/>
                  <a:pt x="1712686" y="87085"/>
                </a:cubicBezTo>
                <a:lnTo>
                  <a:pt x="1712686" y="87085"/>
                </a:lnTo>
                <a:cubicBezTo>
                  <a:pt x="1756229" y="77409"/>
                  <a:pt x="1800042" y="68875"/>
                  <a:pt x="1843315" y="58057"/>
                </a:cubicBezTo>
                <a:cubicBezTo>
                  <a:pt x="1858157" y="54346"/>
                  <a:pt x="1871922" y="46861"/>
                  <a:pt x="1886857" y="43542"/>
                </a:cubicBezTo>
                <a:cubicBezTo>
                  <a:pt x="1958036" y="27724"/>
                  <a:pt x="2032709" y="23497"/>
                  <a:pt x="2104572" y="14514"/>
                </a:cubicBezTo>
                <a:cubicBezTo>
                  <a:pt x="2138518" y="10271"/>
                  <a:pt x="2172305" y="4838"/>
                  <a:pt x="2206172" y="0"/>
                </a:cubicBezTo>
                <a:cubicBezTo>
                  <a:pt x="2331962" y="4838"/>
                  <a:pt x="2457958" y="5853"/>
                  <a:pt x="2583543" y="14514"/>
                </a:cubicBezTo>
                <a:cubicBezTo>
                  <a:pt x="2598806" y="15567"/>
                  <a:pt x="2612151" y="25709"/>
                  <a:pt x="2627086" y="29028"/>
                </a:cubicBezTo>
                <a:cubicBezTo>
                  <a:pt x="2695980" y="44337"/>
                  <a:pt x="2688518" y="43542"/>
                  <a:pt x="2728686" y="43542"/>
                </a:cubicBezTo>
                <a:lnTo>
                  <a:pt x="2728686" y="43542"/>
                </a:lnTo>
                <a:cubicBezTo>
                  <a:pt x="2835124" y="48380"/>
                  <a:pt x="2941743" y="50186"/>
                  <a:pt x="3048000" y="58057"/>
                </a:cubicBezTo>
                <a:cubicBezTo>
                  <a:pt x="3072602" y="59879"/>
                  <a:pt x="3098114" y="62363"/>
                  <a:pt x="3120572" y="72571"/>
                </a:cubicBezTo>
                <a:cubicBezTo>
                  <a:pt x="3395060" y="197338"/>
                  <a:pt x="3097960" y="94063"/>
                  <a:pt x="3251200" y="145142"/>
                </a:cubicBezTo>
                <a:cubicBezTo>
                  <a:pt x="3270552" y="174171"/>
                  <a:pt x="3298224" y="199130"/>
                  <a:pt x="3309257" y="232228"/>
                </a:cubicBezTo>
                <a:cubicBezTo>
                  <a:pt x="3314095" y="246742"/>
                  <a:pt x="3316930" y="262087"/>
                  <a:pt x="3323772" y="275771"/>
                </a:cubicBezTo>
                <a:cubicBezTo>
                  <a:pt x="3325936" y="280098"/>
                  <a:pt x="3323772" y="266095"/>
                  <a:pt x="3323772" y="261257"/>
                </a:cubicBezTo>
                <a:lnTo>
                  <a:pt x="3323772" y="261257"/>
                </a:lnTo>
                <a:cubicBezTo>
                  <a:pt x="3367315" y="270933"/>
                  <a:pt x="3411127" y="279467"/>
                  <a:pt x="3454400" y="290285"/>
                </a:cubicBezTo>
                <a:cubicBezTo>
                  <a:pt x="3522339" y="307270"/>
                  <a:pt x="3481340" y="310397"/>
                  <a:pt x="3570515" y="319314"/>
                </a:cubicBezTo>
                <a:cubicBezTo>
                  <a:pt x="3642886" y="326551"/>
                  <a:pt x="3715658" y="328990"/>
                  <a:pt x="3788229" y="333828"/>
                </a:cubicBezTo>
                <a:cubicBezTo>
                  <a:pt x="3802743" y="338666"/>
                  <a:pt x="3820954" y="337524"/>
                  <a:pt x="3831772" y="348342"/>
                </a:cubicBezTo>
                <a:cubicBezTo>
                  <a:pt x="3948224" y="464794"/>
                  <a:pt x="3834845" y="417100"/>
                  <a:pt x="3933372" y="449942"/>
                </a:cubicBezTo>
                <a:cubicBezTo>
                  <a:pt x="3988301" y="486562"/>
                  <a:pt x="3964580" y="466636"/>
                  <a:pt x="4005943" y="508000"/>
                </a:cubicBezTo>
                <a:lnTo>
                  <a:pt x="4005943" y="508000"/>
                </a:lnTo>
                <a:cubicBezTo>
                  <a:pt x="4059162" y="541867"/>
                  <a:pt x="4145652" y="549756"/>
                  <a:pt x="4165600" y="609600"/>
                </a:cubicBezTo>
                <a:cubicBezTo>
                  <a:pt x="4205339" y="728814"/>
                  <a:pt x="4194629" y="666086"/>
                  <a:pt x="4194629" y="798285"/>
                </a:cubicBezTo>
                <a:lnTo>
                  <a:pt x="4209143" y="798285"/>
                </a:lnTo>
                <a:cubicBezTo>
                  <a:pt x="4227738" y="814224"/>
                  <a:pt x="4311271" y="892892"/>
                  <a:pt x="4354286" y="914400"/>
                </a:cubicBezTo>
                <a:cubicBezTo>
                  <a:pt x="4367970" y="921242"/>
                  <a:pt x="4384455" y="921484"/>
                  <a:pt x="4397829" y="928914"/>
                </a:cubicBezTo>
                <a:cubicBezTo>
                  <a:pt x="4428327" y="945857"/>
                  <a:pt x="4455886" y="967618"/>
                  <a:pt x="4484915" y="986971"/>
                </a:cubicBezTo>
                <a:lnTo>
                  <a:pt x="4528457" y="1016000"/>
                </a:lnTo>
                <a:cubicBezTo>
                  <a:pt x="4533295" y="1030514"/>
                  <a:pt x="4532154" y="1048724"/>
                  <a:pt x="4542972" y="1059542"/>
                </a:cubicBezTo>
                <a:cubicBezTo>
                  <a:pt x="4567642" y="1084212"/>
                  <a:pt x="4630057" y="1117600"/>
                  <a:pt x="4630057" y="1117600"/>
                </a:cubicBezTo>
                <a:cubicBezTo>
                  <a:pt x="4707472" y="1233719"/>
                  <a:pt x="4605861" y="1093402"/>
                  <a:pt x="4702629" y="1190171"/>
                </a:cubicBezTo>
                <a:cubicBezTo>
                  <a:pt x="4722688" y="1210230"/>
                  <a:pt x="4741450" y="1248927"/>
                  <a:pt x="4746172" y="1277257"/>
                </a:cubicBezTo>
                <a:cubicBezTo>
                  <a:pt x="4748558" y="1291574"/>
                  <a:pt x="4746172" y="1306286"/>
                  <a:pt x="4746172" y="1320800"/>
                </a:cubicBezTo>
                <a:lnTo>
                  <a:pt x="4659086" y="1233714"/>
                </a:ln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Καμπύλη γραμμή σύνδεσης 20"/>
          <p:cNvCxnSpPr/>
          <p:nvPr/>
        </p:nvCxnSpPr>
        <p:spPr>
          <a:xfrm rot="10800000" flipV="1">
            <a:off x="7727324" y="1506827"/>
            <a:ext cx="412124" cy="77273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48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sz="6000" dirty="0" err="1" smtClean="0">
                <a:solidFill>
                  <a:schemeClr val="bg1"/>
                </a:solidFill>
              </a:rPr>
              <a:t>Πρωτοταγης</a:t>
            </a:r>
            <a:r>
              <a:rPr lang="el-GR" sz="6000" dirty="0" smtClean="0">
                <a:solidFill>
                  <a:schemeClr val="bg1"/>
                </a:solidFill>
              </a:rPr>
              <a:t> </a:t>
            </a:r>
            <a:r>
              <a:rPr lang="el-GR" sz="6000" dirty="0" err="1" smtClean="0">
                <a:solidFill>
                  <a:schemeClr val="bg1"/>
                </a:solidFill>
              </a:rPr>
              <a:t>σωματοαισθητικος</a:t>
            </a:r>
            <a:r>
              <a:rPr lang="el-GR" sz="6000" dirty="0" smtClean="0">
                <a:solidFill>
                  <a:schemeClr val="bg1"/>
                </a:solidFill>
              </a:rPr>
              <a:t> </a:t>
            </a:r>
            <a:r>
              <a:rPr lang="el-GR" sz="6000" dirty="0" err="1" smtClean="0">
                <a:solidFill>
                  <a:schemeClr val="bg1"/>
                </a:solidFill>
              </a:rPr>
              <a:t>φλοιος</a:t>
            </a:r>
            <a:r>
              <a:rPr lang="el-GR" sz="6000" dirty="0" smtClean="0">
                <a:solidFill>
                  <a:schemeClr val="bg1"/>
                </a:solidFill>
              </a:rPr>
              <a:t> 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6" name="Θέση περιεχομένου 5"/>
          <p:cNvSpPr>
            <a:spLocks noGrp="1"/>
          </p:cNvSpPr>
          <p:nvPr>
            <p:ph sz="half" idx="1"/>
          </p:nvPr>
        </p:nvSpPr>
        <p:spPr>
          <a:xfrm>
            <a:off x="914400" y="2013920"/>
            <a:ext cx="5181600" cy="4351338"/>
          </a:xfrm>
        </p:spPr>
        <p:txBody>
          <a:bodyPr>
            <a:normAutofit/>
          </a:bodyPr>
          <a:lstStyle/>
          <a:p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Οπιθια</a:t>
            </a:r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κεντρικη</a:t>
            </a:r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ελικα</a:t>
            </a:r>
            <a:endParaRPr lang="en-US" sz="24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BA 3,1,2</a:t>
            </a:r>
          </a:p>
          <a:p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Επεξεργασια</a:t>
            </a:r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σωματοαισθητικης</a:t>
            </a:r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πληροφοριας</a:t>
            </a:r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</a:p>
          <a:p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Σωματοτοπικη</a:t>
            </a:r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οργανωση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690688"/>
            <a:ext cx="5181600" cy="273837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189589"/>
            <a:ext cx="4801270" cy="26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sz="4800" dirty="0" smtClean="0">
                <a:solidFill>
                  <a:schemeClr val="bg1"/>
                </a:solidFill>
              </a:rPr>
              <a:t>Οπισθιος </a:t>
            </a:r>
            <a:r>
              <a:rPr lang="el-GR" sz="4800" dirty="0" err="1" smtClean="0">
                <a:solidFill>
                  <a:schemeClr val="bg1"/>
                </a:solidFill>
              </a:rPr>
              <a:t>βρεγματικος</a:t>
            </a:r>
            <a:r>
              <a:rPr lang="el-GR" sz="4800" dirty="0" smtClean="0">
                <a:solidFill>
                  <a:schemeClr val="bg1"/>
                </a:solidFill>
              </a:rPr>
              <a:t> </a:t>
            </a:r>
            <a:r>
              <a:rPr lang="el-GR" sz="4800" dirty="0" err="1" smtClean="0">
                <a:solidFill>
                  <a:schemeClr val="bg1"/>
                </a:solidFill>
              </a:rPr>
              <a:t>φλοιος</a:t>
            </a:r>
            <a:r>
              <a:rPr lang="el-GR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smtClean="0">
                <a:solidFill>
                  <a:schemeClr val="bg1"/>
                </a:solidFill>
              </a:rPr>
              <a:t/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l-GR" sz="4800" dirty="0" err="1" smtClean="0">
                <a:solidFill>
                  <a:schemeClr val="bg1"/>
                </a:solidFill>
              </a:rPr>
              <a:t>Ανω</a:t>
            </a:r>
            <a:r>
              <a:rPr lang="el-GR" sz="4800" dirty="0" smtClean="0">
                <a:solidFill>
                  <a:schemeClr val="bg1"/>
                </a:solidFill>
              </a:rPr>
              <a:t> </a:t>
            </a:r>
            <a:r>
              <a:rPr lang="el-GR" sz="4800" dirty="0" err="1" smtClean="0">
                <a:solidFill>
                  <a:schemeClr val="bg1"/>
                </a:solidFill>
              </a:rPr>
              <a:t>βρεγματικο</a:t>
            </a:r>
            <a:r>
              <a:rPr lang="el-GR" sz="4800" dirty="0" smtClean="0">
                <a:solidFill>
                  <a:schemeClr val="bg1"/>
                </a:solidFill>
              </a:rPr>
              <a:t> </a:t>
            </a:r>
            <a:r>
              <a:rPr lang="el-GR" sz="4800" dirty="0" err="1" smtClean="0">
                <a:solidFill>
                  <a:schemeClr val="bg1"/>
                </a:solidFill>
              </a:rPr>
              <a:t>λοβιο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Θέση περιεχομένου 5"/>
          <p:cNvSpPr>
            <a:spLocks noGrp="1"/>
          </p:cNvSpPr>
          <p:nvPr>
            <p:ph sz="half" idx="1"/>
          </p:nvPr>
        </p:nvSpPr>
        <p:spPr>
          <a:xfrm>
            <a:off x="-297543" y="2356335"/>
            <a:ext cx="7006771" cy="4351338"/>
          </a:xfrm>
        </p:spPr>
        <p:txBody>
          <a:bodyPr>
            <a:noAutofit/>
          </a:bodyPr>
          <a:lstStyle/>
          <a:p>
            <a:pPr lvl="2"/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Συνειρμικος</a:t>
            </a:r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αισθητικος</a:t>
            </a:r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φλοιος</a:t>
            </a:r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US" sz="24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lvl="2"/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BA areas 5,7</a:t>
            </a:r>
          </a:p>
          <a:p>
            <a:pPr lvl="2"/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Στερεογνωσια</a:t>
            </a:r>
            <a:endParaRPr lang="el-GR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lvl="2"/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Οπτική καθοδήγηση κίνησης</a:t>
            </a:r>
            <a:endParaRPr lang="en-US" sz="22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lvl="2"/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“</a:t>
            </a:r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Που</a:t>
            </a:r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” </a:t>
            </a:r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μονοπάτι</a:t>
            </a:r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</a:t>
            </a:r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του 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συνειρμικου</a:t>
            </a:r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οπτικου</a:t>
            </a:r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φλοιου</a:t>
            </a:r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914400" lvl="2" indent="0">
              <a:buNone/>
            </a:pPr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- 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Αταξια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lvl="2"/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“</a:t>
            </a:r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Πως</a:t>
            </a:r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” </a:t>
            </a:r>
            <a:r>
              <a:rPr lang="el-GR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μονοπάτι</a:t>
            </a: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</a:t>
            </a:r>
            <a:r>
              <a:rPr lang="el-GR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του </a:t>
            </a:r>
            <a:r>
              <a:rPr lang="el-GR" sz="24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συνειρμικου</a:t>
            </a:r>
            <a:r>
              <a:rPr lang="el-GR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4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οπτικου</a:t>
            </a:r>
            <a:r>
              <a:rPr lang="el-GR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4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φλοιου</a:t>
            </a: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</a:p>
          <a:p>
            <a:pPr lvl="2"/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-A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πραξιες</a:t>
            </a:r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(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συνηθως</a:t>
            </a:r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αριστερο</a:t>
            </a:r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ημισφαιριο</a:t>
            </a:r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)</a:t>
            </a:r>
          </a:p>
          <a:p>
            <a:pPr lvl="2"/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Εσω</a:t>
            </a:r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βρεγματικο</a:t>
            </a:r>
            <a:r>
              <a:rPr lang="el-G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λοβιο</a:t>
            </a:r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– </a:t>
            </a:r>
            <a:r>
              <a:rPr lang="el-GR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συνειδοτητα</a:t>
            </a:r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lvl="2"/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914400" lvl="2" indent="0">
              <a:buNone/>
            </a:pPr>
            <a:endParaRPr lang="en-US" sz="24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lvl="2"/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lvl="2"/>
            <a:endParaRPr lang="en-US" sz="24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lvl="2"/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09228" y="2356335"/>
            <a:ext cx="5181600" cy="2738376"/>
          </a:xfrm>
          <a:prstGeom prst="rect">
            <a:avLst/>
          </a:prstGeom>
        </p:spPr>
      </p:pic>
      <p:sp>
        <p:nvSpPr>
          <p:cNvPr id="7" name="Καμπύλο δεξιό βέλος 6"/>
          <p:cNvSpPr/>
          <p:nvPr/>
        </p:nvSpPr>
        <p:spPr>
          <a:xfrm>
            <a:off x="8382000" y="2704668"/>
            <a:ext cx="524328" cy="809018"/>
          </a:xfrm>
          <a:prstGeom prst="curved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Καμπύλο δεξιό βέλος 8"/>
          <p:cNvSpPr/>
          <p:nvPr/>
        </p:nvSpPr>
        <p:spPr>
          <a:xfrm rot="5400000">
            <a:off x="9256052" y="1894271"/>
            <a:ext cx="524328" cy="1748105"/>
          </a:xfrm>
          <a:prstGeom prst="curved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Καμπύλο δεξιό βέλος 9"/>
          <p:cNvSpPr/>
          <p:nvPr/>
        </p:nvSpPr>
        <p:spPr>
          <a:xfrm rot="17161137">
            <a:off x="9725988" y="2709287"/>
            <a:ext cx="309799" cy="1037803"/>
          </a:xfrm>
          <a:prstGeom prst="curved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Καμπύλο δεξιό βέλος 10"/>
          <p:cNvSpPr/>
          <p:nvPr/>
        </p:nvSpPr>
        <p:spPr>
          <a:xfrm rot="8260340">
            <a:off x="10813347" y="2872820"/>
            <a:ext cx="307701" cy="1280335"/>
          </a:xfrm>
          <a:prstGeom prst="curved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1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Οπισθιος </a:t>
            </a:r>
            <a:r>
              <a:rPr lang="el-GR" dirty="0" err="1">
                <a:solidFill>
                  <a:schemeClr val="bg1"/>
                </a:solidFill>
              </a:rPr>
              <a:t>βρεγματικος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φλοιος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l-GR" dirty="0" err="1" smtClean="0">
                <a:solidFill>
                  <a:schemeClr val="bg1"/>
                </a:solidFill>
              </a:rPr>
              <a:t>Κατω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βρεγματικο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λοβιο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Θέση περιεχομένου 4"/>
          <p:cNvSpPr>
            <a:spLocks noGrp="1"/>
          </p:cNvSpPr>
          <p:nvPr>
            <p:ph sz="half" idx="1"/>
          </p:nvPr>
        </p:nvSpPr>
        <p:spPr>
          <a:xfrm>
            <a:off x="444500" y="1825625"/>
            <a:ext cx="5945414" cy="5032375"/>
          </a:xfrm>
        </p:spPr>
        <p:txBody>
          <a:bodyPr>
            <a:normAutofit fontScale="40000" lnSpcReduction="20000"/>
          </a:bodyPr>
          <a:lstStyle/>
          <a:p>
            <a:r>
              <a:rPr lang="el-GR" sz="7400" dirty="0" err="1" smtClean="0">
                <a:solidFill>
                  <a:schemeClr val="bg1"/>
                </a:solidFill>
              </a:rPr>
              <a:t>Υπερχειλιος</a:t>
            </a:r>
            <a:r>
              <a:rPr lang="el-GR" sz="7400" dirty="0" smtClean="0">
                <a:solidFill>
                  <a:schemeClr val="bg1"/>
                </a:solidFill>
              </a:rPr>
              <a:t> </a:t>
            </a:r>
            <a:r>
              <a:rPr lang="el-GR" sz="7400" dirty="0" err="1" smtClean="0">
                <a:solidFill>
                  <a:schemeClr val="bg1"/>
                </a:solidFill>
              </a:rPr>
              <a:t>ελικα</a:t>
            </a:r>
            <a:r>
              <a:rPr lang="en-US" sz="74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l-GR" sz="7400" dirty="0" err="1" smtClean="0">
                <a:solidFill>
                  <a:schemeClr val="bg1"/>
                </a:solidFill>
              </a:rPr>
              <a:t>Γωνιωδης</a:t>
            </a:r>
            <a:r>
              <a:rPr lang="el-GR" sz="7400" dirty="0" smtClean="0">
                <a:solidFill>
                  <a:schemeClr val="bg1"/>
                </a:solidFill>
              </a:rPr>
              <a:t> </a:t>
            </a:r>
            <a:r>
              <a:rPr lang="el-GR" sz="7400" dirty="0" err="1" smtClean="0">
                <a:solidFill>
                  <a:schemeClr val="bg1"/>
                </a:solidFill>
              </a:rPr>
              <a:t>ελικα</a:t>
            </a:r>
            <a:endParaRPr lang="en-US" sz="7400" dirty="0" smtClean="0">
              <a:solidFill>
                <a:schemeClr val="bg1"/>
              </a:solidFill>
            </a:endParaRPr>
          </a:p>
          <a:p>
            <a:r>
              <a:rPr lang="en-US" sz="7400" dirty="0" smtClean="0">
                <a:solidFill>
                  <a:schemeClr val="bg1"/>
                </a:solidFill>
              </a:rPr>
              <a:t>BA Areas  40,39</a:t>
            </a:r>
          </a:p>
          <a:p>
            <a:pPr marL="0" indent="0">
              <a:buNone/>
            </a:pPr>
            <a:endParaRPr lang="en-US" sz="6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l-GR" sz="6200" dirty="0" smtClean="0">
                <a:solidFill>
                  <a:schemeClr val="bg1"/>
                </a:solidFill>
              </a:rPr>
              <a:t>Αριστερό </a:t>
            </a:r>
            <a:r>
              <a:rPr lang="el-GR" sz="6200" dirty="0" err="1" smtClean="0">
                <a:solidFill>
                  <a:schemeClr val="bg1"/>
                </a:solidFill>
              </a:rPr>
              <a:t>ημισφαιριο</a:t>
            </a:r>
            <a:endParaRPr lang="en-US" sz="6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l-GR" sz="6200" dirty="0" err="1" smtClean="0">
                <a:solidFill>
                  <a:schemeClr val="bg1"/>
                </a:solidFill>
              </a:rPr>
              <a:t>Λογος</a:t>
            </a:r>
            <a:r>
              <a:rPr lang="el-GR" sz="6200" dirty="0" smtClean="0">
                <a:solidFill>
                  <a:schemeClr val="bg1"/>
                </a:solidFill>
              </a:rPr>
              <a:t> </a:t>
            </a:r>
            <a:r>
              <a:rPr lang="en-US" sz="6200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6200" dirty="0" smtClean="0">
                <a:solidFill>
                  <a:schemeClr val="bg1"/>
                </a:solidFill>
              </a:rPr>
              <a:t>-</a:t>
            </a:r>
            <a:r>
              <a:rPr lang="el-GR" sz="6200" dirty="0" err="1" smtClean="0">
                <a:solidFill>
                  <a:schemeClr val="bg1"/>
                </a:solidFill>
              </a:rPr>
              <a:t>κατονομασια</a:t>
            </a:r>
            <a:r>
              <a:rPr lang="en-US" sz="6200" dirty="0" smtClean="0">
                <a:solidFill>
                  <a:schemeClr val="bg1"/>
                </a:solidFill>
              </a:rPr>
              <a:t>- </a:t>
            </a:r>
            <a:r>
              <a:rPr lang="el-GR" sz="6200" dirty="0" err="1" smtClean="0">
                <a:solidFill>
                  <a:schemeClr val="bg1"/>
                </a:solidFill>
              </a:rPr>
              <a:t>ανομικη</a:t>
            </a:r>
            <a:r>
              <a:rPr lang="el-GR" sz="6200" dirty="0" smtClean="0">
                <a:solidFill>
                  <a:schemeClr val="bg1"/>
                </a:solidFill>
              </a:rPr>
              <a:t> </a:t>
            </a:r>
            <a:r>
              <a:rPr lang="el-GR" sz="6200" dirty="0" err="1" smtClean="0">
                <a:solidFill>
                  <a:schemeClr val="bg1"/>
                </a:solidFill>
              </a:rPr>
              <a:t>αφασια</a:t>
            </a:r>
            <a:endParaRPr lang="en-US" sz="6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6200" dirty="0" smtClean="0">
                <a:solidFill>
                  <a:schemeClr val="bg1"/>
                </a:solidFill>
              </a:rPr>
              <a:t>-</a:t>
            </a:r>
            <a:r>
              <a:rPr lang="el-GR" sz="6200" dirty="0" err="1" smtClean="0">
                <a:solidFill>
                  <a:schemeClr val="bg1"/>
                </a:solidFill>
              </a:rPr>
              <a:t>γραφη</a:t>
            </a:r>
            <a:r>
              <a:rPr lang="en-US" sz="6200" dirty="0" smtClean="0">
                <a:solidFill>
                  <a:schemeClr val="bg1"/>
                </a:solidFill>
              </a:rPr>
              <a:t>-</a:t>
            </a:r>
            <a:r>
              <a:rPr lang="el-GR" sz="6200" dirty="0" err="1" smtClean="0">
                <a:solidFill>
                  <a:schemeClr val="bg1"/>
                </a:solidFill>
              </a:rPr>
              <a:t>δυσγραφια</a:t>
            </a:r>
            <a:endParaRPr lang="en-US" sz="6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6200" dirty="0" smtClean="0">
                <a:solidFill>
                  <a:schemeClr val="bg1"/>
                </a:solidFill>
              </a:rPr>
              <a:t>-</a:t>
            </a:r>
            <a:r>
              <a:rPr lang="el-GR" sz="6200" dirty="0" err="1" smtClean="0">
                <a:solidFill>
                  <a:schemeClr val="bg1"/>
                </a:solidFill>
              </a:rPr>
              <a:t>υπολογισμοι</a:t>
            </a:r>
            <a:r>
              <a:rPr lang="en-US" sz="6200" dirty="0" smtClean="0">
                <a:solidFill>
                  <a:schemeClr val="bg1"/>
                </a:solidFill>
              </a:rPr>
              <a:t>- </a:t>
            </a:r>
            <a:r>
              <a:rPr lang="el-GR" sz="6200" dirty="0" err="1" smtClean="0">
                <a:solidFill>
                  <a:schemeClr val="bg1"/>
                </a:solidFill>
              </a:rPr>
              <a:t>δυσαριθμησια</a:t>
            </a:r>
            <a:endParaRPr lang="en-US" sz="6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6200" dirty="0" err="1" smtClean="0">
                <a:solidFill>
                  <a:schemeClr val="bg1"/>
                </a:solidFill>
              </a:rPr>
              <a:t>Gerstmann’s</a:t>
            </a:r>
            <a:r>
              <a:rPr lang="en-US" sz="6200" dirty="0" smtClean="0">
                <a:solidFill>
                  <a:schemeClr val="bg1"/>
                </a:solidFill>
              </a:rPr>
              <a:t> syndrome=</a:t>
            </a:r>
            <a:r>
              <a:rPr lang="el-GR" sz="6200" dirty="0" err="1" smtClean="0">
                <a:solidFill>
                  <a:schemeClr val="bg1"/>
                </a:solidFill>
              </a:rPr>
              <a:t>δυσγραφια</a:t>
            </a:r>
            <a:r>
              <a:rPr lang="en-US" sz="6200" dirty="0" smtClean="0">
                <a:solidFill>
                  <a:schemeClr val="bg1"/>
                </a:solidFill>
              </a:rPr>
              <a:t>, </a:t>
            </a:r>
            <a:r>
              <a:rPr lang="el-GR" sz="6200" dirty="0" err="1" smtClean="0">
                <a:solidFill>
                  <a:schemeClr val="bg1"/>
                </a:solidFill>
              </a:rPr>
              <a:t>δυσαριθμισια</a:t>
            </a:r>
            <a:r>
              <a:rPr lang="en-US" sz="6200" dirty="0" smtClean="0">
                <a:solidFill>
                  <a:schemeClr val="bg1"/>
                </a:solidFill>
              </a:rPr>
              <a:t>, </a:t>
            </a:r>
            <a:r>
              <a:rPr lang="el-GR" sz="6200" dirty="0" err="1" smtClean="0">
                <a:solidFill>
                  <a:schemeClr val="bg1"/>
                </a:solidFill>
              </a:rPr>
              <a:t>αγνωσια</a:t>
            </a:r>
            <a:r>
              <a:rPr lang="el-GR" sz="6200" dirty="0" smtClean="0">
                <a:solidFill>
                  <a:schemeClr val="bg1"/>
                </a:solidFill>
              </a:rPr>
              <a:t> </a:t>
            </a:r>
            <a:r>
              <a:rPr lang="el-GR" sz="6200" dirty="0" err="1" smtClean="0">
                <a:solidFill>
                  <a:schemeClr val="bg1"/>
                </a:solidFill>
              </a:rPr>
              <a:t>δαχτυλων</a:t>
            </a:r>
            <a:r>
              <a:rPr lang="en-US" sz="6200" dirty="0" smtClean="0">
                <a:solidFill>
                  <a:schemeClr val="bg1"/>
                </a:solidFill>
              </a:rPr>
              <a:t>, </a:t>
            </a:r>
            <a:r>
              <a:rPr lang="el-GR" sz="6200" dirty="0" err="1" smtClean="0">
                <a:solidFill>
                  <a:schemeClr val="bg1"/>
                </a:solidFill>
              </a:rPr>
              <a:t>αποπροσανατολισμος</a:t>
            </a:r>
            <a:r>
              <a:rPr lang="el-GR" sz="6200" dirty="0" smtClean="0">
                <a:solidFill>
                  <a:schemeClr val="bg1"/>
                </a:solidFill>
              </a:rPr>
              <a:t> σε </a:t>
            </a:r>
            <a:r>
              <a:rPr lang="el-GR" sz="6200" dirty="0" err="1" smtClean="0">
                <a:solidFill>
                  <a:schemeClr val="bg1"/>
                </a:solidFill>
              </a:rPr>
              <a:t>δεξια-αριστερη</a:t>
            </a:r>
            <a:r>
              <a:rPr lang="el-GR" sz="6200" dirty="0" smtClean="0">
                <a:solidFill>
                  <a:schemeClr val="bg1"/>
                </a:solidFill>
              </a:rPr>
              <a:t> </a:t>
            </a:r>
            <a:r>
              <a:rPr lang="el-GR" sz="6200" dirty="0" err="1" smtClean="0">
                <a:solidFill>
                  <a:schemeClr val="bg1"/>
                </a:solidFill>
              </a:rPr>
              <a:t>πλευρα</a:t>
            </a:r>
            <a:endParaRPr lang="en-US" sz="6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6200" dirty="0" smtClean="0">
              <a:solidFill>
                <a:schemeClr val="bg1"/>
              </a:solidFill>
            </a:endParaRPr>
          </a:p>
        </p:txBody>
      </p:sp>
      <p:pic>
        <p:nvPicPr>
          <p:cNvPr id="10" name="Θέση περιεχομένου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89914" y="2254734"/>
            <a:ext cx="5181600" cy="273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0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199" y="1995488"/>
            <a:ext cx="7105905" cy="4351338"/>
          </a:xfrm>
        </p:spPr>
        <p:txBody>
          <a:bodyPr/>
          <a:lstStyle/>
          <a:p>
            <a:pPr marL="0" indent="0">
              <a:buNone/>
            </a:pPr>
            <a:r>
              <a:rPr lang="el-GR" dirty="0" err="1" smtClean="0">
                <a:solidFill>
                  <a:schemeClr val="bg1"/>
                </a:solidFill>
              </a:rPr>
              <a:t>Δεξιο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ημισφαιριο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Επικρατουν</a:t>
            </a:r>
            <a:r>
              <a:rPr lang="el-GR" dirty="0" smtClean="0">
                <a:solidFill>
                  <a:schemeClr val="bg1"/>
                </a:solidFill>
              </a:rPr>
              <a:t> για </a:t>
            </a:r>
            <a:r>
              <a:rPr lang="el-GR" dirty="0" err="1" smtClean="0">
                <a:solidFill>
                  <a:schemeClr val="bg1"/>
                </a:solidFill>
              </a:rPr>
              <a:t>οπτικοχωρικη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επεξεργασια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l-GR" dirty="0" err="1" smtClean="0">
                <a:solidFill>
                  <a:schemeClr val="bg1"/>
                </a:solidFill>
              </a:rPr>
              <a:t>Ετεροπλευρη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οππτικοχωρικη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ημιαμελεια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</a:p>
          <a:p>
            <a:r>
              <a:rPr lang="el-GR" dirty="0" err="1" smtClean="0">
                <a:solidFill>
                  <a:schemeClr val="bg1"/>
                </a:solidFill>
              </a:rPr>
              <a:t>Διπλη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οπτικη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αποσβεση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l-GR" dirty="0" err="1" smtClean="0">
                <a:solidFill>
                  <a:schemeClr val="bg1"/>
                </a:solidFill>
              </a:rPr>
              <a:t>Συνηθως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συνυπαρχει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ανοσογνωσια</a:t>
            </a:r>
            <a:r>
              <a:rPr lang="el-GR" dirty="0" smtClean="0">
                <a:solidFill>
                  <a:schemeClr val="bg1"/>
                </a:solidFill>
              </a:rPr>
              <a:t>  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0800000">
            <a:off x="8152327" y="965362"/>
            <a:ext cx="3506209" cy="5537038"/>
          </a:xfrm>
          <a:prstGeom prst="rect">
            <a:avLst/>
          </a:prstGeom>
        </p:spPr>
      </p:pic>
      <p:pic>
        <p:nvPicPr>
          <p:cNvPr id="1026" name="Picture 2" descr="Αποτέλεσμα εικόνας για CONTRALATERAL NEGL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971" y="5082392"/>
            <a:ext cx="1715897" cy="160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696" y="5073734"/>
            <a:ext cx="1920968" cy="1606328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3175" y="5014057"/>
            <a:ext cx="1590930" cy="1674663"/>
          </a:xfrm>
          <a:prstGeom prst="rect">
            <a:avLst/>
          </a:prstGeom>
        </p:spPr>
      </p:pic>
      <p:sp>
        <p:nvSpPr>
          <p:cNvPr id="8" name="Στρογγυλεμένο ορθογώνιο 7"/>
          <p:cNvSpPr/>
          <p:nvPr/>
        </p:nvSpPr>
        <p:spPr>
          <a:xfrm>
            <a:off x="6758147" y="5594932"/>
            <a:ext cx="739680" cy="16986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407" y="5079862"/>
            <a:ext cx="2282729" cy="1600200"/>
          </a:xfrm>
          <a:prstGeom prst="rect">
            <a:avLst/>
          </a:prstGeom>
        </p:spPr>
      </p:pic>
      <p:sp>
        <p:nvSpPr>
          <p:cNvPr id="10" name="Τίτλος 1"/>
          <p:cNvSpPr>
            <a:spLocks noGrp="1"/>
          </p:cNvSpPr>
          <p:nvPr>
            <p:ph type="title"/>
          </p:nvPr>
        </p:nvSpPr>
        <p:spPr>
          <a:xfrm>
            <a:off x="141668" y="408780"/>
            <a:ext cx="8010660" cy="1325563"/>
          </a:xfrm>
        </p:spPr>
        <p:txBody>
          <a:bodyPr>
            <a:norm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Οπισθιος </a:t>
            </a:r>
            <a:r>
              <a:rPr lang="el-GR" dirty="0" err="1">
                <a:solidFill>
                  <a:schemeClr val="bg1"/>
                </a:solidFill>
              </a:rPr>
              <a:t>βρεγματικος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φλοιος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l-GR" dirty="0" err="1" smtClean="0">
                <a:solidFill>
                  <a:schemeClr val="bg1"/>
                </a:solidFill>
              </a:rPr>
              <a:t>Κατω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βρεγματικο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λοβιο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22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41669" y="-18308"/>
            <a:ext cx="7946265" cy="3263447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213" y="-18308"/>
            <a:ext cx="4937135" cy="6730885"/>
          </a:xfrm>
          <a:prstGeom prst="rect">
            <a:avLst/>
          </a:prstGeom>
        </p:spPr>
      </p:pic>
      <p:sp>
        <p:nvSpPr>
          <p:cNvPr id="9" name="Έλλειψη 8"/>
          <p:cNvSpPr/>
          <p:nvPr/>
        </p:nvSpPr>
        <p:spPr>
          <a:xfrm>
            <a:off x="10896600" y="2074121"/>
            <a:ext cx="914400" cy="3048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Έλλειψη 9"/>
          <p:cNvSpPr/>
          <p:nvPr/>
        </p:nvSpPr>
        <p:spPr>
          <a:xfrm>
            <a:off x="10896600" y="5235500"/>
            <a:ext cx="914400" cy="3048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Έλλειψη 10"/>
          <p:cNvSpPr/>
          <p:nvPr/>
        </p:nvSpPr>
        <p:spPr>
          <a:xfrm>
            <a:off x="10896600" y="6180019"/>
            <a:ext cx="914400" cy="3048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Έλλειψη 11"/>
          <p:cNvSpPr/>
          <p:nvPr/>
        </p:nvSpPr>
        <p:spPr>
          <a:xfrm>
            <a:off x="10896600" y="3701399"/>
            <a:ext cx="914400" cy="3048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73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bg1"/>
                </a:solidFill>
              </a:rPr>
              <a:t>Συσχετιση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ανατομιας-λειτουργιας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l-GR" sz="4400" dirty="0" smtClean="0">
                <a:solidFill>
                  <a:schemeClr val="bg1"/>
                </a:solidFill>
              </a:rPr>
              <a:t>Δεν είναι </a:t>
            </a:r>
            <a:r>
              <a:rPr lang="el-GR" sz="4400" dirty="0" err="1" smtClean="0">
                <a:solidFill>
                  <a:schemeClr val="bg1"/>
                </a:solidFill>
              </a:rPr>
              <a:t>απλη</a:t>
            </a:r>
            <a:endParaRPr lang="en-US" sz="4400" dirty="0" smtClean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US" sz="4400" dirty="0" smtClean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l-GR" sz="4400" dirty="0" smtClean="0">
                <a:solidFill>
                  <a:schemeClr val="bg1"/>
                </a:solidFill>
              </a:rPr>
              <a:t>Εξαρτάται από τη μεθοδολογία</a:t>
            </a:r>
            <a:endParaRPr lang="en-US" sz="44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US" sz="4400" dirty="0" smtClean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l-GR" sz="4400" dirty="0" smtClean="0">
                <a:solidFill>
                  <a:schemeClr val="bg1"/>
                </a:solidFill>
              </a:rPr>
              <a:t>Προσοχή στην ερμηνεία των αποτελεσμάτων 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13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-1809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sz="6000" dirty="0" err="1" smtClean="0">
                <a:solidFill>
                  <a:schemeClr val="bg1"/>
                </a:solidFill>
              </a:rPr>
              <a:t>Κροταφικος</a:t>
            </a:r>
            <a:r>
              <a:rPr lang="el-GR" sz="6000" dirty="0" smtClean="0">
                <a:solidFill>
                  <a:schemeClr val="bg1"/>
                </a:solidFill>
              </a:rPr>
              <a:t> </a:t>
            </a:r>
            <a:r>
              <a:rPr lang="el-GR" sz="6000" dirty="0" err="1" smtClean="0">
                <a:solidFill>
                  <a:schemeClr val="bg1"/>
                </a:solidFill>
              </a:rPr>
              <a:t>λοβος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91" y="749279"/>
            <a:ext cx="11559018" cy="6108721"/>
          </a:xfrm>
          <a:prstGeom prst="rect">
            <a:avLst/>
          </a:prstGeom>
        </p:spPr>
      </p:pic>
      <p:sp>
        <p:nvSpPr>
          <p:cNvPr id="7" name="Ελεύθερη σχεδίαση 6"/>
          <p:cNvSpPr/>
          <p:nvPr/>
        </p:nvSpPr>
        <p:spPr>
          <a:xfrm>
            <a:off x="3436469" y="4254448"/>
            <a:ext cx="5799930" cy="2603552"/>
          </a:xfrm>
          <a:custGeom>
            <a:avLst/>
            <a:gdLst>
              <a:gd name="connsiteX0" fmla="*/ 3439885 w 5736430"/>
              <a:gd name="connsiteY0" fmla="*/ 159657 h 2583543"/>
              <a:gd name="connsiteX1" fmla="*/ 3439885 w 5736430"/>
              <a:gd name="connsiteY1" fmla="*/ 159657 h 2583543"/>
              <a:gd name="connsiteX2" fmla="*/ 3323771 w 5736430"/>
              <a:gd name="connsiteY2" fmla="*/ 319314 h 2583543"/>
              <a:gd name="connsiteX3" fmla="*/ 3294742 w 5736430"/>
              <a:gd name="connsiteY3" fmla="*/ 362857 h 2583543"/>
              <a:gd name="connsiteX4" fmla="*/ 3193142 w 5736430"/>
              <a:gd name="connsiteY4" fmla="*/ 464457 h 2583543"/>
              <a:gd name="connsiteX5" fmla="*/ 3149600 w 5736430"/>
              <a:gd name="connsiteY5" fmla="*/ 493485 h 2583543"/>
              <a:gd name="connsiteX6" fmla="*/ 2946400 w 5736430"/>
              <a:gd name="connsiteY6" fmla="*/ 508000 h 2583543"/>
              <a:gd name="connsiteX7" fmla="*/ 2902857 w 5736430"/>
              <a:gd name="connsiteY7" fmla="*/ 522514 h 2583543"/>
              <a:gd name="connsiteX8" fmla="*/ 2859314 w 5736430"/>
              <a:gd name="connsiteY8" fmla="*/ 551543 h 2583543"/>
              <a:gd name="connsiteX9" fmla="*/ 2598057 w 5736430"/>
              <a:gd name="connsiteY9" fmla="*/ 566057 h 2583543"/>
              <a:gd name="connsiteX10" fmla="*/ 2467428 w 5736430"/>
              <a:gd name="connsiteY10" fmla="*/ 624114 h 2583543"/>
              <a:gd name="connsiteX11" fmla="*/ 2423885 w 5736430"/>
              <a:gd name="connsiteY11" fmla="*/ 638628 h 2583543"/>
              <a:gd name="connsiteX12" fmla="*/ 2351314 w 5736430"/>
              <a:gd name="connsiteY12" fmla="*/ 711200 h 2583543"/>
              <a:gd name="connsiteX13" fmla="*/ 2322285 w 5736430"/>
              <a:gd name="connsiteY13" fmla="*/ 754743 h 2583543"/>
              <a:gd name="connsiteX14" fmla="*/ 2278742 w 5736430"/>
              <a:gd name="connsiteY14" fmla="*/ 783771 h 2583543"/>
              <a:gd name="connsiteX15" fmla="*/ 2235200 w 5736430"/>
              <a:gd name="connsiteY15" fmla="*/ 827314 h 2583543"/>
              <a:gd name="connsiteX16" fmla="*/ 2191657 w 5736430"/>
              <a:gd name="connsiteY16" fmla="*/ 885371 h 2583543"/>
              <a:gd name="connsiteX17" fmla="*/ 2191657 w 5736430"/>
              <a:gd name="connsiteY17" fmla="*/ 870857 h 2583543"/>
              <a:gd name="connsiteX18" fmla="*/ 2104571 w 5736430"/>
              <a:gd name="connsiteY18" fmla="*/ 769257 h 2583543"/>
              <a:gd name="connsiteX19" fmla="*/ 2002971 w 5736430"/>
              <a:gd name="connsiteY19" fmla="*/ 754743 h 2583543"/>
              <a:gd name="connsiteX20" fmla="*/ 1509485 w 5736430"/>
              <a:gd name="connsiteY20" fmla="*/ 769257 h 2583543"/>
              <a:gd name="connsiteX21" fmla="*/ 1436914 w 5736430"/>
              <a:gd name="connsiteY21" fmla="*/ 841828 h 2583543"/>
              <a:gd name="connsiteX22" fmla="*/ 1393371 w 5736430"/>
              <a:gd name="connsiteY22" fmla="*/ 885371 h 2583543"/>
              <a:gd name="connsiteX23" fmla="*/ 1364342 w 5736430"/>
              <a:gd name="connsiteY23" fmla="*/ 928914 h 2583543"/>
              <a:gd name="connsiteX24" fmla="*/ 1277257 w 5736430"/>
              <a:gd name="connsiteY24" fmla="*/ 957943 h 2583543"/>
              <a:gd name="connsiteX25" fmla="*/ 1190171 w 5736430"/>
              <a:gd name="connsiteY25" fmla="*/ 986971 h 2583543"/>
              <a:gd name="connsiteX26" fmla="*/ 1146628 w 5736430"/>
              <a:gd name="connsiteY26" fmla="*/ 1001485 h 2583543"/>
              <a:gd name="connsiteX27" fmla="*/ 1059542 w 5736430"/>
              <a:gd name="connsiteY27" fmla="*/ 1016000 h 2583543"/>
              <a:gd name="connsiteX28" fmla="*/ 856342 w 5736430"/>
              <a:gd name="connsiteY28" fmla="*/ 1045028 h 2583543"/>
              <a:gd name="connsiteX29" fmla="*/ 812800 w 5736430"/>
              <a:gd name="connsiteY29" fmla="*/ 1059543 h 2583543"/>
              <a:gd name="connsiteX30" fmla="*/ 798285 w 5736430"/>
              <a:gd name="connsiteY30" fmla="*/ 1103085 h 2583543"/>
              <a:gd name="connsiteX31" fmla="*/ 740228 w 5736430"/>
              <a:gd name="connsiteY31" fmla="*/ 1117600 h 2583543"/>
              <a:gd name="connsiteX32" fmla="*/ 696685 w 5736430"/>
              <a:gd name="connsiteY32" fmla="*/ 1132114 h 2583543"/>
              <a:gd name="connsiteX33" fmla="*/ 609600 w 5736430"/>
              <a:gd name="connsiteY33" fmla="*/ 1175657 h 2583543"/>
              <a:gd name="connsiteX34" fmla="*/ 522514 w 5736430"/>
              <a:gd name="connsiteY34" fmla="*/ 1248228 h 2583543"/>
              <a:gd name="connsiteX35" fmla="*/ 464457 w 5736430"/>
              <a:gd name="connsiteY35" fmla="*/ 1277257 h 2583543"/>
              <a:gd name="connsiteX36" fmla="*/ 420914 w 5736430"/>
              <a:gd name="connsiteY36" fmla="*/ 1306285 h 2583543"/>
              <a:gd name="connsiteX37" fmla="*/ 377371 w 5736430"/>
              <a:gd name="connsiteY37" fmla="*/ 1320800 h 2583543"/>
              <a:gd name="connsiteX38" fmla="*/ 290285 w 5736430"/>
              <a:gd name="connsiteY38" fmla="*/ 1378857 h 2583543"/>
              <a:gd name="connsiteX39" fmla="*/ 246742 w 5736430"/>
              <a:gd name="connsiteY39" fmla="*/ 1407885 h 2583543"/>
              <a:gd name="connsiteX40" fmla="*/ 203200 w 5736430"/>
              <a:gd name="connsiteY40" fmla="*/ 1436914 h 2583543"/>
              <a:gd name="connsiteX41" fmla="*/ 116114 w 5736430"/>
              <a:gd name="connsiteY41" fmla="*/ 1567543 h 2583543"/>
              <a:gd name="connsiteX42" fmla="*/ 87085 w 5736430"/>
              <a:gd name="connsiteY42" fmla="*/ 1611085 h 2583543"/>
              <a:gd name="connsiteX43" fmla="*/ 72571 w 5736430"/>
              <a:gd name="connsiteY43" fmla="*/ 1654628 h 2583543"/>
              <a:gd name="connsiteX44" fmla="*/ 0 w 5736430"/>
              <a:gd name="connsiteY44" fmla="*/ 1785257 h 2583543"/>
              <a:gd name="connsiteX45" fmla="*/ 58057 w 5736430"/>
              <a:gd name="connsiteY45" fmla="*/ 1915885 h 2583543"/>
              <a:gd name="connsiteX46" fmla="*/ 101600 w 5736430"/>
              <a:gd name="connsiteY46" fmla="*/ 2002971 h 2583543"/>
              <a:gd name="connsiteX47" fmla="*/ 116114 w 5736430"/>
              <a:gd name="connsiteY47" fmla="*/ 2046514 h 2583543"/>
              <a:gd name="connsiteX48" fmla="*/ 159657 w 5736430"/>
              <a:gd name="connsiteY48" fmla="*/ 2075543 h 2583543"/>
              <a:gd name="connsiteX49" fmla="*/ 188685 w 5736430"/>
              <a:gd name="connsiteY49" fmla="*/ 2119085 h 2583543"/>
              <a:gd name="connsiteX50" fmla="*/ 275771 w 5736430"/>
              <a:gd name="connsiteY50" fmla="*/ 2162628 h 2583543"/>
              <a:gd name="connsiteX51" fmla="*/ 362857 w 5736430"/>
              <a:gd name="connsiteY51" fmla="*/ 2235200 h 2583543"/>
              <a:gd name="connsiteX52" fmla="*/ 406400 w 5736430"/>
              <a:gd name="connsiteY52" fmla="*/ 2278743 h 2583543"/>
              <a:gd name="connsiteX53" fmla="*/ 449942 w 5736430"/>
              <a:gd name="connsiteY53" fmla="*/ 2293257 h 2583543"/>
              <a:gd name="connsiteX54" fmla="*/ 493485 w 5736430"/>
              <a:gd name="connsiteY54" fmla="*/ 2322285 h 2583543"/>
              <a:gd name="connsiteX55" fmla="*/ 624114 w 5736430"/>
              <a:gd name="connsiteY55" fmla="*/ 2351314 h 2583543"/>
              <a:gd name="connsiteX56" fmla="*/ 667657 w 5736430"/>
              <a:gd name="connsiteY56" fmla="*/ 2365828 h 2583543"/>
              <a:gd name="connsiteX57" fmla="*/ 711200 w 5736430"/>
              <a:gd name="connsiteY57" fmla="*/ 2351314 h 2583543"/>
              <a:gd name="connsiteX58" fmla="*/ 769257 w 5736430"/>
              <a:gd name="connsiteY58" fmla="*/ 2365828 h 2583543"/>
              <a:gd name="connsiteX59" fmla="*/ 885371 w 5736430"/>
              <a:gd name="connsiteY59" fmla="*/ 2380343 h 2583543"/>
              <a:gd name="connsiteX60" fmla="*/ 1074057 w 5736430"/>
              <a:gd name="connsiteY60" fmla="*/ 2380343 h 2583543"/>
              <a:gd name="connsiteX61" fmla="*/ 1074057 w 5736430"/>
              <a:gd name="connsiteY61" fmla="*/ 2351314 h 2583543"/>
              <a:gd name="connsiteX62" fmla="*/ 1190171 w 5736430"/>
              <a:gd name="connsiteY62" fmla="*/ 2394857 h 2583543"/>
              <a:gd name="connsiteX63" fmla="*/ 1233714 w 5736430"/>
              <a:gd name="connsiteY63" fmla="*/ 2423885 h 2583543"/>
              <a:gd name="connsiteX64" fmla="*/ 1320800 w 5736430"/>
              <a:gd name="connsiteY64" fmla="*/ 2452914 h 2583543"/>
              <a:gd name="connsiteX65" fmla="*/ 1451428 w 5736430"/>
              <a:gd name="connsiteY65" fmla="*/ 2467428 h 2583543"/>
              <a:gd name="connsiteX66" fmla="*/ 1480457 w 5736430"/>
              <a:gd name="connsiteY66" fmla="*/ 2510971 h 2583543"/>
              <a:gd name="connsiteX67" fmla="*/ 1524000 w 5736430"/>
              <a:gd name="connsiteY67" fmla="*/ 2540000 h 2583543"/>
              <a:gd name="connsiteX68" fmla="*/ 1770742 w 5736430"/>
              <a:gd name="connsiteY68" fmla="*/ 2583543 h 2583543"/>
              <a:gd name="connsiteX69" fmla="*/ 2336800 w 5736430"/>
              <a:gd name="connsiteY69" fmla="*/ 2540000 h 2583543"/>
              <a:gd name="connsiteX70" fmla="*/ 2452914 w 5736430"/>
              <a:gd name="connsiteY70" fmla="*/ 2525485 h 2583543"/>
              <a:gd name="connsiteX71" fmla="*/ 2510971 w 5736430"/>
              <a:gd name="connsiteY71" fmla="*/ 2510971 h 2583543"/>
              <a:gd name="connsiteX72" fmla="*/ 2743200 w 5736430"/>
              <a:gd name="connsiteY72" fmla="*/ 2496457 h 2583543"/>
              <a:gd name="connsiteX73" fmla="*/ 2815771 w 5736430"/>
              <a:gd name="connsiteY73" fmla="*/ 2481943 h 2583543"/>
              <a:gd name="connsiteX74" fmla="*/ 2989942 w 5736430"/>
              <a:gd name="connsiteY74" fmla="*/ 2452914 h 2583543"/>
              <a:gd name="connsiteX75" fmla="*/ 3106057 w 5736430"/>
              <a:gd name="connsiteY75" fmla="*/ 2409371 h 2583543"/>
              <a:gd name="connsiteX76" fmla="*/ 3106057 w 5736430"/>
              <a:gd name="connsiteY76" fmla="*/ 2409371 h 2583543"/>
              <a:gd name="connsiteX77" fmla="*/ 3309257 w 5736430"/>
              <a:gd name="connsiteY77" fmla="*/ 2394857 h 2583543"/>
              <a:gd name="connsiteX78" fmla="*/ 3352800 w 5736430"/>
              <a:gd name="connsiteY78" fmla="*/ 2380343 h 2583543"/>
              <a:gd name="connsiteX79" fmla="*/ 3410857 w 5736430"/>
              <a:gd name="connsiteY79" fmla="*/ 2365828 h 2583543"/>
              <a:gd name="connsiteX80" fmla="*/ 3454400 w 5736430"/>
              <a:gd name="connsiteY80" fmla="*/ 2351314 h 2583543"/>
              <a:gd name="connsiteX81" fmla="*/ 3512457 w 5736430"/>
              <a:gd name="connsiteY81" fmla="*/ 2336800 h 2583543"/>
              <a:gd name="connsiteX82" fmla="*/ 3585028 w 5736430"/>
              <a:gd name="connsiteY82" fmla="*/ 2322285 h 2583543"/>
              <a:gd name="connsiteX83" fmla="*/ 3672114 w 5736430"/>
              <a:gd name="connsiteY83" fmla="*/ 2293257 h 2583543"/>
              <a:gd name="connsiteX84" fmla="*/ 3831771 w 5736430"/>
              <a:gd name="connsiteY84" fmla="*/ 2278743 h 2583543"/>
              <a:gd name="connsiteX85" fmla="*/ 3947885 w 5736430"/>
              <a:gd name="connsiteY85" fmla="*/ 2177143 h 2583543"/>
              <a:gd name="connsiteX86" fmla="*/ 3991428 w 5736430"/>
              <a:gd name="connsiteY86" fmla="*/ 2148114 h 2583543"/>
              <a:gd name="connsiteX87" fmla="*/ 4122057 w 5736430"/>
              <a:gd name="connsiteY87" fmla="*/ 2162628 h 2583543"/>
              <a:gd name="connsiteX88" fmla="*/ 4209142 w 5736430"/>
              <a:gd name="connsiteY88" fmla="*/ 2177143 h 2583543"/>
              <a:gd name="connsiteX89" fmla="*/ 4455885 w 5736430"/>
              <a:gd name="connsiteY89" fmla="*/ 2162628 h 2583543"/>
              <a:gd name="connsiteX90" fmla="*/ 4499428 w 5736430"/>
              <a:gd name="connsiteY90" fmla="*/ 2133600 h 2583543"/>
              <a:gd name="connsiteX91" fmla="*/ 4572000 w 5736430"/>
              <a:gd name="connsiteY91" fmla="*/ 2061028 h 2583543"/>
              <a:gd name="connsiteX92" fmla="*/ 4630057 w 5736430"/>
              <a:gd name="connsiteY92" fmla="*/ 1973943 h 2583543"/>
              <a:gd name="connsiteX93" fmla="*/ 4630057 w 5736430"/>
              <a:gd name="connsiteY93" fmla="*/ 1973943 h 2583543"/>
              <a:gd name="connsiteX94" fmla="*/ 4760685 w 5736430"/>
              <a:gd name="connsiteY94" fmla="*/ 1944914 h 2583543"/>
              <a:gd name="connsiteX95" fmla="*/ 4920342 w 5736430"/>
              <a:gd name="connsiteY95" fmla="*/ 1930400 h 2583543"/>
              <a:gd name="connsiteX96" fmla="*/ 4963885 w 5736430"/>
              <a:gd name="connsiteY96" fmla="*/ 1901371 h 2583543"/>
              <a:gd name="connsiteX97" fmla="*/ 5007428 w 5736430"/>
              <a:gd name="connsiteY97" fmla="*/ 1886857 h 2583543"/>
              <a:gd name="connsiteX98" fmla="*/ 5094514 w 5736430"/>
              <a:gd name="connsiteY98" fmla="*/ 1828800 h 2583543"/>
              <a:gd name="connsiteX99" fmla="*/ 5109028 w 5736430"/>
              <a:gd name="connsiteY99" fmla="*/ 1785257 h 2583543"/>
              <a:gd name="connsiteX100" fmla="*/ 5109028 w 5736430"/>
              <a:gd name="connsiteY100" fmla="*/ 1785257 h 2583543"/>
              <a:gd name="connsiteX101" fmla="*/ 5297714 w 5736430"/>
              <a:gd name="connsiteY101" fmla="*/ 1741714 h 2583543"/>
              <a:gd name="connsiteX102" fmla="*/ 5341257 w 5736430"/>
              <a:gd name="connsiteY102" fmla="*/ 1727200 h 2583543"/>
              <a:gd name="connsiteX103" fmla="*/ 5471885 w 5736430"/>
              <a:gd name="connsiteY103" fmla="*/ 1698171 h 2583543"/>
              <a:gd name="connsiteX104" fmla="*/ 5558971 w 5736430"/>
              <a:gd name="connsiteY104" fmla="*/ 1640114 h 2583543"/>
              <a:gd name="connsiteX105" fmla="*/ 5675085 w 5736430"/>
              <a:gd name="connsiteY105" fmla="*/ 1596571 h 2583543"/>
              <a:gd name="connsiteX106" fmla="*/ 5675085 w 5736430"/>
              <a:gd name="connsiteY106" fmla="*/ 1582057 h 2583543"/>
              <a:gd name="connsiteX107" fmla="*/ 5689600 w 5736430"/>
              <a:gd name="connsiteY107" fmla="*/ 1335314 h 2583543"/>
              <a:gd name="connsiteX108" fmla="*/ 5689600 w 5736430"/>
              <a:gd name="connsiteY108" fmla="*/ 1335314 h 2583543"/>
              <a:gd name="connsiteX109" fmla="*/ 5704114 w 5736430"/>
              <a:gd name="connsiteY109" fmla="*/ 1204685 h 2583543"/>
              <a:gd name="connsiteX110" fmla="*/ 5733142 w 5736430"/>
              <a:gd name="connsiteY110" fmla="*/ 1117600 h 2583543"/>
              <a:gd name="connsiteX111" fmla="*/ 5718628 w 5736430"/>
              <a:gd name="connsiteY111" fmla="*/ 986971 h 2583543"/>
              <a:gd name="connsiteX112" fmla="*/ 5573485 w 5736430"/>
              <a:gd name="connsiteY112" fmla="*/ 972457 h 2583543"/>
              <a:gd name="connsiteX113" fmla="*/ 5486400 w 5736430"/>
              <a:gd name="connsiteY113" fmla="*/ 943428 h 2583543"/>
              <a:gd name="connsiteX114" fmla="*/ 5442857 w 5736430"/>
              <a:gd name="connsiteY114" fmla="*/ 928914 h 2583543"/>
              <a:gd name="connsiteX115" fmla="*/ 5399314 w 5736430"/>
              <a:gd name="connsiteY115" fmla="*/ 914400 h 2583543"/>
              <a:gd name="connsiteX116" fmla="*/ 5370285 w 5736430"/>
              <a:gd name="connsiteY116" fmla="*/ 449943 h 2583543"/>
              <a:gd name="connsiteX117" fmla="*/ 5341257 w 5736430"/>
              <a:gd name="connsiteY117" fmla="*/ 362857 h 2583543"/>
              <a:gd name="connsiteX118" fmla="*/ 5326742 w 5736430"/>
              <a:gd name="connsiteY118" fmla="*/ 319314 h 2583543"/>
              <a:gd name="connsiteX119" fmla="*/ 5283200 w 5736430"/>
              <a:gd name="connsiteY119" fmla="*/ 275771 h 2583543"/>
              <a:gd name="connsiteX120" fmla="*/ 5225142 w 5736430"/>
              <a:gd name="connsiteY120" fmla="*/ 130628 h 2583543"/>
              <a:gd name="connsiteX121" fmla="*/ 5210628 w 5736430"/>
              <a:gd name="connsiteY121" fmla="*/ 87085 h 2583543"/>
              <a:gd name="connsiteX122" fmla="*/ 5167085 w 5736430"/>
              <a:gd name="connsiteY122" fmla="*/ 58057 h 2583543"/>
              <a:gd name="connsiteX123" fmla="*/ 5109028 w 5736430"/>
              <a:gd name="connsiteY123" fmla="*/ 0 h 2583543"/>
              <a:gd name="connsiteX124" fmla="*/ 5094514 w 5736430"/>
              <a:gd name="connsiteY124" fmla="*/ 0 h 2583543"/>
              <a:gd name="connsiteX125" fmla="*/ 4194628 w 5736430"/>
              <a:gd name="connsiteY125" fmla="*/ 29028 h 2583543"/>
              <a:gd name="connsiteX126" fmla="*/ 4151085 w 5736430"/>
              <a:gd name="connsiteY126" fmla="*/ 43543 h 2583543"/>
              <a:gd name="connsiteX127" fmla="*/ 4064000 w 5736430"/>
              <a:gd name="connsiteY127" fmla="*/ 58057 h 2583543"/>
              <a:gd name="connsiteX128" fmla="*/ 3875314 w 5736430"/>
              <a:gd name="connsiteY128" fmla="*/ 87085 h 2583543"/>
              <a:gd name="connsiteX129" fmla="*/ 3817257 w 5736430"/>
              <a:gd name="connsiteY129" fmla="*/ 101600 h 2583543"/>
              <a:gd name="connsiteX130" fmla="*/ 3773714 w 5736430"/>
              <a:gd name="connsiteY130" fmla="*/ 116114 h 2583543"/>
              <a:gd name="connsiteX131" fmla="*/ 3628571 w 5736430"/>
              <a:gd name="connsiteY131" fmla="*/ 130628 h 2583543"/>
              <a:gd name="connsiteX132" fmla="*/ 3512457 w 5736430"/>
              <a:gd name="connsiteY132" fmla="*/ 159657 h 2583543"/>
              <a:gd name="connsiteX133" fmla="*/ 3425371 w 5736430"/>
              <a:gd name="connsiteY133" fmla="*/ 203200 h 2583543"/>
              <a:gd name="connsiteX134" fmla="*/ 3439885 w 5736430"/>
              <a:gd name="connsiteY134" fmla="*/ 159657 h 2583543"/>
              <a:gd name="connsiteX0" fmla="*/ 3439885 w 5736430"/>
              <a:gd name="connsiteY0" fmla="*/ 159657 h 2583543"/>
              <a:gd name="connsiteX1" fmla="*/ 3439885 w 5736430"/>
              <a:gd name="connsiteY1" fmla="*/ 159657 h 2583543"/>
              <a:gd name="connsiteX2" fmla="*/ 3323771 w 5736430"/>
              <a:gd name="connsiteY2" fmla="*/ 319314 h 2583543"/>
              <a:gd name="connsiteX3" fmla="*/ 3294742 w 5736430"/>
              <a:gd name="connsiteY3" fmla="*/ 362857 h 2583543"/>
              <a:gd name="connsiteX4" fmla="*/ 3193142 w 5736430"/>
              <a:gd name="connsiteY4" fmla="*/ 464457 h 2583543"/>
              <a:gd name="connsiteX5" fmla="*/ 3149600 w 5736430"/>
              <a:gd name="connsiteY5" fmla="*/ 493485 h 2583543"/>
              <a:gd name="connsiteX6" fmla="*/ 2946400 w 5736430"/>
              <a:gd name="connsiteY6" fmla="*/ 508000 h 2583543"/>
              <a:gd name="connsiteX7" fmla="*/ 2902857 w 5736430"/>
              <a:gd name="connsiteY7" fmla="*/ 522514 h 2583543"/>
              <a:gd name="connsiteX8" fmla="*/ 2859314 w 5736430"/>
              <a:gd name="connsiteY8" fmla="*/ 551543 h 2583543"/>
              <a:gd name="connsiteX9" fmla="*/ 2598057 w 5736430"/>
              <a:gd name="connsiteY9" fmla="*/ 566057 h 2583543"/>
              <a:gd name="connsiteX10" fmla="*/ 2467428 w 5736430"/>
              <a:gd name="connsiteY10" fmla="*/ 624114 h 2583543"/>
              <a:gd name="connsiteX11" fmla="*/ 2423885 w 5736430"/>
              <a:gd name="connsiteY11" fmla="*/ 638628 h 2583543"/>
              <a:gd name="connsiteX12" fmla="*/ 2351314 w 5736430"/>
              <a:gd name="connsiteY12" fmla="*/ 711200 h 2583543"/>
              <a:gd name="connsiteX13" fmla="*/ 2322285 w 5736430"/>
              <a:gd name="connsiteY13" fmla="*/ 754743 h 2583543"/>
              <a:gd name="connsiteX14" fmla="*/ 2278742 w 5736430"/>
              <a:gd name="connsiteY14" fmla="*/ 783771 h 2583543"/>
              <a:gd name="connsiteX15" fmla="*/ 2235200 w 5736430"/>
              <a:gd name="connsiteY15" fmla="*/ 827314 h 2583543"/>
              <a:gd name="connsiteX16" fmla="*/ 2191657 w 5736430"/>
              <a:gd name="connsiteY16" fmla="*/ 885371 h 2583543"/>
              <a:gd name="connsiteX17" fmla="*/ 2191657 w 5736430"/>
              <a:gd name="connsiteY17" fmla="*/ 870857 h 2583543"/>
              <a:gd name="connsiteX18" fmla="*/ 2104571 w 5736430"/>
              <a:gd name="connsiteY18" fmla="*/ 769257 h 2583543"/>
              <a:gd name="connsiteX19" fmla="*/ 2002971 w 5736430"/>
              <a:gd name="connsiteY19" fmla="*/ 754743 h 2583543"/>
              <a:gd name="connsiteX20" fmla="*/ 1509485 w 5736430"/>
              <a:gd name="connsiteY20" fmla="*/ 769257 h 2583543"/>
              <a:gd name="connsiteX21" fmla="*/ 1436914 w 5736430"/>
              <a:gd name="connsiteY21" fmla="*/ 841828 h 2583543"/>
              <a:gd name="connsiteX22" fmla="*/ 1393371 w 5736430"/>
              <a:gd name="connsiteY22" fmla="*/ 885371 h 2583543"/>
              <a:gd name="connsiteX23" fmla="*/ 1364342 w 5736430"/>
              <a:gd name="connsiteY23" fmla="*/ 928914 h 2583543"/>
              <a:gd name="connsiteX24" fmla="*/ 1277257 w 5736430"/>
              <a:gd name="connsiteY24" fmla="*/ 957943 h 2583543"/>
              <a:gd name="connsiteX25" fmla="*/ 1190171 w 5736430"/>
              <a:gd name="connsiteY25" fmla="*/ 986971 h 2583543"/>
              <a:gd name="connsiteX26" fmla="*/ 1146628 w 5736430"/>
              <a:gd name="connsiteY26" fmla="*/ 1001485 h 2583543"/>
              <a:gd name="connsiteX27" fmla="*/ 1059542 w 5736430"/>
              <a:gd name="connsiteY27" fmla="*/ 1016000 h 2583543"/>
              <a:gd name="connsiteX28" fmla="*/ 856342 w 5736430"/>
              <a:gd name="connsiteY28" fmla="*/ 1045028 h 2583543"/>
              <a:gd name="connsiteX29" fmla="*/ 812800 w 5736430"/>
              <a:gd name="connsiteY29" fmla="*/ 1059543 h 2583543"/>
              <a:gd name="connsiteX30" fmla="*/ 798285 w 5736430"/>
              <a:gd name="connsiteY30" fmla="*/ 1103085 h 2583543"/>
              <a:gd name="connsiteX31" fmla="*/ 740228 w 5736430"/>
              <a:gd name="connsiteY31" fmla="*/ 1117600 h 2583543"/>
              <a:gd name="connsiteX32" fmla="*/ 696685 w 5736430"/>
              <a:gd name="connsiteY32" fmla="*/ 1132114 h 2583543"/>
              <a:gd name="connsiteX33" fmla="*/ 609600 w 5736430"/>
              <a:gd name="connsiteY33" fmla="*/ 1175657 h 2583543"/>
              <a:gd name="connsiteX34" fmla="*/ 522514 w 5736430"/>
              <a:gd name="connsiteY34" fmla="*/ 1248228 h 2583543"/>
              <a:gd name="connsiteX35" fmla="*/ 464457 w 5736430"/>
              <a:gd name="connsiteY35" fmla="*/ 1277257 h 2583543"/>
              <a:gd name="connsiteX36" fmla="*/ 420914 w 5736430"/>
              <a:gd name="connsiteY36" fmla="*/ 1306285 h 2583543"/>
              <a:gd name="connsiteX37" fmla="*/ 377371 w 5736430"/>
              <a:gd name="connsiteY37" fmla="*/ 1320800 h 2583543"/>
              <a:gd name="connsiteX38" fmla="*/ 290285 w 5736430"/>
              <a:gd name="connsiteY38" fmla="*/ 1378857 h 2583543"/>
              <a:gd name="connsiteX39" fmla="*/ 246742 w 5736430"/>
              <a:gd name="connsiteY39" fmla="*/ 1407885 h 2583543"/>
              <a:gd name="connsiteX40" fmla="*/ 203200 w 5736430"/>
              <a:gd name="connsiteY40" fmla="*/ 1436914 h 2583543"/>
              <a:gd name="connsiteX41" fmla="*/ 116114 w 5736430"/>
              <a:gd name="connsiteY41" fmla="*/ 1567543 h 2583543"/>
              <a:gd name="connsiteX42" fmla="*/ 87085 w 5736430"/>
              <a:gd name="connsiteY42" fmla="*/ 1611085 h 2583543"/>
              <a:gd name="connsiteX43" fmla="*/ 72571 w 5736430"/>
              <a:gd name="connsiteY43" fmla="*/ 1654628 h 2583543"/>
              <a:gd name="connsiteX44" fmla="*/ 0 w 5736430"/>
              <a:gd name="connsiteY44" fmla="*/ 1785257 h 2583543"/>
              <a:gd name="connsiteX45" fmla="*/ 58057 w 5736430"/>
              <a:gd name="connsiteY45" fmla="*/ 1915885 h 2583543"/>
              <a:gd name="connsiteX46" fmla="*/ 101600 w 5736430"/>
              <a:gd name="connsiteY46" fmla="*/ 2002971 h 2583543"/>
              <a:gd name="connsiteX47" fmla="*/ 116114 w 5736430"/>
              <a:gd name="connsiteY47" fmla="*/ 2046514 h 2583543"/>
              <a:gd name="connsiteX48" fmla="*/ 159657 w 5736430"/>
              <a:gd name="connsiteY48" fmla="*/ 2075543 h 2583543"/>
              <a:gd name="connsiteX49" fmla="*/ 188685 w 5736430"/>
              <a:gd name="connsiteY49" fmla="*/ 2119085 h 2583543"/>
              <a:gd name="connsiteX50" fmla="*/ 275771 w 5736430"/>
              <a:gd name="connsiteY50" fmla="*/ 2162628 h 2583543"/>
              <a:gd name="connsiteX51" fmla="*/ 362857 w 5736430"/>
              <a:gd name="connsiteY51" fmla="*/ 2235200 h 2583543"/>
              <a:gd name="connsiteX52" fmla="*/ 406400 w 5736430"/>
              <a:gd name="connsiteY52" fmla="*/ 2278743 h 2583543"/>
              <a:gd name="connsiteX53" fmla="*/ 449942 w 5736430"/>
              <a:gd name="connsiteY53" fmla="*/ 2293257 h 2583543"/>
              <a:gd name="connsiteX54" fmla="*/ 493485 w 5736430"/>
              <a:gd name="connsiteY54" fmla="*/ 2322285 h 2583543"/>
              <a:gd name="connsiteX55" fmla="*/ 624114 w 5736430"/>
              <a:gd name="connsiteY55" fmla="*/ 2351314 h 2583543"/>
              <a:gd name="connsiteX56" fmla="*/ 667657 w 5736430"/>
              <a:gd name="connsiteY56" fmla="*/ 2365828 h 2583543"/>
              <a:gd name="connsiteX57" fmla="*/ 711200 w 5736430"/>
              <a:gd name="connsiteY57" fmla="*/ 2351314 h 2583543"/>
              <a:gd name="connsiteX58" fmla="*/ 769257 w 5736430"/>
              <a:gd name="connsiteY58" fmla="*/ 2365828 h 2583543"/>
              <a:gd name="connsiteX59" fmla="*/ 885371 w 5736430"/>
              <a:gd name="connsiteY59" fmla="*/ 2443843 h 2583543"/>
              <a:gd name="connsiteX60" fmla="*/ 1074057 w 5736430"/>
              <a:gd name="connsiteY60" fmla="*/ 2380343 h 2583543"/>
              <a:gd name="connsiteX61" fmla="*/ 1074057 w 5736430"/>
              <a:gd name="connsiteY61" fmla="*/ 2351314 h 2583543"/>
              <a:gd name="connsiteX62" fmla="*/ 1190171 w 5736430"/>
              <a:gd name="connsiteY62" fmla="*/ 2394857 h 2583543"/>
              <a:gd name="connsiteX63" fmla="*/ 1233714 w 5736430"/>
              <a:gd name="connsiteY63" fmla="*/ 2423885 h 2583543"/>
              <a:gd name="connsiteX64" fmla="*/ 1320800 w 5736430"/>
              <a:gd name="connsiteY64" fmla="*/ 2452914 h 2583543"/>
              <a:gd name="connsiteX65" fmla="*/ 1451428 w 5736430"/>
              <a:gd name="connsiteY65" fmla="*/ 2467428 h 2583543"/>
              <a:gd name="connsiteX66" fmla="*/ 1480457 w 5736430"/>
              <a:gd name="connsiteY66" fmla="*/ 2510971 h 2583543"/>
              <a:gd name="connsiteX67" fmla="*/ 1524000 w 5736430"/>
              <a:gd name="connsiteY67" fmla="*/ 2540000 h 2583543"/>
              <a:gd name="connsiteX68" fmla="*/ 1770742 w 5736430"/>
              <a:gd name="connsiteY68" fmla="*/ 2583543 h 2583543"/>
              <a:gd name="connsiteX69" fmla="*/ 2336800 w 5736430"/>
              <a:gd name="connsiteY69" fmla="*/ 2540000 h 2583543"/>
              <a:gd name="connsiteX70" fmla="*/ 2452914 w 5736430"/>
              <a:gd name="connsiteY70" fmla="*/ 2525485 h 2583543"/>
              <a:gd name="connsiteX71" fmla="*/ 2510971 w 5736430"/>
              <a:gd name="connsiteY71" fmla="*/ 2510971 h 2583543"/>
              <a:gd name="connsiteX72" fmla="*/ 2743200 w 5736430"/>
              <a:gd name="connsiteY72" fmla="*/ 2496457 h 2583543"/>
              <a:gd name="connsiteX73" fmla="*/ 2815771 w 5736430"/>
              <a:gd name="connsiteY73" fmla="*/ 2481943 h 2583543"/>
              <a:gd name="connsiteX74" fmla="*/ 2989942 w 5736430"/>
              <a:gd name="connsiteY74" fmla="*/ 2452914 h 2583543"/>
              <a:gd name="connsiteX75" fmla="*/ 3106057 w 5736430"/>
              <a:gd name="connsiteY75" fmla="*/ 2409371 h 2583543"/>
              <a:gd name="connsiteX76" fmla="*/ 3106057 w 5736430"/>
              <a:gd name="connsiteY76" fmla="*/ 2409371 h 2583543"/>
              <a:gd name="connsiteX77" fmla="*/ 3309257 w 5736430"/>
              <a:gd name="connsiteY77" fmla="*/ 2394857 h 2583543"/>
              <a:gd name="connsiteX78" fmla="*/ 3352800 w 5736430"/>
              <a:gd name="connsiteY78" fmla="*/ 2380343 h 2583543"/>
              <a:gd name="connsiteX79" fmla="*/ 3410857 w 5736430"/>
              <a:gd name="connsiteY79" fmla="*/ 2365828 h 2583543"/>
              <a:gd name="connsiteX80" fmla="*/ 3454400 w 5736430"/>
              <a:gd name="connsiteY80" fmla="*/ 2351314 h 2583543"/>
              <a:gd name="connsiteX81" fmla="*/ 3512457 w 5736430"/>
              <a:gd name="connsiteY81" fmla="*/ 2336800 h 2583543"/>
              <a:gd name="connsiteX82" fmla="*/ 3585028 w 5736430"/>
              <a:gd name="connsiteY82" fmla="*/ 2322285 h 2583543"/>
              <a:gd name="connsiteX83" fmla="*/ 3672114 w 5736430"/>
              <a:gd name="connsiteY83" fmla="*/ 2293257 h 2583543"/>
              <a:gd name="connsiteX84" fmla="*/ 3831771 w 5736430"/>
              <a:gd name="connsiteY84" fmla="*/ 2278743 h 2583543"/>
              <a:gd name="connsiteX85" fmla="*/ 3947885 w 5736430"/>
              <a:gd name="connsiteY85" fmla="*/ 2177143 h 2583543"/>
              <a:gd name="connsiteX86" fmla="*/ 3991428 w 5736430"/>
              <a:gd name="connsiteY86" fmla="*/ 2148114 h 2583543"/>
              <a:gd name="connsiteX87" fmla="*/ 4122057 w 5736430"/>
              <a:gd name="connsiteY87" fmla="*/ 2162628 h 2583543"/>
              <a:gd name="connsiteX88" fmla="*/ 4209142 w 5736430"/>
              <a:gd name="connsiteY88" fmla="*/ 2177143 h 2583543"/>
              <a:gd name="connsiteX89" fmla="*/ 4455885 w 5736430"/>
              <a:gd name="connsiteY89" fmla="*/ 2162628 h 2583543"/>
              <a:gd name="connsiteX90" fmla="*/ 4499428 w 5736430"/>
              <a:gd name="connsiteY90" fmla="*/ 2133600 h 2583543"/>
              <a:gd name="connsiteX91" fmla="*/ 4572000 w 5736430"/>
              <a:gd name="connsiteY91" fmla="*/ 2061028 h 2583543"/>
              <a:gd name="connsiteX92" fmla="*/ 4630057 w 5736430"/>
              <a:gd name="connsiteY92" fmla="*/ 1973943 h 2583543"/>
              <a:gd name="connsiteX93" fmla="*/ 4630057 w 5736430"/>
              <a:gd name="connsiteY93" fmla="*/ 1973943 h 2583543"/>
              <a:gd name="connsiteX94" fmla="*/ 4760685 w 5736430"/>
              <a:gd name="connsiteY94" fmla="*/ 1944914 h 2583543"/>
              <a:gd name="connsiteX95" fmla="*/ 4920342 w 5736430"/>
              <a:gd name="connsiteY95" fmla="*/ 1930400 h 2583543"/>
              <a:gd name="connsiteX96" fmla="*/ 4963885 w 5736430"/>
              <a:gd name="connsiteY96" fmla="*/ 1901371 h 2583543"/>
              <a:gd name="connsiteX97" fmla="*/ 5007428 w 5736430"/>
              <a:gd name="connsiteY97" fmla="*/ 1886857 h 2583543"/>
              <a:gd name="connsiteX98" fmla="*/ 5094514 w 5736430"/>
              <a:gd name="connsiteY98" fmla="*/ 1828800 h 2583543"/>
              <a:gd name="connsiteX99" fmla="*/ 5109028 w 5736430"/>
              <a:gd name="connsiteY99" fmla="*/ 1785257 h 2583543"/>
              <a:gd name="connsiteX100" fmla="*/ 5109028 w 5736430"/>
              <a:gd name="connsiteY100" fmla="*/ 1785257 h 2583543"/>
              <a:gd name="connsiteX101" fmla="*/ 5297714 w 5736430"/>
              <a:gd name="connsiteY101" fmla="*/ 1741714 h 2583543"/>
              <a:gd name="connsiteX102" fmla="*/ 5341257 w 5736430"/>
              <a:gd name="connsiteY102" fmla="*/ 1727200 h 2583543"/>
              <a:gd name="connsiteX103" fmla="*/ 5471885 w 5736430"/>
              <a:gd name="connsiteY103" fmla="*/ 1698171 h 2583543"/>
              <a:gd name="connsiteX104" fmla="*/ 5558971 w 5736430"/>
              <a:gd name="connsiteY104" fmla="*/ 1640114 h 2583543"/>
              <a:gd name="connsiteX105" fmla="*/ 5675085 w 5736430"/>
              <a:gd name="connsiteY105" fmla="*/ 1596571 h 2583543"/>
              <a:gd name="connsiteX106" fmla="*/ 5675085 w 5736430"/>
              <a:gd name="connsiteY106" fmla="*/ 1582057 h 2583543"/>
              <a:gd name="connsiteX107" fmla="*/ 5689600 w 5736430"/>
              <a:gd name="connsiteY107" fmla="*/ 1335314 h 2583543"/>
              <a:gd name="connsiteX108" fmla="*/ 5689600 w 5736430"/>
              <a:gd name="connsiteY108" fmla="*/ 1335314 h 2583543"/>
              <a:gd name="connsiteX109" fmla="*/ 5704114 w 5736430"/>
              <a:gd name="connsiteY109" fmla="*/ 1204685 h 2583543"/>
              <a:gd name="connsiteX110" fmla="*/ 5733142 w 5736430"/>
              <a:gd name="connsiteY110" fmla="*/ 1117600 h 2583543"/>
              <a:gd name="connsiteX111" fmla="*/ 5718628 w 5736430"/>
              <a:gd name="connsiteY111" fmla="*/ 986971 h 2583543"/>
              <a:gd name="connsiteX112" fmla="*/ 5573485 w 5736430"/>
              <a:gd name="connsiteY112" fmla="*/ 972457 h 2583543"/>
              <a:gd name="connsiteX113" fmla="*/ 5486400 w 5736430"/>
              <a:gd name="connsiteY113" fmla="*/ 943428 h 2583543"/>
              <a:gd name="connsiteX114" fmla="*/ 5442857 w 5736430"/>
              <a:gd name="connsiteY114" fmla="*/ 928914 h 2583543"/>
              <a:gd name="connsiteX115" fmla="*/ 5399314 w 5736430"/>
              <a:gd name="connsiteY115" fmla="*/ 914400 h 2583543"/>
              <a:gd name="connsiteX116" fmla="*/ 5370285 w 5736430"/>
              <a:gd name="connsiteY116" fmla="*/ 449943 h 2583543"/>
              <a:gd name="connsiteX117" fmla="*/ 5341257 w 5736430"/>
              <a:gd name="connsiteY117" fmla="*/ 362857 h 2583543"/>
              <a:gd name="connsiteX118" fmla="*/ 5326742 w 5736430"/>
              <a:gd name="connsiteY118" fmla="*/ 319314 h 2583543"/>
              <a:gd name="connsiteX119" fmla="*/ 5283200 w 5736430"/>
              <a:gd name="connsiteY119" fmla="*/ 275771 h 2583543"/>
              <a:gd name="connsiteX120" fmla="*/ 5225142 w 5736430"/>
              <a:gd name="connsiteY120" fmla="*/ 130628 h 2583543"/>
              <a:gd name="connsiteX121" fmla="*/ 5210628 w 5736430"/>
              <a:gd name="connsiteY121" fmla="*/ 87085 h 2583543"/>
              <a:gd name="connsiteX122" fmla="*/ 5167085 w 5736430"/>
              <a:gd name="connsiteY122" fmla="*/ 58057 h 2583543"/>
              <a:gd name="connsiteX123" fmla="*/ 5109028 w 5736430"/>
              <a:gd name="connsiteY123" fmla="*/ 0 h 2583543"/>
              <a:gd name="connsiteX124" fmla="*/ 5094514 w 5736430"/>
              <a:gd name="connsiteY124" fmla="*/ 0 h 2583543"/>
              <a:gd name="connsiteX125" fmla="*/ 4194628 w 5736430"/>
              <a:gd name="connsiteY125" fmla="*/ 29028 h 2583543"/>
              <a:gd name="connsiteX126" fmla="*/ 4151085 w 5736430"/>
              <a:gd name="connsiteY126" fmla="*/ 43543 h 2583543"/>
              <a:gd name="connsiteX127" fmla="*/ 4064000 w 5736430"/>
              <a:gd name="connsiteY127" fmla="*/ 58057 h 2583543"/>
              <a:gd name="connsiteX128" fmla="*/ 3875314 w 5736430"/>
              <a:gd name="connsiteY128" fmla="*/ 87085 h 2583543"/>
              <a:gd name="connsiteX129" fmla="*/ 3817257 w 5736430"/>
              <a:gd name="connsiteY129" fmla="*/ 101600 h 2583543"/>
              <a:gd name="connsiteX130" fmla="*/ 3773714 w 5736430"/>
              <a:gd name="connsiteY130" fmla="*/ 116114 h 2583543"/>
              <a:gd name="connsiteX131" fmla="*/ 3628571 w 5736430"/>
              <a:gd name="connsiteY131" fmla="*/ 130628 h 2583543"/>
              <a:gd name="connsiteX132" fmla="*/ 3512457 w 5736430"/>
              <a:gd name="connsiteY132" fmla="*/ 159657 h 2583543"/>
              <a:gd name="connsiteX133" fmla="*/ 3425371 w 5736430"/>
              <a:gd name="connsiteY133" fmla="*/ 203200 h 2583543"/>
              <a:gd name="connsiteX134" fmla="*/ 3439885 w 5736430"/>
              <a:gd name="connsiteY134" fmla="*/ 159657 h 2583543"/>
              <a:gd name="connsiteX0" fmla="*/ 3439885 w 5736430"/>
              <a:gd name="connsiteY0" fmla="*/ 159657 h 2583543"/>
              <a:gd name="connsiteX1" fmla="*/ 3439885 w 5736430"/>
              <a:gd name="connsiteY1" fmla="*/ 159657 h 2583543"/>
              <a:gd name="connsiteX2" fmla="*/ 3323771 w 5736430"/>
              <a:gd name="connsiteY2" fmla="*/ 319314 h 2583543"/>
              <a:gd name="connsiteX3" fmla="*/ 3294742 w 5736430"/>
              <a:gd name="connsiteY3" fmla="*/ 362857 h 2583543"/>
              <a:gd name="connsiteX4" fmla="*/ 3193142 w 5736430"/>
              <a:gd name="connsiteY4" fmla="*/ 464457 h 2583543"/>
              <a:gd name="connsiteX5" fmla="*/ 3149600 w 5736430"/>
              <a:gd name="connsiteY5" fmla="*/ 493485 h 2583543"/>
              <a:gd name="connsiteX6" fmla="*/ 2946400 w 5736430"/>
              <a:gd name="connsiteY6" fmla="*/ 508000 h 2583543"/>
              <a:gd name="connsiteX7" fmla="*/ 2902857 w 5736430"/>
              <a:gd name="connsiteY7" fmla="*/ 522514 h 2583543"/>
              <a:gd name="connsiteX8" fmla="*/ 2859314 w 5736430"/>
              <a:gd name="connsiteY8" fmla="*/ 551543 h 2583543"/>
              <a:gd name="connsiteX9" fmla="*/ 2598057 w 5736430"/>
              <a:gd name="connsiteY9" fmla="*/ 566057 h 2583543"/>
              <a:gd name="connsiteX10" fmla="*/ 2467428 w 5736430"/>
              <a:gd name="connsiteY10" fmla="*/ 624114 h 2583543"/>
              <a:gd name="connsiteX11" fmla="*/ 2423885 w 5736430"/>
              <a:gd name="connsiteY11" fmla="*/ 638628 h 2583543"/>
              <a:gd name="connsiteX12" fmla="*/ 2351314 w 5736430"/>
              <a:gd name="connsiteY12" fmla="*/ 711200 h 2583543"/>
              <a:gd name="connsiteX13" fmla="*/ 2322285 w 5736430"/>
              <a:gd name="connsiteY13" fmla="*/ 754743 h 2583543"/>
              <a:gd name="connsiteX14" fmla="*/ 2278742 w 5736430"/>
              <a:gd name="connsiteY14" fmla="*/ 783771 h 2583543"/>
              <a:gd name="connsiteX15" fmla="*/ 2235200 w 5736430"/>
              <a:gd name="connsiteY15" fmla="*/ 827314 h 2583543"/>
              <a:gd name="connsiteX16" fmla="*/ 2191657 w 5736430"/>
              <a:gd name="connsiteY16" fmla="*/ 885371 h 2583543"/>
              <a:gd name="connsiteX17" fmla="*/ 2191657 w 5736430"/>
              <a:gd name="connsiteY17" fmla="*/ 870857 h 2583543"/>
              <a:gd name="connsiteX18" fmla="*/ 2104571 w 5736430"/>
              <a:gd name="connsiteY18" fmla="*/ 769257 h 2583543"/>
              <a:gd name="connsiteX19" fmla="*/ 2002971 w 5736430"/>
              <a:gd name="connsiteY19" fmla="*/ 754743 h 2583543"/>
              <a:gd name="connsiteX20" fmla="*/ 1509485 w 5736430"/>
              <a:gd name="connsiteY20" fmla="*/ 769257 h 2583543"/>
              <a:gd name="connsiteX21" fmla="*/ 1436914 w 5736430"/>
              <a:gd name="connsiteY21" fmla="*/ 841828 h 2583543"/>
              <a:gd name="connsiteX22" fmla="*/ 1393371 w 5736430"/>
              <a:gd name="connsiteY22" fmla="*/ 885371 h 2583543"/>
              <a:gd name="connsiteX23" fmla="*/ 1364342 w 5736430"/>
              <a:gd name="connsiteY23" fmla="*/ 928914 h 2583543"/>
              <a:gd name="connsiteX24" fmla="*/ 1277257 w 5736430"/>
              <a:gd name="connsiteY24" fmla="*/ 957943 h 2583543"/>
              <a:gd name="connsiteX25" fmla="*/ 1190171 w 5736430"/>
              <a:gd name="connsiteY25" fmla="*/ 986971 h 2583543"/>
              <a:gd name="connsiteX26" fmla="*/ 1146628 w 5736430"/>
              <a:gd name="connsiteY26" fmla="*/ 1001485 h 2583543"/>
              <a:gd name="connsiteX27" fmla="*/ 1059542 w 5736430"/>
              <a:gd name="connsiteY27" fmla="*/ 1016000 h 2583543"/>
              <a:gd name="connsiteX28" fmla="*/ 856342 w 5736430"/>
              <a:gd name="connsiteY28" fmla="*/ 1045028 h 2583543"/>
              <a:gd name="connsiteX29" fmla="*/ 812800 w 5736430"/>
              <a:gd name="connsiteY29" fmla="*/ 1059543 h 2583543"/>
              <a:gd name="connsiteX30" fmla="*/ 798285 w 5736430"/>
              <a:gd name="connsiteY30" fmla="*/ 1103085 h 2583543"/>
              <a:gd name="connsiteX31" fmla="*/ 740228 w 5736430"/>
              <a:gd name="connsiteY31" fmla="*/ 1117600 h 2583543"/>
              <a:gd name="connsiteX32" fmla="*/ 696685 w 5736430"/>
              <a:gd name="connsiteY32" fmla="*/ 1132114 h 2583543"/>
              <a:gd name="connsiteX33" fmla="*/ 609600 w 5736430"/>
              <a:gd name="connsiteY33" fmla="*/ 1175657 h 2583543"/>
              <a:gd name="connsiteX34" fmla="*/ 522514 w 5736430"/>
              <a:gd name="connsiteY34" fmla="*/ 1248228 h 2583543"/>
              <a:gd name="connsiteX35" fmla="*/ 464457 w 5736430"/>
              <a:gd name="connsiteY35" fmla="*/ 1277257 h 2583543"/>
              <a:gd name="connsiteX36" fmla="*/ 420914 w 5736430"/>
              <a:gd name="connsiteY36" fmla="*/ 1306285 h 2583543"/>
              <a:gd name="connsiteX37" fmla="*/ 377371 w 5736430"/>
              <a:gd name="connsiteY37" fmla="*/ 1320800 h 2583543"/>
              <a:gd name="connsiteX38" fmla="*/ 290285 w 5736430"/>
              <a:gd name="connsiteY38" fmla="*/ 1378857 h 2583543"/>
              <a:gd name="connsiteX39" fmla="*/ 246742 w 5736430"/>
              <a:gd name="connsiteY39" fmla="*/ 1407885 h 2583543"/>
              <a:gd name="connsiteX40" fmla="*/ 203200 w 5736430"/>
              <a:gd name="connsiteY40" fmla="*/ 1436914 h 2583543"/>
              <a:gd name="connsiteX41" fmla="*/ 116114 w 5736430"/>
              <a:gd name="connsiteY41" fmla="*/ 1567543 h 2583543"/>
              <a:gd name="connsiteX42" fmla="*/ 87085 w 5736430"/>
              <a:gd name="connsiteY42" fmla="*/ 1611085 h 2583543"/>
              <a:gd name="connsiteX43" fmla="*/ 72571 w 5736430"/>
              <a:gd name="connsiteY43" fmla="*/ 1654628 h 2583543"/>
              <a:gd name="connsiteX44" fmla="*/ 0 w 5736430"/>
              <a:gd name="connsiteY44" fmla="*/ 1785257 h 2583543"/>
              <a:gd name="connsiteX45" fmla="*/ 58057 w 5736430"/>
              <a:gd name="connsiteY45" fmla="*/ 1915885 h 2583543"/>
              <a:gd name="connsiteX46" fmla="*/ 101600 w 5736430"/>
              <a:gd name="connsiteY46" fmla="*/ 2002971 h 2583543"/>
              <a:gd name="connsiteX47" fmla="*/ 116114 w 5736430"/>
              <a:gd name="connsiteY47" fmla="*/ 2046514 h 2583543"/>
              <a:gd name="connsiteX48" fmla="*/ 159657 w 5736430"/>
              <a:gd name="connsiteY48" fmla="*/ 2075543 h 2583543"/>
              <a:gd name="connsiteX49" fmla="*/ 188685 w 5736430"/>
              <a:gd name="connsiteY49" fmla="*/ 2119085 h 2583543"/>
              <a:gd name="connsiteX50" fmla="*/ 275771 w 5736430"/>
              <a:gd name="connsiteY50" fmla="*/ 2162628 h 2583543"/>
              <a:gd name="connsiteX51" fmla="*/ 362857 w 5736430"/>
              <a:gd name="connsiteY51" fmla="*/ 2235200 h 2583543"/>
              <a:gd name="connsiteX52" fmla="*/ 406400 w 5736430"/>
              <a:gd name="connsiteY52" fmla="*/ 2278743 h 2583543"/>
              <a:gd name="connsiteX53" fmla="*/ 449942 w 5736430"/>
              <a:gd name="connsiteY53" fmla="*/ 2293257 h 2583543"/>
              <a:gd name="connsiteX54" fmla="*/ 493485 w 5736430"/>
              <a:gd name="connsiteY54" fmla="*/ 2322285 h 2583543"/>
              <a:gd name="connsiteX55" fmla="*/ 624114 w 5736430"/>
              <a:gd name="connsiteY55" fmla="*/ 2351314 h 2583543"/>
              <a:gd name="connsiteX56" fmla="*/ 667657 w 5736430"/>
              <a:gd name="connsiteY56" fmla="*/ 2365828 h 2583543"/>
              <a:gd name="connsiteX57" fmla="*/ 711200 w 5736430"/>
              <a:gd name="connsiteY57" fmla="*/ 2351314 h 2583543"/>
              <a:gd name="connsiteX58" fmla="*/ 743857 w 5736430"/>
              <a:gd name="connsiteY58" fmla="*/ 2442028 h 2583543"/>
              <a:gd name="connsiteX59" fmla="*/ 885371 w 5736430"/>
              <a:gd name="connsiteY59" fmla="*/ 2443843 h 2583543"/>
              <a:gd name="connsiteX60" fmla="*/ 1074057 w 5736430"/>
              <a:gd name="connsiteY60" fmla="*/ 2380343 h 2583543"/>
              <a:gd name="connsiteX61" fmla="*/ 1074057 w 5736430"/>
              <a:gd name="connsiteY61" fmla="*/ 2351314 h 2583543"/>
              <a:gd name="connsiteX62" fmla="*/ 1190171 w 5736430"/>
              <a:gd name="connsiteY62" fmla="*/ 2394857 h 2583543"/>
              <a:gd name="connsiteX63" fmla="*/ 1233714 w 5736430"/>
              <a:gd name="connsiteY63" fmla="*/ 2423885 h 2583543"/>
              <a:gd name="connsiteX64" fmla="*/ 1320800 w 5736430"/>
              <a:gd name="connsiteY64" fmla="*/ 2452914 h 2583543"/>
              <a:gd name="connsiteX65" fmla="*/ 1451428 w 5736430"/>
              <a:gd name="connsiteY65" fmla="*/ 2467428 h 2583543"/>
              <a:gd name="connsiteX66" fmla="*/ 1480457 w 5736430"/>
              <a:gd name="connsiteY66" fmla="*/ 2510971 h 2583543"/>
              <a:gd name="connsiteX67" fmla="*/ 1524000 w 5736430"/>
              <a:gd name="connsiteY67" fmla="*/ 2540000 h 2583543"/>
              <a:gd name="connsiteX68" fmla="*/ 1770742 w 5736430"/>
              <a:gd name="connsiteY68" fmla="*/ 2583543 h 2583543"/>
              <a:gd name="connsiteX69" fmla="*/ 2336800 w 5736430"/>
              <a:gd name="connsiteY69" fmla="*/ 2540000 h 2583543"/>
              <a:gd name="connsiteX70" fmla="*/ 2452914 w 5736430"/>
              <a:gd name="connsiteY70" fmla="*/ 2525485 h 2583543"/>
              <a:gd name="connsiteX71" fmla="*/ 2510971 w 5736430"/>
              <a:gd name="connsiteY71" fmla="*/ 2510971 h 2583543"/>
              <a:gd name="connsiteX72" fmla="*/ 2743200 w 5736430"/>
              <a:gd name="connsiteY72" fmla="*/ 2496457 h 2583543"/>
              <a:gd name="connsiteX73" fmla="*/ 2815771 w 5736430"/>
              <a:gd name="connsiteY73" fmla="*/ 2481943 h 2583543"/>
              <a:gd name="connsiteX74" fmla="*/ 2989942 w 5736430"/>
              <a:gd name="connsiteY74" fmla="*/ 2452914 h 2583543"/>
              <a:gd name="connsiteX75" fmla="*/ 3106057 w 5736430"/>
              <a:gd name="connsiteY75" fmla="*/ 2409371 h 2583543"/>
              <a:gd name="connsiteX76" fmla="*/ 3106057 w 5736430"/>
              <a:gd name="connsiteY76" fmla="*/ 2409371 h 2583543"/>
              <a:gd name="connsiteX77" fmla="*/ 3309257 w 5736430"/>
              <a:gd name="connsiteY77" fmla="*/ 2394857 h 2583543"/>
              <a:gd name="connsiteX78" fmla="*/ 3352800 w 5736430"/>
              <a:gd name="connsiteY78" fmla="*/ 2380343 h 2583543"/>
              <a:gd name="connsiteX79" fmla="*/ 3410857 w 5736430"/>
              <a:gd name="connsiteY79" fmla="*/ 2365828 h 2583543"/>
              <a:gd name="connsiteX80" fmla="*/ 3454400 w 5736430"/>
              <a:gd name="connsiteY80" fmla="*/ 2351314 h 2583543"/>
              <a:gd name="connsiteX81" fmla="*/ 3512457 w 5736430"/>
              <a:gd name="connsiteY81" fmla="*/ 2336800 h 2583543"/>
              <a:gd name="connsiteX82" fmla="*/ 3585028 w 5736430"/>
              <a:gd name="connsiteY82" fmla="*/ 2322285 h 2583543"/>
              <a:gd name="connsiteX83" fmla="*/ 3672114 w 5736430"/>
              <a:gd name="connsiteY83" fmla="*/ 2293257 h 2583543"/>
              <a:gd name="connsiteX84" fmla="*/ 3831771 w 5736430"/>
              <a:gd name="connsiteY84" fmla="*/ 2278743 h 2583543"/>
              <a:gd name="connsiteX85" fmla="*/ 3947885 w 5736430"/>
              <a:gd name="connsiteY85" fmla="*/ 2177143 h 2583543"/>
              <a:gd name="connsiteX86" fmla="*/ 3991428 w 5736430"/>
              <a:gd name="connsiteY86" fmla="*/ 2148114 h 2583543"/>
              <a:gd name="connsiteX87" fmla="*/ 4122057 w 5736430"/>
              <a:gd name="connsiteY87" fmla="*/ 2162628 h 2583543"/>
              <a:gd name="connsiteX88" fmla="*/ 4209142 w 5736430"/>
              <a:gd name="connsiteY88" fmla="*/ 2177143 h 2583543"/>
              <a:gd name="connsiteX89" fmla="*/ 4455885 w 5736430"/>
              <a:gd name="connsiteY89" fmla="*/ 2162628 h 2583543"/>
              <a:gd name="connsiteX90" fmla="*/ 4499428 w 5736430"/>
              <a:gd name="connsiteY90" fmla="*/ 2133600 h 2583543"/>
              <a:gd name="connsiteX91" fmla="*/ 4572000 w 5736430"/>
              <a:gd name="connsiteY91" fmla="*/ 2061028 h 2583543"/>
              <a:gd name="connsiteX92" fmla="*/ 4630057 w 5736430"/>
              <a:gd name="connsiteY92" fmla="*/ 1973943 h 2583543"/>
              <a:gd name="connsiteX93" fmla="*/ 4630057 w 5736430"/>
              <a:gd name="connsiteY93" fmla="*/ 1973943 h 2583543"/>
              <a:gd name="connsiteX94" fmla="*/ 4760685 w 5736430"/>
              <a:gd name="connsiteY94" fmla="*/ 1944914 h 2583543"/>
              <a:gd name="connsiteX95" fmla="*/ 4920342 w 5736430"/>
              <a:gd name="connsiteY95" fmla="*/ 1930400 h 2583543"/>
              <a:gd name="connsiteX96" fmla="*/ 4963885 w 5736430"/>
              <a:gd name="connsiteY96" fmla="*/ 1901371 h 2583543"/>
              <a:gd name="connsiteX97" fmla="*/ 5007428 w 5736430"/>
              <a:gd name="connsiteY97" fmla="*/ 1886857 h 2583543"/>
              <a:gd name="connsiteX98" fmla="*/ 5094514 w 5736430"/>
              <a:gd name="connsiteY98" fmla="*/ 1828800 h 2583543"/>
              <a:gd name="connsiteX99" fmla="*/ 5109028 w 5736430"/>
              <a:gd name="connsiteY99" fmla="*/ 1785257 h 2583543"/>
              <a:gd name="connsiteX100" fmla="*/ 5109028 w 5736430"/>
              <a:gd name="connsiteY100" fmla="*/ 1785257 h 2583543"/>
              <a:gd name="connsiteX101" fmla="*/ 5297714 w 5736430"/>
              <a:gd name="connsiteY101" fmla="*/ 1741714 h 2583543"/>
              <a:gd name="connsiteX102" fmla="*/ 5341257 w 5736430"/>
              <a:gd name="connsiteY102" fmla="*/ 1727200 h 2583543"/>
              <a:gd name="connsiteX103" fmla="*/ 5471885 w 5736430"/>
              <a:gd name="connsiteY103" fmla="*/ 1698171 h 2583543"/>
              <a:gd name="connsiteX104" fmla="*/ 5558971 w 5736430"/>
              <a:gd name="connsiteY104" fmla="*/ 1640114 h 2583543"/>
              <a:gd name="connsiteX105" fmla="*/ 5675085 w 5736430"/>
              <a:gd name="connsiteY105" fmla="*/ 1596571 h 2583543"/>
              <a:gd name="connsiteX106" fmla="*/ 5675085 w 5736430"/>
              <a:gd name="connsiteY106" fmla="*/ 1582057 h 2583543"/>
              <a:gd name="connsiteX107" fmla="*/ 5689600 w 5736430"/>
              <a:gd name="connsiteY107" fmla="*/ 1335314 h 2583543"/>
              <a:gd name="connsiteX108" fmla="*/ 5689600 w 5736430"/>
              <a:gd name="connsiteY108" fmla="*/ 1335314 h 2583543"/>
              <a:gd name="connsiteX109" fmla="*/ 5704114 w 5736430"/>
              <a:gd name="connsiteY109" fmla="*/ 1204685 h 2583543"/>
              <a:gd name="connsiteX110" fmla="*/ 5733142 w 5736430"/>
              <a:gd name="connsiteY110" fmla="*/ 1117600 h 2583543"/>
              <a:gd name="connsiteX111" fmla="*/ 5718628 w 5736430"/>
              <a:gd name="connsiteY111" fmla="*/ 986971 h 2583543"/>
              <a:gd name="connsiteX112" fmla="*/ 5573485 w 5736430"/>
              <a:gd name="connsiteY112" fmla="*/ 972457 h 2583543"/>
              <a:gd name="connsiteX113" fmla="*/ 5486400 w 5736430"/>
              <a:gd name="connsiteY113" fmla="*/ 943428 h 2583543"/>
              <a:gd name="connsiteX114" fmla="*/ 5442857 w 5736430"/>
              <a:gd name="connsiteY114" fmla="*/ 928914 h 2583543"/>
              <a:gd name="connsiteX115" fmla="*/ 5399314 w 5736430"/>
              <a:gd name="connsiteY115" fmla="*/ 914400 h 2583543"/>
              <a:gd name="connsiteX116" fmla="*/ 5370285 w 5736430"/>
              <a:gd name="connsiteY116" fmla="*/ 449943 h 2583543"/>
              <a:gd name="connsiteX117" fmla="*/ 5341257 w 5736430"/>
              <a:gd name="connsiteY117" fmla="*/ 362857 h 2583543"/>
              <a:gd name="connsiteX118" fmla="*/ 5326742 w 5736430"/>
              <a:gd name="connsiteY118" fmla="*/ 319314 h 2583543"/>
              <a:gd name="connsiteX119" fmla="*/ 5283200 w 5736430"/>
              <a:gd name="connsiteY119" fmla="*/ 275771 h 2583543"/>
              <a:gd name="connsiteX120" fmla="*/ 5225142 w 5736430"/>
              <a:gd name="connsiteY120" fmla="*/ 130628 h 2583543"/>
              <a:gd name="connsiteX121" fmla="*/ 5210628 w 5736430"/>
              <a:gd name="connsiteY121" fmla="*/ 87085 h 2583543"/>
              <a:gd name="connsiteX122" fmla="*/ 5167085 w 5736430"/>
              <a:gd name="connsiteY122" fmla="*/ 58057 h 2583543"/>
              <a:gd name="connsiteX123" fmla="*/ 5109028 w 5736430"/>
              <a:gd name="connsiteY123" fmla="*/ 0 h 2583543"/>
              <a:gd name="connsiteX124" fmla="*/ 5094514 w 5736430"/>
              <a:gd name="connsiteY124" fmla="*/ 0 h 2583543"/>
              <a:gd name="connsiteX125" fmla="*/ 4194628 w 5736430"/>
              <a:gd name="connsiteY125" fmla="*/ 29028 h 2583543"/>
              <a:gd name="connsiteX126" fmla="*/ 4151085 w 5736430"/>
              <a:gd name="connsiteY126" fmla="*/ 43543 h 2583543"/>
              <a:gd name="connsiteX127" fmla="*/ 4064000 w 5736430"/>
              <a:gd name="connsiteY127" fmla="*/ 58057 h 2583543"/>
              <a:gd name="connsiteX128" fmla="*/ 3875314 w 5736430"/>
              <a:gd name="connsiteY128" fmla="*/ 87085 h 2583543"/>
              <a:gd name="connsiteX129" fmla="*/ 3817257 w 5736430"/>
              <a:gd name="connsiteY129" fmla="*/ 101600 h 2583543"/>
              <a:gd name="connsiteX130" fmla="*/ 3773714 w 5736430"/>
              <a:gd name="connsiteY130" fmla="*/ 116114 h 2583543"/>
              <a:gd name="connsiteX131" fmla="*/ 3628571 w 5736430"/>
              <a:gd name="connsiteY131" fmla="*/ 130628 h 2583543"/>
              <a:gd name="connsiteX132" fmla="*/ 3512457 w 5736430"/>
              <a:gd name="connsiteY132" fmla="*/ 159657 h 2583543"/>
              <a:gd name="connsiteX133" fmla="*/ 3425371 w 5736430"/>
              <a:gd name="connsiteY133" fmla="*/ 203200 h 2583543"/>
              <a:gd name="connsiteX134" fmla="*/ 3439885 w 5736430"/>
              <a:gd name="connsiteY134" fmla="*/ 159657 h 2583543"/>
              <a:gd name="connsiteX0" fmla="*/ 3439885 w 5736430"/>
              <a:gd name="connsiteY0" fmla="*/ 159657 h 2583543"/>
              <a:gd name="connsiteX1" fmla="*/ 3439885 w 5736430"/>
              <a:gd name="connsiteY1" fmla="*/ 159657 h 2583543"/>
              <a:gd name="connsiteX2" fmla="*/ 3323771 w 5736430"/>
              <a:gd name="connsiteY2" fmla="*/ 319314 h 2583543"/>
              <a:gd name="connsiteX3" fmla="*/ 3294742 w 5736430"/>
              <a:gd name="connsiteY3" fmla="*/ 362857 h 2583543"/>
              <a:gd name="connsiteX4" fmla="*/ 3193142 w 5736430"/>
              <a:gd name="connsiteY4" fmla="*/ 464457 h 2583543"/>
              <a:gd name="connsiteX5" fmla="*/ 3149600 w 5736430"/>
              <a:gd name="connsiteY5" fmla="*/ 493485 h 2583543"/>
              <a:gd name="connsiteX6" fmla="*/ 2946400 w 5736430"/>
              <a:gd name="connsiteY6" fmla="*/ 508000 h 2583543"/>
              <a:gd name="connsiteX7" fmla="*/ 2902857 w 5736430"/>
              <a:gd name="connsiteY7" fmla="*/ 522514 h 2583543"/>
              <a:gd name="connsiteX8" fmla="*/ 2859314 w 5736430"/>
              <a:gd name="connsiteY8" fmla="*/ 551543 h 2583543"/>
              <a:gd name="connsiteX9" fmla="*/ 2598057 w 5736430"/>
              <a:gd name="connsiteY9" fmla="*/ 566057 h 2583543"/>
              <a:gd name="connsiteX10" fmla="*/ 2467428 w 5736430"/>
              <a:gd name="connsiteY10" fmla="*/ 624114 h 2583543"/>
              <a:gd name="connsiteX11" fmla="*/ 2423885 w 5736430"/>
              <a:gd name="connsiteY11" fmla="*/ 638628 h 2583543"/>
              <a:gd name="connsiteX12" fmla="*/ 2351314 w 5736430"/>
              <a:gd name="connsiteY12" fmla="*/ 711200 h 2583543"/>
              <a:gd name="connsiteX13" fmla="*/ 2322285 w 5736430"/>
              <a:gd name="connsiteY13" fmla="*/ 754743 h 2583543"/>
              <a:gd name="connsiteX14" fmla="*/ 2278742 w 5736430"/>
              <a:gd name="connsiteY14" fmla="*/ 783771 h 2583543"/>
              <a:gd name="connsiteX15" fmla="*/ 2235200 w 5736430"/>
              <a:gd name="connsiteY15" fmla="*/ 827314 h 2583543"/>
              <a:gd name="connsiteX16" fmla="*/ 2191657 w 5736430"/>
              <a:gd name="connsiteY16" fmla="*/ 885371 h 2583543"/>
              <a:gd name="connsiteX17" fmla="*/ 2191657 w 5736430"/>
              <a:gd name="connsiteY17" fmla="*/ 870857 h 2583543"/>
              <a:gd name="connsiteX18" fmla="*/ 2104571 w 5736430"/>
              <a:gd name="connsiteY18" fmla="*/ 769257 h 2583543"/>
              <a:gd name="connsiteX19" fmla="*/ 2002971 w 5736430"/>
              <a:gd name="connsiteY19" fmla="*/ 754743 h 2583543"/>
              <a:gd name="connsiteX20" fmla="*/ 1509485 w 5736430"/>
              <a:gd name="connsiteY20" fmla="*/ 769257 h 2583543"/>
              <a:gd name="connsiteX21" fmla="*/ 1436914 w 5736430"/>
              <a:gd name="connsiteY21" fmla="*/ 841828 h 2583543"/>
              <a:gd name="connsiteX22" fmla="*/ 1393371 w 5736430"/>
              <a:gd name="connsiteY22" fmla="*/ 885371 h 2583543"/>
              <a:gd name="connsiteX23" fmla="*/ 1364342 w 5736430"/>
              <a:gd name="connsiteY23" fmla="*/ 928914 h 2583543"/>
              <a:gd name="connsiteX24" fmla="*/ 1277257 w 5736430"/>
              <a:gd name="connsiteY24" fmla="*/ 957943 h 2583543"/>
              <a:gd name="connsiteX25" fmla="*/ 1190171 w 5736430"/>
              <a:gd name="connsiteY25" fmla="*/ 986971 h 2583543"/>
              <a:gd name="connsiteX26" fmla="*/ 1146628 w 5736430"/>
              <a:gd name="connsiteY26" fmla="*/ 1001485 h 2583543"/>
              <a:gd name="connsiteX27" fmla="*/ 1059542 w 5736430"/>
              <a:gd name="connsiteY27" fmla="*/ 1016000 h 2583543"/>
              <a:gd name="connsiteX28" fmla="*/ 856342 w 5736430"/>
              <a:gd name="connsiteY28" fmla="*/ 1045028 h 2583543"/>
              <a:gd name="connsiteX29" fmla="*/ 812800 w 5736430"/>
              <a:gd name="connsiteY29" fmla="*/ 1059543 h 2583543"/>
              <a:gd name="connsiteX30" fmla="*/ 798285 w 5736430"/>
              <a:gd name="connsiteY30" fmla="*/ 1103085 h 2583543"/>
              <a:gd name="connsiteX31" fmla="*/ 740228 w 5736430"/>
              <a:gd name="connsiteY31" fmla="*/ 1117600 h 2583543"/>
              <a:gd name="connsiteX32" fmla="*/ 696685 w 5736430"/>
              <a:gd name="connsiteY32" fmla="*/ 1132114 h 2583543"/>
              <a:gd name="connsiteX33" fmla="*/ 609600 w 5736430"/>
              <a:gd name="connsiteY33" fmla="*/ 1175657 h 2583543"/>
              <a:gd name="connsiteX34" fmla="*/ 522514 w 5736430"/>
              <a:gd name="connsiteY34" fmla="*/ 1248228 h 2583543"/>
              <a:gd name="connsiteX35" fmla="*/ 464457 w 5736430"/>
              <a:gd name="connsiteY35" fmla="*/ 1277257 h 2583543"/>
              <a:gd name="connsiteX36" fmla="*/ 420914 w 5736430"/>
              <a:gd name="connsiteY36" fmla="*/ 1306285 h 2583543"/>
              <a:gd name="connsiteX37" fmla="*/ 377371 w 5736430"/>
              <a:gd name="connsiteY37" fmla="*/ 1320800 h 2583543"/>
              <a:gd name="connsiteX38" fmla="*/ 290285 w 5736430"/>
              <a:gd name="connsiteY38" fmla="*/ 1378857 h 2583543"/>
              <a:gd name="connsiteX39" fmla="*/ 246742 w 5736430"/>
              <a:gd name="connsiteY39" fmla="*/ 1407885 h 2583543"/>
              <a:gd name="connsiteX40" fmla="*/ 203200 w 5736430"/>
              <a:gd name="connsiteY40" fmla="*/ 1436914 h 2583543"/>
              <a:gd name="connsiteX41" fmla="*/ 116114 w 5736430"/>
              <a:gd name="connsiteY41" fmla="*/ 1567543 h 2583543"/>
              <a:gd name="connsiteX42" fmla="*/ 87085 w 5736430"/>
              <a:gd name="connsiteY42" fmla="*/ 1611085 h 2583543"/>
              <a:gd name="connsiteX43" fmla="*/ 72571 w 5736430"/>
              <a:gd name="connsiteY43" fmla="*/ 1654628 h 2583543"/>
              <a:gd name="connsiteX44" fmla="*/ 0 w 5736430"/>
              <a:gd name="connsiteY44" fmla="*/ 1785257 h 2583543"/>
              <a:gd name="connsiteX45" fmla="*/ 58057 w 5736430"/>
              <a:gd name="connsiteY45" fmla="*/ 1915885 h 2583543"/>
              <a:gd name="connsiteX46" fmla="*/ 101600 w 5736430"/>
              <a:gd name="connsiteY46" fmla="*/ 2002971 h 2583543"/>
              <a:gd name="connsiteX47" fmla="*/ 116114 w 5736430"/>
              <a:gd name="connsiteY47" fmla="*/ 2046514 h 2583543"/>
              <a:gd name="connsiteX48" fmla="*/ 159657 w 5736430"/>
              <a:gd name="connsiteY48" fmla="*/ 2075543 h 2583543"/>
              <a:gd name="connsiteX49" fmla="*/ 188685 w 5736430"/>
              <a:gd name="connsiteY49" fmla="*/ 2119085 h 2583543"/>
              <a:gd name="connsiteX50" fmla="*/ 275771 w 5736430"/>
              <a:gd name="connsiteY50" fmla="*/ 2162628 h 2583543"/>
              <a:gd name="connsiteX51" fmla="*/ 362857 w 5736430"/>
              <a:gd name="connsiteY51" fmla="*/ 2235200 h 2583543"/>
              <a:gd name="connsiteX52" fmla="*/ 406400 w 5736430"/>
              <a:gd name="connsiteY52" fmla="*/ 2278743 h 2583543"/>
              <a:gd name="connsiteX53" fmla="*/ 449942 w 5736430"/>
              <a:gd name="connsiteY53" fmla="*/ 2293257 h 2583543"/>
              <a:gd name="connsiteX54" fmla="*/ 493485 w 5736430"/>
              <a:gd name="connsiteY54" fmla="*/ 2322285 h 2583543"/>
              <a:gd name="connsiteX55" fmla="*/ 624114 w 5736430"/>
              <a:gd name="connsiteY55" fmla="*/ 2351314 h 2583543"/>
              <a:gd name="connsiteX56" fmla="*/ 667657 w 5736430"/>
              <a:gd name="connsiteY56" fmla="*/ 2365828 h 2583543"/>
              <a:gd name="connsiteX57" fmla="*/ 647700 w 5736430"/>
              <a:gd name="connsiteY57" fmla="*/ 2427514 h 2583543"/>
              <a:gd name="connsiteX58" fmla="*/ 743857 w 5736430"/>
              <a:gd name="connsiteY58" fmla="*/ 2442028 h 2583543"/>
              <a:gd name="connsiteX59" fmla="*/ 885371 w 5736430"/>
              <a:gd name="connsiteY59" fmla="*/ 2443843 h 2583543"/>
              <a:gd name="connsiteX60" fmla="*/ 1074057 w 5736430"/>
              <a:gd name="connsiteY60" fmla="*/ 2380343 h 2583543"/>
              <a:gd name="connsiteX61" fmla="*/ 1074057 w 5736430"/>
              <a:gd name="connsiteY61" fmla="*/ 2351314 h 2583543"/>
              <a:gd name="connsiteX62" fmla="*/ 1190171 w 5736430"/>
              <a:gd name="connsiteY62" fmla="*/ 2394857 h 2583543"/>
              <a:gd name="connsiteX63" fmla="*/ 1233714 w 5736430"/>
              <a:gd name="connsiteY63" fmla="*/ 2423885 h 2583543"/>
              <a:gd name="connsiteX64" fmla="*/ 1320800 w 5736430"/>
              <a:gd name="connsiteY64" fmla="*/ 2452914 h 2583543"/>
              <a:gd name="connsiteX65" fmla="*/ 1451428 w 5736430"/>
              <a:gd name="connsiteY65" fmla="*/ 2467428 h 2583543"/>
              <a:gd name="connsiteX66" fmla="*/ 1480457 w 5736430"/>
              <a:gd name="connsiteY66" fmla="*/ 2510971 h 2583543"/>
              <a:gd name="connsiteX67" fmla="*/ 1524000 w 5736430"/>
              <a:gd name="connsiteY67" fmla="*/ 2540000 h 2583543"/>
              <a:gd name="connsiteX68" fmla="*/ 1770742 w 5736430"/>
              <a:gd name="connsiteY68" fmla="*/ 2583543 h 2583543"/>
              <a:gd name="connsiteX69" fmla="*/ 2336800 w 5736430"/>
              <a:gd name="connsiteY69" fmla="*/ 2540000 h 2583543"/>
              <a:gd name="connsiteX70" fmla="*/ 2452914 w 5736430"/>
              <a:gd name="connsiteY70" fmla="*/ 2525485 h 2583543"/>
              <a:gd name="connsiteX71" fmla="*/ 2510971 w 5736430"/>
              <a:gd name="connsiteY71" fmla="*/ 2510971 h 2583543"/>
              <a:gd name="connsiteX72" fmla="*/ 2743200 w 5736430"/>
              <a:gd name="connsiteY72" fmla="*/ 2496457 h 2583543"/>
              <a:gd name="connsiteX73" fmla="*/ 2815771 w 5736430"/>
              <a:gd name="connsiteY73" fmla="*/ 2481943 h 2583543"/>
              <a:gd name="connsiteX74" fmla="*/ 2989942 w 5736430"/>
              <a:gd name="connsiteY74" fmla="*/ 2452914 h 2583543"/>
              <a:gd name="connsiteX75" fmla="*/ 3106057 w 5736430"/>
              <a:gd name="connsiteY75" fmla="*/ 2409371 h 2583543"/>
              <a:gd name="connsiteX76" fmla="*/ 3106057 w 5736430"/>
              <a:gd name="connsiteY76" fmla="*/ 2409371 h 2583543"/>
              <a:gd name="connsiteX77" fmla="*/ 3309257 w 5736430"/>
              <a:gd name="connsiteY77" fmla="*/ 2394857 h 2583543"/>
              <a:gd name="connsiteX78" fmla="*/ 3352800 w 5736430"/>
              <a:gd name="connsiteY78" fmla="*/ 2380343 h 2583543"/>
              <a:gd name="connsiteX79" fmla="*/ 3410857 w 5736430"/>
              <a:gd name="connsiteY79" fmla="*/ 2365828 h 2583543"/>
              <a:gd name="connsiteX80" fmla="*/ 3454400 w 5736430"/>
              <a:gd name="connsiteY80" fmla="*/ 2351314 h 2583543"/>
              <a:gd name="connsiteX81" fmla="*/ 3512457 w 5736430"/>
              <a:gd name="connsiteY81" fmla="*/ 2336800 h 2583543"/>
              <a:gd name="connsiteX82" fmla="*/ 3585028 w 5736430"/>
              <a:gd name="connsiteY82" fmla="*/ 2322285 h 2583543"/>
              <a:gd name="connsiteX83" fmla="*/ 3672114 w 5736430"/>
              <a:gd name="connsiteY83" fmla="*/ 2293257 h 2583543"/>
              <a:gd name="connsiteX84" fmla="*/ 3831771 w 5736430"/>
              <a:gd name="connsiteY84" fmla="*/ 2278743 h 2583543"/>
              <a:gd name="connsiteX85" fmla="*/ 3947885 w 5736430"/>
              <a:gd name="connsiteY85" fmla="*/ 2177143 h 2583543"/>
              <a:gd name="connsiteX86" fmla="*/ 3991428 w 5736430"/>
              <a:gd name="connsiteY86" fmla="*/ 2148114 h 2583543"/>
              <a:gd name="connsiteX87" fmla="*/ 4122057 w 5736430"/>
              <a:gd name="connsiteY87" fmla="*/ 2162628 h 2583543"/>
              <a:gd name="connsiteX88" fmla="*/ 4209142 w 5736430"/>
              <a:gd name="connsiteY88" fmla="*/ 2177143 h 2583543"/>
              <a:gd name="connsiteX89" fmla="*/ 4455885 w 5736430"/>
              <a:gd name="connsiteY89" fmla="*/ 2162628 h 2583543"/>
              <a:gd name="connsiteX90" fmla="*/ 4499428 w 5736430"/>
              <a:gd name="connsiteY90" fmla="*/ 2133600 h 2583543"/>
              <a:gd name="connsiteX91" fmla="*/ 4572000 w 5736430"/>
              <a:gd name="connsiteY91" fmla="*/ 2061028 h 2583543"/>
              <a:gd name="connsiteX92" fmla="*/ 4630057 w 5736430"/>
              <a:gd name="connsiteY92" fmla="*/ 1973943 h 2583543"/>
              <a:gd name="connsiteX93" fmla="*/ 4630057 w 5736430"/>
              <a:gd name="connsiteY93" fmla="*/ 1973943 h 2583543"/>
              <a:gd name="connsiteX94" fmla="*/ 4760685 w 5736430"/>
              <a:gd name="connsiteY94" fmla="*/ 1944914 h 2583543"/>
              <a:gd name="connsiteX95" fmla="*/ 4920342 w 5736430"/>
              <a:gd name="connsiteY95" fmla="*/ 1930400 h 2583543"/>
              <a:gd name="connsiteX96" fmla="*/ 4963885 w 5736430"/>
              <a:gd name="connsiteY96" fmla="*/ 1901371 h 2583543"/>
              <a:gd name="connsiteX97" fmla="*/ 5007428 w 5736430"/>
              <a:gd name="connsiteY97" fmla="*/ 1886857 h 2583543"/>
              <a:gd name="connsiteX98" fmla="*/ 5094514 w 5736430"/>
              <a:gd name="connsiteY98" fmla="*/ 1828800 h 2583543"/>
              <a:gd name="connsiteX99" fmla="*/ 5109028 w 5736430"/>
              <a:gd name="connsiteY99" fmla="*/ 1785257 h 2583543"/>
              <a:gd name="connsiteX100" fmla="*/ 5109028 w 5736430"/>
              <a:gd name="connsiteY100" fmla="*/ 1785257 h 2583543"/>
              <a:gd name="connsiteX101" fmla="*/ 5297714 w 5736430"/>
              <a:gd name="connsiteY101" fmla="*/ 1741714 h 2583543"/>
              <a:gd name="connsiteX102" fmla="*/ 5341257 w 5736430"/>
              <a:gd name="connsiteY102" fmla="*/ 1727200 h 2583543"/>
              <a:gd name="connsiteX103" fmla="*/ 5471885 w 5736430"/>
              <a:gd name="connsiteY103" fmla="*/ 1698171 h 2583543"/>
              <a:gd name="connsiteX104" fmla="*/ 5558971 w 5736430"/>
              <a:gd name="connsiteY104" fmla="*/ 1640114 h 2583543"/>
              <a:gd name="connsiteX105" fmla="*/ 5675085 w 5736430"/>
              <a:gd name="connsiteY105" fmla="*/ 1596571 h 2583543"/>
              <a:gd name="connsiteX106" fmla="*/ 5675085 w 5736430"/>
              <a:gd name="connsiteY106" fmla="*/ 1582057 h 2583543"/>
              <a:gd name="connsiteX107" fmla="*/ 5689600 w 5736430"/>
              <a:gd name="connsiteY107" fmla="*/ 1335314 h 2583543"/>
              <a:gd name="connsiteX108" fmla="*/ 5689600 w 5736430"/>
              <a:gd name="connsiteY108" fmla="*/ 1335314 h 2583543"/>
              <a:gd name="connsiteX109" fmla="*/ 5704114 w 5736430"/>
              <a:gd name="connsiteY109" fmla="*/ 1204685 h 2583543"/>
              <a:gd name="connsiteX110" fmla="*/ 5733142 w 5736430"/>
              <a:gd name="connsiteY110" fmla="*/ 1117600 h 2583543"/>
              <a:gd name="connsiteX111" fmla="*/ 5718628 w 5736430"/>
              <a:gd name="connsiteY111" fmla="*/ 986971 h 2583543"/>
              <a:gd name="connsiteX112" fmla="*/ 5573485 w 5736430"/>
              <a:gd name="connsiteY112" fmla="*/ 972457 h 2583543"/>
              <a:gd name="connsiteX113" fmla="*/ 5486400 w 5736430"/>
              <a:gd name="connsiteY113" fmla="*/ 943428 h 2583543"/>
              <a:gd name="connsiteX114" fmla="*/ 5442857 w 5736430"/>
              <a:gd name="connsiteY114" fmla="*/ 928914 h 2583543"/>
              <a:gd name="connsiteX115" fmla="*/ 5399314 w 5736430"/>
              <a:gd name="connsiteY115" fmla="*/ 914400 h 2583543"/>
              <a:gd name="connsiteX116" fmla="*/ 5370285 w 5736430"/>
              <a:gd name="connsiteY116" fmla="*/ 449943 h 2583543"/>
              <a:gd name="connsiteX117" fmla="*/ 5341257 w 5736430"/>
              <a:gd name="connsiteY117" fmla="*/ 362857 h 2583543"/>
              <a:gd name="connsiteX118" fmla="*/ 5326742 w 5736430"/>
              <a:gd name="connsiteY118" fmla="*/ 319314 h 2583543"/>
              <a:gd name="connsiteX119" fmla="*/ 5283200 w 5736430"/>
              <a:gd name="connsiteY119" fmla="*/ 275771 h 2583543"/>
              <a:gd name="connsiteX120" fmla="*/ 5225142 w 5736430"/>
              <a:gd name="connsiteY120" fmla="*/ 130628 h 2583543"/>
              <a:gd name="connsiteX121" fmla="*/ 5210628 w 5736430"/>
              <a:gd name="connsiteY121" fmla="*/ 87085 h 2583543"/>
              <a:gd name="connsiteX122" fmla="*/ 5167085 w 5736430"/>
              <a:gd name="connsiteY122" fmla="*/ 58057 h 2583543"/>
              <a:gd name="connsiteX123" fmla="*/ 5109028 w 5736430"/>
              <a:gd name="connsiteY123" fmla="*/ 0 h 2583543"/>
              <a:gd name="connsiteX124" fmla="*/ 5094514 w 5736430"/>
              <a:gd name="connsiteY124" fmla="*/ 0 h 2583543"/>
              <a:gd name="connsiteX125" fmla="*/ 4194628 w 5736430"/>
              <a:gd name="connsiteY125" fmla="*/ 29028 h 2583543"/>
              <a:gd name="connsiteX126" fmla="*/ 4151085 w 5736430"/>
              <a:gd name="connsiteY126" fmla="*/ 43543 h 2583543"/>
              <a:gd name="connsiteX127" fmla="*/ 4064000 w 5736430"/>
              <a:gd name="connsiteY127" fmla="*/ 58057 h 2583543"/>
              <a:gd name="connsiteX128" fmla="*/ 3875314 w 5736430"/>
              <a:gd name="connsiteY128" fmla="*/ 87085 h 2583543"/>
              <a:gd name="connsiteX129" fmla="*/ 3817257 w 5736430"/>
              <a:gd name="connsiteY129" fmla="*/ 101600 h 2583543"/>
              <a:gd name="connsiteX130" fmla="*/ 3773714 w 5736430"/>
              <a:gd name="connsiteY130" fmla="*/ 116114 h 2583543"/>
              <a:gd name="connsiteX131" fmla="*/ 3628571 w 5736430"/>
              <a:gd name="connsiteY131" fmla="*/ 130628 h 2583543"/>
              <a:gd name="connsiteX132" fmla="*/ 3512457 w 5736430"/>
              <a:gd name="connsiteY132" fmla="*/ 159657 h 2583543"/>
              <a:gd name="connsiteX133" fmla="*/ 3425371 w 5736430"/>
              <a:gd name="connsiteY133" fmla="*/ 203200 h 2583543"/>
              <a:gd name="connsiteX134" fmla="*/ 3439885 w 5736430"/>
              <a:gd name="connsiteY134" fmla="*/ 159657 h 2583543"/>
              <a:gd name="connsiteX0" fmla="*/ 3439885 w 5736430"/>
              <a:gd name="connsiteY0" fmla="*/ 159657 h 2583543"/>
              <a:gd name="connsiteX1" fmla="*/ 3439885 w 5736430"/>
              <a:gd name="connsiteY1" fmla="*/ 159657 h 2583543"/>
              <a:gd name="connsiteX2" fmla="*/ 3323771 w 5736430"/>
              <a:gd name="connsiteY2" fmla="*/ 319314 h 2583543"/>
              <a:gd name="connsiteX3" fmla="*/ 3294742 w 5736430"/>
              <a:gd name="connsiteY3" fmla="*/ 362857 h 2583543"/>
              <a:gd name="connsiteX4" fmla="*/ 3193142 w 5736430"/>
              <a:gd name="connsiteY4" fmla="*/ 464457 h 2583543"/>
              <a:gd name="connsiteX5" fmla="*/ 3149600 w 5736430"/>
              <a:gd name="connsiteY5" fmla="*/ 493485 h 2583543"/>
              <a:gd name="connsiteX6" fmla="*/ 2946400 w 5736430"/>
              <a:gd name="connsiteY6" fmla="*/ 508000 h 2583543"/>
              <a:gd name="connsiteX7" fmla="*/ 2902857 w 5736430"/>
              <a:gd name="connsiteY7" fmla="*/ 522514 h 2583543"/>
              <a:gd name="connsiteX8" fmla="*/ 2859314 w 5736430"/>
              <a:gd name="connsiteY8" fmla="*/ 551543 h 2583543"/>
              <a:gd name="connsiteX9" fmla="*/ 2598057 w 5736430"/>
              <a:gd name="connsiteY9" fmla="*/ 566057 h 2583543"/>
              <a:gd name="connsiteX10" fmla="*/ 2467428 w 5736430"/>
              <a:gd name="connsiteY10" fmla="*/ 624114 h 2583543"/>
              <a:gd name="connsiteX11" fmla="*/ 2423885 w 5736430"/>
              <a:gd name="connsiteY11" fmla="*/ 638628 h 2583543"/>
              <a:gd name="connsiteX12" fmla="*/ 2351314 w 5736430"/>
              <a:gd name="connsiteY12" fmla="*/ 711200 h 2583543"/>
              <a:gd name="connsiteX13" fmla="*/ 2322285 w 5736430"/>
              <a:gd name="connsiteY13" fmla="*/ 754743 h 2583543"/>
              <a:gd name="connsiteX14" fmla="*/ 2278742 w 5736430"/>
              <a:gd name="connsiteY14" fmla="*/ 783771 h 2583543"/>
              <a:gd name="connsiteX15" fmla="*/ 2235200 w 5736430"/>
              <a:gd name="connsiteY15" fmla="*/ 827314 h 2583543"/>
              <a:gd name="connsiteX16" fmla="*/ 2191657 w 5736430"/>
              <a:gd name="connsiteY16" fmla="*/ 885371 h 2583543"/>
              <a:gd name="connsiteX17" fmla="*/ 2191657 w 5736430"/>
              <a:gd name="connsiteY17" fmla="*/ 870857 h 2583543"/>
              <a:gd name="connsiteX18" fmla="*/ 2104571 w 5736430"/>
              <a:gd name="connsiteY18" fmla="*/ 769257 h 2583543"/>
              <a:gd name="connsiteX19" fmla="*/ 2002971 w 5736430"/>
              <a:gd name="connsiteY19" fmla="*/ 754743 h 2583543"/>
              <a:gd name="connsiteX20" fmla="*/ 1509485 w 5736430"/>
              <a:gd name="connsiteY20" fmla="*/ 769257 h 2583543"/>
              <a:gd name="connsiteX21" fmla="*/ 1436914 w 5736430"/>
              <a:gd name="connsiteY21" fmla="*/ 841828 h 2583543"/>
              <a:gd name="connsiteX22" fmla="*/ 1393371 w 5736430"/>
              <a:gd name="connsiteY22" fmla="*/ 885371 h 2583543"/>
              <a:gd name="connsiteX23" fmla="*/ 1364342 w 5736430"/>
              <a:gd name="connsiteY23" fmla="*/ 928914 h 2583543"/>
              <a:gd name="connsiteX24" fmla="*/ 1277257 w 5736430"/>
              <a:gd name="connsiteY24" fmla="*/ 957943 h 2583543"/>
              <a:gd name="connsiteX25" fmla="*/ 1190171 w 5736430"/>
              <a:gd name="connsiteY25" fmla="*/ 986971 h 2583543"/>
              <a:gd name="connsiteX26" fmla="*/ 1146628 w 5736430"/>
              <a:gd name="connsiteY26" fmla="*/ 1001485 h 2583543"/>
              <a:gd name="connsiteX27" fmla="*/ 1059542 w 5736430"/>
              <a:gd name="connsiteY27" fmla="*/ 1016000 h 2583543"/>
              <a:gd name="connsiteX28" fmla="*/ 856342 w 5736430"/>
              <a:gd name="connsiteY28" fmla="*/ 1045028 h 2583543"/>
              <a:gd name="connsiteX29" fmla="*/ 812800 w 5736430"/>
              <a:gd name="connsiteY29" fmla="*/ 1059543 h 2583543"/>
              <a:gd name="connsiteX30" fmla="*/ 798285 w 5736430"/>
              <a:gd name="connsiteY30" fmla="*/ 1103085 h 2583543"/>
              <a:gd name="connsiteX31" fmla="*/ 740228 w 5736430"/>
              <a:gd name="connsiteY31" fmla="*/ 1117600 h 2583543"/>
              <a:gd name="connsiteX32" fmla="*/ 696685 w 5736430"/>
              <a:gd name="connsiteY32" fmla="*/ 1132114 h 2583543"/>
              <a:gd name="connsiteX33" fmla="*/ 609600 w 5736430"/>
              <a:gd name="connsiteY33" fmla="*/ 1175657 h 2583543"/>
              <a:gd name="connsiteX34" fmla="*/ 522514 w 5736430"/>
              <a:gd name="connsiteY34" fmla="*/ 1248228 h 2583543"/>
              <a:gd name="connsiteX35" fmla="*/ 464457 w 5736430"/>
              <a:gd name="connsiteY35" fmla="*/ 1277257 h 2583543"/>
              <a:gd name="connsiteX36" fmla="*/ 420914 w 5736430"/>
              <a:gd name="connsiteY36" fmla="*/ 1306285 h 2583543"/>
              <a:gd name="connsiteX37" fmla="*/ 377371 w 5736430"/>
              <a:gd name="connsiteY37" fmla="*/ 1320800 h 2583543"/>
              <a:gd name="connsiteX38" fmla="*/ 290285 w 5736430"/>
              <a:gd name="connsiteY38" fmla="*/ 1378857 h 2583543"/>
              <a:gd name="connsiteX39" fmla="*/ 246742 w 5736430"/>
              <a:gd name="connsiteY39" fmla="*/ 1407885 h 2583543"/>
              <a:gd name="connsiteX40" fmla="*/ 203200 w 5736430"/>
              <a:gd name="connsiteY40" fmla="*/ 1436914 h 2583543"/>
              <a:gd name="connsiteX41" fmla="*/ 116114 w 5736430"/>
              <a:gd name="connsiteY41" fmla="*/ 1567543 h 2583543"/>
              <a:gd name="connsiteX42" fmla="*/ 87085 w 5736430"/>
              <a:gd name="connsiteY42" fmla="*/ 1611085 h 2583543"/>
              <a:gd name="connsiteX43" fmla="*/ 72571 w 5736430"/>
              <a:gd name="connsiteY43" fmla="*/ 1654628 h 2583543"/>
              <a:gd name="connsiteX44" fmla="*/ 0 w 5736430"/>
              <a:gd name="connsiteY44" fmla="*/ 1785257 h 2583543"/>
              <a:gd name="connsiteX45" fmla="*/ 58057 w 5736430"/>
              <a:gd name="connsiteY45" fmla="*/ 1915885 h 2583543"/>
              <a:gd name="connsiteX46" fmla="*/ 101600 w 5736430"/>
              <a:gd name="connsiteY46" fmla="*/ 2002971 h 2583543"/>
              <a:gd name="connsiteX47" fmla="*/ 116114 w 5736430"/>
              <a:gd name="connsiteY47" fmla="*/ 2046514 h 2583543"/>
              <a:gd name="connsiteX48" fmla="*/ 159657 w 5736430"/>
              <a:gd name="connsiteY48" fmla="*/ 2075543 h 2583543"/>
              <a:gd name="connsiteX49" fmla="*/ 188685 w 5736430"/>
              <a:gd name="connsiteY49" fmla="*/ 2119085 h 2583543"/>
              <a:gd name="connsiteX50" fmla="*/ 275771 w 5736430"/>
              <a:gd name="connsiteY50" fmla="*/ 2162628 h 2583543"/>
              <a:gd name="connsiteX51" fmla="*/ 362857 w 5736430"/>
              <a:gd name="connsiteY51" fmla="*/ 2235200 h 2583543"/>
              <a:gd name="connsiteX52" fmla="*/ 406400 w 5736430"/>
              <a:gd name="connsiteY52" fmla="*/ 2278743 h 2583543"/>
              <a:gd name="connsiteX53" fmla="*/ 449942 w 5736430"/>
              <a:gd name="connsiteY53" fmla="*/ 2293257 h 2583543"/>
              <a:gd name="connsiteX54" fmla="*/ 493485 w 5736430"/>
              <a:gd name="connsiteY54" fmla="*/ 2322285 h 2583543"/>
              <a:gd name="connsiteX55" fmla="*/ 624114 w 5736430"/>
              <a:gd name="connsiteY55" fmla="*/ 2351314 h 2583543"/>
              <a:gd name="connsiteX56" fmla="*/ 642257 w 5736430"/>
              <a:gd name="connsiteY56" fmla="*/ 2454728 h 2583543"/>
              <a:gd name="connsiteX57" fmla="*/ 647700 w 5736430"/>
              <a:gd name="connsiteY57" fmla="*/ 2427514 h 2583543"/>
              <a:gd name="connsiteX58" fmla="*/ 743857 w 5736430"/>
              <a:gd name="connsiteY58" fmla="*/ 2442028 h 2583543"/>
              <a:gd name="connsiteX59" fmla="*/ 885371 w 5736430"/>
              <a:gd name="connsiteY59" fmla="*/ 2443843 h 2583543"/>
              <a:gd name="connsiteX60" fmla="*/ 1074057 w 5736430"/>
              <a:gd name="connsiteY60" fmla="*/ 2380343 h 2583543"/>
              <a:gd name="connsiteX61" fmla="*/ 1074057 w 5736430"/>
              <a:gd name="connsiteY61" fmla="*/ 2351314 h 2583543"/>
              <a:gd name="connsiteX62" fmla="*/ 1190171 w 5736430"/>
              <a:gd name="connsiteY62" fmla="*/ 2394857 h 2583543"/>
              <a:gd name="connsiteX63" fmla="*/ 1233714 w 5736430"/>
              <a:gd name="connsiteY63" fmla="*/ 2423885 h 2583543"/>
              <a:gd name="connsiteX64" fmla="*/ 1320800 w 5736430"/>
              <a:gd name="connsiteY64" fmla="*/ 2452914 h 2583543"/>
              <a:gd name="connsiteX65" fmla="*/ 1451428 w 5736430"/>
              <a:gd name="connsiteY65" fmla="*/ 2467428 h 2583543"/>
              <a:gd name="connsiteX66" fmla="*/ 1480457 w 5736430"/>
              <a:gd name="connsiteY66" fmla="*/ 2510971 h 2583543"/>
              <a:gd name="connsiteX67" fmla="*/ 1524000 w 5736430"/>
              <a:gd name="connsiteY67" fmla="*/ 2540000 h 2583543"/>
              <a:gd name="connsiteX68" fmla="*/ 1770742 w 5736430"/>
              <a:gd name="connsiteY68" fmla="*/ 2583543 h 2583543"/>
              <a:gd name="connsiteX69" fmla="*/ 2336800 w 5736430"/>
              <a:gd name="connsiteY69" fmla="*/ 2540000 h 2583543"/>
              <a:gd name="connsiteX70" fmla="*/ 2452914 w 5736430"/>
              <a:gd name="connsiteY70" fmla="*/ 2525485 h 2583543"/>
              <a:gd name="connsiteX71" fmla="*/ 2510971 w 5736430"/>
              <a:gd name="connsiteY71" fmla="*/ 2510971 h 2583543"/>
              <a:gd name="connsiteX72" fmla="*/ 2743200 w 5736430"/>
              <a:gd name="connsiteY72" fmla="*/ 2496457 h 2583543"/>
              <a:gd name="connsiteX73" fmla="*/ 2815771 w 5736430"/>
              <a:gd name="connsiteY73" fmla="*/ 2481943 h 2583543"/>
              <a:gd name="connsiteX74" fmla="*/ 2989942 w 5736430"/>
              <a:gd name="connsiteY74" fmla="*/ 2452914 h 2583543"/>
              <a:gd name="connsiteX75" fmla="*/ 3106057 w 5736430"/>
              <a:gd name="connsiteY75" fmla="*/ 2409371 h 2583543"/>
              <a:gd name="connsiteX76" fmla="*/ 3106057 w 5736430"/>
              <a:gd name="connsiteY76" fmla="*/ 2409371 h 2583543"/>
              <a:gd name="connsiteX77" fmla="*/ 3309257 w 5736430"/>
              <a:gd name="connsiteY77" fmla="*/ 2394857 h 2583543"/>
              <a:gd name="connsiteX78" fmla="*/ 3352800 w 5736430"/>
              <a:gd name="connsiteY78" fmla="*/ 2380343 h 2583543"/>
              <a:gd name="connsiteX79" fmla="*/ 3410857 w 5736430"/>
              <a:gd name="connsiteY79" fmla="*/ 2365828 h 2583543"/>
              <a:gd name="connsiteX80" fmla="*/ 3454400 w 5736430"/>
              <a:gd name="connsiteY80" fmla="*/ 2351314 h 2583543"/>
              <a:gd name="connsiteX81" fmla="*/ 3512457 w 5736430"/>
              <a:gd name="connsiteY81" fmla="*/ 2336800 h 2583543"/>
              <a:gd name="connsiteX82" fmla="*/ 3585028 w 5736430"/>
              <a:gd name="connsiteY82" fmla="*/ 2322285 h 2583543"/>
              <a:gd name="connsiteX83" fmla="*/ 3672114 w 5736430"/>
              <a:gd name="connsiteY83" fmla="*/ 2293257 h 2583543"/>
              <a:gd name="connsiteX84" fmla="*/ 3831771 w 5736430"/>
              <a:gd name="connsiteY84" fmla="*/ 2278743 h 2583543"/>
              <a:gd name="connsiteX85" fmla="*/ 3947885 w 5736430"/>
              <a:gd name="connsiteY85" fmla="*/ 2177143 h 2583543"/>
              <a:gd name="connsiteX86" fmla="*/ 3991428 w 5736430"/>
              <a:gd name="connsiteY86" fmla="*/ 2148114 h 2583543"/>
              <a:gd name="connsiteX87" fmla="*/ 4122057 w 5736430"/>
              <a:gd name="connsiteY87" fmla="*/ 2162628 h 2583543"/>
              <a:gd name="connsiteX88" fmla="*/ 4209142 w 5736430"/>
              <a:gd name="connsiteY88" fmla="*/ 2177143 h 2583543"/>
              <a:gd name="connsiteX89" fmla="*/ 4455885 w 5736430"/>
              <a:gd name="connsiteY89" fmla="*/ 2162628 h 2583543"/>
              <a:gd name="connsiteX90" fmla="*/ 4499428 w 5736430"/>
              <a:gd name="connsiteY90" fmla="*/ 2133600 h 2583543"/>
              <a:gd name="connsiteX91" fmla="*/ 4572000 w 5736430"/>
              <a:gd name="connsiteY91" fmla="*/ 2061028 h 2583543"/>
              <a:gd name="connsiteX92" fmla="*/ 4630057 w 5736430"/>
              <a:gd name="connsiteY92" fmla="*/ 1973943 h 2583543"/>
              <a:gd name="connsiteX93" fmla="*/ 4630057 w 5736430"/>
              <a:gd name="connsiteY93" fmla="*/ 1973943 h 2583543"/>
              <a:gd name="connsiteX94" fmla="*/ 4760685 w 5736430"/>
              <a:gd name="connsiteY94" fmla="*/ 1944914 h 2583543"/>
              <a:gd name="connsiteX95" fmla="*/ 4920342 w 5736430"/>
              <a:gd name="connsiteY95" fmla="*/ 1930400 h 2583543"/>
              <a:gd name="connsiteX96" fmla="*/ 4963885 w 5736430"/>
              <a:gd name="connsiteY96" fmla="*/ 1901371 h 2583543"/>
              <a:gd name="connsiteX97" fmla="*/ 5007428 w 5736430"/>
              <a:gd name="connsiteY97" fmla="*/ 1886857 h 2583543"/>
              <a:gd name="connsiteX98" fmla="*/ 5094514 w 5736430"/>
              <a:gd name="connsiteY98" fmla="*/ 1828800 h 2583543"/>
              <a:gd name="connsiteX99" fmla="*/ 5109028 w 5736430"/>
              <a:gd name="connsiteY99" fmla="*/ 1785257 h 2583543"/>
              <a:gd name="connsiteX100" fmla="*/ 5109028 w 5736430"/>
              <a:gd name="connsiteY100" fmla="*/ 1785257 h 2583543"/>
              <a:gd name="connsiteX101" fmla="*/ 5297714 w 5736430"/>
              <a:gd name="connsiteY101" fmla="*/ 1741714 h 2583543"/>
              <a:gd name="connsiteX102" fmla="*/ 5341257 w 5736430"/>
              <a:gd name="connsiteY102" fmla="*/ 1727200 h 2583543"/>
              <a:gd name="connsiteX103" fmla="*/ 5471885 w 5736430"/>
              <a:gd name="connsiteY103" fmla="*/ 1698171 h 2583543"/>
              <a:gd name="connsiteX104" fmla="*/ 5558971 w 5736430"/>
              <a:gd name="connsiteY104" fmla="*/ 1640114 h 2583543"/>
              <a:gd name="connsiteX105" fmla="*/ 5675085 w 5736430"/>
              <a:gd name="connsiteY105" fmla="*/ 1596571 h 2583543"/>
              <a:gd name="connsiteX106" fmla="*/ 5675085 w 5736430"/>
              <a:gd name="connsiteY106" fmla="*/ 1582057 h 2583543"/>
              <a:gd name="connsiteX107" fmla="*/ 5689600 w 5736430"/>
              <a:gd name="connsiteY107" fmla="*/ 1335314 h 2583543"/>
              <a:gd name="connsiteX108" fmla="*/ 5689600 w 5736430"/>
              <a:gd name="connsiteY108" fmla="*/ 1335314 h 2583543"/>
              <a:gd name="connsiteX109" fmla="*/ 5704114 w 5736430"/>
              <a:gd name="connsiteY109" fmla="*/ 1204685 h 2583543"/>
              <a:gd name="connsiteX110" fmla="*/ 5733142 w 5736430"/>
              <a:gd name="connsiteY110" fmla="*/ 1117600 h 2583543"/>
              <a:gd name="connsiteX111" fmla="*/ 5718628 w 5736430"/>
              <a:gd name="connsiteY111" fmla="*/ 986971 h 2583543"/>
              <a:gd name="connsiteX112" fmla="*/ 5573485 w 5736430"/>
              <a:gd name="connsiteY112" fmla="*/ 972457 h 2583543"/>
              <a:gd name="connsiteX113" fmla="*/ 5486400 w 5736430"/>
              <a:gd name="connsiteY113" fmla="*/ 943428 h 2583543"/>
              <a:gd name="connsiteX114" fmla="*/ 5442857 w 5736430"/>
              <a:gd name="connsiteY114" fmla="*/ 928914 h 2583543"/>
              <a:gd name="connsiteX115" fmla="*/ 5399314 w 5736430"/>
              <a:gd name="connsiteY115" fmla="*/ 914400 h 2583543"/>
              <a:gd name="connsiteX116" fmla="*/ 5370285 w 5736430"/>
              <a:gd name="connsiteY116" fmla="*/ 449943 h 2583543"/>
              <a:gd name="connsiteX117" fmla="*/ 5341257 w 5736430"/>
              <a:gd name="connsiteY117" fmla="*/ 362857 h 2583543"/>
              <a:gd name="connsiteX118" fmla="*/ 5326742 w 5736430"/>
              <a:gd name="connsiteY118" fmla="*/ 319314 h 2583543"/>
              <a:gd name="connsiteX119" fmla="*/ 5283200 w 5736430"/>
              <a:gd name="connsiteY119" fmla="*/ 275771 h 2583543"/>
              <a:gd name="connsiteX120" fmla="*/ 5225142 w 5736430"/>
              <a:gd name="connsiteY120" fmla="*/ 130628 h 2583543"/>
              <a:gd name="connsiteX121" fmla="*/ 5210628 w 5736430"/>
              <a:gd name="connsiteY121" fmla="*/ 87085 h 2583543"/>
              <a:gd name="connsiteX122" fmla="*/ 5167085 w 5736430"/>
              <a:gd name="connsiteY122" fmla="*/ 58057 h 2583543"/>
              <a:gd name="connsiteX123" fmla="*/ 5109028 w 5736430"/>
              <a:gd name="connsiteY123" fmla="*/ 0 h 2583543"/>
              <a:gd name="connsiteX124" fmla="*/ 5094514 w 5736430"/>
              <a:gd name="connsiteY124" fmla="*/ 0 h 2583543"/>
              <a:gd name="connsiteX125" fmla="*/ 4194628 w 5736430"/>
              <a:gd name="connsiteY125" fmla="*/ 29028 h 2583543"/>
              <a:gd name="connsiteX126" fmla="*/ 4151085 w 5736430"/>
              <a:gd name="connsiteY126" fmla="*/ 43543 h 2583543"/>
              <a:gd name="connsiteX127" fmla="*/ 4064000 w 5736430"/>
              <a:gd name="connsiteY127" fmla="*/ 58057 h 2583543"/>
              <a:gd name="connsiteX128" fmla="*/ 3875314 w 5736430"/>
              <a:gd name="connsiteY128" fmla="*/ 87085 h 2583543"/>
              <a:gd name="connsiteX129" fmla="*/ 3817257 w 5736430"/>
              <a:gd name="connsiteY129" fmla="*/ 101600 h 2583543"/>
              <a:gd name="connsiteX130" fmla="*/ 3773714 w 5736430"/>
              <a:gd name="connsiteY130" fmla="*/ 116114 h 2583543"/>
              <a:gd name="connsiteX131" fmla="*/ 3628571 w 5736430"/>
              <a:gd name="connsiteY131" fmla="*/ 130628 h 2583543"/>
              <a:gd name="connsiteX132" fmla="*/ 3512457 w 5736430"/>
              <a:gd name="connsiteY132" fmla="*/ 159657 h 2583543"/>
              <a:gd name="connsiteX133" fmla="*/ 3425371 w 5736430"/>
              <a:gd name="connsiteY133" fmla="*/ 203200 h 2583543"/>
              <a:gd name="connsiteX134" fmla="*/ 3439885 w 5736430"/>
              <a:gd name="connsiteY134" fmla="*/ 159657 h 2583543"/>
              <a:gd name="connsiteX0" fmla="*/ 3439885 w 5736430"/>
              <a:gd name="connsiteY0" fmla="*/ 159657 h 2583543"/>
              <a:gd name="connsiteX1" fmla="*/ 3439885 w 5736430"/>
              <a:gd name="connsiteY1" fmla="*/ 159657 h 2583543"/>
              <a:gd name="connsiteX2" fmla="*/ 3323771 w 5736430"/>
              <a:gd name="connsiteY2" fmla="*/ 319314 h 2583543"/>
              <a:gd name="connsiteX3" fmla="*/ 3294742 w 5736430"/>
              <a:gd name="connsiteY3" fmla="*/ 362857 h 2583543"/>
              <a:gd name="connsiteX4" fmla="*/ 3193142 w 5736430"/>
              <a:gd name="connsiteY4" fmla="*/ 464457 h 2583543"/>
              <a:gd name="connsiteX5" fmla="*/ 3149600 w 5736430"/>
              <a:gd name="connsiteY5" fmla="*/ 493485 h 2583543"/>
              <a:gd name="connsiteX6" fmla="*/ 2946400 w 5736430"/>
              <a:gd name="connsiteY6" fmla="*/ 508000 h 2583543"/>
              <a:gd name="connsiteX7" fmla="*/ 2902857 w 5736430"/>
              <a:gd name="connsiteY7" fmla="*/ 522514 h 2583543"/>
              <a:gd name="connsiteX8" fmla="*/ 2859314 w 5736430"/>
              <a:gd name="connsiteY8" fmla="*/ 551543 h 2583543"/>
              <a:gd name="connsiteX9" fmla="*/ 2598057 w 5736430"/>
              <a:gd name="connsiteY9" fmla="*/ 566057 h 2583543"/>
              <a:gd name="connsiteX10" fmla="*/ 2467428 w 5736430"/>
              <a:gd name="connsiteY10" fmla="*/ 624114 h 2583543"/>
              <a:gd name="connsiteX11" fmla="*/ 2423885 w 5736430"/>
              <a:gd name="connsiteY11" fmla="*/ 638628 h 2583543"/>
              <a:gd name="connsiteX12" fmla="*/ 2351314 w 5736430"/>
              <a:gd name="connsiteY12" fmla="*/ 711200 h 2583543"/>
              <a:gd name="connsiteX13" fmla="*/ 2322285 w 5736430"/>
              <a:gd name="connsiteY13" fmla="*/ 754743 h 2583543"/>
              <a:gd name="connsiteX14" fmla="*/ 2278742 w 5736430"/>
              <a:gd name="connsiteY14" fmla="*/ 783771 h 2583543"/>
              <a:gd name="connsiteX15" fmla="*/ 2235200 w 5736430"/>
              <a:gd name="connsiteY15" fmla="*/ 827314 h 2583543"/>
              <a:gd name="connsiteX16" fmla="*/ 2191657 w 5736430"/>
              <a:gd name="connsiteY16" fmla="*/ 885371 h 2583543"/>
              <a:gd name="connsiteX17" fmla="*/ 2191657 w 5736430"/>
              <a:gd name="connsiteY17" fmla="*/ 870857 h 2583543"/>
              <a:gd name="connsiteX18" fmla="*/ 2104571 w 5736430"/>
              <a:gd name="connsiteY18" fmla="*/ 769257 h 2583543"/>
              <a:gd name="connsiteX19" fmla="*/ 2002971 w 5736430"/>
              <a:gd name="connsiteY19" fmla="*/ 754743 h 2583543"/>
              <a:gd name="connsiteX20" fmla="*/ 1509485 w 5736430"/>
              <a:gd name="connsiteY20" fmla="*/ 769257 h 2583543"/>
              <a:gd name="connsiteX21" fmla="*/ 1436914 w 5736430"/>
              <a:gd name="connsiteY21" fmla="*/ 841828 h 2583543"/>
              <a:gd name="connsiteX22" fmla="*/ 1393371 w 5736430"/>
              <a:gd name="connsiteY22" fmla="*/ 885371 h 2583543"/>
              <a:gd name="connsiteX23" fmla="*/ 1364342 w 5736430"/>
              <a:gd name="connsiteY23" fmla="*/ 928914 h 2583543"/>
              <a:gd name="connsiteX24" fmla="*/ 1277257 w 5736430"/>
              <a:gd name="connsiteY24" fmla="*/ 957943 h 2583543"/>
              <a:gd name="connsiteX25" fmla="*/ 1190171 w 5736430"/>
              <a:gd name="connsiteY25" fmla="*/ 986971 h 2583543"/>
              <a:gd name="connsiteX26" fmla="*/ 1146628 w 5736430"/>
              <a:gd name="connsiteY26" fmla="*/ 1001485 h 2583543"/>
              <a:gd name="connsiteX27" fmla="*/ 1059542 w 5736430"/>
              <a:gd name="connsiteY27" fmla="*/ 1016000 h 2583543"/>
              <a:gd name="connsiteX28" fmla="*/ 856342 w 5736430"/>
              <a:gd name="connsiteY28" fmla="*/ 1045028 h 2583543"/>
              <a:gd name="connsiteX29" fmla="*/ 812800 w 5736430"/>
              <a:gd name="connsiteY29" fmla="*/ 1059543 h 2583543"/>
              <a:gd name="connsiteX30" fmla="*/ 798285 w 5736430"/>
              <a:gd name="connsiteY30" fmla="*/ 1103085 h 2583543"/>
              <a:gd name="connsiteX31" fmla="*/ 740228 w 5736430"/>
              <a:gd name="connsiteY31" fmla="*/ 1117600 h 2583543"/>
              <a:gd name="connsiteX32" fmla="*/ 696685 w 5736430"/>
              <a:gd name="connsiteY32" fmla="*/ 1132114 h 2583543"/>
              <a:gd name="connsiteX33" fmla="*/ 609600 w 5736430"/>
              <a:gd name="connsiteY33" fmla="*/ 1175657 h 2583543"/>
              <a:gd name="connsiteX34" fmla="*/ 522514 w 5736430"/>
              <a:gd name="connsiteY34" fmla="*/ 1248228 h 2583543"/>
              <a:gd name="connsiteX35" fmla="*/ 464457 w 5736430"/>
              <a:gd name="connsiteY35" fmla="*/ 1277257 h 2583543"/>
              <a:gd name="connsiteX36" fmla="*/ 420914 w 5736430"/>
              <a:gd name="connsiteY36" fmla="*/ 1306285 h 2583543"/>
              <a:gd name="connsiteX37" fmla="*/ 377371 w 5736430"/>
              <a:gd name="connsiteY37" fmla="*/ 1320800 h 2583543"/>
              <a:gd name="connsiteX38" fmla="*/ 290285 w 5736430"/>
              <a:gd name="connsiteY38" fmla="*/ 1378857 h 2583543"/>
              <a:gd name="connsiteX39" fmla="*/ 246742 w 5736430"/>
              <a:gd name="connsiteY39" fmla="*/ 1407885 h 2583543"/>
              <a:gd name="connsiteX40" fmla="*/ 203200 w 5736430"/>
              <a:gd name="connsiteY40" fmla="*/ 1436914 h 2583543"/>
              <a:gd name="connsiteX41" fmla="*/ 116114 w 5736430"/>
              <a:gd name="connsiteY41" fmla="*/ 1567543 h 2583543"/>
              <a:gd name="connsiteX42" fmla="*/ 87085 w 5736430"/>
              <a:gd name="connsiteY42" fmla="*/ 1611085 h 2583543"/>
              <a:gd name="connsiteX43" fmla="*/ 72571 w 5736430"/>
              <a:gd name="connsiteY43" fmla="*/ 1654628 h 2583543"/>
              <a:gd name="connsiteX44" fmla="*/ 0 w 5736430"/>
              <a:gd name="connsiteY44" fmla="*/ 1785257 h 2583543"/>
              <a:gd name="connsiteX45" fmla="*/ 58057 w 5736430"/>
              <a:gd name="connsiteY45" fmla="*/ 1915885 h 2583543"/>
              <a:gd name="connsiteX46" fmla="*/ 101600 w 5736430"/>
              <a:gd name="connsiteY46" fmla="*/ 2002971 h 2583543"/>
              <a:gd name="connsiteX47" fmla="*/ 116114 w 5736430"/>
              <a:gd name="connsiteY47" fmla="*/ 2046514 h 2583543"/>
              <a:gd name="connsiteX48" fmla="*/ 159657 w 5736430"/>
              <a:gd name="connsiteY48" fmla="*/ 2075543 h 2583543"/>
              <a:gd name="connsiteX49" fmla="*/ 188685 w 5736430"/>
              <a:gd name="connsiteY49" fmla="*/ 2119085 h 2583543"/>
              <a:gd name="connsiteX50" fmla="*/ 275771 w 5736430"/>
              <a:gd name="connsiteY50" fmla="*/ 2162628 h 2583543"/>
              <a:gd name="connsiteX51" fmla="*/ 362857 w 5736430"/>
              <a:gd name="connsiteY51" fmla="*/ 2235200 h 2583543"/>
              <a:gd name="connsiteX52" fmla="*/ 406400 w 5736430"/>
              <a:gd name="connsiteY52" fmla="*/ 2278743 h 2583543"/>
              <a:gd name="connsiteX53" fmla="*/ 449942 w 5736430"/>
              <a:gd name="connsiteY53" fmla="*/ 2293257 h 2583543"/>
              <a:gd name="connsiteX54" fmla="*/ 493485 w 5736430"/>
              <a:gd name="connsiteY54" fmla="*/ 2322285 h 2583543"/>
              <a:gd name="connsiteX55" fmla="*/ 624114 w 5736430"/>
              <a:gd name="connsiteY55" fmla="*/ 2351314 h 2583543"/>
              <a:gd name="connsiteX56" fmla="*/ 642257 w 5736430"/>
              <a:gd name="connsiteY56" fmla="*/ 2454728 h 2583543"/>
              <a:gd name="connsiteX57" fmla="*/ 647700 w 5736430"/>
              <a:gd name="connsiteY57" fmla="*/ 2427514 h 2583543"/>
              <a:gd name="connsiteX58" fmla="*/ 743857 w 5736430"/>
              <a:gd name="connsiteY58" fmla="*/ 2442028 h 2583543"/>
              <a:gd name="connsiteX59" fmla="*/ 885371 w 5736430"/>
              <a:gd name="connsiteY59" fmla="*/ 2443843 h 2583543"/>
              <a:gd name="connsiteX60" fmla="*/ 1074057 w 5736430"/>
              <a:gd name="connsiteY60" fmla="*/ 2380343 h 2583543"/>
              <a:gd name="connsiteX61" fmla="*/ 1074057 w 5736430"/>
              <a:gd name="connsiteY61" fmla="*/ 2351314 h 2583543"/>
              <a:gd name="connsiteX62" fmla="*/ 1190171 w 5736430"/>
              <a:gd name="connsiteY62" fmla="*/ 2394857 h 2583543"/>
              <a:gd name="connsiteX63" fmla="*/ 1233714 w 5736430"/>
              <a:gd name="connsiteY63" fmla="*/ 2423885 h 2583543"/>
              <a:gd name="connsiteX64" fmla="*/ 1320800 w 5736430"/>
              <a:gd name="connsiteY64" fmla="*/ 2452914 h 2583543"/>
              <a:gd name="connsiteX65" fmla="*/ 1451428 w 5736430"/>
              <a:gd name="connsiteY65" fmla="*/ 2467428 h 2583543"/>
              <a:gd name="connsiteX66" fmla="*/ 1480457 w 5736430"/>
              <a:gd name="connsiteY66" fmla="*/ 2510971 h 2583543"/>
              <a:gd name="connsiteX67" fmla="*/ 1524000 w 5736430"/>
              <a:gd name="connsiteY67" fmla="*/ 2540000 h 2583543"/>
              <a:gd name="connsiteX68" fmla="*/ 1770742 w 5736430"/>
              <a:gd name="connsiteY68" fmla="*/ 2583543 h 2583543"/>
              <a:gd name="connsiteX69" fmla="*/ 2336800 w 5736430"/>
              <a:gd name="connsiteY69" fmla="*/ 2540000 h 2583543"/>
              <a:gd name="connsiteX70" fmla="*/ 2452914 w 5736430"/>
              <a:gd name="connsiteY70" fmla="*/ 2525485 h 2583543"/>
              <a:gd name="connsiteX71" fmla="*/ 2510971 w 5736430"/>
              <a:gd name="connsiteY71" fmla="*/ 2510971 h 2583543"/>
              <a:gd name="connsiteX72" fmla="*/ 2743200 w 5736430"/>
              <a:gd name="connsiteY72" fmla="*/ 2496457 h 2583543"/>
              <a:gd name="connsiteX73" fmla="*/ 2815771 w 5736430"/>
              <a:gd name="connsiteY73" fmla="*/ 2481943 h 2583543"/>
              <a:gd name="connsiteX74" fmla="*/ 2989942 w 5736430"/>
              <a:gd name="connsiteY74" fmla="*/ 2452914 h 2583543"/>
              <a:gd name="connsiteX75" fmla="*/ 3106057 w 5736430"/>
              <a:gd name="connsiteY75" fmla="*/ 2409371 h 2583543"/>
              <a:gd name="connsiteX76" fmla="*/ 3106057 w 5736430"/>
              <a:gd name="connsiteY76" fmla="*/ 2409371 h 2583543"/>
              <a:gd name="connsiteX77" fmla="*/ 3309257 w 5736430"/>
              <a:gd name="connsiteY77" fmla="*/ 2394857 h 2583543"/>
              <a:gd name="connsiteX78" fmla="*/ 3352800 w 5736430"/>
              <a:gd name="connsiteY78" fmla="*/ 2380343 h 2583543"/>
              <a:gd name="connsiteX79" fmla="*/ 3410857 w 5736430"/>
              <a:gd name="connsiteY79" fmla="*/ 2365828 h 2583543"/>
              <a:gd name="connsiteX80" fmla="*/ 3454400 w 5736430"/>
              <a:gd name="connsiteY80" fmla="*/ 2351314 h 2583543"/>
              <a:gd name="connsiteX81" fmla="*/ 3512457 w 5736430"/>
              <a:gd name="connsiteY81" fmla="*/ 2336800 h 2583543"/>
              <a:gd name="connsiteX82" fmla="*/ 3585028 w 5736430"/>
              <a:gd name="connsiteY82" fmla="*/ 2322285 h 2583543"/>
              <a:gd name="connsiteX83" fmla="*/ 3672114 w 5736430"/>
              <a:gd name="connsiteY83" fmla="*/ 2293257 h 2583543"/>
              <a:gd name="connsiteX84" fmla="*/ 3831771 w 5736430"/>
              <a:gd name="connsiteY84" fmla="*/ 2278743 h 2583543"/>
              <a:gd name="connsiteX85" fmla="*/ 3947885 w 5736430"/>
              <a:gd name="connsiteY85" fmla="*/ 2177143 h 2583543"/>
              <a:gd name="connsiteX86" fmla="*/ 3991428 w 5736430"/>
              <a:gd name="connsiteY86" fmla="*/ 2148114 h 2583543"/>
              <a:gd name="connsiteX87" fmla="*/ 4122057 w 5736430"/>
              <a:gd name="connsiteY87" fmla="*/ 2162628 h 2583543"/>
              <a:gd name="connsiteX88" fmla="*/ 4209142 w 5736430"/>
              <a:gd name="connsiteY88" fmla="*/ 2177143 h 2583543"/>
              <a:gd name="connsiteX89" fmla="*/ 4455885 w 5736430"/>
              <a:gd name="connsiteY89" fmla="*/ 2162628 h 2583543"/>
              <a:gd name="connsiteX90" fmla="*/ 4499428 w 5736430"/>
              <a:gd name="connsiteY90" fmla="*/ 2133600 h 2583543"/>
              <a:gd name="connsiteX91" fmla="*/ 4572000 w 5736430"/>
              <a:gd name="connsiteY91" fmla="*/ 2061028 h 2583543"/>
              <a:gd name="connsiteX92" fmla="*/ 4630057 w 5736430"/>
              <a:gd name="connsiteY92" fmla="*/ 1973943 h 2583543"/>
              <a:gd name="connsiteX93" fmla="*/ 4630057 w 5736430"/>
              <a:gd name="connsiteY93" fmla="*/ 1973943 h 2583543"/>
              <a:gd name="connsiteX94" fmla="*/ 4760685 w 5736430"/>
              <a:gd name="connsiteY94" fmla="*/ 1944914 h 2583543"/>
              <a:gd name="connsiteX95" fmla="*/ 4920342 w 5736430"/>
              <a:gd name="connsiteY95" fmla="*/ 1930400 h 2583543"/>
              <a:gd name="connsiteX96" fmla="*/ 4963885 w 5736430"/>
              <a:gd name="connsiteY96" fmla="*/ 1901371 h 2583543"/>
              <a:gd name="connsiteX97" fmla="*/ 5007428 w 5736430"/>
              <a:gd name="connsiteY97" fmla="*/ 1886857 h 2583543"/>
              <a:gd name="connsiteX98" fmla="*/ 5094514 w 5736430"/>
              <a:gd name="connsiteY98" fmla="*/ 1828800 h 2583543"/>
              <a:gd name="connsiteX99" fmla="*/ 5109028 w 5736430"/>
              <a:gd name="connsiteY99" fmla="*/ 1785257 h 2583543"/>
              <a:gd name="connsiteX100" fmla="*/ 5109028 w 5736430"/>
              <a:gd name="connsiteY100" fmla="*/ 1785257 h 2583543"/>
              <a:gd name="connsiteX101" fmla="*/ 5297714 w 5736430"/>
              <a:gd name="connsiteY101" fmla="*/ 1741714 h 2583543"/>
              <a:gd name="connsiteX102" fmla="*/ 5341257 w 5736430"/>
              <a:gd name="connsiteY102" fmla="*/ 1727200 h 2583543"/>
              <a:gd name="connsiteX103" fmla="*/ 5471885 w 5736430"/>
              <a:gd name="connsiteY103" fmla="*/ 1698171 h 2583543"/>
              <a:gd name="connsiteX104" fmla="*/ 5558971 w 5736430"/>
              <a:gd name="connsiteY104" fmla="*/ 1640114 h 2583543"/>
              <a:gd name="connsiteX105" fmla="*/ 5675085 w 5736430"/>
              <a:gd name="connsiteY105" fmla="*/ 1596571 h 2583543"/>
              <a:gd name="connsiteX106" fmla="*/ 5675085 w 5736430"/>
              <a:gd name="connsiteY106" fmla="*/ 1582057 h 2583543"/>
              <a:gd name="connsiteX107" fmla="*/ 5689600 w 5736430"/>
              <a:gd name="connsiteY107" fmla="*/ 1335314 h 2583543"/>
              <a:gd name="connsiteX108" fmla="*/ 5689600 w 5736430"/>
              <a:gd name="connsiteY108" fmla="*/ 1335314 h 2583543"/>
              <a:gd name="connsiteX109" fmla="*/ 5704114 w 5736430"/>
              <a:gd name="connsiteY109" fmla="*/ 1204685 h 2583543"/>
              <a:gd name="connsiteX110" fmla="*/ 5733142 w 5736430"/>
              <a:gd name="connsiteY110" fmla="*/ 1117600 h 2583543"/>
              <a:gd name="connsiteX111" fmla="*/ 5718628 w 5736430"/>
              <a:gd name="connsiteY111" fmla="*/ 986971 h 2583543"/>
              <a:gd name="connsiteX112" fmla="*/ 5573485 w 5736430"/>
              <a:gd name="connsiteY112" fmla="*/ 972457 h 2583543"/>
              <a:gd name="connsiteX113" fmla="*/ 5486400 w 5736430"/>
              <a:gd name="connsiteY113" fmla="*/ 943428 h 2583543"/>
              <a:gd name="connsiteX114" fmla="*/ 5442857 w 5736430"/>
              <a:gd name="connsiteY114" fmla="*/ 928914 h 2583543"/>
              <a:gd name="connsiteX115" fmla="*/ 5399314 w 5736430"/>
              <a:gd name="connsiteY115" fmla="*/ 914400 h 2583543"/>
              <a:gd name="connsiteX116" fmla="*/ 5370285 w 5736430"/>
              <a:gd name="connsiteY116" fmla="*/ 449943 h 2583543"/>
              <a:gd name="connsiteX117" fmla="*/ 5341257 w 5736430"/>
              <a:gd name="connsiteY117" fmla="*/ 362857 h 2583543"/>
              <a:gd name="connsiteX118" fmla="*/ 5326742 w 5736430"/>
              <a:gd name="connsiteY118" fmla="*/ 319314 h 2583543"/>
              <a:gd name="connsiteX119" fmla="*/ 5283200 w 5736430"/>
              <a:gd name="connsiteY119" fmla="*/ 275771 h 2583543"/>
              <a:gd name="connsiteX120" fmla="*/ 5225142 w 5736430"/>
              <a:gd name="connsiteY120" fmla="*/ 130628 h 2583543"/>
              <a:gd name="connsiteX121" fmla="*/ 5210628 w 5736430"/>
              <a:gd name="connsiteY121" fmla="*/ 87085 h 2583543"/>
              <a:gd name="connsiteX122" fmla="*/ 5167085 w 5736430"/>
              <a:gd name="connsiteY122" fmla="*/ 58057 h 2583543"/>
              <a:gd name="connsiteX123" fmla="*/ 5109028 w 5736430"/>
              <a:gd name="connsiteY123" fmla="*/ 0 h 2583543"/>
              <a:gd name="connsiteX124" fmla="*/ 5094514 w 5736430"/>
              <a:gd name="connsiteY124" fmla="*/ 0 h 2583543"/>
              <a:gd name="connsiteX125" fmla="*/ 4194628 w 5736430"/>
              <a:gd name="connsiteY125" fmla="*/ 29028 h 2583543"/>
              <a:gd name="connsiteX126" fmla="*/ 4151085 w 5736430"/>
              <a:gd name="connsiteY126" fmla="*/ 43543 h 2583543"/>
              <a:gd name="connsiteX127" fmla="*/ 4064000 w 5736430"/>
              <a:gd name="connsiteY127" fmla="*/ 58057 h 2583543"/>
              <a:gd name="connsiteX128" fmla="*/ 3875314 w 5736430"/>
              <a:gd name="connsiteY128" fmla="*/ 87085 h 2583543"/>
              <a:gd name="connsiteX129" fmla="*/ 3817257 w 5736430"/>
              <a:gd name="connsiteY129" fmla="*/ 101600 h 2583543"/>
              <a:gd name="connsiteX130" fmla="*/ 3773714 w 5736430"/>
              <a:gd name="connsiteY130" fmla="*/ 116114 h 2583543"/>
              <a:gd name="connsiteX131" fmla="*/ 3628571 w 5736430"/>
              <a:gd name="connsiteY131" fmla="*/ 130628 h 2583543"/>
              <a:gd name="connsiteX132" fmla="*/ 3512457 w 5736430"/>
              <a:gd name="connsiteY132" fmla="*/ 159657 h 2583543"/>
              <a:gd name="connsiteX133" fmla="*/ 3425371 w 5736430"/>
              <a:gd name="connsiteY133" fmla="*/ 203200 h 2583543"/>
              <a:gd name="connsiteX134" fmla="*/ 3439885 w 5736430"/>
              <a:gd name="connsiteY134" fmla="*/ 159657 h 2583543"/>
              <a:gd name="connsiteX0" fmla="*/ 3439885 w 5736430"/>
              <a:gd name="connsiteY0" fmla="*/ 159657 h 2583543"/>
              <a:gd name="connsiteX1" fmla="*/ 3439885 w 5736430"/>
              <a:gd name="connsiteY1" fmla="*/ 159657 h 2583543"/>
              <a:gd name="connsiteX2" fmla="*/ 3323771 w 5736430"/>
              <a:gd name="connsiteY2" fmla="*/ 319314 h 2583543"/>
              <a:gd name="connsiteX3" fmla="*/ 3294742 w 5736430"/>
              <a:gd name="connsiteY3" fmla="*/ 362857 h 2583543"/>
              <a:gd name="connsiteX4" fmla="*/ 3193142 w 5736430"/>
              <a:gd name="connsiteY4" fmla="*/ 464457 h 2583543"/>
              <a:gd name="connsiteX5" fmla="*/ 3149600 w 5736430"/>
              <a:gd name="connsiteY5" fmla="*/ 493485 h 2583543"/>
              <a:gd name="connsiteX6" fmla="*/ 2946400 w 5736430"/>
              <a:gd name="connsiteY6" fmla="*/ 508000 h 2583543"/>
              <a:gd name="connsiteX7" fmla="*/ 2902857 w 5736430"/>
              <a:gd name="connsiteY7" fmla="*/ 522514 h 2583543"/>
              <a:gd name="connsiteX8" fmla="*/ 2859314 w 5736430"/>
              <a:gd name="connsiteY8" fmla="*/ 551543 h 2583543"/>
              <a:gd name="connsiteX9" fmla="*/ 2598057 w 5736430"/>
              <a:gd name="connsiteY9" fmla="*/ 566057 h 2583543"/>
              <a:gd name="connsiteX10" fmla="*/ 2467428 w 5736430"/>
              <a:gd name="connsiteY10" fmla="*/ 624114 h 2583543"/>
              <a:gd name="connsiteX11" fmla="*/ 2423885 w 5736430"/>
              <a:gd name="connsiteY11" fmla="*/ 638628 h 2583543"/>
              <a:gd name="connsiteX12" fmla="*/ 2351314 w 5736430"/>
              <a:gd name="connsiteY12" fmla="*/ 711200 h 2583543"/>
              <a:gd name="connsiteX13" fmla="*/ 2322285 w 5736430"/>
              <a:gd name="connsiteY13" fmla="*/ 754743 h 2583543"/>
              <a:gd name="connsiteX14" fmla="*/ 2278742 w 5736430"/>
              <a:gd name="connsiteY14" fmla="*/ 783771 h 2583543"/>
              <a:gd name="connsiteX15" fmla="*/ 2235200 w 5736430"/>
              <a:gd name="connsiteY15" fmla="*/ 827314 h 2583543"/>
              <a:gd name="connsiteX16" fmla="*/ 2191657 w 5736430"/>
              <a:gd name="connsiteY16" fmla="*/ 885371 h 2583543"/>
              <a:gd name="connsiteX17" fmla="*/ 2191657 w 5736430"/>
              <a:gd name="connsiteY17" fmla="*/ 870857 h 2583543"/>
              <a:gd name="connsiteX18" fmla="*/ 2104571 w 5736430"/>
              <a:gd name="connsiteY18" fmla="*/ 769257 h 2583543"/>
              <a:gd name="connsiteX19" fmla="*/ 2002971 w 5736430"/>
              <a:gd name="connsiteY19" fmla="*/ 754743 h 2583543"/>
              <a:gd name="connsiteX20" fmla="*/ 1509485 w 5736430"/>
              <a:gd name="connsiteY20" fmla="*/ 769257 h 2583543"/>
              <a:gd name="connsiteX21" fmla="*/ 1436914 w 5736430"/>
              <a:gd name="connsiteY21" fmla="*/ 841828 h 2583543"/>
              <a:gd name="connsiteX22" fmla="*/ 1393371 w 5736430"/>
              <a:gd name="connsiteY22" fmla="*/ 885371 h 2583543"/>
              <a:gd name="connsiteX23" fmla="*/ 1364342 w 5736430"/>
              <a:gd name="connsiteY23" fmla="*/ 928914 h 2583543"/>
              <a:gd name="connsiteX24" fmla="*/ 1277257 w 5736430"/>
              <a:gd name="connsiteY24" fmla="*/ 957943 h 2583543"/>
              <a:gd name="connsiteX25" fmla="*/ 1190171 w 5736430"/>
              <a:gd name="connsiteY25" fmla="*/ 986971 h 2583543"/>
              <a:gd name="connsiteX26" fmla="*/ 1146628 w 5736430"/>
              <a:gd name="connsiteY26" fmla="*/ 1001485 h 2583543"/>
              <a:gd name="connsiteX27" fmla="*/ 1059542 w 5736430"/>
              <a:gd name="connsiteY27" fmla="*/ 1016000 h 2583543"/>
              <a:gd name="connsiteX28" fmla="*/ 856342 w 5736430"/>
              <a:gd name="connsiteY28" fmla="*/ 1045028 h 2583543"/>
              <a:gd name="connsiteX29" fmla="*/ 812800 w 5736430"/>
              <a:gd name="connsiteY29" fmla="*/ 1059543 h 2583543"/>
              <a:gd name="connsiteX30" fmla="*/ 798285 w 5736430"/>
              <a:gd name="connsiteY30" fmla="*/ 1103085 h 2583543"/>
              <a:gd name="connsiteX31" fmla="*/ 740228 w 5736430"/>
              <a:gd name="connsiteY31" fmla="*/ 1117600 h 2583543"/>
              <a:gd name="connsiteX32" fmla="*/ 696685 w 5736430"/>
              <a:gd name="connsiteY32" fmla="*/ 1132114 h 2583543"/>
              <a:gd name="connsiteX33" fmla="*/ 609600 w 5736430"/>
              <a:gd name="connsiteY33" fmla="*/ 1175657 h 2583543"/>
              <a:gd name="connsiteX34" fmla="*/ 522514 w 5736430"/>
              <a:gd name="connsiteY34" fmla="*/ 1248228 h 2583543"/>
              <a:gd name="connsiteX35" fmla="*/ 464457 w 5736430"/>
              <a:gd name="connsiteY35" fmla="*/ 1277257 h 2583543"/>
              <a:gd name="connsiteX36" fmla="*/ 420914 w 5736430"/>
              <a:gd name="connsiteY36" fmla="*/ 1306285 h 2583543"/>
              <a:gd name="connsiteX37" fmla="*/ 377371 w 5736430"/>
              <a:gd name="connsiteY37" fmla="*/ 1320800 h 2583543"/>
              <a:gd name="connsiteX38" fmla="*/ 290285 w 5736430"/>
              <a:gd name="connsiteY38" fmla="*/ 1378857 h 2583543"/>
              <a:gd name="connsiteX39" fmla="*/ 246742 w 5736430"/>
              <a:gd name="connsiteY39" fmla="*/ 1407885 h 2583543"/>
              <a:gd name="connsiteX40" fmla="*/ 203200 w 5736430"/>
              <a:gd name="connsiteY40" fmla="*/ 1436914 h 2583543"/>
              <a:gd name="connsiteX41" fmla="*/ 116114 w 5736430"/>
              <a:gd name="connsiteY41" fmla="*/ 1567543 h 2583543"/>
              <a:gd name="connsiteX42" fmla="*/ 87085 w 5736430"/>
              <a:gd name="connsiteY42" fmla="*/ 1611085 h 2583543"/>
              <a:gd name="connsiteX43" fmla="*/ 72571 w 5736430"/>
              <a:gd name="connsiteY43" fmla="*/ 1654628 h 2583543"/>
              <a:gd name="connsiteX44" fmla="*/ 0 w 5736430"/>
              <a:gd name="connsiteY44" fmla="*/ 1785257 h 2583543"/>
              <a:gd name="connsiteX45" fmla="*/ 58057 w 5736430"/>
              <a:gd name="connsiteY45" fmla="*/ 1915885 h 2583543"/>
              <a:gd name="connsiteX46" fmla="*/ 101600 w 5736430"/>
              <a:gd name="connsiteY46" fmla="*/ 2002971 h 2583543"/>
              <a:gd name="connsiteX47" fmla="*/ 116114 w 5736430"/>
              <a:gd name="connsiteY47" fmla="*/ 2046514 h 2583543"/>
              <a:gd name="connsiteX48" fmla="*/ 159657 w 5736430"/>
              <a:gd name="connsiteY48" fmla="*/ 2075543 h 2583543"/>
              <a:gd name="connsiteX49" fmla="*/ 188685 w 5736430"/>
              <a:gd name="connsiteY49" fmla="*/ 2119085 h 2583543"/>
              <a:gd name="connsiteX50" fmla="*/ 275771 w 5736430"/>
              <a:gd name="connsiteY50" fmla="*/ 2162628 h 2583543"/>
              <a:gd name="connsiteX51" fmla="*/ 362857 w 5736430"/>
              <a:gd name="connsiteY51" fmla="*/ 2235200 h 2583543"/>
              <a:gd name="connsiteX52" fmla="*/ 406400 w 5736430"/>
              <a:gd name="connsiteY52" fmla="*/ 2278743 h 2583543"/>
              <a:gd name="connsiteX53" fmla="*/ 449942 w 5736430"/>
              <a:gd name="connsiteY53" fmla="*/ 2293257 h 2583543"/>
              <a:gd name="connsiteX54" fmla="*/ 493485 w 5736430"/>
              <a:gd name="connsiteY54" fmla="*/ 2322285 h 2583543"/>
              <a:gd name="connsiteX55" fmla="*/ 586014 w 5736430"/>
              <a:gd name="connsiteY55" fmla="*/ 2414814 h 2583543"/>
              <a:gd name="connsiteX56" fmla="*/ 642257 w 5736430"/>
              <a:gd name="connsiteY56" fmla="*/ 2454728 h 2583543"/>
              <a:gd name="connsiteX57" fmla="*/ 647700 w 5736430"/>
              <a:gd name="connsiteY57" fmla="*/ 2427514 h 2583543"/>
              <a:gd name="connsiteX58" fmla="*/ 743857 w 5736430"/>
              <a:gd name="connsiteY58" fmla="*/ 2442028 h 2583543"/>
              <a:gd name="connsiteX59" fmla="*/ 885371 w 5736430"/>
              <a:gd name="connsiteY59" fmla="*/ 2443843 h 2583543"/>
              <a:gd name="connsiteX60" fmla="*/ 1074057 w 5736430"/>
              <a:gd name="connsiteY60" fmla="*/ 2380343 h 2583543"/>
              <a:gd name="connsiteX61" fmla="*/ 1074057 w 5736430"/>
              <a:gd name="connsiteY61" fmla="*/ 2351314 h 2583543"/>
              <a:gd name="connsiteX62" fmla="*/ 1190171 w 5736430"/>
              <a:gd name="connsiteY62" fmla="*/ 2394857 h 2583543"/>
              <a:gd name="connsiteX63" fmla="*/ 1233714 w 5736430"/>
              <a:gd name="connsiteY63" fmla="*/ 2423885 h 2583543"/>
              <a:gd name="connsiteX64" fmla="*/ 1320800 w 5736430"/>
              <a:gd name="connsiteY64" fmla="*/ 2452914 h 2583543"/>
              <a:gd name="connsiteX65" fmla="*/ 1451428 w 5736430"/>
              <a:gd name="connsiteY65" fmla="*/ 2467428 h 2583543"/>
              <a:gd name="connsiteX66" fmla="*/ 1480457 w 5736430"/>
              <a:gd name="connsiteY66" fmla="*/ 2510971 h 2583543"/>
              <a:gd name="connsiteX67" fmla="*/ 1524000 w 5736430"/>
              <a:gd name="connsiteY67" fmla="*/ 2540000 h 2583543"/>
              <a:gd name="connsiteX68" fmla="*/ 1770742 w 5736430"/>
              <a:gd name="connsiteY68" fmla="*/ 2583543 h 2583543"/>
              <a:gd name="connsiteX69" fmla="*/ 2336800 w 5736430"/>
              <a:gd name="connsiteY69" fmla="*/ 2540000 h 2583543"/>
              <a:gd name="connsiteX70" fmla="*/ 2452914 w 5736430"/>
              <a:gd name="connsiteY70" fmla="*/ 2525485 h 2583543"/>
              <a:gd name="connsiteX71" fmla="*/ 2510971 w 5736430"/>
              <a:gd name="connsiteY71" fmla="*/ 2510971 h 2583543"/>
              <a:gd name="connsiteX72" fmla="*/ 2743200 w 5736430"/>
              <a:gd name="connsiteY72" fmla="*/ 2496457 h 2583543"/>
              <a:gd name="connsiteX73" fmla="*/ 2815771 w 5736430"/>
              <a:gd name="connsiteY73" fmla="*/ 2481943 h 2583543"/>
              <a:gd name="connsiteX74" fmla="*/ 2989942 w 5736430"/>
              <a:gd name="connsiteY74" fmla="*/ 2452914 h 2583543"/>
              <a:gd name="connsiteX75" fmla="*/ 3106057 w 5736430"/>
              <a:gd name="connsiteY75" fmla="*/ 2409371 h 2583543"/>
              <a:gd name="connsiteX76" fmla="*/ 3106057 w 5736430"/>
              <a:gd name="connsiteY76" fmla="*/ 2409371 h 2583543"/>
              <a:gd name="connsiteX77" fmla="*/ 3309257 w 5736430"/>
              <a:gd name="connsiteY77" fmla="*/ 2394857 h 2583543"/>
              <a:gd name="connsiteX78" fmla="*/ 3352800 w 5736430"/>
              <a:gd name="connsiteY78" fmla="*/ 2380343 h 2583543"/>
              <a:gd name="connsiteX79" fmla="*/ 3410857 w 5736430"/>
              <a:gd name="connsiteY79" fmla="*/ 2365828 h 2583543"/>
              <a:gd name="connsiteX80" fmla="*/ 3454400 w 5736430"/>
              <a:gd name="connsiteY80" fmla="*/ 2351314 h 2583543"/>
              <a:gd name="connsiteX81" fmla="*/ 3512457 w 5736430"/>
              <a:gd name="connsiteY81" fmla="*/ 2336800 h 2583543"/>
              <a:gd name="connsiteX82" fmla="*/ 3585028 w 5736430"/>
              <a:gd name="connsiteY82" fmla="*/ 2322285 h 2583543"/>
              <a:gd name="connsiteX83" fmla="*/ 3672114 w 5736430"/>
              <a:gd name="connsiteY83" fmla="*/ 2293257 h 2583543"/>
              <a:gd name="connsiteX84" fmla="*/ 3831771 w 5736430"/>
              <a:gd name="connsiteY84" fmla="*/ 2278743 h 2583543"/>
              <a:gd name="connsiteX85" fmla="*/ 3947885 w 5736430"/>
              <a:gd name="connsiteY85" fmla="*/ 2177143 h 2583543"/>
              <a:gd name="connsiteX86" fmla="*/ 3991428 w 5736430"/>
              <a:gd name="connsiteY86" fmla="*/ 2148114 h 2583543"/>
              <a:gd name="connsiteX87" fmla="*/ 4122057 w 5736430"/>
              <a:gd name="connsiteY87" fmla="*/ 2162628 h 2583543"/>
              <a:gd name="connsiteX88" fmla="*/ 4209142 w 5736430"/>
              <a:gd name="connsiteY88" fmla="*/ 2177143 h 2583543"/>
              <a:gd name="connsiteX89" fmla="*/ 4455885 w 5736430"/>
              <a:gd name="connsiteY89" fmla="*/ 2162628 h 2583543"/>
              <a:gd name="connsiteX90" fmla="*/ 4499428 w 5736430"/>
              <a:gd name="connsiteY90" fmla="*/ 2133600 h 2583543"/>
              <a:gd name="connsiteX91" fmla="*/ 4572000 w 5736430"/>
              <a:gd name="connsiteY91" fmla="*/ 2061028 h 2583543"/>
              <a:gd name="connsiteX92" fmla="*/ 4630057 w 5736430"/>
              <a:gd name="connsiteY92" fmla="*/ 1973943 h 2583543"/>
              <a:gd name="connsiteX93" fmla="*/ 4630057 w 5736430"/>
              <a:gd name="connsiteY93" fmla="*/ 1973943 h 2583543"/>
              <a:gd name="connsiteX94" fmla="*/ 4760685 w 5736430"/>
              <a:gd name="connsiteY94" fmla="*/ 1944914 h 2583543"/>
              <a:gd name="connsiteX95" fmla="*/ 4920342 w 5736430"/>
              <a:gd name="connsiteY95" fmla="*/ 1930400 h 2583543"/>
              <a:gd name="connsiteX96" fmla="*/ 4963885 w 5736430"/>
              <a:gd name="connsiteY96" fmla="*/ 1901371 h 2583543"/>
              <a:gd name="connsiteX97" fmla="*/ 5007428 w 5736430"/>
              <a:gd name="connsiteY97" fmla="*/ 1886857 h 2583543"/>
              <a:gd name="connsiteX98" fmla="*/ 5094514 w 5736430"/>
              <a:gd name="connsiteY98" fmla="*/ 1828800 h 2583543"/>
              <a:gd name="connsiteX99" fmla="*/ 5109028 w 5736430"/>
              <a:gd name="connsiteY99" fmla="*/ 1785257 h 2583543"/>
              <a:gd name="connsiteX100" fmla="*/ 5109028 w 5736430"/>
              <a:gd name="connsiteY100" fmla="*/ 1785257 h 2583543"/>
              <a:gd name="connsiteX101" fmla="*/ 5297714 w 5736430"/>
              <a:gd name="connsiteY101" fmla="*/ 1741714 h 2583543"/>
              <a:gd name="connsiteX102" fmla="*/ 5341257 w 5736430"/>
              <a:gd name="connsiteY102" fmla="*/ 1727200 h 2583543"/>
              <a:gd name="connsiteX103" fmla="*/ 5471885 w 5736430"/>
              <a:gd name="connsiteY103" fmla="*/ 1698171 h 2583543"/>
              <a:gd name="connsiteX104" fmla="*/ 5558971 w 5736430"/>
              <a:gd name="connsiteY104" fmla="*/ 1640114 h 2583543"/>
              <a:gd name="connsiteX105" fmla="*/ 5675085 w 5736430"/>
              <a:gd name="connsiteY105" fmla="*/ 1596571 h 2583543"/>
              <a:gd name="connsiteX106" fmla="*/ 5675085 w 5736430"/>
              <a:gd name="connsiteY106" fmla="*/ 1582057 h 2583543"/>
              <a:gd name="connsiteX107" fmla="*/ 5689600 w 5736430"/>
              <a:gd name="connsiteY107" fmla="*/ 1335314 h 2583543"/>
              <a:gd name="connsiteX108" fmla="*/ 5689600 w 5736430"/>
              <a:gd name="connsiteY108" fmla="*/ 1335314 h 2583543"/>
              <a:gd name="connsiteX109" fmla="*/ 5704114 w 5736430"/>
              <a:gd name="connsiteY109" fmla="*/ 1204685 h 2583543"/>
              <a:gd name="connsiteX110" fmla="*/ 5733142 w 5736430"/>
              <a:gd name="connsiteY110" fmla="*/ 1117600 h 2583543"/>
              <a:gd name="connsiteX111" fmla="*/ 5718628 w 5736430"/>
              <a:gd name="connsiteY111" fmla="*/ 986971 h 2583543"/>
              <a:gd name="connsiteX112" fmla="*/ 5573485 w 5736430"/>
              <a:gd name="connsiteY112" fmla="*/ 972457 h 2583543"/>
              <a:gd name="connsiteX113" fmla="*/ 5486400 w 5736430"/>
              <a:gd name="connsiteY113" fmla="*/ 943428 h 2583543"/>
              <a:gd name="connsiteX114" fmla="*/ 5442857 w 5736430"/>
              <a:gd name="connsiteY114" fmla="*/ 928914 h 2583543"/>
              <a:gd name="connsiteX115" fmla="*/ 5399314 w 5736430"/>
              <a:gd name="connsiteY115" fmla="*/ 914400 h 2583543"/>
              <a:gd name="connsiteX116" fmla="*/ 5370285 w 5736430"/>
              <a:gd name="connsiteY116" fmla="*/ 449943 h 2583543"/>
              <a:gd name="connsiteX117" fmla="*/ 5341257 w 5736430"/>
              <a:gd name="connsiteY117" fmla="*/ 362857 h 2583543"/>
              <a:gd name="connsiteX118" fmla="*/ 5326742 w 5736430"/>
              <a:gd name="connsiteY118" fmla="*/ 319314 h 2583543"/>
              <a:gd name="connsiteX119" fmla="*/ 5283200 w 5736430"/>
              <a:gd name="connsiteY119" fmla="*/ 275771 h 2583543"/>
              <a:gd name="connsiteX120" fmla="*/ 5225142 w 5736430"/>
              <a:gd name="connsiteY120" fmla="*/ 130628 h 2583543"/>
              <a:gd name="connsiteX121" fmla="*/ 5210628 w 5736430"/>
              <a:gd name="connsiteY121" fmla="*/ 87085 h 2583543"/>
              <a:gd name="connsiteX122" fmla="*/ 5167085 w 5736430"/>
              <a:gd name="connsiteY122" fmla="*/ 58057 h 2583543"/>
              <a:gd name="connsiteX123" fmla="*/ 5109028 w 5736430"/>
              <a:gd name="connsiteY123" fmla="*/ 0 h 2583543"/>
              <a:gd name="connsiteX124" fmla="*/ 5094514 w 5736430"/>
              <a:gd name="connsiteY124" fmla="*/ 0 h 2583543"/>
              <a:gd name="connsiteX125" fmla="*/ 4194628 w 5736430"/>
              <a:gd name="connsiteY125" fmla="*/ 29028 h 2583543"/>
              <a:gd name="connsiteX126" fmla="*/ 4151085 w 5736430"/>
              <a:gd name="connsiteY126" fmla="*/ 43543 h 2583543"/>
              <a:gd name="connsiteX127" fmla="*/ 4064000 w 5736430"/>
              <a:gd name="connsiteY127" fmla="*/ 58057 h 2583543"/>
              <a:gd name="connsiteX128" fmla="*/ 3875314 w 5736430"/>
              <a:gd name="connsiteY128" fmla="*/ 87085 h 2583543"/>
              <a:gd name="connsiteX129" fmla="*/ 3817257 w 5736430"/>
              <a:gd name="connsiteY129" fmla="*/ 101600 h 2583543"/>
              <a:gd name="connsiteX130" fmla="*/ 3773714 w 5736430"/>
              <a:gd name="connsiteY130" fmla="*/ 116114 h 2583543"/>
              <a:gd name="connsiteX131" fmla="*/ 3628571 w 5736430"/>
              <a:gd name="connsiteY131" fmla="*/ 130628 h 2583543"/>
              <a:gd name="connsiteX132" fmla="*/ 3512457 w 5736430"/>
              <a:gd name="connsiteY132" fmla="*/ 159657 h 2583543"/>
              <a:gd name="connsiteX133" fmla="*/ 3425371 w 5736430"/>
              <a:gd name="connsiteY133" fmla="*/ 203200 h 2583543"/>
              <a:gd name="connsiteX134" fmla="*/ 3439885 w 5736430"/>
              <a:gd name="connsiteY134" fmla="*/ 159657 h 2583543"/>
              <a:gd name="connsiteX0" fmla="*/ 3439885 w 5736430"/>
              <a:gd name="connsiteY0" fmla="*/ 159657 h 2583543"/>
              <a:gd name="connsiteX1" fmla="*/ 3439885 w 5736430"/>
              <a:gd name="connsiteY1" fmla="*/ 159657 h 2583543"/>
              <a:gd name="connsiteX2" fmla="*/ 3323771 w 5736430"/>
              <a:gd name="connsiteY2" fmla="*/ 319314 h 2583543"/>
              <a:gd name="connsiteX3" fmla="*/ 3294742 w 5736430"/>
              <a:gd name="connsiteY3" fmla="*/ 362857 h 2583543"/>
              <a:gd name="connsiteX4" fmla="*/ 3193142 w 5736430"/>
              <a:gd name="connsiteY4" fmla="*/ 464457 h 2583543"/>
              <a:gd name="connsiteX5" fmla="*/ 3149600 w 5736430"/>
              <a:gd name="connsiteY5" fmla="*/ 493485 h 2583543"/>
              <a:gd name="connsiteX6" fmla="*/ 2946400 w 5736430"/>
              <a:gd name="connsiteY6" fmla="*/ 508000 h 2583543"/>
              <a:gd name="connsiteX7" fmla="*/ 2902857 w 5736430"/>
              <a:gd name="connsiteY7" fmla="*/ 522514 h 2583543"/>
              <a:gd name="connsiteX8" fmla="*/ 2859314 w 5736430"/>
              <a:gd name="connsiteY8" fmla="*/ 551543 h 2583543"/>
              <a:gd name="connsiteX9" fmla="*/ 2598057 w 5736430"/>
              <a:gd name="connsiteY9" fmla="*/ 566057 h 2583543"/>
              <a:gd name="connsiteX10" fmla="*/ 2467428 w 5736430"/>
              <a:gd name="connsiteY10" fmla="*/ 624114 h 2583543"/>
              <a:gd name="connsiteX11" fmla="*/ 2423885 w 5736430"/>
              <a:gd name="connsiteY11" fmla="*/ 638628 h 2583543"/>
              <a:gd name="connsiteX12" fmla="*/ 2351314 w 5736430"/>
              <a:gd name="connsiteY12" fmla="*/ 711200 h 2583543"/>
              <a:gd name="connsiteX13" fmla="*/ 2322285 w 5736430"/>
              <a:gd name="connsiteY13" fmla="*/ 754743 h 2583543"/>
              <a:gd name="connsiteX14" fmla="*/ 2278742 w 5736430"/>
              <a:gd name="connsiteY14" fmla="*/ 783771 h 2583543"/>
              <a:gd name="connsiteX15" fmla="*/ 2235200 w 5736430"/>
              <a:gd name="connsiteY15" fmla="*/ 827314 h 2583543"/>
              <a:gd name="connsiteX16" fmla="*/ 2191657 w 5736430"/>
              <a:gd name="connsiteY16" fmla="*/ 885371 h 2583543"/>
              <a:gd name="connsiteX17" fmla="*/ 2191657 w 5736430"/>
              <a:gd name="connsiteY17" fmla="*/ 870857 h 2583543"/>
              <a:gd name="connsiteX18" fmla="*/ 2104571 w 5736430"/>
              <a:gd name="connsiteY18" fmla="*/ 769257 h 2583543"/>
              <a:gd name="connsiteX19" fmla="*/ 2002971 w 5736430"/>
              <a:gd name="connsiteY19" fmla="*/ 754743 h 2583543"/>
              <a:gd name="connsiteX20" fmla="*/ 1509485 w 5736430"/>
              <a:gd name="connsiteY20" fmla="*/ 769257 h 2583543"/>
              <a:gd name="connsiteX21" fmla="*/ 1436914 w 5736430"/>
              <a:gd name="connsiteY21" fmla="*/ 841828 h 2583543"/>
              <a:gd name="connsiteX22" fmla="*/ 1393371 w 5736430"/>
              <a:gd name="connsiteY22" fmla="*/ 885371 h 2583543"/>
              <a:gd name="connsiteX23" fmla="*/ 1364342 w 5736430"/>
              <a:gd name="connsiteY23" fmla="*/ 928914 h 2583543"/>
              <a:gd name="connsiteX24" fmla="*/ 1277257 w 5736430"/>
              <a:gd name="connsiteY24" fmla="*/ 957943 h 2583543"/>
              <a:gd name="connsiteX25" fmla="*/ 1190171 w 5736430"/>
              <a:gd name="connsiteY25" fmla="*/ 986971 h 2583543"/>
              <a:gd name="connsiteX26" fmla="*/ 1146628 w 5736430"/>
              <a:gd name="connsiteY26" fmla="*/ 1001485 h 2583543"/>
              <a:gd name="connsiteX27" fmla="*/ 1059542 w 5736430"/>
              <a:gd name="connsiteY27" fmla="*/ 1016000 h 2583543"/>
              <a:gd name="connsiteX28" fmla="*/ 856342 w 5736430"/>
              <a:gd name="connsiteY28" fmla="*/ 1045028 h 2583543"/>
              <a:gd name="connsiteX29" fmla="*/ 812800 w 5736430"/>
              <a:gd name="connsiteY29" fmla="*/ 1059543 h 2583543"/>
              <a:gd name="connsiteX30" fmla="*/ 798285 w 5736430"/>
              <a:gd name="connsiteY30" fmla="*/ 1103085 h 2583543"/>
              <a:gd name="connsiteX31" fmla="*/ 740228 w 5736430"/>
              <a:gd name="connsiteY31" fmla="*/ 1117600 h 2583543"/>
              <a:gd name="connsiteX32" fmla="*/ 696685 w 5736430"/>
              <a:gd name="connsiteY32" fmla="*/ 1132114 h 2583543"/>
              <a:gd name="connsiteX33" fmla="*/ 609600 w 5736430"/>
              <a:gd name="connsiteY33" fmla="*/ 1175657 h 2583543"/>
              <a:gd name="connsiteX34" fmla="*/ 522514 w 5736430"/>
              <a:gd name="connsiteY34" fmla="*/ 1248228 h 2583543"/>
              <a:gd name="connsiteX35" fmla="*/ 464457 w 5736430"/>
              <a:gd name="connsiteY35" fmla="*/ 1277257 h 2583543"/>
              <a:gd name="connsiteX36" fmla="*/ 420914 w 5736430"/>
              <a:gd name="connsiteY36" fmla="*/ 1306285 h 2583543"/>
              <a:gd name="connsiteX37" fmla="*/ 377371 w 5736430"/>
              <a:gd name="connsiteY37" fmla="*/ 1320800 h 2583543"/>
              <a:gd name="connsiteX38" fmla="*/ 290285 w 5736430"/>
              <a:gd name="connsiteY38" fmla="*/ 1378857 h 2583543"/>
              <a:gd name="connsiteX39" fmla="*/ 246742 w 5736430"/>
              <a:gd name="connsiteY39" fmla="*/ 1407885 h 2583543"/>
              <a:gd name="connsiteX40" fmla="*/ 203200 w 5736430"/>
              <a:gd name="connsiteY40" fmla="*/ 1436914 h 2583543"/>
              <a:gd name="connsiteX41" fmla="*/ 116114 w 5736430"/>
              <a:gd name="connsiteY41" fmla="*/ 1567543 h 2583543"/>
              <a:gd name="connsiteX42" fmla="*/ 87085 w 5736430"/>
              <a:gd name="connsiteY42" fmla="*/ 1611085 h 2583543"/>
              <a:gd name="connsiteX43" fmla="*/ 72571 w 5736430"/>
              <a:gd name="connsiteY43" fmla="*/ 1654628 h 2583543"/>
              <a:gd name="connsiteX44" fmla="*/ 0 w 5736430"/>
              <a:gd name="connsiteY44" fmla="*/ 1785257 h 2583543"/>
              <a:gd name="connsiteX45" fmla="*/ 58057 w 5736430"/>
              <a:gd name="connsiteY45" fmla="*/ 1915885 h 2583543"/>
              <a:gd name="connsiteX46" fmla="*/ 101600 w 5736430"/>
              <a:gd name="connsiteY46" fmla="*/ 2002971 h 2583543"/>
              <a:gd name="connsiteX47" fmla="*/ 116114 w 5736430"/>
              <a:gd name="connsiteY47" fmla="*/ 2046514 h 2583543"/>
              <a:gd name="connsiteX48" fmla="*/ 159657 w 5736430"/>
              <a:gd name="connsiteY48" fmla="*/ 2075543 h 2583543"/>
              <a:gd name="connsiteX49" fmla="*/ 188685 w 5736430"/>
              <a:gd name="connsiteY49" fmla="*/ 2119085 h 2583543"/>
              <a:gd name="connsiteX50" fmla="*/ 275771 w 5736430"/>
              <a:gd name="connsiteY50" fmla="*/ 2162628 h 2583543"/>
              <a:gd name="connsiteX51" fmla="*/ 362857 w 5736430"/>
              <a:gd name="connsiteY51" fmla="*/ 2235200 h 2583543"/>
              <a:gd name="connsiteX52" fmla="*/ 406400 w 5736430"/>
              <a:gd name="connsiteY52" fmla="*/ 2278743 h 2583543"/>
              <a:gd name="connsiteX53" fmla="*/ 449942 w 5736430"/>
              <a:gd name="connsiteY53" fmla="*/ 2293257 h 2583543"/>
              <a:gd name="connsiteX54" fmla="*/ 493485 w 5736430"/>
              <a:gd name="connsiteY54" fmla="*/ 2322285 h 2583543"/>
              <a:gd name="connsiteX55" fmla="*/ 586014 w 5736430"/>
              <a:gd name="connsiteY55" fmla="*/ 2414814 h 2583543"/>
              <a:gd name="connsiteX56" fmla="*/ 642257 w 5736430"/>
              <a:gd name="connsiteY56" fmla="*/ 2454728 h 2583543"/>
              <a:gd name="connsiteX57" fmla="*/ 647700 w 5736430"/>
              <a:gd name="connsiteY57" fmla="*/ 2427514 h 2583543"/>
              <a:gd name="connsiteX58" fmla="*/ 743857 w 5736430"/>
              <a:gd name="connsiteY58" fmla="*/ 2442028 h 2583543"/>
              <a:gd name="connsiteX59" fmla="*/ 885371 w 5736430"/>
              <a:gd name="connsiteY59" fmla="*/ 2443843 h 2583543"/>
              <a:gd name="connsiteX60" fmla="*/ 1074057 w 5736430"/>
              <a:gd name="connsiteY60" fmla="*/ 2380343 h 2583543"/>
              <a:gd name="connsiteX61" fmla="*/ 1074057 w 5736430"/>
              <a:gd name="connsiteY61" fmla="*/ 2351314 h 2583543"/>
              <a:gd name="connsiteX62" fmla="*/ 1190171 w 5736430"/>
              <a:gd name="connsiteY62" fmla="*/ 2394857 h 2583543"/>
              <a:gd name="connsiteX63" fmla="*/ 1233714 w 5736430"/>
              <a:gd name="connsiteY63" fmla="*/ 2423885 h 2583543"/>
              <a:gd name="connsiteX64" fmla="*/ 1320800 w 5736430"/>
              <a:gd name="connsiteY64" fmla="*/ 2452914 h 2583543"/>
              <a:gd name="connsiteX65" fmla="*/ 1451428 w 5736430"/>
              <a:gd name="connsiteY65" fmla="*/ 2467428 h 2583543"/>
              <a:gd name="connsiteX66" fmla="*/ 1480457 w 5736430"/>
              <a:gd name="connsiteY66" fmla="*/ 2510971 h 2583543"/>
              <a:gd name="connsiteX67" fmla="*/ 1524000 w 5736430"/>
              <a:gd name="connsiteY67" fmla="*/ 2540000 h 2583543"/>
              <a:gd name="connsiteX68" fmla="*/ 1770742 w 5736430"/>
              <a:gd name="connsiteY68" fmla="*/ 2583543 h 2583543"/>
              <a:gd name="connsiteX69" fmla="*/ 2336800 w 5736430"/>
              <a:gd name="connsiteY69" fmla="*/ 2540000 h 2583543"/>
              <a:gd name="connsiteX70" fmla="*/ 2452914 w 5736430"/>
              <a:gd name="connsiteY70" fmla="*/ 2525485 h 2583543"/>
              <a:gd name="connsiteX71" fmla="*/ 2510971 w 5736430"/>
              <a:gd name="connsiteY71" fmla="*/ 2510971 h 2583543"/>
              <a:gd name="connsiteX72" fmla="*/ 2743200 w 5736430"/>
              <a:gd name="connsiteY72" fmla="*/ 2496457 h 2583543"/>
              <a:gd name="connsiteX73" fmla="*/ 2815771 w 5736430"/>
              <a:gd name="connsiteY73" fmla="*/ 2481943 h 2583543"/>
              <a:gd name="connsiteX74" fmla="*/ 2989942 w 5736430"/>
              <a:gd name="connsiteY74" fmla="*/ 2452914 h 2583543"/>
              <a:gd name="connsiteX75" fmla="*/ 3106057 w 5736430"/>
              <a:gd name="connsiteY75" fmla="*/ 2409371 h 2583543"/>
              <a:gd name="connsiteX76" fmla="*/ 3106057 w 5736430"/>
              <a:gd name="connsiteY76" fmla="*/ 2409371 h 2583543"/>
              <a:gd name="connsiteX77" fmla="*/ 3309257 w 5736430"/>
              <a:gd name="connsiteY77" fmla="*/ 2394857 h 2583543"/>
              <a:gd name="connsiteX78" fmla="*/ 3352800 w 5736430"/>
              <a:gd name="connsiteY78" fmla="*/ 2380343 h 2583543"/>
              <a:gd name="connsiteX79" fmla="*/ 3410857 w 5736430"/>
              <a:gd name="connsiteY79" fmla="*/ 2365828 h 2583543"/>
              <a:gd name="connsiteX80" fmla="*/ 3454400 w 5736430"/>
              <a:gd name="connsiteY80" fmla="*/ 2351314 h 2583543"/>
              <a:gd name="connsiteX81" fmla="*/ 3512457 w 5736430"/>
              <a:gd name="connsiteY81" fmla="*/ 2336800 h 2583543"/>
              <a:gd name="connsiteX82" fmla="*/ 3585028 w 5736430"/>
              <a:gd name="connsiteY82" fmla="*/ 2322285 h 2583543"/>
              <a:gd name="connsiteX83" fmla="*/ 3672114 w 5736430"/>
              <a:gd name="connsiteY83" fmla="*/ 2293257 h 2583543"/>
              <a:gd name="connsiteX84" fmla="*/ 3831771 w 5736430"/>
              <a:gd name="connsiteY84" fmla="*/ 2291443 h 2583543"/>
              <a:gd name="connsiteX85" fmla="*/ 3947885 w 5736430"/>
              <a:gd name="connsiteY85" fmla="*/ 2177143 h 2583543"/>
              <a:gd name="connsiteX86" fmla="*/ 3991428 w 5736430"/>
              <a:gd name="connsiteY86" fmla="*/ 2148114 h 2583543"/>
              <a:gd name="connsiteX87" fmla="*/ 4122057 w 5736430"/>
              <a:gd name="connsiteY87" fmla="*/ 2162628 h 2583543"/>
              <a:gd name="connsiteX88" fmla="*/ 4209142 w 5736430"/>
              <a:gd name="connsiteY88" fmla="*/ 2177143 h 2583543"/>
              <a:gd name="connsiteX89" fmla="*/ 4455885 w 5736430"/>
              <a:gd name="connsiteY89" fmla="*/ 2162628 h 2583543"/>
              <a:gd name="connsiteX90" fmla="*/ 4499428 w 5736430"/>
              <a:gd name="connsiteY90" fmla="*/ 2133600 h 2583543"/>
              <a:gd name="connsiteX91" fmla="*/ 4572000 w 5736430"/>
              <a:gd name="connsiteY91" fmla="*/ 2061028 h 2583543"/>
              <a:gd name="connsiteX92" fmla="*/ 4630057 w 5736430"/>
              <a:gd name="connsiteY92" fmla="*/ 1973943 h 2583543"/>
              <a:gd name="connsiteX93" fmla="*/ 4630057 w 5736430"/>
              <a:gd name="connsiteY93" fmla="*/ 1973943 h 2583543"/>
              <a:gd name="connsiteX94" fmla="*/ 4760685 w 5736430"/>
              <a:gd name="connsiteY94" fmla="*/ 1944914 h 2583543"/>
              <a:gd name="connsiteX95" fmla="*/ 4920342 w 5736430"/>
              <a:gd name="connsiteY95" fmla="*/ 1930400 h 2583543"/>
              <a:gd name="connsiteX96" fmla="*/ 4963885 w 5736430"/>
              <a:gd name="connsiteY96" fmla="*/ 1901371 h 2583543"/>
              <a:gd name="connsiteX97" fmla="*/ 5007428 w 5736430"/>
              <a:gd name="connsiteY97" fmla="*/ 1886857 h 2583543"/>
              <a:gd name="connsiteX98" fmla="*/ 5094514 w 5736430"/>
              <a:gd name="connsiteY98" fmla="*/ 1828800 h 2583543"/>
              <a:gd name="connsiteX99" fmla="*/ 5109028 w 5736430"/>
              <a:gd name="connsiteY99" fmla="*/ 1785257 h 2583543"/>
              <a:gd name="connsiteX100" fmla="*/ 5109028 w 5736430"/>
              <a:gd name="connsiteY100" fmla="*/ 1785257 h 2583543"/>
              <a:gd name="connsiteX101" fmla="*/ 5297714 w 5736430"/>
              <a:gd name="connsiteY101" fmla="*/ 1741714 h 2583543"/>
              <a:gd name="connsiteX102" fmla="*/ 5341257 w 5736430"/>
              <a:gd name="connsiteY102" fmla="*/ 1727200 h 2583543"/>
              <a:gd name="connsiteX103" fmla="*/ 5471885 w 5736430"/>
              <a:gd name="connsiteY103" fmla="*/ 1698171 h 2583543"/>
              <a:gd name="connsiteX104" fmla="*/ 5558971 w 5736430"/>
              <a:gd name="connsiteY104" fmla="*/ 1640114 h 2583543"/>
              <a:gd name="connsiteX105" fmla="*/ 5675085 w 5736430"/>
              <a:gd name="connsiteY105" fmla="*/ 1596571 h 2583543"/>
              <a:gd name="connsiteX106" fmla="*/ 5675085 w 5736430"/>
              <a:gd name="connsiteY106" fmla="*/ 1582057 h 2583543"/>
              <a:gd name="connsiteX107" fmla="*/ 5689600 w 5736430"/>
              <a:gd name="connsiteY107" fmla="*/ 1335314 h 2583543"/>
              <a:gd name="connsiteX108" fmla="*/ 5689600 w 5736430"/>
              <a:gd name="connsiteY108" fmla="*/ 1335314 h 2583543"/>
              <a:gd name="connsiteX109" fmla="*/ 5704114 w 5736430"/>
              <a:gd name="connsiteY109" fmla="*/ 1204685 h 2583543"/>
              <a:gd name="connsiteX110" fmla="*/ 5733142 w 5736430"/>
              <a:gd name="connsiteY110" fmla="*/ 1117600 h 2583543"/>
              <a:gd name="connsiteX111" fmla="*/ 5718628 w 5736430"/>
              <a:gd name="connsiteY111" fmla="*/ 986971 h 2583543"/>
              <a:gd name="connsiteX112" fmla="*/ 5573485 w 5736430"/>
              <a:gd name="connsiteY112" fmla="*/ 972457 h 2583543"/>
              <a:gd name="connsiteX113" fmla="*/ 5486400 w 5736430"/>
              <a:gd name="connsiteY113" fmla="*/ 943428 h 2583543"/>
              <a:gd name="connsiteX114" fmla="*/ 5442857 w 5736430"/>
              <a:gd name="connsiteY114" fmla="*/ 928914 h 2583543"/>
              <a:gd name="connsiteX115" fmla="*/ 5399314 w 5736430"/>
              <a:gd name="connsiteY115" fmla="*/ 914400 h 2583543"/>
              <a:gd name="connsiteX116" fmla="*/ 5370285 w 5736430"/>
              <a:gd name="connsiteY116" fmla="*/ 449943 h 2583543"/>
              <a:gd name="connsiteX117" fmla="*/ 5341257 w 5736430"/>
              <a:gd name="connsiteY117" fmla="*/ 362857 h 2583543"/>
              <a:gd name="connsiteX118" fmla="*/ 5326742 w 5736430"/>
              <a:gd name="connsiteY118" fmla="*/ 319314 h 2583543"/>
              <a:gd name="connsiteX119" fmla="*/ 5283200 w 5736430"/>
              <a:gd name="connsiteY119" fmla="*/ 275771 h 2583543"/>
              <a:gd name="connsiteX120" fmla="*/ 5225142 w 5736430"/>
              <a:gd name="connsiteY120" fmla="*/ 130628 h 2583543"/>
              <a:gd name="connsiteX121" fmla="*/ 5210628 w 5736430"/>
              <a:gd name="connsiteY121" fmla="*/ 87085 h 2583543"/>
              <a:gd name="connsiteX122" fmla="*/ 5167085 w 5736430"/>
              <a:gd name="connsiteY122" fmla="*/ 58057 h 2583543"/>
              <a:gd name="connsiteX123" fmla="*/ 5109028 w 5736430"/>
              <a:gd name="connsiteY123" fmla="*/ 0 h 2583543"/>
              <a:gd name="connsiteX124" fmla="*/ 5094514 w 5736430"/>
              <a:gd name="connsiteY124" fmla="*/ 0 h 2583543"/>
              <a:gd name="connsiteX125" fmla="*/ 4194628 w 5736430"/>
              <a:gd name="connsiteY125" fmla="*/ 29028 h 2583543"/>
              <a:gd name="connsiteX126" fmla="*/ 4151085 w 5736430"/>
              <a:gd name="connsiteY126" fmla="*/ 43543 h 2583543"/>
              <a:gd name="connsiteX127" fmla="*/ 4064000 w 5736430"/>
              <a:gd name="connsiteY127" fmla="*/ 58057 h 2583543"/>
              <a:gd name="connsiteX128" fmla="*/ 3875314 w 5736430"/>
              <a:gd name="connsiteY128" fmla="*/ 87085 h 2583543"/>
              <a:gd name="connsiteX129" fmla="*/ 3817257 w 5736430"/>
              <a:gd name="connsiteY129" fmla="*/ 101600 h 2583543"/>
              <a:gd name="connsiteX130" fmla="*/ 3773714 w 5736430"/>
              <a:gd name="connsiteY130" fmla="*/ 116114 h 2583543"/>
              <a:gd name="connsiteX131" fmla="*/ 3628571 w 5736430"/>
              <a:gd name="connsiteY131" fmla="*/ 130628 h 2583543"/>
              <a:gd name="connsiteX132" fmla="*/ 3512457 w 5736430"/>
              <a:gd name="connsiteY132" fmla="*/ 159657 h 2583543"/>
              <a:gd name="connsiteX133" fmla="*/ 3425371 w 5736430"/>
              <a:gd name="connsiteY133" fmla="*/ 203200 h 2583543"/>
              <a:gd name="connsiteX134" fmla="*/ 3439885 w 5736430"/>
              <a:gd name="connsiteY134" fmla="*/ 159657 h 2583543"/>
              <a:gd name="connsiteX0" fmla="*/ 3439885 w 5736430"/>
              <a:gd name="connsiteY0" fmla="*/ 159657 h 2583543"/>
              <a:gd name="connsiteX1" fmla="*/ 3439885 w 5736430"/>
              <a:gd name="connsiteY1" fmla="*/ 159657 h 2583543"/>
              <a:gd name="connsiteX2" fmla="*/ 3323771 w 5736430"/>
              <a:gd name="connsiteY2" fmla="*/ 319314 h 2583543"/>
              <a:gd name="connsiteX3" fmla="*/ 3294742 w 5736430"/>
              <a:gd name="connsiteY3" fmla="*/ 362857 h 2583543"/>
              <a:gd name="connsiteX4" fmla="*/ 3193142 w 5736430"/>
              <a:gd name="connsiteY4" fmla="*/ 464457 h 2583543"/>
              <a:gd name="connsiteX5" fmla="*/ 3149600 w 5736430"/>
              <a:gd name="connsiteY5" fmla="*/ 493485 h 2583543"/>
              <a:gd name="connsiteX6" fmla="*/ 2946400 w 5736430"/>
              <a:gd name="connsiteY6" fmla="*/ 508000 h 2583543"/>
              <a:gd name="connsiteX7" fmla="*/ 2902857 w 5736430"/>
              <a:gd name="connsiteY7" fmla="*/ 522514 h 2583543"/>
              <a:gd name="connsiteX8" fmla="*/ 2859314 w 5736430"/>
              <a:gd name="connsiteY8" fmla="*/ 551543 h 2583543"/>
              <a:gd name="connsiteX9" fmla="*/ 2598057 w 5736430"/>
              <a:gd name="connsiteY9" fmla="*/ 566057 h 2583543"/>
              <a:gd name="connsiteX10" fmla="*/ 2467428 w 5736430"/>
              <a:gd name="connsiteY10" fmla="*/ 624114 h 2583543"/>
              <a:gd name="connsiteX11" fmla="*/ 2423885 w 5736430"/>
              <a:gd name="connsiteY11" fmla="*/ 638628 h 2583543"/>
              <a:gd name="connsiteX12" fmla="*/ 2351314 w 5736430"/>
              <a:gd name="connsiteY12" fmla="*/ 711200 h 2583543"/>
              <a:gd name="connsiteX13" fmla="*/ 2322285 w 5736430"/>
              <a:gd name="connsiteY13" fmla="*/ 754743 h 2583543"/>
              <a:gd name="connsiteX14" fmla="*/ 2278742 w 5736430"/>
              <a:gd name="connsiteY14" fmla="*/ 783771 h 2583543"/>
              <a:gd name="connsiteX15" fmla="*/ 2235200 w 5736430"/>
              <a:gd name="connsiteY15" fmla="*/ 827314 h 2583543"/>
              <a:gd name="connsiteX16" fmla="*/ 2191657 w 5736430"/>
              <a:gd name="connsiteY16" fmla="*/ 885371 h 2583543"/>
              <a:gd name="connsiteX17" fmla="*/ 2191657 w 5736430"/>
              <a:gd name="connsiteY17" fmla="*/ 870857 h 2583543"/>
              <a:gd name="connsiteX18" fmla="*/ 2104571 w 5736430"/>
              <a:gd name="connsiteY18" fmla="*/ 769257 h 2583543"/>
              <a:gd name="connsiteX19" fmla="*/ 2002971 w 5736430"/>
              <a:gd name="connsiteY19" fmla="*/ 754743 h 2583543"/>
              <a:gd name="connsiteX20" fmla="*/ 1509485 w 5736430"/>
              <a:gd name="connsiteY20" fmla="*/ 769257 h 2583543"/>
              <a:gd name="connsiteX21" fmla="*/ 1436914 w 5736430"/>
              <a:gd name="connsiteY21" fmla="*/ 841828 h 2583543"/>
              <a:gd name="connsiteX22" fmla="*/ 1393371 w 5736430"/>
              <a:gd name="connsiteY22" fmla="*/ 885371 h 2583543"/>
              <a:gd name="connsiteX23" fmla="*/ 1364342 w 5736430"/>
              <a:gd name="connsiteY23" fmla="*/ 928914 h 2583543"/>
              <a:gd name="connsiteX24" fmla="*/ 1277257 w 5736430"/>
              <a:gd name="connsiteY24" fmla="*/ 957943 h 2583543"/>
              <a:gd name="connsiteX25" fmla="*/ 1190171 w 5736430"/>
              <a:gd name="connsiteY25" fmla="*/ 986971 h 2583543"/>
              <a:gd name="connsiteX26" fmla="*/ 1146628 w 5736430"/>
              <a:gd name="connsiteY26" fmla="*/ 1001485 h 2583543"/>
              <a:gd name="connsiteX27" fmla="*/ 1059542 w 5736430"/>
              <a:gd name="connsiteY27" fmla="*/ 1016000 h 2583543"/>
              <a:gd name="connsiteX28" fmla="*/ 856342 w 5736430"/>
              <a:gd name="connsiteY28" fmla="*/ 1045028 h 2583543"/>
              <a:gd name="connsiteX29" fmla="*/ 812800 w 5736430"/>
              <a:gd name="connsiteY29" fmla="*/ 1059543 h 2583543"/>
              <a:gd name="connsiteX30" fmla="*/ 798285 w 5736430"/>
              <a:gd name="connsiteY30" fmla="*/ 1103085 h 2583543"/>
              <a:gd name="connsiteX31" fmla="*/ 740228 w 5736430"/>
              <a:gd name="connsiteY31" fmla="*/ 1117600 h 2583543"/>
              <a:gd name="connsiteX32" fmla="*/ 696685 w 5736430"/>
              <a:gd name="connsiteY32" fmla="*/ 1132114 h 2583543"/>
              <a:gd name="connsiteX33" fmla="*/ 609600 w 5736430"/>
              <a:gd name="connsiteY33" fmla="*/ 1175657 h 2583543"/>
              <a:gd name="connsiteX34" fmla="*/ 522514 w 5736430"/>
              <a:gd name="connsiteY34" fmla="*/ 1248228 h 2583543"/>
              <a:gd name="connsiteX35" fmla="*/ 464457 w 5736430"/>
              <a:gd name="connsiteY35" fmla="*/ 1277257 h 2583543"/>
              <a:gd name="connsiteX36" fmla="*/ 420914 w 5736430"/>
              <a:gd name="connsiteY36" fmla="*/ 1306285 h 2583543"/>
              <a:gd name="connsiteX37" fmla="*/ 377371 w 5736430"/>
              <a:gd name="connsiteY37" fmla="*/ 1320800 h 2583543"/>
              <a:gd name="connsiteX38" fmla="*/ 290285 w 5736430"/>
              <a:gd name="connsiteY38" fmla="*/ 1378857 h 2583543"/>
              <a:gd name="connsiteX39" fmla="*/ 246742 w 5736430"/>
              <a:gd name="connsiteY39" fmla="*/ 1407885 h 2583543"/>
              <a:gd name="connsiteX40" fmla="*/ 203200 w 5736430"/>
              <a:gd name="connsiteY40" fmla="*/ 1436914 h 2583543"/>
              <a:gd name="connsiteX41" fmla="*/ 116114 w 5736430"/>
              <a:gd name="connsiteY41" fmla="*/ 1567543 h 2583543"/>
              <a:gd name="connsiteX42" fmla="*/ 87085 w 5736430"/>
              <a:gd name="connsiteY42" fmla="*/ 1611085 h 2583543"/>
              <a:gd name="connsiteX43" fmla="*/ 72571 w 5736430"/>
              <a:gd name="connsiteY43" fmla="*/ 1654628 h 2583543"/>
              <a:gd name="connsiteX44" fmla="*/ 0 w 5736430"/>
              <a:gd name="connsiteY44" fmla="*/ 1785257 h 2583543"/>
              <a:gd name="connsiteX45" fmla="*/ 58057 w 5736430"/>
              <a:gd name="connsiteY45" fmla="*/ 1915885 h 2583543"/>
              <a:gd name="connsiteX46" fmla="*/ 101600 w 5736430"/>
              <a:gd name="connsiteY46" fmla="*/ 2002971 h 2583543"/>
              <a:gd name="connsiteX47" fmla="*/ 116114 w 5736430"/>
              <a:gd name="connsiteY47" fmla="*/ 2046514 h 2583543"/>
              <a:gd name="connsiteX48" fmla="*/ 159657 w 5736430"/>
              <a:gd name="connsiteY48" fmla="*/ 2075543 h 2583543"/>
              <a:gd name="connsiteX49" fmla="*/ 188685 w 5736430"/>
              <a:gd name="connsiteY49" fmla="*/ 2119085 h 2583543"/>
              <a:gd name="connsiteX50" fmla="*/ 275771 w 5736430"/>
              <a:gd name="connsiteY50" fmla="*/ 2162628 h 2583543"/>
              <a:gd name="connsiteX51" fmla="*/ 362857 w 5736430"/>
              <a:gd name="connsiteY51" fmla="*/ 2235200 h 2583543"/>
              <a:gd name="connsiteX52" fmla="*/ 406400 w 5736430"/>
              <a:gd name="connsiteY52" fmla="*/ 2278743 h 2583543"/>
              <a:gd name="connsiteX53" fmla="*/ 449942 w 5736430"/>
              <a:gd name="connsiteY53" fmla="*/ 2293257 h 2583543"/>
              <a:gd name="connsiteX54" fmla="*/ 493485 w 5736430"/>
              <a:gd name="connsiteY54" fmla="*/ 2322285 h 2583543"/>
              <a:gd name="connsiteX55" fmla="*/ 586014 w 5736430"/>
              <a:gd name="connsiteY55" fmla="*/ 2414814 h 2583543"/>
              <a:gd name="connsiteX56" fmla="*/ 642257 w 5736430"/>
              <a:gd name="connsiteY56" fmla="*/ 2454728 h 2583543"/>
              <a:gd name="connsiteX57" fmla="*/ 647700 w 5736430"/>
              <a:gd name="connsiteY57" fmla="*/ 2427514 h 2583543"/>
              <a:gd name="connsiteX58" fmla="*/ 743857 w 5736430"/>
              <a:gd name="connsiteY58" fmla="*/ 2442028 h 2583543"/>
              <a:gd name="connsiteX59" fmla="*/ 885371 w 5736430"/>
              <a:gd name="connsiteY59" fmla="*/ 2443843 h 2583543"/>
              <a:gd name="connsiteX60" fmla="*/ 1074057 w 5736430"/>
              <a:gd name="connsiteY60" fmla="*/ 2380343 h 2583543"/>
              <a:gd name="connsiteX61" fmla="*/ 1074057 w 5736430"/>
              <a:gd name="connsiteY61" fmla="*/ 2351314 h 2583543"/>
              <a:gd name="connsiteX62" fmla="*/ 1190171 w 5736430"/>
              <a:gd name="connsiteY62" fmla="*/ 2394857 h 2583543"/>
              <a:gd name="connsiteX63" fmla="*/ 1233714 w 5736430"/>
              <a:gd name="connsiteY63" fmla="*/ 2423885 h 2583543"/>
              <a:gd name="connsiteX64" fmla="*/ 1320800 w 5736430"/>
              <a:gd name="connsiteY64" fmla="*/ 2452914 h 2583543"/>
              <a:gd name="connsiteX65" fmla="*/ 1451428 w 5736430"/>
              <a:gd name="connsiteY65" fmla="*/ 2467428 h 2583543"/>
              <a:gd name="connsiteX66" fmla="*/ 1480457 w 5736430"/>
              <a:gd name="connsiteY66" fmla="*/ 2510971 h 2583543"/>
              <a:gd name="connsiteX67" fmla="*/ 1524000 w 5736430"/>
              <a:gd name="connsiteY67" fmla="*/ 2540000 h 2583543"/>
              <a:gd name="connsiteX68" fmla="*/ 1770742 w 5736430"/>
              <a:gd name="connsiteY68" fmla="*/ 2583543 h 2583543"/>
              <a:gd name="connsiteX69" fmla="*/ 2336800 w 5736430"/>
              <a:gd name="connsiteY69" fmla="*/ 2540000 h 2583543"/>
              <a:gd name="connsiteX70" fmla="*/ 2452914 w 5736430"/>
              <a:gd name="connsiteY70" fmla="*/ 2525485 h 2583543"/>
              <a:gd name="connsiteX71" fmla="*/ 2510971 w 5736430"/>
              <a:gd name="connsiteY71" fmla="*/ 2510971 h 2583543"/>
              <a:gd name="connsiteX72" fmla="*/ 2743200 w 5736430"/>
              <a:gd name="connsiteY72" fmla="*/ 2496457 h 2583543"/>
              <a:gd name="connsiteX73" fmla="*/ 2815771 w 5736430"/>
              <a:gd name="connsiteY73" fmla="*/ 2481943 h 2583543"/>
              <a:gd name="connsiteX74" fmla="*/ 2989942 w 5736430"/>
              <a:gd name="connsiteY74" fmla="*/ 2452914 h 2583543"/>
              <a:gd name="connsiteX75" fmla="*/ 3106057 w 5736430"/>
              <a:gd name="connsiteY75" fmla="*/ 2409371 h 2583543"/>
              <a:gd name="connsiteX76" fmla="*/ 3106057 w 5736430"/>
              <a:gd name="connsiteY76" fmla="*/ 2409371 h 2583543"/>
              <a:gd name="connsiteX77" fmla="*/ 3309257 w 5736430"/>
              <a:gd name="connsiteY77" fmla="*/ 2394857 h 2583543"/>
              <a:gd name="connsiteX78" fmla="*/ 3352800 w 5736430"/>
              <a:gd name="connsiteY78" fmla="*/ 2380343 h 2583543"/>
              <a:gd name="connsiteX79" fmla="*/ 3410857 w 5736430"/>
              <a:gd name="connsiteY79" fmla="*/ 2365828 h 2583543"/>
              <a:gd name="connsiteX80" fmla="*/ 3454400 w 5736430"/>
              <a:gd name="connsiteY80" fmla="*/ 2351314 h 2583543"/>
              <a:gd name="connsiteX81" fmla="*/ 3512457 w 5736430"/>
              <a:gd name="connsiteY81" fmla="*/ 2336800 h 2583543"/>
              <a:gd name="connsiteX82" fmla="*/ 3585028 w 5736430"/>
              <a:gd name="connsiteY82" fmla="*/ 2322285 h 2583543"/>
              <a:gd name="connsiteX83" fmla="*/ 3659414 w 5736430"/>
              <a:gd name="connsiteY83" fmla="*/ 2394857 h 2583543"/>
              <a:gd name="connsiteX84" fmla="*/ 3831771 w 5736430"/>
              <a:gd name="connsiteY84" fmla="*/ 2291443 h 2583543"/>
              <a:gd name="connsiteX85" fmla="*/ 3947885 w 5736430"/>
              <a:gd name="connsiteY85" fmla="*/ 2177143 h 2583543"/>
              <a:gd name="connsiteX86" fmla="*/ 3991428 w 5736430"/>
              <a:gd name="connsiteY86" fmla="*/ 2148114 h 2583543"/>
              <a:gd name="connsiteX87" fmla="*/ 4122057 w 5736430"/>
              <a:gd name="connsiteY87" fmla="*/ 2162628 h 2583543"/>
              <a:gd name="connsiteX88" fmla="*/ 4209142 w 5736430"/>
              <a:gd name="connsiteY88" fmla="*/ 2177143 h 2583543"/>
              <a:gd name="connsiteX89" fmla="*/ 4455885 w 5736430"/>
              <a:gd name="connsiteY89" fmla="*/ 2162628 h 2583543"/>
              <a:gd name="connsiteX90" fmla="*/ 4499428 w 5736430"/>
              <a:gd name="connsiteY90" fmla="*/ 2133600 h 2583543"/>
              <a:gd name="connsiteX91" fmla="*/ 4572000 w 5736430"/>
              <a:gd name="connsiteY91" fmla="*/ 2061028 h 2583543"/>
              <a:gd name="connsiteX92" fmla="*/ 4630057 w 5736430"/>
              <a:gd name="connsiteY92" fmla="*/ 1973943 h 2583543"/>
              <a:gd name="connsiteX93" fmla="*/ 4630057 w 5736430"/>
              <a:gd name="connsiteY93" fmla="*/ 1973943 h 2583543"/>
              <a:gd name="connsiteX94" fmla="*/ 4760685 w 5736430"/>
              <a:gd name="connsiteY94" fmla="*/ 1944914 h 2583543"/>
              <a:gd name="connsiteX95" fmla="*/ 4920342 w 5736430"/>
              <a:gd name="connsiteY95" fmla="*/ 1930400 h 2583543"/>
              <a:gd name="connsiteX96" fmla="*/ 4963885 w 5736430"/>
              <a:gd name="connsiteY96" fmla="*/ 1901371 h 2583543"/>
              <a:gd name="connsiteX97" fmla="*/ 5007428 w 5736430"/>
              <a:gd name="connsiteY97" fmla="*/ 1886857 h 2583543"/>
              <a:gd name="connsiteX98" fmla="*/ 5094514 w 5736430"/>
              <a:gd name="connsiteY98" fmla="*/ 1828800 h 2583543"/>
              <a:gd name="connsiteX99" fmla="*/ 5109028 w 5736430"/>
              <a:gd name="connsiteY99" fmla="*/ 1785257 h 2583543"/>
              <a:gd name="connsiteX100" fmla="*/ 5109028 w 5736430"/>
              <a:gd name="connsiteY100" fmla="*/ 1785257 h 2583543"/>
              <a:gd name="connsiteX101" fmla="*/ 5297714 w 5736430"/>
              <a:gd name="connsiteY101" fmla="*/ 1741714 h 2583543"/>
              <a:gd name="connsiteX102" fmla="*/ 5341257 w 5736430"/>
              <a:gd name="connsiteY102" fmla="*/ 1727200 h 2583543"/>
              <a:gd name="connsiteX103" fmla="*/ 5471885 w 5736430"/>
              <a:gd name="connsiteY103" fmla="*/ 1698171 h 2583543"/>
              <a:gd name="connsiteX104" fmla="*/ 5558971 w 5736430"/>
              <a:gd name="connsiteY104" fmla="*/ 1640114 h 2583543"/>
              <a:gd name="connsiteX105" fmla="*/ 5675085 w 5736430"/>
              <a:gd name="connsiteY105" fmla="*/ 1596571 h 2583543"/>
              <a:gd name="connsiteX106" fmla="*/ 5675085 w 5736430"/>
              <a:gd name="connsiteY106" fmla="*/ 1582057 h 2583543"/>
              <a:gd name="connsiteX107" fmla="*/ 5689600 w 5736430"/>
              <a:gd name="connsiteY107" fmla="*/ 1335314 h 2583543"/>
              <a:gd name="connsiteX108" fmla="*/ 5689600 w 5736430"/>
              <a:gd name="connsiteY108" fmla="*/ 1335314 h 2583543"/>
              <a:gd name="connsiteX109" fmla="*/ 5704114 w 5736430"/>
              <a:gd name="connsiteY109" fmla="*/ 1204685 h 2583543"/>
              <a:gd name="connsiteX110" fmla="*/ 5733142 w 5736430"/>
              <a:gd name="connsiteY110" fmla="*/ 1117600 h 2583543"/>
              <a:gd name="connsiteX111" fmla="*/ 5718628 w 5736430"/>
              <a:gd name="connsiteY111" fmla="*/ 986971 h 2583543"/>
              <a:gd name="connsiteX112" fmla="*/ 5573485 w 5736430"/>
              <a:gd name="connsiteY112" fmla="*/ 972457 h 2583543"/>
              <a:gd name="connsiteX113" fmla="*/ 5486400 w 5736430"/>
              <a:gd name="connsiteY113" fmla="*/ 943428 h 2583543"/>
              <a:gd name="connsiteX114" fmla="*/ 5442857 w 5736430"/>
              <a:gd name="connsiteY114" fmla="*/ 928914 h 2583543"/>
              <a:gd name="connsiteX115" fmla="*/ 5399314 w 5736430"/>
              <a:gd name="connsiteY115" fmla="*/ 914400 h 2583543"/>
              <a:gd name="connsiteX116" fmla="*/ 5370285 w 5736430"/>
              <a:gd name="connsiteY116" fmla="*/ 449943 h 2583543"/>
              <a:gd name="connsiteX117" fmla="*/ 5341257 w 5736430"/>
              <a:gd name="connsiteY117" fmla="*/ 362857 h 2583543"/>
              <a:gd name="connsiteX118" fmla="*/ 5326742 w 5736430"/>
              <a:gd name="connsiteY118" fmla="*/ 319314 h 2583543"/>
              <a:gd name="connsiteX119" fmla="*/ 5283200 w 5736430"/>
              <a:gd name="connsiteY119" fmla="*/ 275771 h 2583543"/>
              <a:gd name="connsiteX120" fmla="*/ 5225142 w 5736430"/>
              <a:gd name="connsiteY120" fmla="*/ 130628 h 2583543"/>
              <a:gd name="connsiteX121" fmla="*/ 5210628 w 5736430"/>
              <a:gd name="connsiteY121" fmla="*/ 87085 h 2583543"/>
              <a:gd name="connsiteX122" fmla="*/ 5167085 w 5736430"/>
              <a:gd name="connsiteY122" fmla="*/ 58057 h 2583543"/>
              <a:gd name="connsiteX123" fmla="*/ 5109028 w 5736430"/>
              <a:gd name="connsiteY123" fmla="*/ 0 h 2583543"/>
              <a:gd name="connsiteX124" fmla="*/ 5094514 w 5736430"/>
              <a:gd name="connsiteY124" fmla="*/ 0 h 2583543"/>
              <a:gd name="connsiteX125" fmla="*/ 4194628 w 5736430"/>
              <a:gd name="connsiteY125" fmla="*/ 29028 h 2583543"/>
              <a:gd name="connsiteX126" fmla="*/ 4151085 w 5736430"/>
              <a:gd name="connsiteY126" fmla="*/ 43543 h 2583543"/>
              <a:gd name="connsiteX127" fmla="*/ 4064000 w 5736430"/>
              <a:gd name="connsiteY127" fmla="*/ 58057 h 2583543"/>
              <a:gd name="connsiteX128" fmla="*/ 3875314 w 5736430"/>
              <a:gd name="connsiteY128" fmla="*/ 87085 h 2583543"/>
              <a:gd name="connsiteX129" fmla="*/ 3817257 w 5736430"/>
              <a:gd name="connsiteY129" fmla="*/ 101600 h 2583543"/>
              <a:gd name="connsiteX130" fmla="*/ 3773714 w 5736430"/>
              <a:gd name="connsiteY130" fmla="*/ 116114 h 2583543"/>
              <a:gd name="connsiteX131" fmla="*/ 3628571 w 5736430"/>
              <a:gd name="connsiteY131" fmla="*/ 130628 h 2583543"/>
              <a:gd name="connsiteX132" fmla="*/ 3512457 w 5736430"/>
              <a:gd name="connsiteY132" fmla="*/ 159657 h 2583543"/>
              <a:gd name="connsiteX133" fmla="*/ 3425371 w 5736430"/>
              <a:gd name="connsiteY133" fmla="*/ 203200 h 2583543"/>
              <a:gd name="connsiteX134" fmla="*/ 3439885 w 5736430"/>
              <a:gd name="connsiteY134" fmla="*/ 159657 h 2583543"/>
              <a:gd name="connsiteX0" fmla="*/ 3439885 w 5736430"/>
              <a:gd name="connsiteY0" fmla="*/ 159657 h 2583543"/>
              <a:gd name="connsiteX1" fmla="*/ 3439885 w 5736430"/>
              <a:gd name="connsiteY1" fmla="*/ 159657 h 2583543"/>
              <a:gd name="connsiteX2" fmla="*/ 3323771 w 5736430"/>
              <a:gd name="connsiteY2" fmla="*/ 319314 h 2583543"/>
              <a:gd name="connsiteX3" fmla="*/ 3294742 w 5736430"/>
              <a:gd name="connsiteY3" fmla="*/ 362857 h 2583543"/>
              <a:gd name="connsiteX4" fmla="*/ 3193142 w 5736430"/>
              <a:gd name="connsiteY4" fmla="*/ 464457 h 2583543"/>
              <a:gd name="connsiteX5" fmla="*/ 3149600 w 5736430"/>
              <a:gd name="connsiteY5" fmla="*/ 493485 h 2583543"/>
              <a:gd name="connsiteX6" fmla="*/ 2946400 w 5736430"/>
              <a:gd name="connsiteY6" fmla="*/ 508000 h 2583543"/>
              <a:gd name="connsiteX7" fmla="*/ 2902857 w 5736430"/>
              <a:gd name="connsiteY7" fmla="*/ 522514 h 2583543"/>
              <a:gd name="connsiteX8" fmla="*/ 2859314 w 5736430"/>
              <a:gd name="connsiteY8" fmla="*/ 551543 h 2583543"/>
              <a:gd name="connsiteX9" fmla="*/ 2598057 w 5736430"/>
              <a:gd name="connsiteY9" fmla="*/ 566057 h 2583543"/>
              <a:gd name="connsiteX10" fmla="*/ 2467428 w 5736430"/>
              <a:gd name="connsiteY10" fmla="*/ 624114 h 2583543"/>
              <a:gd name="connsiteX11" fmla="*/ 2423885 w 5736430"/>
              <a:gd name="connsiteY11" fmla="*/ 638628 h 2583543"/>
              <a:gd name="connsiteX12" fmla="*/ 2351314 w 5736430"/>
              <a:gd name="connsiteY12" fmla="*/ 711200 h 2583543"/>
              <a:gd name="connsiteX13" fmla="*/ 2322285 w 5736430"/>
              <a:gd name="connsiteY13" fmla="*/ 754743 h 2583543"/>
              <a:gd name="connsiteX14" fmla="*/ 2278742 w 5736430"/>
              <a:gd name="connsiteY14" fmla="*/ 783771 h 2583543"/>
              <a:gd name="connsiteX15" fmla="*/ 2235200 w 5736430"/>
              <a:gd name="connsiteY15" fmla="*/ 827314 h 2583543"/>
              <a:gd name="connsiteX16" fmla="*/ 2191657 w 5736430"/>
              <a:gd name="connsiteY16" fmla="*/ 885371 h 2583543"/>
              <a:gd name="connsiteX17" fmla="*/ 2191657 w 5736430"/>
              <a:gd name="connsiteY17" fmla="*/ 870857 h 2583543"/>
              <a:gd name="connsiteX18" fmla="*/ 2104571 w 5736430"/>
              <a:gd name="connsiteY18" fmla="*/ 769257 h 2583543"/>
              <a:gd name="connsiteX19" fmla="*/ 2002971 w 5736430"/>
              <a:gd name="connsiteY19" fmla="*/ 754743 h 2583543"/>
              <a:gd name="connsiteX20" fmla="*/ 1509485 w 5736430"/>
              <a:gd name="connsiteY20" fmla="*/ 769257 h 2583543"/>
              <a:gd name="connsiteX21" fmla="*/ 1436914 w 5736430"/>
              <a:gd name="connsiteY21" fmla="*/ 841828 h 2583543"/>
              <a:gd name="connsiteX22" fmla="*/ 1393371 w 5736430"/>
              <a:gd name="connsiteY22" fmla="*/ 885371 h 2583543"/>
              <a:gd name="connsiteX23" fmla="*/ 1364342 w 5736430"/>
              <a:gd name="connsiteY23" fmla="*/ 928914 h 2583543"/>
              <a:gd name="connsiteX24" fmla="*/ 1277257 w 5736430"/>
              <a:gd name="connsiteY24" fmla="*/ 957943 h 2583543"/>
              <a:gd name="connsiteX25" fmla="*/ 1190171 w 5736430"/>
              <a:gd name="connsiteY25" fmla="*/ 986971 h 2583543"/>
              <a:gd name="connsiteX26" fmla="*/ 1146628 w 5736430"/>
              <a:gd name="connsiteY26" fmla="*/ 1001485 h 2583543"/>
              <a:gd name="connsiteX27" fmla="*/ 1059542 w 5736430"/>
              <a:gd name="connsiteY27" fmla="*/ 1016000 h 2583543"/>
              <a:gd name="connsiteX28" fmla="*/ 856342 w 5736430"/>
              <a:gd name="connsiteY28" fmla="*/ 1045028 h 2583543"/>
              <a:gd name="connsiteX29" fmla="*/ 812800 w 5736430"/>
              <a:gd name="connsiteY29" fmla="*/ 1059543 h 2583543"/>
              <a:gd name="connsiteX30" fmla="*/ 798285 w 5736430"/>
              <a:gd name="connsiteY30" fmla="*/ 1103085 h 2583543"/>
              <a:gd name="connsiteX31" fmla="*/ 740228 w 5736430"/>
              <a:gd name="connsiteY31" fmla="*/ 1117600 h 2583543"/>
              <a:gd name="connsiteX32" fmla="*/ 696685 w 5736430"/>
              <a:gd name="connsiteY32" fmla="*/ 1132114 h 2583543"/>
              <a:gd name="connsiteX33" fmla="*/ 609600 w 5736430"/>
              <a:gd name="connsiteY33" fmla="*/ 1175657 h 2583543"/>
              <a:gd name="connsiteX34" fmla="*/ 522514 w 5736430"/>
              <a:gd name="connsiteY34" fmla="*/ 1248228 h 2583543"/>
              <a:gd name="connsiteX35" fmla="*/ 464457 w 5736430"/>
              <a:gd name="connsiteY35" fmla="*/ 1277257 h 2583543"/>
              <a:gd name="connsiteX36" fmla="*/ 420914 w 5736430"/>
              <a:gd name="connsiteY36" fmla="*/ 1306285 h 2583543"/>
              <a:gd name="connsiteX37" fmla="*/ 377371 w 5736430"/>
              <a:gd name="connsiteY37" fmla="*/ 1320800 h 2583543"/>
              <a:gd name="connsiteX38" fmla="*/ 290285 w 5736430"/>
              <a:gd name="connsiteY38" fmla="*/ 1378857 h 2583543"/>
              <a:gd name="connsiteX39" fmla="*/ 246742 w 5736430"/>
              <a:gd name="connsiteY39" fmla="*/ 1407885 h 2583543"/>
              <a:gd name="connsiteX40" fmla="*/ 203200 w 5736430"/>
              <a:gd name="connsiteY40" fmla="*/ 1436914 h 2583543"/>
              <a:gd name="connsiteX41" fmla="*/ 116114 w 5736430"/>
              <a:gd name="connsiteY41" fmla="*/ 1567543 h 2583543"/>
              <a:gd name="connsiteX42" fmla="*/ 87085 w 5736430"/>
              <a:gd name="connsiteY42" fmla="*/ 1611085 h 2583543"/>
              <a:gd name="connsiteX43" fmla="*/ 72571 w 5736430"/>
              <a:gd name="connsiteY43" fmla="*/ 1654628 h 2583543"/>
              <a:gd name="connsiteX44" fmla="*/ 0 w 5736430"/>
              <a:gd name="connsiteY44" fmla="*/ 1785257 h 2583543"/>
              <a:gd name="connsiteX45" fmla="*/ 58057 w 5736430"/>
              <a:gd name="connsiteY45" fmla="*/ 1915885 h 2583543"/>
              <a:gd name="connsiteX46" fmla="*/ 101600 w 5736430"/>
              <a:gd name="connsiteY46" fmla="*/ 2002971 h 2583543"/>
              <a:gd name="connsiteX47" fmla="*/ 116114 w 5736430"/>
              <a:gd name="connsiteY47" fmla="*/ 2046514 h 2583543"/>
              <a:gd name="connsiteX48" fmla="*/ 159657 w 5736430"/>
              <a:gd name="connsiteY48" fmla="*/ 2075543 h 2583543"/>
              <a:gd name="connsiteX49" fmla="*/ 188685 w 5736430"/>
              <a:gd name="connsiteY49" fmla="*/ 2119085 h 2583543"/>
              <a:gd name="connsiteX50" fmla="*/ 275771 w 5736430"/>
              <a:gd name="connsiteY50" fmla="*/ 2162628 h 2583543"/>
              <a:gd name="connsiteX51" fmla="*/ 362857 w 5736430"/>
              <a:gd name="connsiteY51" fmla="*/ 2235200 h 2583543"/>
              <a:gd name="connsiteX52" fmla="*/ 406400 w 5736430"/>
              <a:gd name="connsiteY52" fmla="*/ 2278743 h 2583543"/>
              <a:gd name="connsiteX53" fmla="*/ 449942 w 5736430"/>
              <a:gd name="connsiteY53" fmla="*/ 2293257 h 2583543"/>
              <a:gd name="connsiteX54" fmla="*/ 493485 w 5736430"/>
              <a:gd name="connsiteY54" fmla="*/ 2322285 h 2583543"/>
              <a:gd name="connsiteX55" fmla="*/ 586014 w 5736430"/>
              <a:gd name="connsiteY55" fmla="*/ 2414814 h 2583543"/>
              <a:gd name="connsiteX56" fmla="*/ 642257 w 5736430"/>
              <a:gd name="connsiteY56" fmla="*/ 2454728 h 2583543"/>
              <a:gd name="connsiteX57" fmla="*/ 647700 w 5736430"/>
              <a:gd name="connsiteY57" fmla="*/ 2427514 h 2583543"/>
              <a:gd name="connsiteX58" fmla="*/ 743857 w 5736430"/>
              <a:gd name="connsiteY58" fmla="*/ 2442028 h 2583543"/>
              <a:gd name="connsiteX59" fmla="*/ 885371 w 5736430"/>
              <a:gd name="connsiteY59" fmla="*/ 2443843 h 2583543"/>
              <a:gd name="connsiteX60" fmla="*/ 1074057 w 5736430"/>
              <a:gd name="connsiteY60" fmla="*/ 2380343 h 2583543"/>
              <a:gd name="connsiteX61" fmla="*/ 1074057 w 5736430"/>
              <a:gd name="connsiteY61" fmla="*/ 2351314 h 2583543"/>
              <a:gd name="connsiteX62" fmla="*/ 1190171 w 5736430"/>
              <a:gd name="connsiteY62" fmla="*/ 2394857 h 2583543"/>
              <a:gd name="connsiteX63" fmla="*/ 1233714 w 5736430"/>
              <a:gd name="connsiteY63" fmla="*/ 2423885 h 2583543"/>
              <a:gd name="connsiteX64" fmla="*/ 1320800 w 5736430"/>
              <a:gd name="connsiteY64" fmla="*/ 2452914 h 2583543"/>
              <a:gd name="connsiteX65" fmla="*/ 1451428 w 5736430"/>
              <a:gd name="connsiteY65" fmla="*/ 2467428 h 2583543"/>
              <a:gd name="connsiteX66" fmla="*/ 1480457 w 5736430"/>
              <a:gd name="connsiteY66" fmla="*/ 2510971 h 2583543"/>
              <a:gd name="connsiteX67" fmla="*/ 1524000 w 5736430"/>
              <a:gd name="connsiteY67" fmla="*/ 2540000 h 2583543"/>
              <a:gd name="connsiteX68" fmla="*/ 1770742 w 5736430"/>
              <a:gd name="connsiteY68" fmla="*/ 2583543 h 2583543"/>
              <a:gd name="connsiteX69" fmla="*/ 2336800 w 5736430"/>
              <a:gd name="connsiteY69" fmla="*/ 2540000 h 2583543"/>
              <a:gd name="connsiteX70" fmla="*/ 2452914 w 5736430"/>
              <a:gd name="connsiteY70" fmla="*/ 2525485 h 2583543"/>
              <a:gd name="connsiteX71" fmla="*/ 2510971 w 5736430"/>
              <a:gd name="connsiteY71" fmla="*/ 2510971 h 2583543"/>
              <a:gd name="connsiteX72" fmla="*/ 2743200 w 5736430"/>
              <a:gd name="connsiteY72" fmla="*/ 2496457 h 2583543"/>
              <a:gd name="connsiteX73" fmla="*/ 2815771 w 5736430"/>
              <a:gd name="connsiteY73" fmla="*/ 2481943 h 2583543"/>
              <a:gd name="connsiteX74" fmla="*/ 2989942 w 5736430"/>
              <a:gd name="connsiteY74" fmla="*/ 2452914 h 2583543"/>
              <a:gd name="connsiteX75" fmla="*/ 3106057 w 5736430"/>
              <a:gd name="connsiteY75" fmla="*/ 2409371 h 2583543"/>
              <a:gd name="connsiteX76" fmla="*/ 3106057 w 5736430"/>
              <a:gd name="connsiteY76" fmla="*/ 2409371 h 2583543"/>
              <a:gd name="connsiteX77" fmla="*/ 3309257 w 5736430"/>
              <a:gd name="connsiteY77" fmla="*/ 2394857 h 2583543"/>
              <a:gd name="connsiteX78" fmla="*/ 3352800 w 5736430"/>
              <a:gd name="connsiteY78" fmla="*/ 2380343 h 2583543"/>
              <a:gd name="connsiteX79" fmla="*/ 3410857 w 5736430"/>
              <a:gd name="connsiteY79" fmla="*/ 2365828 h 2583543"/>
              <a:gd name="connsiteX80" fmla="*/ 3454400 w 5736430"/>
              <a:gd name="connsiteY80" fmla="*/ 2351314 h 2583543"/>
              <a:gd name="connsiteX81" fmla="*/ 3512457 w 5736430"/>
              <a:gd name="connsiteY81" fmla="*/ 2336800 h 2583543"/>
              <a:gd name="connsiteX82" fmla="*/ 3610428 w 5736430"/>
              <a:gd name="connsiteY82" fmla="*/ 2436585 h 2583543"/>
              <a:gd name="connsiteX83" fmla="*/ 3659414 w 5736430"/>
              <a:gd name="connsiteY83" fmla="*/ 2394857 h 2583543"/>
              <a:gd name="connsiteX84" fmla="*/ 3831771 w 5736430"/>
              <a:gd name="connsiteY84" fmla="*/ 2291443 h 2583543"/>
              <a:gd name="connsiteX85" fmla="*/ 3947885 w 5736430"/>
              <a:gd name="connsiteY85" fmla="*/ 2177143 h 2583543"/>
              <a:gd name="connsiteX86" fmla="*/ 3991428 w 5736430"/>
              <a:gd name="connsiteY86" fmla="*/ 2148114 h 2583543"/>
              <a:gd name="connsiteX87" fmla="*/ 4122057 w 5736430"/>
              <a:gd name="connsiteY87" fmla="*/ 2162628 h 2583543"/>
              <a:gd name="connsiteX88" fmla="*/ 4209142 w 5736430"/>
              <a:gd name="connsiteY88" fmla="*/ 2177143 h 2583543"/>
              <a:gd name="connsiteX89" fmla="*/ 4455885 w 5736430"/>
              <a:gd name="connsiteY89" fmla="*/ 2162628 h 2583543"/>
              <a:gd name="connsiteX90" fmla="*/ 4499428 w 5736430"/>
              <a:gd name="connsiteY90" fmla="*/ 2133600 h 2583543"/>
              <a:gd name="connsiteX91" fmla="*/ 4572000 w 5736430"/>
              <a:gd name="connsiteY91" fmla="*/ 2061028 h 2583543"/>
              <a:gd name="connsiteX92" fmla="*/ 4630057 w 5736430"/>
              <a:gd name="connsiteY92" fmla="*/ 1973943 h 2583543"/>
              <a:gd name="connsiteX93" fmla="*/ 4630057 w 5736430"/>
              <a:gd name="connsiteY93" fmla="*/ 1973943 h 2583543"/>
              <a:gd name="connsiteX94" fmla="*/ 4760685 w 5736430"/>
              <a:gd name="connsiteY94" fmla="*/ 1944914 h 2583543"/>
              <a:gd name="connsiteX95" fmla="*/ 4920342 w 5736430"/>
              <a:gd name="connsiteY95" fmla="*/ 1930400 h 2583543"/>
              <a:gd name="connsiteX96" fmla="*/ 4963885 w 5736430"/>
              <a:gd name="connsiteY96" fmla="*/ 1901371 h 2583543"/>
              <a:gd name="connsiteX97" fmla="*/ 5007428 w 5736430"/>
              <a:gd name="connsiteY97" fmla="*/ 1886857 h 2583543"/>
              <a:gd name="connsiteX98" fmla="*/ 5094514 w 5736430"/>
              <a:gd name="connsiteY98" fmla="*/ 1828800 h 2583543"/>
              <a:gd name="connsiteX99" fmla="*/ 5109028 w 5736430"/>
              <a:gd name="connsiteY99" fmla="*/ 1785257 h 2583543"/>
              <a:gd name="connsiteX100" fmla="*/ 5109028 w 5736430"/>
              <a:gd name="connsiteY100" fmla="*/ 1785257 h 2583543"/>
              <a:gd name="connsiteX101" fmla="*/ 5297714 w 5736430"/>
              <a:gd name="connsiteY101" fmla="*/ 1741714 h 2583543"/>
              <a:gd name="connsiteX102" fmla="*/ 5341257 w 5736430"/>
              <a:gd name="connsiteY102" fmla="*/ 1727200 h 2583543"/>
              <a:gd name="connsiteX103" fmla="*/ 5471885 w 5736430"/>
              <a:gd name="connsiteY103" fmla="*/ 1698171 h 2583543"/>
              <a:gd name="connsiteX104" fmla="*/ 5558971 w 5736430"/>
              <a:gd name="connsiteY104" fmla="*/ 1640114 h 2583543"/>
              <a:gd name="connsiteX105" fmla="*/ 5675085 w 5736430"/>
              <a:gd name="connsiteY105" fmla="*/ 1596571 h 2583543"/>
              <a:gd name="connsiteX106" fmla="*/ 5675085 w 5736430"/>
              <a:gd name="connsiteY106" fmla="*/ 1582057 h 2583543"/>
              <a:gd name="connsiteX107" fmla="*/ 5689600 w 5736430"/>
              <a:gd name="connsiteY107" fmla="*/ 1335314 h 2583543"/>
              <a:gd name="connsiteX108" fmla="*/ 5689600 w 5736430"/>
              <a:gd name="connsiteY108" fmla="*/ 1335314 h 2583543"/>
              <a:gd name="connsiteX109" fmla="*/ 5704114 w 5736430"/>
              <a:gd name="connsiteY109" fmla="*/ 1204685 h 2583543"/>
              <a:gd name="connsiteX110" fmla="*/ 5733142 w 5736430"/>
              <a:gd name="connsiteY110" fmla="*/ 1117600 h 2583543"/>
              <a:gd name="connsiteX111" fmla="*/ 5718628 w 5736430"/>
              <a:gd name="connsiteY111" fmla="*/ 986971 h 2583543"/>
              <a:gd name="connsiteX112" fmla="*/ 5573485 w 5736430"/>
              <a:gd name="connsiteY112" fmla="*/ 972457 h 2583543"/>
              <a:gd name="connsiteX113" fmla="*/ 5486400 w 5736430"/>
              <a:gd name="connsiteY113" fmla="*/ 943428 h 2583543"/>
              <a:gd name="connsiteX114" fmla="*/ 5442857 w 5736430"/>
              <a:gd name="connsiteY114" fmla="*/ 928914 h 2583543"/>
              <a:gd name="connsiteX115" fmla="*/ 5399314 w 5736430"/>
              <a:gd name="connsiteY115" fmla="*/ 914400 h 2583543"/>
              <a:gd name="connsiteX116" fmla="*/ 5370285 w 5736430"/>
              <a:gd name="connsiteY116" fmla="*/ 449943 h 2583543"/>
              <a:gd name="connsiteX117" fmla="*/ 5341257 w 5736430"/>
              <a:gd name="connsiteY117" fmla="*/ 362857 h 2583543"/>
              <a:gd name="connsiteX118" fmla="*/ 5326742 w 5736430"/>
              <a:gd name="connsiteY118" fmla="*/ 319314 h 2583543"/>
              <a:gd name="connsiteX119" fmla="*/ 5283200 w 5736430"/>
              <a:gd name="connsiteY119" fmla="*/ 275771 h 2583543"/>
              <a:gd name="connsiteX120" fmla="*/ 5225142 w 5736430"/>
              <a:gd name="connsiteY120" fmla="*/ 130628 h 2583543"/>
              <a:gd name="connsiteX121" fmla="*/ 5210628 w 5736430"/>
              <a:gd name="connsiteY121" fmla="*/ 87085 h 2583543"/>
              <a:gd name="connsiteX122" fmla="*/ 5167085 w 5736430"/>
              <a:gd name="connsiteY122" fmla="*/ 58057 h 2583543"/>
              <a:gd name="connsiteX123" fmla="*/ 5109028 w 5736430"/>
              <a:gd name="connsiteY123" fmla="*/ 0 h 2583543"/>
              <a:gd name="connsiteX124" fmla="*/ 5094514 w 5736430"/>
              <a:gd name="connsiteY124" fmla="*/ 0 h 2583543"/>
              <a:gd name="connsiteX125" fmla="*/ 4194628 w 5736430"/>
              <a:gd name="connsiteY125" fmla="*/ 29028 h 2583543"/>
              <a:gd name="connsiteX126" fmla="*/ 4151085 w 5736430"/>
              <a:gd name="connsiteY126" fmla="*/ 43543 h 2583543"/>
              <a:gd name="connsiteX127" fmla="*/ 4064000 w 5736430"/>
              <a:gd name="connsiteY127" fmla="*/ 58057 h 2583543"/>
              <a:gd name="connsiteX128" fmla="*/ 3875314 w 5736430"/>
              <a:gd name="connsiteY128" fmla="*/ 87085 h 2583543"/>
              <a:gd name="connsiteX129" fmla="*/ 3817257 w 5736430"/>
              <a:gd name="connsiteY129" fmla="*/ 101600 h 2583543"/>
              <a:gd name="connsiteX130" fmla="*/ 3773714 w 5736430"/>
              <a:gd name="connsiteY130" fmla="*/ 116114 h 2583543"/>
              <a:gd name="connsiteX131" fmla="*/ 3628571 w 5736430"/>
              <a:gd name="connsiteY131" fmla="*/ 130628 h 2583543"/>
              <a:gd name="connsiteX132" fmla="*/ 3512457 w 5736430"/>
              <a:gd name="connsiteY132" fmla="*/ 159657 h 2583543"/>
              <a:gd name="connsiteX133" fmla="*/ 3425371 w 5736430"/>
              <a:gd name="connsiteY133" fmla="*/ 203200 h 2583543"/>
              <a:gd name="connsiteX134" fmla="*/ 3439885 w 5736430"/>
              <a:gd name="connsiteY134" fmla="*/ 159657 h 2583543"/>
              <a:gd name="connsiteX0" fmla="*/ 3439885 w 5736430"/>
              <a:gd name="connsiteY0" fmla="*/ 159657 h 2583543"/>
              <a:gd name="connsiteX1" fmla="*/ 3439885 w 5736430"/>
              <a:gd name="connsiteY1" fmla="*/ 159657 h 2583543"/>
              <a:gd name="connsiteX2" fmla="*/ 3323771 w 5736430"/>
              <a:gd name="connsiteY2" fmla="*/ 319314 h 2583543"/>
              <a:gd name="connsiteX3" fmla="*/ 3294742 w 5736430"/>
              <a:gd name="connsiteY3" fmla="*/ 362857 h 2583543"/>
              <a:gd name="connsiteX4" fmla="*/ 3193142 w 5736430"/>
              <a:gd name="connsiteY4" fmla="*/ 464457 h 2583543"/>
              <a:gd name="connsiteX5" fmla="*/ 3149600 w 5736430"/>
              <a:gd name="connsiteY5" fmla="*/ 493485 h 2583543"/>
              <a:gd name="connsiteX6" fmla="*/ 2946400 w 5736430"/>
              <a:gd name="connsiteY6" fmla="*/ 508000 h 2583543"/>
              <a:gd name="connsiteX7" fmla="*/ 2902857 w 5736430"/>
              <a:gd name="connsiteY7" fmla="*/ 522514 h 2583543"/>
              <a:gd name="connsiteX8" fmla="*/ 2859314 w 5736430"/>
              <a:gd name="connsiteY8" fmla="*/ 551543 h 2583543"/>
              <a:gd name="connsiteX9" fmla="*/ 2598057 w 5736430"/>
              <a:gd name="connsiteY9" fmla="*/ 566057 h 2583543"/>
              <a:gd name="connsiteX10" fmla="*/ 2467428 w 5736430"/>
              <a:gd name="connsiteY10" fmla="*/ 624114 h 2583543"/>
              <a:gd name="connsiteX11" fmla="*/ 2423885 w 5736430"/>
              <a:gd name="connsiteY11" fmla="*/ 638628 h 2583543"/>
              <a:gd name="connsiteX12" fmla="*/ 2351314 w 5736430"/>
              <a:gd name="connsiteY12" fmla="*/ 711200 h 2583543"/>
              <a:gd name="connsiteX13" fmla="*/ 2322285 w 5736430"/>
              <a:gd name="connsiteY13" fmla="*/ 754743 h 2583543"/>
              <a:gd name="connsiteX14" fmla="*/ 2278742 w 5736430"/>
              <a:gd name="connsiteY14" fmla="*/ 783771 h 2583543"/>
              <a:gd name="connsiteX15" fmla="*/ 2235200 w 5736430"/>
              <a:gd name="connsiteY15" fmla="*/ 827314 h 2583543"/>
              <a:gd name="connsiteX16" fmla="*/ 2191657 w 5736430"/>
              <a:gd name="connsiteY16" fmla="*/ 885371 h 2583543"/>
              <a:gd name="connsiteX17" fmla="*/ 2191657 w 5736430"/>
              <a:gd name="connsiteY17" fmla="*/ 870857 h 2583543"/>
              <a:gd name="connsiteX18" fmla="*/ 2104571 w 5736430"/>
              <a:gd name="connsiteY18" fmla="*/ 769257 h 2583543"/>
              <a:gd name="connsiteX19" fmla="*/ 2002971 w 5736430"/>
              <a:gd name="connsiteY19" fmla="*/ 754743 h 2583543"/>
              <a:gd name="connsiteX20" fmla="*/ 1509485 w 5736430"/>
              <a:gd name="connsiteY20" fmla="*/ 769257 h 2583543"/>
              <a:gd name="connsiteX21" fmla="*/ 1436914 w 5736430"/>
              <a:gd name="connsiteY21" fmla="*/ 841828 h 2583543"/>
              <a:gd name="connsiteX22" fmla="*/ 1393371 w 5736430"/>
              <a:gd name="connsiteY22" fmla="*/ 885371 h 2583543"/>
              <a:gd name="connsiteX23" fmla="*/ 1364342 w 5736430"/>
              <a:gd name="connsiteY23" fmla="*/ 928914 h 2583543"/>
              <a:gd name="connsiteX24" fmla="*/ 1277257 w 5736430"/>
              <a:gd name="connsiteY24" fmla="*/ 957943 h 2583543"/>
              <a:gd name="connsiteX25" fmla="*/ 1190171 w 5736430"/>
              <a:gd name="connsiteY25" fmla="*/ 986971 h 2583543"/>
              <a:gd name="connsiteX26" fmla="*/ 1146628 w 5736430"/>
              <a:gd name="connsiteY26" fmla="*/ 1001485 h 2583543"/>
              <a:gd name="connsiteX27" fmla="*/ 1059542 w 5736430"/>
              <a:gd name="connsiteY27" fmla="*/ 1016000 h 2583543"/>
              <a:gd name="connsiteX28" fmla="*/ 856342 w 5736430"/>
              <a:gd name="connsiteY28" fmla="*/ 1045028 h 2583543"/>
              <a:gd name="connsiteX29" fmla="*/ 812800 w 5736430"/>
              <a:gd name="connsiteY29" fmla="*/ 1059543 h 2583543"/>
              <a:gd name="connsiteX30" fmla="*/ 798285 w 5736430"/>
              <a:gd name="connsiteY30" fmla="*/ 1103085 h 2583543"/>
              <a:gd name="connsiteX31" fmla="*/ 740228 w 5736430"/>
              <a:gd name="connsiteY31" fmla="*/ 1117600 h 2583543"/>
              <a:gd name="connsiteX32" fmla="*/ 696685 w 5736430"/>
              <a:gd name="connsiteY32" fmla="*/ 1132114 h 2583543"/>
              <a:gd name="connsiteX33" fmla="*/ 609600 w 5736430"/>
              <a:gd name="connsiteY33" fmla="*/ 1175657 h 2583543"/>
              <a:gd name="connsiteX34" fmla="*/ 522514 w 5736430"/>
              <a:gd name="connsiteY34" fmla="*/ 1248228 h 2583543"/>
              <a:gd name="connsiteX35" fmla="*/ 464457 w 5736430"/>
              <a:gd name="connsiteY35" fmla="*/ 1277257 h 2583543"/>
              <a:gd name="connsiteX36" fmla="*/ 420914 w 5736430"/>
              <a:gd name="connsiteY36" fmla="*/ 1306285 h 2583543"/>
              <a:gd name="connsiteX37" fmla="*/ 377371 w 5736430"/>
              <a:gd name="connsiteY37" fmla="*/ 1320800 h 2583543"/>
              <a:gd name="connsiteX38" fmla="*/ 290285 w 5736430"/>
              <a:gd name="connsiteY38" fmla="*/ 1378857 h 2583543"/>
              <a:gd name="connsiteX39" fmla="*/ 246742 w 5736430"/>
              <a:gd name="connsiteY39" fmla="*/ 1407885 h 2583543"/>
              <a:gd name="connsiteX40" fmla="*/ 203200 w 5736430"/>
              <a:gd name="connsiteY40" fmla="*/ 1436914 h 2583543"/>
              <a:gd name="connsiteX41" fmla="*/ 116114 w 5736430"/>
              <a:gd name="connsiteY41" fmla="*/ 1567543 h 2583543"/>
              <a:gd name="connsiteX42" fmla="*/ 87085 w 5736430"/>
              <a:gd name="connsiteY42" fmla="*/ 1611085 h 2583543"/>
              <a:gd name="connsiteX43" fmla="*/ 72571 w 5736430"/>
              <a:gd name="connsiteY43" fmla="*/ 1654628 h 2583543"/>
              <a:gd name="connsiteX44" fmla="*/ 0 w 5736430"/>
              <a:gd name="connsiteY44" fmla="*/ 1785257 h 2583543"/>
              <a:gd name="connsiteX45" fmla="*/ 58057 w 5736430"/>
              <a:gd name="connsiteY45" fmla="*/ 1915885 h 2583543"/>
              <a:gd name="connsiteX46" fmla="*/ 101600 w 5736430"/>
              <a:gd name="connsiteY46" fmla="*/ 2002971 h 2583543"/>
              <a:gd name="connsiteX47" fmla="*/ 116114 w 5736430"/>
              <a:gd name="connsiteY47" fmla="*/ 2046514 h 2583543"/>
              <a:gd name="connsiteX48" fmla="*/ 159657 w 5736430"/>
              <a:gd name="connsiteY48" fmla="*/ 2075543 h 2583543"/>
              <a:gd name="connsiteX49" fmla="*/ 188685 w 5736430"/>
              <a:gd name="connsiteY49" fmla="*/ 2119085 h 2583543"/>
              <a:gd name="connsiteX50" fmla="*/ 275771 w 5736430"/>
              <a:gd name="connsiteY50" fmla="*/ 2162628 h 2583543"/>
              <a:gd name="connsiteX51" fmla="*/ 362857 w 5736430"/>
              <a:gd name="connsiteY51" fmla="*/ 2235200 h 2583543"/>
              <a:gd name="connsiteX52" fmla="*/ 406400 w 5736430"/>
              <a:gd name="connsiteY52" fmla="*/ 2278743 h 2583543"/>
              <a:gd name="connsiteX53" fmla="*/ 449942 w 5736430"/>
              <a:gd name="connsiteY53" fmla="*/ 2293257 h 2583543"/>
              <a:gd name="connsiteX54" fmla="*/ 493485 w 5736430"/>
              <a:gd name="connsiteY54" fmla="*/ 2322285 h 2583543"/>
              <a:gd name="connsiteX55" fmla="*/ 586014 w 5736430"/>
              <a:gd name="connsiteY55" fmla="*/ 2414814 h 2583543"/>
              <a:gd name="connsiteX56" fmla="*/ 642257 w 5736430"/>
              <a:gd name="connsiteY56" fmla="*/ 2454728 h 2583543"/>
              <a:gd name="connsiteX57" fmla="*/ 647700 w 5736430"/>
              <a:gd name="connsiteY57" fmla="*/ 2427514 h 2583543"/>
              <a:gd name="connsiteX58" fmla="*/ 743857 w 5736430"/>
              <a:gd name="connsiteY58" fmla="*/ 2442028 h 2583543"/>
              <a:gd name="connsiteX59" fmla="*/ 885371 w 5736430"/>
              <a:gd name="connsiteY59" fmla="*/ 2443843 h 2583543"/>
              <a:gd name="connsiteX60" fmla="*/ 1074057 w 5736430"/>
              <a:gd name="connsiteY60" fmla="*/ 2380343 h 2583543"/>
              <a:gd name="connsiteX61" fmla="*/ 1074057 w 5736430"/>
              <a:gd name="connsiteY61" fmla="*/ 2351314 h 2583543"/>
              <a:gd name="connsiteX62" fmla="*/ 1190171 w 5736430"/>
              <a:gd name="connsiteY62" fmla="*/ 2394857 h 2583543"/>
              <a:gd name="connsiteX63" fmla="*/ 1233714 w 5736430"/>
              <a:gd name="connsiteY63" fmla="*/ 2423885 h 2583543"/>
              <a:gd name="connsiteX64" fmla="*/ 1320800 w 5736430"/>
              <a:gd name="connsiteY64" fmla="*/ 2452914 h 2583543"/>
              <a:gd name="connsiteX65" fmla="*/ 1451428 w 5736430"/>
              <a:gd name="connsiteY65" fmla="*/ 2467428 h 2583543"/>
              <a:gd name="connsiteX66" fmla="*/ 1480457 w 5736430"/>
              <a:gd name="connsiteY66" fmla="*/ 2510971 h 2583543"/>
              <a:gd name="connsiteX67" fmla="*/ 1524000 w 5736430"/>
              <a:gd name="connsiteY67" fmla="*/ 2540000 h 2583543"/>
              <a:gd name="connsiteX68" fmla="*/ 1770742 w 5736430"/>
              <a:gd name="connsiteY68" fmla="*/ 2583543 h 2583543"/>
              <a:gd name="connsiteX69" fmla="*/ 2336800 w 5736430"/>
              <a:gd name="connsiteY69" fmla="*/ 2540000 h 2583543"/>
              <a:gd name="connsiteX70" fmla="*/ 2452914 w 5736430"/>
              <a:gd name="connsiteY70" fmla="*/ 2525485 h 2583543"/>
              <a:gd name="connsiteX71" fmla="*/ 2510971 w 5736430"/>
              <a:gd name="connsiteY71" fmla="*/ 2510971 h 2583543"/>
              <a:gd name="connsiteX72" fmla="*/ 2743200 w 5736430"/>
              <a:gd name="connsiteY72" fmla="*/ 2496457 h 2583543"/>
              <a:gd name="connsiteX73" fmla="*/ 2815771 w 5736430"/>
              <a:gd name="connsiteY73" fmla="*/ 2481943 h 2583543"/>
              <a:gd name="connsiteX74" fmla="*/ 2989942 w 5736430"/>
              <a:gd name="connsiteY74" fmla="*/ 2452914 h 2583543"/>
              <a:gd name="connsiteX75" fmla="*/ 3106057 w 5736430"/>
              <a:gd name="connsiteY75" fmla="*/ 2409371 h 2583543"/>
              <a:gd name="connsiteX76" fmla="*/ 3106057 w 5736430"/>
              <a:gd name="connsiteY76" fmla="*/ 2409371 h 2583543"/>
              <a:gd name="connsiteX77" fmla="*/ 3309257 w 5736430"/>
              <a:gd name="connsiteY77" fmla="*/ 2394857 h 2583543"/>
              <a:gd name="connsiteX78" fmla="*/ 3352800 w 5736430"/>
              <a:gd name="connsiteY78" fmla="*/ 2380343 h 2583543"/>
              <a:gd name="connsiteX79" fmla="*/ 3410857 w 5736430"/>
              <a:gd name="connsiteY79" fmla="*/ 2365828 h 2583543"/>
              <a:gd name="connsiteX80" fmla="*/ 3454400 w 5736430"/>
              <a:gd name="connsiteY80" fmla="*/ 2351314 h 2583543"/>
              <a:gd name="connsiteX81" fmla="*/ 3537857 w 5736430"/>
              <a:gd name="connsiteY81" fmla="*/ 2438400 h 2583543"/>
              <a:gd name="connsiteX82" fmla="*/ 3610428 w 5736430"/>
              <a:gd name="connsiteY82" fmla="*/ 2436585 h 2583543"/>
              <a:gd name="connsiteX83" fmla="*/ 3659414 w 5736430"/>
              <a:gd name="connsiteY83" fmla="*/ 2394857 h 2583543"/>
              <a:gd name="connsiteX84" fmla="*/ 3831771 w 5736430"/>
              <a:gd name="connsiteY84" fmla="*/ 2291443 h 2583543"/>
              <a:gd name="connsiteX85" fmla="*/ 3947885 w 5736430"/>
              <a:gd name="connsiteY85" fmla="*/ 2177143 h 2583543"/>
              <a:gd name="connsiteX86" fmla="*/ 3991428 w 5736430"/>
              <a:gd name="connsiteY86" fmla="*/ 2148114 h 2583543"/>
              <a:gd name="connsiteX87" fmla="*/ 4122057 w 5736430"/>
              <a:gd name="connsiteY87" fmla="*/ 2162628 h 2583543"/>
              <a:gd name="connsiteX88" fmla="*/ 4209142 w 5736430"/>
              <a:gd name="connsiteY88" fmla="*/ 2177143 h 2583543"/>
              <a:gd name="connsiteX89" fmla="*/ 4455885 w 5736430"/>
              <a:gd name="connsiteY89" fmla="*/ 2162628 h 2583543"/>
              <a:gd name="connsiteX90" fmla="*/ 4499428 w 5736430"/>
              <a:gd name="connsiteY90" fmla="*/ 2133600 h 2583543"/>
              <a:gd name="connsiteX91" fmla="*/ 4572000 w 5736430"/>
              <a:gd name="connsiteY91" fmla="*/ 2061028 h 2583543"/>
              <a:gd name="connsiteX92" fmla="*/ 4630057 w 5736430"/>
              <a:gd name="connsiteY92" fmla="*/ 1973943 h 2583543"/>
              <a:gd name="connsiteX93" fmla="*/ 4630057 w 5736430"/>
              <a:gd name="connsiteY93" fmla="*/ 1973943 h 2583543"/>
              <a:gd name="connsiteX94" fmla="*/ 4760685 w 5736430"/>
              <a:gd name="connsiteY94" fmla="*/ 1944914 h 2583543"/>
              <a:gd name="connsiteX95" fmla="*/ 4920342 w 5736430"/>
              <a:gd name="connsiteY95" fmla="*/ 1930400 h 2583543"/>
              <a:gd name="connsiteX96" fmla="*/ 4963885 w 5736430"/>
              <a:gd name="connsiteY96" fmla="*/ 1901371 h 2583543"/>
              <a:gd name="connsiteX97" fmla="*/ 5007428 w 5736430"/>
              <a:gd name="connsiteY97" fmla="*/ 1886857 h 2583543"/>
              <a:gd name="connsiteX98" fmla="*/ 5094514 w 5736430"/>
              <a:gd name="connsiteY98" fmla="*/ 1828800 h 2583543"/>
              <a:gd name="connsiteX99" fmla="*/ 5109028 w 5736430"/>
              <a:gd name="connsiteY99" fmla="*/ 1785257 h 2583543"/>
              <a:gd name="connsiteX100" fmla="*/ 5109028 w 5736430"/>
              <a:gd name="connsiteY100" fmla="*/ 1785257 h 2583543"/>
              <a:gd name="connsiteX101" fmla="*/ 5297714 w 5736430"/>
              <a:gd name="connsiteY101" fmla="*/ 1741714 h 2583543"/>
              <a:gd name="connsiteX102" fmla="*/ 5341257 w 5736430"/>
              <a:gd name="connsiteY102" fmla="*/ 1727200 h 2583543"/>
              <a:gd name="connsiteX103" fmla="*/ 5471885 w 5736430"/>
              <a:gd name="connsiteY103" fmla="*/ 1698171 h 2583543"/>
              <a:gd name="connsiteX104" fmla="*/ 5558971 w 5736430"/>
              <a:gd name="connsiteY104" fmla="*/ 1640114 h 2583543"/>
              <a:gd name="connsiteX105" fmla="*/ 5675085 w 5736430"/>
              <a:gd name="connsiteY105" fmla="*/ 1596571 h 2583543"/>
              <a:gd name="connsiteX106" fmla="*/ 5675085 w 5736430"/>
              <a:gd name="connsiteY106" fmla="*/ 1582057 h 2583543"/>
              <a:gd name="connsiteX107" fmla="*/ 5689600 w 5736430"/>
              <a:gd name="connsiteY107" fmla="*/ 1335314 h 2583543"/>
              <a:gd name="connsiteX108" fmla="*/ 5689600 w 5736430"/>
              <a:gd name="connsiteY108" fmla="*/ 1335314 h 2583543"/>
              <a:gd name="connsiteX109" fmla="*/ 5704114 w 5736430"/>
              <a:gd name="connsiteY109" fmla="*/ 1204685 h 2583543"/>
              <a:gd name="connsiteX110" fmla="*/ 5733142 w 5736430"/>
              <a:gd name="connsiteY110" fmla="*/ 1117600 h 2583543"/>
              <a:gd name="connsiteX111" fmla="*/ 5718628 w 5736430"/>
              <a:gd name="connsiteY111" fmla="*/ 986971 h 2583543"/>
              <a:gd name="connsiteX112" fmla="*/ 5573485 w 5736430"/>
              <a:gd name="connsiteY112" fmla="*/ 972457 h 2583543"/>
              <a:gd name="connsiteX113" fmla="*/ 5486400 w 5736430"/>
              <a:gd name="connsiteY113" fmla="*/ 943428 h 2583543"/>
              <a:gd name="connsiteX114" fmla="*/ 5442857 w 5736430"/>
              <a:gd name="connsiteY114" fmla="*/ 928914 h 2583543"/>
              <a:gd name="connsiteX115" fmla="*/ 5399314 w 5736430"/>
              <a:gd name="connsiteY115" fmla="*/ 914400 h 2583543"/>
              <a:gd name="connsiteX116" fmla="*/ 5370285 w 5736430"/>
              <a:gd name="connsiteY116" fmla="*/ 449943 h 2583543"/>
              <a:gd name="connsiteX117" fmla="*/ 5341257 w 5736430"/>
              <a:gd name="connsiteY117" fmla="*/ 362857 h 2583543"/>
              <a:gd name="connsiteX118" fmla="*/ 5326742 w 5736430"/>
              <a:gd name="connsiteY118" fmla="*/ 319314 h 2583543"/>
              <a:gd name="connsiteX119" fmla="*/ 5283200 w 5736430"/>
              <a:gd name="connsiteY119" fmla="*/ 275771 h 2583543"/>
              <a:gd name="connsiteX120" fmla="*/ 5225142 w 5736430"/>
              <a:gd name="connsiteY120" fmla="*/ 130628 h 2583543"/>
              <a:gd name="connsiteX121" fmla="*/ 5210628 w 5736430"/>
              <a:gd name="connsiteY121" fmla="*/ 87085 h 2583543"/>
              <a:gd name="connsiteX122" fmla="*/ 5167085 w 5736430"/>
              <a:gd name="connsiteY122" fmla="*/ 58057 h 2583543"/>
              <a:gd name="connsiteX123" fmla="*/ 5109028 w 5736430"/>
              <a:gd name="connsiteY123" fmla="*/ 0 h 2583543"/>
              <a:gd name="connsiteX124" fmla="*/ 5094514 w 5736430"/>
              <a:gd name="connsiteY124" fmla="*/ 0 h 2583543"/>
              <a:gd name="connsiteX125" fmla="*/ 4194628 w 5736430"/>
              <a:gd name="connsiteY125" fmla="*/ 29028 h 2583543"/>
              <a:gd name="connsiteX126" fmla="*/ 4151085 w 5736430"/>
              <a:gd name="connsiteY126" fmla="*/ 43543 h 2583543"/>
              <a:gd name="connsiteX127" fmla="*/ 4064000 w 5736430"/>
              <a:gd name="connsiteY127" fmla="*/ 58057 h 2583543"/>
              <a:gd name="connsiteX128" fmla="*/ 3875314 w 5736430"/>
              <a:gd name="connsiteY128" fmla="*/ 87085 h 2583543"/>
              <a:gd name="connsiteX129" fmla="*/ 3817257 w 5736430"/>
              <a:gd name="connsiteY129" fmla="*/ 101600 h 2583543"/>
              <a:gd name="connsiteX130" fmla="*/ 3773714 w 5736430"/>
              <a:gd name="connsiteY130" fmla="*/ 116114 h 2583543"/>
              <a:gd name="connsiteX131" fmla="*/ 3628571 w 5736430"/>
              <a:gd name="connsiteY131" fmla="*/ 130628 h 2583543"/>
              <a:gd name="connsiteX132" fmla="*/ 3512457 w 5736430"/>
              <a:gd name="connsiteY132" fmla="*/ 159657 h 2583543"/>
              <a:gd name="connsiteX133" fmla="*/ 3425371 w 5736430"/>
              <a:gd name="connsiteY133" fmla="*/ 203200 h 2583543"/>
              <a:gd name="connsiteX134" fmla="*/ 3439885 w 5736430"/>
              <a:gd name="connsiteY134" fmla="*/ 159657 h 2583543"/>
              <a:gd name="connsiteX0" fmla="*/ 3439885 w 5736430"/>
              <a:gd name="connsiteY0" fmla="*/ 159657 h 2583543"/>
              <a:gd name="connsiteX1" fmla="*/ 3439885 w 5736430"/>
              <a:gd name="connsiteY1" fmla="*/ 159657 h 2583543"/>
              <a:gd name="connsiteX2" fmla="*/ 3323771 w 5736430"/>
              <a:gd name="connsiteY2" fmla="*/ 319314 h 2583543"/>
              <a:gd name="connsiteX3" fmla="*/ 3294742 w 5736430"/>
              <a:gd name="connsiteY3" fmla="*/ 362857 h 2583543"/>
              <a:gd name="connsiteX4" fmla="*/ 3193142 w 5736430"/>
              <a:gd name="connsiteY4" fmla="*/ 464457 h 2583543"/>
              <a:gd name="connsiteX5" fmla="*/ 3149600 w 5736430"/>
              <a:gd name="connsiteY5" fmla="*/ 493485 h 2583543"/>
              <a:gd name="connsiteX6" fmla="*/ 2946400 w 5736430"/>
              <a:gd name="connsiteY6" fmla="*/ 508000 h 2583543"/>
              <a:gd name="connsiteX7" fmla="*/ 2902857 w 5736430"/>
              <a:gd name="connsiteY7" fmla="*/ 522514 h 2583543"/>
              <a:gd name="connsiteX8" fmla="*/ 2859314 w 5736430"/>
              <a:gd name="connsiteY8" fmla="*/ 551543 h 2583543"/>
              <a:gd name="connsiteX9" fmla="*/ 2598057 w 5736430"/>
              <a:gd name="connsiteY9" fmla="*/ 566057 h 2583543"/>
              <a:gd name="connsiteX10" fmla="*/ 2467428 w 5736430"/>
              <a:gd name="connsiteY10" fmla="*/ 624114 h 2583543"/>
              <a:gd name="connsiteX11" fmla="*/ 2423885 w 5736430"/>
              <a:gd name="connsiteY11" fmla="*/ 638628 h 2583543"/>
              <a:gd name="connsiteX12" fmla="*/ 2351314 w 5736430"/>
              <a:gd name="connsiteY12" fmla="*/ 711200 h 2583543"/>
              <a:gd name="connsiteX13" fmla="*/ 2322285 w 5736430"/>
              <a:gd name="connsiteY13" fmla="*/ 754743 h 2583543"/>
              <a:gd name="connsiteX14" fmla="*/ 2278742 w 5736430"/>
              <a:gd name="connsiteY14" fmla="*/ 783771 h 2583543"/>
              <a:gd name="connsiteX15" fmla="*/ 2235200 w 5736430"/>
              <a:gd name="connsiteY15" fmla="*/ 827314 h 2583543"/>
              <a:gd name="connsiteX16" fmla="*/ 2191657 w 5736430"/>
              <a:gd name="connsiteY16" fmla="*/ 885371 h 2583543"/>
              <a:gd name="connsiteX17" fmla="*/ 2191657 w 5736430"/>
              <a:gd name="connsiteY17" fmla="*/ 870857 h 2583543"/>
              <a:gd name="connsiteX18" fmla="*/ 2104571 w 5736430"/>
              <a:gd name="connsiteY18" fmla="*/ 769257 h 2583543"/>
              <a:gd name="connsiteX19" fmla="*/ 2002971 w 5736430"/>
              <a:gd name="connsiteY19" fmla="*/ 754743 h 2583543"/>
              <a:gd name="connsiteX20" fmla="*/ 1509485 w 5736430"/>
              <a:gd name="connsiteY20" fmla="*/ 769257 h 2583543"/>
              <a:gd name="connsiteX21" fmla="*/ 1436914 w 5736430"/>
              <a:gd name="connsiteY21" fmla="*/ 841828 h 2583543"/>
              <a:gd name="connsiteX22" fmla="*/ 1393371 w 5736430"/>
              <a:gd name="connsiteY22" fmla="*/ 885371 h 2583543"/>
              <a:gd name="connsiteX23" fmla="*/ 1364342 w 5736430"/>
              <a:gd name="connsiteY23" fmla="*/ 928914 h 2583543"/>
              <a:gd name="connsiteX24" fmla="*/ 1277257 w 5736430"/>
              <a:gd name="connsiteY24" fmla="*/ 957943 h 2583543"/>
              <a:gd name="connsiteX25" fmla="*/ 1190171 w 5736430"/>
              <a:gd name="connsiteY25" fmla="*/ 986971 h 2583543"/>
              <a:gd name="connsiteX26" fmla="*/ 1146628 w 5736430"/>
              <a:gd name="connsiteY26" fmla="*/ 1001485 h 2583543"/>
              <a:gd name="connsiteX27" fmla="*/ 1059542 w 5736430"/>
              <a:gd name="connsiteY27" fmla="*/ 1016000 h 2583543"/>
              <a:gd name="connsiteX28" fmla="*/ 856342 w 5736430"/>
              <a:gd name="connsiteY28" fmla="*/ 1045028 h 2583543"/>
              <a:gd name="connsiteX29" fmla="*/ 812800 w 5736430"/>
              <a:gd name="connsiteY29" fmla="*/ 1059543 h 2583543"/>
              <a:gd name="connsiteX30" fmla="*/ 798285 w 5736430"/>
              <a:gd name="connsiteY30" fmla="*/ 1103085 h 2583543"/>
              <a:gd name="connsiteX31" fmla="*/ 740228 w 5736430"/>
              <a:gd name="connsiteY31" fmla="*/ 1117600 h 2583543"/>
              <a:gd name="connsiteX32" fmla="*/ 696685 w 5736430"/>
              <a:gd name="connsiteY32" fmla="*/ 1132114 h 2583543"/>
              <a:gd name="connsiteX33" fmla="*/ 609600 w 5736430"/>
              <a:gd name="connsiteY33" fmla="*/ 1175657 h 2583543"/>
              <a:gd name="connsiteX34" fmla="*/ 522514 w 5736430"/>
              <a:gd name="connsiteY34" fmla="*/ 1248228 h 2583543"/>
              <a:gd name="connsiteX35" fmla="*/ 464457 w 5736430"/>
              <a:gd name="connsiteY35" fmla="*/ 1277257 h 2583543"/>
              <a:gd name="connsiteX36" fmla="*/ 420914 w 5736430"/>
              <a:gd name="connsiteY36" fmla="*/ 1306285 h 2583543"/>
              <a:gd name="connsiteX37" fmla="*/ 377371 w 5736430"/>
              <a:gd name="connsiteY37" fmla="*/ 1320800 h 2583543"/>
              <a:gd name="connsiteX38" fmla="*/ 290285 w 5736430"/>
              <a:gd name="connsiteY38" fmla="*/ 1378857 h 2583543"/>
              <a:gd name="connsiteX39" fmla="*/ 246742 w 5736430"/>
              <a:gd name="connsiteY39" fmla="*/ 1407885 h 2583543"/>
              <a:gd name="connsiteX40" fmla="*/ 203200 w 5736430"/>
              <a:gd name="connsiteY40" fmla="*/ 1436914 h 2583543"/>
              <a:gd name="connsiteX41" fmla="*/ 116114 w 5736430"/>
              <a:gd name="connsiteY41" fmla="*/ 1567543 h 2583543"/>
              <a:gd name="connsiteX42" fmla="*/ 87085 w 5736430"/>
              <a:gd name="connsiteY42" fmla="*/ 1611085 h 2583543"/>
              <a:gd name="connsiteX43" fmla="*/ 72571 w 5736430"/>
              <a:gd name="connsiteY43" fmla="*/ 1654628 h 2583543"/>
              <a:gd name="connsiteX44" fmla="*/ 0 w 5736430"/>
              <a:gd name="connsiteY44" fmla="*/ 1785257 h 2583543"/>
              <a:gd name="connsiteX45" fmla="*/ 58057 w 5736430"/>
              <a:gd name="connsiteY45" fmla="*/ 1915885 h 2583543"/>
              <a:gd name="connsiteX46" fmla="*/ 101600 w 5736430"/>
              <a:gd name="connsiteY46" fmla="*/ 2002971 h 2583543"/>
              <a:gd name="connsiteX47" fmla="*/ 116114 w 5736430"/>
              <a:gd name="connsiteY47" fmla="*/ 2046514 h 2583543"/>
              <a:gd name="connsiteX48" fmla="*/ 159657 w 5736430"/>
              <a:gd name="connsiteY48" fmla="*/ 2075543 h 2583543"/>
              <a:gd name="connsiteX49" fmla="*/ 188685 w 5736430"/>
              <a:gd name="connsiteY49" fmla="*/ 2119085 h 2583543"/>
              <a:gd name="connsiteX50" fmla="*/ 275771 w 5736430"/>
              <a:gd name="connsiteY50" fmla="*/ 2162628 h 2583543"/>
              <a:gd name="connsiteX51" fmla="*/ 362857 w 5736430"/>
              <a:gd name="connsiteY51" fmla="*/ 2235200 h 2583543"/>
              <a:gd name="connsiteX52" fmla="*/ 406400 w 5736430"/>
              <a:gd name="connsiteY52" fmla="*/ 2278743 h 2583543"/>
              <a:gd name="connsiteX53" fmla="*/ 449942 w 5736430"/>
              <a:gd name="connsiteY53" fmla="*/ 2293257 h 2583543"/>
              <a:gd name="connsiteX54" fmla="*/ 493485 w 5736430"/>
              <a:gd name="connsiteY54" fmla="*/ 2322285 h 2583543"/>
              <a:gd name="connsiteX55" fmla="*/ 586014 w 5736430"/>
              <a:gd name="connsiteY55" fmla="*/ 2414814 h 2583543"/>
              <a:gd name="connsiteX56" fmla="*/ 642257 w 5736430"/>
              <a:gd name="connsiteY56" fmla="*/ 2454728 h 2583543"/>
              <a:gd name="connsiteX57" fmla="*/ 647700 w 5736430"/>
              <a:gd name="connsiteY57" fmla="*/ 2427514 h 2583543"/>
              <a:gd name="connsiteX58" fmla="*/ 743857 w 5736430"/>
              <a:gd name="connsiteY58" fmla="*/ 2442028 h 2583543"/>
              <a:gd name="connsiteX59" fmla="*/ 885371 w 5736430"/>
              <a:gd name="connsiteY59" fmla="*/ 2443843 h 2583543"/>
              <a:gd name="connsiteX60" fmla="*/ 1074057 w 5736430"/>
              <a:gd name="connsiteY60" fmla="*/ 2380343 h 2583543"/>
              <a:gd name="connsiteX61" fmla="*/ 1074057 w 5736430"/>
              <a:gd name="connsiteY61" fmla="*/ 2351314 h 2583543"/>
              <a:gd name="connsiteX62" fmla="*/ 1190171 w 5736430"/>
              <a:gd name="connsiteY62" fmla="*/ 2394857 h 2583543"/>
              <a:gd name="connsiteX63" fmla="*/ 1233714 w 5736430"/>
              <a:gd name="connsiteY63" fmla="*/ 2423885 h 2583543"/>
              <a:gd name="connsiteX64" fmla="*/ 1320800 w 5736430"/>
              <a:gd name="connsiteY64" fmla="*/ 2452914 h 2583543"/>
              <a:gd name="connsiteX65" fmla="*/ 1451428 w 5736430"/>
              <a:gd name="connsiteY65" fmla="*/ 2467428 h 2583543"/>
              <a:gd name="connsiteX66" fmla="*/ 1480457 w 5736430"/>
              <a:gd name="connsiteY66" fmla="*/ 2510971 h 2583543"/>
              <a:gd name="connsiteX67" fmla="*/ 1524000 w 5736430"/>
              <a:gd name="connsiteY67" fmla="*/ 2540000 h 2583543"/>
              <a:gd name="connsiteX68" fmla="*/ 1770742 w 5736430"/>
              <a:gd name="connsiteY68" fmla="*/ 2583543 h 2583543"/>
              <a:gd name="connsiteX69" fmla="*/ 2336800 w 5736430"/>
              <a:gd name="connsiteY69" fmla="*/ 2540000 h 2583543"/>
              <a:gd name="connsiteX70" fmla="*/ 2452914 w 5736430"/>
              <a:gd name="connsiteY70" fmla="*/ 2525485 h 2583543"/>
              <a:gd name="connsiteX71" fmla="*/ 2510971 w 5736430"/>
              <a:gd name="connsiteY71" fmla="*/ 2510971 h 2583543"/>
              <a:gd name="connsiteX72" fmla="*/ 2743200 w 5736430"/>
              <a:gd name="connsiteY72" fmla="*/ 2496457 h 2583543"/>
              <a:gd name="connsiteX73" fmla="*/ 2815771 w 5736430"/>
              <a:gd name="connsiteY73" fmla="*/ 2481943 h 2583543"/>
              <a:gd name="connsiteX74" fmla="*/ 2989942 w 5736430"/>
              <a:gd name="connsiteY74" fmla="*/ 2452914 h 2583543"/>
              <a:gd name="connsiteX75" fmla="*/ 3106057 w 5736430"/>
              <a:gd name="connsiteY75" fmla="*/ 2409371 h 2583543"/>
              <a:gd name="connsiteX76" fmla="*/ 3106057 w 5736430"/>
              <a:gd name="connsiteY76" fmla="*/ 2409371 h 2583543"/>
              <a:gd name="connsiteX77" fmla="*/ 3309257 w 5736430"/>
              <a:gd name="connsiteY77" fmla="*/ 2394857 h 2583543"/>
              <a:gd name="connsiteX78" fmla="*/ 3352800 w 5736430"/>
              <a:gd name="connsiteY78" fmla="*/ 2380343 h 2583543"/>
              <a:gd name="connsiteX79" fmla="*/ 3410857 w 5736430"/>
              <a:gd name="connsiteY79" fmla="*/ 2365828 h 2583543"/>
              <a:gd name="connsiteX80" fmla="*/ 3454400 w 5736430"/>
              <a:gd name="connsiteY80" fmla="*/ 2452914 h 2583543"/>
              <a:gd name="connsiteX81" fmla="*/ 3537857 w 5736430"/>
              <a:gd name="connsiteY81" fmla="*/ 2438400 h 2583543"/>
              <a:gd name="connsiteX82" fmla="*/ 3610428 w 5736430"/>
              <a:gd name="connsiteY82" fmla="*/ 2436585 h 2583543"/>
              <a:gd name="connsiteX83" fmla="*/ 3659414 w 5736430"/>
              <a:gd name="connsiteY83" fmla="*/ 2394857 h 2583543"/>
              <a:gd name="connsiteX84" fmla="*/ 3831771 w 5736430"/>
              <a:gd name="connsiteY84" fmla="*/ 2291443 h 2583543"/>
              <a:gd name="connsiteX85" fmla="*/ 3947885 w 5736430"/>
              <a:gd name="connsiteY85" fmla="*/ 2177143 h 2583543"/>
              <a:gd name="connsiteX86" fmla="*/ 3991428 w 5736430"/>
              <a:gd name="connsiteY86" fmla="*/ 2148114 h 2583543"/>
              <a:gd name="connsiteX87" fmla="*/ 4122057 w 5736430"/>
              <a:gd name="connsiteY87" fmla="*/ 2162628 h 2583543"/>
              <a:gd name="connsiteX88" fmla="*/ 4209142 w 5736430"/>
              <a:gd name="connsiteY88" fmla="*/ 2177143 h 2583543"/>
              <a:gd name="connsiteX89" fmla="*/ 4455885 w 5736430"/>
              <a:gd name="connsiteY89" fmla="*/ 2162628 h 2583543"/>
              <a:gd name="connsiteX90" fmla="*/ 4499428 w 5736430"/>
              <a:gd name="connsiteY90" fmla="*/ 2133600 h 2583543"/>
              <a:gd name="connsiteX91" fmla="*/ 4572000 w 5736430"/>
              <a:gd name="connsiteY91" fmla="*/ 2061028 h 2583543"/>
              <a:gd name="connsiteX92" fmla="*/ 4630057 w 5736430"/>
              <a:gd name="connsiteY92" fmla="*/ 1973943 h 2583543"/>
              <a:gd name="connsiteX93" fmla="*/ 4630057 w 5736430"/>
              <a:gd name="connsiteY93" fmla="*/ 1973943 h 2583543"/>
              <a:gd name="connsiteX94" fmla="*/ 4760685 w 5736430"/>
              <a:gd name="connsiteY94" fmla="*/ 1944914 h 2583543"/>
              <a:gd name="connsiteX95" fmla="*/ 4920342 w 5736430"/>
              <a:gd name="connsiteY95" fmla="*/ 1930400 h 2583543"/>
              <a:gd name="connsiteX96" fmla="*/ 4963885 w 5736430"/>
              <a:gd name="connsiteY96" fmla="*/ 1901371 h 2583543"/>
              <a:gd name="connsiteX97" fmla="*/ 5007428 w 5736430"/>
              <a:gd name="connsiteY97" fmla="*/ 1886857 h 2583543"/>
              <a:gd name="connsiteX98" fmla="*/ 5094514 w 5736430"/>
              <a:gd name="connsiteY98" fmla="*/ 1828800 h 2583543"/>
              <a:gd name="connsiteX99" fmla="*/ 5109028 w 5736430"/>
              <a:gd name="connsiteY99" fmla="*/ 1785257 h 2583543"/>
              <a:gd name="connsiteX100" fmla="*/ 5109028 w 5736430"/>
              <a:gd name="connsiteY100" fmla="*/ 1785257 h 2583543"/>
              <a:gd name="connsiteX101" fmla="*/ 5297714 w 5736430"/>
              <a:gd name="connsiteY101" fmla="*/ 1741714 h 2583543"/>
              <a:gd name="connsiteX102" fmla="*/ 5341257 w 5736430"/>
              <a:gd name="connsiteY102" fmla="*/ 1727200 h 2583543"/>
              <a:gd name="connsiteX103" fmla="*/ 5471885 w 5736430"/>
              <a:gd name="connsiteY103" fmla="*/ 1698171 h 2583543"/>
              <a:gd name="connsiteX104" fmla="*/ 5558971 w 5736430"/>
              <a:gd name="connsiteY104" fmla="*/ 1640114 h 2583543"/>
              <a:gd name="connsiteX105" fmla="*/ 5675085 w 5736430"/>
              <a:gd name="connsiteY105" fmla="*/ 1596571 h 2583543"/>
              <a:gd name="connsiteX106" fmla="*/ 5675085 w 5736430"/>
              <a:gd name="connsiteY106" fmla="*/ 1582057 h 2583543"/>
              <a:gd name="connsiteX107" fmla="*/ 5689600 w 5736430"/>
              <a:gd name="connsiteY107" fmla="*/ 1335314 h 2583543"/>
              <a:gd name="connsiteX108" fmla="*/ 5689600 w 5736430"/>
              <a:gd name="connsiteY108" fmla="*/ 1335314 h 2583543"/>
              <a:gd name="connsiteX109" fmla="*/ 5704114 w 5736430"/>
              <a:gd name="connsiteY109" fmla="*/ 1204685 h 2583543"/>
              <a:gd name="connsiteX110" fmla="*/ 5733142 w 5736430"/>
              <a:gd name="connsiteY110" fmla="*/ 1117600 h 2583543"/>
              <a:gd name="connsiteX111" fmla="*/ 5718628 w 5736430"/>
              <a:gd name="connsiteY111" fmla="*/ 986971 h 2583543"/>
              <a:gd name="connsiteX112" fmla="*/ 5573485 w 5736430"/>
              <a:gd name="connsiteY112" fmla="*/ 972457 h 2583543"/>
              <a:gd name="connsiteX113" fmla="*/ 5486400 w 5736430"/>
              <a:gd name="connsiteY113" fmla="*/ 943428 h 2583543"/>
              <a:gd name="connsiteX114" fmla="*/ 5442857 w 5736430"/>
              <a:gd name="connsiteY114" fmla="*/ 928914 h 2583543"/>
              <a:gd name="connsiteX115" fmla="*/ 5399314 w 5736430"/>
              <a:gd name="connsiteY115" fmla="*/ 914400 h 2583543"/>
              <a:gd name="connsiteX116" fmla="*/ 5370285 w 5736430"/>
              <a:gd name="connsiteY116" fmla="*/ 449943 h 2583543"/>
              <a:gd name="connsiteX117" fmla="*/ 5341257 w 5736430"/>
              <a:gd name="connsiteY117" fmla="*/ 362857 h 2583543"/>
              <a:gd name="connsiteX118" fmla="*/ 5326742 w 5736430"/>
              <a:gd name="connsiteY118" fmla="*/ 319314 h 2583543"/>
              <a:gd name="connsiteX119" fmla="*/ 5283200 w 5736430"/>
              <a:gd name="connsiteY119" fmla="*/ 275771 h 2583543"/>
              <a:gd name="connsiteX120" fmla="*/ 5225142 w 5736430"/>
              <a:gd name="connsiteY120" fmla="*/ 130628 h 2583543"/>
              <a:gd name="connsiteX121" fmla="*/ 5210628 w 5736430"/>
              <a:gd name="connsiteY121" fmla="*/ 87085 h 2583543"/>
              <a:gd name="connsiteX122" fmla="*/ 5167085 w 5736430"/>
              <a:gd name="connsiteY122" fmla="*/ 58057 h 2583543"/>
              <a:gd name="connsiteX123" fmla="*/ 5109028 w 5736430"/>
              <a:gd name="connsiteY123" fmla="*/ 0 h 2583543"/>
              <a:gd name="connsiteX124" fmla="*/ 5094514 w 5736430"/>
              <a:gd name="connsiteY124" fmla="*/ 0 h 2583543"/>
              <a:gd name="connsiteX125" fmla="*/ 4194628 w 5736430"/>
              <a:gd name="connsiteY125" fmla="*/ 29028 h 2583543"/>
              <a:gd name="connsiteX126" fmla="*/ 4151085 w 5736430"/>
              <a:gd name="connsiteY126" fmla="*/ 43543 h 2583543"/>
              <a:gd name="connsiteX127" fmla="*/ 4064000 w 5736430"/>
              <a:gd name="connsiteY127" fmla="*/ 58057 h 2583543"/>
              <a:gd name="connsiteX128" fmla="*/ 3875314 w 5736430"/>
              <a:gd name="connsiteY128" fmla="*/ 87085 h 2583543"/>
              <a:gd name="connsiteX129" fmla="*/ 3817257 w 5736430"/>
              <a:gd name="connsiteY129" fmla="*/ 101600 h 2583543"/>
              <a:gd name="connsiteX130" fmla="*/ 3773714 w 5736430"/>
              <a:gd name="connsiteY130" fmla="*/ 116114 h 2583543"/>
              <a:gd name="connsiteX131" fmla="*/ 3628571 w 5736430"/>
              <a:gd name="connsiteY131" fmla="*/ 130628 h 2583543"/>
              <a:gd name="connsiteX132" fmla="*/ 3512457 w 5736430"/>
              <a:gd name="connsiteY132" fmla="*/ 159657 h 2583543"/>
              <a:gd name="connsiteX133" fmla="*/ 3425371 w 5736430"/>
              <a:gd name="connsiteY133" fmla="*/ 203200 h 2583543"/>
              <a:gd name="connsiteX134" fmla="*/ 3439885 w 5736430"/>
              <a:gd name="connsiteY134" fmla="*/ 159657 h 2583543"/>
              <a:gd name="connsiteX0" fmla="*/ 3439885 w 5736430"/>
              <a:gd name="connsiteY0" fmla="*/ 159657 h 2583543"/>
              <a:gd name="connsiteX1" fmla="*/ 3439885 w 5736430"/>
              <a:gd name="connsiteY1" fmla="*/ 159657 h 2583543"/>
              <a:gd name="connsiteX2" fmla="*/ 3323771 w 5736430"/>
              <a:gd name="connsiteY2" fmla="*/ 319314 h 2583543"/>
              <a:gd name="connsiteX3" fmla="*/ 3294742 w 5736430"/>
              <a:gd name="connsiteY3" fmla="*/ 362857 h 2583543"/>
              <a:gd name="connsiteX4" fmla="*/ 3193142 w 5736430"/>
              <a:gd name="connsiteY4" fmla="*/ 464457 h 2583543"/>
              <a:gd name="connsiteX5" fmla="*/ 3149600 w 5736430"/>
              <a:gd name="connsiteY5" fmla="*/ 493485 h 2583543"/>
              <a:gd name="connsiteX6" fmla="*/ 2946400 w 5736430"/>
              <a:gd name="connsiteY6" fmla="*/ 508000 h 2583543"/>
              <a:gd name="connsiteX7" fmla="*/ 2902857 w 5736430"/>
              <a:gd name="connsiteY7" fmla="*/ 522514 h 2583543"/>
              <a:gd name="connsiteX8" fmla="*/ 2859314 w 5736430"/>
              <a:gd name="connsiteY8" fmla="*/ 551543 h 2583543"/>
              <a:gd name="connsiteX9" fmla="*/ 2598057 w 5736430"/>
              <a:gd name="connsiteY9" fmla="*/ 566057 h 2583543"/>
              <a:gd name="connsiteX10" fmla="*/ 2467428 w 5736430"/>
              <a:gd name="connsiteY10" fmla="*/ 624114 h 2583543"/>
              <a:gd name="connsiteX11" fmla="*/ 2423885 w 5736430"/>
              <a:gd name="connsiteY11" fmla="*/ 638628 h 2583543"/>
              <a:gd name="connsiteX12" fmla="*/ 2351314 w 5736430"/>
              <a:gd name="connsiteY12" fmla="*/ 711200 h 2583543"/>
              <a:gd name="connsiteX13" fmla="*/ 2322285 w 5736430"/>
              <a:gd name="connsiteY13" fmla="*/ 754743 h 2583543"/>
              <a:gd name="connsiteX14" fmla="*/ 2278742 w 5736430"/>
              <a:gd name="connsiteY14" fmla="*/ 783771 h 2583543"/>
              <a:gd name="connsiteX15" fmla="*/ 2235200 w 5736430"/>
              <a:gd name="connsiteY15" fmla="*/ 827314 h 2583543"/>
              <a:gd name="connsiteX16" fmla="*/ 2191657 w 5736430"/>
              <a:gd name="connsiteY16" fmla="*/ 885371 h 2583543"/>
              <a:gd name="connsiteX17" fmla="*/ 2191657 w 5736430"/>
              <a:gd name="connsiteY17" fmla="*/ 870857 h 2583543"/>
              <a:gd name="connsiteX18" fmla="*/ 2104571 w 5736430"/>
              <a:gd name="connsiteY18" fmla="*/ 769257 h 2583543"/>
              <a:gd name="connsiteX19" fmla="*/ 2002971 w 5736430"/>
              <a:gd name="connsiteY19" fmla="*/ 754743 h 2583543"/>
              <a:gd name="connsiteX20" fmla="*/ 1509485 w 5736430"/>
              <a:gd name="connsiteY20" fmla="*/ 769257 h 2583543"/>
              <a:gd name="connsiteX21" fmla="*/ 1436914 w 5736430"/>
              <a:gd name="connsiteY21" fmla="*/ 841828 h 2583543"/>
              <a:gd name="connsiteX22" fmla="*/ 1393371 w 5736430"/>
              <a:gd name="connsiteY22" fmla="*/ 885371 h 2583543"/>
              <a:gd name="connsiteX23" fmla="*/ 1364342 w 5736430"/>
              <a:gd name="connsiteY23" fmla="*/ 928914 h 2583543"/>
              <a:gd name="connsiteX24" fmla="*/ 1277257 w 5736430"/>
              <a:gd name="connsiteY24" fmla="*/ 957943 h 2583543"/>
              <a:gd name="connsiteX25" fmla="*/ 1190171 w 5736430"/>
              <a:gd name="connsiteY25" fmla="*/ 986971 h 2583543"/>
              <a:gd name="connsiteX26" fmla="*/ 1146628 w 5736430"/>
              <a:gd name="connsiteY26" fmla="*/ 1001485 h 2583543"/>
              <a:gd name="connsiteX27" fmla="*/ 1059542 w 5736430"/>
              <a:gd name="connsiteY27" fmla="*/ 1016000 h 2583543"/>
              <a:gd name="connsiteX28" fmla="*/ 856342 w 5736430"/>
              <a:gd name="connsiteY28" fmla="*/ 1045028 h 2583543"/>
              <a:gd name="connsiteX29" fmla="*/ 812800 w 5736430"/>
              <a:gd name="connsiteY29" fmla="*/ 1059543 h 2583543"/>
              <a:gd name="connsiteX30" fmla="*/ 798285 w 5736430"/>
              <a:gd name="connsiteY30" fmla="*/ 1103085 h 2583543"/>
              <a:gd name="connsiteX31" fmla="*/ 740228 w 5736430"/>
              <a:gd name="connsiteY31" fmla="*/ 1117600 h 2583543"/>
              <a:gd name="connsiteX32" fmla="*/ 696685 w 5736430"/>
              <a:gd name="connsiteY32" fmla="*/ 1132114 h 2583543"/>
              <a:gd name="connsiteX33" fmla="*/ 609600 w 5736430"/>
              <a:gd name="connsiteY33" fmla="*/ 1175657 h 2583543"/>
              <a:gd name="connsiteX34" fmla="*/ 522514 w 5736430"/>
              <a:gd name="connsiteY34" fmla="*/ 1248228 h 2583543"/>
              <a:gd name="connsiteX35" fmla="*/ 464457 w 5736430"/>
              <a:gd name="connsiteY35" fmla="*/ 1277257 h 2583543"/>
              <a:gd name="connsiteX36" fmla="*/ 420914 w 5736430"/>
              <a:gd name="connsiteY36" fmla="*/ 1306285 h 2583543"/>
              <a:gd name="connsiteX37" fmla="*/ 377371 w 5736430"/>
              <a:gd name="connsiteY37" fmla="*/ 1320800 h 2583543"/>
              <a:gd name="connsiteX38" fmla="*/ 290285 w 5736430"/>
              <a:gd name="connsiteY38" fmla="*/ 1378857 h 2583543"/>
              <a:gd name="connsiteX39" fmla="*/ 246742 w 5736430"/>
              <a:gd name="connsiteY39" fmla="*/ 1407885 h 2583543"/>
              <a:gd name="connsiteX40" fmla="*/ 203200 w 5736430"/>
              <a:gd name="connsiteY40" fmla="*/ 1436914 h 2583543"/>
              <a:gd name="connsiteX41" fmla="*/ 116114 w 5736430"/>
              <a:gd name="connsiteY41" fmla="*/ 1567543 h 2583543"/>
              <a:gd name="connsiteX42" fmla="*/ 87085 w 5736430"/>
              <a:gd name="connsiteY42" fmla="*/ 1611085 h 2583543"/>
              <a:gd name="connsiteX43" fmla="*/ 72571 w 5736430"/>
              <a:gd name="connsiteY43" fmla="*/ 1654628 h 2583543"/>
              <a:gd name="connsiteX44" fmla="*/ 0 w 5736430"/>
              <a:gd name="connsiteY44" fmla="*/ 1785257 h 2583543"/>
              <a:gd name="connsiteX45" fmla="*/ 58057 w 5736430"/>
              <a:gd name="connsiteY45" fmla="*/ 1915885 h 2583543"/>
              <a:gd name="connsiteX46" fmla="*/ 101600 w 5736430"/>
              <a:gd name="connsiteY46" fmla="*/ 2002971 h 2583543"/>
              <a:gd name="connsiteX47" fmla="*/ 116114 w 5736430"/>
              <a:gd name="connsiteY47" fmla="*/ 2046514 h 2583543"/>
              <a:gd name="connsiteX48" fmla="*/ 159657 w 5736430"/>
              <a:gd name="connsiteY48" fmla="*/ 2075543 h 2583543"/>
              <a:gd name="connsiteX49" fmla="*/ 188685 w 5736430"/>
              <a:gd name="connsiteY49" fmla="*/ 2119085 h 2583543"/>
              <a:gd name="connsiteX50" fmla="*/ 275771 w 5736430"/>
              <a:gd name="connsiteY50" fmla="*/ 2162628 h 2583543"/>
              <a:gd name="connsiteX51" fmla="*/ 362857 w 5736430"/>
              <a:gd name="connsiteY51" fmla="*/ 2235200 h 2583543"/>
              <a:gd name="connsiteX52" fmla="*/ 406400 w 5736430"/>
              <a:gd name="connsiteY52" fmla="*/ 2278743 h 2583543"/>
              <a:gd name="connsiteX53" fmla="*/ 449942 w 5736430"/>
              <a:gd name="connsiteY53" fmla="*/ 2293257 h 2583543"/>
              <a:gd name="connsiteX54" fmla="*/ 493485 w 5736430"/>
              <a:gd name="connsiteY54" fmla="*/ 2322285 h 2583543"/>
              <a:gd name="connsiteX55" fmla="*/ 586014 w 5736430"/>
              <a:gd name="connsiteY55" fmla="*/ 2414814 h 2583543"/>
              <a:gd name="connsiteX56" fmla="*/ 642257 w 5736430"/>
              <a:gd name="connsiteY56" fmla="*/ 2454728 h 2583543"/>
              <a:gd name="connsiteX57" fmla="*/ 647700 w 5736430"/>
              <a:gd name="connsiteY57" fmla="*/ 2427514 h 2583543"/>
              <a:gd name="connsiteX58" fmla="*/ 743857 w 5736430"/>
              <a:gd name="connsiteY58" fmla="*/ 2442028 h 2583543"/>
              <a:gd name="connsiteX59" fmla="*/ 885371 w 5736430"/>
              <a:gd name="connsiteY59" fmla="*/ 2443843 h 2583543"/>
              <a:gd name="connsiteX60" fmla="*/ 1074057 w 5736430"/>
              <a:gd name="connsiteY60" fmla="*/ 2380343 h 2583543"/>
              <a:gd name="connsiteX61" fmla="*/ 1074057 w 5736430"/>
              <a:gd name="connsiteY61" fmla="*/ 2351314 h 2583543"/>
              <a:gd name="connsiteX62" fmla="*/ 1190171 w 5736430"/>
              <a:gd name="connsiteY62" fmla="*/ 2394857 h 2583543"/>
              <a:gd name="connsiteX63" fmla="*/ 1233714 w 5736430"/>
              <a:gd name="connsiteY63" fmla="*/ 2423885 h 2583543"/>
              <a:gd name="connsiteX64" fmla="*/ 1320800 w 5736430"/>
              <a:gd name="connsiteY64" fmla="*/ 2452914 h 2583543"/>
              <a:gd name="connsiteX65" fmla="*/ 1451428 w 5736430"/>
              <a:gd name="connsiteY65" fmla="*/ 2467428 h 2583543"/>
              <a:gd name="connsiteX66" fmla="*/ 1480457 w 5736430"/>
              <a:gd name="connsiteY66" fmla="*/ 2510971 h 2583543"/>
              <a:gd name="connsiteX67" fmla="*/ 1524000 w 5736430"/>
              <a:gd name="connsiteY67" fmla="*/ 2540000 h 2583543"/>
              <a:gd name="connsiteX68" fmla="*/ 1770742 w 5736430"/>
              <a:gd name="connsiteY68" fmla="*/ 2583543 h 2583543"/>
              <a:gd name="connsiteX69" fmla="*/ 2336800 w 5736430"/>
              <a:gd name="connsiteY69" fmla="*/ 2540000 h 2583543"/>
              <a:gd name="connsiteX70" fmla="*/ 2452914 w 5736430"/>
              <a:gd name="connsiteY70" fmla="*/ 2525485 h 2583543"/>
              <a:gd name="connsiteX71" fmla="*/ 2510971 w 5736430"/>
              <a:gd name="connsiteY71" fmla="*/ 2510971 h 2583543"/>
              <a:gd name="connsiteX72" fmla="*/ 2743200 w 5736430"/>
              <a:gd name="connsiteY72" fmla="*/ 2496457 h 2583543"/>
              <a:gd name="connsiteX73" fmla="*/ 2815771 w 5736430"/>
              <a:gd name="connsiteY73" fmla="*/ 2481943 h 2583543"/>
              <a:gd name="connsiteX74" fmla="*/ 2989942 w 5736430"/>
              <a:gd name="connsiteY74" fmla="*/ 2452914 h 2583543"/>
              <a:gd name="connsiteX75" fmla="*/ 3106057 w 5736430"/>
              <a:gd name="connsiteY75" fmla="*/ 2409371 h 2583543"/>
              <a:gd name="connsiteX76" fmla="*/ 3106057 w 5736430"/>
              <a:gd name="connsiteY76" fmla="*/ 2409371 h 2583543"/>
              <a:gd name="connsiteX77" fmla="*/ 3309257 w 5736430"/>
              <a:gd name="connsiteY77" fmla="*/ 2394857 h 2583543"/>
              <a:gd name="connsiteX78" fmla="*/ 3352800 w 5736430"/>
              <a:gd name="connsiteY78" fmla="*/ 2380343 h 2583543"/>
              <a:gd name="connsiteX79" fmla="*/ 3410857 w 5736430"/>
              <a:gd name="connsiteY79" fmla="*/ 2505528 h 2583543"/>
              <a:gd name="connsiteX80" fmla="*/ 3454400 w 5736430"/>
              <a:gd name="connsiteY80" fmla="*/ 2452914 h 2583543"/>
              <a:gd name="connsiteX81" fmla="*/ 3537857 w 5736430"/>
              <a:gd name="connsiteY81" fmla="*/ 2438400 h 2583543"/>
              <a:gd name="connsiteX82" fmla="*/ 3610428 w 5736430"/>
              <a:gd name="connsiteY82" fmla="*/ 2436585 h 2583543"/>
              <a:gd name="connsiteX83" fmla="*/ 3659414 w 5736430"/>
              <a:gd name="connsiteY83" fmla="*/ 2394857 h 2583543"/>
              <a:gd name="connsiteX84" fmla="*/ 3831771 w 5736430"/>
              <a:gd name="connsiteY84" fmla="*/ 2291443 h 2583543"/>
              <a:gd name="connsiteX85" fmla="*/ 3947885 w 5736430"/>
              <a:gd name="connsiteY85" fmla="*/ 2177143 h 2583543"/>
              <a:gd name="connsiteX86" fmla="*/ 3991428 w 5736430"/>
              <a:gd name="connsiteY86" fmla="*/ 2148114 h 2583543"/>
              <a:gd name="connsiteX87" fmla="*/ 4122057 w 5736430"/>
              <a:gd name="connsiteY87" fmla="*/ 2162628 h 2583543"/>
              <a:gd name="connsiteX88" fmla="*/ 4209142 w 5736430"/>
              <a:gd name="connsiteY88" fmla="*/ 2177143 h 2583543"/>
              <a:gd name="connsiteX89" fmla="*/ 4455885 w 5736430"/>
              <a:gd name="connsiteY89" fmla="*/ 2162628 h 2583543"/>
              <a:gd name="connsiteX90" fmla="*/ 4499428 w 5736430"/>
              <a:gd name="connsiteY90" fmla="*/ 2133600 h 2583543"/>
              <a:gd name="connsiteX91" fmla="*/ 4572000 w 5736430"/>
              <a:gd name="connsiteY91" fmla="*/ 2061028 h 2583543"/>
              <a:gd name="connsiteX92" fmla="*/ 4630057 w 5736430"/>
              <a:gd name="connsiteY92" fmla="*/ 1973943 h 2583543"/>
              <a:gd name="connsiteX93" fmla="*/ 4630057 w 5736430"/>
              <a:gd name="connsiteY93" fmla="*/ 1973943 h 2583543"/>
              <a:gd name="connsiteX94" fmla="*/ 4760685 w 5736430"/>
              <a:gd name="connsiteY94" fmla="*/ 1944914 h 2583543"/>
              <a:gd name="connsiteX95" fmla="*/ 4920342 w 5736430"/>
              <a:gd name="connsiteY95" fmla="*/ 1930400 h 2583543"/>
              <a:gd name="connsiteX96" fmla="*/ 4963885 w 5736430"/>
              <a:gd name="connsiteY96" fmla="*/ 1901371 h 2583543"/>
              <a:gd name="connsiteX97" fmla="*/ 5007428 w 5736430"/>
              <a:gd name="connsiteY97" fmla="*/ 1886857 h 2583543"/>
              <a:gd name="connsiteX98" fmla="*/ 5094514 w 5736430"/>
              <a:gd name="connsiteY98" fmla="*/ 1828800 h 2583543"/>
              <a:gd name="connsiteX99" fmla="*/ 5109028 w 5736430"/>
              <a:gd name="connsiteY99" fmla="*/ 1785257 h 2583543"/>
              <a:gd name="connsiteX100" fmla="*/ 5109028 w 5736430"/>
              <a:gd name="connsiteY100" fmla="*/ 1785257 h 2583543"/>
              <a:gd name="connsiteX101" fmla="*/ 5297714 w 5736430"/>
              <a:gd name="connsiteY101" fmla="*/ 1741714 h 2583543"/>
              <a:gd name="connsiteX102" fmla="*/ 5341257 w 5736430"/>
              <a:gd name="connsiteY102" fmla="*/ 1727200 h 2583543"/>
              <a:gd name="connsiteX103" fmla="*/ 5471885 w 5736430"/>
              <a:gd name="connsiteY103" fmla="*/ 1698171 h 2583543"/>
              <a:gd name="connsiteX104" fmla="*/ 5558971 w 5736430"/>
              <a:gd name="connsiteY104" fmla="*/ 1640114 h 2583543"/>
              <a:gd name="connsiteX105" fmla="*/ 5675085 w 5736430"/>
              <a:gd name="connsiteY105" fmla="*/ 1596571 h 2583543"/>
              <a:gd name="connsiteX106" fmla="*/ 5675085 w 5736430"/>
              <a:gd name="connsiteY106" fmla="*/ 1582057 h 2583543"/>
              <a:gd name="connsiteX107" fmla="*/ 5689600 w 5736430"/>
              <a:gd name="connsiteY107" fmla="*/ 1335314 h 2583543"/>
              <a:gd name="connsiteX108" fmla="*/ 5689600 w 5736430"/>
              <a:gd name="connsiteY108" fmla="*/ 1335314 h 2583543"/>
              <a:gd name="connsiteX109" fmla="*/ 5704114 w 5736430"/>
              <a:gd name="connsiteY109" fmla="*/ 1204685 h 2583543"/>
              <a:gd name="connsiteX110" fmla="*/ 5733142 w 5736430"/>
              <a:gd name="connsiteY110" fmla="*/ 1117600 h 2583543"/>
              <a:gd name="connsiteX111" fmla="*/ 5718628 w 5736430"/>
              <a:gd name="connsiteY111" fmla="*/ 986971 h 2583543"/>
              <a:gd name="connsiteX112" fmla="*/ 5573485 w 5736430"/>
              <a:gd name="connsiteY112" fmla="*/ 972457 h 2583543"/>
              <a:gd name="connsiteX113" fmla="*/ 5486400 w 5736430"/>
              <a:gd name="connsiteY113" fmla="*/ 943428 h 2583543"/>
              <a:gd name="connsiteX114" fmla="*/ 5442857 w 5736430"/>
              <a:gd name="connsiteY114" fmla="*/ 928914 h 2583543"/>
              <a:gd name="connsiteX115" fmla="*/ 5399314 w 5736430"/>
              <a:gd name="connsiteY115" fmla="*/ 914400 h 2583543"/>
              <a:gd name="connsiteX116" fmla="*/ 5370285 w 5736430"/>
              <a:gd name="connsiteY116" fmla="*/ 449943 h 2583543"/>
              <a:gd name="connsiteX117" fmla="*/ 5341257 w 5736430"/>
              <a:gd name="connsiteY117" fmla="*/ 362857 h 2583543"/>
              <a:gd name="connsiteX118" fmla="*/ 5326742 w 5736430"/>
              <a:gd name="connsiteY118" fmla="*/ 319314 h 2583543"/>
              <a:gd name="connsiteX119" fmla="*/ 5283200 w 5736430"/>
              <a:gd name="connsiteY119" fmla="*/ 275771 h 2583543"/>
              <a:gd name="connsiteX120" fmla="*/ 5225142 w 5736430"/>
              <a:gd name="connsiteY120" fmla="*/ 130628 h 2583543"/>
              <a:gd name="connsiteX121" fmla="*/ 5210628 w 5736430"/>
              <a:gd name="connsiteY121" fmla="*/ 87085 h 2583543"/>
              <a:gd name="connsiteX122" fmla="*/ 5167085 w 5736430"/>
              <a:gd name="connsiteY122" fmla="*/ 58057 h 2583543"/>
              <a:gd name="connsiteX123" fmla="*/ 5109028 w 5736430"/>
              <a:gd name="connsiteY123" fmla="*/ 0 h 2583543"/>
              <a:gd name="connsiteX124" fmla="*/ 5094514 w 5736430"/>
              <a:gd name="connsiteY124" fmla="*/ 0 h 2583543"/>
              <a:gd name="connsiteX125" fmla="*/ 4194628 w 5736430"/>
              <a:gd name="connsiteY125" fmla="*/ 29028 h 2583543"/>
              <a:gd name="connsiteX126" fmla="*/ 4151085 w 5736430"/>
              <a:gd name="connsiteY126" fmla="*/ 43543 h 2583543"/>
              <a:gd name="connsiteX127" fmla="*/ 4064000 w 5736430"/>
              <a:gd name="connsiteY127" fmla="*/ 58057 h 2583543"/>
              <a:gd name="connsiteX128" fmla="*/ 3875314 w 5736430"/>
              <a:gd name="connsiteY128" fmla="*/ 87085 h 2583543"/>
              <a:gd name="connsiteX129" fmla="*/ 3817257 w 5736430"/>
              <a:gd name="connsiteY129" fmla="*/ 101600 h 2583543"/>
              <a:gd name="connsiteX130" fmla="*/ 3773714 w 5736430"/>
              <a:gd name="connsiteY130" fmla="*/ 116114 h 2583543"/>
              <a:gd name="connsiteX131" fmla="*/ 3628571 w 5736430"/>
              <a:gd name="connsiteY131" fmla="*/ 130628 h 2583543"/>
              <a:gd name="connsiteX132" fmla="*/ 3512457 w 5736430"/>
              <a:gd name="connsiteY132" fmla="*/ 159657 h 2583543"/>
              <a:gd name="connsiteX133" fmla="*/ 3425371 w 5736430"/>
              <a:gd name="connsiteY133" fmla="*/ 203200 h 2583543"/>
              <a:gd name="connsiteX134" fmla="*/ 3439885 w 5736430"/>
              <a:gd name="connsiteY134" fmla="*/ 159657 h 2583543"/>
              <a:gd name="connsiteX0" fmla="*/ 3439885 w 5736430"/>
              <a:gd name="connsiteY0" fmla="*/ 159657 h 2583543"/>
              <a:gd name="connsiteX1" fmla="*/ 3439885 w 5736430"/>
              <a:gd name="connsiteY1" fmla="*/ 159657 h 2583543"/>
              <a:gd name="connsiteX2" fmla="*/ 3323771 w 5736430"/>
              <a:gd name="connsiteY2" fmla="*/ 319314 h 2583543"/>
              <a:gd name="connsiteX3" fmla="*/ 3294742 w 5736430"/>
              <a:gd name="connsiteY3" fmla="*/ 362857 h 2583543"/>
              <a:gd name="connsiteX4" fmla="*/ 3193142 w 5736430"/>
              <a:gd name="connsiteY4" fmla="*/ 464457 h 2583543"/>
              <a:gd name="connsiteX5" fmla="*/ 3149600 w 5736430"/>
              <a:gd name="connsiteY5" fmla="*/ 493485 h 2583543"/>
              <a:gd name="connsiteX6" fmla="*/ 2946400 w 5736430"/>
              <a:gd name="connsiteY6" fmla="*/ 508000 h 2583543"/>
              <a:gd name="connsiteX7" fmla="*/ 2902857 w 5736430"/>
              <a:gd name="connsiteY7" fmla="*/ 522514 h 2583543"/>
              <a:gd name="connsiteX8" fmla="*/ 2859314 w 5736430"/>
              <a:gd name="connsiteY8" fmla="*/ 551543 h 2583543"/>
              <a:gd name="connsiteX9" fmla="*/ 2598057 w 5736430"/>
              <a:gd name="connsiteY9" fmla="*/ 566057 h 2583543"/>
              <a:gd name="connsiteX10" fmla="*/ 2467428 w 5736430"/>
              <a:gd name="connsiteY10" fmla="*/ 624114 h 2583543"/>
              <a:gd name="connsiteX11" fmla="*/ 2423885 w 5736430"/>
              <a:gd name="connsiteY11" fmla="*/ 638628 h 2583543"/>
              <a:gd name="connsiteX12" fmla="*/ 2351314 w 5736430"/>
              <a:gd name="connsiteY12" fmla="*/ 711200 h 2583543"/>
              <a:gd name="connsiteX13" fmla="*/ 2322285 w 5736430"/>
              <a:gd name="connsiteY13" fmla="*/ 754743 h 2583543"/>
              <a:gd name="connsiteX14" fmla="*/ 2278742 w 5736430"/>
              <a:gd name="connsiteY14" fmla="*/ 783771 h 2583543"/>
              <a:gd name="connsiteX15" fmla="*/ 2235200 w 5736430"/>
              <a:gd name="connsiteY15" fmla="*/ 827314 h 2583543"/>
              <a:gd name="connsiteX16" fmla="*/ 2191657 w 5736430"/>
              <a:gd name="connsiteY16" fmla="*/ 885371 h 2583543"/>
              <a:gd name="connsiteX17" fmla="*/ 2191657 w 5736430"/>
              <a:gd name="connsiteY17" fmla="*/ 870857 h 2583543"/>
              <a:gd name="connsiteX18" fmla="*/ 2104571 w 5736430"/>
              <a:gd name="connsiteY18" fmla="*/ 769257 h 2583543"/>
              <a:gd name="connsiteX19" fmla="*/ 2002971 w 5736430"/>
              <a:gd name="connsiteY19" fmla="*/ 754743 h 2583543"/>
              <a:gd name="connsiteX20" fmla="*/ 1509485 w 5736430"/>
              <a:gd name="connsiteY20" fmla="*/ 769257 h 2583543"/>
              <a:gd name="connsiteX21" fmla="*/ 1436914 w 5736430"/>
              <a:gd name="connsiteY21" fmla="*/ 841828 h 2583543"/>
              <a:gd name="connsiteX22" fmla="*/ 1393371 w 5736430"/>
              <a:gd name="connsiteY22" fmla="*/ 885371 h 2583543"/>
              <a:gd name="connsiteX23" fmla="*/ 1364342 w 5736430"/>
              <a:gd name="connsiteY23" fmla="*/ 928914 h 2583543"/>
              <a:gd name="connsiteX24" fmla="*/ 1277257 w 5736430"/>
              <a:gd name="connsiteY24" fmla="*/ 957943 h 2583543"/>
              <a:gd name="connsiteX25" fmla="*/ 1190171 w 5736430"/>
              <a:gd name="connsiteY25" fmla="*/ 986971 h 2583543"/>
              <a:gd name="connsiteX26" fmla="*/ 1146628 w 5736430"/>
              <a:gd name="connsiteY26" fmla="*/ 1001485 h 2583543"/>
              <a:gd name="connsiteX27" fmla="*/ 1059542 w 5736430"/>
              <a:gd name="connsiteY27" fmla="*/ 1016000 h 2583543"/>
              <a:gd name="connsiteX28" fmla="*/ 856342 w 5736430"/>
              <a:gd name="connsiteY28" fmla="*/ 1045028 h 2583543"/>
              <a:gd name="connsiteX29" fmla="*/ 812800 w 5736430"/>
              <a:gd name="connsiteY29" fmla="*/ 1059543 h 2583543"/>
              <a:gd name="connsiteX30" fmla="*/ 798285 w 5736430"/>
              <a:gd name="connsiteY30" fmla="*/ 1103085 h 2583543"/>
              <a:gd name="connsiteX31" fmla="*/ 740228 w 5736430"/>
              <a:gd name="connsiteY31" fmla="*/ 1117600 h 2583543"/>
              <a:gd name="connsiteX32" fmla="*/ 696685 w 5736430"/>
              <a:gd name="connsiteY32" fmla="*/ 1132114 h 2583543"/>
              <a:gd name="connsiteX33" fmla="*/ 609600 w 5736430"/>
              <a:gd name="connsiteY33" fmla="*/ 1175657 h 2583543"/>
              <a:gd name="connsiteX34" fmla="*/ 522514 w 5736430"/>
              <a:gd name="connsiteY34" fmla="*/ 1248228 h 2583543"/>
              <a:gd name="connsiteX35" fmla="*/ 464457 w 5736430"/>
              <a:gd name="connsiteY35" fmla="*/ 1277257 h 2583543"/>
              <a:gd name="connsiteX36" fmla="*/ 420914 w 5736430"/>
              <a:gd name="connsiteY36" fmla="*/ 1306285 h 2583543"/>
              <a:gd name="connsiteX37" fmla="*/ 377371 w 5736430"/>
              <a:gd name="connsiteY37" fmla="*/ 1320800 h 2583543"/>
              <a:gd name="connsiteX38" fmla="*/ 290285 w 5736430"/>
              <a:gd name="connsiteY38" fmla="*/ 1378857 h 2583543"/>
              <a:gd name="connsiteX39" fmla="*/ 246742 w 5736430"/>
              <a:gd name="connsiteY39" fmla="*/ 1407885 h 2583543"/>
              <a:gd name="connsiteX40" fmla="*/ 203200 w 5736430"/>
              <a:gd name="connsiteY40" fmla="*/ 1436914 h 2583543"/>
              <a:gd name="connsiteX41" fmla="*/ 116114 w 5736430"/>
              <a:gd name="connsiteY41" fmla="*/ 1567543 h 2583543"/>
              <a:gd name="connsiteX42" fmla="*/ 87085 w 5736430"/>
              <a:gd name="connsiteY42" fmla="*/ 1611085 h 2583543"/>
              <a:gd name="connsiteX43" fmla="*/ 72571 w 5736430"/>
              <a:gd name="connsiteY43" fmla="*/ 1654628 h 2583543"/>
              <a:gd name="connsiteX44" fmla="*/ 0 w 5736430"/>
              <a:gd name="connsiteY44" fmla="*/ 1785257 h 2583543"/>
              <a:gd name="connsiteX45" fmla="*/ 58057 w 5736430"/>
              <a:gd name="connsiteY45" fmla="*/ 1915885 h 2583543"/>
              <a:gd name="connsiteX46" fmla="*/ 101600 w 5736430"/>
              <a:gd name="connsiteY46" fmla="*/ 2002971 h 2583543"/>
              <a:gd name="connsiteX47" fmla="*/ 116114 w 5736430"/>
              <a:gd name="connsiteY47" fmla="*/ 2046514 h 2583543"/>
              <a:gd name="connsiteX48" fmla="*/ 159657 w 5736430"/>
              <a:gd name="connsiteY48" fmla="*/ 2075543 h 2583543"/>
              <a:gd name="connsiteX49" fmla="*/ 188685 w 5736430"/>
              <a:gd name="connsiteY49" fmla="*/ 2119085 h 2583543"/>
              <a:gd name="connsiteX50" fmla="*/ 275771 w 5736430"/>
              <a:gd name="connsiteY50" fmla="*/ 2162628 h 2583543"/>
              <a:gd name="connsiteX51" fmla="*/ 362857 w 5736430"/>
              <a:gd name="connsiteY51" fmla="*/ 2235200 h 2583543"/>
              <a:gd name="connsiteX52" fmla="*/ 406400 w 5736430"/>
              <a:gd name="connsiteY52" fmla="*/ 2278743 h 2583543"/>
              <a:gd name="connsiteX53" fmla="*/ 449942 w 5736430"/>
              <a:gd name="connsiteY53" fmla="*/ 2293257 h 2583543"/>
              <a:gd name="connsiteX54" fmla="*/ 493485 w 5736430"/>
              <a:gd name="connsiteY54" fmla="*/ 2322285 h 2583543"/>
              <a:gd name="connsiteX55" fmla="*/ 586014 w 5736430"/>
              <a:gd name="connsiteY55" fmla="*/ 2414814 h 2583543"/>
              <a:gd name="connsiteX56" fmla="*/ 642257 w 5736430"/>
              <a:gd name="connsiteY56" fmla="*/ 2454728 h 2583543"/>
              <a:gd name="connsiteX57" fmla="*/ 647700 w 5736430"/>
              <a:gd name="connsiteY57" fmla="*/ 2427514 h 2583543"/>
              <a:gd name="connsiteX58" fmla="*/ 743857 w 5736430"/>
              <a:gd name="connsiteY58" fmla="*/ 2442028 h 2583543"/>
              <a:gd name="connsiteX59" fmla="*/ 885371 w 5736430"/>
              <a:gd name="connsiteY59" fmla="*/ 2443843 h 2583543"/>
              <a:gd name="connsiteX60" fmla="*/ 1074057 w 5736430"/>
              <a:gd name="connsiteY60" fmla="*/ 2380343 h 2583543"/>
              <a:gd name="connsiteX61" fmla="*/ 1074057 w 5736430"/>
              <a:gd name="connsiteY61" fmla="*/ 2351314 h 2583543"/>
              <a:gd name="connsiteX62" fmla="*/ 1190171 w 5736430"/>
              <a:gd name="connsiteY62" fmla="*/ 2394857 h 2583543"/>
              <a:gd name="connsiteX63" fmla="*/ 1233714 w 5736430"/>
              <a:gd name="connsiteY63" fmla="*/ 2423885 h 2583543"/>
              <a:gd name="connsiteX64" fmla="*/ 1320800 w 5736430"/>
              <a:gd name="connsiteY64" fmla="*/ 2452914 h 2583543"/>
              <a:gd name="connsiteX65" fmla="*/ 1451428 w 5736430"/>
              <a:gd name="connsiteY65" fmla="*/ 2467428 h 2583543"/>
              <a:gd name="connsiteX66" fmla="*/ 1480457 w 5736430"/>
              <a:gd name="connsiteY66" fmla="*/ 2510971 h 2583543"/>
              <a:gd name="connsiteX67" fmla="*/ 1524000 w 5736430"/>
              <a:gd name="connsiteY67" fmla="*/ 2540000 h 2583543"/>
              <a:gd name="connsiteX68" fmla="*/ 1770742 w 5736430"/>
              <a:gd name="connsiteY68" fmla="*/ 2583543 h 2583543"/>
              <a:gd name="connsiteX69" fmla="*/ 2336800 w 5736430"/>
              <a:gd name="connsiteY69" fmla="*/ 2540000 h 2583543"/>
              <a:gd name="connsiteX70" fmla="*/ 2452914 w 5736430"/>
              <a:gd name="connsiteY70" fmla="*/ 2525485 h 2583543"/>
              <a:gd name="connsiteX71" fmla="*/ 2510971 w 5736430"/>
              <a:gd name="connsiteY71" fmla="*/ 2510971 h 2583543"/>
              <a:gd name="connsiteX72" fmla="*/ 2743200 w 5736430"/>
              <a:gd name="connsiteY72" fmla="*/ 2496457 h 2583543"/>
              <a:gd name="connsiteX73" fmla="*/ 2815771 w 5736430"/>
              <a:gd name="connsiteY73" fmla="*/ 2481943 h 2583543"/>
              <a:gd name="connsiteX74" fmla="*/ 2989942 w 5736430"/>
              <a:gd name="connsiteY74" fmla="*/ 2452914 h 2583543"/>
              <a:gd name="connsiteX75" fmla="*/ 3106057 w 5736430"/>
              <a:gd name="connsiteY75" fmla="*/ 2409371 h 2583543"/>
              <a:gd name="connsiteX76" fmla="*/ 3106057 w 5736430"/>
              <a:gd name="connsiteY76" fmla="*/ 2409371 h 2583543"/>
              <a:gd name="connsiteX77" fmla="*/ 3309257 w 5736430"/>
              <a:gd name="connsiteY77" fmla="*/ 2394857 h 2583543"/>
              <a:gd name="connsiteX78" fmla="*/ 3340100 w 5736430"/>
              <a:gd name="connsiteY78" fmla="*/ 2469243 h 2583543"/>
              <a:gd name="connsiteX79" fmla="*/ 3410857 w 5736430"/>
              <a:gd name="connsiteY79" fmla="*/ 2505528 h 2583543"/>
              <a:gd name="connsiteX80" fmla="*/ 3454400 w 5736430"/>
              <a:gd name="connsiteY80" fmla="*/ 2452914 h 2583543"/>
              <a:gd name="connsiteX81" fmla="*/ 3537857 w 5736430"/>
              <a:gd name="connsiteY81" fmla="*/ 2438400 h 2583543"/>
              <a:gd name="connsiteX82" fmla="*/ 3610428 w 5736430"/>
              <a:gd name="connsiteY82" fmla="*/ 2436585 h 2583543"/>
              <a:gd name="connsiteX83" fmla="*/ 3659414 w 5736430"/>
              <a:gd name="connsiteY83" fmla="*/ 2394857 h 2583543"/>
              <a:gd name="connsiteX84" fmla="*/ 3831771 w 5736430"/>
              <a:gd name="connsiteY84" fmla="*/ 2291443 h 2583543"/>
              <a:gd name="connsiteX85" fmla="*/ 3947885 w 5736430"/>
              <a:gd name="connsiteY85" fmla="*/ 2177143 h 2583543"/>
              <a:gd name="connsiteX86" fmla="*/ 3991428 w 5736430"/>
              <a:gd name="connsiteY86" fmla="*/ 2148114 h 2583543"/>
              <a:gd name="connsiteX87" fmla="*/ 4122057 w 5736430"/>
              <a:gd name="connsiteY87" fmla="*/ 2162628 h 2583543"/>
              <a:gd name="connsiteX88" fmla="*/ 4209142 w 5736430"/>
              <a:gd name="connsiteY88" fmla="*/ 2177143 h 2583543"/>
              <a:gd name="connsiteX89" fmla="*/ 4455885 w 5736430"/>
              <a:gd name="connsiteY89" fmla="*/ 2162628 h 2583543"/>
              <a:gd name="connsiteX90" fmla="*/ 4499428 w 5736430"/>
              <a:gd name="connsiteY90" fmla="*/ 2133600 h 2583543"/>
              <a:gd name="connsiteX91" fmla="*/ 4572000 w 5736430"/>
              <a:gd name="connsiteY91" fmla="*/ 2061028 h 2583543"/>
              <a:gd name="connsiteX92" fmla="*/ 4630057 w 5736430"/>
              <a:gd name="connsiteY92" fmla="*/ 1973943 h 2583543"/>
              <a:gd name="connsiteX93" fmla="*/ 4630057 w 5736430"/>
              <a:gd name="connsiteY93" fmla="*/ 1973943 h 2583543"/>
              <a:gd name="connsiteX94" fmla="*/ 4760685 w 5736430"/>
              <a:gd name="connsiteY94" fmla="*/ 1944914 h 2583543"/>
              <a:gd name="connsiteX95" fmla="*/ 4920342 w 5736430"/>
              <a:gd name="connsiteY95" fmla="*/ 1930400 h 2583543"/>
              <a:gd name="connsiteX96" fmla="*/ 4963885 w 5736430"/>
              <a:gd name="connsiteY96" fmla="*/ 1901371 h 2583543"/>
              <a:gd name="connsiteX97" fmla="*/ 5007428 w 5736430"/>
              <a:gd name="connsiteY97" fmla="*/ 1886857 h 2583543"/>
              <a:gd name="connsiteX98" fmla="*/ 5094514 w 5736430"/>
              <a:gd name="connsiteY98" fmla="*/ 1828800 h 2583543"/>
              <a:gd name="connsiteX99" fmla="*/ 5109028 w 5736430"/>
              <a:gd name="connsiteY99" fmla="*/ 1785257 h 2583543"/>
              <a:gd name="connsiteX100" fmla="*/ 5109028 w 5736430"/>
              <a:gd name="connsiteY100" fmla="*/ 1785257 h 2583543"/>
              <a:gd name="connsiteX101" fmla="*/ 5297714 w 5736430"/>
              <a:gd name="connsiteY101" fmla="*/ 1741714 h 2583543"/>
              <a:gd name="connsiteX102" fmla="*/ 5341257 w 5736430"/>
              <a:gd name="connsiteY102" fmla="*/ 1727200 h 2583543"/>
              <a:gd name="connsiteX103" fmla="*/ 5471885 w 5736430"/>
              <a:gd name="connsiteY103" fmla="*/ 1698171 h 2583543"/>
              <a:gd name="connsiteX104" fmla="*/ 5558971 w 5736430"/>
              <a:gd name="connsiteY104" fmla="*/ 1640114 h 2583543"/>
              <a:gd name="connsiteX105" fmla="*/ 5675085 w 5736430"/>
              <a:gd name="connsiteY105" fmla="*/ 1596571 h 2583543"/>
              <a:gd name="connsiteX106" fmla="*/ 5675085 w 5736430"/>
              <a:gd name="connsiteY106" fmla="*/ 1582057 h 2583543"/>
              <a:gd name="connsiteX107" fmla="*/ 5689600 w 5736430"/>
              <a:gd name="connsiteY107" fmla="*/ 1335314 h 2583543"/>
              <a:gd name="connsiteX108" fmla="*/ 5689600 w 5736430"/>
              <a:gd name="connsiteY108" fmla="*/ 1335314 h 2583543"/>
              <a:gd name="connsiteX109" fmla="*/ 5704114 w 5736430"/>
              <a:gd name="connsiteY109" fmla="*/ 1204685 h 2583543"/>
              <a:gd name="connsiteX110" fmla="*/ 5733142 w 5736430"/>
              <a:gd name="connsiteY110" fmla="*/ 1117600 h 2583543"/>
              <a:gd name="connsiteX111" fmla="*/ 5718628 w 5736430"/>
              <a:gd name="connsiteY111" fmla="*/ 986971 h 2583543"/>
              <a:gd name="connsiteX112" fmla="*/ 5573485 w 5736430"/>
              <a:gd name="connsiteY112" fmla="*/ 972457 h 2583543"/>
              <a:gd name="connsiteX113" fmla="*/ 5486400 w 5736430"/>
              <a:gd name="connsiteY113" fmla="*/ 943428 h 2583543"/>
              <a:gd name="connsiteX114" fmla="*/ 5442857 w 5736430"/>
              <a:gd name="connsiteY114" fmla="*/ 928914 h 2583543"/>
              <a:gd name="connsiteX115" fmla="*/ 5399314 w 5736430"/>
              <a:gd name="connsiteY115" fmla="*/ 914400 h 2583543"/>
              <a:gd name="connsiteX116" fmla="*/ 5370285 w 5736430"/>
              <a:gd name="connsiteY116" fmla="*/ 449943 h 2583543"/>
              <a:gd name="connsiteX117" fmla="*/ 5341257 w 5736430"/>
              <a:gd name="connsiteY117" fmla="*/ 362857 h 2583543"/>
              <a:gd name="connsiteX118" fmla="*/ 5326742 w 5736430"/>
              <a:gd name="connsiteY118" fmla="*/ 319314 h 2583543"/>
              <a:gd name="connsiteX119" fmla="*/ 5283200 w 5736430"/>
              <a:gd name="connsiteY119" fmla="*/ 275771 h 2583543"/>
              <a:gd name="connsiteX120" fmla="*/ 5225142 w 5736430"/>
              <a:gd name="connsiteY120" fmla="*/ 130628 h 2583543"/>
              <a:gd name="connsiteX121" fmla="*/ 5210628 w 5736430"/>
              <a:gd name="connsiteY121" fmla="*/ 87085 h 2583543"/>
              <a:gd name="connsiteX122" fmla="*/ 5167085 w 5736430"/>
              <a:gd name="connsiteY122" fmla="*/ 58057 h 2583543"/>
              <a:gd name="connsiteX123" fmla="*/ 5109028 w 5736430"/>
              <a:gd name="connsiteY123" fmla="*/ 0 h 2583543"/>
              <a:gd name="connsiteX124" fmla="*/ 5094514 w 5736430"/>
              <a:gd name="connsiteY124" fmla="*/ 0 h 2583543"/>
              <a:gd name="connsiteX125" fmla="*/ 4194628 w 5736430"/>
              <a:gd name="connsiteY125" fmla="*/ 29028 h 2583543"/>
              <a:gd name="connsiteX126" fmla="*/ 4151085 w 5736430"/>
              <a:gd name="connsiteY126" fmla="*/ 43543 h 2583543"/>
              <a:gd name="connsiteX127" fmla="*/ 4064000 w 5736430"/>
              <a:gd name="connsiteY127" fmla="*/ 58057 h 2583543"/>
              <a:gd name="connsiteX128" fmla="*/ 3875314 w 5736430"/>
              <a:gd name="connsiteY128" fmla="*/ 87085 h 2583543"/>
              <a:gd name="connsiteX129" fmla="*/ 3817257 w 5736430"/>
              <a:gd name="connsiteY129" fmla="*/ 101600 h 2583543"/>
              <a:gd name="connsiteX130" fmla="*/ 3773714 w 5736430"/>
              <a:gd name="connsiteY130" fmla="*/ 116114 h 2583543"/>
              <a:gd name="connsiteX131" fmla="*/ 3628571 w 5736430"/>
              <a:gd name="connsiteY131" fmla="*/ 130628 h 2583543"/>
              <a:gd name="connsiteX132" fmla="*/ 3512457 w 5736430"/>
              <a:gd name="connsiteY132" fmla="*/ 159657 h 2583543"/>
              <a:gd name="connsiteX133" fmla="*/ 3425371 w 5736430"/>
              <a:gd name="connsiteY133" fmla="*/ 203200 h 2583543"/>
              <a:gd name="connsiteX134" fmla="*/ 3439885 w 5736430"/>
              <a:gd name="connsiteY134" fmla="*/ 159657 h 2583543"/>
              <a:gd name="connsiteX0" fmla="*/ 3439885 w 5736430"/>
              <a:gd name="connsiteY0" fmla="*/ 159657 h 2583543"/>
              <a:gd name="connsiteX1" fmla="*/ 3439885 w 5736430"/>
              <a:gd name="connsiteY1" fmla="*/ 159657 h 2583543"/>
              <a:gd name="connsiteX2" fmla="*/ 3323771 w 5736430"/>
              <a:gd name="connsiteY2" fmla="*/ 319314 h 2583543"/>
              <a:gd name="connsiteX3" fmla="*/ 3294742 w 5736430"/>
              <a:gd name="connsiteY3" fmla="*/ 362857 h 2583543"/>
              <a:gd name="connsiteX4" fmla="*/ 3193142 w 5736430"/>
              <a:gd name="connsiteY4" fmla="*/ 464457 h 2583543"/>
              <a:gd name="connsiteX5" fmla="*/ 3149600 w 5736430"/>
              <a:gd name="connsiteY5" fmla="*/ 493485 h 2583543"/>
              <a:gd name="connsiteX6" fmla="*/ 2946400 w 5736430"/>
              <a:gd name="connsiteY6" fmla="*/ 508000 h 2583543"/>
              <a:gd name="connsiteX7" fmla="*/ 2902857 w 5736430"/>
              <a:gd name="connsiteY7" fmla="*/ 522514 h 2583543"/>
              <a:gd name="connsiteX8" fmla="*/ 2859314 w 5736430"/>
              <a:gd name="connsiteY8" fmla="*/ 551543 h 2583543"/>
              <a:gd name="connsiteX9" fmla="*/ 2598057 w 5736430"/>
              <a:gd name="connsiteY9" fmla="*/ 566057 h 2583543"/>
              <a:gd name="connsiteX10" fmla="*/ 2467428 w 5736430"/>
              <a:gd name="connsiteY10" fmla="*/ 624114 h 2583543"/>
              <a:gd name="connsiteX11" fmla="*/ 2423885 w 5736430"/>
              <a:gd name="connsiteY11" fmla="*/ 638628 h 2583543"/>
              <a:gd name="connsiteX12" fmla="*/ 2351314 w 5736430"/>
              <a:gd name="connsiteY12" fmla="*/ 711200 h 2583543"/>
              <a:gd name="connsiteX13" fmla="*/ 2322285 w 5736430"/>
              <a:gd name="connsiteY13" fmla="*/ 754743 h 2583543"/>
              <a:gd name="connsiteX14" fmla="*/ 2278742 w 5736430"/>
              <a:gd name="connsiteY14" fmla="*/ 783771 h 2583543"/>
              <a:gd name="connsiteX15" fmla="*/ 2235200 w 5736430"/>
              <a:gd name="connsiteY15" fmla="*/ 827314 h 2583543"/>
              <a:gd name="connsiteX16" fmla="*/ 2191657 w 5736430"/>
              <a:gd name="connsiteY16" fmla="*/ 885371 h 2583543"/>
              <a:gd name="connsiteX17" fmla="*/ 2191657 w 5736430"/>
              <a:gd name="connsiteY17" fmla="*/ 870857 h 2583543"/>
              <a:gd name="connsiteX18" fmla="*/ 2104571 w 5736430"/>
              <a:gd name="connsiteY18" fmla="*/ 769257 h 2583543"/>
              <a:gd name="connsiteX19" fmla="*/ 2002971 w 5736430"/>
              <a:gd name="connsiteY19" fmla="*/ 754743 h 2583543"/>
              <a:gd name="connsiteX20" fmla="*/ 1509485 w 5736430"/>
              <a:gd name="connsiteY20" fmla="*/ 769257 h 2583543"/>
              <a:gd name="connsiteX21" fmla="*/ 1436914 w 5736430"/>
              <a:gd name="connsiteY21" fmla="*/ 841828 h 2583543"/>
              <a:gd name="connsiteX22" fmla="*/ 1393371 w 5736430"/>
              <a:gd name="connsiteY22" fmla="*/ 885371 h 2583543"/>
              <a:gd name="connsiteX23" fmla="*/ 1364342 w 5736430"/>
              <a:gd name="connsiteY23" fmla="*/ 928914 h 2583543"/>
              <a:gd name="connsiteX24" fmla="*/ 1277257 w 5736430"/>
              <a:gd name="connsiteY24" fmla="*/ 957943 h 2583543"/>
              <a:gd name="connsiteX25" fmla="*/ 1190171 w 5736430"/>
              <a:gd name="connsiteY25" fmla="*/ 986971 h 2583543"/>
              <a:gd name="connsiteX26" fmla="*/ 1146628 w 5736430"/>
              <a:gd name="connsiteY26" fmla="*/ 1001485 h 2583543"/>
              <a:gd name="connsiteX27" fmla="*/ 1059542 w 5736430"/>
              <a:gd name="connsiteY27" fmla="*/ 1016000 h 2583543"/>
              <a:gd name="connsiteX28" fmla="*/ 856342 w 5736430"/>
              <a:gd name="connsiteY28" fmla="*/ 1045028 h 2583543"/>
              <a:gd name="connsiteX29" fmla="*/ 812800 w 5736430"/>
              <a:gd name="connsiteY29" fmla="*/ 1059543 h 2583543"/>
              <a:gd name="connsiteX30" fmla="*/ 798285 w 5736430"/>
              <a:gd name="connsiteY30" fmla="*/ 1103085 h 2583543"/>
              <a:gd name="connsiteX31" fmla="*/ 740228 w 5736430"/>
              <a:gd name="connsiteY31" fmla="*/ 1117600 h 2583543"/>
              <a:gd name="connsiteX32" fmla="*/ 696685 w 5736430"/>
              <a:gd name="connsiteY32" fmla="*/ 1132114 h 2583543"/>
              <a:gd name="connsiteX33" fmla="*/ 609600 w 5736430"/>
              <a:gd name="connsiteY33" fmla="*/ 1175657 h 2583543"/>
              <a:gd name="connsiteX34" fmla="*/ 522514 w 5736430"/>
              <a:gd name="connsiteY34" fmla="*/ 1248228 h 2583543"/>
              <a:gd name="connsiteX35" fmla="*/ 464457 w 5736430"/>
              <a:gd name="connsiteY35" fmla="*/ 1277257 h 2583543"/>
              <a:gd name="connsiteX36" fmla="*/ 420914 w 5736430"/>
              <a:gd name="connsiteY36" fmla="*/ 1306285 h 2583543"/>
              <a:gd name="connsiteX37" fmla="*/ 377371 w 5736430"/>
              <a:gd name="connsiteY37" fmla="*/ 1320800 h 2583543"/>
              <a:gd name="connsiteX38" fmla="*/ 290285 w 5736430"/>
              <a:gd name="connsiteY38" fmla="*/ 1378857 h 2583543"/>
              <a:gd name="connsiteX39" fmla="*/ 246742 w 5736430"/>
              <a:gd name="connsiteY39" fmla="*/ 1407885 h 2583543"/>
              <a:gd name="connsiteX40" fmla="*/ 203200 w 5736430"/>
              <a:gd name="connsiteY40" fmla="*/ 1436914 h 2583543"/>
              <a:gd name="connsiteX41" fmla="*/ 116114 w 5736430"/>
              <a:gd name="connsiteY41" fmla="*/ 1567543 h 2583543"/>
              <a:gd name="connsiteX42" fmla="*/ 87085 w 5736430"/>
              <a:gd name="connsiteY42" fmla="*/ 1611085 h 2583543"/>
              <a:gd name="connsiteX43" fmla="*/ 72571 w 5736430"/>
              <a:gd name="connsiteY43" fmla="*/ 1654628 h 2583543"/>
              <a:gd name="connsiteX44" fmla="*/ 0 w 5736430"/>
              <a:gd name="connsiteY44" fmla="*/ 1785257 h 2583543"/>
              <a:gd name="connsiteX45" fmla="*/ 58057 w 5736430"/>
              <a:gd name="connsiteY45" fmla="*/ 1915885 h 2583543"/>
              <a:gd name="connsiteX46" fmla="*/ 101600 w 5736430"/>
              <a:gd name="connsiteY46" fmla="*/ 2002971 h 2583543"/>
              <a:gd name="connsiteX47" fmla="*/ 116114 w 5736430"/>
              <a:gd name="connsiteY47" fmla="*/ 2046514 h 2583543"/>
              <a:gd name="connsiteX48" fmla="*/ 159657 w 5736430"/>
              <a:gd name="connsiteY48" fmla="*/ 2075543 h 2583543"/>
              <a:gd name="connsiteX49" fmla="*/ 188685 w 5736430"/>
              <a:gd name="connsiteY49" fmla="*/ 2119085 h 2583543"/>
              <a:gd name="connsiteX50" fmla="*/ 275771 w 5736430"/>
              <a:gd name="connsiteY50" fmla="*/ 2162628 h 2583543"/>
              <a:gd name="connsiteX51" fmla="*/ 362857 w 5736430"/>
              <a:gd name="connsiteY51" fmla="*/ 2235200 h 2583543"/>
              <a:gd name="connsiteX52" fmla="*/ 406400 w 5736430"/>
              <a:gd name="connsiteY52" fmla="*/ 2278743 h 2583543"/>
              <a:gd name="connsiteX53" fmla="*/ 449942 w 5736430"/>
              <a:gd name="connsiteY53" fmla="*/ 2293257 h 2583543"/>
              <a:gd name="connsiteX54" fmla="*/ 493485 w 5736430"/>
              <a:gd name="connsiteY54" fmla="*/ 2322285 h 2583543"/>
              <a:gd name="connsiteX55" fmla="*/ 586014 w 5736430"/>
              <a:gd name="connsiteY55" fmla="*/ 2414814 h 2583543"/>
              <a:gd name="connsiteX56" fmla="*/ 642257 w 5736430"/>
              <a:gd name="connsiteY56" fmla="*/ 2454728 h 2583543"/>
              <a:gd name="connsiteX57" fmla="*/ 647700 w 5736430"/>
              <a:gd name="connsiteY57" fmla="*/ 2427514 h 2583543"/>
              <a:gd name="connsiteX58" fmla="*/ 743857 w 5736430"/>
              <a:gd name="connsiteY58" fmla="*/ 2442028 h 2583543"/>
              <a:gd name="connsiteX59" fmla="*/ 885371 w 5736430"/>
              <a:gd name="connsiteY59" fmla="*/ 2443843 h 2583543"/>
              <a:gd name="connsiteX60" fmla="*/ 1074057 w 5736430"/>
              <a:gd name="connsiteY60" fmla="*/ 2380343 h 2583543"/>
              <a:gd name="connsiteX61" fmla="*/ 1074057 w 5736430"/>
              <a:gd name="connsiteY61" fmla="*/ 2351314 h 2583543"/>
              <a:gd name="connsiteX62" fmla="*/ 1190171 w 5736430"/>
              <a:gd name="connsiteY62" fmla="*/ 2394857 h 2583543"/>
              <a:gd name="connsiteX63" fmla="*/ 1233714 w 5736430"/>
              <a:gd name="connsiteY63" fmla="*/ 2423885 h 2583543"/>
              <a:gd name="connsiteX64" fmla="*/ 1320800 w 5736430"/>
              <a:gd name="connsiteY64" fmla="*/ 2452914 h 2583543"/>
              <a:gd name="connsiteX65" fmla="*/ 1451428 w 5736430"/>
              <a:gd name="connsiteY65" fmla="*/ 2467428 h 2583543"/>
              <a:gd name="connsiteX66" fmla="*/ 1480457 w 5736430"/>
              <a:gd name="connsiteY66" fmla="*/ 2510971 h 2583543"/>
              <a:gd name="connsiteX67" fmla="*/ 1524000 w 5736430"/>
              <a:gd name="connsiteY67" fmla="*/ 2540000 h 2583543"/>
              <a:gd name="connsiteX68" fmla="*/ 1770742 w 5736430"/>
              <a:gd name="connsiteY68" fmla="*/ 2583543 h 2583543"/>
              <a:gd name="connsiteX69" fmla="*/ 2336800 w 5736430"/>
              <a:gd name="connsiteY69" fmla="*/ 2540000 h 2583543"/>
              <a:gd name="connsiteX70" fmla="*/ 2452914 w 5736430"/>
              <a:gd name="connsiteY70" fmla="*/ 2525485 h 2583543"/>
              <a:gd name="connsiteX71" fmla="*/ 2510971 w 5736430"/>
              <a:gd name="connsiteY71" fmla="*/ 2510971 h 2583543"/>
              <a:gd name="connsiteX72" fmla="*/ 2743200 w 5736430"/>
              <a:gd name="connsiteY72" fmla="*/ 2496457 h 2583543"/>
              <a:gd name="connsiteX73" fmla="*/ 2815771 w 5736430"/>
              <a:gd name="connsiteY73" fmla="*/ 2481943 h 2583543"/>
              <a:gd name="connsiteX74" fmla="*/ 2989942 w 5736430"/>
              <a:gd name="connsiteY74" fmla="*/ 2452914 h 2583543"/>
              <a:gd name="connsiteX75" fmla="*/ 3106057 w 5736430"/>
              <a:gd name="connsiteY75" fmla="*/ 2409371 h 2583543"/>
              <a:gd name="connsiteX76" fmla="*/ 3106057 w 5736430"/>
              <a:gd name="connsiteY76" fmla="*/ 2409371 h 2583543"/>
              <a:gd name="connsiteX77" fmla="*/ 3321957 w 5736430"/>
              <a:gd name="connsiteY77" fmla="*/ 2483757 h 2583543"/>
              <a:gd name="connsiteX78" fmla="*/ 3340100 w 5736430"/>
              <a:gd name="connsiteY78" fmla="*/ 2469243 h 2583543"/>
              <a:gd name="connsiteX79" fmla="*/ 3410857 w 5736430"/>
              <a:gd name="connsiteY79" fmla="*/ 2505528 h 2583543"/>
              <a:gd name="connsiteX80" fmla="*/ 3454400 w 5736430"/>
              <a:gd name="connsiteY80" fmla="*/ 2452914 h 2583543"/>
              <a:gd name="connsiteX81" fmla="*/ 3537857 w 5736430"/>
              <a:gd name="connsiteY81" fmla="*/ 2438400 h 2583543"/>
              <a:gd name="connsiteX82" fmla="*/ 3610428 w 5736430"/>
              <a:gd name="connsiteY82" fmla="*/ 2436585 h 2583543"/>
              <a:gd name="connsiteX83" fmla="*/ 3659414 w 5736430"/>
              <a:gd name="connsiteY83" fmla="*/ 2394857 h 2583543"/>
              <a:gd name="connsiteX84" fmla="*/ 3831771 w 5736430"/>
              <a:gd name="connsiteY84" fmla="*/ 2291443 h 2583543"/>
              <a:gd name="connsiteX85" fmla="*/ 3947885 w 5736430"/>
              <a:gd name="connsiteY85" fmla="*/ 2177143 h 2583543"/>
              <a:gd name="connsiteX86" fmla="*/ 3991428 w 5736430"/>
              <a:gd name="connsiteY86" fmla="*/ 2148114 h 2583543"/>
              <a:gd name="connsiteX87" fmla="*/ 4122057 w 5736430"/>
              <a:gd name="connsiteY87" fmla="*/ 2162628 h 2583543"/>
              <a:gd name="connsiteX88" fmla="*/ 4209142 w 5736430"/>
              <a:gd name="connsiteY88" fmla="*/ 2177143 h 2583543"/>
              <a:gd name="connsiteX89" fmla="*/ 4455885 w 5736430"/>
              <a:gd name="connsiteY89" fmla="*/ 2162628 h 2583543"/>
              <a:gd name="connsiteX90" fmla="*/ 4499428 w 5736430"/>
              <a:gd name="connsiteY90" fmla="*/ 2133600 h 2583543"/>
              <a:gd name="connsiteX91" fmla="*/ 4572000 w 5736430"/>
              <a:gd name="connsiteY91" fmla="*/ 2061028 h 2583543"/>
              <a:gd name="connsiteX92" fmla="*/ 4630057 w 5736430"/>
              <a:gd name="connsiteY92" fmla="*/ 1973943 h 2583543"/>
              <a:gd name="connsiteX93" fmla="*/ 4630057 w 5736430"/>
              <a:gd name="connsiteY93" fmla="*/ 1973943 h 2583543"/>
              <a:gd name="connsiteX94" fmla="*/ 4760685 w 5736430"/>
              <a:gd name="connsiteY94" fmla="*/ 1944914 h 2583543"/>
              <a:gd name="connsiteX95" fmla="*/ 4920342 w 5736430"/>
              <a:gd name="connsiteY95" fmla="*/ 1930400 h 2583543"/>
              <a:gd name="connsiteX96" fmla="*/ 4963885 w 5736430"/>
              <a:gd name="connsiteY96" fmla="*/ 1901371 h 2583543"/>
              <a:gd name="connsiteX97" fmla="*/ 5007428 w 5736430"/>
              <a:gd name="connsiteY97" fmla="*/ 1886857 h 2583543"/>
              <a:gd name="connsiteX98" fmla="*/ 5094514 w 5736430"/>
              <a:gd name="connsiteY98" fmla="*/ 1828800 h 2583543"/>
              <a:gd name="connsiteX99" fmla="*/ 5109028 w 5736430"/>
              <a:gd name="connsiteY99" fmla="*/ 1785257 h 2583543"/>
              <a:gd name="connsiteX100" fmla="*/ 5109028 w 5736430"/>
              <a:gd name="connsiteY100" fmla="*/ 1785257 h 2583543"/>
              <a:gd name="connsiteX101" fmla="*/ 5297714 w 5736430"/>
              <a:gd name="connsiteY101" fmla="*/ 1741714 h 2583543"/>
              <a:gd name="connsiteX102" fmla="*/ 5341257 w 5736430"/>
              <a:gd name="connsiteY102" fmla="*/ 1727200 h 2583543"/>
              <a:gd name="connsiteX103" fmla="*/ 5471885 w 5736430"/>
              <a:gd name="connsiteY103" fmla="*/ 1698171 h 2583543"/>
              <a:gd name="connsiteX104" fmla="*/ 5558971 w 5736430"/>
              <a:gd name="connsiteY104" fmla="*/ 1640114 h 2583543"/>
              <a:gd name="connsiteX105" fmla="*/ 5675085 w 5736430"/>
              <a:gd name="connsiteY105" fmla="*/ 1596571 h 2583543"/>
              <a:gd name="connsiteX106" fmla="*/ 5675085 w 5736430"/>
              <a:gd name="connsiteY106" fmla="*/ 1582057 h 2583543"/>
              <a:gd name="connsiteX107" fmla="*/ 5689600 w 5736430"/>
              <a:gd name="connsiteY107" fmla="*/ 1335314 h 2583543"/>
              <a:gd name="connsiteX108" fmla="*/ 5689600 w 5736430"/>
              <a:gd name="connsiteY108" fmla="*/ 1335314 h 2583543"/>
              <a:gd name="connsiteX109" fmla="*/ 5704114 w 5736430"/>
              <a:gd name="connsiteY109" fmla="*/ 1204685 h 2583543"/>
              <a:gd name="connsiteX110" fmla="*/ 5733142 w 5736430"/>
              <a:gd name="connsiteY110" fmla="*/ 1117600 h 2583543"/>
              <a:gd name="connsiteX111" fmla="*/ 5718628 w 5736430"/>
              <a:gd name="connsiteY111" fmla="*/ 986971 h 2583543"/>
              <a:gd name="connsiteX112" fmla="*/ 5573485 w 5736430"/>
              <a:gd name="connsiteY112" fmla="*/ 972457 h 2583543"/>
              <a:gd name="connsiteX113" fmla="*/ 5486400 w 5736430"/>
              <a:gd name="connsiteY113" fmla="*/ 943428 h 2583543"/>
              <a:gd name="connsiteX114" fmla="*/ 5442857 w 5736430"/>
              <a:gd name="connsiteY114" fmla="*/ 928914 h 2583543"/>
              <a:gd name="connsiteX115" fmla="*/ 5399314 w 5736430"/>
              <a:gd name="connsiteY115" fmla="*/ 914400 h 2583543"/>
              <a:gd name="connsiteX116" fmla="*/ 5370285 w 5736430"/>
              <a:gd name="connsiteY116" fmla="*/ 449943 h 2583543"/>
              <a:gd name="connsiteX117" fmla="*/ 5341257 w 5736430"/>
              <a:gd name="connsiteY117" fmla="*/ 362857 h 2583543"/>
              <a:gd name="connsiteX118" fmla="*/ 5326742 w 5736430"/>
              <a:gd name="connsiteY118" fmla="*/ 319314 h 2583543"/>
              <a:gd name="connsiteX119" fmla="*/ 5283200 w 5736430"/>
              <a:gd name="connsiteY119" fmla="*/ 275771 h 2583543"/>
              <a:gd name="connsiteX120" fmla="*/ 5225142 w 5736430"/>
              <a:gd name="connsiteY120" fmla="*/ 130628 h 2583543"/>
              <a:gd name="connsiteX121" fmla="*/ 5210628 w 5736430"/>
              <a:gd name="connsiteY121" fmla="*/ 87085 h 2583543"/>
              <a:gd name="connsiteX122" fmla="*/ 5167085 w 5736430"/>
              <a:gd name="connsiteY122" fmla="*/ 58057 h 2583543"/>
              <a:gd name="connsiteX123" fmla="*/ 5109028 w 5736430"/>
              <a:gd name="connsiteY123" fmla="*/ 0 h 2583543"/>
              <a:gd name="connsiteX124" fmla="*/ 5094514 w 5736430"/>
              <a:gd name="connsiteY124" fmla="*/ 0 h 2583543"/>
              <a:gd name="connsiteX125" fmla="*/ 4194628 w 5736430"/>
              <a:gd name="connsiteY125" fmla="*/ 29028 h 2583543"/>
              <a:gd name="connsiteX126" fmla="*/ 4151085 w 5736430"/>
              <a:gd name="connsiteY126" fmla="*/ 43543 h 2583543"/>
              <a:gd name="connsiteX127" fmla="*/ 4064000 w 5736430"/>
              <a:gd name="connsiteY127" fmla="*/ 58057 h 2583543"/>
              <a:gd name="connsiteX128" fmla="*/ 3875314 w 5736430"/>
              <a:gd name="connsiteY128" fmla="*/ 87085 h 2583543"/>
              <a:gd name="connsiteX129" fmla="*/ 3817257 w 5736430"/>
              <a:gd name="connsiteY129" fmla="*/ 101600 h 2583543"/>
              <a:gd name="connsiteX130" fmla="*/ 3773714 w 5736430"/>
              <a:gd name="connsiteY130" fmla="*/ 116114 h 2583543"/>
              <a:gd name="connsiteX131" fmla="*/ 3628571 w 5736430"/>
              <a:gd name="connsiteY131" fmla="*/ 130628 h 2583543"/>
              <a:gd name="connsiteX132" fmla="*/ 3512457 w 5736430"/>
              <a:gd name="connsiteY132" fmla="*/ 159657 h 2583543"/>
              <a:gd name="connsiteX133" fmla="*/ 3425371 w 5736430"/>
              <a:gd name="connsiteY133" fmla="*/ 203200 h 2583543"/>
              <a:gd name="connsiteX134" fmla="*/ 3439885 w 5736430"/>
              <a:gd name="connsiteY134" fmla="*/ 159657 h 2583543"/>
              <a:gd name="connsiteX0" fmla="*/ 3439885 w 5736430"/>
              <a:gd name="connsiteY0" fmla="*/ 159657 h 2650671"/>
              <a:gd name="connsiteX1" fmla="*/ 3439885 w 5736430"/>
              <a:gd name="connsiteY1" fmla="*/ 159657 h 2650671"/>
              <a:gd name="connsiteX2" fmla="*/ 3323771 w 5736430"/>
              <a:gd name="connsiteY2" fmla="*/ 319314 h 2650671"/>
              <a:gd name="connsiteX3" fmla="*/ 3294742 w 5736430"/>
              <a:gd name="connsiteY3" fmla="*/ 362857 h 2650671"/>
              <a:gd name="connsiteX4" fmla="*/ 3193142 w 5736430"/>
              <a:gd name="connsiteY4" fmla="*/ 464457 h 2650671"/>
              <a:gd name="connsiteX5" fmla="*/ 3149600 w 5736430"/>
              <a:gd name="connsiteY5" fmla="*/ 493485 h 2650671"/>
              <a:gd name="connsiteX6" fmla="*/ 2946400 w 5736430"/>
              <a:gd name="connsiteY6" fmla="*/ 508000 h 2650671"/>
              <a:gd name="connsiteX7" fmla="*/ 2902857 w 5736430"/>
              <a:gd name="connsiteY7" fmla="*/ 522514 h 2650671"/>
              <a:gd name="connsiteX8" fmla="*/ 2859314 w 5736430"/>
              <a:gd name="connsiteY8" fmla="*/ 551543 h 2650671"/>
              <a:gd name="connsiteX9" fmla="*/ 2598057 w 5736430"/>
              <a:gd name="connsiteY9" fmla="*/ 566057 h 2650671"/>
              <a:gd name="connsiteX10" fmla="*/ 2467428 w 5736430"/>
              <a:gd name="connsiteY10" fmla="*/ 624114 h 2650671"/>
              <a:gd name="connsiteX11" fmla="*/ 2423885 w 5736430"/>
              <a:gd name="connsiteY11" fmla="*/ 638628 h 2650671"/>
              <a:gd name="connsiteX12" fmla="*/ 2351314 w 5736430"/>
              <a:gd name="connsiteY12" fmla="*/ 711200 h 2650671"/>
              <a:gd name="connsiteX13" fmla="*/ 2322285 w 5736430"/>
              <a:gd name="connsiteY13" fmla="*/ 754743 h 2650671"/>
              <a:gd name="connsiteX14" fmla="*/ 2278742 w 5736430"/>
              <a:gd name="connsiteY14" fmla="*/ 783771 h 2650671"/>
              <a:gd name="connsiteX15" fmla="*/ 2235200 w 5736430"/>
              <a:gd name="connsiteY15" fmla="*/ 827314 h 2650671"/>
              <a:gd name="connsiteX16" fmla="*/ 2191657 w 5736430"/>
              <a:gd name="connsiteY16" fmla="*/ 885371 h 2650671"/>
              <a:gd name="connsiteX17" fmla="*/ 2191657 w 5736430"/>
              <a:gd name="connsiteY17" fmla="*/ 870857 h 2650671"/>
              <a:gd name="connsiteX18" fmla="*/ 2104571 w 5736430"/>
              <a:gd name="connsiteY18" fmla="*/ 769257 h 2650671"/>
              <a:gd name="connsiteX19" fmla="*/ 2002971 w 5736430"/>
              <a:gd name="connsiteY19" fmla="*/ 754743 h 2650671"/>
              <a:gd name="connsiteX20" fmla="*/ 1509485 w 5736430"/>
              <a:gd name="connsiteY20" fmla="*/ 769257 h 2650671"/>
              <a:gd name="connsiteX21" fmla="*/ 1436914 w 5736430"/>
              <a:gd name="connsiteY21" fmla="*/ 841828 h 2650671"/>
              <a:gd name="connsiteX22" fmla="*/ 1393371 w 5736430"/>
              <a:gd name="connsiteY22" fmla="*/ 885371 h 2650671"/>
              <a:gd name="connsiteX23" fmla="*/ 1364342 w 5736430"/>
              <a:gd name="connsiteY23" fmla="*/ 928914 h 2650671"/>
              <a:gd name="connsiteX24" fmla="*/ 1277257 w 5736430"/>
              <a:gd name="connsiteY24" fmla="*/ 957943 h 2650671"/>
              <a:gd name="connsiteX25" fmla="*/ 1190171 w 5736430"/>
              <a:gd name="connsiteY25" fmla="*/ 986971 h 2650671"/>
              <a:gd name="connsiteX26" fmla="*/ 1146628 w 5736430"/>
              <a:gd name="connsiteY26" fmla="*/ 1001485 h 2650671"/>
              <a:gd name="connsiteX27" fmla="*/ 1059542 w 5736430"/>
              <a:gd name="connsiteY27" fmla="*/ 1016000 h 2650671"/>
              <a:gd name="connsiteX28" fmla="*/ 856342 w 5736430"/>
              <a:gd name="connsiteY28" fmla="*/ 1045028 h 2650671"/>
              <a:gd name="connsiteX29" fmla="*/ 812800 w 5736430"/>
              <a:gd name="connsiteY29" fmla="*/ 1059543 h 2650671"/>
              <a:gd name="connsiteX30" fmla="*/ 798285 w 5736430"/>
              <a:gd name="connsiteY30" fmla="*/ 1103085 h 2650671"/>
              <a:gd name="connsiteX31" fmla="*/ 740228 w 5736430"/>
              <a:gd name="connsiteY31" fmla="*/ 1117600 h 2650671"/>
              <a:gd name="connsiteX32" fmla="*/ 696685 w 5736430"/>
              <a:gd name="connsiteY32" fmla="*/ 1132114 h 2650671"/>
              <a:gd name="connsiteX33" fmla="*/ 609600 w 5736430"/>
              <a:gd name="connsiteY33" fmla="*/ 1175657 h 2650671"/>
              <a:gd name="connsiteX34" fmla="*/ 522514 w 5736430"/>
              <a:gd name="connsiteY34" fmla="*/ 1248228 h 2650671"/>
              <a:gd name="connsiteX35" fmla="*/ 464457 w 5736430"/>
              <a:gd name="connsiteY35" fmla="*/ 1277257 h 2650671"/>
              <a:gd name="connsiteX36" fmla="*/ 420914 w 5736430"/>
              <a:gd name="connsiteY36" fmla="*/ 1306285 h 2650671"/>
              <a:gd name="connsiteX37" fmla="*/ 377371 w 5736430"/>
              <a:gd name="connsiteY37" fmla="*/ 1320800 h 2650671"/>
              <a:gd name="connsiteX38" fmla="*/ 290285 w 5736430"/>
              <a:gd name="connsiteY38" fmla="*/ 1378857 h 2650671"/>
              <a:gd name="connsiteX39" fmla="*/ 246742 w 5736430"/>
              <a:gd name="connsiteY39" fmla="*/ 1407885 h 2650671"/>
              <a:gd name="connsiteX40" fmla="*/ 203200 w 5736430"/>
              <a:gd name="connsiteY40" fmla="*/ 1436914 h 2650671"/>
              <a:gd name="connsiteX41" fmla="*/ 116114 w 5736430"/>
              <a:gd name="connsiteY41" fmla="*/ 1567543 h 2650671"/>
              <a:gd name="connsiteX42" fmla="*/ 87085 w 5736430"/>
              <a:gd name="connsiteY42" fmla="*/ 1611085 h 2650671"/>
              <a:gd name="connsiteX43" fmla="*/ 72571 w 5736430"/>
              <a:gd name="connsiteY43" fmla="*/ 1654628 h 2650671"/>
              <a:gd name="connsiteX44" fmla="*/ 0 w 5736430"/>
              <a:gd name="connsiteY44" fmla="*/ 1785257 h 2650671"/>
              <a:gd name="connsiteX45" fmla="*/ 58057 w 5736430"/>
              <a:gd name="connsiteY45" fmla="*/ 1915885 h 2650671"/>
              <a:gd name="connsiteX46" fmla="*/ 101600 w 5736430"/>
              <a:gd name="connsiteY46" fmla="*/ 2002971 h 2650671"/>
              <a:gd name="connsiteX47" fmla="*/ 116114 w 5736430"/>
              <a:gd name="connsiteY47" fmla="*/ 2046514 h 2650671"/>
              <a:gd name="connsiteX48" fmla="*/ 159657 w 5736430"/>
              <a:gd name="connsiteY48" fmla="*/ 2075543 h 2650671"/>
              <a:gd name="connsiteX49" fmla="*/ 188685 w 5736430"/>
              <a:gd name="connsiteY49" fmla="*/ 2119085 h 2650671"/>
              <a:gd name="connsiteX50" fmla="*/ 275771 w 5736430"/>
              <a:gd name="connsiteY50" fmla="*/ 2162628 h 2650671"/>
              <a:gd name="connsiteX51" fmla="*/ 362857 w 5736430"/>
              <a:gd name="connsiteY51" fmla="*/ 2235200 h 2650671"/>
              <a:gd name="connsiteX52" fmla="*/ 406400 w 5736430"/>
              <a:gd name="connsiteY52" fmla="*/ 2278743 h 2650671"/>
              <a:gd name="connsiteX53" fmla="*/ 449942 w 5736430"/>
              <a:gd name="connsiteY53" fmla="*/ 2293257 h 2650671"/>
              <a:gd name="connsiteX54" fmla="*/ 493485 w 5736430"/>
              <a:gd name="connsiteY54" fmla="*/ 2322285 h 2650671"/>
              <a:gd name="connsiteX55" fmla="*/ 586014 w 5736430"/>
              <a:gd name="connsiteY55" fmla="*/ 2414814 h 2650671"/>
              <a:gd name="connsiteX56" fmla="*/ 642257 w 5736430"/>
              <a:gd name="connsiteY56" fmla="*/ 2454728 h 2650671"/>
              <a:gd name="connsiteX57" fmla="*/ 647700 w 5736430"/>
              <a:gd name="connsiteY57" fmla="*/ 2427514 h 2650671"/>
              <a:gd name="connsiteX58" fmla="*/ 743857 w 5736430"/>
              <a:gd name="connsiteY58" fmla="*/ 2442028 h 2650671"/>
              <a:gd name="connsiteX59" fmla="*/ 885371 w 5736430"/>
              <a:gd name="connsiteY59" fmla="*/ 2443843 h 2650671"/>
              <a:gd name="connsiteX60" fmla="*/ 1074057 w 5736430"/>
              <a:gd name="connsiteY60" fmla="*/ 2380343 h 2650671"/>
              <a:gd name="connsiteX61" fmla="*/ 1074057 w 5736430"/>
              <a:gd name="connsiteY61" fmla="*/ 2351314 h 2650671"/>
              <a:gd name="connsiteX62" fmla="*/ 1190171 w 5736430"/>
              <a:gd name="connsiteY62" fmla="*/ 2394857 h 2650671"/>
              <a:gd name="connsiteX63" fmla="*/ 1233714 w 5736430"/>
              <a:gd name="connsiteY63" fmla="*/ 2423885 h 2650671"/>
              <a:gd name="connsiteX64" fmla="*/ 1320800 w 5736430"/>
              <a:gd name="connsiteY64" fmla="*/ 2452914 h 2650671"/>
              <a:gd name="connsiteX65" fmla="*/ 1451428 w 5736430"/>
              <a:gd name="connsiteY65" fmla="*/ 2467428 h 2650671"/>
              <a:gd name="connsiteX66" fmla="*/ 1480457 w 5736430"/>
              <a:gd name="connsiteY66" fmla="*/ 2510971 h 2650671"/>
              <a:gd name="connsiteX67" fmla="*/ 1524000 w 5736430"/>
              <a:gd name="connsiteY67" fmla="*/ 2540000 h 2650671"/>
              <a:gd name="connsiteX68" fmla="*/ 1770742 w 5736430"/>
              <a:gd name="connsiteY68" fmla="*/ 2583543 h 2650671"/>
              <a:gd name="connsiteX69" fmla="*/ 2336800 w 5736430"/>
              <a:gd name="connsiteY69" fmla="*/ 2540000 h 2650671"/>
              <a:gd name="connsiteX70" fmla="*/ 2452914 w 5736430"/>
              <a:gd name="connsiteY70" fmla="*/ 2525485 h 2650671"/>
              <a:gd name="connsiteX71" fmla="*/ 2510971 w 5736430"/>
              <a:gd name="connsiteY71" fmla="*/ 2510971 h 2650671"/>
              <a:gd name="connsiteX72" fmla="*/ 2743200 w 5736430"/>
              <a:gd name="connsiteY72" fmla="*/ 2496457 h 2650671"/>
              <a:gd name="connsiteX73" fmla="*/ 2815771 w 5736430"/>
              <a:gd name="connsiteY73" fmla="*/ 2481943 h 2650671"/>
              <a:gd name="connsiteX74" fmla="*/ 2989942 w 5736430"/>
              <a:gd name="connsiteY74" fmla="*/ 2452914 h 2650671"/>
              <a:gd name="connsiteX75" fmla="*/ 3106057 w 5736430"/>
              <a:gd name="connsiteY75" fmla="*/ 2409371 h 2650671"/>
              <a:gd name="connsiteX76" fmla="*/ 3220357 w 5736430"/>
              <a:gd name="connsiteY76" fmla="*/ 2650671 h 2650671"/>
              <a:gd name="connsiteX77" fmla="*/ 3321957 w 5736430"/>
              <a:gd name="connsiteY77" fmla="*/ 2483757 h 2650671"/>
              <a:gd name="connsiteX78" fmla="*/ 3340100 w 5736430"/>
              <a:gd name="connsiteY78" fmla="*/ 2469243 h 2650671"/>
              <a:gd name="connsiteX79" fmla="*/ 3410857 w 5736430"/>
              <a:gd name="connsiteY79" fmla="*/ 2505528 h 2650671"/>
              <a:gd name="connsiteX80" fmla="*/ 3454400 w 5736430"/>
              <a:gd name="connsiteY80" fmla="*/ 2452914 h 2650671"/>
              <a:gd name="connsiteX81" fmla="*/ 3537857 w 5736430"/>
              <a:gd name="connsiteY81" fmla="*/ 2438400 h 2650671"/>
              <a:gd name="connsiteX82" fmla="*/ 3610428 w 5736430"/>
              <a:gd name="connsiteY82" fmla="*/ 2436585 h 2650671"/>
              <a:gd name="connsiteX83" fmla="*/ 3659414 w 5736430"/>
              <a:gd name="connsiteY83" fmla="*/ 2394857 h 2650671"/>
              <a:gd name="connsiteX84" fmla="*/ 3831771 w 5736430"/>
              <a:gd name="connsiteY84" fmla="*/ 2291443 h 2650671"/>
              <a:gd name="connsiteX85" fmla="*/ 3947885 w 5736430"/>
              <a:gd name="connsiteY85" fmla="*/ 2177143 h 2650671"/>
              <a:gd name="connsiteX86" fmla="*/ 3991428 w 5736430"/>
              <a:gd name="connsiteY86" fmla="*/ 2148114 h 2650671"/>
              <a:gd name="connsiteX87" fmla="*/ 4122057 w 5736430"/>
              <a:gd name="connsiteY87" fmla="*/ 2162628 h 2650671"/>
              <a:gd name="connsiteX88" fmla="*/ 4209142 w 5736430"/>
              <a:gd name="connsiteY88" fmla="*/ 2177143 h 2650671"/>
              <a:gd name="connsiteX89" fmla="*/ 4455885 w 5736430"/>
              <a:gd name="connsiteY89" fmla="*/ 2162628 h 2650671"/>
              <a:gd name="connsiteX90" fmla="*/ 4499428 w 5736430"/>
              <a:gd name="connsiteY90" fmla="*/ 2133600 h 2650671"/>
              <a:gd name="connsiteX91" fmla="*/ 4572000 w 5736430"/>
              <a:gd name="connsiteY91" fmla="*/ 2061028 h 2650671"/>
              <a:gd name="connsiteX92" fmla="*/ 4630057 w 5736430"/>
              <a:gd name="connsiteY92" fmla="*/ 1973943 h 2650671"/>
              <a:gd name="connsiteX93" fmla="*/ 4630057 w 5736430"/>
              <a:gd name="connsiteY93" fmla="*/ 1973943 h 2650671"/>
              <a:gd name="connsiteX94" fmla="*/ 4760685 w 5736430"/>
              <a:gd name="connsiteY94" fmla="*/ 1944914 h 2650671"/>
              <a:gd name="connsiteX95" fmla="*/ 4920342 w 5736430"/>
              <a:gd name="connsiteY95" fmla="*/ 1930400 h 2650671"/>
              <a:gd name="connsiteX96" fmla="*/ 4963885 w 5736430"/>
              <a:gd name="connsiteY96" fmla="*/ 1901371 h 2650671"/>
              <a:gd name="connsiteX97" fmla="*/ 5007428 w 5736430"/>
              <a:gd name="connsiteY97" fmla="*/ 1886857 h 2650671"/>
              <a:gd name="connsiteX98" fmla="*/ 5094514 w 5736430"/>
              <a:gd name="connsiteY98" fmla="*/ 1828800 h 2650671"/>
              <a:gd name="connsiteX99" fmla="*/ 5109028 w 5736430"/>
              <a:gd name="connsiteY99" fmla="*/ 1785257 h 2650671"/>
              <a:gd name="connsiteX100" fmla="*/ 5109028 w 5736430"/>
              <a:gd name="connsiteY100" fmla="*/ 1785257 h 2650671"/>
              <a:gd name="connsiteX101" fmla="*/ 5297714 w 5736430"/>
              <a:gd name="connsiteY101" fmla="*/ 1741714 h 2650671"/>
              <a:gd name="connsiteX102" fmla="*/ 5341257 w 5736430"/>
              <a:gd name="connsiteY102" fmla="*/ 1727200 h 2650671"/>
              <a:gd name="connsiteX103" fmla="*/ 5471885 w 5736430"/>
              <a:gd name="connsiteY103" fmla="*/ 1698171 h 2650671"/>
              <a:gd name="connsiteX104" fmla="*/ 5558971 w 5736430"/>
              <a:gd name="connsiteY104" fmla="*/ 1640114 h 2650671"/>
              <a:gd name="connsiteX105" fmla="*/ 5675085 w 5736430"/>
              <a:gd name="connsiteY105" fmla="*/ 1596571 h 2650671"/>
              <a:gd name="connsiteX106" fmla="*/ 5675085 w 5736430"/>
              <a:gd name="connsiteY106" fmla="*/ 1582057 h 2650671"/>
              <a:gd name="connsiteX107" fmla="*/ 5689600 w 5736430"/>
              <a:gd name="connsiteY107" fmla="*/ 1335314 h 2650671"/>
              <a:gd name="connsiteX108" fmla="*/ 5689600 w 5736430"/>
              <a:gd name="connsiteY108" fmla="*/ 1335314 h 2650671"/>
              <a:gd name="connsiteX109" fmla="*/ 5704114 w 5736430"/>
              <a:gd name="connsiteY109" fmla="*/ 1204685 h 2650671"/>
              <a:gd name="connsiteX110" fmla="*/ 5733142 w 5736430"/>
              <a:gd name="connsiteY110" fmla="*/ 1117600 h 2650671"/>
              <a:gd name="connsiteX111" fmla="*/ 5718628 w 5736430"/>
              <a:gd name="connsiteY111" fmla="*/ 986971 h 2650671"/>
              <a:gd name="connsiteX112" fmla="*/ 5573485 w 5736430"/>
              <a:gd name="connsiteY112" fmla="*/ 972457 h 2650671"/>
              <a:gd name="connsiteX113" fmla="*/ 5486400 w 5736430"/>
              <a:gd name="connsiteY113" fmla="*/ 943428 h 2650671"/>
              <a:gd name="connsiteX114" fmla="*/ 5442857 w 5736430"/>
              <a:gd name="connsiteY114" fmla="*/ 928914 h 2650671"/>
              <a:gd name="connsiteX115" fmla="*/ 5399314 w 5736430"/>
              <a:gd name="connsiteY115" fmla="*/ 914400 h 2650671"/>
              <a:gd name="connsiteX116" fmla="*/ 5370285 w 5736430"/>
              <a:gd name="connsiteY116" fmla="*/ 449943 h 2650671"/>
              <a:gd name="connsiteX117" fmla="*/ 5341257 w 5736430"/>
              <a:gd name="connsiteY117" fmla="*/ 362857 h 2650671"/>
              <a:gd name="connsiteX118" fmla="*/ 5326742 w 5736430"/>
              <a:gd name="connsiteY118" fmla="*/ 319314 h 2650671"/>
              <a:gd name="connsiteX119" fmla="*/ 5283200 w 5736430"/>
              <a:gd name="connsiteY119" fmla="*/ 275771 h 2650671"/>
              <a:gd name="connsiteX120" fmla="*/ 5225142 w 5736430"/>
              <a:gd name="connsiteY120" fmla="*/ 130628 h 2650671"/>
              <a:gd name="connsiteX121" fmla="*/ 5210628 w 5736430"/>
              <a:gd name="connsiteY121" fmla="*/ 87085 h 2650671"/>
              <a:gd name="connsiteX122" fmla="*/ 5167085 w 5736430"/>
              <a:gd name="connsiteY122" fmla="*/ 58057 h 2650671"/>
              <a:gd name="connsiteX123" fmla="*/ 5109028 w 5736430"/>
              <a:gd name="connsiteY123" fmla="*/ 0 h 2650671"/>
              <a:gd name="connsiteX124" fmla="*/ 5094514 w 5736430"/>
              <a:gd name="connsiteY124" fmla="*/ 0 h 2650671"/>
              <a:gd name="connsiteX125" fmla="*/ 4194628 w 5736430"/>
              <a:gd name="connsiteY125" fmla="*/ 29028 h 2650671"/>
              <a:gd name="connsiteX126" fmla="*/ 4151085 w 5736430"/>
              <a:gd name="connsiteY126" fmla="*/ 43543 h 2650671"/>
              <a:gd name="connsiteX127" fmla="*/ 4064000 w 5736430"/>
              <a:gd name="connsiteY127" fmla="*/ 58057 h 2650671"/>
              <a:gd name="connsiteX128" fmla="*/ 3875314 w 5736430"/>
              <a:gd name="connsiteY128" fmla="*/ 87085 h 2650671"/>
              <a:gd name="connsiteX129" fmla="*/ 3817257 w 5736430"/>
              <a:gd name="connsiteY129" fmla="*/ 101600 h 2650671"/>
              <a:gd name="connsiteX130" fmla="*/ 3773714 w 5736430"/>
              <a:gd name="connsiteY130" fmla="*/ 116114 h 2650671"/>
              <a:gd name="connsiteX131" fmla="*/ 3628571 w 5736430"/>
              <a:gd name="connsiteY131" fmla="*/ 130628 h 2650671"/>
              <a:gd name="connsiteX132" fmla="*/ 3512457 w 5736430"/>
              <a:gd name="connsiteY132" fmla="*/ 159657 h 2650671"/>
              <a:gd name="connsiteX133" fmla="*/ 3425371 w 5736430"/>
              <a:gd name="connsiteY133" fmla="*/ 203200 h 2650671"/>
              <a:gd name="connsiteX134" fmla="*/ 3439885 w 5736430"/>
              <a:gd name="connsiteY134" fmla="*/ 159657 h 2650671"/>
              <a:gd name="connsiteX0" fmla="*/ 3439885 w 5736430"/>
              <a:gd name="connsiteY0" fmla="*/ 159657 h 2650671"/>
              <a:gd name="connsiteX1" fmla="*/ 3439885 w 5736430"/>
              <a:gd name="connsiteY1" fmla="*/ 159657 h 2650671"/>
              <a:gd name="connsiteX2" fmla="*/ 3323771 w 5736430"/>
              <a:gd name="connsiteY2" fmla="*/ 319314 h 2650671"/>
              <a:gd name="connsiteX3" fmla="*/ 3294742 w 5736430"/>
              <a:gd name="connsiteY3" fmla="*/ 362857 h 2650671"/>
              <a:gd name="connsiteX4" fmla="*/ 3193142 w 5736430"/>
              <a:gd name="connsiteY4" fmla="*/ 464457 h 2650671"/>
              <a:gd name="connsiteX5" fmla="*/ 3149600 w 5736430"/>
              <a:gd name="connsiteY5" fmla="*/ 493485 h 2650671"/>
              <a:gd name="connsiteX6" fmla="*/ 2946400 w 5736430"/>
              <a:gd name="connsiteY6" fmla="*/ 508000 h 2650671"/>
              <a:gd name="connsiteX7" fmla="*/ 2902857 w 5736430"/>
              <a:gd name="connsiteY7" fmla="*/ 522514 h 2650671"/>
              <a:gd name="connsiteX8" fmla="*/ 2859314 w 5736430"/>
              <a:gd name="connsiteY8" fmla="*/ 551543 h 2650671"/>
              <a:gd name="connsiteX9" fmla="*/ 2598057 w 5736430"/>
              <a:gd name="connsiteY9" fmla="*/ 566057 h 2650671"/>
              <a:gd name="connsiteX10" fmla="*/ 2467428 w 5736430"/>
              <a:gd name="connsiteY10" fmla="*/ 624114 h 2650671"/>
              <a:gd name="connsiteX11" fmla="*/ 2423885 w 5736430"/>
              <a:gd name="connsiteY11" fmla="*/ 638628 h 2650671"/>
              <a:gd name="connsiteX12" fmla="*/ 2351314 w 5736430"/>
              <a:gd name="connsiteY12" fmla="*/ 711200 h 2650671"/>
              <a:gd name="connsiteX13" fmla="*/ 2322285 w 5736430"/>
              <a:gd name="connsiteY13" fmla="*/ 754743 h 2650671"/>
              <a:gd name="connsiteX14" fmla="*/ 2278742 w 5736430"/>
              <a:gd name="connsiteY14" fmla="*/ 783771 h 2650671"/>
              <a:gd name="connsiteX15" fmla="*/ 2235200 w 5736430"/>
              <a:gd name="connsiteY15" fmla="*/ 827314 h 2650671"/>
              <a:gd name="connsiteX16" fmla="*/ 2191657 w 5736430"/>
              <a:gd name="connsiteY16" fmla="*/ 885371 h 2650671"/>
              <a:gd name="connsiteX17" fmla="*/ 2191657 w 5736430"/>
              <a:gd name="connsiteY17" fmla="*/ 870857 h 2650671"/>
              <a:gd name="connsiteX18" fmla="*/ 2104571 w 5736430"/>
              <a:gd name="connsiteY18" fmla="*/ 769257 h 2650671"/>
              <a:gd name="connsiteX19" fmla="*/ 2002971 w 5736430"/>
              <a:gd name="connsiteY19" fmla="*/ 754743 h 2650671"/>
              <a:gd name="connsiteX20" fmla="*/ 1509485 w 5736430"/>
              <a:gd name="connsiteY20" fmla="*/ 769257 h 2650671"/>
              <a:gd name="connsiteX21" fmla="*/ 1436914 w 5736430"/>
              <a:gd name="connsiteY21" fmla="*/ 841828 h 2650671"/>
              <a:gd name="connsiteX22" fmla="*/ 1393371 w 5736430"/>
              <a:gd name="connsiteY22" fmla="*/ 885371 h 2650671"/>
              <a:gd name="connsiteX23" fmla="*/ 1364342 w 5736430"/>
              <a:gd name="connsiteY23" fmla="*/ 928914 h 2650671"/>
              <a:gd name="connsiteX24" fmla="*/ 1277257 w 5736430"/>
              <a:gd name="connsiteY24" fmla="*/ 957943 h 2650671"/>
              <a:gd name="connsiteX25" fmla="*/ 1190171 w 5736430"/>
              <a:gd name="connsiteY25" fmla="*/ 986971 h 2650671"/>
              <a:gd name="connsiteX26" fmla="*/ 1146628 w 5736430"/>
              <a:gd name="connsiteY26" fmla="*/ 1001485 h 2650671"/>
              <a:gd name="connsiteX27" fmla="*/ 1059542 w 5736430"/>
              <a:gd name="connsiteY27" fmla="*/ 1016000 h 2650671"/>
              <a:gd name="connsiteX28" fmla="*/ 856342 w 5736430"/>
              <a:gd name="connsiteY28" fmla="*/ 1045028 h 2650671"/>
              <a:gd name="connsiteX29" fmla="*/ 812800 w 5736430"/>
              <a:gd name="connsiteY29" fmla="*/ 1059543 h 2650671"/>
              <a:gd name="connsiteX30" fmla="*/ 798285 w 5736430"/>
              <a:gd name="connsiteY30" fmla="*/ 1103085 h 2650671"/>
              <a:gd name="connsiteX31" fmla="*/ 740228 w 5736430"/>
              <a:gd name="connsiteY31" fmla="*/ 1117600 h 2650671"/>
              <a:gd name="connsiteX32" fmla="*/ 696685 w 5736430"/>
              <a:gd name="connsiteY32" fmla="*/ 1132114 h 2650671"/>
              <a:gd name="connsiteX33" fmla="*/ 609600 w 5736430"/>
              <a:gd name="connsiteY33" fmla="*/ 1175657 h 2650671"/>
              <a:gd name="connsiteX34" fmla="*/ 522514 w 5736430"/>
              <a:gd name="connsiteY34" fmla="*/ 1248228 h 2650671"/>
              <a:gd name="connsiteX35" fmla="*/ 464457 w 5736430"/>
              <a:gd name="connsiteY35" fmla="*/ 1277257 h 2650671"/>
              <a:gd name="connsiteX36" fmla="*/ 420914 w 5736430"/>
              <a:gd name="connsiteY36" fmla="*/ 1306285 h 2650671"/>
              <a:gd name="connsiteX37" fmla="*/ 377371 w 5736430"/>
              <a:gd name="connsiteY37" fmla="*/ 1320800 h 2650671"/>
              <a:gd name="connsiteX38" fmla="*/ 290285 w 5736430"/>
              <a:gd name="connsiteY38" fmla="*/ 1378857 h 2650671"/>
              <a:gd name="connsiteX39" fmla="*/ 246742 w 5736430"/>
              <a:gd name="connsiteY39" fmla="*/ 1407885 h 2650671"/>
              <a:gd name="connsiteX40" fmla="*/ 203200 w 5736430"/>
              <a:gd name="connsiteY40" fmla="*/ 1436914 h 2650671"/>
              <a:gd name="connsiteX41" fmla="*/ 116114 w 5736430"/>
              <a:gd name="connsiteY41" fmla="*/ 1567543 h 2650671"/>
              <a:gd name="connsiteX42" fmla="*/ 87085 w 5736430"/>
              <a:gd name="connsiteY42" fmla="*/ 1611085 h 2650671"/>
              <a:gd name="connsiteX43" fmla="*/ 72571 w 5736430"/>
              <a:gd name="connsiteY43" fmla="*/ 1654628 h 2650671"/>
              <a:gd name="connsiteX44" fmla="*/ 0 w 5736430"/>
              <a:gd name="connsiteY44" fmla="*/ 1785257 h 2650671"/>
              <a:gd name="connsiteX45" fmla="*/ 58057 w 5736430"/>
              <a:gd name="connsiteY45" fmla="*/ 1915885 h 2650671"/>
              <a:gd name="connsiteX46" fmla="*/ 101600 w 5736430"/>
              <a:gd name="connsiteY46" fmla="*/ 2002971 h 2650671"/>
              <a:gd name="connsiteX47" fmla="*/ 116114 w 5736430"/>
              <a:gd name="connsiteY47" fmla="*/ 2046514 h 2650671"/>
              <a:gd name="connsiteX48" fmla="*/ 159657 w 5736430"/>
              <a:gd name="connsiteY48" fmla="*/ 2075543 h 2650671"/>
              <a:gd name="connsiteX49" fmla="*/ 188685 w 5736430"/>
              <a:gd name="connsiteY49" fmla="*/ 2119085 h 2650671"/>
              <a:gd name="connsiteX50" fmla="*/ 275771 w 5736430"/>
              <a:gd name="connsiteY50" fmla="*/ 2162628 h 2650671"/>
              <a:gd name="connsiteX51" fmla="*/ 362857 w 5736430"/>
              <a:gd name="connsiteY51" fmla="*/ 2235200 h 2650671"/>
              <a:gd name="connsiteX52" fmla="*/ 406400 w 5736430"/>
              <a:gd name="connsiteY52" fmla="*/ 2278743 h 2650671"/>
              <a:gd name="connsiteX53" fmla="*/ 449942 w 5736430"/>
              <a:gd name="connsiteY53" fmla="*/ 2293257 h 2650671"/>
              <a:gd name="connsiteX54" fmla="*/ 493485 w 5736430"/>
              <a:gd name="connsiteY54" fmla="*/ 2322285 h 2650671"/>
              <a:gd name="connsiteX55" fmla="*/ 586014 w 5736430"/>
              <a:gd name="connsiteY55" fmla="*/ 2414814 h 2650671"/>
              <a:gd name="connsiteX56" fmla="*/ 642257 w 5736430"/>
              <a:gd name="connsiteY56" fmla="*/ 2454728 h 2650671"/>
              <a:gd name="connsiteX57" fmla="*/ 647700 w 5736430"/>
              <a:gd name="connsiteY57" fmla="*/ 2427514 h 2650671"/>
              <a:gd name="connsiteX58" fmla="*/ 743857 w 5736430"/>
              <a:gd name="connsiteY58" fmla="*/ 2442028 h 2650671"/>
              <a:gd name="connsiteX59" fmla="*/ 885371 w 5736430"/>
              <a:gd name="connsiteY59" fmla="*/ 2443843 h 2650671"/>
              <a:gd name="connsiteX60" fmla="*/ 1074057 w 5736430"/>
              <a:gd name="connsiteY60" fmla="*/ 2380343 h 2650671"/>
              <a:gd name="connsiteX61" fmla="*/ 1074057 w 5736430"/>
              <a:gd name="connsiteY61" fmla="*/ 2351314 h 2650671"/>
              <a:gd name="connsiteX62" fmla="*/ 1190171 w 5736430"/>
              <a:gd name="connsiteY62" fmla="*/ 2394857 h 2650671"/>
              <a:gd name="connsiteX63" fmla="*/ 1233714 w 5736430"/>
              <a:gd name="connsiteY63" fmla="*/ 2423885 h 2650671"/>
              <a:gd name="connsiteX64" fmla="*/ 1320800 w 5736430"/>
              <a:gd name="connsiteY64" fmla="*/ 2452914 h 2650671"/>
              <a:gd name="connsiteX65" fmla="*/ 1451428 w 5736430"/>
              <a:gd name="connsiteY65" fmla="*/ 2467428 h 2650671"/>
              <a:gd name="connsiteX66" fmla="*/ 1480457 w 5736430"/>
              <a:gd name="connsiteY66" fmla="*/ 2510971 h 2650671"/>
              <a:gd name="connsiteX67" fmla="*/ 1524000 w 5736430"/>
              <a:gd name="connsiteY67" fmla="*/ 2540000 h 2650671"/>
              <a:gd name="connsiteX68" fmla="*/ 1770742 w 5736430"/>
              <a:gd name="connsiteY68" fmla="*/ 2583543 h 2650671"/>
              <a:gd name="connsiteX69" fmla="*/ 2336800 w 5736430"/>
              <a:gd name="connsiteY69" fmla="*/ 2540000 h 2650671"/>
              <a:gd name="connsiteX70" fmla="*/ 2452914 w 5736430"/>
              <a:gd name="connsiteY70" fmla="*/ 2525485 h 2650671"/>
              <a:gd name="connsiteX71" fmla="*/ 2510971 w 5736430"/>
              <a:gd name="connsiteY71" fmla="*/ 2510971 h 2650671"/>
              <a:gd name="connsiteX72" fmla="*/ 2743200 w 5736430"/>
              <a:gd name="connsiteY72" fmla="*/ 2496457 h 2650671"/>
              <a:gd name="connsiteX73" fmla="*/ 2815771 w 5736430"/>
              <a:gd name="connsiteY73" fmla="*/ 2481943 h 2650671"/>
              <a:gd name="connsiteX74" fmla="*/ 2989942 w 5736430"/>
              <a:gd name="connsiteY74" fmla="*/ 2452914 h 2650671"/>
              <a:gd name="connsiteX75" fmla="*/ 3093357 w 5736430"/>
              <a:gd name="connsiteY75" fmla="*/ 2523671 h 2650671"/>
              <a:gd name="connsiteX76" fmla="*/ 3220357 w 5736430"/>
              <a:gd name="connsiteY76" fmla="*/ 2650671 h 2650671"/>
              <a:gd name="connsiteX77" fmla="*/ 3321957 w 5736430"/>
              <a:gd name="connsiteY77" fmla="*/ 2483757 h 2650671"/>
              <a:gd name="connsiteX78" fmla="*/ 3340100 w 5736430"/>
              <a:gd name="connsiteY78" fmla="*/ 2469243 h 2650671"/>
              <a:gd name="connsiteX79" fmla="*/ 3410857 w 5736430"/>
              <a:gd name="connsiteY79" fmla="*/ 2505528 h 2650671"/>
              <a:gd name="connsiteX80" fmla="*/ 3454400 w 5736430"/>
              <a:gd name="connsiteY80" fmla="*/ 2452914 h 2650671"/>
              <a:gd name="connsiteX81" fmla="*/ 3537857 w 5736430"/>
              <a:gd name="connsiteY81" fmla="*/ 2438400 h 2650671"/>
              <a:gd name="connsiteX82" fmla="*/ 3610428 w 5736430"/>
              <a:gd name="connsiteY82" fmla="*/ 2436585 h 2650671"/>
              <a:gd name="connsiteX83" fmla="*/ 3659414 w 5736430"/>
              <a:gd name="connsiteY83" fmla="*/ 2394857 h 2650671"/>
              <a:gd name="connsiteX84" fmla="*/ 3831771 w 5736430"/>
              <a:gd name="connsiteY84" fmla="*/ 2291443 h 2650671"/>
              <a:gd name="connsiteX85" fmla="*/ 3947885 w 5736430"/>
              <a:gd name="connsiteY85" fmla="*/ 2177143 h 2650671"/>
              <a:gd name="connsiteX86" fmla="*/ 3991428 w 5736430"/>
              <a:gd name="connsiteY86" fmla="*/ 2148114 h 2650671"/>
              <a:gd name="connsiteX87" fmla="*/ 4122057 w 5736430"/>
              <a:gd name="connsiteY87" fmla="*/ 2162628 h 2650671"/>
              <a:gd name="connsiteX88" fmla="*/ 4209142 w 5736430"/>
              <a:gd name="connsiteY88" fmla="*/ 2177143 h 2650671"/>
              <a:gd name="connsiteX89" fmla="*/ 4455885 w 5736430"/>
              <a:gd name="connsiteY89" fmla="*/ 2162628 h 2650671"/>
              <a:gd name="connsiteX90" fmla="*/ 4499428 w 5736430"/>
              <a:gd name="connsiteY90" fmla="*/ 2133600 h 2650671"/>
              <a:gd name="connsiteX91" fmla="*/ 4572000 w 5736430"/>
              <a:gd name="connsiteY91" fmla="*/ 2061028 h 2650671"/>
              <a:gd name="connsiteX92" fmla="*/ 4630057 w 5736430"/>
              <a:gd name="connsiteY92" fmla="*/ 1973943 h 2650671"/>
              <a:gd name="connsiteX93" fmla="*/ 4630057 w 5736430"/>
              <a:gd name="connsiteY93" fmla="*/ 1973943 h 2650671"/>
              <a:gd name="connsiteX94" fmla="*/ 4760685 w 5736430"/>
              <a:gd name="connsiteY94" fmla="*/ 1944914 h 2650671"/>
              <a:gd name="connsiteX95" fmla="*/ 4920342 w 5736430"/>
              <a:gd name="connsiteY95" fmla="*/ 1930400 h 2650671"/>
              <a:gd name="connsiteX96" fmla="*/ 4963885 w 5736430"/>
              <a:gd name="connsiteY96" fmla="*/ 1901371 h 2650671"/>
              <a:gd name="connsiteX97" fmla="*/ 5007428 w 5736430"/>
              <a:gd name="connsiteY97" fmla="*/ 1886857 h 2650671"/>
              <a:gd name="connsiteX98" fmla="*/ 5094514 w 5736430"/>
              <a:gd name="connsiteY98" fmla="*/ 1828800 h 2650671"/>
              <a:gd name="connsiteX99" fmla="*/ 5109028 w 5736430"/>
              <a:gd name="connsiteY99" fmla="*/ 1785257 h 2650671"/>
              <a:gd name="connsiteX100" fmla="*/ 5109028 w 5736430"/>
              <a:gd name="connsiteY100" fmla="*/ 1785257 h 2650671"/>
              <a:gd name="connsiteX101" fmla="*/ 5297714 w 5736430"/>
              <a:gd name="connsiteY101" fmla="*/ 1741714 h 2650671"/>
              <a:gd name="connsiteX102" fmla="*/ 5341257 w 5736430"/>
              <a:gd name="connsiteY102" fmla="*/ 1727200 h 2650671"/>
              <a:gd name="connsiteX103" fmla="*/ 5471885 w 5736430"/>
              <a:gd name="connsiteY103" fmla="*/ 1698171 h 2650671"/>
              <a:gd name="connsiteX104" fmla="*/ 5558971 w 5736430"/>
              <a:gd name="connsiteY104" fmla="*/ 1640114 h 2650671"/>
              <a:gd name="connsiteX105" fmla="*/ 5675085 w 5736430"/>
              <a:gd name="connsiteY105" fmla="*/ 1596571 h 2650671"/>
              <a:gd name="connsiteX106" fmla="*/ 5675085 w 5736430"/>
              <a:gd name="connsiteY106" fmla="*/ 1582057 h 2650671"/>
              <a:gd name="connsiteX107" fmla="*/ 5689600 w 5736430"/>
              <a:gd name="connsiteY107" fmla="*/ 1335314 h 2650671"/>
              <a:gd name="connsiteX108" fmla="*/ 5689600 w 5736430"/>
              <a:gd name="connsiteY108" fmla="*/ 1335314 h 2650671"/>
              <a:gd name="connsiteX109" fmla="*/ 5704114 w 5736430"/>
              <a:gd name="connsiteY109" fmla="*/ 1204685 h 2650671"/>
              <a:gd name="connsiteX110" fmla="*/ 5733142 w 5736430"/>
              <a:gd name="connsiteY110" fmla="*/ 1117600 h 2650671"/>
              <a:gd name="connsiteX111" fmla="*/ 5718628 w 5736430"/>
              <a:gd name="connsiteY111" fmla="*/ 986971 h 2650671"/>
              <a:gd name="connsiteX112" fmla="*/ 5573485 w 5736430"/>
              <a:gd name="connsiteY112" fmla="*/ 972457 h 2650671"/>
              <a:gd name="connsiteX113" fmla="*/ 5486400 w 5736430"/>
              <a:gd name="connsiteY113" fmla="*/ 943428 h 2650671"/>
              <a:gd name="connsiteX114" fmla="*/ 5442857 w 5736430"/>
              <a:gd name="connsiteY114" fmla="*/ 928914 h 2650671"/>
              <a:gd name="connsiteX115" fmla="*/ 5399314 w 5736430"/>
              <a:gd name="connsiteY115" fmla="*/ 914400 h 2650671"/>
              <a:gd name="connsiteX116" fmla="*/ 5370285 w 5736430"/>
              <a:gd name="connsiteY116" fmla="*/ 449943 h 2650671"/>
              <a:gd name="connsiteX117" fmla="*/ 5341257 w 5736430"/>
              <a:gd name="connsiteY117" fmla="*/ 362857 h 2650671"/>
              <a:gd name="connsiteX118" fmla="*/ 5326742 w 5736430"/>
              <a:gd name="connsiteY118" fmla="*/ 319314 h 2650671"/>
              <a:gd name="connsiteX119" fmla="*/ 5283200 w 5736430"/>
              <a:gd name="connsiteY119" fmla="*/ 275771 h 2650671"/>
              <a:gd name="connsiteX120" fmla="*/ 5225142 w 5736430"/>
              <a:gd name="connsiteY120" fmla="*/ 130628 h 2650671"/>
              <a:gd name="connsiteX121" fmla="*/ 5210628 w 5736430"/>
              <a:gd name="connsiteY121" fmla="*/ 87085 h 2650671"/>
              <a:gd name="connsiteX122" fmla="*/ 5167085 w 5736430"/>
              <a:gd name="connsiteY122" fmla="*/ 58057 h 2650671"/>
              <a:gd name="connsiteX123" fmla="*/ 5109028 w 5736430"/>
              <a:gd name="connsiteY123" fmla="*/ 0 h 2650671"/>
              <a:gd name="connsiteX124" fmla="*/ 5094514 w 5736430"/>
              <a:gd name="connsiteY124" fmla="*/ 0 h 2650671"/>
              <a:gd name="connsiteX125" fmla="*/ 4194628 w 5736430"/>
              <a:gd name="connsiteY125" fmla="*/ 29028 h 2650671"/>
              <a:gd name="connsiteX126" fmla="*/ 4151085 w 5736430"/>
              <a:gd name="connsiteY126" fmla="*/ 43543 h 2650671"/>
              <a:gd name="connsiteX127" fmla="*/ 4064000 w 5736430"/>
              <a:gd name="connsiteY127" fmla="*/ 58057 h 2650671"/>
              <a:gd name="connsiteX128" fmla="*/ 3875314 w 5736430"/>
              <a:gd name="connsiteY128" fmla="*/ 87085 h 2650671"/>
              <a:gd name="connsiteX129" fmla="*/ 3817257 w 5736430"/>
              <a:gd name="connsiteY129" fmla="*/ 101600 h 2650671"/>
              <a:gd name="connsiteX130" fmla="*/ 3773714 w 5736430"/>
              <a:gd name="connsiteY130" fmla="*/ 116114 h 2650671"/>
              <a:gd name="connsiteX131" fmla="*/ 3628571 w 5736430"/>
              <a:gd name="connsiteY131" fmla="*/ 130628 h 2650671"/>
              <a:gd name="connsiteX132" fmla="*/ 3512457 w 5736430"/>
              <a:gd name="connsiteY132" fmla="*/ 159657 h 2650671"/>
              <a:gd name="connsiteX133" fmla="*/ 3425371 w 5736430"/>
              <a:gd name="connsiteY133" fmla="*/ 203200 h 2650671"/>
              <a:gd name="connsiteX134" fmla="*/ 3439885 w 5736430"/>
              <a:gd name="connsiteY134" fmla="*/ 159657 h 2650671"/>
              <a:gd name="connsiteX0" fmla="*/ 3439885 w 5736430"/>
              <a:gd name="connsiteY0" fmla="*/ 159657 h 2650671"/>
              <a:gd name="connsiteX1" fmla="*/ 3439885 w 5736430"/>
              <a:gd name="connsiteY1" fmla="*/ 159657 h 2650671"/>
              <a:gd name="connsiteX2" fmla="*/ 3323771 w 5736430"/>
              <a:gd name="connsiteY2" fmla="*/ 319314 h 2650671"/>
              <a:gd name="connsiteX3" fmla="*/ 3294742 w 5736430"/>
              <a:gd name="connsiteY3" fmla="*/ 362857 h 2650671"/>
              <a:gd name="connsiteX4" fmla="*/ 3193142 w 5736430"/>
              <a:gd name="connsiteY4" fmla="*/ 464457 h 2650671"/>
              <a:gd name="connsiteX5" fmla="*/ 3149600 w 5736430"/>
              <a:gd name="connsiteY5" fmla="*/ 493485 h 2650671"/>
              <a:gd name="connsiteX6" fmla="*/ 2946400 w 5736430"/>
              <a:gd name="connsiteY6" fmla="*/ 508000 h 2650671"/>
              <a:gd name="connsiteX7" fmla="*/ 2902857 w 5736430"/>
              <a:gd name="connsiteY7" fmla="*/ 522514 h 2650671"/>
              <a:gd name="connsiteX8" fmla="*/ 2859314 w 5736430"/>
              <a:gd name="connsiteY8" fmla="*/ 551543 h 2650671"/>
              <a:gd name="connsiteX9" fmla="*/ 2598057 w 5736430"/>
              <a:gd name="connsiteY9" fmla="*/ 566057 h 2650671"/>
              <a:gd name="connsiteX10" fmla="*/ 2467428 w 5736430"/>
              <a:gd name="connsiteY10" fmla="*/ 624114 h 2650671"/>
              <a:gd name="connsiteX11" fmla="*/ 2423885 w 5736430"/>
              <a:gd name="connsiteY11" fmla="*/ 638628 h 2650671"/>
              <a:gd name="connsiteX12" fmla="*/ 2351314 w 5736430"/>
              <a:gd name="connsiteY12" fmla="*/ 711200 h 2650671"/>
              <a:gd name="connsiteX13" fmla="*/ 2322285 w 5736430"/>
              <a:gd name="connsiteY13" fmla="*/ 754743 h 2650671"/>
              <a:gd name="connsiteX14" fmla="*/ 2278742 w 5736430"/>
              <a:gd name="connsiteY14" fmla="*/ 783771 h 2650671"/>
              <a:gd name="connsiteX15" fmla="*/ 2235200 w 5736430"/>
              <a:gd name="connsiteY15" fmla="*/ 827314 h 2650671"/>
              <a:gd name="connsiteX16" fmla="*/ 2191657 w 5736430"/>
              <a:gd name="connsiteY16" fmla="*/ 885371 h 2650671"/>
              <a:gd name="connsiteX17" fmla="*/ 2191657 w 5736430"/>
              <a:gd name="connsiteY17" fmla="*/ 870857 h 2650671"/>
              <a:gd name="connsiteX18" fmla="*/ 2104571 w 5736430"/>
              <a:gd name="connsiteY18" fmla="*/ 769257 h 2650671"/>
              <a:gd name="connsiteX19" fmla="*/ 2002971 w 5736430"/>
              <a:gd name="connsiteY19" fmla="*/ 754743 h 2650671"/>
              <a:gd name="connsiteX20" fmla="*/ 1509485 w 5736430"/>
              <a:gd name="connsiteY20" fmla="*/ 769257 h 2650671"/>
              <a:gd name="connsiteX21" fmla="*/ 1436914 w 5736430"/>
              <a:gd name="connsiteY21" fmla="*/ 841828 h 2650671"/>
              <a:gd name="connsiteX22" fmla="*/ 1393371 w 5736430"/>
              <a:gd name="connsiteY22" fmla="*/ 885371 h 2650671"/>
              <a:gd name="connsiteX23" fmla="*/ 1364342 w 5736430"/>
              <a:gd name="connsiteY23" fmla="*/ 928914 h 2650671"/>
              <a:gd name="connsiteX24" fmla="*/ 1277257 w 5736430"/>
              <a:gd name="connsiteY24" fmla="*/ 957943 h 2650671"/>
              <a:gd name="connsiteX25" fmla="*/ 1190171 w 5736430"/>
              <a:gd name="connsiteY25" fmla="*/ 986971 h 2650671"/>
              <a:gd name="connsiteX26" fmla="*/ 1146628 w 5736430"/>
              <a:gd name="connsiteY26" fmla="*/ 1001485 h 2650671"/>
              <a:gd name="connsiteX27" fmla="*/ 1059542 w 5736430"/>
              <a:gd name="connsiteY27" fmla="*/ 1016000 h 2650671"/>
              <a:gd name="connsiteX28" fmla="*/ 856342 w 5736430"/>
              <a:gd name="connsiteY28" fmla="*/ 1045028 h 2650671"/>
              <a:gd name="connsiteX29" fmla="*/ 812800 w 5736430"/>
              <a:gd name="connsiteY29" fmla="*/ 1059543 h 2650671"/>
              <a:gd name="connsiteX30" fmla="*/ 798285 w 5736430"/>
              <a:gd name="connsiteY30" fmla="*/ 1103085 h 2650671"/>
              <a:gd name="connsiteX31" fmla="*/ 740228 w 5736430"/>
              <a:gd name="connsiteY31" fmla="*/ 1117600 h 2650671"/>
              <a:gd name="connsiteX32" fmla="*/ 696685 w 5736430"/>
              <a:gd name="connsiteY32" fmla="*/ 1132114 h 2650671"/>
              <a:gd name="connsiteX33" fmla="*/ 609600 w 5736430"/>
              <a:gd name="connsiteY33" fmla="*/ 1175657 h 2650671"/>
              <a:gd name="connsiteX34" fmla="*/ 522514 w 5736430"/>
              <a:gd name="connsiteY34" fmla="*/ 1248228 h 2650671"/>
              <a:gd name="connsiteX35" fmla="*/ 464457 w 5736430"/>
              <a:gd name="connsiteY35" fmla="*/ 1277257 h 2650671"/>
              <a:gd name="connsiteX36" fmla="*/ 420914 w 5736430"/>
              <a:gd name="connsiteY36" fmla="*/ 1306285 h 2650671"/>
              <a:gd name="connsiteX37" fmla="*/ 377371 w 5736430"/>
              <a:gd name="connsiteY37" fmla="*/ 1320800 h 2650671"/>
              <a:gd name="connsiteX38" fmla="*/ 290285 w 5736430"/>
              <a:gd name="connsiteY38" fmla="*/ 1378857 h 2650671"/>
              <a:gd name="connsiteX39" fmla="*/ 246742 w 5736430"/>
              <a:gd name="connsiteY39" fmla="*/ 1407885 h 2650671"/>
              <a:gd name="connsiteX40" fmla="*/ 203200 w 5736430"/>
              <a:gd name="connsiteY40" fmla="*/ 1436914 h 2650671"/>
              <a:gd name="connsiteX41" fmla="*/ 116114 w 5736430"/>
              <a:gd name="connsiteY41" fmla="*/ 1567543 h 2650671"/>
              <a:gd name="connsiteX42" fmla="*/ 87085 w 5736430"/>
              <a:gd name="connsiteY42" fmla="*/ 1611085 h 2650671"/>
              <a:gd name="connsiteX43" fmla="*/ 72571 w 5736430"/>
              <a:gd name="connsiteY43" fmla="*/ 1654628 h 2650671"/>
              <a:gd name="connsiteX44" fmla="*/ 0 w 5736430"/>
              <a:gd name="connsiteY44" fmla="*/ 1785257 h 2650671"/>
              <a:gd name="connsiteX45" fmla="*/ 58057 w 5736430"/>
              <a:gd name="connsiteY45" fmla="*/ 1915885 h 2650671"/>
              <a:gd name="connsiteX46" fmla="*/ 101600 w 5736430"/>
              <a:gd name="connsiteY46" fmla="*/ 2002971 h 2650671"/>
              <a:gd name="connsiteX47" fmla="*/ 116114 w 5736430"/>
              <a:gd name="connsiteY47" fmla="*/ 2046514 h 2650671"/>
              <a:gd name="connsiteX48" fmla="*/ 159657 w 5736430"/>
              <a:gd name="connsiteY48" fmla="*/ 2075543 h 2650671"/>
              <a:gd name="connsiteX49" fmla="*/ 188685 w 5736430"/>
              <a:gd name="connsiteY49" fmla="*/ 2119085 h 2650671"/>
              <a:gd name="connsiteX50" fmla="*/ 275771 w 5736430"/>
              <a:gd name="connsiteY50" fmla="*/ 2162628 h 2650671"/>
              <a:gd name="connsiteX51" fmla="*/ 362857 w 5736430"/>
              <a:gd name="connsiteY51" fmla="*/ 2235200 h 2650671"/>
              <a:gd name="connsiteX52" fmla="*/ 406400 w 5736430"/>
              <a:gd name="connsiteY52" fmla="*/ 2278743 h 2650671"/>
              <a:gd name="connsiteX53" fmla="*/ 449942 w 5736430"/>
              <a:gd name="connsiteY53" fmla="*/ 2293257 h 2650671"/>
              <a:gd name="connsiteX54" fmla="*/ 493485 w 5736430"/>
              <a:gd name="connsiteY54" fmla="*/ 2322285 h 2650671"/>
              <a:gd name="connsiteX55" fmla="*/ 586014 w 5736430"/>
              <a:gd name="connsiteY55" fmla="*/ 2414814 h 2650671"/>
              <a:gd name="connsiteX56" fmla="*/ 642257 w 5736430"/>
              <a:gd name="connsiteY56" fmla="*/ 2454728 h 2650671"/>
              <a:gd name="connsiteX57" fmla="*/ 647700 w 5736430"/>
              <a:gd name="connsiteY57" fmla="*/ 2427514 h 2650671"/>
              <a:gd name="connsiteX58" fmla="*/ 743857 w 5736430"/>
              <a:gd name="connsiteY58" fmla="*/ 2442028 h 2650671"/>
              <a:gd name="connsiteX59" fmla="*/ 885371 w 5736430"/>
              <a:gd name="connsiteY59" fmla="*/ 2443843 h 2650671"/>
              <a:gd name="connsiteX60" fmla="*/ 1074057 w 5736430"/>
              <a:gd name="connsiteY60" fmla="*/ 2380343 h 2650671"/>
              <a:gd name="connsiteX61" fmla="*/ 1074057 w 5736430"/>
              <a:gd name="connsiteY61" fmla="*/ 2351314 h 2650671"/>
              <a:gd name="connsiteX62" fmla="*/ 1190171 w 5736430"/>
              <a:gd name="connsiteY62" fmla="*/ 2394857 h 2650671"/>
              <a:gd name="connsiteX63" fmla="*/ 1233714 w 5736430"/>
              <a:gd name="connsiteY63" fmla="*/ 2423885 h 2650671"/>
              <a:gd name="connsiteX64" fmla="*/ 1320800 w 5736430"/>
              <a:gd name="connsiteY64" fmla="*/ 2452914 h 2650671"/>
              <a:gd name="connsiteX65" fmla="*/ 1451428 w 5736430"/>
              <a:gd name="connsiteY65" fmla="*/ 2467428 h 2650671"/>
              <a:gd name="connsiteX66" fmla="*/ 1480457 w 5736430"/>
              <a:gd name="connsiteY66" fmla="*/ 2510971 h 2650671"/>
              <a:gd name="connsiteX67" fmla="*/ 1524000 w 5736430"/>
              <a:gd name="connsiteY67" fmla="*/ 2540000 h 2650671"/>
              <a:gd name="connsiteX68" fmla="*/ 1770742 w 5736430"/>
              <a:gd name="connsiteY68" fmla="*/ 2583543 h 2650671"/>
              <a:gd name="connsiteX69" fmla="*/ 2336800 w 5736430"/>
              <a:gd name="connsiteY69" fmla="*/ 2540000 h 2650671"/>
              <a:gd name="connsiteX70" fmla="*/ 2452914 w 5736430"/>
              <a:gd name="connsiteY70" fmla="*/ 2525485 h 2650671"/>
              <a:gd name="connsiteX71" fmla="*/ 2510971 w 5736430"/>
              <a:gd name="connsiteY71" fmla="*/ 2510971 h 2650671"/>
              <a:gd name="connsiteX72" fmla="*/ 2743200 w 5736430"/>
              <a:gd name="connsiteY72" fmla="*/ 2496457 h 2650671"/>
              <a:gd name="connsiteX73" fmla="*/ 2815771 w 5736430"/>
              <a:gd name="connsiteY73" fmla="*/ 2481943 h 2650671"/>
              <a:gd name="connsiteX74" fmla="*/ 3002642 w 5736430"/>
              <a:gd name="connsiteY74" fmla="*/ 2554514 h 2650671"/>
              <a:gd name="connsiteX75" fmla="*/ 3093357 w 5736430"/>
              <a:gd name="connsiteY75" fmla="*/ 2523671 h 2650671"/>
              <a:gd name="connsiteX76" fmla="*/ 3220357 w 5736430"/>
              <a:gd name="connsiteY76" fmla="*/ 2650671 h 2650671"/>
              <a:gd name="connsiteX77" fmla="*/ 3321957 w 5736430"/>
              <a:gd name="connsiteY77" fmla="*/ 2483757 h 2650671"/>
              <a:gd name="connsiteX78" fmla="*/ 3340100 w 5736430"/>
              <a:gd name="connsiteY78" fmla="*/ 2469243 h 2650671"/>
              <a:gd name="connsiteX79" fmla="*/ 3410857 w 5736430"/>
              <a:gd name="connsiteY79" fmla="*/ 2505528 h 2650671"/>
              <a:gd name="connsiteX80" fmla="*/ 3454400 w 5736430"/>
              <a:gd name="connsiteY80" fmla="*/ 2452914 h 2650671"/>
              <a:gd name="connsiteX81" fmla="*/ 3537857 w 5736430"/>
              <a:gd name="connsiteY81" fmla="*/ 2438400 h 2650671"/>
              <a:gd name="connsiteX82" fmla="*/ 3610428 w 5736430"/>
              <a:gd name="connsiteY82" fmla="*/ 2436585 h 2650671"/>
              <a:gd name="connsiteX83" fmla="*/ 3659414 w 5736430"/>
              <a:gd name="connsiteY83" fmla="*/ 2394857 h 2650671"/>
              <a:gd name="connsiteX84" fmla="*/ 3831771 w 5736430"/>
              <a:gd name="connsiteY84" fmla="*/ 2291443 h 2650671"/>
              <a:gd name="connsiteX85" fmla="*/ 3947885 w 5736430"/>
              <a:gd name="connsiteY85" fmla="*/ 2177143 h 2650671"/>
              <a:gd name="connsiteX86" fmla="*/ 3991428 w 5736430"/>
              <a:gd name="connsiteY86" fmla="*/ 2148114 h 2650671"/>
              <a:gd name="connsiteX87" fmla="*/ 4122057 w 5736430"/>
              <a:gd name="connsiteY87" fmla="*/ 2162628 h 2650671"/>
              <a:gd name="connsiteX88" fmla="*/ 4209142 w 5736430"/>
              <a:gd name="connsiteY88" fmla="*/ 2177143 h 2650671"/>
              <a:gd name="connsiteX89" fmla="*/ 4455885 w 5736430"/>
              <a:gd name="connsiteY89" fmla="*/ 2162628 h 2650671"/>
              <a:gd name="connsiteX90" fmla="*/ 4499428 w 5736430"/>
              <a:gd name="connsiteY90" fmla="*/ 2133600 h 2650671"/>
              <a:gd name="connsiteX91" fmla="*/ 4572000 w 5736430"/>
              <a:gd name="connsiteY91" fmla="*/ 2061028 h 2650671"/>
              <a:gd name="connsiteX92" fmla="*/ 4630057 w 5736430"/>
              <a:gd name="connsiteY92" fmla="*/ 1973943 h 2650671"/>
              <a:gd name="connsiteX93" fmla="*/ 4630057 w 5736430"/>
              <a:gd name="connsiteY93" fmla="*/ 1973943 h 2650671"/>
              <a:gd name="connsiteX94" fmla="*/ 4760685 w 5736430"/>
              <a:gd name="connsiteY94" fmla="*/ 1944914 h 2650671"/>
              <a:gd name="connsiteX95" fmla="*/ 4920342 w 5736430"/>
              <a:gd name="connsiteY95" fmla="*/ 1930400 h 2650671"/>
              <a:gd name="connsiteX96" fmla="*/ 4963885 w 5736430"/>
              <a:gd name="connsiteY96" fmla="*/ 1901371 h 2650671"/>
              <a:gd name="connsiteX97" fmla="*/ 5007428 w 5736430"/>
              <a:gd name="connsiteY97" fmla="*/ 1886857 h 2650671"/>
              <a:gd name="connsiteX98" fmla="*/ 5094514 w 5736430"/>
              <a:gd name="connsiteY98" fmla="*/ 1828800 h 2650671"/>
              <a:gd name="connsiteX99" fmla="*/ 5109028 w 5736430"/>
              <a:gd name="connsiteY99" fmla="*/ 1785257 h 2650671"/>
              <a:gd name="connsiteX100" fmla="*/ 5109028 w 5736430"/>
              <a:gd name="connsiteY100" fmla="*/ 1785257 h 2650671"/>
              <a:gd name="connsiteX101" fmla="*/ 5297714 w 5736430"/>
              <a:gd name="connsiteY101" fmla="*/ 1741714 h 2650671"/>
              <a:gd name="connsiteX102" fmla="*/ 5341257 w 5736430"/>
              <a:gd name="connsiteY102" fmla="*/ 1727200 h 2650671"/>
              <a:gd name="connsiteX103" fmla="*/ 5471885 w 5736430"/>
              <a:gd name="connsiteY103" fmla="*/ 1698171 h 2650671"/>
              <a:gd name="connsiteX104" fmla="*/ 5558971 w 5736430"/>
              <a:gd name="connsiteY104" fmla="*/ 1640114 h 2650671"/>
              <a:gd name="connsiteX105" fmla="*/ 5675085 w 5736430"/>
              <a:gd name="connsiteY105" fmla="*/ 1596571 h 2650671"/>
              <a:gd name="connsiteX106" fmla="*/ 5675085 w 5736430"/>
              <a:gd name="connsiteY106" fmla="*/ 1582057 h 2650671"/>
              <a:gd name="connsiteX107" fmla="*/ 5689600 w 5736430"/>
              <a:gd name="connsiteY107" fmla="*/ 1335314 h 2650671"/>
              <a:gd name="connsiteX108" fmla="*/ 5689600 w 5736430"/>
              <a:gd name="connsiteY108" fmla="*/ 1335314 h 2650671"/>
              <a:gd name="connsiteX109" fmla="*/ 5704114 w 5736430"/>
              <a:gd name="connsiteY109" fmla="*/ 1204685 h 2650671"/>
              <a:gd name="connsiteX110" fmla="*/ 5733142 w 5736430"/>
              <a:gd name="connsiteY110" fmla="*/ 1117600 h 2650671"/>
              <a:gd name="connsiteX111" fmla="*/ 5718628 w 5736430"/>
              <a:gd name="connsiteY111" fmla="*/ 986971 h 2650671"/>
              <a:gd name="connsiteX112" fmla="*/ 5573485 w 5736430"/>
              <a:gd name="connsiteY112" fmla="*/ 972457 h 2650671"/>
              <a:gd name="connsiteX113" fmla="*/ 5486400 w 5736430"/>
              <a:gd name="connsiteY113" fmla="*/ 943428 h 2650671"/>
              <a:gd name="connsiteX114" fmla="*/ 5442857 w 5736430"/>
              <a:gd name="connsiteY114" fmla="*/ 928914 h 2650671"/>
              <a:gd name="connsiteX115" fmla="*/ 5399314 w 5736430"/>
              <a:gd name="connsiteY115" fmla="*/ 914400 h 2650671"/>
              <a:gd name="connsiteX116" fmla="*/ 5370285 w 5736430"/>
              <a:gd name="connsiteY116" fmla="*/ 449943 h 2650671"/>
              <a:gd name="connsiteX117" fmla="*/ 5341257 w 5736430"/>
              <a:gd name="connsiteY117" fmla="*/ 362857 h 2650671"/>
              <a:gd name="connsiteX118" fmla="*/ 5326742 w 5736430"/>
              <a:gd name="connsiteY118" fmla="*/ 319314 h 2650671"/>
              <a:gd name="connsiteX119" fmla="*/ 5283200 w 5736430"/>
              <a:gd name="connsiteY119" fmla="*/ 275771 h 2650671"/>
              <a:gd name="connsiteX120" fmla="*/ 5225142 w 5736430"/>
              <a:gd name="connsiteY120" fmla="*/ 130628 h 2650671"/>
              <a:gd name="connsiteX121" fmla="*/ 5210628 w 5736430"/>
              <a:gd name="connsiteY121" fmla="*/ 87085 h 2650671"/>
              <a:gd name="connsiteX122" fmla="*/ 5167085 w 5736430"/>
              <a:gd name="connsiteY122" fmla="*/ 58057 h 2650671"/>
              <a:gd name="connsiteX123" fmla="*/ 5109028 w 5736430"/>
              <a:gd name="connsiteY123" fmla="*/ 0 h 2650671"/>
              <a:gd name="connsiteX124" fmla="*/ 5094514 w 5736430"/>
              <a:gd name="connsiteY124" fmla="*/ 0 h 2650671"/>
              <a:gd name="connsiteX125" fmla="*/ 4194628 w 5736430"/>
              <a:gd name="connsiteY125" fmla="*/ 29028 h 2650671"/>
              <a:gd name="connsiteX126" fmla="*/ 4151085 w 5736430"/>
              <a:gd name="connsiteY126" fmla="*/ 43543 h 2650671"/>
              <a:gd name="connsiteX127" fmla="*/ 4064000 w 5736430"/>
              <a:gd name="connsiteY127" fmla="*/ 58057 h 2650671"/>
              <a:gd name="connsiteX128" fmla="*/ 3875314 w 5736430"/>
              <a:gd name="connsiteY128" fmla="*/ 87085 h 2650671"/>
              <a:gd name="connsiteX129" fmla="*/ 3817257 w 5736430"/>
              <a:gd name="connsiteY129" fmla="*/ 101600 h 2650671"/>
              <a:gd name="connsiteX130" fmla="*/ 3773714 w 5736430"/>
              <a:gd name="connsiteY130" fmla="*/ 116114 h 2650671"/>
              <a:gd name="connsiteX131" fmla="*/ 3628571 w 5736430"/>
              <a:gd name="connsiteY131" fmla="*/ 130628 h 2650671"/>
              <a:gd name="connsiteX132" fmla="*/ 3512457 w 5736430"/>
              <a:gd name="connsiteY132" fmla="*/ 159657 h 2650671"/>
              <a:gd name="connsiteX133" fmla="*/ 3425371 w 5736430"/>
              <a:gd name="connsiteY133" fmla="*/ 203200 h 2650671"/>
              <a:gd name="connsiteX134" fmla="*/ 3439885 w 5736430"/>
              <a:gd name="connsiteY134" fmla="*/ 159657 h 2650671"/>
              <a:gd name="connsiteX0" fmla="*/ 3439885 w 5736430"/>
              <a:gd name="connsiteY0" fmla="*/ 159657 h 2583543"/>
              <a:gd name="connsiteX1" fmla="*/ 3439885 w 5736430"/>
              <a:gd name="connsiteY1" fmla="*/ 159657 h 2583543"/>
              <a:gd name="connsiteX2" fmla="*/ 3323771 w 5736430"/>
              <a:gd name="connsiteY2" fmla="*/ 319314 h 2583543"/>
              <a:gd name="connsiteX3" fmla="*/ 3294742 w 5736430"/>
              <a:gd name="connsiteY3" fmla="*/ 362857 h 2583543"/>
              <a:gd name="connsiteX4" fmla="*/ 3193142 w 5736430"/>
              <a:gd name="connsiteY4" fmla="*/ 464457 h 2583543"/>
              <a:gd name="connsiteX5" fmla="*/ 3149600 w 5736430"/>
              <a:gd name="connsiteY5" fmla="*/ 493485 h 2583543"/>
              <a:gd name="connsiteX6" fmla="*/ 2946400 w 5736430"/>
              <a:gd name="connsiteY6" fmla="*/ 508000 h 2583543"/>
              <a:gd name="connsiteX7" fmla="*/ 2902857 w 5736430"/>
              <a:gd name="connsiteY7" fmla="*/ 522514 h 2583543"/>
              <a:gd name="connsiteX8" fmla="*/ 2859314 w 5736430"/>
              <a:gd name="connsiteY8" fmla="*/ 551543 h 2583543"/>
              <a:gd name="connsiteX9" fmla="*/ 2598057 w 5736430"/>
              <a:gd name="connsiteY9" fmla="*/ 566057 h 2583543"/>
              <a:gd name="connsiteX10" fmla="*/ 2467428 w 5736430"/>
              <a:gd name="connsiteY10" fmla="*/ 624114 h 2583543"/>
              <a:gd name="connsiteX11" fmla="*/ 2423885 w 5736430"/>
              <a:gd name="connsiteY11" fmla="*/ 638628 h 2583543"/>
              <a:gd name="connsiteX12" fmla="*/ 2351314 w 5736430"/>
              <a:gd name="connsiteY12" fmla="*/ 711200 h 2583543"/>
              <a:gd name="connsiteX13" fmla="*/ 2322285 w 5736430"/>
              <a:gd name="connsiteY13" fmla="*/ 754743 h 2583543"/>
              <a:gd name="connsiteX14" fmla="*/ 2278742 w 5736430"/>
              <a:gd name="connsiteY14" fmla="*/ 783771 h 2583543"/>
              <a:gd name="connsiteX15" fmla="*/ 2235200 w 5736430"/>
              <a:gd name="connsiteY15" fmla="*/ 827314 h 2583543"/>
              <a:gd name="connsiteX16" fmla="*/ 2191657 w 5736430"/>
              <a:gd name="connsiteY16" fmla="*/ 885371 h 2583543"/>
              <a:gd name="connsiteX17" fmla="*/ 2191657 w 5736430"/>
              <a:gd name="connsiteY17" fmla="*/ 870857 h 2583543"/>
              <a:gd name="connsiteX18" fmla="*/ 2104571 w 5736430"/>
              <a:gd name="connsiteY18" fmla="*/ 769257 h 2583543"/>
              <a:gd name="connsiteX19" fmla="*/ 2002971 w 5736430"/>
              <a:gd name="connsiteY19" fmla="*/ 754743 h 2583543"/>
              <a:gd name="connsiteX20" fmla="*/ 1509485 w 5736430"/>
              <a:gd name="connsiteY20" fmla="*/ 769257 h 2583543"/>
              <a:gd name="connsiteX21" fmla="*/ 1436914 w 5736430"/>
              <a:gd name="connsiteY21" fmla="*/ 841828 h 2583543"/>
              <a:gd name="connsiteX22" fmla="*/ 1393371 w 5736430"/>
              <a:gd name="connsiteY22" fmla="*/ 885371 h 2583543"/>
              <a:gd name="connsiteX23" fmla="*/ 1364342 w 5736430"/>
              <a:gd name="connsiteY23" fmla="*/ 928914 h 2583543"/>
              <a:gd name="connsiteX24" fmla="*/ 1277257 w 5736430"/>
              <a:gd name="connsiteY24" fmla="*/ 957943 h 2583543"/>
              <a:gd name="connsiteX25" fmla="*/ 1190171 w 5736430"/>
              <a:gd name="connsiteY25" fmla="*/ 986971 h 2583543"/>
              <a:gd name="connsiteX26" fmla="*/ 1146628 w 5736430"/>
              <a:gd name="connsiteY26" fmla="*/ 1001485 h 2583543"/>
              <a:gd name="connsiteX27" fmla="*/ 1059542 w 5736430"/>
              <a:gd name="connsiteY27" fmla="*/ 1016000 h 2583543"/>
              <a:gd name="connsiteX28" fmla="*/ 856342 w 5736430"/>
              <a:gd name="connsiteY28" fmla="*/ 1045028 h 2583543"/>
              <a:gd name="connsiteX29" fmla="*/ 812800 w 5736430"/>
              <a:gd name="connsiteY29" fmla="*/ 1059543 h 2583543"/>
              <a:gd name="connsiteX30" fmla="*/ 798285 w 5736430"/>
              <a:gd name="connsiteY30" fmla="*/ 1103085 h 2583543"/>
              <a:gd name="connsiteX31" fmla="*/ 740228 w 5736430"/>
              <a:gd name="connsiteY31" fmla="*/ 1117600 h 2583543"/>
              <a:gd name="connsiteX32" fmla="*/ 696685 w 5736430"/>
              <a:gd name="connsiteY32" fmla="*/ 1132114 h 2583543"/>
              <a:gd name="connsiteX33" fmla="*/ 609600 w 5736430"/>
              <a:gd name="connsiteY33" fmla="*/ 1175657 h 2583543"/>
              <a:gd name="connsiteX34" fmla="*/ 522514 w 5736430"/>
              <a:gd name="connsiteY34" fmla="*/ 1248228 h 2583543"/>
              <a:gd name="connsiteX35" fmla="*/ 464457 w 5736430"/>
              <a:gd name="connsiteY35" fmla="*/ 1277257 h 2583543"/>
              <a:gd name="connsiteX36" fmla="*/ 420914 w 5736430"/>
              <a:gd name="connsiteY36" fmla="*/ 1306285 h 2583543"/>
              <a:gd name="connsiteX37" fmla="*/ 377371 w 5736430"/>
              <a:gd name="connsiteY37" fmla="*/ 1320800 h 2583543"/>
              <a:gd name="connsiteX38" fmla="*/ 290285 w 5736430"/>
              <a:gd name="connsiteY38" fmla="*/ 1378857 h 2583543"/>
              <a:gd name="connsiteX39" fmla="*/ 246742 w 5736430"/>
              <a:gd name="connsiteY39" fmla="*/ 1407885 h 2583543"/>
              <a:gd name="connsiteX40" fmla="*/ 203200 w 5736430"/>
              <a:gd name="connsiteY40" fmla="*/ 1436914 h 2583543"/>
              <a:gd name="connsiteX41" fmla="*/ 116114 w 5736430"/>
              <a:gd name="connsiteY41" fmla="*/ 1567543 h 2583543"/>
              <a:gd name="connsiteX42" fmla="*/ 87085 w 5736430"/>
              <a:gd name="connsiteY42" fmla="*/ 1611085 h 2583543"/>
              <a:gd name="connsiteX43" fmla="*/ 72571 w 5736430"/>
              <a:gd name="connsiteY43" fmla="*/ 1654628 h 2583543"/>
              <a:gd name="connsiteX44" fmla="*/ 0 w 5736430"/>
              <a:gd name="connsiteY44" fmla="*/ 1785257 h 2583543"/>
              <a:gd name="connsiteX45" fmla="*/ 58057 w 5736430"/>
              <a:gd name="connsiteY45" fmla="*/ 1915885 h 2583543"/>
              <a:gd name="connsiteX46" fmla="*/ 101600 w 5736430"/>
              <a:gd name="connsiteY46" fmla="*/ 2002971 h 2583543"/>
              <a:gd name="connsiteX47" fmla="*/ 116114 w 5736430"/>
              <a:gd name="connsiteY47" fmla="*/ 2046514 h 2583543"/>
              <a:gd name="connsiteX48" fmla="*/ 159657 w 5736430"/>
              <a:gd name="connsiteY48" fmla="*/ 2075543 h 2583543"/>
              <a:gd name="connsiteX49" fmla="*/ 188685 w 5736430"/>
              <a:gd name="connsiteY49" fmla="*/ 2119085 h 2583543"/>
              <a:gd name="connsiteX50" fmla="*/ 275771 w 5736430"/>
              <a:gd name="connsiteY50" fmla="*/ 2162628 h 2583543"/>
              <a:gd name="connsiteX51" fmla="*/ 362857 w 5736430"/>
              <a:gd name="connsiteY51" fmla="*/ 2235200 h 2583543"/>
              <a:gd name="connsiteX52" fmla="*/ 406400 w 5736430"/>
              <a:gd name="connsiteY52" fmla="*/ 2278743 h 2583543"/>
              <a:gd name="connsiteX53" fmla="*/ 449942 w 5736430"/>
              <a:gd name="connsiteY53" fmla="*/ 2293257 h 2583543"/>
              <a:gd name="connsiteX54" fmla="*/ 493485 w 5736430"/>
              <a:gd name="connsiteY54" fmla="*/ 2322285 h 2583543"/>
              <a:gd name="connsiteX55" fmla="*/ 586014 w 5736430"/>
              <a:gd name="connsiteY55" fmla="*/ 2414814 h 2583543"/>
              <a:gd name="connsiteX56" fmla="*/ 642257 w 5736430"/>
              <a:gd name="connsiteY56" fmla="*/ 2454728 h 2583543"/>
              <a:gd name="connsiteX57" fmla="*/ 647700 w 5736430"/>
              <a:gd name="connsiteY57" fmla="*/ 2427514 h 2583543"/>
              <a:gd name="connsiteX58" fmla="*/ 743857 w 5736430"/>
              <a:gd name="connsiteY58" fmla="*/ 2442028 h 2583543"/>
              <a:gd name="connsiteX59" fmla="*/ 885371 w 5736430"/>
              <a:gd name="connsiteY59" fmla="*/ 2443843 h 2583543"/>
              <a:gd name="connsiteX60" fmla="*/ 1074057 w 5736430"/>
              <a:gd name="connsiteY60" fmla="*/ 2380343 h 2583543"/>
              <a:gd name="connsiteX61" fmla="*/ 1074057 w 5736430"/>
              <a:gd name="connsiteY61" fmla="*/ 2351314 h 2583543"/>
              <a:gd name="connsiteX62" fmla="*/ 1190171 w 5736430"/>
              <a:gd name="connsiteY62" fmla="*/ 2394857 h 2583543"/>
              <a:gd name="connsiteX63" fmla="*/ 1233714 w 5736430"/>
              <a:gd name="connsiteY63" fmla="*/ 2423885 h 2583543"/>
              <a:gd name="connsiteX64" fmla="*/ 1320800 w 5736430"/>
              <a:gd name="connsiteY64" fmla="*/ 2452914 h 2583543"/>
              <a:gd name="connsiteX65" fmla="*/ 1451428 w 5736430"/>
              <a:gd name="connsiteY65" fmla="*/ 2467428 h 2583543"/>
              <a:gd name="connsiteX66" fmla="*/ 1480457 w 5736430"/>
              <a:gd name="connsiteY66" fmla="*/ 2510971 h 2583543"/>
              <a:gd name="connsiteX67" fmla="*/ 1524000 w 5736430"/>
              <a:gd name="connsiteY67" fmla="*/ 2540000 h 2583543"/>
              <a:gd name="connsiteX68" fmla="*/ 1770742 w 5736430"/>
              <a:gd name="connsiteY68" fmla="*/ 2583543 h 2583543"/>
              <a:gd name="connsiteX69" fmla="*/ 2336800 w 5736430"/>
              <a:gd name="connsiteY69" fmla="*/ 2540000 h 2583543"/>
              <a:gd name="connsiteX70" fmla="*/ 2452914 w 5736430"/>
              <a:gd name="connsiteY70" fmla="*/ 2525485 h 2583543"/>
              <a:gd name="connsiteX71" fmla="*/ 2510971 w 5736430"/>
              <a:gd name="connsiteY71" fmla="*/ 2510971 h 2583543"/>
              <a:gd name="connsiteX72" fmla="*/ 2743200 w 5736430"/>
              <a:gd name="connsiteY72" fmla="*/ 2496457 h 2583543"/>
              <a:gd name="connsiteX73" fmla="*/ 2815771 w 5736430"/>
              <a:gd name="connsiteY73" fmla="*/ 2481943 h 2583543"/>
              <a:gd name="connsiteX74" fmla="*/ 3002642 w 5736430"/>
              <a:gd name="connsiteY74" fmla="*/ 2554514 h 2583543"/>
              <a:gd name="connsiteX75" fmla="*/ 3093357 w 5736430"/>
              <a:gd name="connsiteY75" fmla="*/ 2523671 h 2583543"/>
              <a:gd name="connsiteX76" fmla="*/ 3156857 w 5736430"/>
              <a:gd name="connsiteY76" fmla="*/ 2498271 h 2583543"/>
              <a:gd name="connsiteX77" fmla="*/ 3321957 w 5736430"/>
              <a:gd name="connsiteY77" fmla="*/ 2483757 h 2583543"/>
              <a:gd name="connsiteX78" fmla="*/ 3340100 w 5736430"/>
              <a:gd name="connsiteY78" fmla="*/ 2469243 h 2583543"/>
              <a:gd name="connsiteX79" fmla="*/ 3410857 w 5736430"/>
              <a:gd name="connsiteY79" fmla="*/ 2505528 h 2583543"/>
              <a:gd name="connsiteX80" fmla="*/ 3454400 w 5736430"/>
              <a:gd name="connsiteY80" fmla="*/ 2452914 h 2583543"/>
              <a:gd name="connsiteX81" fmla="*/ 3537857 w 5736430"/>
              <a:gd name="connsiteY81" fmla="*/ 2438400 h 2583543"/>
              <a:gd name="connsiteX82" fmla="*/ 3610428 w 5736430"/>
              <a:gd name="connsiteY82" fmla="*/ 2436585 h 2583543"/>
              <a:gd name="connsiteX83" fmla="*/ 3659414 w 5736430"/>
              <a:gd name="connsiteY83" fmla="*/ 2394857 h 2583543"/>
              <a:gd name="connsiteX84" fmla="*/ 3831771 w 5736430"/>
              <a:gd name="connsiteY84" fmla="*/ 2291443 h 2583543"/>
              <a:gd name="connsiteX85" fmla="*/ 3947885 w 5736430"/>
              <a:gd name="connsiteY85" fmla="*/ 2177143 h 2583543"/>
              <a:gd name="connsiteX86" fmla="*/ 3991428 w 5736430"/>
              <a:gd name="connsiteY86" fmla="*/ 2148114 h 2583543"/>
              <a:gd name="connsiteX87" fmla="*/ 4122057 w 5736430"/>
              <a:gd name="connsiteY87" fmla="*/ 2162628 h 2583543"/>
              <a:gd name="connsiteX88" fmla="*/ 4209142 w 5736430"/>
              <a:gd name="connsiteY88" fmla="*/ 2177143 h 2583543"/>
              <a:gd name="connsiteX89" fmla="*/ 4455885 w 5736430"/>
              <a:gd name="connsiteY89" fmla="*/ 2162628 h 2583543"/>
              <a:gd name="connsiteX90" fmla="*/ 4499428 w 5736430"/>
              <a:gd name="connsiteY90" fmla="*/ 2133600 h 2583543"/>
              <a:gd name="connsiteX91" fmla="*/ 4572000 w 5736430"/>
              <a:gd name="connsiteY91" fmla="*/ 2061028 h 2583543"/>
              <a:gd name="connsiteX92" fmla="*/ 4630057 w 5736430"/>
              <a:gd name="connsiteY92" fmla="*/ 1973943 h 2583543"/>
              <a:gd name="connsiteX93" fmla="*/ 4630057 w 5736430"/>
              <a:gd name="connsiteY93" fmla="*/ 1973943 h 2583543"/>
              <a:gd name="connsiteX94" fmla="*/ 4760685 w 5736430"/>
              <a:gd name="connsiteY94" fmla="*/ 1944914 h 2583543"/>
              <a:gd name="connsiteX95" fmla="*/ 4920342 w 5736430"/>
              <a:gd name="connsiteY95" fmla="*/ 1930400 h 2583543"/>
              <a:gd name="connsiteX96" fmla="*/ 4963885 w 5736430"/>
              <a:gd name="connsiteY96" fmla="*/ 1901371 h 2583543"/>
              <a:gd name="connsiteX97" fmla="*/ 5007428 w 5736430"/>
              <a:gd name="connsiteY97" fmla="*/ 1886857 h 2583543"/>
              <a:gd name="connsiteX98" fmla="*/ 5094514 w 5736430"/>
              <a:gd name="connsiteY98" fmla="*/ 1828800 h 2583543"/>
              <a:gd name="connsiteX99" fmla="*/ 5109028 w 5736430"/>
              <a:gd name="connsiteY99" fmla="*/ 1785257 h 2583543"/>
              <a:gd name="connsiteX100" fmla="*/ 5109028 w 5736430"/>
              <a:gd name="connsiteY100" fmla="*/ 1785257 h 2583543"/>
              <a:gd name="connsiteX101" fmla="*/ 5297714 w 5736430"/>
              <a:gd name="connsiteY101" fmla="*/ 1741714 h 2583543"/>
              <a:gd name="connsiteX102" fmla="*/ 5341257 w 5736430"/>
              <a:gd name="connsiteY102" fmla="*/ 1727200 h 2583543"/>
              <a:gd name="connsiteX103" fmla="*/ 5471885 w 5736430"/>
              <a:gd name="connsiteY103" fmla="*/ 1698171 h 2583543"/>
              <a:gd name="connsiteX104" fmla="*/ 5558971 w 5736430"/>
              <a:gd name="connsiteY104" fmla="*/ 1640114 h 2583543"/>
              <a:gd name="connsiteX105" fmla="*/ 5675085 w 5736430"/>
              <a:gd name="connsiteY105" fmla="*/ 1596571 h 2583543"/>
              <a:gd name="connsiteX106" fmla="*/ 5675085 w 5736430"/>
              <a:gd name="connsiteY106" fmla="*/ 1582057 h 2583543"/>
              <a:gd name="connsiteX107" fmla="*/ 5689600 w 5736430"/>
              <a:gd name="connsiteY107" fmla="*/ 1335314 h 2583543"/>
              <a:gd name="connsiteX108" fmla="*/ 5689600 w 5736430"/>
              <a:gd name="connsiteY108" fmla="*/ 1335314 h 2583543"/>
              <a:gd name="connsiteX109" fmla="*/ 5704114 w 5736430"/>
              <a:gd name="connsiteY109" fmla="*/ 1204685 h 2583543"/>
              <a:gd name="connsiteX110" fmla="*/ 5733142 w 5736430"/>
              <a:gd name="connsiteY110" fmla="*/ 1117600 h 2583543"/>
              <a:gd name="connsiteX111" fmla="*/ 5718628 w 5736430"/>
              <a:gd name="connsiteY111" fmla="*/ 986971 h 2583543"/>
              <a:gd name="connsiteX112" fmla="*/ 5573485 w 5736430"/>
              <a:gd name="connsiteY112" fmla="*/ 972457 h 2583543"/>
              <a:gd name="connsiteX113" fmla="*/ 5486400 w 5736430"/>
              <a:gd name="connsiteY113" fmla="*/ 943428 h 2583543"/>
              <a:gd name="connsiteX114" fmla="*/ 5442857 w 5736430"/>
              <a:gd name="connsiteY114" fmla="*/ 928914 h 2583543"/>
              <a:gd name="connsiteX115" fmla="*/ 5399314 w 5736430"/>
              <a:gd name="connsiteY115" fmla="*/ 914400 h 2583543"/>
              <a:gd name="connsiteX116" fmla="*/ 5370285 w 5736430"/>
              <a:gd name="connsiteY116" fmla="*/ 449943 h 2583543"/>
              <a:gd name="connsiteX117" fmla="*/ 5341257 w 5736430"/>
              <a:gd name="connsiteY117" fmla="*/ 362857 h 2583543"/>
              <a:gd name="connsiteX118" fmla="*/ 5326742 w 5736430"/>
              <a:gd name="connsiteY118" fmla="*/ 319314 h 2583543"/>
              <a:gd name="connsiteX119" fmla="*/ 5283200 w 5736430"/>
              <a:gd name="connsiteY119" fmla="*/ 275771 h 2583543"/>
              <a:gd name="connsiteX120" fmla="*/ 5225142 w 5736430"/>
              <a:gd name="connsiteY120" fmla="*/ 130628 h 2583543"/>
              <a:gd name="connsiteX121" fmla="*/ 5210628 w 5736430"/>
              <a:gd name="connsiteY121" fmla="*/ 87085 h 2583543"/>
              <a:gd name="connsiteX122" fmla="*/ 5167085 w 5736430"/>
              <a:gd name="connsiteY122" fmla="*/ 58057 h 2583543"/>
              <a:gd name="connsiteX123" fmla="*/ 5109028 w 5736430"/>
              <a:gd name="connsiteY123" fmla="*/ 0 h 2583543"/>
              <a:gd name="connsiteX124" fmla="*/ 5094514 w 5736430"/>
              <a:gd name="connsiteY124" fmla="*/ 0 h 2583543"/>
              <a:gd name="connsiteX125" fmla="*/ 4194628 w 5736430"/>
              <a:gd name="connsiteY125" fmla="*/ 29028 h 2583543"/>
              <a:gd name="connsiteX126" fmla="*/ 4151085 w 5736430"/>
              <a:gd name="connsiteY126" fmla="*/ 43543 h 2583543"/>
              <a:gd name="connsiteX127" fmla="*/ 4064000 w 5736430"/>
              <a:gd name="connsiteY127" fmla="*/ 58057 h 2583543"/>
              <a:gd name="connsiteX128" fmla="*/ 3875314 w 5736430"/>
              <a:gd name="connsiteY128" fmla="*/ 87085 h 2583543"/>
              <a:gd name="connsiteX129" fmla="*/ 3817257 w 5736430"/>
              <a:gd name="connsiteY129" fmla="*/ 101600 h 2583543"/>
              <a:gd name="connsiteX130" fmla="*/ 3773714 w 5736430"/>
              <a:gd name="connsiteY130" fmla="*/ 116114 h 2583543"/>
              <a:gd name="connsiteX131" fmla="*/ 3628571 w 5736430"/>
              <a:gd name="connsiteY131" fmla="*/ 130628 h 2583543"/>
              <a:gd name="connsiteX132" fmla="*/ 3512457 w 5736430"/>
              <a:gd name="connsiteY132" fmla="*/ 159657 h 2583543"/>
              <a:gd name="connsiteX133" fmla="*/ 3425371 w 5736430"/>
              <a:gd name="connsiteY133" fmla="*/ 203200 h 2583543"/>
              <a:gd name="connsiteX134" fmla="*/ 3439885 w 5736430"/>
              <a:gd name="connsiteY134" fmla="*/ 159657 h 2583543"/>
              <a:gd name="connsiteX0" fmla="*/ 3439885 w 5736430"/>
              <a:gd name="connsiteY0" fmla="*/ 159657 h 2583543"/>
              <a:gd name="connsiteX1" fmla="*/ 3439885 w 5736430"/>
              <a:gd name="connsiteY1" fmla="*/ 159657 h 2583543"/>
              <a:gd name="connsiteX2" fmla="*/ 3323771 w 5736430"/>
              <a:gd name="connsiteY2" fmla="*/ 319314 h 2583543"/>
              <a:gd name="connsiteX3" fmla="*/ 3294742 w 5736430"/>
              <a:gd name="connsiteY3" fmla="*/ 362857 h 2583543"/>
              <a:gd name="connsiteX4" fmla="*/ 3193142 w 5736430"/>
              <a:gd name="connsiteY4" fmla="*/ 464457 h 2583543"/>
              <a:gd name="connsiteX5" fmla="*/ 3149600 w 5736430"/>
              <a:gd name="connsiteY5" fmla="*/ 493485 h 2583543"/>
              <a:gd name="connsiteX6" fmla="*/ 2946400 w 5736430"/>
              <a:gd name="connsiteY6" fmla="*/ 508000 h 2583543"/>
              <a:gd name="connsiteX7" fmla="*/ 2902857 w 5736430"/>
              <a:gd name="connsiteY7" fmla="*/ 522514 h 2583543"/>
              <a:gd name="connsiteX8" fmla="*/ 2859314 w 5736430"/>
              <a:gd name="connsiteY8" fmla="*/ 551543 h 2583543"/>
              <a:gd name="connsiteX9" fmla="*/ 2598057 w 5736430"/>
              <a:gd name="connsiteY9" fmla="*/ 566057 h 2583543"/>
              <a:gd name="connsiteX10" fmla="*/ 2467428 w 5736430"/>
              <a:gd name="connsiteY10" fmla="*/ 624114 h 2583543"/>
              <a:gd name="connsiteX11" fmla="*/ 2423885 w 5736430"/>
              <a:gd name="connsiteY11" fmla="*/ 638628 h 2583543"/>
              <a:gd name="connsiteX12" fmla="*/ 2351314 w 5736430"/>
              <a:gd name="connsiteY12" fmla="*/ 711200 h 2583543"/>
              <a:gd name="connsiteX13" fmla="*/ 2322285 w 5736430"/>
              <a:gd name="connsiteY13" fmla="*/ 754743 h 2583543"/>
              <a:gd name="connsiteX14" fmla="*/ 2278742 w 5736430"/>
              <a:gd name="connsiteY14" fmla="*/ 783771 h 2583543"/>
              <a:gd name="connsiteX15" fmla="*/ 2235200 w 5736430"/>
              <a:gd name="connsiteY15" fmla="*/ 827314 h 2583543"/>
              <a:gd name="connsiteX16" fmla="*/ 2191657 w 5736430"/>
              <a:gd name="connsiteY16" fmla="*/ 885371 h 2583543"/>
              <a:gd name="connsiteX17" fmla="*/ 2191657 w 5736430"/>
              <a:gd name="connsiteY17" fmla="*/ 870857 h 2583543"/>
              <a:gd name="connsiteX18" fmla="*/ 2104571 w 5736430"/>
              <a:gd name="connsiteY18" fmla="*/ 769257 h 2583543"/>
              <a:gd name="connsiteX19" fmla="*/ 2002971 w 5736430"/>
              <a:gd name="connsiteY19" fmla="*/ 754743 h 2583543"/>
              <a:gd name="connsiteX20" fmla="*/ 1509485 w 5736430"/>
              <a:gd name="connsiteY20" fmla="*/ 769257 h 2583543"/>
              <a:gd name="connsiteX21" fmla="*/ 1436914 w 5736430"/>
              <a:gd name="connsiteY21" fmla="*/ 841828 h 2583543"/>
              <a:gd name="connsiteX22" fmla="*/ 1393371 w 5736430"/>
              <a:gd name="connsiteY22" fmla="*/ 885371 h 2583543"/>
              <a:gd name="connsiteX23" fmla="*/ 1364342 w 5736430"/>
              <a:gd name="connsiteY23" fmla="*/ 928914 h 2583543"/>
              <a:gd name="connsiteX24" fmla="*/ 1277257 w 5736430"/>
              <a:gd name="connsiteY24" fmla="*/ 957943 h 2583543"/>
              <a:gd name="connsiteX25" fmla="*/ 1190171 w 5736430"/>
              <a:gd name="connsiteY25" fmla="*/ 986971 h 2583543"/>
              <a:gd name="connsiteX26" fmla="*/ 1146628 w 5736430"/>
              <a:gd name="connsiteY26" fmla="*/ 1001485 h 2583543"/>
              <a:gd name="connsiteX27" fmla="*/ 1059542 w 5736430"/>
              <a:gd name="connsiteY27" fmla="*/ 1016000 h 2583543"/>
              <a:gd name="connsiteX28" fmla="*/ 856342 w 5736430"/>
              <a:gd name="connsiteY28" fmla="*/ 1045028 h 2583543"/>
              <a:gd name="connsiteX29" fmla="*/ 812800 w 5736430"/>
              <a:gd name="connsiteY29" fmla="*/ 1059543 h 2583543"/>
              <a:gd name="connsiteX30" fmla="*/ 798285 w 5736430"/>
              <a:gd name="connsiteY30" fmla="*/ 1103085 h 2583543"/>
              <a:gd name="connsiteX31" fmla="*/ 740228 w 5736430"/>
              <a:gd name="connsiteY31" fmla="*/ 1117600 h 2583543"/>
              <a:gd name="connsiteX32" fmla="*/ 696685 w 5736430"/>
              <a:gd name="connsiteY32" fmla="*/ 1132114 h 2583543"/>
              <a:gd name="connsiteX33" fmla="*/ 609600 w 5736430"/>
              <a:gd name="connsiteY33" fmla="*/ 1175657 h 2583543"/>
              <a:gd name="connsiteX34" fmla="*/ 522514 w 5736430"/>
              <a:gd name="connsiteY34" fmla="*/ 1248228 h 2583543"/>
              <a:gd name="connsiteX35" fmla="*/ 464457 w 5736430"/>
              <a:gd name="connsiteY35" fmla="*/ 1277257 h 2583543"/>
              <a:gd name="connsiteX36" fmla="*/ 420914 w 5736430"/>
              <a:gd name="connsiteY36" fmla="*/ 1306285 h 2583543"/>
              <a:gd name="connsiteX37" fmla="*/ 377371 w 5736430"/>
              <a:gd name="connsiteY37" fmla="*/ 1320800 h 2583543"/>
              <a:gd name="connsiteX38" fmla="*/ 290285 w 5736430"/>
              <a:gd name="connsiteY38" fmla="*/ 1378857 h 2583543"/>
              <a:gd name="connsiteX39" fmla="*/ 246742 w 5736430"/>
              <a:gd name="connsiteY39" fmla="*/ 1407885 h 2583543"/>
              <a:gd name="connsiteX40" fmla="*/ 203200 w 5736430"/>
              <a:gd name="connsiteY40" fmla="*/ 1436914 h 2583543"/>
              <a:gd name="connsiteX41" fmla="*/ 116114 w 5736430"/>
              <a:gd name="connsiteY41" fmla="*/ 1567543 h 2583543"/>
              <a:gd name="connsiteX42" fmla="*/ 87085 w 5736430"/>
              <a:gd name="connsiteY42" fmla="*/ 1611085 h 2583543"/>
              <a:gd name="connsiteX43" fmla="*/ 72571 w 5736430"/>
              <a:gd name="connsiteY43" fmla="*/ 1654628 h 2583543"/>
              <a:gd name="connsiteX44" fmla="*/ 0 w 5736430"/>
              <a:gd name="connsiteY44" fmla="*/ 1785257 h 2583543"/>
              <a:gd name="connsiteX45" fmla="*/ 58057 w 5736430"/>
              <a:gd name="connsiteY45" fmla="*/ 1915885 h 2583543"/>
              <a:gd name="connsiteX46" fmla="*/ 101600 w 5736430"/>
              <a:gd name="connsiteY46" fmla="*/ 2002971 h 2583543"/>
              <a:gd name="connsiteX47" fmla="*/ 116114 w 5736430"/>
              <a:gd name="connsiteY47" fmla="*/ 2046514 h 2583543"/>
              <a:gd name="connsiteX48" fmla="*/ 159657 w 5736430"/>
              <a:gd name="connsiteY48" fmla="*/ 2075543 h 2583543"/>
              <a:gd name="connsiteX49" fmla="*/ 188685 w 5736430"/>
              <a:gd name="connsiteY49" fmla="*/ 2119085 h 2583543"/>
              <a:gd name="connsiteX50" fmla="*/ 275771 w 5736430"/>
              <a:gd name="connsiteY50" fmla="*/ 2162628 h 2583543"/>
              <a:gd name="connsiteX51" fmla="*/ 362857 w 5736430"/>
              <a:gd name="connsiteY51" fmla="*/ 2235200 h 2583543"/>
              <a:gd name="connsiteX52" fmla="*/ 406400 w 5736430"/>
              <a:gd name="connsiteY52" fmla="*/ 2278743 h 2583543"/>
              <a:gd name="connsiteX53" fmla="*/ 449942 w 5736430"/>
              <a:gd name="connsiteY53" fmla="*/ 2293257 h 2583543"/>
              <a:gd name="connsiteX54" fmla="*/ 493485 w 5736430"/>
              <a:gd name="connsiteY54" fmla="*/ 2322285 h 2583543"/>
              <a:gd name="connsiteX55" fmla="*/ 586014 w 5736430"/>
              <a:gd name="connsiteY55" fmla="*/ 2414814 h 2583543"/>
              <a:gd name="connsiteX56" fmla="*/ 642257 w 5736430"/>
              <a:gd name="connsiteY56" fmla="*/ 2454728 h 2583543"/>
              <a:gd name="connsiteX57" fmla="*/ 647700 w 5736430"/>
              <a:gd name="connsiteY57" fmla="*/ 2427514 h 2583543"/>
              <a:gd name="connsiteX58" fmla="*/ 743857 w 5736430"/>
              <a:gd name="connsiteY58" fmla="*/ 2442028 h 2583543"/>
              <a:gd name="connsiteX59" fmla="*/ 885371 w 5736430"/>
              <a:gd name="connsiteY59" fmla="*/ 2443843 h 2583543"/>
              <a:gd name="connsiteX60" fmla="*/ 1074057 w 5736430"/>
              <a:gd name="connsiteY60" fmla="*/ 2380343 h 2583543"/>
              <a:gd name="connsiteX61" fmla="*/ 1074057 w 5736430"/>
              <a:gd name="connsiteY61" fmla="*/ 2351314 h 2583543"/>
              <a:gd name="connsiteX62" fmla="*/ 1190171 w 5736430"/>
              <a:gd name="connsiteY62" fmla="*/ 2394857 h 2583543"/>
              <a:gd name="connsiteX63" fmla="*/ 1233714 w 5736430"/>
              <a:gd name="connsiteY63" fmla="*/ 2423885 h 2583543"/>
              <a:gd name="connsiteX64" fmla="*/ 1320800 w 5736430"/>
              <a:gd name="connsiteY64" fmla="*/ 2452914 h 2583543"/>
              <a:gd name="connsiteX65" fmla="*/ 1451428 w 5736430"/>
              <a:gd name="connsiteY65" fmla="*/ 2467428 h 2583543"/>
              <a:gd name="connsiteX66" fmla="*/ 1480457 w 5736430"/>
              <a:gd name="connsiteY66" fmla="*/ 2510971 h 2583543"/>
              <a:gd name="connsiteX67" fmla="*/ 1524000 w 5736430"/>
              <a:gd name="connsiteY67" fmla="*/ 2540000 h 2583543"/>
              <a:gd name="connsiteX68" fmla="*/ 1770742 w 5736430"/>
              <a:gd name="connsiteY68" fmla="*/ 2583543 h 2583543"/>
              <a:gd name="connsiteX69" fmla="*/ 2336800 w 5736430"/>
              <a:gd name="connsiteY69" fmla="*/ 2540000 h 2583543"/>
              <a:gd name="connsiteX70" fmla="*/ 2452914 w 5736430"/>
              <a:gd name="connsiteY70" fmla="*/ 2525485 h 2583543"/>
              <a:gd name="connsiteX71" fmla="*/ 2510971 w 5736430"/>
              <a:gd name="connsiteY71" fmla="*/ 2510971 h 2583543"/>
              <a:gd name="connsiteX72" fmla="*/ 2743200 w 5736430"/>
              <a:gd name="connsiteY72" fmla="*/ 2496457 h 2583543"/>
              <a:gd name="connsiteX73" fmla="*/ 2815771 w 5736430"/>
              <a:gd name="connsiteY73" fmla="*/ 2545443 h 2583543"/>
              <a:gd name="connsiteX74" fmla="*/ 3002642 w 5736430"/>
              <a:gd name="connsiteY74" fmla="*/ 2554514 h 2583543"/>
              <a:gd name="connsiteX75" fmla="*/ 3093357 w 5736430"/>
              <a:gd name="connsiteY75" fmla="*/ 2523671 h 2583543"/>
              <a:gd name="connsiteX76" fmla="*/ 3156857 w 5736430"/>
              <a:gd name="connsiteY76" fmla="*/ 2498271 h 2583543"/>
              <a:gd name="connsiteX77" fmla="*/ 3321957 w 5736430"/>
              <a:gd name="connsiteY77" fmla="*/ 2483757 h 2583543"/>
              <a:gd name="connsiteX78" fmla="*/ 3340100 w 5736430"/>
              <a:gd name="connsiteY78" fmla="*/ 2469243 h 2583543"/>
              <a:gd name="connsiteX79" fmla="*/ 3410857 w 5736430"/>
              <a:gd name="connsiteY79" fmla="*/ 2505528 h 2583543"/>
              <a:gd name="connsiteX80" fmla="*/ 3454400 w 5736430"/>
              <a:gd name="connsiteY80" fmla="*/ 2452914 h 2583543"/>
              <a:gd name="connsiteX81" fmla="*/ 3537857 w 5736430"/>
              <a:gd name="connsiteY81" fmla="*/ 2438400 h 2583543"/>
              <a:gd name="connsiteX82" fmla="*/ 3610428 w 5736430"/>
              <a:gd name="connsiteY82" fmla="*/ 2436585 h 2583543"/>
              <a:gd name="connsiteX83" fmla="*/ 3659414 w 5736430"/>
              <a:gd name="connsiteY83" fmla="*/ 2394857 h 2583543"/>
              <a:gd name="connsiteX84" fmla="*/ 3831771 w 5736430"/>
              <a:gd name="connsiteY84" fmla="*/ 2291443 h 2583543"/>
              <a:gd name="connsiteX85" fmla="*/ 3947885 w 5736430"/>
              <a:gd name="connsiteY85" fmla="*/ 2177143 h 2583543"/>
              <a:gd name="connsiteX86" fmla="*/ 3991428 w 5736430"/>
              <a:gd name="connsiteY86" fmla="*/ 2148114 h 2583543"/>
              <a:gd name="connsiteX87" fmla="*/ 4122057 w 5736430"/>
              <a:gd name="connsiteY87" fmla="*/ 2162628 h 2583543"/>
              <a:gd name="connsiteX88" fmla="*/ 4209142 w 5736430"/>
              <a:gd name="connsiteY88" fmla="*/ 2177143 h 2583543"/>
              <a:gd name="connsiteX89" fmla="*/ 4455885 w 5736430"/>
              <a:gd name="connsiteY89" fmla="*/ 2162628 h 2583543"/>
              <a:gd name="connsiteX90" fmla="*/ 4499428 w 5736430"/>
              <a:gd name="connsiteY90" fmla="*/ 2133600 h 2583543"/>
              <a:gd name="connsiteX91" fmla="*/ 4572000 w 5736430"/>
              <a:gd name="connsiteY91" fmla="*/ 2061028 h 2583543"/>
              <a:gd name="connsiteX92" fmla="*/ 4630057 w 5736430"/>
              <a:gd name="connsiteY92" fmla="*/ 1973943 h 2583543"/>
              <a:gd name="connsiteX93" fmla="*/ 4630057 w 5736430"/>
              <a:gd name="connsiteY93" fmla="*/ 1973943 h 2583543"/>
              <a:gd name="connsiteX94" fmla="*/ 4760685 w 5736430"/>
              <a:gd name="connsiteY94" fmla="*/ 1944914 h 2583543"/>
              <a:gd name="connsiteX95" fmla="*/ 4920342 w 5736430"/>
              <a:gd name="connsiteY95" fmla="*/ 1930400 h 2583543"/>
              <a:gd name="connsiteX96" fmla="*/ 4963885 w 5736430"/>
              <a:gd name="connsiteY96" fmla="*/ 1901371 h 2583543"/>
              <a:gd name="connsiteX97" fmla="*/ 5007428 w 5736430"/>
              <a:gd name="connsiteY97" fmla="*/ 1886857 h 2583543"/>
              <a:gd name="connsiteX98" fmla="*/ 5094514 w 5736430"/>
              <a:gd name="connsiteY98" fmla="*/ 1828800 h 2583543"/>
              <a:gd name="connsiteX99" fmla="*/ 5109028 w 5736430"/>
              <a:gd name="connsiteY99" fmla="*/ 1785257 h 2583543"/>
              <a:gd name="connsiteX100" fmla="*/ 5109028 w 5736430"/>
              <a:gd name="connsiteY100" fmla="*/ 1785257 h 2583543"/>
              <a:gd name="connsiteX101" fmla="*/ 5297714 w 5736430"/>
              <a:gd name="connsiteY101" fmla="*/ 1741714 h 2583543"/>
              <a:gd name="connsiteX102" fmla="*/ 5341257 w 5736430"/>
              <a:gd name="connsiteY102" fmla="*/ 1727200 h 2583543"/>
              <a:gd name="connsiteX103" fmla="*/ 5471885 w 5736430"/>
              <a:gd name="connsiteY103" fmla="*/ 1698171 h 2583543"/>
              <a:gd name="connsiteX104" fmla="*/ 5558971 w 5736430"/>
              <a:gd name="connsiteY104" fmla="*/ 1640114 h 2583543"/>
              <a:gd name="connsiteX105" fmla="*/ 5675085 w 5736430"/>
              <a:gd name="connsiteY105" fmla="*/ 1596571 h 2583543"/>
              <a:gd name="connsiteX106" fmla="*/ 5675085 w 5736430"/>
              <a:gd name="connsiteY106" fmla="*/ 1582057 h 2583543"/>
              <a:gd name="connsiteX107" fmla="*/ 5689600 w 5736430"/>
              <a:gd name="connsiteY107" fmla="*/ 1335314 h 2583543"/>
              <a:gd name="connsiteX108" fmla="*/ 5689600 w 5736430"/>
              <a:gd name="connsiteY108" fmla="*/ 1335314 h 2583543"/>
              <a:gd name="connsiteX109" fmla="*/ 5704114 w 5736430"/>
              <a:gd name="connsiteY109" fmla="*/ 1204685 h 2583543"/>
              <a:gd name="connsiteX110" fmla="*/ 5733142 w 5736430"/>
              <a:gd name="connsiteY110" fmla="*/ 1117600 h 2583543"/>
              <a:gd name="connsiteX111" fmla="*/ 5718628 w 5736430"/>
              <a:gd name="connsiteY111" fmla="*/ 986971 h 2583543"/>
              <a:gd name="connsiteX112" fmla="*/ 5573485 w 5736430"/>
              <a:gd name="connsiteY112" fmla="*/ 972457 h 2583543"/>
              <a:gd name="connsiteX113" fmla="*/ 5486400 w 5736430"/>
              <a:gd name="connsiteY113" fmla="*/ 943428 h 2583543"/>
              <a:gd name="connsiteX114" fmla="*/ 5442857 w 5736430"/>
              <a:gd name="connsiteY114" fmla="*/ 928914 h 2583543"/>
              <a:gd name="connsiteX115" fmla="*/ 5399314 w 5736430"/>
              <a:gd name="connsiteY115" fmla="*/ 914400 h 2583543"/>
              <a:gd name="connsiteX116" fmla="*/ 5370285 w 5736430"/>
              <a:gd name="connsiteY116" fmla="*/ 449943 h 2583543"/>
              <a:gd name="connsiteX117" fmla="*/ 5341257 w 5736430"/>
              <a:gd name="connsiteY117" fmla="*/ 362857 h 2583543"/>
              <a:gd name="connsiteX118" fmla="*/ 5326742 w 5736430"/>
              <a:gd name="connsiteY118" fmla="*/ 319314 h 2583543"/>
              <a:gd name="connsiteX119" fmla="*/ 5283200 w 5736430"/>
              <a:gd name="connsiteY119" fmla="*/ 275771 h 2583543"/>
              <a:gd name="connsiteX120" fmla="*/ 5225142 w 5736430"/>
              <a:gd name="connsiteY120" fmla="*/ 130628 h 2583543"/>
              <a:gd name="connsiteX121" fmla="*/ 5210628 w 5736430"/>
              <a:gd name="connsiteY121" fmla="*/ 87085 h 2583543"/>
              <a:gd name="connsiteX122" fmla="*/ 5167085 w 5736430"/>
              <a:gd name="connsiteY122" fmla="*/ 58057 h 2583543"/>
              <a:gd name="connsiteX123" fmla="*/ 5109028 w 5736430"/>
              <a:gd name="connsiteY123" fmla="*/ 0 h 2583543"/>
              <a:gd name="connsiteX124" fmla="*/ 5094514 w 5736430"/>
              <a:gd name="connsiteY124" fmla="*/ 0 h 2583543"/>
              <a:gd name="connsiteX125" fmla="*/ 4194628 w 5736430"/>
              <a:gd name="connsiteY125" fmla="*/ 29028 h 2583543"/>
              <a:gd name="connsiteX126" fmla="*/ 4151085 w 5736430"/>
              <a:gd name="connsiteY126" fmla="*/ 43543 h 2583543"/>
              <a:gd name="connsiteX127" fmla="*/ 4064000 w 5736430"/>
              <a:gd name="connsiteY127" fmla="*/ 58057 h 2583543"/>
              <a:gd name="connsiteX128" fmla="*/ 3875314 w 5736430"/>
              <a:gd name="connsiteY128" fmla="*/ 87085 h 2583543"/>
              <a:gd name="connsiteX129" fmla="*/ 3817257 w 5736430"/>
              <a:gd name="connsiteY129" fmla="*/ 101600 h 2583543"/>
              <a:gd name="connsiteX130" fmla="*/ 3773714 w 5736430"/>
              <a:gd name="connsiteY130" fmla="*/ 116114 h 2583543"/>
              <a:gd name="connsiteX131" fmla="*/ 3628571 w 5736430"/>
              <a:gd name="connsiteY131" fmla="*/ 130628 h 2583543"/>
              <a:gd name="connsiteX132" fmla="*/ 3512457 w 5736430"/>
              <a:gd name="connsiteY132" fmla="*/ 159657 h 2583543"/>
              <a:gd name="connsiteX133" fmla="*/ 3425371 w 5736430"/>
              <a:gd name="connsiteY133" fmla="*/ 203200 h 2583543"/>
              <a:gd name="connsiteX134" fmla="*/ 3439885 w 5736430"/>
              <a:gd name="connsiteY134" fmla="*/ 159657 h 2583543"/>
              <a:gd name="connsiteX0" fmla="*/ 3439885 w 5736430"/>
              <a:gd name="connsiteY0" fmla="*/ 159657 h 2583543"/>
              <a:gd name="connsiteX1" fmla="*/ 3439885 w 5736430"/>
              <a:gd name="connsiteY1" fmla="*/ 159657 h 2583543"/>
              <a:gd name="connsiteX2" fmla="*/ 3323771 w 5736430"/>
              <a:gd name="connsiteY2" fmla="*/ 319314 h 2583543"/>
              <a:gd name="connsiteX3" fmla="*/ 3294742 w 5736430"/>
              <a:gd name="connsiteY3" fmla="*/ 362857 h 2583543"/>
              <a:gd name="connsiteX4" fmla="*/ 3193142 w 5736430"/>
              <a:gd name="connsiteY4" fmla="*/ 464457 h 2583543"/>
              <a:gd name="connsiteX5" fmla="*/ 3149600 w 5736430"/>
              <a:gd name="connsiteY5" fmla="*/ 493485 h 2583543"/>
              <a:gd name="connsiteX6" fmla="*/ 2946400 w 5736430"/>
              <a:gd name="connsiteY6" fmla="*/ 508000 h 2583543"/>
              <a:gd name="connsiteX7" fmla="*/ 2902857 w 5736430"/>
              <a:gd name="connsiteY7" fmla="*/ 522514 h 2583543"/>
              <a:gd name="connsiteX8" fmla="*/ 2859314 w 5736430"/>
              <a:gd name="connsiteY8" fmla="*/ 551543 h 2583543"/>
              <a:gd name="connsiteX9" fmla="*/ 2598057 w 5736430"/>
              <a:gd name="connsiteY9" fmla="*/ 566057 h 2583543"/>
              <a:gd name="connsiteX10" fmla="*/ 2467428 w 5736430"/>
              <a:gd name="connsiteY10" fmla="*/ 624114 h 2583543"/>
              <a:gd name="connsiteX11" fmla="*/ 2423885 w 5736430"/>
              <a:gd name="connsiteY11" fmla="*/ 638628 h 2583543"/>
              <a:gd name="connsiteX12" fmla="*/ 2351314 w 5736430"/>
              <a:gd name="connsiteY12" fmla="*/ 711200 h 2583543"/>
              <a:gd name="connsiteX13" fmla="*/ 2322285 w 5736430"/>
              <a:gd name="connsiteY13" fmla="*/ 754743 h 2583543"/>
              <a:gd name="connsiteX14" fmla="*/ 2278742 w 5736430"/>
              <a:gd name="connsiteY14" fmla="*/ 783771 h 2583543"/>
              <a:gd name="connsiteX15" fmla="*/ 2235200 w 5736430"/>
              <a:gd name="connsiteY15" fmla="*/ 827314 h 2583543"/>
              <a:gd name="connsiteX16" fmla="*/ 2191657 w 5736430"/>
              <a:gd name="connsiteY16" fmla="*/ 885371 h 2583543"/>
              <a:gd name="connsiteX17" fmla="*/ 2191657 w 5736430"/>
              <a:gd name="connsiteY17" fmla="*/ 870857 h 2583543"/>
              <a:gd name="connsiteX18" fmla="*/ 2104571 w 5736430"/>
              <a:gd name="connsiteY18" fmla="*/ 769257 h 2583543"/>
              <a:gd name="connsiteX19" fmla="*/ 2002971 w 5736430"/>
              <a:gd name="connsiteY19" fmla="*/ 754743 h 2583543"/>
              <a:gd name="connsiteX20" fmla="*/ 1509485 w 5736430"/>
              <a:gd name="connsiteY20" fmla="*/ 769257 h 2583543"/>
              <a:gd name="connsiteX21" fmla="*/ 1436914 w 5736430"/>
              <a:gd name="connsiteY21" fmla="*/ 841828 h 2583543"/>
              <a:gd name="connsiteX22" fmla="*/ 1393371 w 5736430"/>
              <a:gd name="connsiteY22" fmla="*/ 885371 h 2583543"/>
              <a:gd name="connsiteX23" fmla="*/ 1364342 w 5736430"/>
              <a:gd name="connsiteY23" fmla="*/ 928914 h 2583543"/>
              <a:gd name="connsiteX24" fmla="*/ 1277257 w 5736430"/>
              <a:gd name="connsiteY24" fmla="*/ 957943 h 2583543"/>
              <a:gd name="connsiteX25" fmla="*/ 1190171 w 5736430"/>
              <a:gd name="connsiteY25" fmla="*/ 986971 h 2583543"/>
              <a:gd name="connsiteX26" fmla="*/ 1146628 w 5736430"/>
              <a:gd name="connsiteY26" fmla="*/ 1001485 h 2583543"/>
              <a:gd name="connsiteX27" fmla="*/ 1059542 w 5736430"/>
              <a:gd name="connsiteY27" fmla="*/ 1016000 h 2583543"/>
              <a:gd name="connsiteX28" fmla="*/ 856342 w 5736430"/>
              <a:gd name="connsiteY28" fmla="*/ 1045028 h 2583543"/>
              <a:gd name="connsiteX29" fmla="*/ 812800 w 5736430"/>
              <a:gd name="connsiteY29" fmla="*/ 1059543 h 2583543"/>
              <a:gd name="connsiteX30" fmla="*/ 798285 w 5736430"/>
              <a:gd name="connsiteY30" fmla="*/ 1103085 h 2583543"/>
              <a:gd name="connsiteX31" fmla="*/ 740228 w 5736430"/>
              <a:gd name="connsiteY31" fmla="*/ 1117600 h 2583543"/>
              <a:gd name="connsiteX32" fmla="*/ 696685 w 5736430"/>
              <a:gd name="connsiteY32" fmla="*/ 1132114 h 2583543"/>
              <a:gd name="connsiteX33" fmla="*/ 609600 w 5736430"/>
              <a:gd name="connsiteY33" fmla="*/ 1175657 h 2583543"/>
              <a:gd name="connsiteX34" fmla="*/ 522514 w 5736430"/>
              <a:gd name="connsiteY34" fmla="*/ 1248228 h 2583543"/>
              <a:gd name="connsiteX35" fmla="*/ 464457 w 5736430"/>
              <a:gd name="connsiteY35" fmla="*/ 1277257 h 2583543"/>
              <a:gd name="connsiteX36" fmla="*/ 420914 w 5736430"/>
              <a:gd name="connsiteY36" fmla="*/ 1306285 h 2583543"/>
              <a:gd name="connsiteX37" fmla="*/ 377371 w 5736430"/>
              <a:gd name="connsiteY37" fmla="*/ 1320800 h 2583543"/>
              <a:gd name="connsiteX38" fmla="*/ 290285 w 5736430"/>
              <a:gd name="connsiteY38" fmla="*/ 1378857 h 2583543"/>
              <a:gd name="connsiteX39" fmla="*/ 246742 w 5736430"/>
              <a:gd name="connsiteY39" fmla="*/ 1407885 h 2583543"/>
              <a:gd name="connsiteX40" fmla="*/ 203200 w 5736430"/>
              <a:gd name="connsiteY40" fmla="*/ 1436914 h 2583543"/>
              <a:gd name="connsiteX41" fmla="*/ 116114 w 5736430"/>
              <a:gd name="connsiteY41" fmla="*/ 1567543 h 2583543"/>
              <a:gd name="connsiteX42" fmla="*/ 87085 w 5736430"/>
              <a:gd name="connsiteY42" fmla="*/ 1611085 h 2583543"/>
              <a:gd name="connsiteX43" fmla="*/ 72571 w 5736430"/>
              <a:gd name="connsiteY43" fmla="*/ 1654628 h 2583543"/>
              <a:gd name="connsiteX44" fmla="*/ 0 w 5736430"/>
              <a:gd name="connsiteY44" fmla="*/ 1785257 h 2583543"/>
              <a:gd name="connsiteX45" fmla="*/ 58057 w 5736430"/>
              <a:gd name="connsiteY45" fmla="*/ 1915885 h 2583543"/>
              <a:gd name="connsiteX46" fmla="*/ 101600 w 5736430"/>
              <a:gd name="connsiteY46" fmla="*/ 2002971 h 2583543"/>
              <a:gd name="connsiteX47" fmla="*/ 116114 w 5736430"/>
              <a:gd name="connsiteY47" fmla="*/ 2046514 h 2583543"/>
              <a:gd name="connsiteX48" fmla="*/ 159657 w 5736430"/>
              <a:gd name="connsiteY48" fmla="*/ 2075543 h 2583543"/>
              <a:gd name="connsiteX49" fmla="*/ 188685 w 5736430"/>
              <a:gd name="connsiteY49" fmla="*/ 2119085 h 2583543"/>
              <a:gd name="connsiteX50" fmla="*/ 275771 w 5736430"/>
              <a:gd name="connsiteY50" fmla="*/ 2162628 h 2583543"/>
              <a:gd name="connsiteX51" fmla="*/ 362857 w 5736430"/>
              <a:gd name="connsiteY51" fmla="*/ 2235200 h 2583543"/>
              <a:gd name="connsiteX52" fmla="*/ 406400 w 5736430"/>
              <a:gd name="connsiteY52" fmla="*/ 2278743 h 2583543"/>
              <a:gd name="connsiteX53" fmla="*/ 449942 w 5736430"/>
              <a:gd name="connsiteY53" fmla="*/ 2293257 h 2583543"/>
              <a:gd name="connsiteX54" fmla="*/ 493485 w 5736430"/>
              <a:gd name="connsiteY54" fmla="*/ 2322285 h 2583543"/>
              <a:gd name="connsiteX55" fmla="*/ 586014 w 5736430"/>
              <a:gd name="connsiteY55" fmla="*/ 2414814 h 2583543"/>
              <a:gd name="connsiteX56" fmla="*/ 642257 w 5736430"/>
              <a:gd name="connsiteY56" fmla="*/ 2454728 h 2583543"/>
              <a:gd name="connsiteX57" fmla="*/ 647700 w 5736430"/>
              <a:gd name="connsiteY57" fmla="*/ 2427514 h 2583543"/>
              <a:gd name="connsiteX58" fmla="*/ 743857 w 5736430"/>
              <a:gd name="connsiteY58" fmla="*/ 2442028 h 2583543"/>
              <a:gd name="connsiteX59" fmla="*/ 885371 w 5736430"/>
              <a:gd name="connsiteY59" fmla="*/ 2443843 h 2583543"/>
              <a:gd name="connsiteX60" fmla="*/ 1074057 w 5736430"/>
              <a:gd name="connsiteY60" fmla="*/ 2380343 h 2583543"/>
              <a:gd name="connsiteX61" fmla="*/ 1074057 w 5736430"/>
              <a:gd name="connsiteY61" fmla="*/ 2351314 h 2583543"/>
              <a:gd name="connsiteX62" fmla="*/ 1190171 w 5736430"/>
              <a:gd name="connsiteY62" fmla="*/ 2394857 h 2583543"/>
              <a:gd name="connsiteX63" fmla="*/ 1233714 w 5736430"/>
              <a:gd name="connsiteY63" fmla="*/ 2423885 h 2583543"/>
              <a:gd name="connsiteX64" fmla="*/ 1320800 w 5736430"/>
              <a:gd name="connsiteY64" fmla="*/ 2452914 h 2583543"/>
              <a:gd name="connsiteX65" fmla="*/ 1451428 w 5736430"/>
              <a:gd name="connsiteY65" fmla="*/ 2467428 h 2583543"/>
              <a:gd name="connsiteX66" fmla="*/ 1480457 w 5736430"/>
              <a:gd name="connsiteY66" fmla="*/ 2510971 h 2583543"/>
              <a:gd name="connsiteX67" fmla="*/ 1524000 w 5736430"/>
              <a:gd name="connsiteY67" fmla="*/ 2540000 h 2583543"/>
              <a:gd name="connsiteX68" fmla="*/ 1770742 w 5736430"/>
              <a:gd name="connsiteY68" fmla="*/ 2583543 h 2583543"/>
              <a:gd name="connsiteX69" fmla="*/ 2336800 w 5736430"/>
              <a:gd name="connsiteY69" fmla="*/ 2540000 h 2583543"/>
              <a:gd name="connsiteX70" fmla="*/ 2452914 w 5736430"/>
              <a:gd name="connsiteY70" fmla="*/ 2525485 h 2583543"/>
              <a:gd name="connsiteX71" fmla="*/ 2510971 w 5736430"/>
              <a:gd name="connsiteY71" fmla="*/ 2510971 h 2583543"/>
              <a:gd name="connsiteX72" fmla="*/ 2755900 w 5736430"/>
              <a:gd name="connsiteY72" fmla="*/ 2572657 h 2583543"/>
              <a:gd name="connsiteX73" fmla="*/ 2815771 w 5736430"/>
              <a:gd name="connsiteY73" fmla="*/ 2545443 h 2583543"/>
              <a:gd name="connsiteX74" fmla="*/ 3002642 w 5736430"/>
              <a:gd name="connsiteY74" fmla="*/ 2554514 h 2583543"/>
              <a:gd name="connsiteX75" fmla="*/ 3093357 w 5736430"/>
              <a:gd name="connsiteY75" fmla="*/ 2523671 h 2583543"/>
              <a:gd name="connsiteX76" fmla="*/ 3156857 w 5736430"/>
              <a:gd name="connsiteY76" fmla="*/ 2498271 h 2583543"/>
              <a:gd name="connsiteX77" fmla="*/ 3321957 w 5736430"/>
              <a:gd name="connsiteY77" fmla="*/ 2483757 h 2583543"/>
              <a:gd name="connsiteX78" fmla="*/ 3340100 w 5736430"/>
              <a:gd name="connsiteY78" fmla="*/ 2469243 h 2583543"/>
              <a:gd name="connsiteX79" fmla="*/ 3410857 w 5736430"/>
              <a:gd name="connsiteY79" fmla="*/ 2505528 h 2583543"/>
              <a:gd name="connsiteX80" fmla="*/ 3454400 w 5736430"/>
              <a:gd name="connsiteY80" fmla="*/ 2452914 h 2583543"/>
              <a:gd name="connsiteX81" fmla="*/ 3537857 w 5736430"/>
              <a:gd name="connsiteY81" fmla="*/ 2438400 h 2583543"/>
              <a:gd name="connsiteX82" fmla="*/ 3610428 w 5736430"/>
              <a:gd name="connsiteY82" fmla="*/ 2436585 h 2583543"/>
              <a:gd name="connsiteX83" fmla="*/ 3659414 w 5736430"/>
              <a:gd name="connsiteY83" fmla="*/ 2394857 h 2583543"/>
              <a:gd name="connsiteX84" fmla="*/ 3831771 w 5736430"/>
              <a:gd name="connsiteY84" fmla="*/ 2291443 h 2583543"/>
              <a:gd name="connsiteX85" fmla="*/ 3947885 w 5736430"/>
              <a:gd name="connsiteY85" fmla="*/ 2177143 h 2583543"/>
              <a:gd name="connsiteX86" fmla="*/ 3991428 w 5736430"/>
              <a:gd name="connsiteY86" fmla="*/ 2148114 h 2583543"/>
              <a:gd name="connsiteX87" fmla="*/ 4122057 w 5736430"/>
              <a:gd name="connsiteY87" fmla="*/ 2162628 h 2583543"/>
              <a:gd name="connsiteX88" fmla="*/ 4209142 w 5736430"/>
              <a:gd name="connsiteY88" fmla="*/ 2177143 h 2583543"/>
              <a:gd name="connsiteX89" fmla="*/ 4455885 w 5736430"/>
              <a:gd name="connsiteY89" fmla="*/ 2162628 h 2583543"/>
              <a:gd name="connsiteX90" fmla="*/ 4499428 w 5736430"/>
              <a:gd name="connsiteY90" fmla="*/ 2133600 h 2583543"/>
              <a:gd name="connsiteX91" fmla="*/ 4572000 w 5736430"/>
              <a:gd name="connsiteY91" fmla="*/ 2061028 h 2583543"/>
              <a:gd name="connsiteX92" fmla="*/ 4630057 w 5736430"/>
              <a:gd name="connsiteY92" fmla="*/ 1973943 h 2583543"/>
              <a:gd name="connsiteX93" fmla="*/ 4630057 w 5736430"/>
              <a:gd name="connsiteY93" fmla="*/ 1973943 h 2583543"/>
              <a:gd name="connsiteX94" fmla="*/ 4760685 w 5736430"/>
              <a:gd name="connsiteY94" fmla="*/ 1944914 h 2583543"/>
              <a:gd name="connsiteX95" fmla="*/ 4920342 w 5736430"/>
              <a:gd name="connsiteY95" fmla="*/ 1930400 h 2583543"/>
              <a:gd name="connsiteX96" fmla="*/ 4963885 w 5736430"/>
              <a:gd name="connsiteY96" fmla="*/ 1901371 h 2583543"/>
              <a:gd name="connsiteX97" fmla="*/ 5007428 w 5736430"/>
              <a:gd name="connsiteY97" fmla="*/ 1886857 h 2583543"/>
              <a:gd name="connsiteX98" fmla="*/ 5094514 w 5736430"/>
              <a:gd name="connsiteY98" fmla="*/ 1828800 h 2583543"/>
              <a:gd name="connsiteX99" fmla="*/ 5109028 w 5736430"/>
              <a:gd name="connsiteY99" fmla="*/ 1785257 h 2583543"/>
              <a:gd name="connsiteX100" fmla="*/ 5109028 w 5736430"/>
              <a:gd name="connsiteY100" fmla="*/ 1785257 h 2583543"/>
              <a:gd name="connsiteX101" fmla="*/ 5297714 w 5736430"/>
              <a:gd name="connsiteY101" fmla="*/ 1741714 h 2583543"/>
              <a:gd name="connsiteX102" fmla="*/ 5341257 w 5736430"/>
              <a:gd name="connsiteY102" fmla="*/ 1727200 h 2583543"/>
              <a:gd name="connsiteX103" fmla="*/ 5471885 w 5736430"/>
              <a:gd name="connsiteY103" fmla="*/ 1698171 h 2583543"/>
              <a:gd name="connsiteX104" fmla="*/ 5558971 w 5736430"/>
              <a:gd name="connsiteY104" fmla="*/ 1640114 h 2583543"/>
              <a:gd name="connsiteX105" fmla="*/ 5675085 w 5736430"/>
              <a:gd name="connsiteY105" fmla="*/ 1596571 h 2583543"/>
              <a:gd name="connsiteX106" fmla="*/ 5675085 w 5736430"/>
              <a:gd name="connsiteY106" fmla="*/ 1582057 h 2583543"/>
              <a:gd name="connsiteX107" fmla="*/ 5689600 w 5736430"/>
              <a:gd name="connsiteY107" fmla="*/ 1335314 h 2583543"/>
              <a:gd name="connsiteX108" fmla="*/ 5689600 w 5736430"/>
              <a:gd name="connsiteY108" fmla="*/ 1335314 h 2583543"/>
              <a:gd name="connsiteX109" fmla="*/ 5704114 w 5736430"/>
              <a:gd name="connsiteY109" fmla="*/ 1204685 h 2583543"/>
              <a:gd name="connsiteX110" fmla="*/ 5733142 w 5736430"/>
              <a:gd name="connsiteY110" fmla="*/ 1117600 h 2583543"/>
              <a:gd name="connsiteX111" fmla="*/ 5718628 w 5736430"/>
              <a:gd name="connsiteY111" fmla="*/ 986971 h 2583543"/>
              <a:gd name="connsiteX112" fmla="*/ 5573485 w 5736430"/>
              <a:gd name="connsiteY112" fmla="*/ 972457 h 2583543"/>
              <a:gd name="connsiteX113" fmla="*/ 5486400 w 5736430"/>
              <a:gd name="connsiteY113" fmla="*/ 943428 h 2583543"/>
              <a:gd name="connsiteX114" fmla="*/ 5442857 w 5736430"/>
              <a:gd name="connsiteY114" fmla="*/ 928914 h 2583543"/>
              <a:gd name="connsiteX115" fmla="*/ 5399314 w 5736430"/>
              <a:gd name="connsiteY115" fmla="*/ 914400 h 2583543"/>
              <a:gd name="connsiteX116" fmla="*/ 5370285 w 5736430"/>
              <a:gd name="connsiteY116" fmla="*/ 449943 h 2583543"/>
              <a:gd name="connsiteX117" fmla="*/ 5341257 w 5736430"/>
              <a:gd name="connsiteY117" fmla="*/ 362857 h 2583543"/>
              <a:gd name="connsiteX118" fmla="*/ 5326742 w 5736430"/>
              <a:gd name="connsiteY118" fmla="*/ 319314 h 2583543"/>
              <a:gd name="connsiteX119" fmla="*/ 5283200 w 5736430"/>
              <a:gd name="connsiteY119" fmla="*/ 275771 h 2583543"/>
              <a:gd name="connsiteX120" fmla="*/ 5225142 w 5736430"/>
              <a:gd name="connsiteY120" fmla="*/ 130628 h 2583543"/>
              <a:gd name="connsiteX121" fmla="*/ 5210628 w 5736430"/>
              <a:gd name="connsiteY121" fmla="*/ 87085 h 2583543"/>
              <a:gd name="connsiteX122" fmla="*/ 5167085 w 5736430"/>
              <a:gd name="connsiteY122" fmla="*/ 58057 h 2583543"/>
              <a:gd name="connsiteX123" fmla="*/ 5109028 w 5736430"/>
              <a:gd name="connsiteY123" fmla="*/ 0 h 2583543"/>
              <a:gd name="connsiteX124" fmla="*/ 5094514 w 5736430"/>
              <a:gd name="connsiteY124" fmla="*/ 0 h 2583543"/>
              <a:gd name="connsiteX125" fmla="*/ 4194628 w 5736430"/>
              <a:gd name="connsiteY125" fmla="*/ 29028 h 2583543"/>
              <a:gd name="connsiteX126" fmla="*/ 4151085 w 5736430"/>
              <a:gd name="connsiteY126" fmla="*/ 43543 h 2583543"/>
              <a:gd name="connsiteX127" fmla="*/ 4064000 w 5736430"/>
              <a:gd name="connsiteY127" fmla="*/ 58057 h 2583543"/>
              <a:gd name="connsiteX128" fmla="*/ 3875314 w 5736430"/>
              <a:gd name="connsiteY128" fmla="*/ 87085 h 2583543"/>
              <a:gd name="connsiteX129" fmla="*/ 3817257 w 5736430"/>
              <a:gd name="connsiteY129" fmla="*/ 101600 h 2583543"/>
              <a:gd name="connsiteX130" fmla="*/ 3773714 w 5736430"/>
              <a:gd name="connsiteY130" fmla="*/ 116114 h 2583543"/>
              <a:gd name="connsiteX131" fmla="*/ 3628571 w 5736430"/>
              <a:gd name="connsiteY131" fmla="*/ 130628 h 2583543"/>
              <a:gd name="connsiteX132" fmla="*/ 3512457 w 5736430"/>
              <a:gd name="connsiteY132" fmla="*/ 159657 h 2583543"/>
              <a:gd name="connsiteX133" fmla="*/ 3425371 w 5736430"/>
              <a:gd name="connsiteY133" fmla="*/ 203200 h 2583543"/>
              <a:gd name="connsiteX134" fmla="*/ 3439885 w 5736430"/>
              <a:gd name="connsiteY134" fmla="*/ 159657 h 2583543"/>
              <a:gd name="connsiteX0" fmla="*/ 3439885 w 5736430"/>
              <a:gd name="connsiteY0" fmla="*/ 159657 h 2583543"/>
              <a:gd name="connsiteX1" fmla="*/ 3439885 w 5736430"/>
              <a:gd name="connsiteY1" fmla="*/ 159657 h 2583543"/>
              <a:gd name="connsiteX2" fmla="*/ 3323771 w 5736430"/>
              <a:gd name="connsiteY2" fmla="*/ 319314 h 2583543"/>
              <a:gd name="connsiteX3" fmla="*/ 3294742 w 5736430"/>
              <a:gd name="connsiteY3" fmla="*/ 362857 h 2583543"/>
              <a:gd name="connsiteX4" fmla="*/ 3193142 w 5736430"/>
              <a:gd name="connsiteY4" fmla="*/ 464457 h 2583543"/>
              <a:gd name="connsiteX5" fmla="*/ 3149600 w 5736430"/>
              <a:gd name="connsiteY5" fmla="*/ 493485 h 2583543"/>
              <a:gd name="connsiteX6" fmla="*/ 2946400 w 5736430"/>
              <a:gd name="connsiteY6" fmla="*/ 508000 h 2583543"/>
              <a:gd name="connsiteX7" fmla="*/ 2902857 w 5736430"/>
              <a:gd name="connsiteY7" fmla="*/ 522514 h 2583543"/>
              <a:gd name="connsiteX8" fmla="*/ 2859314 w 5736430"/>
              <a:gd name="connsiteY8" fmla="*/ 551543 h 2583543"/>
              <a:gd name="connsiteX9" fmla="*/ 2598057 w 5736430"/>
              <a:gd name="connsiteY9" fmla="*/ 566057 h 2583543"/>
              <a:gd name="connsiteX10" fmla="*/ 2467428 w 5736430"/>
              <a:gd name="connsiteY10" fmla="*/ 624114 h 2583543"/>
              <a:gd name="connsiteX11" fmla="*/ 2423885 w 5736430"/>
              <a:gd name="connsiteY11" fmla="*/ 638628 h 2583543"/>
              <a:gd name="connsiteX12" fmla="*/ 2351314 w 5736430"/>
              <a:gd name="connsiteY12" fmla="*/ 711200 h 2583543"/>
              <a:gd name="connsiteX13" fmla="*/ 2322285 w 5736430"/>
              <a:gd name="connsiteY13" fmla="*/ 754743 h 2583543"/>
              <a:gd name="connsiteX14" fmla="*/ 2278742 w 5736430"/>
              <a:gd name="connsiteY14" fmla="*/ 783771 h 2583543"/>
              <a:gd name="connsiteX15" fmla="*/ 2235200 w 5736430"/>
              <a:gd name="connsiteY15" fmla="*/ 827314 h 2583543"/>
              <a:gd name="connsiteX16" fmla="*/ 2191657 w 5736430"/>
              <a:gd name="connsiteY16" fmla="*/ 885371 h 2583543"/>
              <a:gd name="connsiteX17" fmla="*/ 2191657 w 5736430"/>
              <a:gd name="connsiteY17" fmla="*/ 870857 h 2583543"/>
              <a:gd name="connsiteX18" fmla="*/ 2104571 w 5736430"/>
              <a:gd name="connsiteY18" fmla="*/ 769257 h 2583543"/>
              <a:gd name="connsiteX19" fmla="*/ 2002971 w 5736430"/>
              <a:gd name="connsiteY19" fmla="*/ 754743 h 2583543"/>
              <a:gd name="connsiteX20" fmla="*/ 1509485 w 5736430"/>
              <a:gd name="connsiteY20" fmla="*/ 769257 h 2583543"/>
              <a:gd name="connsiteX21" fmla="*/ 1436914 w 5736430"/>
              <a:gd name="connsiteY21" fmla="*/ 841828 h 2583543"/>
              <a:gd name="connsiteX22" fmla="*/ 1393371 w 5736430"/>
              <a:gd name="connsiteY22" fmla="*/ 885371 h 2583543"/>
              <a:gd name="connsiteX23" fmla="*/ 1364342 w 5736430"/>
              <a:gd name="connsiteY23" fmla="*/ 928914 h 2583543"/>
              <a:gd name="connsiteX24" fmla="*/ 1277257 w 5736430"/>
              <a:gd name="connsiteY24" fmla="*/ 957943 h 2583543"/>
              <a:gd name="connsiteX25" fmla="*/ 1190171 w 5736430"/>
              <a:gd name="connsiteY25" fmla="*/ 986971 h 2583543"/>
              <a:gd name="connsiteX26" fmla="*/ 1146628 w 5736430"/>
              <a:gd name="connsiteY26" fmla="*/ 1001485 h 2583543"/>
              <a:gd name="connsiteX27" fmla="*/ 1059542 w 5736430"/>
              <a:gd name="connsiteY27" fmla="*/ 1016000 h 2583543"/>
              <a:gd name="connsiteX28" fmla="*/ 856342 w 5736430"/>
              <a:gd name="connsiteY28" fmla="*/ 1045028 h 2583543"/>
              <a:gd name="connsiteX29" fmla="*/ 812800 w 5736430"/>
              <a:gd name="connsiteY29" fmla="*/ 1059543 h 2583543"/>
              <a:gd name="connsiteX30" fmla="*/ 798285 w 5736430"/>
              <a:gd name="connsiteY30" fmla="*/ 1103085 h 2583543"/>
              <a:gd name="connsiteX31" fmla="*/ 740228 w 5736430"/>
              <a:gd name="connsiteY31" fmla="*/ 1117600 h 2583543"/>
              <a:gd name="connsiteX32" fmla="*/ 696685 w 5736430"/>
              <a:gd name="connsiteY32" fmla="*/ 1132114 h 2583543"/>
              <a:gd name="connsiteX33" fmla="*/ 609600 w 5736430"/>
              <a:gd name="connsiteY33" fmla="*/ 1175657 h 2583543"/>
              <a:gd name="connsiteX34" fmla="*/ 522514 w 5736430"/>
              <a:gd name="connsiteY34" fmla="*/ 1248228 h 2583543"/>
              <a:gd name="connsiteX35" fmla="*/ 464457 w 5736430"/>
              <a:gd name="connsiteY35" fmla="*/ 1277257 h 2583543"/>
              <a:gd name="connsiteX36" fmla="*/ 420914 w 5736430"/>
              <a:gd name="connsiteY36" fmla="*/ 1306285 h 2583543"/>
              <a:gd name="connsiteX37" fmla="*/ 377371 w 5736430"/>
              <a:gd name="connsiteY37" fmla="*/ 1320800 h 2583543"/>
              <a:gd name="connsiteX38" fmla="*/ 290285 w 5736430"/>
              <a:gd name="connsiteY38" fmla="*/ 1378857 h 2583543"/>
              <a:gd name="connsiteX39" fmla="*/ 246742 w 5736430"/>
              <a:gd name="connsiteY39" fmla="*/ 1407885 h 2583543"/>
              <a:gd name="connsiteX40" fmla="*/ 203200 w 5736430"/>
              <a:gd name="connsiteY40" fmla="*/ 1436914 h 2583543"/>
              <a:gd name="connsiteX41" fmla="*/ 116114 w 5736430"/>
              <a:gd name="connsiteY41" fmla="*/ 1567543 h 2583543"/>
              <a:gd name="connsiteX42" fmla="*/ 87085 w 5736430"/>
              <a:gd name="connsiteY42" fmla="*/ 1611085 h 2583543"/>
              <a:gd name="connsiteX43" fmla="*/ 72571 w 5736430"/>
              <a:gd name="connsiteY43" fmla="*/ 1654628 h 2583543"/>
              <a:gd name="connsiteX44" fmla="*/ 0 w 5736430"/>
              <a:gd name="connsiteY44" fmla="*/ 1785257 h 2583543"/>
              <a:gd name="connsiteX45" fmla="*/ 58057 w 5736430"/>
              <a:gd name="connsiteY45" fmla="*/ 1915885 h 2583543"/>
              <a:gd name="connsiteX46" fmla="*/ 101600 w 5736430"/>
              <a:gd name="connsiteY46" fmla="*/ 2002971 h 2583543"/>
              <a:gd name="connsiteX47" fmla="*/ 116114 w 5736430"/>
              <a:gd name="connsiteY47" fmla="*/ 2046514 h 2583543"/>
              <a:gd name="connsiteX48" fmla="*/ 159657 w 5736430"/>
              <a:gd name="connsiteY48" fmla="*/ 2075543 h 2583543"/>
              <a:gd name="connsiteX49" fmla="*/ 188685 w 5736430"/>
              <a:gd name="connsiteY49" fmla="*/ 2119085 h 2583543"/>
              <a:gd name="connsiteX50" fmla="*/ 275771 w 5736430"/>
              <a:gd name="connsiteY50" fmla="*/ 2162628 h 2583543"/>
              <a:gd name="connsiteX51" fmla="*/ 362857 w 5736430"/>
              <a:gd name="connsiteY51" fmla="*/ 2235200 h 2583543"/>
              <a:gd name="connsiteX52" fmla="*/ 406400 w 5736430"/>
              <a:gd name="connsiteY52" fmla="*/ 2278743 h 2583543"/>
              <a:gd name="connsiteX53" fmla="*/ 449942 w 5736430"/>
              <a:gd name="connsiteY53" fmla="*/ 2293257 h 2583543"/>
              <a:gd name="connsiteX54" fmla="*/ 493485 w 5736430"/>
              <a:gd name="connsiteY54" fmla="*/ 2322285 h 2583543"/>
              <a:gd name="connsiteX55" fmla="*/ 586014 w 5736430"/>
              <a:gd name="connsiteY55" fmla="*/ 2414814 h 2583543"/>
              <a:gd name="connsiteX56" fmla="*/ 642257 w 5736430"/>
              <a:gd name="connsiteY56" fmla="*/ 2454728 h 2583543"/>
              <a:gd name="connsiteX57" fmla="*/ 647700 w 5736430"/>
              <a:gd name="connsiteY57" fmla="*/ 2427514 h 2583543"/>
              <a:gd name="connsiteX58" fmla="*/ 743857 w 5736430"/>
              <a:gd name="connsiteY58" fmla="*/ 2442028 h 2583543"/>
              <a:gd name="connsiteX59" fmla="*/ 885371 w 5736430"/>
              <a:gd name="connsiteY59" fmla="*/ 2443843 h 2583543"/>
              <a:gd name="connsiteX60" fmla="*/ 1074057 w 5736430"/>
              <a:gd name="connsiteY60" fmla="*/ 2380343 h 2583543"/>
              <a:gd name="connsiteX61" fmla="*/ 1074057 w 5736430"/>
              <a:gd name="connsiteY61" fmla="*/ 2351314 h 2583543"/>
              <a:gd name="connsiteX62" fmla="*/ 1190171 w 5736430"/>
              <a:gd name="connsiteY62" fmla="*/ 2394857 h 2583543"/>
              <a:gd name="connsiteX63" fmla="*/ 1233714 w 5736430"/>
              <a:gd name="connsiteY63" fmla="*/ 2423885 h 2583543"/>
              <a:gd name="connsiteX64" fmla="*/ 1320800 w 5736430"/>
              <a:gd name="connsiteY64" fmla="*/ 2452914 h 2583543"/>
              <a:gd name="connsiteX65" fmla="*/ 1451428 w 5736430"/>
              <a:gd name="connsiteY65" fmla="*/ 2467428 h 2583543"/>
              <a:gd name="connsiteX66" fmla="*/ 1480457 w 5736430"/>
              <a:gd name="connsiteY66" fmla="*/ 2510971 h 2583543"/>
              <a:gd name="connsiteX67" fmla="*/ 1524000 w 5736430"/>
              <a:gd name="connsiteY67" fmla="*/ 2540000 h 2583543"/>
              <a:gd name="connsiteX68" fmla="*/ 1770742 w 5736430"/>
              <a:gd name="connsiteY68" fmla="*/ 2583543 h 2583543"/>
              <a:gd name="connsiteX69" fmla="*/ 2336800 w 5736430"/>
              <a:gd name="connsiteY69" fmla="*/ 2540000 h 2583543"/>
              <a:gd name="connsiteX70" fmla="*/ 2452914 w 5736430"/>
              <a:gd name="connsiteY70" fmla="*/ 2525485 h 2583543"/>
              <a:gd name="connsiteX71" fmla="*/ 2536371 w 5736430"/>
              <a:gd name="connsiteY71" fmla="*/ 2574471 h 2583543"/>
              <a:gd name="connsiteX72" fmla="*/ 2755900 w 5736430"/>
              <a:gd name="connsiteY72" fmla="*/ 2572657 h 2583543"/>
              <a:gd name="connsiteX73" fmla="*/ 2815771 w 5736430"/>
              <a:gd name="connsiteY73" fmla="*/ 2545443 h 2583543"/>
              <a:gd name="connsiteX74" fmla="*/ 3002642 w 5736430"/>
              <a:gd name="connsiteY74" fmla="*/ 2554514 h 2583543"/>
              <a:gd name="connsiteX75" fmla="*/ 3093357 w 5736430"/>
              <a:gd name="connsiteY75" fmla="*/ 2523671 h 2583543"/>
              <a:gd name="connsiteX76" fmla="*/ 3156857 w 5736430"/>
              <a:gd name="connsiteY76" fmla="*/ 2498271 h 2583543"/>
              <a:gd name="connsiteX77" fmla="*/ 3321957 w 5736430"/>
              <a:gd name="connsiteY77" fmla="*/ 2483757 h 2583543"/>
              <a:gd name="connsiteX78" fmla="*/ 3340100 w 5736430"/>
              <a:gd name="connsiteY78" fmla="*/ 2469243 h 2583543"/>
              <a:gd name="connsiteX79" fmla="*/ 3410857 w 5736430"/>
              <a:gd name="connsiteY79" fmla="*/ 2505528 h 2583543"/>
              <a:gd name="connsiteX80" fmla="*/ 3454400 w 5736430"/>
              <a:gd name="connsiteY80" fmla="*/ 2452914 h 2583543"/>
              <a:gd name="connsiteX81" fmla="*/ 3537857 w 5736430"/>
              <a:gd name="connsiteY81" fmla="*/ 2438400 h 2583543"/>
              <a:gd name="connsiteX82" fmla="*/ 3610428 w 5736430"/>
              <a:gd name="connsiteY82" fmla="*/ 2436585 h 2583543"/>
              <a:gd name="connsiteX83" fmla="*/ 3659414 w 5736430"/>
              <a:gd name="connsiteY83" fmla="*/ 2394857 h 2583543"/>
              <a:gd name="connsiteX84" fmla="*/ 3831771 w 5736430"/>
              <a:gd name="connsiteY84" fmla="*/ 2291443 h 2583543"/>
              <a:gd name="connsiteX85" fmla="*/ 3947885 w 5736430"/>
              <a:gd name="connsiteY85" fmla="*/ 2177143 h 2583543"/>
              <a:gd name="connsiteX86" fmla="*/ 3991428 w 5736430"/>
              <a:gd name="connsiteY86" fmla="*/ 2148114 h 2583543"/>
              <a:gd name="connsiteX87" fmla="*/ 4122057 w 5736430"/>
              <a:gd name="connsiteY87" fmla="*/ 2162628 h 2583543"/>
              <a:gd name="connsiteX88" fmla="*/ 4209142 w 5736430"/>
              <a:gd name="connsiteY88" fmla="*/ 2177143 h 2583543"/>
              <a:gd name="connsiteX89" fmla="*/ 4455885 w 5736430"/>
              <a:gd name="connsiteY89" fmla="*/ 2162628 h 2583543"/>
              <a:gd name="connsiteX90" fmla="*/ 4499428 w 5736430"/>
              <a:gd name="connsiteY90" fmla="*/ 2133600 h 2583543"/>
              <a:gd name="connsiteX91" fmla="*/ 4572000 w 5736430"/>
              <a:gd name="connsiteY91" fmla="*/ 2061028 h 2583543"/>
              <a:gd name="connsiteX92" fmla="*/ 4630057 w 5736430"/>
              <a:gd name="connsiteY92" fmla="*/ 1973943 h 2583543"/>
              <a:gd name="connsiteX93" fmla="*/ 4630057 w 5736430"/>
              <a:gd name="connsiteY93" fmla="*/ 1973943 h 2583543"/>
              <a:gd name="connsiteX94" fmla="*/ 4760685 w 5736430"/>
              <a:gd name="connsiteY94" fmla="*/ 1944914 h 2583543"/>
              <a:gd name="connsiteX95" fmla="*/ 4920342 w 5736430"/>
              <a:gd name="connsiteY95" fmla="*/ 1930400 h 2583543"/>
              <a:gd name="connsiteX96" fmla="*/ 4963885 w 5736430"/>
              <a:gd name="connsiteY96" fmla="*/ 1901371 h 2583543"/>
              <a:gd name="connsiteX97" fmla="*/ 5007428 w 5736430"/>
              <a:gd name="connsiteY97" fmla="*/ 1886857 h 2583543"/>
              <a:gd name="connsiteX98" fmla="*/ 5094514 w 5736430"/>
              <a:gd name="connsiteY98" fmla="*/ 1828800 h 2583543"/>
              <a:gd name="connsiteX99" fmla="*/ 5109028 w 5736430"/>
              <a:gd name="connsiteY99" fmla="*/ 1785257 h 2583543"/>
              <a:gd name="connsiteX100" fmla="*/ 5109028 w 5736430"/>
              <a:gd name="connsiteY100" fmla="*/ 1785257 h 2583543"/>
              <a:gd name="connsiteX101" fmla="*/ 5297714 w 5736430"/>
              <a:gd name="connsiteY101" fmla="*/ 1741714 h 2583543"/>
              <a:gd name="connsiteX102" fmla="*/ 5341257 w 5736430"/>
              <a:gd name="connsiteY102" fmla="*/ 1727200 h 2583543"/>
              <a:gd name="connsiteX103" fmla="*/ 5471885 w 5736430"/>
              <a:gd name="connsiteY103" fmla="*/ 1698171 h 2583543"/>
              <a:gd name="connsiteX104" fmla="*/ 5558971 w 5736430"/>
              <a:gd name="connsiteY104" fmla="*/ 1640114 h 2583543"/>
              <a:gd name="connsiteX105" fmla="*/ 5675085 w 5736430"/>
              <a:gd name="connsiteY105" fmla="*/ 1596571 h 2583543"/>
              <a:gd name="connsiteX106" fmla="*/ 5675085 w 5736430"/>
              <a:gd name="connsiteY106" fmla="*/ 1582057 h 2583543"/>
              <a:gd name="connsiteX107" fmla="*/ 5689600 w 5736430"/>
              <a:gd name="connsiteY107" fmla="*/ 1335314 h 2583543"/>
              <a:gd name="connsiteX108" fmla="*/ 5689600 w 5736430"/>
              <a:gd name="connsiteY108" fmla="*/ 1335314 h 2583543"/>
              <a:gd name="connsiteX109" fmla="*/ 5704114 w 5736430"/>
              <a:gd name="connsiteY109" fmla="*/ 1204685 h 2583543"/>
              <a:gd name="connsiteX110" fmla="*/ 5733142 w 5736430"/>
              <a:gd name="connsiteY110" fmla="*/ 1117600 h 2583543"/>
              <a:gd name="connsiteX111" fmla="*/ 5718628 w 5736430"/>
              <a:gd name="connsiteY111" fmla="*/ 986971 h 2583543"/>
              <a:gd name="connsiteX112" fmla="*/ 5573485 w 5736430"/>
              <a:gd name="connsiteY112" fmla="*/ 972457 h 2583543"/>
              <a:gd name="connsiteX113" fmla="*/ 5486400 w 5736430"/>
              <a:gd name="connsiteY113" fmla="*/ 943428 h 2583543"/>
              <a:gd name="connsiteX114" fmla="*/ 5442857 w 5736430"/>
              <a:gd name="connsiteY114" fmla="*/ 928914 h 2583543"/>
              <a:gd name="connsiteX115" fmla="*/ 5399314 w 5736430"/>
              <a:gd name="connsiteY115" fmla="*/ 914400 h 2583543"/>
              <a:gd name="connsiteX116" fmla="*/ 5370285 w 5736430"/>
              <a:gd name="connsiteY116" fmla="*/ 449943 h 2583543"/>
              <a:gd name="connsiteX117" fmla="*/ 5341257 w 5736430"/>
              <a:gd name="connsiteY117" fmla="*/ 362857 h 2583543"/>
              <a:gd name="connsiteX118" fmla="*/ 5326742 w 5736430"/>
              <a:gd name="connsiteY118" fmla="*/ 319314 h 2583543"/>
              <a:gd name="connsiteX119" fmla="*/ 5283200 w 5736430"/>
              <a:gd name="connsiteY119" fmla="*/ 275771 h 2583543"/>
              <a:gd name="connsiteX120" fmla="*/ 5225142 w 5736430"/>
              <a:gd name="connsiteY120" fmla="*/ 130628 h 2583543"/>
              <a:gd name="connsiteX121" fmla="*/ 5210628 w 5736430"/>
              <a:gd name="connsiteY121" fmla="*/ 87085 h 2583543"/>
              <a:gd name="connsiteX122" fmla="*/ 5167085 w 5736430"/>
              <a:gd name="connsiteY122" fmla="*/ 58057 h 2583543"/>
              <a:gd name="connsiteX123" fmla="*/ 5109028 w 5736430"/>
              <a:gd name="connsiteY123" fmla="*/ 0 h 2583543"/>
              <a:gd name="connsiteX124" fmla="*/ 5094514 w 5736430"/>
              <a:gd name="connsiteY124" fmla="*/ 0 h 2583543"/>
              <a:gd name="connsiteX125" fmla="*/ 4194628 w 5736430"/>
              <a:gd name="connsiteY125" fmla="*/ 29028 h 2583543"/>
              <a:gd name="connsiteX126" fmla="*/ 4151085 w 5736430"/>
              <a:gd name="connsiteY126" fmla="*/ 43543 h 2583543"/>
              <a:gd name="connsiteX127" fmla="*/ 4064000 w 5736430"/>
              <a:gd name="connsiteY127" fmla="*/ 58057 h 2583543"/>
              <a:gd name="connsiteX128" fmla="*/ 3875314 w 5736430"/>
              <a:gd name="connsiteY128" fmla="*/ 87085 h 2583543"/>
              <a:gd name="connsiteX129" fmla="*/ 3817257 w 5736430"/>
              <a:gd name="connsiteY129" fmla="*/ 101600 h 2583543"/>
              <a:gd name="connsiteX130" fmla="*/ 3773714 w 5736430"/>
              <a:gd name="connsiteY130" fmla="*/ 116114 h 2583543"/>
              <a:gd name="connsiteX131" fmla="*/ 3628571 w 5736430"/>
              <a:gd name="connsiteY131" fmla="*/ 130628 h 2583543"/>
              <a:gd name="connsiteX132" fmla="*/ 3512457 w 5736430"/>
              <a:gd name="connsiteY132" fmla="*/ 159657 h 2583543"/>
              <a:gd name="connsiteX133" fmla="*/ 3425371 w 5736430"/>
              <a:gd name="connsiteY133" fmla="*/ 203200 h 2583543"/>
              <a:gd name="connsiteX134" fmla="*/ 3439885 w 5736430"/>
              <a:gd name="connsiteY134" fmla="*/ 159657 h 2583543"/>
              <a:gd name="connsiteX0" fmla="*/ 3439885 w 5736430"/>
              <a:gd name="connsiteY0" fmla="*/ 159657 h 2583543"/>
              <a:gd name="connsiteX1" fmla="*/ 3439885 w 5736430"/>
              <a:gd name="connsiteY1" fmla="*/ 159657 h 2583543"/>
              <a:gd name="connsiteX2" fmla="*/ 3323771 w 5736430"/>
              <a:gd name="connsiteY2" fmla="*/ 319314 h 2583543"/>
              <a:gd name="connsiteX3" fmla="*/ 3294742 w 5736430"/>
              <a:gd name="connsiteY3" fmla="*/ 362857 h 2583543"/>
              <a:gd name="connsiteX4" fmla="*/ 3193142 w 5736430"/>
              <a:gd name="connsiteY4" fmla="*/ 464457 h 2583543"/>
              <a:gd name="connsiteX5" fmla="*/ 3149600 w 5736430"/>
              <a:gd name="connsiteY5" fmla="*/ 493485 h 2583543"/>
              <a:gd name="connsiteX6" fmla="*/ 2946400 w 5736430"/>
              <a:gd name="connsiteY6" fmla="*/ 508000 h 2583543"/>
              <a:gd name="connsiteX7" fmla="*/ 2902857 w 5736430"/>
              <a:gd name="connsiteY7" fmla="*/ 522514 h 2583543"/>
              <a:gd name="connsiteX8" fmla="*/ 2859314 w 5736430"/>
              <a:gd name="connsiteY8" fmla="*/ 551543 h 2583543"/>
              <a:gd name="connsiteX9" fmla="*/ 2598057 w 5736430"/>
              <a:gd name="connsiteY9" fmla="*/ 566057 h 2583543"/>
              <a:gd name="connsiteX10" fmla="*/ 2467428 w 5736430"/>
              <a:gd name="connsiteY10" fmla="*/ 624114 h 2583543"/>
              <a:gd name="connsiteX11" fmla="*/ 2423885 w 5736430"/>
              <a:gd name="connsiteY11" fmla="*/ 638628 h 2583543"/>
              <a:gd name="connsiteX12" fmla="*/ 2351314 w 5736430"/>
              <a:gd name="connsiteY12" fmla="*/ 711200 h 2583543"/>
              <a:gd name="connsiteX13" fmla="*/ 2322285 w 5736430"/>
              <a:gd name="connsiteY13" fmla="*/ 754743 h 2583543"/>
              <a:gd name="connsiteX14" fmla="*/ 2278742 w 5736430"/>
              <a:gd name="connsiteY14" fmla="*/ 783771 h 2583543"/>
              <a:gd name="connsiteX15" fmla="*/ 2235200 w 5736430"/>
              <a:gd name="connsiteY15" fmla="*/ 827314 h 2583543"/>
              <a:gd name="connsiteX16" fmla="*/ 2191657 w 5736430"/>
              <a:gd name="connsiteY16" fmla="*/ 885371 h 2583543"/>
              <a:gd name="connsiteX17" fmla="*/ 2191657 w 5736430"/>
              <a:gd name="connsiteY17" fmla="*/ 870857 h 2583543"/>
              <a:gd name="connsiteX18" fmla="*/ 2104571 w 5736430"/>
              <a:gd name="connsiteY18" fmla="*/ 769257 h 2583543"/>
              <a:gd name="connsiteX19" fmla="*/ 2002971 w 5736430"/>
              <a:gd name="connsiteY19" fmla="*/ 754743 h 2583543"/>
              <a:gd name="connsiteX20" fmla="*/ 1509485 w 5736430"/>
              <a:gd name="connsiteY20" fmla="*/ 769257 h 2583543"/>
              <a:gd name="connsiteX21" fmla="*/ 1436914 w 5736430"/>
              <a:gd name="connsiteY21" fmla="*/ 841828 h 2583543"/>
              <a:gd name="connsiteX22" fmla="*/ 1393371 w 5736430"/>
              <a:gd name="connsiteY22" fmla="*/ 885371 h 2583543"/>
              <a:gd name="connsiteX23" fmla="*/ 1364342 w 5736430"/>
              <a:gd name="connsiteY23" fmla="*/ 928914 h 2583543"/>
              <a:gd name="connsiteX24" fmla="*/ 1277257 w 5736430"/>
              <a:gd name="connsiteY24" fmla="*/ 957943 h 2583543"/>
              <a:gd name="connsiteX25" fmla="*/ 1190171 w 5736430"/>
              <a:gd name="connsiteY25" fmla="*/ 986971 h 2583543"/>
              <a:gd name="connsiteX26" fmla="*/ 1146628 w 5736430"/>
              <a:gd name="connsiteY26" fmla="*/ 1001485 h 2583543"/>
              <a:gd name="connsiteX27" fmla="*/ 1059542 w 5736430"/>
              <a:gd name="connsiteY27" fmla="*/ 1016000 h 2583543"/>
              <a:gd name="connsiteX28" fmla="*/ 856342 w 5736430"/>
              <a:gd name="connsiteY28" fmla="*/ 1045028 h 2583543"/>
              <a:gd name="connsiteX29" fmla="*/ 812800 w 5736430"/>
              <a:gd name="connsiteY29" fmla="*/ 1059543 h 2583543"/>
              <a:gd name="connsiteX30" fmla="*/ 798285 w 5736430"/>
              <a:gd name="connsiteY30" fmla="*/ 1103085 h 2583543"/>
              <a:gd name="connsiteX31" fmla="*/ 740228 w 5736430"/>
              <a:gd name="connsiteY31" fmla="*/ 1117600 h 2583543"/>
              <a:gd name="connsiteX32" fmla="*/ 696685 w 5736430"/>
              <a:gd name="connsiteY32" fmla="*/ 1132114 h 2583543"/>
              <a:gd name="connsiteX33" fmla="*/ 609600 w 5736430"/>
              <a:gd name="connsiteY33" fmla="*/ 1175657 h 2583543"/>
              <a:gd name="connsiteX34" fmla="*/ 522514 w 5736430"/>
              <a:gd name="connsiteY34" fmla="*/ 1248228 h 2583543"/>
              <a:gd name="connsiteX35" fmla="*/ 464457 w 5736430"/>
              <a:gd name="connsiteY35" fmla="*/ 1277257 h 2583543"/>
              <a:gd name="connsiteX36" fmla="*/ 420914 w 5736430"/>
              <a:gd name="connsiteY36" fmla="*/ 1306285 h 2583543"/>
              <a:gd name="connsiteX37" fmla="*/ 377371 w 5736430"/>
              <a:gd name="connsiteY37" fmla="*/ 1320800 h 2583543"/>
              <a:gd name="connsiteX38" fmla="*/ 290285 w 5736430"/>
              <a:gd name="connsiteY38" fmla="*/ 1378857 h 2583543"/>
              <a:gd name="connsiteX39" fmla="*/ 246742 w 5736430"/>
              <a:gd name="connsiteY39" fmla="*/ 1407885 h 2583543"/>
              <a:gd name="connsiteX40" fmla="*/ 203200 w 5736430"/>
              <a:gd name="connsiteY40" fmla="*/ 1436914 h 2583543"/>
              <a:gd name="connsiteX41" fmla="*/ 116114 w 5736430"/>
              <a:gd name="connsiteY41" fmla="*/ 1567543 h 2583543"/>
              <a:gd name="connsiteX42" fmla="*/ 87085 w 5736430"/>
              <a:gd name="connsiteY42" fmla="*/ 1611085 h 2583543"/>
              <a:gd name="connsiteX43" fmla="*/ 72571 w 5736430"/>
              <a:gd name="connsiteY43" fmla="*/ 1654628 h 2583543"/>
              <a:gd name="connsiteX44" fmla="*/ 0 w 5736430"/>
              <a:gd name="connsiteY44" fmla="*/ 1785257 h 2583543"/>
              <a:gd name="connsiteX45" fmla="*/ 58057 w 5736430"/>
              <a:gd name="connsiteY45" fmla="*/ 1915885 h 2583543"/>
              <a:gd name="connsiteX46" fmla="*/ 101600 w 5736430"/>
              <a:gd name="connsiteY46" fmla="*/ 2002971 h 2583543"/>
              <a:gd name="connsiteX47" fmla="*/ 116114 w 5736430"/>
              <a:gd name="connsiteY47" fmla="*/ 2046514 h 2583543"/>
              <a:gd name="connsiteX48" fmla="*/ 159657 w 5736430"/>
              <a:gd name="connsiteY48" fmla="*/ 2075543 h 2583543"/>
              <a:gd name="connsiteX49" fmla="*/ 188685 w 5736430"/>
              <a:gd name="connsiteY49" fmla="*/ 2119085 h 2583543"/>
              <a:gd name="connsiteX50" fmla="*/ 275771 w 5736430"/>
              <a:gd name="connsiteY50" fmla="*/ 2162628 h 2583543"/>
              <a:gd name="connsiteX51" fmla="*/ 362857 w 5736430"/>
              <a:gd name="connsiteY51" fmla="*/ 2235200 h 2583543"/>
              <a:gd name="connsiteX52" fmla="*/ 406400 w 5736430"/>
              <a:gd name="connsiteY52" fmla="*/ 2278743 h 2583543"/>
              <a:gd name="connsiteX53" fmla="*/ 449942 w 5736430"/>
              <a:gd name="connsiteY53" fmla="*/ 2293257 h 2583543"/>
              <a:gd name="connsiteX54" fmla="*/ 493485 w 5736430"/>
              <a:gd name="connsiteY54" fmla="*/ 2322285 h 2583543"/>
              <a:gd name="connsiteX55" fmla="*/ 586014 w 5736430"/>
              <a:gd name="connsiteY55" fmla="*/ 2414814 h 2583543"/>
              <a:gd name="connsiteX56" fmla="*/ 642257 w 5736430"/>
              <a:gd name="connsiteY56" fmla="*/ 2454728 h 2583543"/>
              <a:gd name="connsiteX57" fmla="*/ 647700 w 5736430"/>
              <a:gd name="connsiteY57" fmla="*/ 2427514 h 2583543"/>
              <a:gd name="connsiteX58" fmla="*/ 743857 w 5736430"/>
              <a:gd name="connsiteY58" fmla="*/ 2442028 h 2583543"/>
              <a:gd name="connsiteX59" fmla="*/ 885371 w 5736430"/>
              <a:gd name="connsiteY59" fmla="*/ 2443843 h 2583543"/>
              <a:gd name="connsiteX60" fmla="*/ 1074057 w 5736430"/>
              <a:gd name="connsiteY60" fmla="*/ 2380343 h 2583543"/>
              <a:gd name="connsiteX61" fmla="*/ 1074057 w 5736430"/>
              <a:gd name="connsiteY61" fmla="*/ 2351314 h 2583543"/>
              <a:gd name="connsiteX62" fmla="*/ 1190171 w 5736430"/>
              <a:gd name="connsiteY62" fmla="*/ 2394857 h 2583543"/>
              <a:gd name="connsiteX63" fmla="*/ 1233714 w 5736430"/>
              <a:gd name="connsiteY63" fmla="*/ 2423885 h 2583543"/>
              <a:gd name="connsiteX64" fmla="*/ 1320800 w 5736430"/>
              <a:gd name="connsiteY64" fmla="*/ 2452914 h 2583543"/>
              <a:gd name="connsiteX65" fmla="*/ 1451428 w 5736430"/>
              <a:gd name="connsiteY65" fmla="*/ 2467428 h 2583543"/>
              <a:gd name="connsiteX66" fmla="*/ 1480457 w 5736430"/>
              <a:gd name="connsiteY66" fmla="*/ 2510971 h 2583543"/>
              <a:gd name="connsiteX67" fmla="*/ 1524000 w 5736430"/>
              <a:gd name="connsiteY67" fmla="*/ 2540000 h 2583543"/>
              <a:gd name="connsiteX68" fmla="*/ 1770742 w 5736430"/>
              <a:gd name="connsiteY68" fmla="*/ 2583543 h 2583543"/>
              <a:gd name="connsiteX69" fmla="*/ 2336800 w 5736430"/>
              <a:gd name="connsiteY69" fmla="*/ 2527300 h 2583543"/>
              <a:gd name="connsiteX70" fmla="*/ 2452914 w 5736430"/>
              <a:gd name="connsiteY70" fmla="*/ 2525485 h 2583543"/>
              <a:gd name="connsiteX71" fmla="*/ 2536371 w 5736430"/>
              <a:gd name="connsiteY71" fmla="*/ 2574471 h 2583543"/>
              <a:gd name="connsiteX72" fmla="*/ 2755900 w 5736430"/>
              <a:gd name="connsiteY72" fmla="*/ 2572657 h 2583543"/>
              <a:gd name="connsiteX73" fmla="*/ 2815771 w 5736430"/>
              <a:gd name="connsiteY73" fmla="*/ 2545443 h 2583543"/>
              <a:gd name="connsiteX74" fmla="*/ 3002642 w 5736430"/>
              <a:gd name="connsiteY74" fmla="*/ 2554514 h 2583543"/>
              <a:gd name="connsiteX75" fmla="*/ 3093357 w 5736430"/>
              <a:gd name="connsiteY75" fmla="*/ 2523671 h 2583543"/>
              <a:gd name="connsiteX76" fmla="*/ 3156857 w 5736430"/>
              <a:gd name="connsiteY76" fmla="*/ 2498271 h 2583543"/>
              <a:gd name="connsiteX77" fmla="*/ 3321957 w 5736430"/>
              <a:gd name="connsiteY77" fmla="*/ 2483757 h 2583543"/>
              <a:gd name="connsiteX78" fmla="*/ 3340100 w 5736430"/>
              <a:gd name="connsiteY78" fmla="*/ 2469243 h 2583543"/>
              <a:gd name="connsiteX79" fmla="*/ 3410857 w 5736430"/>
              <a:gd name="connsiteY79" fmla="*/ 2505528 h 2583543"/>
              <a:gd name="connsiteX80" fmla="*/ 3454400 w 5736430"/>
              <a:gd name="connsiteY80" fmla="*/ 2452914 h 2583543"/>
              <a:gd name="connsiteX81" fmla="*/ 3537857 w 5736430"/>
              <a:gd name="connsiteY81" fmla="*/ 2438400 h 2583543"/>
              <a:gd name="connsiteX82" fmla="*/ 3610428 w 5736430"/>
              <a:gd name="connsiteY82" fmla="*/ 2436585 h 2583543"/>
              <a:gd name="connsiteX83" fmla="*/ 3659414 w 5736430"/>
              <a:gd name="connsiteY83" fmla="*/ 2394857 h 2583543"/>
              <a:gd name="connsiteX84" fmla="*/ 3831771 w 5736430"/>
              <a:gd name="connsiteY84" fmla="*/ 2291443 h 2583543"/>
              <a:gd name="connsiteX85" fmla="*/ 3947885 w 5736430"/>
              <a:gd name="connsiteY85" fmla="*/ 2177143 h 2583543"/>
              <a:gd name="connsiteX86" fmla="*/ 3991428 w 5736430"/>
              <a:gd name="connsiteY86" fmla="*/ 2148114 h 2583543"/>
              <a:gd name="connsiteX87" fmla="*/ 4122057 w 5736430"/>
              <a:gd name="connsiteY87" fmla="*/ 2162628 h 2583543"/>
              <a:gd name="connsiteX88" fmla="*/ 4209142 w 5736430"/>
              <a:gd name="connsiteY88" fmla="*/ 2177143 h 2583543"/>
              <a:gd name="connsiteX89" fmla="*/ 4455885 w 5736430"/>
              <a:gd name="connsiteY89" fmla="*/ 2162628 h 2583543"/>
              <a:gd name="connsiteX90" fmla="*/ 4499428 w 5736430"/>
              <a:gd name="connsiteY90" fmla="*/ 2133600 h 2583543"/>
              <a:gd name="connsiteX91" fmla="*/ 4572000 w 5736430"/>
              <a:gd name="connsiteY91" fmla="*/ 2061028 h 2583543"/>
              <a:gd name="connsiteX92" fmla="*/ 4630057 w 5736430"/>
              <a:gd name="connsiteY92" fmla="*/ 1973943 h 2583543"/>
              <a:gd name="connsiteX93" fmla="*/ 4630057 w 5736430"/>
              <a:gd name="connsiteY93" fmla="*/ 1973943 h 2583543"/>
              <a:gd name="connsiteX94" fmla="*/ 4760685 w 5736430"/>
              <a:gd name="connsiteY94" fmla="*/ 1944914 h 2583543"/>
              <a:gd name="connsiteX95" fmla="*/ 4920342 w 5736430"/>
              <a:gd name="connsiteY95" fmla="*/ 1930400 h 2583543"/>
              <a:gd name="connsiteX96" fmla="*/ 4963885 w 5736430"/>
              <a:gd name="connsiteY96" fmla="*/ 1901371 h 2583543"/>
              <a:gd name="connsiteX97" fmla="*/ 5007428 w 5736430"/>
              <a:gd name="connsiteY97" fmla="*/ 1886857 h 2583543"/>
              <a:gd name="connsiteX98" fmla="*/ 5094514 w 5736430"/>
              <a:gd name="connsiteY98" fmla="*/ 1828800 h 2583543"/>
              <a:gd name="connsiteX99" fmla="*/ 5109028 w 5736430"/>
              <a:gd name="connsiteY99" fmla="*/ 1785257 h 2583543"/>
              <a:gd name="connsiteX100" fmla="*/ 5109028 w 5736430"/>
              <a:gd name="connsiteY100" fmla="*/ 1785257 h 2583543"/>
              <a:gd name="connsiteX101" fmla="*/ 5297714 w 5736430"/>
              <a:gd name="connsiteY101" fmla="*/ 1741714 h 2583543"/>
              <a:gd name="connsiteX102" fmla="*/ 5341257 w 5736430"/>
              <a:gd name="connsiteY102" fmla="*/ 1727200 h 2583543"/>
              <a:gd name="connsiteX103" fmla="*/ 5471885 w 5736430"/>
              <a:gd name="connsiteY103" fmla="*/ 1698171 h 2583543"/>
              <a:gd name="connsiteX104" fmla="*/ 5558971 w 5736430"/>
              <a:gd name="connsiteY104" fmla="*/ 1640114 h 2583543"/>
              <a:gd name="connsiteX105" fmla="*/ 5675085 w 5736430"/>
              <a:gd name="connsiteY105" fmla="*/ 1596571 h 2583543"/>
              <a:gd name="connsiteX106" fmla="*/ 5675085 w 5736430"/>
              <a:gd name="connsiteY106" fmla="*/ 1582057 h 2583543"/>
              <a:gd name="connsiteX107" fmla="*/ 5689600 w 5736430"/>
              <a:gd name="connsiteY107" fmla="*/ 1335314 h 2583543"/>
              <a:gd name="connsiteX108" fmla="*/ 5689600 w 5736430"/>
              <a:gd name="connsiteY108" fmla="*/ 1335314 h 2583543"/>
              <a:gd name="connsiteX109" fmla="*/ 5704114 w 5736430"/>
              <a:gd name="connsiteY109" fmla="*/ 1204685 h 2583543"/>
              <a:gd name="connsiteX110" fmla="*/ 5733142 w 5736430"/>
              <a:gd name="connsiteY110" fmla="*/ 1117600 h 2583543"/>
              <a:gd name="connsiteX111" fmla="*/ 5718628 w 5736430"/>
              <a:gd name="connsiteY111" fmla="*/ 986971 h 2583543"/>
              <a:gd name="connsiteX112" fmla="*/ 5573485 w 5736430"/>
              <a:gd name="connsiteY112" fmla="*/ 972457 h 2583543"/>
              <a:gd name="connsiteX113" fmla="*/ 5486400 w 5736430"/>
              <a:gd name="connsiteY113" fmla="*/ 943428 h 2583543"/>
              <a:gd name="connsiteX114" fmla="*/ 5442857 w 5736430"/>
              <a:gd name="connsiteY114" fmla="*/ 928914 h 2583543"/>
              <a:gd name="connsiteX115" fmla="*/ 5399314 w 5736430"/>
              <a:gd name="connsiteY115" fmla="*/ 914400 h 2583543"/>
              <a:gd name="connsiteX116" fmla="*/ 5370285 w 5736430"/>
              <a:gd name="connsiteY116" fmla="*/ 449943 h 2583543"/>
              <a:gd name="connsiteX117" fmla="*/ 5341257 w 5736430"/>
              <a:gd name="connsiteY117" fmla="*/ 362857 h 2583543"/>
              <a:gd name="connsiteX118" fmla="*/ 5326742 w 5736430"/>
              <a:gd name="connsiteY118" fmla="*/ 319314 h 2583543"/>
              <a:gd name="connsiteX119" fmla="*/ 5283200 w 5736430"/>
              <a:gd name="connsiteY119" fmla="*/ 275771 h 2583543"/>
              <a:gd name="connsiteX120" fmla="*/ 5225142 w 5736430"/>
              <a:gd name="connsiteY120" fmla="*/ 130628 h 2583543"/>
              <a:gd name="connsiteX121" fmla="*/ 5210628 w 5736430"/>
              <a:gd name="connsiteY121" fmla="*/ 87085 h 2583543"/>
              <a:gd name="connsiteX122" fmla="*/ 5167085 w 5736430"/>
              <a:gd name="connsiteY122" fmla="*/ 58057 h 2583543"/>
              <a:gd name="connsiteX123" fmla="*/ 5109028 w 5736430"/>
              <a:gd name="connsiteY123" fmla="*/ 0 h 2583543"/>
              <a:gd name="connsiteX124" fmla="*/ 5094514 w 5736430"/>
              <a:gd name="connsiteY124" fmla="*/ 0 h 2583543"/>
              <a:gd name="connsiteX125" fmla="*/ 4194628 w 5736430"/>
              <a:gd name="connsiteY125" fmla="*/ 29028 h 2583543"/>
              <a:gd name="connsiteX126" fmla="*/ 4151085 w 5736430"/>
              <a:gd name="connsiteY126" fmla="*/ 43543 h 2583543"/>
              <a:gd name="connsiteX127" fmla="*/ 4064000 w 5736430"/>
              <a:gd name="connsiteY127" fmla="*/ 58057 h 2583543"/>
              <a:gd name="connsiteX128" fmla="*/ 3875314 w 5736430"/>
              <a:gd name="connsiteY128" fmla="*/ 87085 h 2583543"/>
              <a:gd name="connsiteX129" fmla="*/ 3817257 w 5736430"/>
              <a:gd name="connsiteY129" fmla="*/ 101600 h 2583543"/>
              <a:gd name="connsiteX130" fmla="*/ 3773714 w 5736430"/>
              <a:gd name="connsiteY130" fmla="*/ 116114 h 2583543"/>
              <a:gd name="connsiteX131" fmla="*/ 3628571 w 5736430"/>
              <a:gd name="connsiteY131" fmla="*/ 130628 h 2583543"/>
              <a:gd name="connsiteX132" fmla="*/ 3512457 w 5736430"/>
              <a:gd name="connsiteY132" fmla="*/ 159657 h 2583543"/>
              <a:gd name="connsiteX133" fmla="*/ 3425371 w 5736430"/>
              <a:gd name="connsiteY133" fmla="*/ 203200 h 2583543"/>
              <a:gd name="connsiteX134" fmla="*/ 3439885 w 5736430"/>
              <a:gd name="connsiteY134" fmla="*/ 159657 h 2583543"/>
              <a:gd name="connsiteX0" fmla="*/ 3439885 w 5736430"/>
              <a:gd name="connsiteY0" fmla="*/ 159657 h 2583543"/>
              <a:gd name="connsiteX1" fmla="*/ 3439885 w 5736430"/>
              <a:gd name="connsiteY1" fmla="*/ 159657 h 2583543"/>
              <a:gd name="connsiteX2" fmla="*/ 3323771 w 5736430"/>
              <a:gd name="connsiteY2" fmla="*/ 319314 h 2583543"/>
              <a:gd name="connsiteX3" fmla="*/ 3294742 w 5736430"/>
              <a:gd name="connsiteY3" fmla="*/ 362857 h 2583543"/>
              <a:gd name="connsiteX4" fmla="*/ 3193142 w 5736430"/>
              <a:gd name="connsiteY4" fmla="*/ 464457 h 2583543"/>
              <a:gd name="connsiteX5" fmla="*/ 3149600 w 5736430"/>
              <a:gd name="connsiteY5" fmla="*/ 493485 h 2583543"/>
              <a:gd name="connsiteX6" fmla="*/ 2946400 w 5736430"/>
              <a:gd name="connsiteY6" fmla="*/ 508000 h 2583543"/>
              <a:gd name="connsiteX7" fmla="*/ 2902857 w 5736430"/>
              <a:gd name="connsiteY7" fmla="*/ 522514 h 2583543"/>
              <a:gd name="connsiteX8" fmla="*/ 2859314 w 5736430"/>
              <a:gd name="connsiteY8" fmla="*/ 551543 h 2583543"/>
              <a:gd name="connsiteX9" fmla="*/ 2598057 w 5736430"/>
              <a:gd name="connsiteY9" fmla="*/ 566057 h 2583543"/>
              <a:gd name="connsiteX10" fmla="*/ 2467428 w 5736430"/>
              <a:gd name="connsiteY10" fmla="*/ 624114 h 2583543"/>
              <a:gd name="connsiteX11" fmla="*/ 2423885 w 5736430"/>
              <a:gd name="connsiteY11" fmla="*/ 638628 h 2583543"/>
              <a:gd name="connsiteX12" fmla="*/ 2351314 w 5736430"/>
              <a:gd name="connsiteY12" fmla="*/ 711200 h 2583543"/>
              <a:gd name="connsiteX13" fmla="*/ 2322285 w 5736430"/>
              <a:gd name="connsiteY13" fmla="*/ 754743 h 2583543"/>
              <a:gd name="connsiteX14" fmla="*/ 2278742 w 5736430"/>
              <a:gd name="connsiteY14" fmla="*/ 783771 h 2583543"/>
              <a:gd name="connsiteX15" fmla="*/ 2235200 w 5736430"/>
              <a:gd name="connsiteY15" fmla="*/ 827314 h 2583543"/>
              <a:gd name="connsiteX16" fmla="*/ 2191657 w 5736430"/>
              <a:gd name="connsiteY16" fmla="*/ 885371 h 2583543"/>
              <a:gd name="connsiteX17" fmla="*/ 2191657 w 5736430"/>
              <a:gd name="connsiteY17" fmla="*/ 870857 h 2583543"/>
              <a:gd name="connsiteX18" fmla="*/ 2104571 w 5736430"/>
              <a:gd name="connsiteY18" fmla="*/ 769257 h 2583543"/>
              <a:gd name="connsiteX19" fmla="*/ 2002971 w 5736430"/>
              <a:gd name="connsiteY19" fmla="*/ 754743 h 2583543"/>
              <a:gd name="connsiteX20" fmla="*/ 1509485 w 5736430"/>
              <a:gd name="connsiteY20" fmla="*/ 769257 h 2583543"/>
              <a:gd name="connsiteX21" fmla="*/ 1436914 w 5736430"/>
              <a:gd name="connsiteY21" fmla="*/ 841828 h 2583543"/>
              <a:gd name="connsiteX22" fmla="*/ 1393371 w 5736430"/>
              <a:gd name="connsiteY22" fmla="*/ 885371 h 2583543"/>
              <a:gd name="connsiteX23" fmla="*/ 1364342 w 5736430"/>
              <a:gd name="connsiteY23" fmla="*/ 928914 h 2583543"/>
              <a:gd name="connsiteX24" fmla="*/ 1277257 w 5736430"/>
              <a:gd name="connsiteY24" fmla="*/ 957943 h 2583543"/>
              <a:gd name="connsiteX25" fmla="*/ 1190171 w 5736430"/>
              <a:gd name="connsiteY25" fmla="*/ 986971 h 2583543"/>
              <a:gd name="connsiteX26" fmla="*/ 1146628 w 5736430"/>
              <a:gd name="connsiteY26" fmla="*/ 1001485 h 2583543"/>
              <a:gd name="connsiteX27" fmla="*/ 1059542 w 5736430"/>
              <a:gd name="connsiteY27" fmla="*/ 1016000 h 2583543"/>
              <a:gd name="connsiteX28" fmla="*/ 856342 w 5736430"/>
              <a:gd name="connsiteY28" fmla="*/ 1045028 h 2583543"/>
              <a:gd name="connsiteX29" fmla="*/ 812800 w 5736430"/>
              <a:gd name="connsiteY29" fmla="*/ 1059543 h 2583543"/>
              <a:gd name="connsiteX30" fmla="*/ 798285 w 5736430"/>
              <a:gd name="connsiteY30" fmla="*/ 1103085 h 2583543"/>
              <a:gd name="connsiteX31" fmla="*/ 740228 w 5736430"/>
              <a:gd name="connsiteY31" fmla="*/ 1117600 h 2583543"/>
              <a:gd name="connsiteX32" fmla="*/ 696685 w 5736430"/>
              <a:gd name="connsiteY32" fmla="*/ 1132114 h 2583543"/>
              <a:gd name="connsiteX33" fmla="*/ 609600 w 5736430"/>
              <a:gd name="connsiteY33" fmla="*/ 1175657 h 2583543"/>
              <a:gd name="connsiteX34" fmla="*/ 522514 w 5736430"/>
              <a:gd name="connsiteY34" fmla="*/ 1248228 h 2583543"/>
              <a:gd name="connsiteX35" fmla="*/ 464457 w 5736430"/>
              <a:gd name="connsiteY35" fmla="*/ 1277257 h 2583543"/>
              <a:gd name="connsiteX36" fmla="*/ 420914 w 5736430"/>
              <a:gd name="connsiteY36" fmla="*/ 1306285 h 2583543"/>
              <a:gd name="connsiteX37" fmla="*/ 377371 w 5736430"/>
              <a:gd name="connsiteY37" fmla="*/ 1320800 h 2583543"/>
              <a:gd name="connsiteX38" fmla="*/ 290285 w 5736430"/>
              <a:gd name="connsiteY38" fmla="*/ 1378857 h 2583543"/>
              <a:gd name="connsiteX39" fmla="*/ 246742 w 5736430"/>
              <a:gd name="connsiteY39" fmla="*/ 1407885 h 2583543"/>
              <a:gd name="connsiteX40" fmla="*/ 203200 w 5736430"/>
              <a:gd name="connsiteY40" fmla="*/ 1436914 h 2583543"/>
              <a:gd name="connsiteX41" fmla="*/ 116114 w 5736430"/>
              <a:gd name="connsiteY41" fmla="*/ 1567543 h 2583543"/>
              <a:gd name="connsiteX42" fmla="*/ 87085 w 5736430"/>
              <a:gd name="connsiteY42" fmla="*/ 1611085 h 2583543"/>
              <a:gd name="connsiteX43" fmla="*/ 72571 w 5736430"/>
              <a:gd name="connsiteY43" fmla="*/ 1654628 h 2583543"/>
              <a:gd name="connsiteX44" fmla="*/ 0 w 5736430"/>
              <a:gd name="connsiteY44" fmla="*/ 1785257 h 2583543"/>
              <a:gd name="connsiteX45" fmla="*/ 58057 w 5736430"/>
              <a:gd name="connsiteY45" fmla="*/ 1915885 h 2583543"/>
              <a:gd name="connsiteX46" fmla="*/ 101600 w 5736430"/>
              <a:gd name="connsiteY46" fmla="*/ 2002971 h 2583543"/>
              <a:gd name="connsiteX47" fmla="*/ 116114 w 5736430"/>
              <a:gd name="connsiteY47" fmla="*/ 2046514 h 2583543"/>
              <a:gd name="connsiteX48" fmla="*/ 159657 w 5736430"/>
              <a:gd name="connsiteY48" fmla="*/ 2075543 h 2583543"/>
              <a:gd name="connsiteX49" fmla="*/ 188685 w 5736430"/>
              <a:gd name="connsiteY49" fmla="*/ 2119085 h 2583543"/>
              <a:gd name="connsiteX50" fmla="*/ 275771 w 5736430"/>
              <a:gd name="connsiteY50" fmla="*/ 2162628 h 2583543"/>
              <a:gd name="connsiteX51" fmla="*/ 362857 w 5736430"/>
              <a:gd name="connsiteY51" fmla="*/ 2235200 h 2583543"/>
              <a:gd name="connsiteX52" fmla="*/ 406400 w 5736430"/>
              <a:gd name="connsiteY52" fmla="*/ 2278743 h 2583543"/>
              <a:gd name="connsiteX53" fmla="*/ 449942 w 5736430"/>
              <a:gd name="connsiteY53" fmla="*/ 2293257 h 2583543"/>
              <a:gd name="connsiteX54" fmla="*/ 493485 w 5736430"/>
              <a:gd name="connsiteY54" fmla="*/ 2322285 h 2583543"/>
              <a:gd name="connsiteX55" fmla="*/ 586014 w 5736430"/>
              <a:gd name="connsiteY55" fmla="*/ 2414814 h 2583543"/>
              <a:gd name="connsiteX56" fmla="*/ 642257 w 5736430"/>
              <a:gd name="connsiteY56" fmla="*/ 2454728 h 2583543"/>
              <a:gd name="connsiteX57" fmla="*/ 647700 w 5736430"/>
              <a:gd name="connsiteY57" fmla="*/ 2427514 h 2583543"/>
              <a:gd name="connsiteX58" fmla="*/ 743857 w 5736430"/>
              <a:gd name="connsiteY58" fmla="*/ 2442028 h 2583543"/>
              <a:gd name="connsiteX59" fmla="*/ 885371 w 5736430"/>
              <a:gd name="connsiteY59" fmla="*/ 2443843 h 2583543"/>
              <a:gd name="connsiteX60" fmla="*/ 1074057 w 5736430"/>
              <a:gd name="connsiteY60" fmla="*/ 2380343 h 2583543"/>
              <a:gd name="connsiteX61" fmla="*/ 1074057 w 5736430"/>
              <a:gd name="connsiteY61" fmla="*/ 2351314 h 2583543"/>
              <a:gd name="connsiteX62" fmla="*/ 1190171 w 5736430"/>
              <a:gd name="connsiteY62" fmla="*/ 2394857 h 2583543"/>
              <a:gd name="connsiteX63" fmla="*/ 1233714 w 5736430"/>
              <a:gd name="connsiteY63" fmla="*/ 2423885 h 2583543"/>
              <a:gd name="connsiteX64" fmla="*/ 1320800 w 5736430"/>
              <a:gd name="connsiteY64" fmla="*/ 2452914 h 2583543"/>
              <a:gd name="connsiteX65" fmla="*/ 1451428 w 5736430"/>
              <a:gd name="connsiteY65" fmla="*/ 2467428 h 2583543"/>
              <a:gd name="connsiteX66" fmla="*/ 1480457 w 5736430"/>
              <a:gd name="connsiteY66" fmla="*/ 2510971 h 2583543"/>
              <a:gd name="connsiteX67" fmla="*/ 1524000 w 5736430"/>
              <a:gd name="connsiteY67" fmla="*/ 2540000 h 2583543"/>
              <a:gd name="connsiteX68" fmla="*/ 1770742 w 5736430"/>
              <a:gd name="connsiteY68" fmla="*/ 2583543 h 2583543"/>
              <a:gd name="connsiteX69" fmla="*/ 2349500 w 5736430"/>
              <a:gd name="connsiteY69" fmla="*/ 2540000 h 2583543"/>
              <a:gd name="connsiteX70" fmla="*/ 2452914 w 5736430"/>
              <a:gd name="connsiteY70" fmla="*/ 2525485 h 2583543"/>
              <a:gd name="connsiteX71" fmla="*/ 2536371 w 5736430"/>
              <a:gd name="connsiteY71" fmla="*/ 2574471 h 2583543"/>
              <a:gd name="connsiteX72" fmla="*/ 2755900 w 5736430"/>
              <a:gd name="connsiteY72" fmla="*/ 2572657 h 2583543"/>
              <a:gd name="connsiteX73" fmla="*/ 2815771 w 5736430"/>
              <a:gd name="connsiteY73" fmla="*/ 2545443 h 2583543"/>
              <a:gd name="connsiteX74" fmla="*/ 3002642 w 5736430"/>
              <a:gd name="connsiteY74" fmla="*/ 2554514 h 2583543"/>
              <a:gd name="connsiteX75" fmla="*/ 3093357 w 5736430"/>
              <a:gd name="connsiteY75" fmla="*/ 2523671 h 2583543"/>
              <a:gd name="connsiteX76" fmla="*/ 3156857 w 5736430"/>
              <a:gd name="connsiteY76" fmla="*/ 2498271 h 2583543"/>
              <a:gd name="connsiteX77" fmla="*/ 3321957 w 5736430"/>
              <a:gd name="connsiteY77" fmla="*/ 2483757 h 2583543"/>
              <a:gd name="connsiteX78" fmla="*/ 3340100 w 5736430"/>
              <a:gd name="connsiteY78" fmla="*/ 2469243 h 2583543"/>
              <a:gd name="connsiteX79" fmla="*/ 3410857 w 5736430"/>
              <a:gd name="connsiteY79" fmla="*/ 2505528 h 2583543"/>
              <a:gd name="connsiteX80" fmla="*/ 3454400 w 5736430"/>
              <a:gd name="connsiteY80" fmla="*/ 2452914 h 2583543"/>
              <a:gd name="connsiteX81" fmla="*/ 3537857 w 5736430"/>
              <a:gd name="connsiteY81" fmla="*/ 2438400 h 2583543"/>
              <a:gd name="connsiteX82" fmla="*/ 3610428 w 5736430"/>
              <a:gd name="connsiteY82" fmla="*/ 2436585 h 2583543"/>
              <a:gd name="connsiteX83" fmla="*/ 3659414 w 5736430"/>
              <a:gd name="connsiteY83" fmla="*/ 2394857 h 2583543"/>
              <a:gd name="connsiteX84" fmla="*/ 3831771 w 5736430"/>
              <a:gd name="connsiteY84" fmla="*/ 2291443 h 2583543"/>
              <a:gd name="connsiteX85" fmla="*/ 3947885 w 5736430"/>
              <a:gd name="connsiteY85" fmla="*/ 2177143 h 2583543"/>
              <a:gd name="connsiteX86" fmla="*/ 3991428 w 5736430"/>
              <a:gd name="connsiteY86" fmla="*/ 2148114 h 2583543"/>
              <a:gd name="connsiteX87" fmla="*/ 4122057 w 5736430"/>
              <a:gd name="connsiteY87" fmla="*/ 2162628 h 2583543"/>
              <a:gd name="connsiteX88" fmla="*/ 4209142 w 5736430"/>
              <a:gd name="connsiteY88" fmla="*/ 2177143 h 2583543"/>
              <a:gd name="connsiteX89" fmla="*/ 4455885 w 5736430"/>
              <a:gd name="connsiteY89" fmla="*/ 2162628 h 2583543"/>
              <a:gd name="connsiteX90" fmla="*/ 4499428 w 5736430"/>
              <a:gd name="connsiteY90" fmla="*/ 2133600 h 2583543"/>
              <a:gd name="connsiteX91" fmla="*/ 4572000 w 5736430"/>
              <a:gd name="connsiteY91" fmla="*/ 2061028 h 2583543"/>
              <a:gd name="connsiteX92" fmla="*/ 4630057 w 5736430"/>
              <a:gd name="connsiteY92" fmla="*/ 1973943 h 2583543"/>
              <a:gd name="connsiteX93" fmla="*/ 4630057 w 5736430"/>
              <a:gd name="connsiteY93" fmla="*/ 1973943 h 2583543"/>
              <a:gd name="connsiteX94" fmla="*/ 4760685 w 5736430"/>
              <a:gd name="connsiteY94" fmla="*/ 1944914 h 2583543"/>
              <a:gd name="connsiteX95" fmla="*/ 4920342 w 5736430"/>
              <a:gd name="connsiteY95" fmla="*/ 1930400 h 2583543"/>
              <a:gd name="connsiteX96" fmla="*/ 4963885 w 5736430"/>
              <a:gd name="connsiteY96" fmla="*/ 1901371 h 2583543"/>
              <a:gd name="connsiteX97" fmla="*/ 5007428 w 5736430"/>
              <a:gd name="connsiteY97" fmla="*/ 1886857 h 2583543"/>
              <a:gd name="connsiteX98" fmla="*/ 5094514 w 5736430"/>
              <a:gd name="connsiteY98" fmla="*/ 1828800 h 2583543"/>
              <a:gd name="connsiteX99" fmla="*/ 5109028 w 5736430"/>
              <a:gd name="connsiteY99" fmla="*/ 1785257 h 2583543"/>
              <a:gd name="connsiteX100" fmla="*/ 5109028 w 5736430"/>
              <a:gd name="connsiteY100" fmla="*/ 1785257 h 2583543"/>
              <a:gd name="connsiteX101" fmla="*/ 5297714 w 5736430"/>
              <a:gd name="connsiteY101" fmla="*/ 1741714 h 2583543"/>
              <a:gd name="connsiteX102" fmla="*/ 5341257 w 5736430"/>
              <a:gd name="connsiteY102" fmla="*/ 1727200 h 2583543"/>
              <a:gd name="connsiteX103" fmla="*/ 5471885 w 5736430"/>
              <a:gd name="connsiteY103" fmla="*/ 1698171 h 2583543"/>
              <a:gd name="connsiteX104" fmla="*/ 5558971 w 5736430"/>
              <a:gd name="connsiteY104" fmla="*/ 1640114 h 2583543"/>
              <a:gd name="connsiteX105" fmla="*/ 5675085 w 5736430"/>
              <a:gd name="connsiteY105" fmla="*/ 1596571 h 2583543"/>
              <a:gd name="connsiteX106" fmla="*/ 5675085 w 5736430"/>
              <a:gd name="connsiteY106" fmla="*/ 1582057 h 2583543"/>
              <a:gd name="connsiteX107" fmla="*/ 5689600 w 5736430"/>
              <a:gd name="connsiteY107" fmla="*/ 1335314 h 2583543"/>
              <a:gd name="connsiteX108" fmla="*/ 5689600 w 5736430"/>
              <a:gd name="connsiteY108" fmla="*/ 1335314 h 2583543"/>
              <a:gd name="connsiteX109" fmla="*/ 5704114 w 5736430"/>
              <a:gd name="connsiteY109" fmla="*/ 1204685 h 2583543"/>
              <a:gd name="connsiteX110" fmla="*/ 5733142 w 5736430"/>
              <a:gd name="connsiteY110" fmla="*/ 1117600 h 2583543"/>
              <a:gd name="connsiteX111" fmla="*/ 5718628 w 5736430"/>
              <a:gd name="connsiteY111" fmla="*/ 986971 h 2583543"/>
              <a:gd name="connsiteX112" fmla="*/ 5573485 w 5736430"/>
              <a:gd name="connsiteY112" fmla="*/ 972457 h 2583543"/>
              <a:gd name="connsiteX113" fmla="*/ 5486400 w 5736430"/>
              <a:gd name="connsiteY113" fmla="*/ 943428 h 2583543"/>
              <a:gd name="connsiteX114" fmla="*/ 5442857 w 5736430"/>
              <a:gd name="connsiteY114" fmla="*/ 928914 h 2583543"/>
              <a:gd name="connsiteX115" fmla="*/ 5399314 w 5736430"/>
              <a:gd name="connsiteY115" fmla="*/ 914400 h 2583543"/>
              <a:gd name="connsiteX116" fmla="*/ 5370285 w 5736430"/>
              <a:gd name="connsiteY116" fmla="*/ 449943 h 2583543"/>
              <a:gd name="connsiteX117" fmla="*/ 5341257 w 5736430"/>
              <a:gd name="connsiteY117" fmla="*/ 362857 h 2583543"/>
              <a:gd name="connsiteX118" fmla="*/ 5326742 w 5736430"/>
              <a:gd name="connsiteY118" fmla="*/ 319314 h 2583543"/>
              <a:gd name="connsiteX119" fmla="*/ 5283200 w 5736430"/>
              <a:gd name="connsiteY119" fmla="*/ 275771 h 2583543"/>
              <a:gd name="connsiteX120" fmla="*/ 5225142 w 5736430"/>
              <a:gd name="connsiteY120" fmla="*/ 130628 h 2583543"/>
              <a:gd name="connsiteX121" fmla="*/ 5210628 w 5736430"/>
              <a:gd name="connsiteY121" fmla="*/ 87085 h 2583543"/>
              <a:gd name="connsiteX122" fmla="*/ 5167085 w 5736430"/>
              <a:gd name="connsiteY122" fmla="*/ 58057 h 2583543"/>
              <a:gd name="connsiteX123" fmla="*/ 5109028 w 5736430"/>
              <a:gd name="connsiteY123" fmla="*/ 0 h 2583543"/>
              <a:gd name="connsiteX124" fmla="*/ 5094514 w 5736430"/>
              <a:gd name="connsiteY124" fmla="*/ 0 h 2583543"/>
              <a:gd name="connsiteX125" fmla="*/ 4194628 w 5736430"/>
              <a:gd name="connsiteY125" fmla="*/ 29028 h 2583543"/>
              <a:gd name="connsiteX126" fmla="*/ 4151085 w 5736430"/>
              <a:gd name="connsiteY126" fmla="*/ 43543 h 2583543"/>
              <a:gd name="connsiteX127" fmla="*/ 4064000 w 5736430"/>
              <a:gd name="connsiteY127" fmla="*/ 58057 h 2583543"/>
              <a:gd name="connsiteX128" fmla="*/ 3875314 w 5736430"/>
              <a:gd name="connsiteY128" fmla="*/ 87085 h 2583543"/>
              <a:gd name="connsiteX129" fmla="*/ 3817257 w 5736430"/>
              <a:gd name="connsiteY129" fmla="*/ 101600 h 2583543"/>
              <a:gd name="connsiteX130" fmla="*/ 3773714 w 5736430"/>
              <a:gd name="connsiteY130" fmla="*/ 116114 h 2583543"/>
              <a:gd name="connsiteX131" fmla="*/ 3628571 w 5736430"/>
              <a:gd name="connsiteY131" fmla="*/ 130628 h 2583543"/>
              <a:gd name="connsiteX132" fmla="*/ 3512457 w 5736430"/>
              <a:gd name="connsiteY132" fmla="*/ 159657 h 2583543"/>
              <a:gd name="connsiteX133" fmla="*/ 3425371 w 5736430"/>
              <a:gd name="connsiteY133" fmla="*/ 203200 h 2583543"/>
              <a:gd name="connsiteX134" fmla="*/ 3439885 w 5736430"/>
              <a:gd name="connsiteY134" fmla="*/ 159657 h 2583543"/>
              <a:gd name="connsiteX0" fmla="*/ 3439885 w 5736430"/>
              <a:gd name="connsiteY0" fmla="*/ 159657 h 2583543"/>
              <a:gd name="connsiteX1" fmla="*/ 3439885 w 5736430"/>
              <a:gd name="connsiteY1" fmla="*/ 159657 h 2583543"/>
              <a:gd name="connsiteX2" fmla="*/ 3323771 w 5736430"/>
              <a:gd name="connsiteY2" fmla="*/ 319314 h 2583543"/>
              <a:gd name="connsiteX3" fmla="*/ 3294742 w 5736430"/>
              <a:gd name="connsiteY3" fmla="*/ 362857 h 2583543"/>
              <a:gd name="connsiteX4" fmla="*/ 3193142 w 5736430"/>
              <a:gd name="connsiteY4" fmla="*/ 464457 h 2583543"/>
              <a:gd name="connsiteX5" fmla="*/ 3149600 w 5736430"/>
              <a:gd name="connsiteY5" fmla="*/ 493485 h 2583543"/>
              <a:gd name="connsiteX6" fmla="*/ 2946400 w 5736430"/>
              <a:gd name="connsiteY6" fmla="*/ 508000 h 2583543"/>
              <a:gd name="connsiteX7" fmla="*/ 2902857 w 5736430"/>
              <a:gd name="connsiteY7" fmla="*/ 522514 h 2583543"/>
              <a:gd name="connsiteX8" fmla="*/ 2859314 w 5736430"/>
              <a:gd name="connsiteY8" fmla="*/ 551543 h 2583543"/>
              <a:gd name="connsiteX9" fmla="*/ 2598057 w 5736430"/>
              <a:gd name="connsiteY9" fmla="*/ 566057 h 2583543"/>
              <a:gd name="connsiteX10" fmla="*/ 2467428 w 5736430"/>
              <a:gd name="connsiteY10" fmla="*/ 624114 h 2583543"/>
              <a:gd name="connsiteX11" fmla="*/ 2423885 w 5736430"/>
              <a:gd name="connsiteY11" fmla="*/ 638628 h 2583543"/>
              <a:gd name="connsiteX12" fmla="*/ 2351314 w 5736430"/>
              <a:gd name="connsiteY12" fmla="*/ 711200 h 2583543"/>
              <a:gd name="connsiteX13" fmla="*/ 2322285 w 5736430"/>
              <a:gd name="connsiteY13" fmla="*/ 754743 h 2583543"/>
              <a:gd name="connsiteX14" fmla="*/ 2278742 w 5736430"/>
              <a:gd name="connsiteY14" fmla="*/ 783771 h 2583543"/>
              <a:gd name="connsiteX15" fmla="*/ 2235200 w 5736430"/>
              <a:gd name="connsiteY15" fmla="*/ 827314 h 2583543"/>
              <a:gd name="connsiteX16" fmla="*/ 2191657 w 5736430"/>
              <a:gd name="connsiteY16" fmla="*/ 885371 h 2583543"/>
              <a:gd name="connsiteX17" fmla="*/ 2191657 w 5736430"/>
              <a:gd name="connsiteY17" fmla="*/ 870857 h 2583543"/>
              <a:gd name="connsiteX18" fmla="*/ 2104571 w 5736430"/>
              <a:gd name="connsiteY18" fmla="*/ 769257 h 2583543"/>
              <a:gd name="connsiteX19" fmla="*/ 2002971 w 5736430"/>
              <a:gd name="connsiteY19" fmla="*/ 754743 h 2583543"/>
              <a:gd name="connsiteX20" fmla="*/ 1509485 w 5736430"/>
              <a:gd name="connsiteY20" fmla="*/ 769257 h 2583543"/>
              <a:gd name="connsiteX21" fmla="*/ 1436914 w 5736430"/>
              <a:gd name="connsiteY21" fmla="*/ 841828 h 2583543"/>
              <a:gd name="connsiteX22" fmla="*/ 1393371 w 5736430"/>
              <a:gd name="connsiteY22" fmla="*/ 885371 h 2583543"/>
              <a:gd name="connsiteX23" fmla="*/ 1364342 w 5736430"/>
              <a:gd name="connsiteY23" fmla="*/ 928914 h 2583543"/>
              <a:gd name="connsiteX24" fmla="*/ 1277257 w 5736430"/>
              <a:gd name="connsiteY24" fmla="*/ 957943 h 2583543"/>
              <a:gd name="connsiteX25" fmla="*/ 1190171 w 5736430"/>
              <a:gd name="connsiteY25" fmla="*/ 986971 h 2583543"/>
              <a:gd name="connsiteX26" fmla="*/ 1146628 w 5736430"/>
              <a:gd name="connsiteY26" fmla="*/ 1001485 h 2583543"/>
              <a:gd name="connsiteX27" fmla="*/ 1059542 w 5736430"/>
              <a:gd name="connsiteY27" fmla="*/ 1016000 h 2583543"/>
              <a:gd name="connsiteX28" fmla="*/ 856342 w 5736430"/>
              <a:gd name="connsiteY28" fmla="*/ 1045028 h 2583543"/>
              <a:gd name="connsiteX29" fmla="*/ 812800 w 5736430"/>
              <a:gd name="connsiteY29" fmla="*/ 1059543 h 2583543"/>
              <a:gd name="connsiteX30" fmla="*/ 798285 w 5736430"/>
              <a:gd name="connsiteY30" fmla="*/ 1103085 h 2583543"/>
              <a:gd name="connsiteX31" fmla="*/ 740228 w 5736430"/>
              <a:gd name="connsiteY31" fmla="*/ 1117600 h 2583543"/>
              <a:gd name="connsiteX32" fmla="*/ 696685 w 5736430"/>
              <a:gd name="connsiteY32" fmla="*/ 1132114 h 2583543"/>
              <a:gd name="connsiteX33" fmla="*/ 609600 w 5736430"/>
              <a:gd name="connsiteY33" fmla="*/ 1175657 h 2583543"/>
              <a:gd name="connsiteX34" fmla="*/ 522514 w 5736430"/>
              <a:gd name="connsiteY34" fmla="*/ 1248228 h 2583543"/>
              <a:gd name="connsiteX35" fmla="*/ 464457 w 5736430"/>
              <a:gd name="connsiteY35" fmla="*/ 1277257 h 2583543"/>
              <a:gd name="connsiteX36" fmla="*/ 420914 w 5736430"/>
              <a:gd name="connsiteY36" fmla="*/ 1306285 h 2583543"/>
              <a:gd name="connsiteX37" fmla="*/ 377371 w 5736430"/>
              <a:gd name="connsiteY37" fmla="*/ 1320800 h 2583543"/>
              <a:gd name="connsiteX38" fmla="*/ 290285 w 5736430"/>
              <a:gd name="connsiteY38" fmla="*/ 1378857 h 2583543"/>
              <a:gd name="connsiteX39" fmla="*/ 246742 w 5736430"/>
              <a:gd name="connsiteY39" fmla="*/ 1407885 h 2583543"/>
              <a:gd name="connsiteX40" fmla="*/ 203200 w 5736430"/>
              <a:gd name="connsiteY40" fmla="*/ 1436914 h 2583543"/>
              <a:gd name="connsiteX41" fmla="*/ 116114 w 5736430"/>
              <a:gd name="connsiteY41" fmla="*/ 1567543 h 2583543"/>
              <a:gd name="connsiteX42" fmla="*/ 87085 w 5736430"/>
              <a:gd name="connsiteY42" fmla="*/ 1611085 h 2583543"/>
              <a:gd name="connsiteX43" fmla="*/ 72571 w 5736430"/>
              <a:gd name="connsiteY43" fmla="*/ 1654628 h 2583543"/>
              <a:gd name="connsiteX44" fmla="*/ 0 w 5736430"/>
              <a:gd name="connsiteY44" fmla="*/ 1785257 h 2583543"/>
              <a:gd name="connsiteX45" fmla="*/ 58057 w 5736430"/>
              <a:gd name="connsiteY45" fmla="*/ 1915885 h 2583543"/>
              <a:gd name="connsiteX46" fmla="*/ 101600 w 5736430"/>
              <a:gd name="connsiteY46" fmla="*/ 2002971 h 2583543"/>
              <a:gd name="connsiteX47" fmla="*/ 116114 w 5736430"/>
              <a:gd name="connsiteY47" fmla="*/ 2046514 h 2583543"/>
              <a:gd name="connsiteX48" fmla="*/ 159657 w 5736430"/>
              <a:gd name="connsiteY48" fmla="*/ 2075543 h 2583543"/>
              <a:gd name="connsiteX49" fmla="*/ 188685 w 5736430"/>
              <a:gd name="connsiteY49" fmla="*/ 2119085 h 2583543"/>
              <a:gd name="connsiteX50" fmla="*/ 275771 w 5736430"/>
              <a:gd name="connsiteY50" fmla="*/ 2162628 h 2583543"/>
              <a:gd name="connsiteX51" fmla="*/ 362857 w 5736430"/>
              <a:gd name="connsiteY51" fmla="*/ 2235200 h 2583543"/>
              <a:gd name="connsiteX52" fmla="*/ 406400 w 5736430"/>
              <a:gd name="connsiteY52" fmla="*/ 2278743 h 2583543"/>
              <a:gd name="connsiteX53" fmla="*/ 449942 w 5736430"/>
              <a:gd name="connsiteY53" fmla="*/ 2293257 h 2583543"/>
              <a:gd name="connsiteX54" fmla="*/ 493485 w 5736430"/>
              <a:gd name="connsiteY54" fmla="*/ 2322285 h 2583543"/>
              <a:gd name="connsiteX55" fmla="*/ 586014 w 5736430"/>
              <a:gd name="connsiteY55" fmla="*/ 2414814 h 2583543"/>
              <a:gd name="connsiteX56" fmla="*/ 642257 w 5736430"/>
              <a:gd name="connsiteY56" fmla="*/ 2454728 h 2583543"/>
              <a:gd name="connsiteX57" fmla="*/ 647700 w 5736430"/>
              <a:gd name="connsiteY57" fmla="*/ 2427514 h 2583543"/>
              <a:gd name="connsiteX58" fmla="*/ 743857 w 5736430"/>
              <a:gd name="connsiteY58" fmla="*/ 2442028 h 2583543"/>
              <a:gd name="connsiteX59" fmla="*/ 885371 w 5736430"/>
              <a:gd name="connsiteY59" fmla="*/ 2443843 h 2583543"/>
              <a:gd name="connsiteX60" fmla="*/ 1074057 w 5736430"/>
              <a:gd name="connsiteY60" fmla="*/ 2380343 h 2583543"/>
              <a:gd name="connsiteX61" fmla="*/ 1074057 w 5736430"/>
              <a:gd name="connsiteY61" fmla="*/ 2351314 h 2583543"/>
              <a:gd name="connsiteX62" fmla="*/ 1190171 w 5736430"/>
              <a:gd name="connsiteY62" fmla="*/ 2394857 h 2583543"/>
              <a:gd name="connsiteX63" fmla="*/ 1233714 w 5736430"/>
              <a:gd name="connsiteY63" fmla="*/ 2423885 h 2583543"/>
              <a:gd name="connsiteX64" fmla="*/ 1320800 w 5736430"/>
              <a:gd name="connsiteY64" fmla="*/ 2452914 h 2583543"/>
              <a:gd name="connsiteX65" fmla="*/ 1451428 w 5736430"/>
              <a:gd name="connsiteY65" fmla="*/ 2467428 h 2583543"/>
              <a:gd name="connsiteX66" fmla="*/ 1480457 w 5736430"/>
              <a:gd name="connsiteY66" fmla="*/ 2510971 h 2583543"/>
              <a:gd name="connsiteX67" fmla="*/ 1511300 w 5736430"/>
              <a:gd name="connsiteY67" fmla="*/ 2540000 h 2583543"/>
              <a:gd name="connsiteX68" fmla="*/ 1770742 w 5736430"/>
              <a:gd name="connsiteY68" fmla="*/ 2583543 h 2583543"/>
              <a:gd name="connsiteX69" fmla="*/ 2349500 w 5736430"/>
              <a:gd name="connsiteY69" fmla="*/ 2540000 h 2583543"/>
              <a:gd name="connsiteX70" fmla="*/ 2452914 w 5736430"/>
              <a:gd name="connsiteY70" fmla="*/ 2525485 h 2583543"/>
              <a:gd name="connsiteX71" fmla="*/ 2536371 w 5736430"/>
              <a:gd name="connsiteY71" fmla="*/ 2574471 h 2583543"/>
              <a:gd name="connsiteX72" fmla="*/ 2755900 w 5736430"/>
              <a:gd name="connsiteY72" fmla="*/ 2572657 h 2583543"/>
              <a:gd name="connsiteX73" fmla="*/ 2815771 w 5736430"/>
              <a:gd name="connsiteY73" fmla="*/ 2545443 h 2583543"/>
              <a:gd name="connsiteX74" fmla="*/ 3002642 w 5736430"/>
              <a:gd name="connsiteY74" fmla="*/ 2554514 h 2583543"/>
              <a:gd name="connsiteX75" fmla="*/ 3093357 w 5736430"/>
              <a:gd name="connsiteY75" fmla="*/ 2523671 h 2583543"/>
              <a:gd name="connsiteX76" fmla="*/ 3156857 w 5736430"/>
              <a:gd name="connsiteY76" fmla="*/ 2498271 h 2583543"/>
              <a:gd name="connsiteX77" fmla="*/ 3321957 w 5736430"/>
              <a:gd name="connsiteY77" fmla="*/ 2483757 h 2583543"/>
              <a:gd name="connsiteX78" fmla="*/ 3340100 w 5736430"/>
              <a:gd name="connsiteY78" fmla="*/ 2469243 h 2583543"/>
              <a:gd name="connsiteX79" fmla="*/ 3410857 w 5736430"/>
              <a:gd name="connsiteY79" fmla="*/ 2505528 h 2583543"/>
              <a:gd name="connsiteX80" fmla="*/ 3454400 w 5736430"/>
              <a:gd name="connsiteY80" fmla="*/ 2452914 h 2583543"/>
              <a:gd name="connsiteX81" fmla="*/ 3537857 w 5736430"/>
              <a:gd name="connsiteY81" fmla="*/ 2438400 h 2583543"/>
              <a:gd name="connsiteX82" fmla="*/ 3610428 w 5736430"/>
              <a:gd name="connsiteY82" fmla="*/ 2436585 h 2583543"/>
              <a:gd name="connsiteX83" fmla="*/ 3659414 w 5736430"/>
              <a:gd name="connsiteY83" fmla="*/ 2394857 h 2583543"/>
              <a:gd name="connsiteX84" fmla="*/ 3831771 w 5736430"/>
              <a:gd name="connsiteY84" fmla="*/ 2291443 h 2583543"/>
              <a:gd name="connsiteX85" fmla="*/ 3947885 w 5736430"/>
              <a:gd name="connsiteY85" fmla="*/ 2177143 h 2583543"/>
              <a:gd name="connsiteX86" fmla="*/ 3991428 w 5736430"/>
              <a:gd name="connsiteY86" fmla="*/ 2148114 h 2583543"/>
              <a:gd name="connsiteX87" fmla="*/ 4122057 w 5736430"/>
              <a:gd name="connsiteY87" fmla="*/ 2162628 h 2583543"/>
              <a:gd name="connsiteX88" fmla="*/ 4209142 w 5736430"/>
              <a:gd name="connsiteY88" fmla="*/ 2177143 h 2583543"/>
              <a:gd name="connsiteX89" fmla="*/ 4455885 w 5736430"/>
              <a:gd name="connsiteY89" fmla="*/ 2162628 h 2583543"/>
              <a:gd name="connsiteX90" fmla="*/ 4499428 w 5736430"/>
              <a:gd name="connsiteY90" fmla="*/ 2133600 h 2583543"/>
              <a:gd name="connsiteX91" fmla="*/ 4572000 w 5736430"/>
              <a:gd name="connsiteY91" fmla="*/ 2061028 h 2583543"/>
              <a:gd name="connsiteX92" fmla="*/ 4630057 w 5736430"/>
              <a:gd name="connsiteY92" fmla="*/ 1973943 h 2583543"/>
              <a:gd name="connsiteX93" fmla="*/ 4630057 w 5736430"/>
              <a:gd name="connsiteY93" fmla="*/ 1973943 h 2583543"/>
              <a:gd name="connsiteX94" fmla="*/ 4760685 w 5736430"/>
              <a:gd name="connsiteY94" fmla="*/ 1944914 h 2583543"/>
              <a:gd name="connsiteX95" fmla="*/ 4920342 w 5736430"/>
              <a:gd name="connsiteY95" fmla="*/ 1930400 h 2583543"/>
              <a:gd name="connsiteX96" fmla="*/ 4963885 w 5736430"/>
              <a:gd name="connsiteY96" fmla="*/ 1901371 h 2583543"/>
              <a:gd name="connsiteX97" fmla="*/ 5007428 w 5736430"/>
              <a:gd name="connsiteY97" fmla="*/ 1886857 h 2583543"/>
              <a:gd name="connsiteX98" fmla="*/ 5094514 w 5736430"/>
              <a:gd name="connsiteY98" fmla="*/ 1828800 h 2583543"/>
              <a:gd name="connsiteX99" fmla="*/ 5109028 w 5736430"/>
              <a:gd name="connsiteY99" fmla="*/ 1785257 h 2583543"/>
              <a:gd name="connsiteX100" fmla="*/ 5109028 w 5736430"/>
              <a:gd name="connsiteY100" fmla="*/ 1785257 h 2583543"/>
              <a:gd name="connsiteX101" fmla="*/ 5297714 w 5736430"/>
              <a:gd name="connsiteY101" fmla="*/ 1741714 h 2583543"/>
              <a:gd name="connsiteX102" fmla="*/ 5341257 w 5736430"/>
              <a:gd name="connsiteY102" fmla="*/ 1727200 h 2583543"/>
              <a:gd name="connsiteX103" fmla="*/ 5471885 w 5736430"/>
              <a:gd name="connsiteY103" fmla="*/ 1698171 h 2583543"/>
              <a:gd name="connsiteX104" fmla="*/ 5558971 w 5736430"/>
              <a:gd name="connsiteY104" fmla="*/ 1640114 h 2583543"/>
              <a:gd name="connsiteX105" fmla="*/ 5675085 w 5736430"/>
              <a:gd name="connsiteY105" fmla="*/ 1596571 h 2583543"/>
              <a:gd name="connsiteX106" fmla="*/ 5675085 w 5736430"/>
              <a:gd name="connsiteY106" fmla="*/ 1582057 h 2583543"/>
              <a:gd name="connsiteX107" fmla="*/ 5689600 w 5736430"/>
              <a:gd name="connsiteY107" fmla="*/ 1335314 h 2583543"/>
              <a:gd name="connsiteX108" fmla="*/ 5689600 w 5736430"/>
              <a:gd name="connsiteY108" fmla="*/ 1335314 h 2583543"/>
              <a:gd name="connsiteX109" fmla="*/ 5704114 w 5736430"/>
              <a:gd name="connsiteY109" fmla="*/ 1204685 h 2583543"/>
              <a:gd name="connsiteX110" fmla="*/ 5733142 w 5736430"/>
              <a:gd name="connsiteY110" fmla="*/ 1117600 h 2583543"/>
              <a:gd name="connsiteX111" fmla="*/ 5718628 w 5736430"/>
              <a:gd name="connsiteY111" fmla="*/ 986971 h 2583543"/>
              <a:gd name="connsiteX112" fmla="*/ 5573485 w 5736430"/>
              <a:gd name="connsiteY112" fmla="*/ 972457 h 2583543"/>
              <a:gd name="connsiteX113" fmla="*/ 5486400 w 5736430"/>
              <a:gd name="connsiteY113" fmla="*/ 943428 h 2583543"/>
              <a:gd name="connsiteX114" fmla="*/ 5442857 w 5736430"/>
              <a:gd name="connsiteY114" fmla="*/ 928914 h 2583543"/>
              <a:gd name="connsiteX115" fmla="*/ 5399314 w 5736430"/>
              <a:gd name="connsiteY115" fmla="*/ 914400 h 2583543"/>
              <a:gd name="connsiteX116" fmla="*/ 5370285 w 5736430"/>
              <a:gd name="connsiteY116" fmla="*/ 449943 h 2583543"/>
              <a:gd name="connsiteX117" fmla="*/ 5341257 w 5736430"/>
              <a:gd name="connsiteY117" fmla="*/ 362857 h 2583543"/>
              <a:gd name="connsiteX118" fmla="*/ 5326742 w 5736430"/>
              <a:gd name="connsiteY118" fmla="*/ 319314 h 2583543"/>
              <a:gd name="connsiteX119" fmla="*/ 5283200 w 5736430"/>
              <a:gd name="connsiteY119" fmla="*/ 275771 h 2583543"/>
              <a:gd name="connsiteX120" fmla="*/ 5225142 w 5736430"/>
              <a:gd name="connsiteY120" fmla="*/ 130628 h 2583543"/>
              <a:gd name="connsiteX121" fmla="*/ 5210628 w 5736430"/>
              <a:gd name="connsiteY121" fmla="*/ 87085 h 2583543"/>
              <a:gd name="connsiteX122" fmla="*/ 5167085 w 5736430"/>
              <a:gd name="connsiteY122" fmla="*/ 58057 h 2583543"/>
              <a:gd name="connsiteX123" fmla="*/ 5109028 w 5736430"/>
              <a:gd name="connsiteY123" fmla="*/ 0 h 2583543"/>
              <a:gd name="connsiteX124" fmla="*/ 5094514 w 5736430"/>
              <a:gd name="connsiteY124" fmla="*/ 0 h 2583543"/>
              <a:gd name="connsiteX125" fmla="*/ 4194628 w 5736430"/>
              <a:gd name="connsiteY125" fmla="*/ 29028 h 2583543"/>
              <a:gd name="connsiteX126" fmla="*/ 4151085 w 5736430"/>
              <a:gd name="connsiteY126" fmla="*/ 43543 h 2583543"/>
              <a:gd name="connsiteX127" fmla="*/ 4064000 w 5736430"/>
              <a:gd name="connsiteY127" fmla="*/ 58057 h 2583543"/>
              <a:gd name="connsiteX128" fmla="*/ 3875314 w 5736430"/>
              <a:gd name="connsiteY128" fmla="*/ 87085 h 2583543"/>
              <a:gd name="connsiteX129" fmla="*/ 3817257 w 5736430"/>
              <a:gd name="connsiteY129" fmla="*/ 101600 h 2583543"/>
              <a:gd name="connsiteX130" fmla="*/ 3773714 w 5736430"/>
              <a:gd name="connsiteY130" fmla="*/ 116114 h 2583543"/>
              <a:gd name="connsiteX131" fmla="*/ 3628571 w 5736430"/>
              <a:gd name="connsiteY131" fmla="*/ 130628 h 2583543"/>
              <a:gd name="connsiteX132" fmla="*/ 3512457 w 5736430"/>
              <a:gd name="connsiteY132" fmla="*/ 159657 h 2583543"/>
              <a:gd name="connsiteX133" fmla="*/ 3425371 w 5736430"/>
              <a:gd name="connsiteY133" fmla="*/ 203200 h 2583543"/>
              <a:gd name="connsiteX134" fmla="*/ 3439885 w 5736430"/>
              <a:gd name="connsiteY134" fmla="*/ 159657 h 2583543"/>
              <a:gd name="connsiteX0" fmla="*/ 3439885 w 5736430"/>
              <a:gd name="connsiteY0" fmla="*/ 159657 h 2583543"/>
              <a:gd name="connsiteX1" fmla="*/ 3439885 w 5736430"/>
              <a:gd name="connsiteY1" fmla="*/ 159657 h 2583543"/>
              <a:gd name="connsiteX2" fmla="*/ 3323771 w 5736430"/>
              <a:gd name="connsiteY2" fmla="*/ 319314 h 2583543"/>
              <a:gd name="connsiteX3" fmla="*/ 3294742 w 5736430"/>
              <a:gd name="connsiteY3" fmla="*/ 362857 h 2583543"/>
              <a:gd name="connsiteX4" fmla="*/ 3193142 w 5736430"/>
              <a:gd name="connsiteY4" fmla="*/ 464457 h 2583543"/>
              <a:gd name="connsiteX5" fmla="*/ 3149600 w 5736430"/>
              <a:gd name="connsiteY5" fmla="*/ 493485 h 2583543"/>
              <a:gd name="connsiteX6" fmla="*/ 2946400 w 5736430"/>
              <a:gd name="connsiteY6" fmla="*/ 508000 h 2583543"/>
              <a:gd name="connsiteX7" fmla="*/ 2902857 w 5736430"/>
              <a:gd name="connsiteY7" fmla="*/ 522514 h 2583543"/>
              <a:gd name="connsiteX8" fmla="*/ 2859314 w 5736430"/>
              <a:gd name="connsiteY8" fmla="*/ 551543 h 2583543"/>
              <a:gd name="connsiteX9" fmla="*/ 2598057 w 5736430"/>
              <a:gd name="connsiteY9" fmla="*/ 566057 h 2583543"/>
              <a:gd name="connsiteX10" fmla="*/ 2467428 w 5736430"/>
              <a:gd name="connsiteY10" fmla="*/ 624114 h 2583543"/>
              <a:gd name="connsiteX11" fmla="*/ 2423885 w 5736430"/>
              <a:gd name="connsiteY11" fmla="*/ 638628 h 2583543"/>
              <a:gd name="connsiteX12" fmla="*/ 2351314 w 5736430"/>
              <a:gd name="connsiteY12" fmla="*/ 711200 h 2583543"/>
              <a:gd name="connsiteX13" fmla="*/ 2322285 w 5736430"/>
              <a:gd name="connsiteY13" fmla="*/ 754743 h 2583543"/>
              <a:gd name="connsiteX14" fmla="*/ 2278742 w 5736430"/>
              <a:gd name="connsiteY14" fmla="*/ 783771 h 2583543"/>
              <a:gd name="connsiteX15" fmla="*/ 2235200 w 5736430"/>
              <a:gd name="connsiteY15" fmla="*/ 827314 h 2583543"/>
              <a:gd name="connsiteX16" fmla="*/ 2191657 w 5736430"/>
              <a:gd name="connsiteY16" fmla="*/ 885371 h 2583543"/>
              <a:gd name="connsiteX17" fmla="*/ 2191657 w 5736430"/>
              <a:gd name="connsiteY17" fmla="*/ 870857 h 2583543"/>
              <a:gd name="connsiteX18" fmla="*/ 2104571 w 5736430"/>
              <a:gd name="connsiteY18" fmla="*/ 769257 h 2583543"/>
              <a:gd name="connsiteX19" fmla="*/ 2002971 w 5736430"/>
              <a:gd name="connsiteY19" fmla="*/ 754743 h 2583543"/>
              <a:gd name="connsiteX20" fmla="*/ 1509485 w 5736430"/>
              <a:gd name="connsiteY20" fmla="*/ 769257 h 2583543"/>
              <a:gd name="connsiteX21" fmla="*/ 1436914 w 5736430"/>
              <a:gd name="connsiteY21" fmla="*/ 841828 h 2583543"/>
              <a:gd name="connsiteX22" fmla="*/ 1393371 w 5736430"/>
              <a:gd name="connsiteY22" fmla="*/ 885371 h 2583543"/>
              <a:gd name="connsiteX23" fmla="*/ 1364342 w 5736430"/>
              <a:gd name="connsiteY23" fmla="*/ 928914 h 2583543"/>
              <a:gd name="connsiteX24" fmla="*/ 1277257 w 5736430"/>
              <a:gd name="connsiteY24" fmla="*/ 957943 h 2583543"/>
              <a:gd name="connsiteX25" fmla="*/ 1190171 w 5736430"/>
              <a:gd name="connsiteY25" fmla="*/ 986971 h 2583543"/>
              <a:gd name="connsiteX26" fmla="*/ 1146628 w 5736430"/>
              <a:gd name="connsiteY26" fmla="*/ 1001485 h 2583543"/>
              <a:gd name="connsiteX27" fmla="*/ 1059542 w 5736430"/>
              <a:gd name="connsiteY27" fmla="*/ 1016000 h 2583543"/>
              <a:gd name="connsiteX28" fmla="*/ 856342 w 5736430"/>
              <a:gd name="connsiteY28" fmla="*/ 1045028 h 2583543"/>
              <a:gd name="connsiteX29" fmla="*/ 812800 w 5736430"/>
              <a:gd name="connsiteY29" fmla="*/ 1059543 h 2583543"/>
              <a:gd name="connsiteX30" fmla="*/ 798285 w 5736430"/>
              <a:gd name="connsiteY30" fmla="*/ 1103085 h 2583543"/>
              <a:gd name="connsiteX31" fmla="*/ 740228 w 5736430"/>
              <a:gd name="connsiteY31" fmla="*/ 1117600 h 2583543"/>
              <a:gd name="connsiteX32" fmla="*/ 696685 w 5736430"/>
              <a:gd name="connsiteY32" fmla="*/ 1132114 h 2583543"/>
              <a:gd name="connsiteX33" fmla="*/ 609600 w 5736430"/>
              <a:gd name="connsiteY33" fmla="*/ 1175657 h 2583543"/>
              <a:gd name="connsiteX34" fmla="*/ 522514 w 5736430"/>
              <a:gd name="connsiteY34" fmla="*/ 1248228 h 2583543"/>
              <a:gd name="connsiteX35" fmla="*/ 464457 w 5736430"/>
              <a:gd name="connsiteY35" fmla="*/ 1277257 h 2583543"/>
              <a:gd name="connsiteX36" fmla="*/ 420914 w 5736430"/>
              <a:gd name="connsiteY36" fmla="*/ 1306285 h 2583543"/>
              <a:gd name="connsiteX37" fmla="*/ 377371 w 5736430"/>
              <a:gd name="connsiteY37" fmla="*/ 1320800 h 2583543"/>
              <a:gd name="connsiteX38" fmla="*/ 290285 w 5736430"/>
              <a:gd name="connsiteY38" fmla="*/ 1378857 h 2583543"/>
              <a:gd name="connsiteX39" fmla="*/ 246742 w 5736430"/>
              <a:gd name="connsiteY39" fmla="*/ 1407885 h 2583543"/>
              <a:gd name="connsiteX40" fmla="*/ 203200 w 5736430"/>
              <a:gd name="connsiteY40" fmla="*/ 1436914 h 2583543"/>
              <a:gd name="connsiteX41" fmla="*/ 116114 w 5736430"/>
              <a:gd name="connsiteY41" fmla="*/ 1567543 h 2583543"/>
              <a:gd name="connsiteX42" fmla="*/ 87085 w 5736430"/>
              <a:gd name="connsiteY42" fmla="*/ 1611085 h 2583543"/>
              <a:gd name="connsiteX43" fmla="*/ 72571 w 5736430"/>
              <a:gd name="connsiteY43" fmla="*/ 1654628 h 2583543"/>
              <a:gd name="connsiteX44" fmla="*/ 0 w 5736430"/>
              <a:gd name="connsiteY44" fmla="*/ 1785257 h 2583543"/>
              <a:gd name="connsiteX45" fmla="*/ 58057 w 5736430"/>
              <a:gd name="connsiteY45" fmla="*/ 1915885 h 2583543"/>
              <a:gd name="connsiteX46" fmla="*/ 101600 w 5736430"/>
              <a:gd name="connsiteY46" fmla="*/ 2002971 h 2583543"/>
              <a:gd name="connsiteX47" fmla="*/ 116114 w 5736430"/>
              <a:gd name="connsiteY47" fmla="*/ 2046514 h 2583543"/>
              <a:gd name="connsiteX48" fmla="*/ 159657 w 5736430"/>
              <a:gd name="connsiteY48" fmla="*/ 2075543 h 2583543"/>
              <a:gd name="connsiteX49" fmla="*/ 188685 w 5736430"/>
              <a:gd name="connsiteY49" fmla="*/ 2119085 h 2583543"/>
              <a:gd name="connsiteX50" fmla="*/ 275771 w 5736430"/>
              <a:gd name="connsiteY50" fmla="*/ 2162628 h 2583543"/>
              <a:gd name="connsiteX51" fmla="*/ 362857 w 5736430"/>
              <a:gd name="connsiteY51" fmla="*/ 2235200 h 2583543"/>
              <a:gd name="connsiteX52" fmla="*/ 406400 w 5736430"/>
              <a:gd name="connsiteY52" fmla="*/ 2278743 h 2583543"/>
              <a:gd name="connsiteX53" fmla="*/ 449942 w 5736430"/>
              <a:gd name="connsiteY53" fmla="*/ 2293257 h 2583543"/>
              <a:gd name="connsiteX54" fmla="*/ 493485 w 5736430"/>
              <a:gd name="connsiteY54" fmla="*/ 2322285 h 2583543"/>
              <a:gd name="connsiteX55" fmla="*/ 586014 w 5736430"/>
              <a:gd name="connsiteY55" fmla="*/ 2414814 h 2583543"/>
              <a:gd name="connsiteX56" fmla="*/ 642257 w 5736430"/>
              <a:gd name="connsiteY56" fmla="*/ 2454728 h 2583543"/>
              <a:gd name="connsiteX57" fmla="*/ 647700 w 5736430"/>
              <a:gd name="connsiteY57" fmla="*/ 2427514 h 2583543"/>
              <a:gd name="connsiteX58" fmla="*/ 743857 w 5736430"/>
              <a:gd name="connsiteY58" fmla="*/ 2442028 h 2583543"/>
              <a:gd name="connsiteX59" fmla="*/ 885371 w 5736430"/>
              <a:gd name="connsiteY59" fmla="*/ 2443843 h 2583543"/>
              <a:gd name="connsiteX60" fmla="*/ 1074057 w 5736430"/>
              <a:gd name="connsiteY60" fmla="*/ 2380343 h 2583543"/>
              <a:gd name="connsiteX61" fmla="*/ 1074057 w 5736430"/>
              <a:gd name="connsiteY61" fmla="*/ 2351314 h 2583543"/>
              <a:gd name="connsiteX62" fmla="*/ 1190171 w 5736430"/>
              <a:gd name="connsiteY62" fmla="*/ 2394857 h 2583543"/>
              <a:gd name="connsiteX63" fmla="*/ 1233714 w 5736430"/>
              <a:gd name="connsiteY63" fmla="*/ 2423885 h 2583543"/>
              <a:gd name="connsiteX64" fmla="*/ 1320800 w 5736430"/>
              <a:gd name="connsiteY64" fmla="*/ 2452914 h 2583543"/>
              <a:gd name="connsiteX65" fmla="*/ 1451428 w 5736430"/>
              <a:gd name="connsiteY65" fmla="*/ 2467428 h 2583543"/>
              <a:gd name="connsiteX66" fmla="*/ 1480457 w 5736430"/>
              <a:gd name="connsiteY66" fmla="*/ 2510971 h 2583543"/>
              <a:gd name="connsiteX67" fmla="*/ 1511300 w 5736430"/>
              <a:gd name="connsiteY67" fmla="*/ 2540000 h 2583543"/>
              <a:gd name="connsiteX68" fmla="*/ 1770742 w 5736430"/>
              <a:gd name="connsiteY68" fmla="*/ 2583543 h 2583543"/>
              <a:gd name="connsiteX69" fmla="*/ 2349500 w 5736430"/>
              <a:gd name="connsiteY69" fmla="*/ 2540000 h 2583543"/>
              <a:gd name="connsiteX70" fmla="*/ 2452914 w 5736430"/>
              <a:gd name="connsiteY70" fmla="*/ 2525485 h 2583543"/>
              <a:gd name="connsiteX71" fmla="*/ 2536371 w 5736430"/>
              <a:gd name="connsiteY71" fmla="*/ 2574471 h 2583543"/>
              <a:gd name="connsiteX72" fmla="*/ 2755900 w 5736430"/>
              <a:gd name="connsiteY72" fmla="*/ 2572657 h 2583543"/>
              <a:gd name="connsiteX73" fmla="*/ 2815771 w 5736430"/>
              <a:gd name="connsiteY73" fmla="*/ 2545443 h 2583543"/>
              <a:gd name="connsiteX74" fmla="*/ 3002642 w 5736430"/>
              <a:gd name="connsiteY74" fmla="*/ 2554514 h 2583543"/>
              <a:gd name="connsiteX75" fmla="*/ 3093357 w 5736430"/>
              <a:gd name="connsiteY75" fmla="*/ 2523671 h 2583543"/>
              <a:gd name="connsiteX76" fmla="*/ 3156857 w 5736430"/>
              <a:gd name="connsiteY76" fmla="*/ 2498271 h 2583543"/>
              <a:gd name="connsiteX77" fmla="*/ 3321957 w 5736430"/>
              <a:gd name="connsiteY77" fmla="*/ 2483757 h 2583543"/>
              <a:gd name="connsiteX78" fmla="*/ 3340100 w 5736430"/>
              <a:gd name="connsiteY78" fmla="*/ 2469243 h 2583543"/>
              <a:gd name="connsiteX79" fmla="*/ 3410857 w 5736430"/>
              <a:gd name="connsiteY79" fmla="*/ 2505528 h 2583543"/>
              <a:gd name="connsiteX80" fmla="*/ 3454400 w 5736430"/>
              <a:gd name="connsiteY80" fmla="*/ 2452914 h 2583543"/>
              <a:gd name="connsiteX81" fmla="*/ 3537857 w 5736430"/>
              <a:gd name="connsiteY81" fmla="*/ 2438400 h 2583543"/>
              <a:gd name="connsiteX82" fmla="*/ 3610428 w 5736430"/>
              <a:gd name="connsiteY82" fmla="*/ 2436585 h 2583543"/>
              <a:gd name="connsiteX83" fmla="*/ 3659414 w 5736430"/>
              <a:gd name="connsiteY83" fmla="*/ 2394857 h 2583543"/>
              <a:gd name="connsiteX84" fmla="*/ 3831771 w 5736430"/>
              <a:gd name="connsiteY84" fmla="*/ 2291443 h 2583543"/>
              <a:gd name="connsiteX85" fmla="*/ 3947885 w 5736430"/>
              <a:gd name="connsiteY85" fmla="*/ 2177143 h 2583543"/>
              <a:gd name="connsiteX86" fmla="*/ 3991428 w 5736430"/>
              <a:gd name="connsiteY86" fmla="*/ 2148114 h 2583543"/>
              <a:gd name="connsiteX87" fmla="*/ 4122057 w 5736430"/>
              <a:gd name="connsiteY87" fmla="*/ 2162628 h 2583543"/>
              <a:gd name="connsiteX88" fmla="*/ 4209142 w 5736430"/>
              <a:gd name="connsiteY88" fmla="*/ 2177143 h 2583543"/>
              <a:gd name="connsiteX89" fmla="*/ 4455885 w 5736430"/>
              <a:gd name="connsiteY89" fmla="*/ 2162628 h 2583543"/>
              <a:gd name="connsiteX90" fmla="*/ 4499428 w 5736430"/>
              <a:gd name="connsiteY90" fmla="*/ 2133600 h 2583543"/>
              <a:gd name="connsiteX91" fmla="*/ 4572000 w 5736430"/>
              <a:gd name="connsiteY91" fmla="*/ 2061028 h 2583543"/>
              <a:gd name="connsiteX92" fmla="*/ 4630057 w 5736430"/>
              <a:gd name="connsiteY92" fmla="*/ 1973943 h 2583543"/>
              <a:gd name="connsiteX93" fmla="*/ 4630057 w 5736430"/>
              <a:gd name="connsiteY93" fmla="*/ 1973943 h 2583543"/>
              <a:gd name="connsiteX94" fmla="*/ 4760685 w 5736430"/>
              <a:gd name="connsiteY94" fmla="*/ 1944914 h 2583543"/>
              <a:gd name="connsiteX95" fmla="*/ 4920342 w 5736430"/>
              <a:gd name="connsiteY95" fmla="*/ 1930400 h 2583543"/>
              <a:gd name="connsiteX96" fmla="*/ 4963885 w 5736430"/>
              <a:gd name="connsiteY96" fmla="*/ 1901371 h 2583543"/>
              <a:gd name="connsiteX97" fmla="*/ 5007428 w 5736430"/>
              <a:gd name="connsiteY97" fmla="*/ 1886857 h 2583543"/>
              <a:gd name="connsiteX98" fmla="*/ 5094514 w 5736430"/>
              <a:gd name="connsiteY98" fmla="*/ 1828800 h 2583543"/>
              <a:gd name="connsiteX99" fmla="*/ 5109028 w 5736430"/>
              <a:gd name="connsiteY99" fmla="*/ 1785257 h 2583543"/>
              <a:gd name="connsiteX100" fmla="*/ 5109028 w 5736430"/>
              <a:gd name="connsiteY100" fmla="*/ 1785257 h 2583543"/>
              <a:gd name="connsiteX101" fmla="*/ 5297714 w 5736430"/>
              <a:gd name="connsiteY101" fmla="*/ 1741714 h 2583543"/>
              <a:gd name="connsiteX102" fmla="*/ 5341257 w 5736430"/>
              <a:gd name="connsiteY102" fmla="*/ 1727200 h 2583543"/>
              <a:gd name="connsiteX103" fmla="*/ 5471885 w 5736430"/>
              <a:gd name="connsiteY103" fmla="*/ 1698171 h 2583543"/>
              <a:gd name="connsiteX104" fmla="*/ 5558971 w 5736430"/>
              <a:gd name="connsiteY104" fmla="*/ 1640114 h 2583543"/>
              <a:gd name="connsiteX105" fmla="*/ 5675085 w 5736430"/>
              <a:gd name="connsiteY105" fmla="*/ 1596571 h 2583543"/>
              <a:gd name="connsiteX106" fmla="*/ 5675085 w 5736430"/>
              <a:gd name="connsiteY106" fmla="*/ 1582057 h 2583543"/>
              <a:gd name="connsiteX107" fmla="*/ 5689600 w 5736430"/>
              <a:gd name="connsiteY107" fmla="*/ 1335314 h 2583543"/>
              <a:gd name="connsiteX108" fmla="*/ 5689600 w 5736430"/>
              <a:gd name="connsiteY108" fmla="*/ 1335314 h 2583543"/>
              <a:gd name="connsiteX109" fmla="*/ 5704114 w 5736430"/>
              <a:gd name="connsiteY109" fmla="*/ 1204685 h 2583543"/>
              <a:gd name="connsiteX110" fmla="*/ 5733142 w 5736430"/>
              <a:gd name="connsiteY110" fmla="*/ 1117600 h 2583543"/>
              <a:gd name="connsiteX111" fmla="*/ 5718628 w 5736430"/>
              <a:gd name="connsiteY111" fmla="*/ 986971 h 2583543"/>
              <a:gd name="connsiteX112" fmla="*/ 5573485 w 5736430"/>
              <a:gd name="connsiteY112" fmla="*/ 972457 h 2583543"/>
              <a:gd name="connsiteX113" fmla="*/ 5486400 w 5736430"/>
              <a:gd name="connsiteY113" fmla="*/ 943428 h 2583543"/>
              <a:gd name="connsiteX114" fmla="*/ 5442857 w 5736430"/>
              <a:gd name="connsiteY114" fmla="*/ 928914 h 2583543"/>
              <a:gd name="connsiteX115" fmla="*/ 5399314 w 5736430"/>
              <a:gd name="connsiteY115" fmla="*/ 914400 h 2583543"/>
              <a:gd name="connsiteX116" fmla="*/ 5370285 w 5736430"/>
              <a:gd name="connsiteY116" fmla="*/ 449943 h 2583543"/>
              <a:gd name="connsiteX117" fmla="*/ 5341257 w 5736430"/>
              <a:gd name="connsiteY117" fmla="*/ 362857 h 2583543"/>
              <a:gd name="connsiteX118" fmla="*/ 5326742 w 5736430"/>
              <a:gd name="connsiteY118" fmla="*/ 319314 h 2583543"/>
              <a:gd name="connsiteX119" fmla="*/ 5283200 w 5736430"/>
              <a:gd name="connsiteY119" fmla="*/ 275771 h 2583543"/>
              <a:gd name="connsiteX120" fmla="*/ 5225142 w 5736430"/>
              <a:gd name="connsiteY120" fmla="*/ 130628 h 2583543"/>
              <a:gd name="connsiteX121" fmla="*/ 5210628 w 5736430"/>
              <a:gd name="connsiteY121" fmla="*/ 87085 h 2583543"/>
              <a:gd name="connsiteX122" fmla="*/ 5167085 w 5736430"/>
              <a:gd name="connsiteY122" fmla="*/ 58057 h 2583543"/>
              <a:gd name="connsiteX123" fmla="*/ 5109028 w 5736430"/>
              <a:gd name="connsiteY123" fmla="*/ 0 h 2583543"/>
              <a:gd name="connsiteX124" fmla="*/ 5094514 w 5736430"/>
              <a:gd name="connsiteY124" fmla="*/ 0 h 2583543"/>
              <a:gd name="connsiteX125" fmla="*/ 4194628 w 5736430"/>
              <a:gd name="connsiteY125" fmla="*/ 29028 h 2583543"/>
              <a:gd name="connsiteX126" fmla="*/ 4151085 w 5736430"/>
              <a:gd name="connsiteY126" fmla="*/ 43543 h 2583543"/>
              <a:gd name="connsiteX127" fmla="*/ 4064000 w 5736430"/>
              <a:gd name="connsiteY127" fmla="*/ 58057 h 2583543"/>
              <a:gd name="connsiteX128" fmla="*/ 3875314 w 5736430"/>
              <a:gd name="connsiteY128" fmla="*/ 87085 h 2583543"/>
              <a:gd name="connsiteX129" fmla="*/ 3817257 w 5736430"/>
              <a:gd name="connsiteY129" fmla="*/ 101600 h 2583543"/>
              <a:gd name="connsiteX130" fmla="*/ 3773714 w 5736430"/>
              <a:gd name="connsiteY130" fmla="*/ 116114 h 2583543"/>
              <a:gd name="connsiteX131" fmla="*/ 3628571 w 5736430"/>
              <a:gd name="connsiteY131" fmla="*/ 130628 h 2583543"/>
              <a:gd name="connsiteX132" fmla="*/ 3512457 w 5736430"/>
              <a:gd name="connsiteY132" fmla="*/ 159657 h 2583543"/>
              <a:gd name="connsiteX133" fmla="*/ 3425371 w 5736430"/>
              <a:gd name="connsiteY133" fmla="*/ 203200 h 2583543"/>
              <a:gd name="connsiteX134" fmla="*/ 3439885 w 5736430"/>
              <a:gd name="connsiteY134" fmla="*/ 159657 h 2583543"/>
              <a:gd name="connsiteX0" fmla="*/ 3439885 w 5736430"/>
              <a:gd name="connsiteY0" fmla="*/ 159657 h 2583543"/>
              <a:gd name="connsiteX1" fmla="*/ 3439885 w 5736430"/>
              <a:gd name="connsiteY1" fmla="*/ 159657 h 2583543"/>
              <a:gd name="connsiteX2" fmla="*/ 3323771 w 5736430"/>
              <a:gd name="connsiteY2" fmla="*/ 319314 h 2583543"/>
              <a:gd name="connsiteX3" fmla="*/ 3294742 w 5736430"/>
              <a:gd name="connsiteY3" fmla="*/ 362857 h 2583543"/>
              <a:gd name="connsiteX4" fmla="*/ 3193142 w 5736430"/>
              <a:gd name="connsiteY4" fmla="*/ 464457 h 2583543"/>
              <a:gd name="connsiteX5" fmla="*/ 3149600 w 5736430"/>
              <a:gd name="connsiteY5" fmla="*/ 493485 h 2583543"/>
              <a:gd name="connsiteX6" fmla="*/ 2946400 w 5736430"/>
              <a:gd name="connsiteY6" fmla="*/ 508000 h 2583543"/>
              <a:gd name="connsiteX7" fmla="*/ 2902857 w 5736430"/>
              <a:gd name="connsiteY7" fmla="*/ 522514 h 2583543"/>
              <a:gd name="connsiteX8" fmla="*/ 2859314 w 5736430"/>
              <a:gd name="connsiteY8" fmla="*/ 551543 h 2583543"/>
              <a:gd name="connsiteX9" fmla="*/ 2598057 w 5736430"/>
              <a:gd name="connsiteY9" fmla="*/ 566057 h 2583543"/>
              <a:gd name="connsiteX10" fmla="*/ 2467428 w 5736430"/>
              <a:gd name="connsiteY10" fmla="*/ 624114 h 2583543"/>
              <a:gd name="connsiteX11" fmla="*/ 2423885 w 5736430"/>
              <a:gd name="connsiteY11" fmla="*/ 638628 h 2583543"/>
              <a:gd name="connsiteX12" fmla="*/ 2351314 w 5736430"/>
              <a:gd name="connsiteY12" fmla="*/ 711200 h 2583543"/>
              <a:gd name="connsiteX13" fmla="*/ 2322285 w 5736430"/>
              <a:gd name="connsiteY13" fmla="*/ 754743 h 2583543"/>
              <a:gd name="connsiteX14" fmla="*/ 2278742 w 5736430"/>
              <a:gd name="connsiteY14" fmla="*/ 783771 h 2583543"/>
              <a:gd name="connsiteX15" fmla="*/ 2235200 w 5736430"/>
              <a:gd name="connsiteY15" fmla="*/ 827314 h 2583543"/>
              <a:gd name="connsiteX16" fmla="*/ 2191657 w 5736430"/>
              <a:gd name="connsiteY16" fmla="*/ 885371 h 2583543"/>
              <a:gd name="connsiteX17" fmla="*/ 2191657 w 5736430"/>
              <a:gd name="connsiteY17" fmla="*/ 870857 h 2583543"/>
              <a:gd name="connsiteX18" fmla="*/ 2104571 w 5736430"/>
              <a:gd name="connsiteY18" fmla="*/ 769257 h 2583543"/>
              <a:gd name="connsiteX19" fmla="*/ 2002971 w 5736430"/>
              <a:gd name="connsiteY19" fmla="*/ 754743 h 2583543"/>
              <a:gd name="connsiteX20" fmla="*/ 1509485 w 5736430"/>
              <a:gd name="connsiteY20" fmla="*/ 769257 h 2583543"/>
              <a:gd name="connsiteX21" fmla="*/ 1436914 w 5736430"/>
              <a:gd name="connsiteY21" fmla="*/ 841828 h 2583543"/>
              <a:gd name="connsiteX22" fmla="*/ 1393371 w 5736430"/>
              <a:gd name="connsiteY22" fmla="*/ 885371 h 2583543"/>
              <a:gd name="connsiteX23" fmla="*/ 1364342 w 5736430"/>
              <a:gd name="connsiteY23" fmla="*/ 928914 h 2583543"/>
              <a:gd name="connsiteX24" fmla="*/ 1277257 w 5736430"/>
              <a:gd name="connsiteY24" fmla="*/ 957943 h 2583543"/>
              <a:gd name="connsiteX25" fmla="*/ 1190171 w 5736430"/>
              <a:gd name="connsiteY25" fmla="*/ 986971 h 2583543"/>
              <a:gd name="connsiteX26" fmla="*/ 1146628 w 5736430"/>
              <a:gd name="connsiteY26" fmla="*/ 1001485 h 2583543"/>
              <a:gd name="connsiteX27" fmla="*/ 1059542 w 5736430"/>
              <a:gd name="connsiteY27" fmla="*/ 1016000 h 2583543"/>
              <a:gd name="connsiteX28" fmla="*/ 856342 w 5736430"/>
              <a:gd name="connsiteY28" fmla="*/ 1045028 h 2583543"/>
              <a:gd name="connsiteX29" fmla="*/ 812800 w 5736430"/>
              <a:gd name="connsiteY29" fmla="*/ 1059543 h 2583543"/>
              <a:gd name="connsiteX30" fmla="*/ 798285 w 5736430"/>
              <a:gd name="connsiteY30" fmla="*/ 1103085 h 2583543"/>
              <a:gd name="connsiteX31" fmla="*/ 740228 w 5736430"/>
              <a:gd name="connsiteY31" fmla="*/ 1117600 h 2583543"/>
              <a:gd name="connsiteX32" fmla="*/ 696685 w 5736430"/>
              <a:gd name="connsiteY32" fmla="*/ 1132114 h 2583543"/>
              <a:gd name="connsiteX33" fmla="*/ 609600 w 5736430"/>
              <a:gd name="connsiteY33" fmla="*/ 1175657 h 2583543"/>
              <a:gd name="connsiteX34" fmla="*/ 522514 w 5736430"/>
              <a:gd name="connsiteY34" fmla="*/ 1248228 h 2583543"/>
              <a:gd name="connsiteX35" fmla="*/ 464457 w 5736430"/>
              <a:gd name="connsiteY35" fmla="*/ 1277257 h 2583543"/>
              <a:gd name="connsiteX36" fmla="*/ 420914 w 5736430"/>
              <a:gd name="connsiteY36" fmla="*/ 1306285 h 2583543"/>
              <a:gd name="connsiteX37" fmla="*/ 377371 w 5736430"/>
              <a:gd name="connsiteY37" fmla="*/ 1320800 h 2583543"/>
              <a:gd name="connsiteX38" fmla="*/ 290285 w 5736430"/>
              <a:gd name="connsiteY38" fmla="*/ 1378857 h 2583543"/>
              <a:gd name="connsiteX39" fmla="*/ 246742 w 5736430"/>
              <a:gd name="connsiteY39" fmla="*/ 1407885 h 2583543"/>
              <a:gd name="connsiteX40" fmla="*/ 203200 w 5736430"/>
              <a:gd name="connsiteY40" fmla="*/ 1436914 h 2583543"/>
              <a:gd name="connsiteX41" fmla="*/ 116114 w 5736430"/>
              <a:gd name="connsiteY41" fmla="*/ 1567543 h 2583543"/>
              <a:gd name="connsiteX42" fmla="*/ 87085 w 5736430"/>
              <a:gd name="connsiteY42" fmla="*/ 1611085 h 2583543"/>
              <a:gd name="connsiteX43" fmla="*/ 72571 w 5736430"/>
              <a:gd name="connsiteY43" fmla="*/ 1654628 h 2583543"/>
              <a:gd name="connsiteX44" fmla="*/ 0 w 5736430"/>
              <a:gd name="connsiteY44" fmla="*/ 1785257 h 2583543"/>
              <a:gd name="connsiteX45" fmla="*/ 58057 w 5736430"/>
              <a:gd name="connsiteY45" fmla="*/ 1915885 h 2583543"/>
              <a:gd name="connsiteX46" fmla="*/ 101600 w 5736430"/>
              <a:gd name="connsiteY46" fmla="*/ 2002971 h 2583543"/>
              <a:gd name="connsiteX47" fmla="*/ 116114 w 5736430"/>
              <a:gd name="connsiteY47" fmla="*/ 2046514 h 2583543"/>
              <a:gd name="connsiteX48" fmla="*/ 159657 w 5736430"/>
              <a:gd name="connsiteY48" fmla="*/ 2075543 h 2583543"/>
              <a:gd name="connsiteX49" fmla="*/ 188685 w 5736430"/>
              <a:gd name="connsiteY49" fmla="*/ 2119085 h 2583543"/>
              <a:gd name="connsiteX50" fmla="*/ 275771 w 5736430"/>
              <a:gd name="connsiteY50" fmla="*/ 2162628 h 2583543"/>
              <a:gd name="connsiteX51" fmla="*/ 362857 w 5736430"/>
              <a:gd name="connsiteY51" fmla="*/ 2235200 h 2583543"/>
              <a:gd name="connsiteX52" fmla="*/ 406400 w 5736430"/>
              <a:gd name="connsiteY52" fmla="*/ 2278743 h 2583543"/>
              <a:gd name="connsiteX53" fmla="*/ 449942 w 5736430"/>
              <a:gd name="connsiteY53" fmla="*/ 2293257 h 2583543"/>
              <a:gd name="connsiteX54" fmla="*/ 493485 w 5736430"/>
              <a:gd name="connsiteY54" fmla="*/ 2322285 h 2583543"/>
              <a:gd name="connsiteX55" fmla="*/ 586014 w 5736430"/>
              <a:gd name="connsiteY55" fmla="*/ 2414814 h 2583543"/>
              <a:gd name="connsiteX56" fmla="*/ 642257 w 5736430"/>
              <a:gd name="connsiteY56" fmla="*/ 2454728 h 2583543"/>
              <a:gd name="connsiteX57" fmla="*/ 647700 w 5736430"/>
              <a:gd name="connsiteY57" fmla="*/ 2427514 h 2583543"/>
              <a:gd name="connsiteX58" fmla="*/ 743857 w 5736430"/>
              <a:gd name="connsiteY58" fmla="*/ 2442028 h 2583543"/>
              <a:gd name="connsiteX59" fmla="*/ 885371 w 5736430"/>
              <a:gd name="connsiteY59" fmla="*/ 2443843 h 2583543"/>
              <a:gd name="connsiteX60" fmla="*/ 1074057 w 5736430"/>
              <a:gd name="connsiteY60" fmla="*/ 2380343 h 2583543"/>
              <a:gd name="connsiteX61" fmla="*/ 1074057 w 5736430"/>
              <a:gd name="connsiteY61" fmla="*/ 2351314 h 2583543"/>
              <a:gd name="connsiteX62" fmla="*/ 1190171 w 5736430"/>
              <a:gd name="connsiteY62" fmla="*/ 2394857 h 2583543"/>
              <a:gd name="connsiteX63" fmla="*/ 1233714 w 5736430"/>
              <a:gd name="connsiteY63" fmla="*/ 2423885 h 2583543"/>
              <a:gd name="connsiteX64" fmla="*/ 1320800 w 5736430"/>
              <a:gd name="connsiteY64" fmla="*/ 2452914 h 2583543"/>
              <a:gd name="connsiteX65" fmla="*/ 1451428 w 5736430"/>
              <a:gd name="connsiteY65" fmla="*/ 2467428 h 2583543"/>
              <a:gd name="connsiteX66" fmla="*/ 1429657 w 5736430"/>
              <a:gd name="connsiteY66" fmla="*/ 2574471 h 2583543"/>
              <a:gd name="connsiteX67" fmla="*/ 1511300 w 5736430"/>
              <a:gd name="connsiteY67" fmla="*/ 2540000 h 2583543"/>
              <a:gd name="connsiteX68" fmla="*/ 1770742 w 5736430"/>
              <a:gd name="connsiteY68" fmla="*/ 2583543 h 2583543"/>
              <a:gd name="connsiteX69" fmla="*/ 2349500 w 5736430"/>
              <a:gd name="connsiteY69" fmla="*/ 2540000 h 2583543"/>
              <a:gd name="connsiteX70" fmla="*/ 2452914 w 5736430"/>
              <a:gd name="connsiteY70" fmla="*/ 2525485 h 2583543"/>
              <a:gd name="connsiteX71" fmla="*/ 2536371 w 5736430"/>
              <a:gd name="connsiteY71" fmla="*/ 2574471 h 2583543"/>
              <a:gd name="connsiteX72" fmla="*/ 2755900 w 5736430"/>
              <a:gd name="connsiteY72" fmla="*/ 2572657 h 2583543"/>
              <a:gd name="connsiteX73" fmla="*/ 2815771 w 5736430"/>
              <a:gd name="connsiteY73" fmla="*/ 2545443 h 2583543"/>
              <a:gd name="connsiteX74" fmla="*/ 3002642 w 5736430"/>
              <a:gd name="connsiteY74" fmla="*/ 2554514 h 2583543"/>
              <a:gd name="connsiteX75" fmla="*/ 3093357 w 5736430"/>
              <a:gd name="connsiteY75" fmla="*/ 2523671 h 2583543"/>
              <a:gd name="connsiteX76" fmla="*/ 3156857 w 5736430"/>
              <a:gd name="connsiteY76" fmla="*/ 2498271 h 2583543"/>
              <a:gd name="connsiteX77" fmla="*/ 3321957 w 5736430"/>
              <a:gd name="connsiteY77" fmla="*/ 2483757 h 2583543"/>
              <a:gd name="connsiteX78" fmla="*/ 3340100 w 5736430"/>
              <a:gd name="connsiteY78" fmla="*/ 2469243 h 2583543"/>
              <a:gd name="connsiteX79" fmla="*/ 3410857 w 5736430"/>
              <a:gd name="connsiteY79" fmla="*/ 2505528 h 2583543"/>
              <a:gd name="connsiteX80" fmla="*/ 3454400 w 5736430"/>
              <a:gd name="connsiteY80" fmla="*/ 2452914 h 2583543"/>
              <a:gd name="connsiteX81" fmla="*/ 3537857 w 5736430"/>
              <a:gd name="connsiteY81" fmla="*/ 2438400 h 2583543"/>
              <a:gd name="connsiteX82" fmla="*/ 3610428 w 5736430"/>
              <a:gd name="connsiteY82" fmla="*/ 2436585 h 2583543"/>
              <a:gd name="connsiteX83" fmla="*/ 3659414 w 5736430"/>
              <a:gd name="connsiteY83" fmla="*/ 2394857 h 2583543"/>
              <a:gd name="connsiteX84" fmla="*/ 3831771 w 5736430"/>
              <a:gd name="connsiteY84" fmla="*/ 2291443 h 2583543"/>
              <a:gd name="connsiteX85" fmla="*/ 3947885 w 5736430"/>
              <a:gd name="connsiteY85" fmla="*/ 2177143 h 2583543"/>
              <a:gd name="connsiteX86" fmla="*/ 3991428 w 5736430"/>
              <a:gd name="connsiteY86" fmla="*/ 2148114 h 2583543"/>
              <a:gd name="connsiteX87" fmla="*/ 4122057 w 5736430"/>
              <a:gd name="connsiteY87" fmla="*/ 2162628 h 2583543"/>
              <a:gd name="connsiteX88" fmla="*/ 4209142 w 5736430"/>
              <a:gd name="connsiteY88" fmla="*/ 2177143 h 2583543"/>
              <a:gd name="connsiteX89" fmla="*/ 4455885 w 5736430"/>
              <a:gd name="connsiteY89" fmla="*/ 2162628 h 2583543"/>
              <a:gd name="connsiteX90" fmla="*/ 4499428 w 5736430"/>
              <a:gd name="connsiteY90" fmla="*/ 2133600 h 2583543"/>
              <a:gd name="connsiteX91" fmla="*/ 4572000 w 5736430"/>
              <a:gd name="connsiteY91" fmla="*/ 2061028 h 2583543"/>
              <a:gd name="connsiteX92" fmla="*/ 4630057 w 5736430"/>
              <a:gd name="connsiteY92" fmla="*/ 1973943 h 2583543"/>
              <a:gd name="connsiteX93" fmla="*/ 4630057 w 5736430"/>
              <a:gd name="connsiteY93" fmla="*/ 1973943 h 2583543"/>
              <a:gd name="connsiteX94" fmla="*/ 4760685 w 5736430"/>
              <a:gd name="connsiteY94" fmla="*/ 1944914 h 2583543"/>
              <a:gd name="connsiteX95" fmla="*/ 4920342 w 5736430"/>
              <a:gd name="connsiteY95" fmla="*/ 1930400 h 2583543"/>
              <a:gd name="connsiteX96" fmla="*/ 4963885 w 5736430"/>
              <a:gd name="connsiteY96" fmla="*/ 1901371 h 2583543"/>
              <a:gd name="connsiteX97" fmla="*/ 5007428 w 5736430"/>
              <a:gd name="connsiteY97" fmla="*/ 1886857 h 2583543"/>
              <a:gd name="connsiteX98" fmla="*/ 5094514 w 5736430"/>
              <a:gd name="connsiteY98" fmla="*/ 1828800 h 2583543"/>
              <a:gd name="connsiteX99" fmla="*/ 5109028 w 5736430"/>
              <a:gd name="connsiteY99" fmla="*/ 1785257 h 2583543"/>
              <a:gd name="connsiteX100" fmla="*/ 5109028 w 5736430"/>
              <a:gd name="connsiteY100" fmla="*/ 1785257 h 2583543"/>
              <a:gd name="connsiteX101" fmla="*/ 5297714 w 5736430"/>
              <a:gd name="connsiteY101" fmla="*/ 1741714 h 2583543"/>
              <a:gd name="connsiteX102" fmla="*/ 5341257 w 5736430"/>
              <a:gd name="connsiteY102" fmla="*/ 1727200 h 2583543"/>
              <a:gd name="connsiteX103" fmla="*/ 5471885 w 5736430"/>
              <a:gd name="connsiteY103" fmla="*/ 1698171 h 2583543"/>
              <a:gd name="connsiteX104" fmla="*/ 5558971 w 5736430"/>
              <a:gd name="connsiteY104" fmla="*/ 1640114 h 2583543"/>
              <a:gd name="connsiteX105" fmla="*/ 5675085 w 5736430"/>
              <a:gd name="connsiteY105" fmla="*/ 1596571 h 2583543"/>
              <a:gd name="connsiteX106" fmla="*/ 5675085 w 5736430"/>
              <a:gd name="connsiteY106" fmla="*/ 1582057 h 2583543"/>
              <a:gd name="connsiteX107" fmla="*/ 5689600 w 5736430"/>
              <a:gd name="connsiteY107" fmla="*/ 1335314 h 2583543"/>
              <a:gd name="connsiteX108" fmla="*/ 5689600 w 5736430"/>
              <a:gd name="connsiteY108" fmla="*/ 1335314 h 2583543"/>
              <a:gd name="connsiteX109" fmla="*/ 5704114 w 5736430"/>
              <a:gd name="connsiteY109" fmla="*/ 1204685 h 2583543"/>
              <a:gd name="connsiteX110" fmla="*/ 5733142 w 5736430"/>
              <a:gd name="connsiteY110" fmla="*/ 1117600 h 2583543"/>
              <a:gd name="connsiteX111" fmla="*/ 5718628 w 5736430"/>
              <a:gd name="connsiteY111" fmla="*/ 986971 h 2583543"/>
              <a:gd name="connsiteX112" fmla="*/ 5573485 w 5736430"/>
              <a:gd name="connsiteY112" fmla="*/ 972457 h 2583543"/>
              <a:gd name="connsiteX113" fmla="*/ 5486400 w 5736430"/>
              <a:gd name="connsiteY113" fmla="*/ 943428 h 2583543"/>
              <a:gd name="connsiteX114" fmla="*/ 5442857 w 5736430"/>
              <a:gd name="connsiteY114" fmla="*/ 928914 h 2583543"/>
              <a:gd name="connsiteX115" fmla="*/ 5399314 w 5736430"/>
              <a:gd name="connsiteY115" fmla="*/ 914400 h 2583543"/>
              <a:gd name="connsiteX116" fmla="*/ 5370285 w 5736430"/>
              <a:gd name="connsiteY116" fmla="*/ 449943 h 2583543"/>
              <a:gd name="connsiteX117" fmla="*/ 5341257 w 5736430"/>
              <a:gd name="connsiteY117" fmla="*/ 362857 h 2583543"/>
              <a:gd name="connsiteX118" fmla="*/ 5326742 w 5736430"/>
              <a:gd name="connsiteY118" fmla="*/ 319314 h 2583543"/>
              <a:gd name="connsiteX119" fmla="*/ 5283200 w 5736430"/>
              <a:gd name="connsiteY119" fmla="*/ 275771 h 2583543"/>
              <a:gd name="connsiteX120" fmla="*/ 5225142 w 5736430"/>
              <a:gd name="connsiteY120" fmla="*/ 130628 h 2583543"/>
              <a:gd name="connsiteX121" fmla="*/ 5210628 w 5736430"/>
              <a:gd name="connsiteY121" fmla="*/ 87085 h 2583543"/>
              <a:gd name="connsiteX122" fmla="*/ 5167085 w 5736430"/>
              <a:gd name="connsiteY122" fmla="*/ 58057 h 2583543"/>
              <a:gd name="connsiteX123" fmla="*/ 5109028 w 5736430"/>
              <a:gd name="connsiteY123" fmla="*/ 0 h 2583543"/>
              <a:gd name="connsiteX124" fmla="*/ 5094514 w 5736430"/>
              <a:gd name="connsiteY124" fmla="*/ 0 h 2583543"/>
              <a:gd name="connsiteX125" fmla="*/ 4194628 w 5736430"/>
              <a:gd name="connsiteY125" fmla="*/ 29028 h 2583543"/>
              <a:gd name="connsiteX126" fmla="*/ 4151085 w 5736430"/>
              <a:gd name="connsiteY126" fmla="*/ 43543 h 2583543"/>
              <a:gd name="connsiteX127" fmla="*/ 4064000 w 5736430"/>
              <a:gd name="connsiteY127" fmla="*/ 58057 h 2583543"/>
              <a:gd name="connsiteX128" fmla="*/ 3875314 w 5736430"/>
              <a:gd name="connsiteY128" fmla="*/ 87085 h 2583543"/>
              <a:gd name="connsiteX129" fmla="*/ 3817257 w 5736430"/>
              <a:gd name="connsiteY129" fmla="*/ 101600 h 2583543"/>
              <a:gd name="connsiteX130" fmla="*/ 3773714 w 5736430"/>
              <a:gd name="connsiteY130" fmla="*/ 116114 h 2583543"/>
              <a:gd name="connsiteX131" fmla="*/ 3628571 w 5736430"/>
              <a:gd name="connsiteY131" fmla="*/ 130628 h 2583543"/>
              <a:gd name="connsiteX132" fmla="*/ 3512457 w 5736430"/>
              <a:gd name="connsiteY132" fmla="*/ 159657 h 2583543"/>
              <a:gd name="connsiteX133" fmla="*/ 3425371 w 5736430"/>
              <a:gd name="connsiteY133" fmla="*/ 203200 h 2583543"/>
              <a:gd name="connsiteX134" fmla="*/ 3439885 w 5736430"/>
              <a:gd name="connsiteY134" fmla="*/ 159657 h 2583543"/>
              <a:gd name="connsiteX0" fmla="*/ 3439885 w 5736430"/>
              <a:gd name="connsiteY0" fmla="*/ 159657 h 2583543"/>
              <a:gd name="connsiteX1" fmla="*/ 3439885 w 5736430"/>
              <a:gd name="connsiteY1" fmla="*/ 159657 h 2583543"/>
              <a:gd name="connsiteX2" fmla="*/ 3323771 w 5736430"/>
              <a:gd name="connsiteY2" fmla="*/ 319314 h 2583543"/>
              <a:gd name="connsiteX3" fmla="*/ 3294742 w 5736430"/>
              <a:gd name="connsiteY3" fmla="*/ 362857 h 2583543"/>
              <a:gd name="connsiteX4" fmla="*/ 3193142 w 5736430"/>
              <a:gd name="connsiteY4" fmla="*/ 464457 h 2583543"/>
              <a:gd name="connsiteX5" fmla="*/ 3149600 w 5736430"/>
              <a:gd name="connsiteY5" fmla="*/ 493485 h 2583543"/>
              <a:gd name="connsiteX6" fmla="*/ 2946400 w 5736430"/>
              <a:gd name="connsiteY6" fmla="*/ 508000 h 2583543"/>
              <a:gd name="connsiteX7" fmla="*/ 2902857 w 5736430"/>
              <a:gd name="connsiteY7" fmla="*/ 522514 h 2583543"/>
              <a:gd name="connsiteX8" fmla="*/ 2859314 w 5736430"/>
              <a:gd name="connsiteY8" fmla="*/ 551543 h 2583543"/>
              <a:gd name="connsiteX9" fmla="*/ 2598057 w 5736430"/>
              <a:gd name="connsiteY9" fmla="*/ 566057 h 2583543"/>
              <a:gd name="connsiteX10" fmla="*/ 2467428 w 5736430"/>
              <a:gd name="connsiteY10" fmla="*/ 624114 h 2583543"/>
              <a:gd name="connsiteX11" fmla="*/ 2423885 w 5736430"/>
              <a:gd name="connsiteY11" fmla="*/ 638628 h 2583543"/>
              <a:gd name="connsiteX12" fmla="*/ 2351314 w 5736430"/>
              <a:gd name="connsiteY12" fmla="*/ 711200 h 2583543"/>
              <a:gd name="connsiteX13" fmla="*/ 2322285 w 5736430"/>
              <a:gd name="connsiteY13" fmla="*/ 754743 h 2583543"/>
              <a:gd name="connsiteX14" fmla="*/ 2278742 w 5736430"/>
              <a:gd name="connsiteY14" fmla="*/ 783771 h 2583543"/>
              <a:gd name="connsiteX15" fmla="*/ 2235200 w 5736430"/>
              <a:gd name="connsiteY15" fmla="*/ 827314 h 2583543"/>
              <a:gd name="connsiteX16" fmla="*/ 2191657 w 5736430"/>
              <a:gd name="connsiteY16" fmla="*/ 885371 h 2583543"/>
              <a:gd name="connsiteX17" fmla="*/ 2191657 w 5736430"/>
              <a:gd name="connsiteY17" fmla="*/ 870857 h 2583543"/>
              <a:gd name="connsiteX18" fmla="*/ 2104571 w 5736430"/>
              <a:gd name="connsiteY18" fmla="*/ 769257 h 2583543"/>
              <a:gd name="connsiteX19" fmla="*/ 2002971 w 5736430"/>
              <a:gd name="connsiteY19" fmla="*/ 754743 h 2583543"/>
              <a:gd name="connsiteX20" fmla="*/ 1509485 w 5736430"/>
              <a:gd name="connsiteY20" fmla="*/ 769257 h 2583543"/>
              <a:gd name="connsiteX21" fmla="*/ 1436914 w 5736430"/>
              <a:gd name="connsiteY21" fmla="*/ 841828 h 2583543"/>
              <a:gd name="connsiteX22" fmla="*/ 1393371 w 5736430"/>
              <a:gd name="connsiteY22" fmla="*/ 885371 h 2583543"/>
              <a:gd name="connsiteX23" fmla="*/ 1364342 w 5736430"/>
              <a:gd name="connsiteY23" fmla="*/ 928914 h 2583543"/>
              <a:gd name="connsiteX24" fmla="*/ 1277257 w 5736430"/>
              <a:gd name="connsiteY24" fmla="*/ 957943 h 2583543"/>
              <a:gd name="connsiteX25" fmla="*/ 1190171 w 5736430"/>
              <a:gd name="connsiteY25" fmla="*/ 986971 h 2583543"/>
              <a:gd name="connsiteX26" fmla="*/ 1146628 w 5736430"/>
              <a:gd name="connsiteY26" fmla="*/ 1001485 h 2583543"/>
              <a:gd name="connsiteX27" fmla="*/ 1059542 w 5736430"/>
              <a:gd name="connsiteY27" fmla="*/ 1016000 h 2583543"/>
              <a:gd name="connsiteX28" fmla="*/ 856342 w 5736430"/>
              <a:gd name="connsiteY28" fmla="*/ 1045028 h 2583543"/>
              <a:gd name="connsiteX29" fmla="*/ 812800 w 5736430"/>
              <a:gd name="connsiteY29" fmla="*/ 1059543 h 2583543"/>
              <a:gd name="connsiteX30" fmla="*/ 798285 w 5736430"/>
              <a:gd name="connsiteY30" fmla="*/ 1103085 h 2583543"/>
              <a:gd name="connsiteX31" fmla="*/ 740228 w 5736430"/>
              <a:gd name="connsiteY31" fmla="*/ 1117600 h 2583543"/>
              <a:gd name="connsiteX32" fmla="*/ 696685 w 5736430"/>
              <a:gd name="connsiteY32" fmla="*/ 1132114 h 2583543"/>
              <a:gd name="connsiteX33" fmla="*/ 609600 w 5736430"/>
              <a:gd name="connsiteY33" fmla="*/ 1175657 h 2583543"/>
              <a:gd name="connsiteX34" fmla="*/ 522514 w 5736430"/>
              <a:gd name="connsiteY34" fmla="*/ 1248228 h 2583543"/>
              <a:gd name="connsiteX35" fmla="*/ 464457 w 5736430"/>
              <a:gd name="connsiteY35" fmla="*/ 1277257 h 2583543"/>
              <a:gd name="connsiteX36" fmla="*/ 420914 w 5736430"/>
              <a:gd name="connsiteY36" fmla="*/ 1306285 h 2583543"/>
              <a:gd name="connsiteX37" fmla="*/ 377371 w 5736430"/>
              <a:gd name="connsiteY37" fmla="*/ 1320800 h 2583543"/>
              <a:gd name="connsiteX38" fmla="*/ 290285 w 5736430"/>
              <a:gd name="connsiteY38" fmla="*/ 1378857 h 2583543"/>
              <a:gd name="connsiteX39" fmla="*/ 246742 w 5736430"/>
              <a:gd name="connsiteY39" fmla="*/ 1407885 h 2583543"/>
              <a:gd name="connsiteX40" fmla="*/ 203200 w 5736430"/>
              <a:gd name="connsiteY40" fmla="*/ 1436914 h 2583543"/>
              <a:gd name="connsiteX41" fmla="*/ 116114 w 5736430"/>
              <a:gd name="connsiteY41" fmla="*/ 1567543 h 2583543"/>
              <a:gd name="connsiteX42" fmla="*/ 87085 w 5736430"/>
              <a:gd name="connsiteY42" fmla="*/ 1611085 h 2583543"/>
              <a:gd name="connsiteX43" fmla="*/ 72571 w 5736430"/>
              <a:gd name="connsiteY43" fmla="*/ 1654628 h 2583543"/>
              <a:gd name="connsiteX44" fmla="*/ 0 w 5736430"/>
              <a:gd name="connsiteY44" fmla="*/ 1785257 h 2583543"/>
              <a:gd name="connsiteX45" fmla="*/ 58057 w 5736430"/>
              <a:gd name="connsiteY45" fmla="*/ 1915885 h 2583543"/>
              <a:gd name="connsiteX46" fmla="*/ 101600 w 5736430"/>
              <a:gd name="connsiteY46" fmla="*/ 2002971 h 2583543"/>
              <a:gd name="connsiteX47" fmla="*/ 116114 w 5736430"/>
              <a:gd name="connsiteY47" fmla="*/ 2046514 h 2583543"/>
              <a:gd name="connsiteX48" fmla="*/ 159657 w 5736430"/>
              <a:gd name="connsiteY48" fmla="*/ 2075543 h 2583543"/>
              <a:gd name="connsiteX49" fmla="*/ 188685 w 5736430"/>
              <a:gd name="connsiteY49" fmla="*/ 2119085 h 2583543"/>
              <a:gd name="connsiteX50" fmla="*/ 275771 w 5736430"/>
              <a:gd name="connsiteY50" fmla="*/ 2162628 h 2583543"/>
              <a:gd name="connsiteX51" fmla="*/ 362857 w 5736430"/>
              <a:gd name="connsiteY51" fmla="*/ 2235200 h 2583543"/>
              <a:gd name="connsiteX52" fmla="*/ 406400 w 5736430"/>
              <a:gd name="connsiteY52" fmla="*/ 2278743 h 2583543"/>
              <a:gd name="connsiteX53" fmla="*/ 449942 w 5736430"/>
              <a:gd name="connsiteY53" fmla="*/ 2293257 h 2583543"/>
              <a:gd name="connsiteX54" fmla="*/ 493485 w 5736430"/>
              <a:gd name="connsiteY54" fmla="*/ 2322285 h 2583543"/>
              <a:gd name="connsiteX55" fmla="*/ 586014 w 5736430"/>
              <a:gd name="connsiteY55" fmla="*/ 2414814 h 2583543"/>
              <a:gd name="connsiteX56" fmla="*/ 642257 w 5736430"/>
              <a:gd name="connsiteY56" fmla="*/ 2454728 h 2583543"/>
              <a:gd name="connsiteX57" fmla="*/ 647700 w 5736430"/>
              <a:gd name="connsiteY57" fmla="*/ 2427514 h 2583543"/>
              <a:gd name="connsiteX58" fmla="*/ 743857 w 5736430"/>
              <a:gd name="connsiteY58" fmla="*/ 2442028 h 2583543"/>
              <a:gd name="connsiteX59" fmla="*/ 885371 w 5736430"/>
              <a:gd name="connsiteY59" fmla="*/ 2443843 h 2583543"/>
              <a:gd name="connsiteX60" fmla="*/ 1074057 w 5736430"/>
              <a:gd name="connsiteY60" fmla="*/ 2380343 h 2583543"/>
              <a:gd name="connsiteX61" fmla="*/ 1074057 w 5736430"/>
              <a:gd name="connsiteY61" fmla="*/ 2351314 h 2583543"/>
              <a:gd name="connsiteX62" fmla="*/ 1190171 w 5736430"/>
              <a:gd name="connsiteY62" fmla="*/ 2394857 h 2583543"/>
              <a:gd name="connsiteX63" fmla="*/ 1233714 w 5736430"/>
              <a:gd name="connsiteY63" fmla="*/ 2423885 h 2583543"/>
              <a:gd name="connsiteX64" fmla="*/ 1320800 w 5736430"/>
              <a:gd name="connsiteY64" fmla="*/ 2452914 h 2583543"/>
              <a:gd name="connsiteX65" fmla="*/ 1387928 w 5736430"/>
              <a:gd name="connsiteY65" fmla="*/ 2518228 h 2583543"/>
              <a:gd name="connsiteX66" fmla="*/ 1429657 w 5736430"/>
              <a:gd name="connsiteY66" fmla="*/ 2574471 h 2583543"/>
              <a:gd name="connsiteX67" fmla="*/ 1511300 w 5736430"/>
              <a:gd name="connsiteY67" fmla="*/ 2540000 h 2583543"/>
              <a:gd name="connsiteX68" fmla="*/ 1770742 w 5736430"/>
              <a:gd name="connsiteY68" fmla="*/ 2583543 h 2583543"/>
              <a:gd name="connsiteX69" fmla="*/ 2349500 w 5736430"/>
              <a:gd name="connsiteY69" fmla="*/ 2540000 h 2583543"/>
              <a:gd name="connsiteX70" fmla="*/ 2452914 w 5736430"/>
              <a:gd name="connsiteY70" fmla="*/ 2525485 h 2583543"/>
              <a:gd name="connsiteX71" fmla="*/ 2536371 w 5736430"/>
              <a:gd name="connsiteY71" fmla="*/ 2574471 h 2583543"/>
              <a:gd name="connsiteX72" fmla="*/ 2755900 w 5736430"/>
              <a:gd name="connsiteY72" fmla="*/ 2572657 h 2583543"/>
              <a:gd name="connsiteX73" fmla="*/ 2815771 w 5736430"/>
              <a:gd name="connsiteY73" fmla="*/ 2545443 h 2583543"/>
              <a:gd name="connsiteX74" fmla="*/ 3002642 w 5736430"/>
              <a:gd name="connsiteY74" fmla="*/ 2554514 h 2583543"/>
              <a:gd name="connsiteX75" fmla="*/ 3093357 w 5736430"/>
              <a:gd name="connsiteY75" fmla="*/ 2523671 h 2583543"/>
              <a:gd name="connsiteX76" fmla="*/ 3156857 w 5736430"/>
              <a:gd name="connsiteY76" fmla="*/ 2498271 h 2583543"/>
              <a:gd name="connsiteX77" fmla="*/ 3321957 w 5736430"/>
              <a:gd name="connsiteY77" fmla="*/ 2483757 h 2583543"/>
              <a:gd name="connsiteX78" fmla="*/ 3340100 w 5736430"/>
              <a:gd name="connsiteY78" fmla="*/ 2469243 h 2583543"/>
              <a:gd name="connsiteX79" fmla="*/ 3410857 w 5736430"/>
              <a:gd name="connsiteY79" fmla="*/ 2505528 h 2583543"/>
              <a:gd name="connsiteX80" fmla="*/ 3454400 w 5736430"/>
              <a:gd name="connsiteY80" fmla="*/ 2452914 h 2583543"/>
              <a:gd name="connsiteX81" fmla="*/ 3537857 w 5736430"/>
              <a:gd name="connsiteY81" fmla="*/ 2438400 h 2583543"/>
              <a:gd name="connsiteX82" fmla="*/ 3610428 w 5736430"/>
              <a:gd name="connsiteY82" fmla="*/ 2436585 h 2583543"/>
              <a:gd name="connsiteX83" fmla="*/ 3659414 w 5736430"/>
              <a:gd name="connsiteY83" fmla="*/ 2394857 h 2583543"/>
              <a:gd name="connsiteX84" fmla="*/ 3831771 w 5736430"/>
              <a:gd name="connsiteY84" fmla="*/ 2291443 h 2583543"/>
              <a:gd name="connsiteX85" fmla="*/ 3947885 w 5736430"/>
              <a:gd name="connsiteY85" fmla="*/ 2177143 h 2583543"/>
              <a:gd name="connsiteX86" fmla="*/ 3991428 w 5736430"/>
              <a:gd name="connsiteY86" fmla="*/ 2148114 h 2583543"/>
              <a:gd name="connsiteX87" fmla="*/ 4122057 w 5736430"/>
              <a:gd name="connsiteY87" fmla="*/ 2162628 h 2583543"/>
              <a:gd name="connsiteX88" fmla="*/ 4209142 w 5736430"/>
              <a:gd name="connsiteY88" fmla="*/ 2177143 h 2583543"/>
              <a:gd name="connsiteX89" fmla="*/ 4455885 w 5736430"/>
              <a:gd name="connsiteY89" fmla="*/ 2162628 h 2583543"/>
              <a:gd name="connsiteX90" fmla="*/ 4499428 w 5736430"/>
              <a:gd name="connsiteY90" fmla="*/ 2133600 h 2583543"/>
              <a:gd name="connsiteX91" fmla="*/ 4572000 w 5736430"/>
              <a:gd name="connsiteY91" fmla="*/ 2061028 h 2583543"/>
              <a:gd name="connsiteX92" fmla="*/ 4630057 w 5736430"/>
              <a:gd name="connsiteY92" fmla="*/ 1973943 h 2583543"/>
              <a:gd name="connsiteX93" fmla="*/ 4630057 w 5736430"/>
              <a:gd name="connsiteY93" fmla="*/ 1973943 h 2583543"/>
              <a:gd name="connsiteX94" fmla="*/ 4760685 w 5736430"/>
              <a:gd name="connsiteY94" fmla="*/ 1944914 h 2583543"/>
              <a:gd name="connsiteX95" fmla="*/ 4920342 w 5736430"/>
              <a:gd name="connsiteY95" fmla="*/ 1930400 h 2583543"/>
              <a:gd name="connsiteX96" fmla="*/ 4963885 w 5736430"/>
              <a:gd name="connsiteY96" fmla="*/ 1901371 h 2583543"/>
              <a:gd name="connsiteX97" fmla="*/ 5007428 w 5736430"/>
              <a:gd name="connsiteY97" fmla="*/ 1886857 h 2583543"/>
              <a:gd name="connsiteX98" fmla="*/ 5094514 w 5736430"/>
              <a:gd name="connsiteY98" fmla="*/ 1828800 h 2583543"/>
              <a:gd name="connsiteX99" fmla="*/ 5109028 w 5736430"/>
              <a:gd name="connsiteY99" fmla="*/ 1785257 h 2583543"/>
              <a:gd name="connsiteX100" fmla="*/ 5109028 w 5736430"/>
              <a:gd name="connsiteY100" fmla="*/ 1785257 h 2583543"/>
              <a:gd name="connsiteX101" fmla="*/ 5297714 w 5736430"/>
              <a:gd name="connsiteY101" fmla="*/ 1741714 h 2583543"/>
              <a:gd name="connsiteX102" fmla="*/ 5341257 w 5736430"/>
              <a:gd name="connsiteY102" fmla="*/ 1727200 h 2583543"/>
              <a:gd name="connsiteX103" fmla="*/ 5471885 w 5736430"/>
              <a:gd name="connsiteY103" fmla="*/ 1698171 h 2583543"/>
              <a:gd name="connsiteX104" fmla="*/ 5558971 w 5736430"/>
              <a:gd name="connsiteY104" fmla="*/ 1640114 h 2583543"/>
              <a:gd name="connsiteX105" fmla="*/ 5675085 w 5736430"/>
              <a:gd name="connsiteY105" fmla="*/ 1596571 h 2583543"/>
              <a:gd name="connsiteX106" fmla="*/ 5675085 w 5736430"/>
              <a:gd name="connsiteY106" fmla="*/ 1582057 h 2583543"/>
              <a:gd name="connsiteX107" fmla="*/ 5689600 w 5736430"/>
              <a:gd name="connsiteY107" fmla="*/ 1335314 h 2583543"/>
              <a:gd name="connsiteX108" fmla="*/ 5689600 w 5736430"/>
              <a:gd name="connsiteY108" fmla="*/ 1335314 h 2583543"/>
              <a:gd name="connsiteX109" fmla="*/ 5704114 w 5736430"/>
              <a:gd name="connsiteY109" fmla="*/ 1204685 h 2583543"/>
              <a:gd name="connsiteX110" fmla="*/ 5733142 w 5736430"/>
              <a:gd name="connsiteY110" fmla="*/ 1117600 h 2583543"/>
              <a:gd name="connsiteX111" fmla="*/ 5718628 w 5736430"/>
              <a:gd name="connsiteY111" fmla="*/ 986971 h 2583543"/>
              <a:gd name="connsiteX112" fmla="*/ 5573485 w 5736430"/>
              <a:gd name="connsiteY112" fmla="*/ 972457 h 2583543"/>
              <a:gd name="connsiteX113" fmla="*/ 5486400 w 5736430"/>
              <a:gd name="connsiteY113" fmla="*/ 943428 h 2583543"/>
              <a:gd name="connsiteX114" fmla="*/ 5442857 w 5736430"/>
              <a:gd name="connsiteY114" fmla="*/ 928914 h 2583543"/>
              <a:gd name="connsiteX115" fmla="*/ 5399314 w 5736430"/>
              <a:gd name="connsiteY115" fmla="*/ 914400 h 2583543"/>
              <a:gd name="connsiteX116" fmla="*/ 5370285 w 5736430"/>
              <a:gd name="connsiteY116" fmla="*/ 449943 h 2583543"/>
              <a:gd name="connsiteX117" fmla="*/ 5341257 w 5736430"/>
              <a:gd name="connsiteY117" fmla="*/ 362857 h 2583543"/>
              <a:gd name="connsiteX118" fmla="*/ 5326742 w 5736430"/>
              <a:gd name="connsiteY118" fmla="*/ 319314 h 2583543"/>
              <a:gd name="connsiteX119" fmla="*/ 5283200 w 5736430"/>
              <a:gd name="connsiteY119" fmla="*/ 275771 h 2583543"/>
              <a:gd name="connsiteX120" fmla="*/ 5225142 w 5736430"/>
              <a:gd name="connsiteY120" fmla="*/ 130628 h 2583543"/>
              <a:gd name="connsiteX121" fmla="*/ 5210628 w 5736430"/>
              <a:gd name="connsiteY121" fmla="*/ 87085 h 2583543"/>
              <a:gd name="connsiteX122" fmla="*/ 5167085 w 5736430"/>
              <a:gd name="connsiteY122" fmla="*/ 58057 h 2583543"/>
              <a:gd name="connsiteX123" fmla="*/ 5109028 w 5736430"/>
              <a:gd name="connsiteY123" fmla="*/ 0 h 2583543"/>
              <a:gd name="connsiteX124" fmla="*/ 5094514 w 5736430"/>
              <a:gd name="connsiteY124" fmla="*/ 0 h 2583543"/>
              <a:gd name="connsiteX125" fmla="*/ 4194628 w 5736430"/>
              <a:gd name="connsiteY125" fmla="*/ 29028 h 2583543"/>
              <a:gd name="connsiteX126" fmla="*/ 4151085 w 5736430"/>
              <a:gd name="connsiteY126" fmla="*/ 43543 h 2583543"/>
              <a:gd name="connsiteX127" fmla="*/ 4064000 w 5736430"/>
              <a:gd name="connsiteY127" fmla="*/ 58057 h 2583543"/>
              <a:gd name="connsiteX128" fmla="*/ 3875314 w 5736430"/>
              <a:gd name="connsiteY128" fmla="*/ 87085 h 2583543"/>
              <a:gd name="connsiteX129" fmla="*/ 3817257 w 5736430"/>
              <a:gd name="connsiteY129" fmla="*/ 101600 h 2583543"/>
              <a:gd name="connsiteX130" fmla="*/ 3773714 w 5736430"/>
              <a:gd name="connsiteY130" fmla="*/ 116114 h 2583543"/>
              <a:gd name="connsiteX131" fmla="*/ 3628571 w 5736430"/>
              <a:gd name="connsiteY131" fmla="*/ 130628 h 2583543"/>
              <a:gd name="connsiteX132" fmla="*/ 3512457 w 5736430"/>
              <a:gd name="connsiteY132" fmla="*/ 159657 h 2583543"/>
              <a:gd name="connsiteX133" fmla="*/ 3425371 w 5736430"/>
              <a:gd name="connsiteY133" fmla="*/ 203200 h 2583543"/>
              <a:gd name="connsiteX134" fmla="*/ 3439885 w 5736430"/>
              <a:gd name="connsiteY134" fmla="*/ 159657 h 2583543"/>
              <a:gd name="connsiteX0" fmla="*/ 3439885 w 5736430"/>
              <a:gd name="connsiteY0" fmla="*/ 159657 h 2603552"/>
              <a:gd name="connsiteX1" fmla="*/ 3439885 w 5736430"/>
              <a:gd name="connsiteY1" fmla="*/ 159657 h 2603552"/>
              <a:gd name="connsiteX2" fmla="*/ 3323771 w 5736430"/>
              <a:gd name="connsiteY2" fmla="*/ 319314 h 2603552"/>
              <a:gd name="connsiteX3" fmla="*/ 3294742 w 5736430"/>
              <a:gd name="connsiteY3" fmla="*/ 362857 h 2603552"/>
              <a:gd name="connsiteX4" fmla="*/ 3193142 w 5736430"/>
              <a:gd name="connsiteY4" fmla="*/ 464457 h 2603552"/>
              <a:gd name="connsiteX5" fmla="*/ 3149600 w 5736430"/>
              <a:gd name="connsiteY5" fmla="*/ 493485 h 2603552"/>
              <a:gd name="connsiteX6" fmla="*/ 2946400 w 5736430"/>
              <a:gd name="connsiteY6" fmla="*/ 508000 h 2603552"/>
              <a:gd name="connsiteX7" fmla="*/ 2902857 w 5736430"/>
              <a:gd name="connsiteY7" fmla="*/ 522514 h 2603552"/>
              <a:gd name="connsiteX8" fmla="*/ 2859314 w 5736430"/>
              <a:gd name="connsiteY8" fmla="*/ 551543 h 2603552"/>
              <a:gd name="connsiteX9" fmla="*/ 2598057 w 5736430"/>
              <a:gd name="connsiteY9" fmla="*/ 566057 h 2603552"/>
              <a:gd name="connsiteX10" fmla="*/ 2467428 w 5736430"/>
              <a:gd name="connsiteY10" fmla="*/ 624114 h 2603552"/>
              <a:gd name="connsiteX11" fmla="*/ 2423885 w 5736430"/>
              <a:gd name="connsiteY11" fmla="*/ 638628 h 2603552"/>
              <a:gd name="connsiteX12" fmla="*/ 2351314 w 5736430"/>
              <a:gd name="connsiteY12" fmla="*/ 711200 h 2603552"/>
              <a:gd name="connsiteX13" fmla="*/ 2322285 w 5736430"/>
              <a:gd name="connsiteY13" fmla="*/ 754743 h 2603552"/>
              <a:gd name="connsiteX14" fmla="*/ 2278742 w 5736430"/>
              <a:gd name="connsiteY14" fmla="*/ 783771 h 2603552"/>
              <a:gd name="connsiteX15" fmla="*/ 2235200 w 5736430"/>
              <a:gd name="connsiteY15" fmla="*/ 827314 h 2603552"/>
              <a:gd name="connsiteX16" fmla="*/ 2191657 w 5736430"/>
              <a:gd name="connsiteY16" fmla="*/ 885371 h 2603552"/>
              <a:gd name="connsiteX17" fmla="*/ 2191657 w 5736430"/>
              <a:gd name="connsiteY17" fmla="*/ 870857 h 2603552"/>
              <a:gd name="connsiteX18" fmla="*/ 2104571 w 5736430"/>
              <a:gd name="connsiteY18" fmla="*/ 769257 h 2603552"/>
              <a:gd name="connsiteX19" fmla="*/ 2002971 w 5736430"/>
              <a:gd name="connsiteY19" fmla="*/ 754743 h 2603552"/>
              <a:gd name="connsiteX20" fmla="*/ 1509485 w 5736430"/>
              <a:gd name="connsiteY20" fmla="*/ 769257 h 2603552"/>
              <a:gd name="connsiteX21" fmla="*/ 1436914 w 5736430"/>
              <a:gd name="connsiteY21" fmla="*/ 841828 h 2603552"/>
              <a:gd name="connsiteX22" fmla="*/ 1393371 w 5736430"/>
              <a:gd name="connsiteY22" fmla="*/ 885371 h 2603552"/>
              <a:gd name="connsiteX23" fmla="*/ 1364342 w 5736430"/>
              <a:gd name="connsiteY23" fmla="*/ 928914 h 2603552"/>
              <a:gd name="connsiteX24" fmla="*/ 1277257 w 5736430"/>
              <a:gd name="connsiteY24" fmla="*/ 957943 h 2603552"/>
              <a:gd name="connsiteX25" fmla="*/ 1190171 w 5736430"/>
              <a:gd name="connsiteY25" fmla="*/ 986971 h 2603552"/>
              <a:gd name="connsiteX26" fmla="*/ 1146628 w 5736430"/>
              <a:gd name="connsiteY26" fmla="*/ 1001485 h 2603552"/>
              <a:gd name="connsiteX27" fmla="*/ 1059542 w 5736430"/>
              <a:gd name="connsiteY27" fmla="*/ 1016000 h 2603552"/>
              <a:gd name="connsiteX28" fmla="*/ 856342 w 5736430"/>
              <a:gd name="connsiteY28" fmla="*/ 1045028 h 2603552"/>
              <a:gd name="connsiteX29" fmla="*/ 812800 w 5736430"/>
              <a:gd name="connsiteY29" fmla="*/ 1059543 h 2603552"/>
              <a:gd name="connsiteX30" fmla="*/ 798285 w 5736430"/>
              <a:gd name="connsiteY30" fmla="*/ 1103085 h 2603552"/>
              <a:gd name="connsiteX31" fmla="*/ 740228 w 5736430"/>
              <a:gd name="connsiteY31" fmla="*/ 1117600 h 2603552"/>
              <a:gd name="connsiteX32" fmla="*/ 696685 w 5736430"/>
              <a:gd name="connsiteY32" fmla="*/ 1132114 h 2603552"/>
              <a:gd name="connsiteX33" fmla="*/ 609600 w 5736430"/>
              <a:gd name="connsiteY33" fmla="*/ 1175657 h 2603552"/>
              <a:gd name="connsiteX34" fmla="*/ 522514 w 5736430"/>
              <a:gd name="connsiteY34" fmla="*/ 1248228 h 2603552"/>
              <a:gd name="connsiteX35" fmla="*/ 464457 w 5736430"/>
              <a:gd name="connsiteY35" fmla="*/ 1277257 h 2603552"/>
              <a:gd name="connsiteX36" fmla="*/ 420914 w 5736430"/>
              <a:gd name="connsiteY36" fmla="*/ 1306285 h 2603552"/>
              <a:gd name="connsiteX37" fmla="*/ 377371 w 5736430"/>
              <a:gd name="connsiteY37" fmla="*/ 1320800 h 2603552"/>
              <a:gd name="connsiteX38" fmla="*/ 290285 w 5736430"/>
              <a:gd name="connsiteY38" fmla="*/ 1378857 h 2603552"/>
              <a:gd name="connsiteX39" fmla="*/ 246742 w 5736430"/>
              <a:gd name="connsiteY39" fmla="*/ 1407885 h 2603552"/>
              <a:gd name="connsiteX40" fmla="*/ 203200 w 5736430"/>
              <a:gd name="connsiteY40" fmla="*/ 1436914 h 2603552"/>
              <a:gd name="connsiteX41" fmla="*/ 116114 w 5736430"/>
              <a:gd name="connsiteY41" fmla="*/ 1567543 h 2603552"/>
              <a:gd name="connsiteX42" fmla="*/ 87085 w 5736430"/>
              <a:gd name="connsiteY42" fmla="*/ 1611085 h 2603552"/>
              <a:gd name="connsiteX43" fmla="*/ 72571 w 5736430"/>
              <a:gd name="connsiteY43" fmla="*/ 1654628 h 2603552"/>
              <a:gd name="connsiteX44" fmla="*/ 0 w 5736430"/>
              <a:gd name="connsiteY44" fmla="*/ 1785257 h 2603552"/>
              <a:gd name="connsiteX45" fmla="*/ 58057 w 5736430"/>
              <a:gd name="connsiteY45" fmla="*/ 1915885 h 2603552"/>
              <a:gd name="connsiteX46" fmla="*/ 101600 w 5736430"/>
              <a:gd name="connsiteY46" fmla="*/ 2002971 h 2603552"/>
              <a:gd name="connsiteX47" fmla="*/ 116114 w 5736430"/>
              <a:gd name="connsiteY47" fmla="*/ 2046514 h 2603552"/>
              <a:gd name="connsiteX48" fmla="*/ 159657 w 5736430"/>
              <a:gd name="connsiteY48" fmla="*/ 2075543 h 2603552"/>
              <a:gd name="connsiteX49" fmla="*/ 188685 w 5736430"/>
              <a:gd name="connsiteY49" fmla="*/ 2119085 h 2603552"/>
              <a:gd name="connsiteX50" fmla="*/ 275771 w 5736430"/>
              <a:gd name="connsiteY50" fmla="*/ 2162628 h 2603552"/>
              <a:gd name="connsiteX51" fmla="*/ 362857 w 5736430"/>
              <a:gd name="connsiteY51" fmla="*/ 2235200 h 2603552"/>
              <a:gd name="connsiteX52" fmla="*/ 406400 w 5736430"/>
              <a:gd name="connsiteY52" fmla="*/ 2278743 h 2603552"/>
              <a:gd name="connsiteX53" fmla="*/ 449942 w 5736430"/>
              <a:gd name="connsiteY53" fmla="*/ 2293257 h 2603552"/>
              <a:gd name="connsiteX54" fmla="*/ 493485 w 5736430"/>
              <a:gd name="connsiteY54" fmla="*/ 2322285 h 2603552"/>
              <a:gd name="connsiteX55" fmla="*/ 586014 w 5736430"/>
              <a:gd name="connsiteY55" fmla="*/ 2414814 h 2603552"/>
              <a:gd name="connsiteX56" fmla="*/ 642257 w 5736430"/>
              <a:gd name="connsiteY56" fmla="*/ 2454728 h 2603552"/>
              <a:gd name="connsiteX57" fmla="*/ 647700 w 5736430"/>
              <a:gd name="connsiteY57" fmla="*/ 2427514 h 2603552"/>
              <a:gd name="connsiteX58" fmla="*/ 743857 w 5736430"/>
              <a:gd name="connsiteY58" fmla="*/ 2442028 h 2603552"/>
              <a:gd name="connsiteX59" fmla="*/ 885371 w 5736430"/>
              <a:gd name="connsiteY59" fmla="*/ 2443843 h 2603552"/>
              <a:gd name="connsiteX60" fmla="*/ 1074057 w 5736430"/>
              <a:gd name="connsiteY60" fmla="*/ 2380343 h 2603552"/>
              <a:gd name="connsiteX61" fmla="*/ 1074057 w 5736430"/>
              <a:gd name="connsiteY61" fmla="*/ 2351314 h 2603552"/>
              <a:gd name="connsiteX62" fmla="*/ 1190171 w 5736430"/>
              <a:gd name="connsiteY62" fmla="*/ 2394857 h 2603552"/>
              <a:gd name="connsiteX63" fmla="*/ 1233714 w 5736430"/>
              <a:gd name="connsiteY63" fmla="*/ 2423885 h 2603552"/>
              <a:gd name="connsiteX64" fmla="*/ 1320800 w 5736430"/>
              <a:gd name="connsiteY64" fmla="*/ 2452914 h 2603552"/>
              <a:gd name="connsiteX65" fmla="*/ 1387928 w 5736430"/>
              <a:gd name="connsiteY65" fmla="*/ 2518228 h 2603552"/>
              <a:gd name="connsiteX66" fmla="*/ 1429657 w 5736430"/>
              <a:gd name="connsiteY66" fmla="*/ 2574471 h 2603552"/>
              <a:gd name="connsiteX67" fmla="*/ 1511300 w 5736430"/>
              <a:gd name="connsiteY67" fmla="*/ 2603500 h 2603552"/>
              <a:gd name="connsiteX68" fmla="*/ 1770742 w 5736430"/>
              <a:gd name="connsiteY68" fmla="*/ 2583543 h 2603552"/>
              <a:gd name="connsiteX69" fmla="*/ 2349500 w 5736430"/>
              <a:gd name="connsiteY69" fmla="*/ 2540000 h 2603552"/>
              <a:gd name="connsiteX70" fmla="*/ 2452914 w 5736430"/>
              <a:gd name="connsiteY70" fmla="*/ 2525485 h 2603552"/>
              <a:gd name="connsiteX71" fmla="*/ 2536371 w 5736430"/>
              <a:gd name="connsiteY71" fmla="*/ 2574471 h 2603552"/>
              <a:gd name="connsiteX72" fmla="*/ 2755900 w 5736430"/>
              <a:gd name="connsiteY72" fmla="*/ 2572657 h 2603552"/>
              <a:gd name="connsiteX73" fmla="*/ 2815771 w 5736430"/>
              <a:gd name="connsiteY73" fmla="*/ 2545443 h 2603552"/>
              <a:gd name="connsiteX74" fmla="*/ 3002642 w 5736430"/>
              <a:gd name="connsiteY74" fmla="*/ 2554514 h 2603552"/>
              <a:gd name="connsiteX75" fmla="*/ 3093357 w 5736430"/>
              <a:gd name="connsiteY75" fmla="*/ 2523671 h 2603552"/>
              <a:gd name="connsiteX76" fmla="*/ 3156857 w 5736430"/>
              <a:gd name="connsiteY76" fmla="*/ 2498271 h 2603552"/>
              <a:gd name="connsiteX77" fmla="*/ 3321957 w 5736430"/>
              <a:gd name="connsiteY77" fmla="*/ 2483757 h 2603552"/>
              <a:gd name="connsiteX78" fmla="*/ 3340100 w 5736430"/>
              <a:gd name="connsiteY78" fmla="*/ 2469243 h 2603552"/>
              <a:gd name="connsiteX79" fmla="*/ 3410857 w 5736430"/>
              <a:gd name="connsiteY79" fmla="*/ 2505528 h 2603552"/>
              <a:gd name="connsiteX80" fmla="*/ 3454400 w 5736430"/>
              <a:gd name="connsiteY80" fmla="*/ 2452914 h 2603552"/>
              <a:gd name="connsiteX81" fmla="*/ 3537857 w 5736430"/>
              <a:gd name="connsiteY81" fmla="*/ 2438400 h 2603552"/>
              <a:gd name="connsiteX82" fmla="*/ 3610428 w 5736430"/>
              <a:gd name="connsiteY82" fmla="*/ 2436585 h 2603552"/>
              <a:gd name="connsiteX83" fmla="*/ 3659414 w 5736430"/>
              <a:gd name="connsiteY83" fmla="*/ 2394857 h 2603552"/>
              <a:gd name="connsiteX84" fmla="*/ 3831771 w 5736430"/>
              <a:gd name="connsiteY84" fmla="*/ 2291443 h 2603552"/>
              <a:gd name="connsiteX85" fmla="*/ 3947885 w 5736430"/>
              <a:gd name="connsiteY85" fmla="*/ 2177143 h 2603552"/>
              <a:gd name="connsiteX86" fmla="*/ 3991428 w 5736430"/>
              <a:gd name="connsiteY86" fmla="*/ 2148114 h 2603552"/>
              <a:gd name="connsiteX87" fmla="*/ 4122057 w 5736430"/>
              <a:gd name="connsiteY87" fmla="*/ 2162628 h 2603552"/>
              <a:gd name="connsiteX88" fmla="*/ 4209142 w 5736430"/>
              <a:gd name="connsiteY88" fmla="*/ 2177143 h 2603552"/>
              <a:gd name="connsiteX89" fmla="*/ 4455885 w 5736430"/>
              <a:gd name="connsiteY89" fmla="*/ 2162628 h 2603552"/>
              <a:gd name="connsiteX90" fmla="*/ 4499428 w 5736430"/>
              <a:gd name="connsiteY90" fmla="*/ 2133600 h 2603552"/>
              <a:gd name="connsiteX91" fmla="*/ 4572000 w 5736430"/>
              <a:gd name="connsiteY91" fmla="*/ 2061028 h 2603552"/>
              <a:gd name="connsiteX92" fmla="*/ 4630057 w 5736430"/>
              <a:gd name="connsiteY92" fmla="*/ 1973943 h 2603552"/>
              <a:gd name="connsiteX93" fmla="*/ 4630057 w 5736430"/>
              <a:gd name="connsiteY93" fmla="*/ 1973943 h 2603552"/>
              <a:gd name="connsiteX94" fmla="*/ 4760685 w 5736430"/>
              <a:gd name="connsiteY94" fmla="*/ 1944914 h 2603552"/>
              <a:gd name="connsiteX95" fmla="*/ 4920342 w 5736430"/>
              <a:gd name="connsiteY95" fmla="*/ 1930400 h 2603552"/>
              <a:gd name="connsiteX96" fmla="*/ 4963885 w 5736430"/>
              <a:gd name="connsiteY96" fmla="*/ 1901371 h 2603552"/>
              <a:gd name="connsiteX97" fmla="*/ 5007428 w 5736430"/>
              <a:gd name="connsiteY97" fmla="*/ 1886857 h 2603552"/>
              <a:gd name="connsiteX98" fmla="*/ 5094514 w 5736430"/>
              <a:gd name="connsiteY98" fmla="*/ 1828800 h 2603552"/>
              <a:gd name="connsiteX99" fmla="*/ 5109028 w 5736430"/>
              <a:gd name="connsiteY99" fmla="*/ 1785257 h 2603552"/>
              <a:gd name="connsiteX100" fmla="*/ 5109028 w 5736430"/>
              <a:gd name="connsiteY100" fmla="*/ 1785257 h 2603552"/>
              <a:gd name="connsiteX101" fmla="*/ 5297714 w 5736430"/>
              <a:gd name="connsiteY101" fmla="*/ 1741714 h 2603552"/>
              <a:gd name="connsiteX102" fmla="*/ 5341257 w 5736430"/>
              <a:gd name="connsiteY102" fmla="*/ 1727200 h 2603552"/>
              <a:gd name="connsiteX103" fmla="*/ 5471885 w 5736430"/>
              <a:gd name="connsiteY103" fmla="*/ 1698171 h 2603552"/>
              <a:gd name="connsiteX104" fmla="*/ 5558971 w 5736430"/>
              <a:gd name="connsiteY104" fmla="*/ 1640114 h 2603552"/>
              <a:gd name="connsiteX105" fmla="*/ 5675085 w 5736430"/>
              <a:gd name="connsiteY105" fmla="*/ 1596571 h 2603552"/>
              <a:gd name="connsiteX106" fmla="*/ 5675085 w 5736430"/>
              <a:gd name="connsiteY106" fmla="*/ 1582057 h 2603552"/>
              <a:gd name="connsiteX107" fmla="*/ 5689600 w 5736430"/>
              <a:gd name="connsiteY107" fmla="*/ 1335314 h 2603552"/>
              <a:gd name="connsiteX108" fmla="*/ 5689600 w 5736430"/>
              <a:gd name="connsiteY108" fmla="*/ 1335314 h 2603552"/>
              <a:gd name="connsiteX109" fmla="*/ 5704114 w 5736430"/>
              <a:gd name="connsiteY109" fmla="*/ 1204685 h 2603552"/>
              <a:gd name="connsiteX110" fmla="*/ 5733142 w 5736430"/>
              <a:gd name="connsiteY110" fmla="*/ 1117600 h 2603552"/>
              <a:gd name="connsiteX111" fmla="*/ 5718628 w 5736430"/>
              <a:gd name="connsiteY111" fmla="*/ 986971 h 2603552"/>
              <a:gd name="connsiteX112" fmla="*/ 5573485 w 5736430"/>
              <a:gd name="connsiteY112" fmla="*/ 972457 h 2603552"/>
              <a:gd name="connsiteX113" fmla="*/ 5486400 w 5736430"/>
              <a:gd name="connsiteY113" fmla="*/ 943428 h 2603552"/>
              <a:gd name="connsiteX114" fmla="*/ 5442857 w 5736430"/>
              <a:gd name="connsiteY114" fmla="*/ 928914 h 2603552"/>
              <a:gd name="connsiteX115" fmla="*/ 5399314 w 5736430"/>
              <a:gd name="connsiteY115" fmla="*/ 914400 h 2603552"/>
              <a:gd name="connsiteX116" fmla="*/ 5370285 w 5736430"/>
              <a:gd name="connsiteY116" fmla="*/ 449943 h 2603552"/>
              <a:gd name="connsiteX117" fmla="*/ 5341257 w 5736430"/>
              <a:gd name="connsiteY117" fmla="*/ 362857 h 2603552"/>
              <a:gd name="connsiteX118" fmla="*/ 5326742 w 5736430"/>
              <a:gd name="connsiteY118" fmla="*/ 319314 h 2603552"/>
              <a:gd name="connsiteX119" fmla="*/ 5283200 w 5736430"/>
              <a:gd name="connsiteY119" fmla="*/ 275771 h 2603552"/>
              <a:gd name="connsiteX120" fmla="*/ 5225142 w 5736430"/>
              <a:gd name="connsiteY120" fmla="*/ 130628 h 2603552"/>
              <a:gd name="connsiteX121" fmla="*/ 5210628 w 5736430"/>
              <a:gd name="connsiteY121" fmla="*/ 87085 h 2603552"/>
              <a:gd name="connsiteX122" fmla="*/ 5167085 w 5736430"/>
              <a:gd name="connsiteY122" fmla="*/ 58057 h 2603552"/>
              <a:gd name="connsiteX123" fmla="*/ 5109028 w 5736430"/>
              <a:gd name="connsiteY123" fmla="*/ 0 h 2603552"/>
              <a:gd name="connsiteX124" fmla="*/ 5094514 w 5736430"/>
              <a:gd name="connsiteY124" fmla="*/ 0 h 2603552"/>
              <a:gd name="connsiteX125" fmla="*/ 4194628 w 5736430"/>
              <a:gd name="connsiteY125" fmla="*/ 29028 h 2603552"/>
              <a:gd name="connsiteX126" fmla="*/ 4151085 w 5736430"/>
              <a:gd name="connsiteY126" fmla="*/ 43543 h 2603552"/>
              <a:gd name="connsiteX127" fmla="*/ 4064000 w 5736430"/>
              <a:gd name="connsiteY127" fmla="*/ 58057 h 2603552"/>
              <a:gd name="connsiteX128" fmla="*/ 3875314 w 5736430"/>
              <a:gd name="connsiteY128" fmla="*/ 87085 h 2603552"/>
              <a:gd name="connsiteX129" fmla="*/ 3817257 w 5736430"/>
              <a:gd name="connsiteY129" fmla="*/ 101600 h 2603552"/>
              <a:gd name="connsiteX130" fmla="*/ 3773714 w 5736430"/>
              <a:gd name="connsiteY130" fmla="*/ 116114 h 2603552"/>
              <a:gd name="connsiteX131" fmla="*/ 3628571 w 5736430"/>
              <a:gd name="connsiteY131" fmla="*/ 130628 h 2603552"/>
              <a:gd name="connsiteX132" fmla="*/ 3512457 w 5736430"/>
              <a:gd name="connsiteY132" fmla="*/ 159657 h 2603552"/>
              <a:gd name="connsiteX133" fmla="*/ 3425371 w 5736430"/>
              <a:gd name="connsiteY133" fmla="*/ 203200 h 2603552"/>
              <a:gd name="connsiteX134" fmla="*/ 3439885 w 5736430"/>
              <a:gd name="connsiteY134" fmla="*/ 159657 h 2603552"/>
              <a:gd name="connsiteX0" fmla="*/ 3439885 w 5736430"/>
              <a:gd name="connsiteY0" fmla="*/ 159657 h 2603552"/>
              <a:gd name="connsiteX1" fmla="*/ 3439885 w 5736430"/>
              <a:gd name="connsiteY1" fmla="*/ 159657 h 2603552"/>
              <a:gd name="connsiteX2" fmla="*/ 3323771 w 5736430"/>
              <a:gd name="connsiteY2" fmla="*/ 319314 h 2603552"/>
              <a:gd name="connsiteX3" fmla="*/ 3294742 w 5736430"/>
              <a:gd name="connsiteY3" fmla="*/ 362857 h 2603552"/>
              <a:gd name="connsiteX4" fmla="*/ 3193142 w 5736430"/>
              <a:gd name="connsiteY4" fmla="*/ 464457 h 2603552"/>
              <a:gd name="connsiteX5" fmla="*/ 3149600 w 5736430"/>
              <a:gd name="connsiteY5" fmla="*/ 493485 h 2603552"/>
              <a:gd name="connsiteX6" fmla="*/ 2946400 w 5736430"/>
              <a:gd name="connsiteY6" fmla="*/ 508000 h 2603552"/>
              <a:gd name="connsiteX7" fmla="*/ 2902857 w 5736430"/>
              <a:gd name="connsiteY7" fmla="*/ 522514 h 2603552"/>
              <a:gd name="connsiteX8" fmla="*/ 2859314 w 5736430"/>
              <a:gd name="connsiteY8" fmla="*/ 551543 h 2603552"/>
              <a:gd name="connsiteX9" fmla="*/ 2598057 w 5736430"/>
              <a:gd name="connsiteY9" fmla="*/ 566057 h 2603552"/>
              <a:gd name="connsiteX10" fmla="*/ 2467428 w 5736430"/>
              <a:gd name="connsiteY10" fmla="*/ 624114 h 2603552"/>
              <a:gd name="connsiteX11" fmla="*/ 2423885 w 5736430"/>
              <a:gd name="connsiteY11" fmla="*/ 638628 h 2603552"/>
              <a:gd name="connsiteX12" fmla="*/ 2351314 w 5736430"/>
              <a:gd name="connsiteY12" fmla="*/ 711200 h 2603552"/>
              <a:gd name="connsiteX13" fmla="*/ 2322285 w 5736430"/>
              <a:gd name="connsiteY13" fmla="*/ 754743 h 2603552"/>
              <a:gd name="connsiteX14" fmla="*/ 2278742 w 5736430"/>
              <a:gd name="connsiteY14" fmla="*/ 783771 h 2603552"/>
              <a:gd name="connsiteX15" fmla="*/ 2235200 w 5736430"/>
              <a:gd name="connsiteY15" fmla="*/ 827314 h 2603552"/>
              <a:gd name="connsiteX16" fmla="*/ 2191657 w 5736430"/>
              <a:gd name="connsiteY16" fmla="*/ 885371 h 2603552"/>
              <a:gd name="connsiteX17" fmla="*/ 2191657 w 5736430"/>
              <a:gd name="connsiteY17" fmla="*/ 870857 h 2603552"/>
              <a:gd name="connsiteX18" fmla="*/ 2104571 w 5736430"/>
              <a:gd name="connsiteY18" fmla="*/ 769257 h 2603552"/>
              <a:gd name="connsiteX19" fmla="*/ 2002971 w 5736430"/>
              <a:gd name="connsiteY19" fmla="*/ 754743 h 2603552"/>
              <a:gd name="connsiteX20" fmla="*/ 1509485 w 5736430"/>
              <a:gd name="connsiteY20" fmla="*/ 769257 h 2603552"/>
              <a:gd name="connsiteX21" fmla="*/ 1436914 w 5736430"/>
              <a:gd name="connsiteY21" fmla="*/ 841828 h 2603552"/>
              <a:gd name="connsiteX22" fmla="*/ 1393371 w 5736430"/>
              <a:gd name="connsiteY22" fmla="*/ 885371 h 2603552"/>
              <a:gd name="connsiteX23" fmla="*/ 1364342 w 5736430"/>
              <a:gd name="connsiteY23" fmla="*/ 928914 h 2603552"/>
              <a:gd name="connsiteX24" fmla="*/ 1277257 w 5736430"/>
              <a:gd name="connsiteY24" fmla="*/ 957943 h 2603552"/>
              <a:gd name="connsiteX25" fmla="*/ 1190171 w 5736430"/>
              <a:gd name="connsiteY25" fmla="*/ 986971 h 2603552"/>
              <a:gd name="connsiteX26" fmla="*/ 1146628 w 5736430"/>
              <a:gd name="connsiteY26" fmla="*/ 1001485 h 2603552"/>
              <a:gd name="connsiteX27" fmla="*/ 1059542 w 5736430"/>
              <a:gd name="connsiteY27" fmla="*/ 1016000 h 2603552"/>
              <a:gd name="connsiteX28" fmla="*/ 856342 w 5736430"/>
              <a:gd name="connsiteY28" fmla="*/ 1045028 h 2603552"/>
              <a:gd name="connsiteX29" fmla="*/ 812800 w 5736430"/>
              <a:gd name="connsiteY29" fmla="*/ 1059543 h 2603552"/>
              <a:gd name="connsiteX30" fmla="*/ 798285 w 5736430"/>
              <a:gd name="connsiteY30" fmla="*/ 1103085 h 2603552"/>
              <a:gd name="connsiteX31" fmla="*/ 740228 w 5736430"/>
              <a:gd name="connsiteY31" fmla="*/ 1117600 h 2603552"/>
              <a:gd name="connsiteX32" fmla="*/ 696685 w 5736430"/>
              <a:gd name="connsiteY32" fmla="*/ 1132114 h 2603552"/>
              <a:gd name="connsiteX33" fmla="*/ 609600 w 5736430"/>
              <a:gd name="connsiteY33" fmla="*/ 1175657 h 2603552"/>
              <a:gd name="connsiteX34" fmla="*/ 522514 w 5736430"/>
              <a:gd name="connsiteY34" fmla="*/ 1248228 h 2603552"/>
              <a:gd name="connsiteX35" fmla="*/ 464457 w 5736430"/>
              <a:gd name="connsiteY35" fmla="*/ 1277257 h 2603552"/>
              <a:gd name="connsiteX36" fmla="*/ 420914 w 5736430"/>
              <a:gd name="connsiteY36" fmla="*/ 1306285 h 2603552"/>
              <a:gd name="connsiteX37" fmla="*/ 377371 w 5736430"/>
              <a:gd name="connsiteY37" fmla="*/ 1320800 h 2603552"/>
              <a:gd name="connsiteX38" fmla="*/ 290285 w 5736430"/>
              <a:gd name="connsiteY38" fmla="*/ 1378857 h 2603552"/>
              <a:gd name="connsiteX39" fmla="*/ 246742 w 5736430"/>
              <a:gd name="connsiteY39" fmla="*/ 1407885 h 2603552"/>
              <a:gd name="connsiteX40" fmla="*/ 203200 w 5736430"/>
              <a:gd name="connsiteY40" fmla="*/ 1436914 h 2603552"/>
              <a:gd name="connsiteX41" fmla="*/ 116114 w 5736430"/>
              <a:gd name="connsiteY41" fmla="*/ 1567543 h 2603552"/>
              <a:gd name="connsiteX42" fmla="*/ 87085 w 5736430"/>
              <a:gd name="connsiteY42" fmla="*/ 1611085 h 2603552"/>
              <a:gd name="connsiteX43" fmla="*/ 72571 w 5736430"/>
              <a:gd name="connsiteY43" fmla="*/ 1654628 h 2603552"/>
              <a:gd name="connsiteX44" fmla="*/ 0 w 5736430"/>
              <a:gd name="connsiteY44" fmla="*/ 1785257 h 2603552"/>
              <a:gd name="connsiteX45" fmla="*/ 58057 w 5736430"/>
              <a:gd name="connsiteY45" fmla="*/ 1915885 h 2603552"/>
              <a:gd name="connsiteX46" fmla="*/ 101600 w 5736430"/>
              <a:gd name="connsiteY46" fmla="*/ 2002971 h 2603552"/>
              <a:gd name="connsiteX47" fmla="*/ 116114 w 5736430"/>
              <a:gd name="connsiteY47" fmla="*/ 2046514 h 2603552"/>
              <a:gd name="connsiteX48" fmla="*/ 159657 w 5736430"/>
              <a:gd name="connsiteY48" fmla="*/ 2075543 h 2603552"/>
              <a:gd name="connsiteX49" fmla="*/ 188685 w 5736430"/>
              <a:gd name="connsiteY49" fmla="*/ 2119085 h 2603552"/>
              <a:gd name="connsiteX50" fmla="*/ 275771 w 5736430"/>
              <a:gd name="connsiteY50" fmla="*/ 2162628 h 2603552"/>
              <a:gd name="connsiteX51" fmla="*/ 362857 w 5736430"/>
              <a:gd name="connsiteY51" fmla="*/ 2235200 h 2603552"/>
              <a:gd name="connsiteX52" fmla="*/ 406400 w 5736430"/>
              <a:gd name="connsiteY52" fmla="*/ 2278743 h 2603552"/>
              <a:gd name="connsiteX53" fmla="*/ 449942 w 5736430"/>
              <a:gd name="connsiteY53" fmla="*/ 2293257 h 2603552"/>
              <a:gd name="connsiteX54" fmla="*/ 493485 w 5736430"/>
              <a:gd name="connsiteY54" fmla="*/ 2322285 h 2603552"/>
              <a:gd name="connsiteX55" fmla="*/ 586014 w 5736430"/>
              <a:gd name="connsiteY55" fmla="*/ 2414814 h 2603552"/>
              <a:gd name="connsiteX56" fmla="*/ 642257 w 5736430"/>
              <a:gd name="connsiteY56" fmla="*/ 2454728 h 2603552"/>
              <a:gd name="connsiteX57" fmla="*/ 647700 w 5736430"/>
              <a:gd name="connsiteY57" fmla="*/ 2427514 h 2603552"/>
              <a:gd name="connsiteX58" fmla="*/ 743857 w 5736430"/>
              <a:gd name="connsiteY58" fmla="*/ 2442028 h 2603552"/>
              <a:gd name="connsiteX59" fmla="*/ 885371 w 5736430"/>
              <a:gd name="connsiteY59" fmla="*/ 2443843 h 2603552"/>
              <a:gd name="connsiteX60" fmla="*/ 1074057 w 5736430"/>
              <a:gd name="connsiteY60" fmla="*/ 2380343 h 2603552"/>
              <a:gd name="connsiteX61" fmla="*/ 1074057 w 5736430"/>
              <a:gd name="connsiteY61" fmla="*/ 2351314 h 2603552"/>
              <a:gd name="connsiteX62" fmla="*/ 1190171 w 5736430"/>
              <a:gd name="connsiteY62" fmla="*/ 2394857 h 2603552"/>
              <a:gd name="connsiteX63" fmla="*/ 1233714 w 5736430"/>
              <a:gd name="connsiteY63" fmla="*/ 2423885 h 2603552"/>
              <a:gd name="connsiteX64" fmla="*/ 1308100 w 5736430"/>
              <a:gd name="connsiteY64" fmla="*/ 2503714 h 2603552"/>
              <a:gd name="connsiteX65" fmla="*/ 1387928 w 5736430"/>
              <a:gd name="connsiteY65" fmla="*/ 2518228 h 2603552"/>
              <a:gd name="connsiteX66" fmla="*/ 1429657 w 5736430"/>
              <a:gd name="connsiteY66" fmla="*/ 2574471 h 2603552"/>
              <a:gd name="connsiteX67" fmla="*/ 1511300 w 5736430"/>
              <a:gd name="connsiteY67" fmla="*/ 2603500 h 2603552"/>
              <a:gd name="connsiteX68" fmla="*/ 1770742 w 5736430"/>
              <a:gd name="connsiteY68" fmla="*/ 2583543 h 2603552"/>
              <a:gd name="connsiteX69" fmla="*/ 2349500 w 5736430"/>
              <a:gd name="connsiteY69" fmla="*/ 2540000 h 2603552"/>
              <a:gd name="connsiteX70" fmla="*/ 2452914 w 5736430"/>
              <a:gd name="connsiteY70" fmla="*/ 2525485 h 2603552"/>
              <a:gd name="connsiteX71" fmla="*/ 2536371 w 5736430"/>
              <a:gd name="connsiteY71" fmla="*/ 2574471 h 2603552"/>
              <a:gd name="connsiteX72" fmla="*/ 2755900 w 5736430"/>
              <a:gd name="connsiteY72" fmla="*/ 2572657 h 2603552"/>
              <a:gd name="connsiteX73" fmla="*/ 2815771 w 5736430"/>
              <a:gd name="connsiteY73" fmla="*/ 2545443 h 2603552"/>
              <a:gd name="connsiteX74" fmla="*/ 3002642 w 5736430"/>
              <a:gd name="connsiteY74" fmla="*/ 2554514 h 2603552"/>
              <a:gd name="connsiteX75" fmla="*/ 3093357 w 5736430"/>
              <a:gd name="connsiteY75" fmla="*/ 2523671 h 2603552"/>
              <a:gd name="connsiteX76" fmla="*/ 3156857 w 5736430"/>
              <a:gd name="connsiteY76" fmla="*/ 2498271 h 2603552"/>
              <a:gd name="connsiteX77" fmla="*/ 3321957 w 5736430"/>
              <a:gd name="connsiteY77" fmla="*/ 2483757 h 2603552"/>
              <a:gd name="connsiteX78" fmla="*/ 3340100 w 5736430"/>
              <a:gd name="connsiteY78" fmla="*/ 2469243 h 2603552"/>
              <a:gd name="connsiteX79" fmla="*/ 3410857 w 5736430"/>
              <a:gd name="connsiteY79" fmla="*/ 2505528 h 2603552"/>
              <a:gd name="connsiteX80" fmla="*/ 3454400 w 5736430"/>
              <a:gd name="connsiteY80" fmla="*/ 2452914 h 2603552"/>
              <a:gd name="connsiteX81" fmla="*/ 3537857 w 5736430"/>
              <a:gd name="connsiteY81" fmla="*/ 2438400 h 2603552"/>
              <a:gd name="connsiteX82" fmla="*/ 3610428 w 5736430"/>
              <a:gd name="connsiteY82" fmla="*/ 2436585 h 2603552"/>
              <a:gd name="connsiteX83" fmla="*/ 3659414 w 5736430"/>
              <a:gd name="connsiteY83" fmla="*/ 2394857 h 2603552"/>
              <a:gd name="connsiteX84" fmla="*/ 3831771 w 5736430"/>
              <a:gd name="connsiteY84" fmla="*/ 2291443 h 2603552"/>
              <a:gd name="connsiteX85" fmla="*/ 3947885 w 5736430"/>
              <a:gd name="connsiteY85" fmla="*/ 2177143 h 2603552"/>
              <a:gd name="connsiteX86" fmla="*/ 3991428 w 5736430"/>
              <a:gd name="connsiteY86" fmla="*/ 2148114 h 2603552"/>
              <a:gd name="connsiteX87" fmla="*/ 4122057 w 5736430"/>
              <a:gd name="connsiteY87" fmla="*/ 2162628 h 2603552"/>
              <a:gd name="connsiteX88" fmla="*/ 4209142 w 5736430"/>
              <a:gd name="connsiteY88" fmla="*/ 2177143 h 2603552"/>
              <a:gd name="connsiteX89" fmla="*/ 4455885 w 5736430"/>
              <a:gd name="connsiteY89" fmla="*/ 2162628 h 2603552"/>
              <a:gd name="connsiteX90" fmla="*/ 4499428 w 5736430"/>
              <a:gd name="connsiteY90" fmla="*/ 2133600 h 2603552"/>
              <a:gd name="connsiteX91" fmla="*/ 4572000 w 5736430"/>
              <a:gd name="connsiteY91" fmla="*/ 2061028 h 2603552"/>
              <a:gd name="connsiteX92" fmla="*/ 4630057 w 5736430"/>
              <a:gd name="connsiteY92" fmla="*/ 1973943 h 2603552"/>
              <a:gd name="connsiteX93" fmla="*/ 4630057 w 5736430"/>
              <a:gd name="connsiteY93" fmla="*/ 1973943 h 2603552"/>
              <a:gd name="connsiteX94" fmla="*/ 4760685 w 5736430"/>
              <a:gd name="connsiteY94" fmla="*/ 1944914 h 2603552"/>
              <a:gd name="connsiteX95" fmla="*/ 4920342 w 5736430"/>
              <a:gd name="connsiteY95" fmla="*/ 1930400 h 2603552"/>
              <a:gd name="connsiteX96" fmla="*/ 4963885 w 5736430"/>
              <a:gd name="connsiteY96" fmla="*/ 1901371 h 2603552"/>
              <a:gd name="connsiteX97" fmla="*/ 5007428 w 5736430"/>
              <a:gd name="connsiteY97" fmla="*/ 1886857 h 2603552"/>
              <a:gd name="connsiteX98" fmla="*/ 5094514 w 5736430"/>
              <a:gd name="connsiteY98" fmla="*/ 1828800 h 2603552"/>
              <a:gd name="connsiteX99" fmla="*/ 5109028 w 5736430"/>
              <a:gd name="connsiteY99" fmla="*/ 1785257 h 2603552"/>
              <a:gd name="connsiteX100" fmla="*/ 5109028 w 5736430"/>
              <a:gd name="connsiteY100" fmla="*/ 1785257 h 2603552"/>
              <a:gd name="connsiteX101" fmla="*/ 5297714 w 5736430"/>
              <a:gd name="connsiteY101" fmla="*/ 1741714 h 2603552"/>
              <a:gd name="connsiteX102" fmla="*/ 5341257 w 5736430"/>
              <a:gd name="connsiteY102" fmla="*/ 1727200 h 2603552"/>
              <a:gd name="connsiteX103" fmla="*/ 5471885 w 5736430"/>
              <a:gd name="connsiteY103" fmla="*/ 1698171 h 2603552"/>
              <a:gd name="connsiteX104" fmla="*/ 5558971 w 5736430"/>
              <a:gd name="connsiteY104" fmla="*/ 1640114 h 2603552"/>
              <a:gd name="connsiteX105" fmla="*/ 5675085 w 5736430"/>
              <a:gd name="connsiteY105" fmla="*/ 1596571 h 2603552"/>
              <a:gd name="connsiteX106" fmla="*/ 5675085 w 5736430"/>
              <a:gd name="connsiteY106" fmla="*/ 1582057 h 2603552"/>
              <a:gd name="connsiteX107" fmla="*/ 5689600 w 5736430"/>
              <a:gd name="connsiteY107" fmla="*/ 1335314 h 2603552"/>
              <a:gd name="connsiteX108" fmla="*/ 5689600 w 5736430"/>
              <a:gd name="connsiteY108" fmla="*/ 1335314 h 2603552"/>
              <a:gd name="connsiteX109" fmla="*/ 5704114 w 5736430"/>
              <a:gd name="connsiteY109" fmla="*/ 1204685 h 2603552"/>
              <a:gd name="connsiteX110" fmla="*/ 5733142 w 5736430"/>
              <a:gd name="connsiteY110" fmla="*/ 1117600 h 2603552"/>
              <a:gd name="connsiteX111" fmla="*/ 5718628 w 5736430"/>
              <a:gd name="connsiteY111" fmla="*/ 986971 h 2603552"/>
              <a:gd name="connsiteX112" fmla="*/ 5573485 w 5736430"/>
              <a:gd name="connsiteY112" fmla="*/ 972457 h 2603552"/>
              <a:gd name="connsiteX113" fmla="*/ 5486400 w 5736430"/>
              <a:gd name="connsiteY113" fmla="*/ 943428 h 2603552"/>
              <a:gd name="connsiteX114" fmla="*/ 5442857 w 5736430"/>
              <a:gd name="connsiteY114" fmla="*/ 928914 h 2603552"/>
              <a:gd name="connsiteX115" fmla="*/ 5399314 w 5736430"/>
              <a:gd name="connsiteY115" fmla="*/ 914400 h 2603552"/>
              <a:gd name="connsiteX116" fmla="*/ 5370285 w 5736430"/>
              <a:gd name="connsiteY116" fmla="*/ 449943 h 2603552"/>
              <a:gd name="connsiteX117" fmla="*/ 5341257 w 5736430"/>
              <a:gd name="connsiteY117" fmla="*/ 362857 h 2603552"/>
              <a:gd name="connsiteX118" fmla="*/ 5326742 w 5736430"/>
              <a:gd name="connsiteY118" fmla="*/ 319314 h 2603552"/>
              <a:gd name="connsiteX119" fmla="*/ 5283200 w 5736430"/>
              <a:gd name="connsiteY119" fmla="*/ 275771 h 2603552"/>
              <a:gd name="connsiteX120" fmla="*/ 5225142 w 5736430"/>
              <a:gd name="connsiteY120" fmla="*/ 130628 h 2603552"/>
              <a:gd name="connsiteX121" fmla="*/ 5210628 w 5736430"/>
              <a:gd name="connsiteY121" fmla="*/ 87085 h 2603552"/>
              <a:gd name="connsiteX122" fmla="*/ 5167085 w 5736430"/>
              <a:gd name="connsiteY122" fmla="*/ 58057 h 2603552"/>
              <a:gd name="connsiteX123" fmla="*/ 5109028 w 5736430"/>
              <a:gd name="connsiteY123" fmla="*/ 0 h 2603552"/>
              <a:gd name="connsiteX124" fmla="*/ 5094514 w 5736430"/>
              <a:gd name="connsiteY124" fmla="*/ 0 h 2603552"/>
              <a:gd name="connsiteX125" fmla="*/ 4194628 w 5736430"/>
              <a:gd name="connsiteY125" fmla="*/ 29028 h 2603552"/>
              <a:gd name="connsiteX126" fmla="*/ 4151085 w 5736430"/>
              <a:gd name="connsiteY126" fmla="*/ 43543 h 2603552"/>
              <a:gd name="connsiteX127" fmla="*/ 4064000 w 5736430"/>
              <a:gd name="connsiteY127" fmla="*/ 58057 h 2603552"/>
              <a:gd name="connsiteX128" fmla="*/ 3875314 w 5736430"/>
              <a:gd name="connsiteY128" fmla="*/ 87085 h 2603552"/>
              <a:gd name="connsiteX129" fmla="*/ 3817257 w 5736430"/>
              <a:gd name="connsiteY129" fmla="*/ 101600 h 2603552"/>
              <a:gd name="connsiteX130" fmla="*/ 3773714 w 5736430"/>
              <a:gd name="connsiteY130" fmla="*/ 116114 h 2603552"/>
              <a:gd name="connsiteX131" fmla="*/ 3628571 w 5736430"/>
              <a:gd name="connsiteY131" fmla="*/ 130628 h 2603552"/>
              <a:gd name="connsiteX132" fmla="*/ 3512457 w 5736430"/>
              <a:gd name="connsiteY132" fmla="*/ 159657 h 2603552"/>
              <a:gd name="connsiteX133" fmla="*/ 3425371 w 5736430"/>
              <a:gd name="connsiteY133" fmla="*/ 203200 h 2603552"/>
              <a:gd name="connsiteX134" fmla="*/ 3439885 w 5736430"/>
              <a:gd name="connsiteY134" fmla="*/ 159657 h 2603552"/>
              <a:gd name="connsiteX0" fmla="*/ 3439885 w 5736430"/>
              <a:gd name="connsiteY0" fmla="*/ 159657 h 2603552"/>
              <a:gd name="connsiteX1" fmla="*/ 3439885 w 5736430"/>
              <a:gd name="connsiteY1" fmla="*/ 159657 h 2603552"/>
              <a:gd name="connsiteX2" fmla="*/ 3323771 w 5736430"/>
              <a:gd name="connsiteY2" fmla="*/ 319314 h 2603552"/>
              <a:gd name="connsiteX3" fmla="*/ 3294742 w 5736430"/>
              <a:gd name="connsiteY3" fmla="*/ 362857 h 2603552"/>
              <a:gd name="connsiteX4" fmla="*/ 3193142 w 5736430"/>
              <a:gd name="connsiteY4" fmla="*/ 464457 h 2603552"/>
              <a:gd name="connsiteX5" fmla="*/ 3149600 w 5736430"/>
              <a:gd name="connsiteY5" fmla="*/ 493485 h 2603552"/>
              <a:gd name="connsiteX6" fmla="*/ 2946400 w 5736430"/>
              <a:gd name="connsiteY6" fmla="*/ 508000 h 2603552"/>
              <a:gd name="connsiteX7" fmla="*/ 2902857 w 5736430"/>
              <a:gd name="connsiteY7" fmla="*/ 522514 h 2603552"/>
              <a:gd name="connsiteX8" fmla="*/ 2859314 w 5736430"/>
              <a:gd name="connsiteY8" fmla="*/ 551543 h 2603552"/>
              <a:gd name="connsiteX9" fmla="*/ 2598057 w 5736430"/>
              <a:gd name="connsiteY9" fmla="*/ 566057 h 2603552"/>
              <a:gd name="connsiteX10" fmla="*/ 2467428 w 5736430"/>
              <a:gd name="connsiteY10" fmla="*/ 624114 h 2603552"/>
              <a:gd name="connsiteX11" fmla="*/ 2423885 w 5736430"/>
              <a:gd name="connsiteY11" fmla="*/ 638628 h 2603552"/>
              <a:gd name="connsiteX12" fmla="*/ 2351314 w 5736430"/>
              <a:gd name="connsiteY12" fmla="*/ 711200 h 2603552"/>
              <a:gd name="connsiteX13" fmla="*/ 2322285 w 5736430"/>
              <a:gd name="connsiteY13" fmla="*/ 754743 h 2603552"/>
              <a:gd name="connsiteX14" fmla="*/ 2278742 w 5736430"/>
              <a:gd name="connsiteY14" fmla="*/ 783771 h 2603552"/>
              <a:gd name="connsiteX15" fmla="*/ 2235200 w 5736430"/>
              <a:gd name="connsiteY15" fmla="*/ 827314 h 2603552"/>
              <a:gd name="connsiteX16" fmla="*/ 2191657 w 5736430"/>
              <a:gd name="connsiteY16" fmla="*/ 885371 h 2603552"/>
              <a:gd name="connsiteX17" fmla="*/ 2191657 w 5736430"/>
              <a:gd name="connsiteY17" fmla="*/ 870857 h 2603552"/>
              <a:gd name="connsiteX18" fmla="*/ 2104571 w 5736430"/>
              <a:gd name="connsiteY18" fmla="*/ 769257 h 2603552"/>
              <a:gd name="connsiteX19" fmla="*/ 2002971 w 5736430"/>
              <a:gd name="connsiteY19" fmla="*/ 754743 h 2603552"/>
              <a:gd name="connsiteX20" fmla="*/ 1509485 w 5736430"/>
              <a:gd name="connsiteY20" fmla="*/ 769257 h 2603552"/>
              <a:gd name="connsiteX21" fmla="*/ 1436914 w 5736430"/>
              <a:gd name="connsiteY21" fmla="*/ 841828 h 2603552"/>
              <a:gd name="connsiteX22" fmla="*/ 1393371 w 5736430"/>
              <a:gd name="connsiteY22" fmla="*/ 885371 h 2603552"/>
              <a:gd name="connsiteX23" fmla="*/ 1364342 w 5736430"/>
              <a:gd name="connsiteY23" fmla="*/ 928914 h 2603552"/>
              <a:gd name="connsiteX24" fmla="*/ 1277257 w 5736430"/>
              <a:gd name="connsiteY24" fmla="*/ 957943 h 2603552"/>
              <a:gd name="connsiteX25" fmla="*/ 1190171 w 5736430"/>
              <a:gd name="connsiteY25" fmla="*/ 986971 h 2603552"/>
              <a:gd name="connsiteX26" fmla="*/ 1146628 w 5736430"/>
              <a:gd name="connsiteY26" fmla="*/ 1001485 h 2603552"/>
              <a:gd name="connsiteX27" fmla="*/ 1059542 w 5736430"/>
              <a:gd name="connsiteY27" fmla="*/ 1016000 h 2603552"/>
              <a:gd name="connsiteX28" fmla="*/ 856342 w 5736430"/>
              <a:gd name="connsiteY28" fmla="*/ 1045028 h 2603552"/>
              <a:gd name="connsiteX29" fmla="*/ 812800 w 5736430"/>
              <a:gd name="connsiteY29" fmla="*/ 1059543 h 2603552"/>
              <a:gd name="connsiteX30" fmla="*/ 798285 w 5736430"/>
              <a:gd name="connsiteY30" fmla="*/ 1103085 h 2603552"/>
              <a:gd name="connsiteX31" fmla="*/ 740228 w 5736430"/>
              <a:gd name="connsiteY31" fmla="*/ 1117600 h 2603552"/>
              <a:gd name="connsiteX32" fmla="*/ 696685 w 5736430"/>
              <a:gd name="connsiteY32" fmla="*/ 1132114 h 2603552"/>
              <a:gd name="connsiteX33" fmla="*/ 609600 w 5736430"/>
              <a:gd name="connsiteY33" fmla="*/ 1175657 h 2603552"/>
              <a:gd name="connsiteX34" fmla="*/ 522514 w 5736430"/>
              <a:gd name="connsiteY34" fmla="*/ 1248228 h 2603552"/>
              <a:gd name="connsiteX35" fmla="*/ 464457 w 5736430"/>
              <a:gd name="connsiteY35" fmla="*/ 1277257 h 2603552"/>
              <a:gd name="connsiteX36" fmla="*/ 420914 w 5736430"/>
              <a:gd name="connsiteY36" fmla="*/ 1306285 h 2603552"/>
              <a:gd name="connsiteX37" fmla="*/ 377371 w 5736430"/>
              <a:gd name="connsiteY37" fmla="*/ 1320800 h 2603552"/>
              <a:gd name="connsiteX38" fmla="*/ 290285 w 5736430"/>
              <a:gd name="connsiteY38" fmla="*/ 1378857 h 2603552"/>
              <a:gd name="connsiteX39" fmla="*/ 246742 w 5736430"/>
              <a:gd name="connsiteY39" fmla="*/ 1407885 h 2603552"/>
              <a:gd name="connsiteX40" fmla="*/ 203200 w 5736430"/>
              <a:gd name="connsiteY40" fmla="*/ 1436914 h 2603552"/>
              <a:gd name="connsiteX41" fmla="*/ 116114 w 5736430"/>
              <a:gd name="connsiteY41" fmla="*/ 1567543 h 2603552"/>
              <a:gd name="connsiteX42" fmla="*/ 87085 w 5736430"/>
              <a:gd name="connsiteY42" fmla="*/ 1611085 h 2603552"/>
              <a:gd name="connsiteX43" fmla="*/ 72571 w 5736430"/>
              <a:gd name="connsiteY43" fmla="*/ 1654628 h 2603552"/>
              <a:gd name="connsiteX44" fmla="*/ 0 w 5736430"/>
              <a:gd name="connsiteY44" fmla="*/ 1785257 h 2603552"/>
              <a:gd name="connsiteX45" fmla="*/ 58057 w 5736430"/>
              <a:gd name="connsiteY45" fmla="*/ 1915885 h 2603552"/>
              <a:gd name="connsiteX46" fmla="*/ 101600 w 5736430"/>
              <a:gd name="connsiteY46" fmla="*/ 2002971 h 2603552"/>
              <a:gd name="connsiteX47" fmla="*/ 116114 w 5736430"/>
              <a:gd name="connsiteY47" fmla="*/ 2046514 h 2603552"/>
              <a:gd name="connsiteX48" fmla="*/ 159657 w 5736430"/>
              <a:gd name="connsiteY48" fmla="*/ 2075543 h 2603552"/>
              <a:gd name="connsiteX49" fmla="*/ 188685 w 5736430"/>
              <a:gd name="connsiteY49" fmla="*/ 2119085 h 2603552"/>
              <a:gd name="connsiteX50" fmla="*/ 275771 w 5736430"/>
              <a:gd name="connsiteY50" fmla="*/ 2162628 h 2603552"/>
              <a:gd name="connsiteX51" fmla="*/ 362857 w 5736430"/>
              <a:gd name="connsiteY51" fmla="*/ 2235200 h 2603552"/>
              <a:gd name="connsiteX52" fmla="*/ 406400 w 5736430"/>
              <a:gd name="connsiteY52" fmla="*/ 2278743 h 2603552"/>
              <a:gd name="connsiteX53" fmla="*/ 449942 w 5736430"/>
              <a:gd name="connsiteY53" fmla="*/ 2293257 h 2603552"/>
              <a:gd name="connsiteX54" fmla="*/ 493485 w 5736430"/>
              <a:gd name="connsiteY54" fmla="*/ 2322285 h 2603552"/>
              <a:gd name="connsiteX55" fmla="*/ 586014 w 5736430"/>
              <a:gd name="connsiteY55" fmla="*/ 2414814 h 2603552"/>
              <a:gd name="connsiteX56" fmla="*/ 642257 w 5736430"/>
              <a:gd name="connsiteY56" fmla="*/ 2454728 h 2603552"/>
              <a:gd name="connsiteX57" fmla="*/ 647700 w 5736430"/>
              <a:gd name="connsiteY57" fmla="*/ 2427514 h 2603552"/>
              <a:gd name="connsiteX58" fmla="*/ 743857 w 5736430"/>
              <a:gd name="connsiteY58" fmla="*/ 2442028 h 2603552"/>
              <a:gd name="connsiteX59" fmla="*/ 885371 w 5736430"/>
              <a:gd name="connsiteY59" fmla="*/ 2443843 h 2603552"/>
              <a:gd name="connsiteX60" fmla="*/ 1074057 w 5736430"/>
              <a:gd name="connsiteY60" fmla="*/ 2380343 h 2603552"/>
              <a:gd name="connsiteX61" fmla="*/ 1074057 w 5736430"/>
              <a:gd name="connsiteY61" fmla="*/ 2351314 h 2603552"/>
              <a:gd name="connsiteX62" fmla="*/ 1190171 w 5736430"/>
              <a:gd name="connsiteY62" fmla="*/ 2394857 h 2603552"/>
              <a:gd name="connsiteX63" fmla="*/ 1195614 w 5736430"/>
              <a:gd name="connsiteY63" fmla="*/ 2449285 h 2603552"/>
              <a:gd name="connsiteX64" fmla="*/ 1308100 w 5736430"/>
              <a:gd name="connsiteY64" fmla="*/ 2503714 h 2603552"/>
              <a:gd name="connsiteX65" fmla="*/ 1387928 w 5736430"/>
              <a:gd name="connsiteY65" fmla="*/ 2518228 h 2603552"/>
              <a:gd name="connsiteX66" fmla="*/ 1429657 w 5736430"/>
              <a:gd name="connsiteY66" fmla="*/ 2574471 h 2603552"/>
              <a:gd name="connsiteX67" fmla="*/ 1511300 w 5736430"/>
              <a:gd name="connsiteY67" fmla="*/ 2603500 h 2603552"/>
              <a:gd name="connsiteX68" fmla="*/ 1770742 w 5736430"/>
              <a:gd name="connsiteY68" fmla="*/ 2583543 h 2603552"/>
              <a:gd name="connsiteX69" fmla="*/ 2349500 w 5736430"/>
              <a:gd name="connsiteY69" fmla="*/ 2540000 h 2603552"/>
              <a:gd name="connsiteX70" fmla="*/ 2452914 w 5736430"/>
              <a:gd name="connsiteY70" fmla="*/ 2525485 h 2603552"/>
              <a:gd name="connsiteX71" fmla="*/ 2536371 w 5736430"/>
              <a:gd name="connsiteY71" fmla="*/ 2574471 h 2603552"/>
              <a:gd name="connsiteX72" fmla="*/ 2755900 w 5736430"/>
              <a:gd name="connsiteY72" fmla="*/ 2572657 h 2603552"/>
              <a:gd name="connsiteX73" fmla="*/ 2815771 w 5736430"/>
              <a:gd name="connsiteY73" fmla="*/ 2545443 h 2603552"/>
              <a:gd name="connsiteX74" fmla="*/ 3002642 w 5736430"/>
              <a:gd name="connsiteY74" fmla="*/ 2554514 h 2603552"/>
              <a:gd name="connsiteX75" fmla="*/ 3093357 w 5736430"/>
              <a:gd name="connsiteY75" fmla="*/ 2523671 h 2603552"/>
              <a:gd name="connsiteX76" fmla="*/ 3156857 w 5736430"/>
              <a:gd name="connsiteY76" fmla="*/ 2498271 h 2603552"/>
              <a:gd name="connsiteX77" fmla="*/ 3321957 w 5736430"/>
              <a:gd name="connsiteY77" fmla="*/ 2483757 h 2603552"/>
              <a:gd name="connsiteX78" fmla="*/ 3340100 w 5736430"/>
              <a:gd name="connsiteY78" fmla="*/ 2469243 h 2603552"/>
              <a:gd name="connsiteX79" fmla="*/ 3410857 w 5736430"/>
              <a:gd name="connsiteY79" fmla="*/ 2505528 h 2603552"/>
              <a:gd name="connsiteX80" fmla="*/ 3454400 w 5736430"/>
              <a:gd name="connsiteY80" fmla="*/ 2452914 h 2603552"/>
              <a:gd name="connsiteX81" fmla="*/ 3537857 w 5736430"/>
              <a:gd name="connsiteY81" fmla="*/ 2438400 h 2603552"/>
              <a:gd name="connsiteX82" fmla="*/ 3610428 w 5736430"/>
              <a:gd name="connsiteY82" fmla="*/ 2436585 h 2603552"/>
              <a:gd name="connsiteX83" fmla="*/ 3659414 w 5736430"/>
              <a:gd name="connsiteY83" fmla="*/ 2394857 h 2603552"/>
              <a:gd name="connsiteX84" fmla="*/ 3831771 w 5736430"/>
              <a:gd name="connsiteY84" fmla="*/ 2291443 h 2603552"/>
              <a:gd name="connsiteX85" fmla="*/ 3947885 w 5736430"/>
              <a:gd name="connsiteY85" fmla="*/ 2177143 h 2603552"/>
              <a:gd name="connsiteX86" fmla="*/ 3991428 w 5736430"/>
              <a:gd name="connsiteY86" fmla="*/ 2148114 h 2603552"/>
              <a:gd name="connsiteX87" fmla="*/ 4122057 w 5736430"/>
              <a:gd name="connsiteY87" fmla="*/ 2162628 h 2603552"/>
              <a:gd name="connsiteX88" fmla="*/ 4209142 w 5736430"/>
              <a:gd name="connsiteY88" fmla="*/ 2177143 h 2603552"/>
              <a:gd name="connsiteX89" fmla="*/ 4455885 w 5736430"/>
              <a:gd name="connsiteY89" fmla="*/ 2162628 h 2603552"/>
              <a:gd name="connsiteX90" fmla="*/ 4499428 w 5736430"/>
              <a:gd name="connsiteY90" fmla="*/ 2133600 h 2603552"/>
              <a:gd name="connsiteX91" fmla="*/ 4572000 w 5736430"/>
              <a:gd name="connsiteY91" fmla="*/ 2061028 h 2603552"/>
              <a:gd name="connsiteX92" fmla="*/ 4630057 w 5736430"/>
              <a:gd name="connsiteY92" fmla="*/ 1973943 h 2603552"/>
              <a:gd name="connsiteX93" fmla="*/ 4630057 w 5736430"/>
              <a:gd name="connsiteY93" fmla="*/ 1973943 h 2603552"/>
              <a:gd name="connsiteX94" fmla="*/ 4760685 w 5736430"/>
              <a:gd name="connsiteY94" fmla="*/ 1944914 h 2603552"/>
              <a:gd name="connsiteX95" fmla="*/ 4920342 w 5736430"/>
              <a:gd name="connsiteY95" fmla="*/ 1930400 h 2603552"/>
              <a:gd name="connsiteX96" fmla="*/ 4963885 w 5736430"/>
              <a:gd name="connsiteY96" fmla="*/ 1901371 h 2603552"/>
              <a:gd name="connsiteX97" fmla="*/ 5007428 w 5736430"/>
              <a:gd name="connsiteY97" fmla="*/ 1886857 h 2603552"/>
              <a:gd name="connsiteX98" fmla="*/ 5094514 w 5736430"/>
              <a:gd name="connsiteY98" fmla="*/ 1828800 h 2603552"/>
              <a:gd name="connsiteX99" fmla="*/ 5109028 w 5736430"/>
              <a:gd name="connsiteY99" fmla="*/ 1785257 h 2603552"/>
              <a:gd name="connsiteX100" fmla="*/ 5109028 w 5736430"/>
              <a:gd name="connsiteY100" fmla="*/ 1785257 h 2603552"/>
              <a:gd name="connsiteX101" fmla="*/ 5297714 w 5736430"/>
              <a:gd name="connsiteY101" fmla="*/ 1741714 h 2603552"/>
              <a:gd name="connsiteX102" fmla="*/ 5341257 w 5736430"/>
              <a:gd name="connsiteY102" fmla="*/ 1727200 h 2603552"/>
              <a:gd name="connsiteX103" fmla="*/ 5471885 w 5736430"/>
              <a:gd name="connsiteY103" fmla="*/ 1698171 h 2603552"/>
              <a:gd name="connsiteX104" fmla="*/ 5558971 w 5736430"/>
              <a:gd name="connsiteY104" fmla="*/ 1640114 h 2603552"/>
              <a:gd name="connsiteX105" fmla="*/ 5675085 w 5736430"/>
              <a:gd name="connsiteY105" fmla="*/ 1596571 h 2603552"/>
              <a:gd name="connsiteX106" fmla="*/ 5675085 w 5736430"/>
              <a:gd name="connsiteY106" fmla="*/ 1582057 h 2603552"/>
              <a:gd name="connsiteX107" fmla="*/ 5689600 w 5736430"/>
              <a:gd name="connsiteY107" fmla="*/ 1335314 h 2603552"/>
              <a:gd name="connsiteX108" fmla="*/ 5689600 w 5736430"/>
              <a:gd name="connsiteY108" fmla="*/ 1335314 h 2603552"/>
              <a:gd name="connsiteX109" fmla="*/ 5704114 w 5736430"/>
              <a:gd name="connsiteY109" fmla="*/ 1204685 h 2603552"/>
              <a:gd name="connsiteX110" fmla="*/ 5733142 w 5736430"/>
              <a:gd name="connsiteY110" fmla="*/ 1117600 h 2603552"/>
              <a:gd name="connsiteX111" fmla="*/ 5718628 w 5736430"/>
              <a:gd name="connsiteY111" fmla="*/ 986971 h 2603552"/>
              <a:gd name="connsiteX112" fmla="*/ 5573485 w 5736430"/>
              <a:gd name="connsiteY112" fmla="*/ 972457 h 2603552"/>
              <a:gd name="connsiteX113" fmla="*/ 5486400 w 5736430"/>
              <a:gd name="connsiteY113" fmla="*/ 943428 h 2603552"/>
              <a:gd name="connsiteX114" fmla="*/ 5442857 w 5736430"/>
              <a:gd name="connsiteY114" fmla="*/ 928914 h 2603552"/>
              <a:gd name="connsiteX115" fmla="*/ 5399314 w 5736430"/>
              <a:gd name="connsiteY115" fmla="*/ 914400 h 2603552"/>
              <a:gd name="connsiteX116" fmla="*/ 5370285 w 5736430"/>
              <a:gd name="connsiteY116" fmla="*/ 449943 h 2603552"/>
              <a:gd name="connsiteX117" fmla="*/ 5341257 w 5736430"/>
              <a:gd name="connsiteY117" fmla="*/ 362857 h 2603552"/>
              <a:gd name="connsiteX118" fmla="*/ 5326742 w 5736430"/>
              <a:gd name="connsiteY118" fmla="*/ 319314 h 2603552"/>
              <a:gd name="connsiteX119" fmla="*/ 5283200 w 5736430"/>
              <a:gd name="connsiteY119" fmla="*/ 275771 h 2603552"/>
              <a:gd name="connsiteX120" fmla="*/ 5225142 w 5736430"/>
              <a:gd name="connsiteY120" fmla="*/ 130628 h 2603552"/>
              <a:gd name="connsiteX121" fmla="*/ 5210628 w 5736430"/>
              <a:gd name="connsiteY121" fmla="*/ 87085 h 2603552"/>
              <a:gd name="connsiteX122" fmla="*/ 5167085 w 5736430"/>
              <a:gd name="connsiteY122" fmla="*/ 58057 h 2603552"/>
              <a:gd name="connsiteX123" fmla="*/ 5109028 w 5736430"/>
              <a:gd name="connsiteY123" fmla="*/ 0 h 2603552"/>
              <a:gd name="connsiteX124" fmla="*/ 5094514 w 5736430"/>
              <a:gd name="connsiteY124" fmla="*/ 0 h 2603552"/>
              <a:gd name="connsiteX125" fmla="*/ 4194628 w 5736430"/>
              <a:gd name="connsiteY125" fmla="*/ 29028 h 2603552"/>
              <a:gd name="connsiteX126" fmla="*/ 4151085 w 5736430"/>
              <a:gd name="connsiteY126" fmla="*/ 43543 h 2603552"/>
              <a:gd name="connsiteX127" fmla="*/ 4064000 w 5736430"/>
              <a:gd name="connsiteY127" fmla="*/ 58057 h 2603552"/>
              <a:gd name="connsiteX128" fmla="*/ 3875314 w 5736430"/>
              <a:gd name="connsiteY128" fmla="*/ 87085 h 2603552"/>
              <a:gd name="connsiteX129" fmla="*/ 3817257 w 5736430"/>
              <a:gd name="connsiteY129" fmla="*/ 101600 h 2603552"/>
              <a:gd name="connsiteX130" fmla="*/ 3773714 w 5736430"/>
              <a:gd name="connsiteY130" fmla="*/ 116114 h 2603552"/>
              <a:gd name="connsiteX131" fmla="*/ 3628571 w 5736430"/>
              <a:gd name="connsiteY131" fmla="*/ 130628 h 2603552"/>
              <a:gd name="connsiteX132" fmla="*/ 3512457 w 5736430"/>
              <a:gd name="connsiteY132" fmla="*/ 159657 h 2603552"/>
              <a:gd name="connsiteX133" fmla="*/ 3425371 w 5736430"/>
              <a:gd name="connsiteY133" fmla="*/ 203200 h 2603552"/>
              <a:gd name="connsiteX134" fmla="*/ 3439885 w 5736430"/>
              <a:gd name="connsiteY134" fmla="*/ 159657 h 2603552"/>
              <a:gd name="connsiteX0" fmla="*/ 3439885 w 5736430"/>
              <a:gd name="connsiteY0" fmla="*/ 159657 h 2603552"/>
              <a:gd name="connsiteX1" fmla="*/ 3439885 w 5736430"/>
              <a:gd name="connsiteY1" fmla="*/ 159657 h 2603552"/>
              <a:gd name="connsiteX2" fmla="*/ 3323771 w 5736430"/>
              <a:gd name="connsiteY2" fmla="*/ 319314 h 2603552"/>
              <a:gd name="connsiteX3" fmla="*/ 3294742 w 5736430"/>
              <a:gd name="connsiteY3" fmla="*/ 362857 h 2603552"/>
              <a:gd name="connsiteX4" fmla="*/ 3193142 w 5736430"/>
              <a:gd name="connsiteY4" fmla="*/ 464457 h 2603552"/>
              <a:gd name="connsiteX5" fmla="*/ 3149600 w 5736430"/>
              <a:gd name="connsiteY5" fmla="*/ 493485 h 2603552"/>
              <a:gd name="connsiteX6" fmla="*/ 2946400 w 5736430"/>
              <a:gd name="connsiteY6" fmla="*/ 508000 h 2603552"/>
              <a:gd name="connsiteX7" fmla="*/ 2902857 w 5736430"/>
              <a:gd name="connsiteY7" fmla="*/ 522514 h 2603552"/>
              <a:gd name="connsiteX8" fmla="*/ 2859314 w 5736430"/>
              <a:gd name="connsiteY8" fmla="*/ 551543 h 2603552"/>
              <a:gd name="connsiteX9" fmla="*/ 2598057 w 5736430"/>
              <a:gd name="connsiteY9" fmla="*/ 566057 h 2603552"/>
              <a:gd name="connsiteX10" fmla="*/ 2467428 w 5736430"/>
              <a:gd name="connsiteY10" fmla="*/ 624114 h 2603552"/>
              <a:gd name="connsiteX11" fmla="*/ 2423885 w 5736430"/>
              <a:gd name="connsiteY11" fmla="*/ 638628 h 2603552"/>
              <a:gd name="connsiteX12" fmla="*/ 2351314 w 5736430"/>
              <a:gd name="connsiteY12" fmla="*/ 711200 h 2603552"/>
              <a:gd name="connsiteX13" fmla="*/ 2322285 w 5736430"/>
              <a:gd name="connsiteY13" fmla="*/ 754743 h 2603552"/>
              <a:gd name="connsiteX14" fmla="*/ 2278742 w 5736430"/>
              <a:gd name="connsiteY14" fmla="*/ 783771 h 2603552"/>
              <a:gd name="connsiteX15" fmla="*/ 2235200 w 5736430"/>
              <a:gd name="connsiteY15" fmla="*/ 827314 h 2603552"/>
              <a:gd name="connsiteX16" fmla="*/ 2191657 w 5736430"/>
              <a:gd name="connsiteY16" fmla="*/ 885371 h 2603552"/>
              <a:gd name="connsiteX17" fmla="*/ 2191657 w 5736430"/>
              <a:gd name="connsiteY17" fmla="*/ 870857 h 2603552"/>
              <a:gd name="connsiteX18" fmla="*/ 2104571 w 5736430"/>
              <a:gd name="connsiteY18" fmla="*/ 769257 h 2603552"/>
              <a:gd name="connsiteX19" fmla="*/ 2002971 w 5736430"/>
              <a:gd name="connsiteY19" fmla="*/ 754743 h 2603552"/>
              <a:gd name="connsiteX20" fmla="*/ 1509485 w 5736430"/>
              <a:gd name="connsiteY20" fmla="*/ 769257 h 2603552"/>
              <a:gd name="connsiteX21" fmla="*/ 1436914 w 5736430"/>
              <a:gd name="connsiteY21" fmla="*/ 841828 h 2603552"/>
              <a:gd name="connsiteX22" fmla="*/ 1393371 w 5736430"/>
              <a:gd name="connsiteY22" fmla="*/ 885371 h 2603552"/>
              <a:gd name="connsiteX23" fmla="*/ 1364342 w 5736430"/>
              <a:gd name="connsiteY23" fmla="*/ 928914 h 2603552"/>
              <a:gd name="connsiteX24" fmla="*/ 1277257 w 5736430"/>
              <a:gd name="connsiteY24" fmla="*/ 957943 h 2603552"/>
              <a:gd name="connsiteX25" fmla="*/ 1190171 w 5736430"/>
              <a:gd name="connsiteY25" fmla="*/ 986971 h 2603552"/>
              <a:gd name="connsiteX26" fmla="*/ 1146628 w 5736430"/>
              <a:gd name="connsiteY26" fmla="*/ 1001485 h 2603552"/>
              <a:gd name="connsiteX27" fmla="*/ 1059542 w 5736430"/>
              <a:gd name="connsiteY27" fmla="*/ 1016000 h 2603552"/>
              <a:gd name="connsiteX28" fmla="*/ 856342 w 5736430"/>
              <a:gd name="connsiteY28" fmla="*/ 1045028 h 2603552"/>
              <a:gd name="connsiteX29" fmla="*/ 812800 w 5736430"/>
              <a:gd name="connsiteY29" fmla="*/ 1059543 h 2603552"/>
              <a:gd name="connsiteX30" fmla="*/ 798285 w 5736430"/>
              <a:gd name="connsiteY30" fmla="*/ 1103085 h 2603552"/>
              <a:gd name="connsiteX31" fmla="*/ 740228 w 5736430"/>
              <a:gd name="connsiteY31" fmla="*/ 1117600 h 2603552"/>
              <a:gd name="connsiteX32" fmla="*/ 696685 w 5736430"/>
              <a:gd name="connsiteY32" fmla="*/ 1132114 h 2603552"/>
              <a:gd name="connsiteX33" fmla="*/ 609600 w 5736430"/>
              <a:gd name="connsiteY33" fmla="*/ 1175657 h 2603552"/>
              <a:gd name="connsiteX34" fmla="*/ 522514 w 5736430"/>
              <a:gd name="connsiteY34" fmla="*/ 1248228 h 2603552"/>
              <a:gd name="connsiteX35" fmla="*/ 464457 w 5736430"/>
              <a:gd name="connsiteY35" fmla="*/ 1277257 h 2603552"/>
              <a:gd name="connsiteX36" fmla="*/ 420914 w 5736430"/>
              <a:gd name="connsiteY36" fmla="*/ 1306285 h 2603552"/>
              <a:gd name="connsiteX37" fmla="*/ 377371 w 5736430"/>
              <a:gd name="connsiteY37" fmla="*/ 1320800 h 2603552"/>
              <a:gd name="connsiteX38" fmla="*/ 290285 w 5736430"/>
              <a:gd name="connsiteY38" fmla="*/ 1378857 h 2603552"/>
              <a:gd name="connsiteX39" fmla="*/ 246742 w 5736430"/>
              <a:gd name="connsiteY39" fmla="*/ 1407885 h 2603552"/>
              <a:gd name="connsiteX40" fmla="*/ 203200 w 5736430"/>
              <a:gd name="connsiteY40" fmla="*/ 1436914 h 2603552"/>
              <a:gd name="connsiteX41" fmla="*/ 116114 w 5736430"/>
              <a:gd name="connsiteY41" fmla="*/ 1567543 h 2603552"/>
              <a:gd name="connsiteX42" fmla="*/ 87085 w 5736430"/>
              <a:gd name="connsiteY42" fmla="*/ 1611085 h 2603552"/>
              <a:gd name="connsiteX43" fmla="*/ 72571 w 5736430"/>
              <a:gd name="connsiteY43" fmla="*/ 1654628 h 2603552"/>
              <a:gd name="connsiteX44" fmla="*/ 0 w 5736430"/>
              <a:gd name="connsiteY44" fmla="*/ 1785257 h 2603552"/>
              <a:gd name="connsiteX45" fmla="*/ 58057 w 5736430"/>
              <a:gd name="connsiteY45" fmla="*/ 1915885 h 2603552"/>
              <a:gd name="connsiteX46" fmla="*/ 101600 w 5736430"/>
              <a:gd name="connsiteY46" fmla="*/ 2002971 h 2603552"/>
              <a:gd name="connsiteX47" fmla="*/ 116114 w 5736430"/>
              <a:gd name="connsiteY47" fmla="*/ 2046514 h 2603552"/>
              <a:gd name="connsiteX48" fmla="*/ 159657 w 5736430"/>
              <a:gd name="connsiteY48" fmla="*/ 2075543 h 2603552"/>
              <a:gd name="connsiteX49" fmla="*/ 188685 w 5736430"/>
              <a:gd name="connsiteY49" fmla="*/ 2119085 h 2603552"/>
              <a:gd name="connsiteX50" fmla="*/ 275771 w 5736430"/>
              <a:gd name="connsiteY50" fmla="*/ 2162628 h 2603552"/>
              <a:gd name="connsiteX51" fmla="*/ 362857 w 5736430"/>
              <a:gd name="connsiteY51" fmla="*/ 2235200 h 2603552"/>
              <a:gd name="connsiteX52" fmla="*/ 406400 w 5736430"/>
              <a:gd name="connsiteY52" fmla="*/ 2278743 h 2603552"/>
              <a:gd name="connsiteX53" fmla="*/ 449942 w 5736430"/>
              <a:gd name="connsiteY53" fmla="*/ 2293257 h 2603552"/>
              <a:gd name="connsiteX54" fmla="*/ 493485 w 5736430"/>
              <a:gd name="connsiteY54" fmla="*/ 2322285 h 2603552"/>
              <a:gd name="connsiteX55" fmla="*/ 586014 w 5736430"/>
              <a:gd name="connsiteY55" fmla="*/ 2414814 h 2603552"/>
              <a:gd name="connsiteX56" fmla="*/ 642257 w 5736430"/>
              <a:gd name="connsiteY56" fmla="*/ 2454728 h 2603552"/>
              <a:gd name="connsiteX57" fmla="*/ 647700 w 5736430"/>
              <a:gd name="connsiteY57" fmla="*/ 2427514 h 2603552"/>
              <a:gd name="connsiteX58" fmla="*/ 743857 w 5736430"/>
              <a:gd name="connsiteY58" fmla="*/ 2442028 h 2603552"/>
              <a:gd name="connsiteX59" fmla="*/ 885371 w 5736430"/>
              <a:gd name="connsiteY59" fmla="*/ 2443843 h 2603552"/>
              <a:gd name="connsiteX60" fmla="*/ 1074057 w 5736430"/>
              <a:gd name="connsiteY60" fmla="*/ 2380343 h 2603552"/>
              <a:gd name="connsiteX61" fmla="*/ 1074057 w 5736430"/>
              <a:gd name="connsiteY61" fmla="*/ 2351314 h 2603552"/>
              <a:gd name="connsiteX62" fmla="*/ 1139371 w 5736430"/>
              <a:gd name="connsiteY62" fmla="*/ 2432957 h 2603552"/>
              <a:gd name="connsiteX63" fmla="*/ 1195614 w 5736430"/>
              <a:gd name="connsiteY63" fmla="*/ 2449285 h 2603552"/>
              <a:gd name="connsiteX64" fmla="*/ 1308100 w 5736430"/>
              <a:gd name="connsiteY64" fmla="*/ 2503714 h 2603552"/>
              <a:gd name="connsiteX65" fmla="*/ 1387928 w 5736430"/>
              <a:gd name="connsiteY65" fmla="*/ 2518228 h 2603552"/>
              <a:gd name="connsiteX66" fmla="*/ 1429657 w 5736430"/>
              <a:gd name="connsiteY66" fmla="*/ 2574471 h 2603552"/>
              <a:gd name="connsiteX67" fmla="*/ 1511300 w 5736430"/>
              <a:gd name="connsiteY67" fmla="*/ 2603500 h 2603552"/>
              <a:gd name="connsiteX68" fmla="*/ 1770742 w 5736430"/>
              <a:gd name="connsiteY68" fmla="*/ 2583543 h 2603552"/>
              <a:gd name="connsiteX69" fmla="*/ 2349500 w 5736430"/>
              <a:gd name="connsiteY69" fmla="*/ 2540000 h 2603552"/>
              <a:gd name="connsiteX70" fmla="*/ 2452914 w 5736430"/>
              <a:gd name="connsiteY70" fmla="*/ 2525485 h 2603552"/>
              <a:gd name="connsiteX71" fmla="*/ 2536371 w 5736430"/>
              <a:gd name="connsiteY71" fmla="*/ 2574471 h 2603552"/>
              <a:gd name="connsiteX72" fmla="*/ 2755900 w 5736430"/>
              <a:gd name="connsiteY72" fmla="*/ 2572657 h 2603552"/>
              <a:gd name="connsiteX73" fmla="*/ 2815771 w 5736430"/>
              <a:gd name="connsiteY73" fmla="*/ 2545443 h 2603552"/>
              <a:gd name="connsiteX74" fmla="*/ 3002642 w 5736430"/>
              <a:gd name="connsiteY74" fmla="*/ 2554514 h 2603552"/>
              <a:gd name="connsiteX75" fmla="*/ 3093357 w 5736430"/>
              <a:gd name="connsiteY75" fmla="*/ 2523671 h 2603552"/>
              <a:gd name="connsiteX76" fmla="*/ 3156857 w 5736430"/>
              <a:gd name="connsiteY76" fmla="*/ 2498271 h 2603552"/>
              <a:gd name="connsiteX77" fmla="*/ 3321957 w 5736430"/>
              <a:gd name="connsiteY77" fmla="*/ 2483757 h 2603552"/>
              <a:gd name="connsiteX78" fmla="*/ 3340100 w 5736430"/>
              <a:gd name="connsiteY78" fmla="*/ 2469243 h 2603552"/>
              <a:gd name="connsiteX79" fmla="*/ 3410857 w 5736430"/>
              <a:gd name="connsiteY79" fmla="*/ 2505528 h 2603552"/>
              <a:gd name="connsiteX80" fmla="*/ 3454400 w 5736430"/>
              <a:gd name="connsiteY80" fmla="*/ 2452914 h 2603552"/>
              <a:gd name="connsiteX81" fmla="*/ 3537857 w 5736430"/>
              <a:gd name="connsiteY81" fmla="*/ 2438400 h 2603552"/>
              <a:gd name="connsiteX82" fmla="*/ 3610428 w 5736430"/>
              <a:gd name="connsiteY82" fmla="*/ 2436585 h 2603552"/>
              <a:gd name="connsiteX83" fmla="*/ 3659414 w 5736430"/>
              <a:gd name="connsiteY83" fmla="*/ 2394857 h 2603552"/>
              <a:gd name="connsiteX84" fmla="*/ 3831771 w 5736430"/>
              <a:gd name="connsiteY84" fmla="*/ 2291443 h 2603552"/>
              <a:gd name="connsiteX85" fmla="*/ 3947885 w 5736430"/>
              <a:gd name="connsiteY85" fmla="*/ 2177143 h 2603552"/>
              <a:gd name="connsiteX86" fmla="*/ 3991428 w 5736430"/>
              <a:gd name="connsiteY86" fmla="*/ 2148114 h 2603552"/>
              <a:gd name="connsiteX87" fmla="*/ 4122057 w 5736430"/>
              <a:gd name="connsiteY87" fmla="*/ 2162628 h 2603552"/>
              <a:gd name="connsiteX88" fmla="*/ 4209142 w 5736430"/>
              <a:gd name="connsiteY88" fmla="*/ 2177143 h 2603552"/>
              <a:gd name="connsiteX89" fmla="*/ 4455885 w 5736430"/>
              <a:gd name="connsiteY89" fmla="*/ 2162628 h 2603552"/>
              <a:gd name="connsiteX90" fmla="*/ 4499428 w 5736430"/>
              <a:gd name="connsiteY90" fmla="*/ 2133600 h 2603552"/>
              <a:gd name="connsiteX91" fmla="*/ 4572000 w 5736430"/>
              <a:gd name="connsiteY91" fmla="*/ 2061028 h 2603552"/>
              <a:gd name="connsiteX92" fmla="*/ 4630057 w 5736430"/>
              <a:gd name="connsiteY92" fmla="*/ 1973943 h 2603552"/>
              <a:gd name="connsiteX93" fmla="*/ 4630057 w 5736430"/>
              <a:gd name="connsiteY93" fmla="*/ 1973943 h 2603552"/>
              <a:gd name="connsiteX94" fmla="*/ 4760685 w 5736430"/>
              <a:gd name="connsiteY94" fmla="*/ 1944914 h 2603552"/>
              <a:gd name="connsiteX95" fmla="*/ 4920342 w 5736430"/>
              <a:gd name="connsiteY95" fmla="*/ 1930400 h 2603552"/>
              <a:gd name="connsiteX96" fmla="*/ 4963885 w 5736430"/>
              <a:gd name="connsiteY96" fmla="*/ 1901371 h 2603552"/>
              <a:gd name="connsiteX97" fmla="*/ 5007428 w 5736430"/>
              <a:gd name="connsiteY97" fmla="*/ 1886857 h 2603552"/>
              <a:gd name="connsiteX98" fmla="*/ 5094514 w 5736430"/>
              <a:gd name="connsiteY98" fmla="*/ 1828800 h 2603552"/>
              <a:gd name="connsiteX99" fmla="*/ 5109028 w 5736430"/>
              <a:gd name="connsiteY99" fmla="*/ 1785257 h 2603552"/>
              <a:gd name="connsiteX100" fmla="*/ 5109028 w 5736430"/>
              <a:gd name="connsiteY100" fmla="*/ 1785257 h 2603552"/>
              <a:gd name="connsiteX101" fmla="*/ 5297714 w 5736430"/>
              <a:gd name="connsiteY101" fmla="*/ 1741714 h 2603552"/>
              <a:gd name="connsiteX102" fmla="*/ 5341257 w 5736430"/>
              <a:gd name="connsiteY102" fmla="*/ 1727200 h 2603552"/>
              <a:gd name="connsiteX103" fmla="*/ 5471885 w 5736430"/>
              <a:gd name="connsiteY103" fmla="*/ 1698171 h 2603552"/>
              <a:gd name="connsiteX104" fmla="*/ 5558971 w 5736430"/>
              <a:gd name="connsiteY104" fmla="*/ 1640114 h 2603552"/>
              <a:gd name="connsiteX105" fmla="*/ 5675085 w 5736430"/>
              <a:gd name="connsiteY105" fmla="*/ 1596571 h 2603552"/>
              <a:gd name="connsiteX106" fmla="*/ 5675085 w 5736430"/>
              <a:gd name="connsiteY106" fmla="*/ 1582057 h 2603552"/>
              <a:gd name="connsiteX107" fmla="*/ 5689600 w 5736430"/>
              <a:gd name="connsiteY107" fmla="*/ 1335314 h 2603552"/>
              <a:gd name="connsiteX108" fmla="*/ 5689600 w 5736430"/>
              <a:gd name="connsiteY108" fmla="*/ 1335314 h 2603552"/>
              <a:gd name="connsiteX109" fmla="*/ 5704114 w 5736430"/>
              <a:gd name="connsiteY109" fmla="*/ 1204685 h 2603552"/>
              <a:gd name="connsiteX110" fmla="*/ 5733142 w 5736430"/>
              <a:gd name="connsiteY110" fmla="*/ 1117600 h 2603552"/>
              <a:gd name="connsiteX111" fmla="*/ 5718628 w 5736430"/>
              <a:gd name="connsiteY111" fmla="*/ 986971 h 2603552"/>
              <a:gd name="connsiteX112" fmla="*/ 5573485 w 5736430"/>
              <a:gd name="connsiteY112" fmla="*/ 972457 h 2603552"/>
              <a:gd name="connsiteX113" fmla="*/ 5486400 w 5736430"/>
              <a:gd name="connsiteY113" fmla="*/ 943428 h 2603552"/>
              <a:gd name="connsiteX114" fmla="*/ 5442857 w 5736430"/>
              <a:gd name="connsiteY114" fmla="*/ 928914 h 2603552"/>
              <a:gd name="connsiteX115" fmla="*/ 5399314 w 5736430"/>
              <a:gd name="connsiteY115" fmla="*/ 914400 h 2603552"/>
              <a:gd name="connsiteX116" fmla="*/ 5370285 w 5736430"/>
              <a:gd name="connsiteY116" fmla="*/ 449943 h 2603552"/>
              <a:gd name="connsiteX117" fmla="*/ 5341257 w 5736430"/>
              <a:gd name="connsiteY117" fmla="*/ 362857 h 2603552"/>
              <a:gd name="connsiteX118" fmla="*/ 5326742 w 5736430"/>
              <a:gd name="connsiteY118" fmla="*/ 319314 h 2603552"/>
              <a:gd name="connsiteX119" fmla="*/ 5283200 w 5736430"/>
              <a:gd name="connsiteY119" fmla="*/ 275771 h 2603552"/>
              <a:gd name="connsiteX120" fmla="*/ 5225142 w 5736430"/>
              <a:gd name="connsiteY120" fmla="*/ 130628 h 2603552"/>
              <a:gd name="connsiteX121" fmla="*/ 5210628 w 5736430"/>
              <a:gd name="connsiteY121" fmla="*/ 87085 h 2603552"/>
              <a:gd name="connsiteX122" fmla="*/ 5167085 w 5736430"/>
              <a:gd name="connsiteY122" fmla="*/ 58057 h 2603552"/>
              <a:gd name="connsiteX123" fmla="*/ 5109028 w 5736430"/>
              <a:gd name="connsiteY123" fmla="*/ 0 h 2603552"/>
              <a:gd name="connsiteX124" fmla="*/ 5094514 w 5736430"/>
              <a:gd name="connsiteY124" fmla="*/ 0 h 2603552"/>
              <a:gd name="connsiteX125" fmla="*/ 4194628 w 5736430"/>
              <a:gd name="connsiteY125" fmla="*/ 29028 h 2603552"/>
              <a:gd name="connsiteX126" fmla="*/ 4151085 w 5736430"/>
              <a:gd name="connsiteY126" fmla="*/ 43543 h 2603552"/>
              <a:gd name="connsiteX127" fmla="*/ 4064000 w 5736430"/>
              <a:gd name="connsiteY127" fmla="*/ 58057 h 2603552"/>
              <a:gd name="connsiteX128" fmla="*/ 3875314 w 5736430"/>
              <a:gd name="connsiteY128" fmla="*/ 87085 h 2603552"/>
              <a:gd name="connsiteX129" fmla="*/ 3817257 w 5736430"/>
              <a:gd name="connsiteY129" fmla="*/ 101600 h 2603552"/>
              <a:gd name="connsiteX130" fmla="*/ 3773714 w 5736430"/>
              <a:gd name="connsiteY130" fmla="*/ 116114 h 2603552"/>
              <a:gd name="connsiteX131" fmla="*/ 3628571 w 5736430"/>
              <a:gd name="connsiteY131" fmla="*/ 130628 h 2603552"/>
              <a:gd name="connsiteX132" fmla="*/ 3512457 w 5736430"/>
              <a:gd name="connsiteY132" fmla="*/ 159657 h 2603552"/>
              <a:gd name="connsiteX133" fmla="*/ 3425371 w 5736430"/>
              <a:gd name="connsiteY133" fmla="*/ 203200 h 2603552"/>
              <a:gd name="connsiteX134" fmla="*/ 3439885 w 5736430"/>
              <a:gd name="connsiteY134" fmla="*/ 159657 h 2603552"/>
              <a:gd name="connsiteX0" fmla="*/ 3444229 w 5740774"/>
              <a:gd name="connsiteY0" fmla="*/ 159657 h 2603552"/>
              <a:gd name="connsiteX1" fmla="*/ 3444229 w 5740774"/>
              <a:gd name="connsiteY1" fmla="*/ 159657 h 2603552"/>
              <a:gd name="connsiteX2" fmla="*/ 3328115 w 5740774"/>
              <a:gd name="connsiteY2" fmla="*/ 319314 h 2603552"/>
              <a:gd name="connsiteX3" fmla="*/ 3299086 w 5740774"/>
              <a:gd name="connsiteY3" fmla="*/ 362857 h 2603552"/>
              <a:gd name="connsiteX4" fmla="*/ 3197486 w 5740774"/>
              <a:gd name="connsiteY4" fmla="*/ 464457 h 2603552"/>
              <a:gd name="connsiteX5" fmla="*/ 3153944 w 5740774"/>
              <a:gd name="connsiteY5" fmla="*/ 493485 h 2603552"/>
              <a:gd name="connsiteX6" fmla="*/ 2950744 w 5740774"/>
              <a:gd name="connsiteY6" fmla="*/ 508000 h 2603552"/>
              <a:gd name="connsiteX7" fmla="*/ 2907201 w 5740774"/>
              <a:gd name="connsiteY7" fmla="*/ 522514 h 2603552"/>
              <a:gd name="connsiteX8" fmla="*/ 2863658 w 5740774"/>
              <a:gd name="connsiteY8" fmla="*/ 551543 h 2603552"/>
              <a:gd name="connsiteX9" fmla="*/ 2602401 w 5740774"/>
              <a:gd name="connsiteY9" fmla="*/ 566057 h 2603552"/>
              <a:gd name="connsiteX10" fmla="*/ 2471772 w 5740774"/>
              <a:gd name="connsiteY10" fmla="*/ 624114 h 2603552"/>
              <a:gd name="connsiteX11" fmla="*/ 2428229 w 5740774"/>
              <a:gd name="connsiteY11" fmla="*/ 638628 h 2603552"/>
              <a:gd name="connsiteX12" fmla="*/ 2355658 w 5740774"/>
              <a:gd name="connsiteY12" fmla="*/ 711200 h 2603552"/>
              <a:gd name="connsiteX13" fmla="*/ 2326629 w 5740774"/>
              <a:gd name="connsiteY13" fmla="*/ 754743 h 2603552"/>
              <a:gd name="connsiteX14" fmla="*/ 2283086 w 5740774"/>
              <a:gd name="connsiteY14" fmla="*/ 783771 h 2603552"/>
              <a:gd name="connsiteX15" fmla="*/ 2239544 w 5740774"/>
              <a:gd name="connsiteY15" fmla="*/ 827314 h 2603552"/>
              <a:gd name="connsiteX16" fmla="*/ 2196001 w 5740774"/>
              <a:gd name="connsiteY16" fmla="*/ 885371 h 2603552"/>
              <a:gd name="connsiteX17" fmla="*/ 2196001 w 5740774"/>
              <a:gd name="connsiteY17" fmla="*/ 870857 h 2603552"/>
              <a:gd name="connsiteX18" fmla="*/ 2108915 w 5740774"/>
              <a:gd name="connsiteY18" fmla="*/ 769257 h 2603552"/>
              <a:gd name="connsiteX19" fmla="*/ 2007315 w 5740774"/>
              <a:gd name="connsiteY19" fmla="*/ 754743 h 2603552"/>
              <a:gd name="connsiteX20" fmla="*/ 1513829 w 5740774"/>
              <a:gd name="connsiteY20" fmla="*/ 769257 h 2603552"/>
              <a:gd name="connsiteX21" fmla="*/ 1441258 w 5740774"/>
              <a:gd name="connsiteY21" fmla="*/ 841828 h 2603552"/>
              <a:gd name="connsiteX22" fmla="*/ 1397715 w 5740774"/>
              <a:gd name="connsiteY22" fmla="*/ 885371 h 2603552"/>
              <a:gd name="connsiteX23" fmla="*/ 1368686 w 5740774"/>
              <a:gd name="connsiteY23" fmla="*/ 928914 h 2603552"/>
              <a:gd name="connsiteX24" fmla="*/ 1281601 w 5740774"/>
              <a:gd name="connsiteY24" fmla="*/ 957943 h 2603552"/>
              <a:gd name="connsiteX25" fmla="*/ 1194515 w 5740774"/>
              <a:gd name="connsiteY25" fmla="*/ 986971 h 2603552"/>
              <a:gd name="connsiteX26" fmla="*/ 1150972 w 5740774"/>
              <a:gd name="connsiteY26" fmla="*/ 1001485 h 2603552"/>
              <a:gd name="connsiteX27" fmla="*/ 1063886 w 5740774"/>
              <a:gd name="connsiteY27" fmla="*/ 1016000 h 2603552"/>
              <a:gd name="connsiteX28" fmla="*/ 860686 w 5740774"/>
              <a:gd name="connsiteY28" fmla="*/ 1045028 h 2603552"/>
              <a:gd name="connsiteX29" fmla="*/ 817144 w 5740774"/>
              <a:gd name="connsiteY29" fmla="*/ 1059543 h 2603552"/>
              <a:gd name="connsiteX30" fmla="*/ 802629 w 5740774"/>
              <a:gd name="connsiteY30" fmla="*/ 1103085 h 2603552"/>
              <a:gd name="connsiteX31" fmla="*/ 744572 w 5740774"/>
              <a:gd name="connsiteY31" fmla="*/ 1117600 h 2603552"/>
              <a:gd name="connsiteX32" fmla="*/ 701029 w 5740774"/>
              <a:gd name="connsiteY32" fmla="*/ 1132114 h 2603552"/>
              <a:gd name="connsiteX33" fmla="*/ 613944 w 5740774"/>
              <a:gd name="connsiteY33" fmla="*/ 1175657 h 2603552"/>
              <a:gd name="connsiteX34" fmla="*/ 526858 w 5740774"/>
              <a:gd name="connsiteY34" fmla="*/ 1248228 h 2603552"/>
              <a:gd name="connsiteX35" fmla="*/ 468801 w 5740774"/>
              <a:gd name="connsiteY35" fmla="*/ 1277257 h 2603552"/>
              <a:gd name="connsiteX36" fmla="*/ 425258 w 5740774"/>
              <a:gd name="connsiteY36" fmla="*/ 1306285 h 2603552"/>
              <a:gd name="connsiteX37" fmla="*/ 381715 w 5740774"/>
              <a:gd name="connsiteY37" fmla="*/ 1320800 h 2603552"/>
              <a:gd name="connsiteX38" fmla="*/ 294629 w 5740774"/>
              <a:gd name="connsiteY38" fmla="*/ 1378857 h 2603552"/>
              <a:gd name="connsiteX39" fmla="*/ 251086 w 5740774"/>
              <a:gd name="connsiteY39" fmla="*/ 1407885 h 2603552"/>
              <a:gd name="connsiteX40" fmla="*/ 207544 w 5740774"/>
              <a:gd name="connsiteY40" fmla="*/ 1436914 h 2603552"/>
              <a:gd name="connsiteX41" fmla="*/ 120458 w 5740774"/>
              <a:gd name="connsiteY41" fmla="*/ 1567543 h 2603552"/>
              <a:gd name="connsiteX42" fmla="*/ 91429 w 5740774"/>
              <a:gd name="connsiteY42" fmla="*/ 1611085 h 2603552"/>
              <a:gd name="connsiteX43" fmla="*/ 38815 w 5740774"/>
              <a:gd name="connsiteY43" fmla="*/ 1641928 h 2603552"/>
              <a:gd name="connsiteX44" fmla="*/ 4344 w 5740774"/>
              <a:gd name="connsiteY44" fmla="*/ 1785257 h 2603552"/>
              <a:gd name="connsiteX45" fmla="*/ 62401 w 5740774"/>
              <a:gd name="connsiteY45" fmla="*/ 1915885 h 2603552"/>
              <a:gd name="connsiteX46" fmla="*/ 105944 w 5740774"/>
              <a:gd name="connsiteY46" fmla="*/ 2002971 h 2603552"/>
              <a:gd name="connsiteX47" fmla="*/ 120458 w 5740774"/>
              <a:gd name="connsiteY47" fmla="*/ 2046514 h 2603552"/>
              <a:gd name="connsiteX48" fmla="*/ 164001 w 5740774"/>
              <a:gd name="connsiteY48" fmla="*/ 2075543 h 2603552"/>
              <a:gd name="connsiteX49" fmla="*/ 193029 w 5740774"/>
              <a:gd name="connsiteY49" fmla="*/ 2119085 h 2603552"/>
              <a:gd name="connsiteX50" fmla="*/ 280115 w 5740774"/>
              <a:gd name="connsiteY50" fmla="*/ 2162628 h 2603552"/>
              <a:gd name="connsiteX51" fmla="*/ 367201 w 5740774"/>
              <a:gd name="connsiteY51" fmla="*/ 2235200 h 2603552"/>
              <a:gd name="connsiteX52" fmla="*/ 410744 w 5740774"/>
              <a:gd name="connsiteY52" fmla="*/ 2278743 h 2603552"/>
              <a:gd name="connsiteX53" fmla="*/ 454286 w 5740774"/>
              <a:gd name="connsiteY53" fmla="*/ 2293257 h 2603552"/>
              <a:gd name="connsiteX54" fmla="*/ 497829 w 5740774"/>
              <a:gd name="connsiteY54" fmla="*/ 2322285 h 2603552"/>
              <a:gd name="connsiteX55" fmla="*/ 590358 w 5740774"/>
              <a:gd name="connsiteY55" fmla="*/ 2414814 h 2603552"/>
              <a:gd name="connsiteX56" fmla="*/ 646601 w 5740774"/>
              <a:gd name="connsiteY56" fmla="*/ 2454728 h 2603552"/>
              <a:gd name="connsiteX57" fmla="*/ 652044 w 5740774"/>
              <a:gd name="connsiteY57" fmla="*/ 2427514 h 2603552"/>
              <a:gd name="connsiteX58" fmla="*/ 748201 w 5740774"/>
              <a:gd name="connsiteY58" fmla="*/ 2442028 h 2603552"/>
              <a:gd name="connsiteX59" fmla="*/ 889715 w 5740774"/>
              <a:gd name="connsiteY59" fmla="*/ 2443843 h 2603552"/>
              <a:gd name="connsiteX60" fmla="*/ 1078401 w 5740774"/>
              <a:gd name="connsiteY60" fmla="*/ 2380343 h 2603552"/>
              <a:gd name="connsiteX61" fmla="*/ 1078401 w 5740774"/>
              <a:gd name="connsiteY61" fmla="*/ 2351314 h 2603552"/>
              <a:gd name="connsiteX62" fmla="*/ 1143715 w 5740774"/>
              <a:gd name="connsiteY62" fmla="*/ 2432957 h 2603552"/>
              <a:gd name="connsiteX63" fmla="*/ 1199958 w 5740774"/>
              <a:gd name="connsiteY63" fmla="*/ 2449285 h 2603552"/>
              <a:gd name="connsiteX64" fmla="*/ 1312444 w 5740774"/>
              <a:gd name="connsiteY64" fmla="*/ 2503714 h 2603552"/>
              <a:gd name="connsiteX65" fmla="*/ 1392272 w 5740774"/>
              <a:gd name="connsiteY65" fmla="*/ 2518228 h 2603552"/>
              <a:gd name="connsiteX66" fmla="*/ 1434001 w 5740774"/>
              <a:gd name="connsiteY66" fmla="*/ 2574471 h 2603552"/>
              <a:gd name="connsiteX67" fmla="*/ 1515644 w 5740774"/>
              <a:gd name="connsiteY67" fmla="*/ 2603500 h 2603552"/>
              <a:gd name="connsiteX68" fmla="*/ 1775086 w 5740774"/>
              <a:gd name="connsiteY68" fmla="*/ 2583543 h 2603552"/>
              <a:gd name="connsiteX69" fmla="*/ 2353844 w 5740774"/>
              <a:gd name="connsiteY69" fmla="*/ 2540000 h 2603552"/>
              <a:gd name="connsiteX70" fmla="*/ 2457258 w 5740774"/>
              <a:gd name="connsiteY70" fmla="*/ 2525485 h 2603552"/>
              <a:gd name="connsiteX71" fmla="*/ 2540715 w 5740774"/>
              <a:gd name="connsiteY71" fmla="*/ 2574471 h 2603552"/>
              <a:gd name="connsiteX72" fmla="*/ 2760244 w 5740774"/>
              <a:gd name="connsiteY72" fmla="*/ 2572657 h 2603552"/>
              <a:gd name="connsiteX73" fmla="*/ 2820115 w 5740774"/>
              <a:gd name="connsiteY73" fmla="*/ 2545443 h 2603552"/>
              <a:gd name="connsiteX74" fmla="*/ 3006986 w 5740774"/>
              <a:gd name="connsiteY74" fmla="*/ 2554514 h 2603552"/>
              <a:gd name="connsiteX75" fmla="*/ 3097701 w 5740774"/>
              <a:gd name="connsiteY75" fmla="*/ 2523671 h 2603552"/>
              <a:gd name="connsiteX76" fmla="*/ 3161201 w 5740774"/>
              <a:gd name="connsiteY76" fmla="*/ 2498271 h 2603552"/>
              <a:gd name="connsiteX77" fmla="*/ 3326301 w 5740774"/>
              <a:gd name="connsiteY77" fmla="*/ 2483757 h 2603552"/>
              <a:gd name="connsiteX78" fmla="*/ 3344444 w 5740774"/>
              <a:gd name="connsiteY78" fmla="*/ 2469243 h 2603552"/>
              <a:gd name="connsiteX79" fmla="*/ 3415201 w 5740774"/>
              <a:gd name="connsiteY79" fmla="*/ 2505528 h 2603552"/>
              <a:gd name="connsiteX80" fmla="*/ 3458744 w 5740774"/>
              <a:gd name="connsiteY80" fmla="*/ 2452914 h 2603552"/>
              <a:gd name="connsiteX81" fmla="*/ 3542201 w 5740774"/>
              <a:gd name="connsiteY81" fmla="*/ 2438400 h 2603552"/>
              <a:gd name="connsiteX82" fmla="*/ 3614772 w 5740774"/>
              <a:gd name="connsiteY82" fmla="*/ 2436585 h 2603552"/>
              <a:gd name="connsiteX83" fmla="*/ 3663758 w 5740774"/>
              <a:gd name="connsiteY83" fmla="*/ 2394857 h 2603552"/>
              <a:gd name="connsiteX84" fmla="*/ 3836115 w 5740774"/>
              <a:gd name="connsiteY84" fmla="*/ 2291443 h 2603552"/>
              <a:gd name="connsiteX85" fmla="*/ 3952229 w 5740774"/>
              <a:gd name="connsiteY85" fmla="*/ 2177143 h 2603552"/>
              <a:gd name="connsiteX86" fmla="*/ 3995772 w 5740774"/>
              <a:gd name="connsiteY86" fmla="*/ 2148114 h 2603552"/>
              <a:gd name="connsiteX87" fmla="*/ 4126401 w 5740774"/>
              <a:gd name="connsiteY87" fmla="*/ 2162628 h 2603552"/>
              <a:gd name="connsiteX88" fmla="*/ 4213486 w 5740774"/>
              <a:gd name="connsiteY88" fmla="*/ 2177143 h 2603552"/>
              <a:gd name="connsiteX89" fmla="*/ 4460229 w 5740774"/>
              <a:gd name="connsiteY89" fmla="*/ 2162628 h 2603552"/>
              <a:gd name="connsiteX90" fmla="*/ 4503772 w 5740774"/>
              <a:gd name="connsiteY90" fmla="*/ 2133600 h 2603552"/>
              <a:gd name="connsiteX91" fmla="*/ 4576344 w 5740774"/>
              <a:gd name="connsiteY91" fmla="*/ 2061028 h 2603552"/>
              <a:gd name="connsiteX92" fmla="*/ 4634401 w 5740774"/>
              <a:gd name="connsiteY92" fmla="*/ 1973943 h 2603552"/>
              <a:gd name="connsiteX93" fmla="*/ 4634401 w 5740774"/>
              <a:gd name="connsiteY93" fmla="*/ 1973943 h 2603552"/>
              <a:gd name="connsiteX94" fmla="*/ 4765029 w 5740774"/>
              <a:gd name="connsiteY94" fmla="*/ 1944914 h 2603552"/>
              <a:gd name="connsiteX95" fmla="*/ 4924686 w 5740774"/>
              <a:gd name="connsiteY95" fmla="*/ 1930400 h 2603552"/>
              <a:gd name="connsiteX96" fmla="*/ 4968229 w 5740774"/>
              <a:gd name="connsiteY96" fmla="*/ 1901371 h 2603552"/>
              <a:gd name="connsiteX97" fmla="*/ 5011772 w 5740774"/>
              <a:gd name="connsiteY97" fmla="*/ 1886857 h 2603552"/>
              <a:gd name="connsiteX98" fmla="*/ 5098858 w 5740774"/>
              <a:gd name="connsiteY98" fmla="*/ 1828800 h 2603552"/>
              <a:gd name="connsiteX99" fmla="*/ 5113372 w 5740774"/>
              <a:gd name="connsiteY99" fmla="*/ 1785257 h 2603552"/>
              <a:gd name="connsiteX100" fmla="*/ 5113372 w 5740774"/>
              <a:gd name="connsiteY100" fmla="*/ 1785257 h 2603552"/>
              <a:gd name="connsiteX101" fmla="*/ 5302058 w 5740774"/>
              <a:gd name="connsiteY101" fmla="*/ 1741714 h 2603552"/>
              <a:gd name="connsiteX102" fmla="*/ 5345601 w 5740774"/>
              <a:gd name="connsiteY102" fmla="*/ 1727200 h 2603552"/>
              <a:gd name="connsiteX103" fmla="*/ 5476229 w 5740774"/>
              <a:gd name="connsiteY103" fmla="*/ 1698171 h 2603552"/>
              <a:gd name="connsiteX104" fmla="*/ 5563315 w 5740774"/>
              <a:gd name="connsiteY104" fmla="*/ 1640114 h 2603552"/>
              <a:gd name="connsiteX105" fmla="*/ 5679429 w 5740774"/>
              <a:gd name="connsiteY105" fmla="*/ 1596571 h 2603552"/>
              <a:gd name="connsiteX106" fmla="*/ 5679429 w 5740774"/>
              <a:gd name="connsiteY106" fmla="*/ 1582057 h 2603552"/>
              <a:gd name="connsiteX107" fmla="*/ 5693944 w 5740774"/>
              <a:gd name="connsiteY107" fmla="*/ 1335314 h 2603552"/>
              <a:gd name="connsiteX108" fmla="*/ 5693944 w 5740774"/>
              <a:gd name="connsiteY108" fmla="*/ 1335314 h 2603552"/>
              <a:gd name="connsiteX109" fmla="*/ 5708458 w 5740774"/>
              <a:gd name="connsiteY109" fmla="*/ 1204685 h 2603552"/>
              <a:gd name="connsiteX110" fmla="*/ 5737486 w 5740774"/>
              <a:gd name="connsiteY110" fmla="*/ 1117600 h 2603552"/>
              <a:gd name="connsiteX111" fmla="*/ 5722972 w 5740774"/>
              <a:gd name="connsiteY111" fmla="*/ 986971 h 2603552"/>
              <a:gd name="connsiteX112" fmla="*/ 5577829 w 5740774"/>
              <a:gd name="connsiteY112" fmla="*/ 972457 h 2603552"/>
              <a:gd name="connsiteX113" fmla="*/ 5490744 w 5740774"/>
              <a:gd name="connsiteY113" fmla="*/ 943428 h 2603552"/>
              <a:gd name="connsiteX114" fmla="*/ 5447201 w 5740774"/>
              <a:gd name="connsiteY114" fmla="*/ 928914 h 2603552"/>
              <a:gd name="connsiteX115" fmla="*/ 5403658 w 5740774"/>
              <a:gd name="connsiteY115" fmla="*/ 914400 h 2603552"/>
              <a:gd name="connsiteX116" fmla="*/ 5374629 w 5740774"/>
              <a:gd name="connsiteY116" fmla="*/ 449943 h 2603552"/>
              <a:gd name="connsiteX117" fmla="*/ 5345601 w 5740774"/>
              <a:gd name="connsiteY117" fmla="*/ 362857 h 2603552"/>
              <a:gd name="connsiteX118" fmla="*/ 5331086 w 5740774"/>
              <a:gd name="connsiteY118" fmla="*/ 319314 h 2603552"/>
              <a:gd name="connsiteX119" fmla="*/ 5287544 w 5740774"/>
              <a:gd name="connsiteY119" fmla="*/ 275771 h 2603552"/>
              <a:gd name="connsiteX120" fmla="*/ 5229486 w 5740774"/>
              <a:gd name="connsiteY120" fmla="*/ 130628 h 2603552"/>
              <a:gd name="connsiteX121" fmla="*/ 5214972 w 5740774"/>
              <a:gd name="connsiteY121" fmla="*/ 87085 h 2603552"/>
              <a:gd name="connsiteX122" fmla="*/ 5171429 w 5740774"/>
              <a:gd name="connsiteY122" fmla="*/ 58057 h 2603552"/>
              <a:gd name="connsiteX123" fmla="*/ 5113372 w 5740774"/>
              <a:gd name="connsiteY123" fmla="*/ 0 h 2603552"/>
              <a:gd name="connsiteX124" fmla="*/ 5098858 w 5740774"/>
              <a:gd name="connsiteY124" fmla="*/ 0 h 2603552"/>
              <a:gd name="connsiteX125" fmla="*/ 4198972 w 5740774"/>
              <a:gd name="connsiteY125" fmla="*/ 29028 h 2603552"/>
              <a:gd name="connsiteX126" fmla="*/ 4155429 w 5740774"/>
              <a:gd name="connsiteY126" fmla="*/ 43543 h 2603552"/>
              <a:gd name="connsiteX127" fmla="*/ 4068344 w 5740774"/>
              <a:gd name="connsiteY127" fmla="*/ 58057 h 2603552"/>
              <a:gd name="connsiteX128" fmla="*/ 3879658 w 5740774"/>
              <a:gd name="connsiteY128" fmla="*/ 87085 h 2603552"/>
              <a:gd name="connsiteX129" fmla="*/ 3821601 w 5740774"/>
              <a:gd name="connsiteY129" fmla="*/ 101600 h 2603552"/>
              <a:gd name="connsiteX130" fmla="*/ 3778058 w 5740774"/>
              <a:gd name="connsiteY130" fmla="*/ 116114 h 2603552"/>
              <a:gd name="connsiteX131" fmla="*/ 3632915 w 5740774"/>
              <a:gd name="connsiteY131" fmla="*/ 130628 h 2603552"/>
              <a:gd name="connsiteX132" fmla="*/ 3516801 w 5740774"/>
              <a:gd name="connsiteY132" fmla="*/ 159657 h 2603552"/>
              <a:gd name="connsiteX133" fmla="*/ 3429715 w 5740774"/>
              <a:gd name="connsiteY133" fmla="*/ 203200 h 2603552"/>
              <a:gd name="connsiteX134" fmla="*/ 3444229 w 5740774"/>
              <a:gd name="connsiteY134" fmla="*/ 159657 h 2603552"/>
              <a:gd name="connsiteX0" fmla="*/ 3444229 w 5740774"/>
              <a:gd name="connsiteY0" fmla="*/ 159657 h 2603552"/>
              <a:gd name="connsiteX1" fmla="*/ 3444229 w 5740774"/>
              <a:gd name="connsiteY1" fmla="*/ 159657 h 2603552"/>
              <a:gd name="connsiteX2" fmla="*/ 3328115 w 5740774"/>
              <a:gd name="connsiteY2" fmla="*/ 319314 h 2603552"/>
              <a:gd name="connsiteX3" fmla="*/ 3299086 w 5740774"/>
              <a:gd name="connsiteY3" fmla="*/ 362857 h 2603552"/>
              <a:gd name="connsiteX4" fmla="*/ 3197486 w 5740774"/>
              <a:gd name="connsiteY4" fmla="*/ 464457 h 2603552"/>
              <a:gd name="connsiteX5" fmla="*/ 3153944 w 5740774"/>
              <a:gd name="connsiteY5" fmla="*/ 493485 h 2603552"/>
              <a:gd name="connsiteX6" fmla="*/ 2950744 w 5740774"/>
              <a:gd name="connsiteY6" fmla="*/ 508000 h 2603552"/>
              <a:gd name="connsiteX7" fmla="*/ 2907201 w 5740774"/>
              <a:gd name="connsiteY7" fmla="*/ 522514 h 2603552"/>
              <a:gd name="connsiteX8" fmla="*/ 2863658 w 5740774"/>
              <a:gd name="connsiteY8" fmla="*/ 551543 h 2603552"/>
              <a:gd name="connsiteX9" fmla="*/ 2602401 w 5740774"/>
              <a:gd name="connsiteY9" fmla="*/ 566057 h 2603552"/>
              <a:gd name="connsiteX10" fmla="*/ 2471772 w 5740774"/>
              <a:gd name="connsiteY10" fmla="*/ 624114 h 2603552"/>
              <a:gd name="connsiteX11" fmla="*/ 2428229 w 5740774"/>
              <a:gd name="connsiteY11" fmla="*/ 638628 h 2603552"/>
              <a:gd name="connsiteX12" fmla="*/ 2355658 w 5740774"/>
              <a:gd name="connsiteY12" fmla="*/ 711200 h 2603552"/>
              <a:gd name="connsiteX13" fmla="*/ 2326629 w 5740774"/>
              <a:gd name="connsiteY13" fmla="*/ 754743 h 2603552"/>
              <a:gd name="connsiteX14" fmla="*/ 2283086 w 5740774"/>
              <a:gd name="connsiteY14" fmla="*/ 783771 h 2603552"/>
              <a:gd name="connsiteX15" fmla="*/ 2239544 w 5740774"/>
              <a:gd name="connsiteY15" fmla="*/ 827314 h 2603552"/>
              <a:gd name="connsiteX16" fmla="*/ 2196001 w 5740774"/>
              <a:gd name="connsiteY16" fmla="*/ 885371 h 2603552"/>
              <a:gd name="connsiteX17" fmla="*/ 2196001 w 5740774"/>
              <a:gd name="connsiteY17" fmla="*/ 870857 h 2603552"/>
              <a:gd name="connsiteX18" fmla="*/ 2108915 w 5740774"/>
              <a:gd name="connsiteY18" fmla="*/ 769257 h 2603552"/>
              <a:gd name="connsiteX19" fmla="*/ 2007315 w 5740774"/>
              <a:gd name="connsiteY19" fmla="*/ 754743 h 2603552"/>
              <a:gd name="connsiteX20" fmla="*/ 1513829 w 5740774"/>
              <a:gd name="connsiteY20" fmla="*/ 769257 h 2603552"/>
              <a:gd name="connsiteX21" fmla="*/ 1441258 w 5740774"/>
              <a:gd name="connsiteY21" fmla="*/ 841828 h 2603552"/>
              <a:gd name="connsiteX22" fmla="*/ 1397715 w 5740774"/>
              <a:gd name="connsiteY22" fmla="*/ 885371 h 2603552"/>
              <a:gd name="connsiteX23" fmla="*/ 1368686 w 5740774"/>
              <a:gd name="connsiteY23" fmla="*/ 928914 h 2603552"/>
              <a:gd name="connsiteX24" fmla="*/ 1281601 w 5740774"/>
              <a:gd name="connsiteY24" fmla="*/ 957943 h 2603552"/>
              <a:gd name="connsiteX25" fmla="*/ 1194515 w 5740774"/>
              <a:gd name="connsiteY25" fmla="*/ 986971 h 2603552"/>
              <a:gd name="connsiteX26" fmla="*/ 1150972 w 5740774"/>
              <a:gd name="connsiteY26" fmla="*/ 1001485 h 2603552"/>
              <a:gd name="connsiteX27" fmla="*/ 1063886 w 5740774"/>
              <a:gd name="connsiteY27" fmla="*/ 1016000 h 2603552"/>
              <a:gd name="connsiteX28" fmla="*/ 860686 w 5740774"/>
              <a:gd name="connsiteY28" fmla="*/ 1045028 h 2603552"/>
              <a:gd name="connsiteX29" fmla="*/ 817144 w 5740774"/>
              <a:gd name="connsiteY29" fmla="*/ 1059543 h 2603552"/>
              <a:gd name="connsiteX30" fmla="*/ 802629 w 5740774"/>
              <a:gd name="connsiteY30" fmla="*/ 1103085 h 2603552"/>
              <a:gd name="connsiteX31" fmla="*/ 744572 w 5740774"/>
              <a:gd name="connsiteY31" fmla="*/ 1117600 h 2603552"/>
              <a:gd name="connsiteX32" fmla="*/ 701029 w 5740774"/>
              <a:gd name="connsiteY32" fmla="*/ 1132114 h 2603552"/>
              <a:gd name="connsiteX33" fmla="*/ 613944 w 5740774"/>
              <a:gd name="connsiteY33" fmla="*/ 1175657 h 2603552"/>
              <a:gd name="connsiteX34" fmla="*/ 526858 w 5740774"/>
              <a:gd name="connsiteY34" fmla="*/ 1248228 h 2603552"/>
              <a:gd name="connsiteX35" fmla="*/ 468801 w 5740774"/>
              <a:gd name="connsiteY35" fmla="*/ 1277257 h 2603552"/>
              <a:gd name="connsiteX36" fmla="*/ 425258 w 5740774"/>
              <a:gd name="connsiteY36" fmla="*/ 1306285 h 2603552"/>
              <a:gd name="connsiteX37" fmla="*/ 381715 w 5740774"/>
              <a:gd name="connsiteY37" fmla="*/ 1320800 h 2603552"/>
              <a:gd name="connsiteX38" fmla="*/ 294629 w 5740774"/>
              <a:gd name="connsiteY38" fmla="*/ 1378857 h 2603552"/>
              <a:gd name="connsiteX39" fmla="*/ 251086 w 5740774"/>
              <a:gd name="connsiteY39" fmla="*/ 1407885 h 2603552"/>
              <a:gd name="connsiteX40" fmla="*/ 207544 w 5740774"/>
              <a:gd name="connsiteY40" fmla="*/ 1436914 h 2603552"/>
              <a:gd name="connsiteX41" fmla="*/ 120458 w 5740774"/>
              <a:gd name="connsiteY41" fmla="*/ 1567543 h 2603552"/>
              <a:gd name="connsiteX42" fmla="*/ 91429 w 5740774"/>
              <a:gd name="connsiteY42" fmla="*/ 1611085 h 2603552"/>
              <a:gd name="connsiteX43" fmla="*/ 38815 w 5740774"/>
              <a:gd name="connsiteY43" fmla="*/ 1616528 h 2603552"/>
              <a:gd name="connsiteX44" fmla="*/ 4344 w 5740774"/>
              <a:gd name="connsiteY44" fmla="*/ 1785257 h 2603552"/>
              <a:gd name="connsiteX45" fmla="*/ 62401 w 5740774"/>
              <a:gd name="connsiteY45" fmla="*/ 1915885 h 2603552"/>
              <a:gd name="connsiteX46" fmla="*/ 105944 w 5740774"/>
              <a:gd name="connsiteY46" fmla="*/ 2002971 h 2603552"/>
              <a:gd name="connsiteX47" fmla="*/ 120458 w 5740774"/>
              <a:gd name="connsiteY47" fmla="*/ 2046514 h 2603552"/>
              <a:gd name="connsiteX48" fmla="*/ 164001 w 5740774"/>
              <a:gd name="connsiteY48" fmla="*/ 2075543 h 2603552"/>
              <a:gd name="connsiteX49" fmla="*/ 193029 w 5740774"/>
              <a:gd name="connsiteY49" fmla="*/ 2119085 h 2603552"/>
              <a:gd name="connsiteX50" fmla="*/ 280115 w 5740774"/>
              <a:gd name="connsiteY50" fmla="*/ 2162628 h 2603552"/>
              <a:gd name="connsiteX51" fmla="*/ 367201 w 5740774"/>
              <a:gd name="connsiteY51" fmla="*/ 2235200 h 2603552"/>
              <a:gd name="connsiteX52" fmla="*/ 410744 w 5740774"/>
              <a:gd name="connsiteY52" fmla="*/ 2278743 h 2603552"/>
              <a:gd name="connsiteX53" fmla="*/ 454286 w 5740774"/>
              <a:gd name="connsiteY53" fmla="*/ 2293257 h 2603552"/>
              <a:gd name="connsiteX54" fmla="*/ 497829 w 5740774"/>
              <a:gd name="connsiteY54" fmla="*/ 2322285 h 2603552"/>
              <a:gd name="connsiteX55" fmla="*/ 590358 w 5740774"/>
              <a:gd name="connsiteY55" fmla="*/ 2414814 h 2603552"/>
              <a:gd name="connsiteX56" fmla="*/ 646601 w 5740774"/>
              <a:gd name="connsiteY56" fmla="*/ 2454728 h 2603552"/>
              <a:gd name="connsiteX57" fmla="*/ 652044 w 5740774"/>
              <a:gd name="connsiteY57" fmla="*/ 2427514 h 2603552"/>
              <a:gd name="connsiteX58" fmla="*/ 748201 w 5740774"/>
              <a:gd name="connsiteY58" fmla="*/ 2442028 h 2603552"/>
              <a:gd name="connsiteX59" fmla="*/ 889715 w 5740774"/>
              <a:gd name="connsiteY59" fmla="*/ 2443843 h 2603552"/>
              <a:gd name="connsiteX60" fmla="*/ 1078401 w 5740774"/>
              <a:gd name="connsiteY60" fmla="*/ 2380343 h 2603552"/>
              <a:gd name="connsiteX61" fmla="*/ 1078401 w 5740774"/>
              <a:gd name="connsiteY61" fmla="*/ 2351314 h 2603552"/>
              <a:gd name="connsiteX62" fmla="*/ 1143715 w 5740774"/>
              <a:gd name="connsiteY62" fmla="*/ 2432957 h 2603552"/>
              <a:gd name="connsiteX63" fmla="*/ 1199958 w 5740774"/>
              <a:gd name="connsiteY63" fmla="*/ 2449285 h 2603552"/>
              <a:gd name="connsiteX64" fmla="*/ 1312444 w 5740774"/>
              <a:gd name="connsiteY64" fmla="*/ 2503714 h 2603552"/>
              <a:gd name="connsiteX65" fmla="*/ 1392272 w 5740774"/>
              <a:gd name="connsiteY65" fmla="*/ 2518228 h 2603552"/>
              <a:gd name="connsiteX66" fmla="*/ 1434001 w 5740774"/>
              <a:gd name="connsiteY66" fmla="*/ 2574471 h 2603552"/>
              <a:gd name="connsiteX67" fmla="*/ 1515644 w 5740774"/>
              <a:gd name="connsiteY67" fmla="*/ 2603500 h 2603552"/>
              <a:gd name="connsiteX68" fmla="*/ 1775086 w 5740774"/>
              <a:gd name="connsiteY68" fmla="*/ 2583543 h 2603552"/>
              <a:gd name="connsiteX69" fmla="*/ 2353844 w 5740774"/>
              <a:gd name="connsiteY69" fmla="*/ 2540000 h 2603552"/>
              <a:gd name="connsiteX70" fmla="*/ 2457258 w 5740774"/>
              <a:gd name="connsiteY70" fmla="*/ 2525485 h 2603552"/>
              <a:gd name="connsiteX71" fmla="*/ 2540715 w 5740774"/>
              <a:gd name="connsiteY71" fmla="*/ 2574471 h 2603552"/>
              <a:gd name="connsiteX72" fmla="*/ 2760244 w 5740774"/>
              <a:gd name="connsiteY72" fmla="*/ 2572657 h 2603552"/>
              <a:gd name="connsiteX73" fmla="*/ 2820115 w 5740774"/>
              <a:gd name="connsiteY73" fmla="*/ 2545443 h 2603552"/>
              <a:gd name="connsiteX74" fmla="*/ 3006986 w 5740774"/>
              <a:gd name="connsiteY74" fmla="*/ 2554514 h 2603552"/>
              <a:gd name="connsiteX75" fmla="*/ 3097701 w 5740774"/>
              <a:gd name="connsiteY75" fmla="*/ 2523671 h 2603552"/>
              <a:gd name="connsiteX76" fmla="*/ 3161201 w 5740774"/>
              <a:gd name="connsiteY76" fmla="*/ 2498271 h 2603552"/>
              <a:gd name="connsiteX77" fmla="*/ 3326301 w 5740774"/>
              <a:gd name="connsiteY77" fmla="*/ 2483757 h 2603552"/>
              <a:gd name="connsiteX78" fmla="*/ 3344444 w 5740774"/>
              <a:gd name="connsiteY78" fmla="*/ 2469243 h 2603552"/>
              <a:gd name="connsiteX79" fmla="*/ 3415201 w 5740774"/>
              <a:gd name="connsiteY79" fmla="*/ 2505528 h 2603552"/>
              <a:gd name="connsiteX80" fmla="*/ 3458744 w 5740774"/>
              <a:gd name="connsiteY80" fmla="*/ 2452914 h 2603552"/>
              <a:gd name="connsiteX81" fmla="*/ 3542201 w 5740774"/>
              <a:gd name="connsiteY81" fmla="*/ 2438400 h 2603552"/>
              <a:gd name="connsiteX82" fmla="*/ 3614772 w 5740774"/>
              <a:gd name="connsiteY82" fmla="*/ 2436585 h 2603552"/>
              <a:gd name="connsiteX83" fmla="*/ 3663758 w 5740774"/>
              <a:gd name="connsiteY83" fmla="*/ 2394857 h 2603552"/>
              <a:gd name="connsiteX84" fmla="*/ 3836115 w 5740774"/>
              <a:gd name="connsiteY84" fmla="*/ 2291443 h 2603552"/>
              <a:gd name="connsiteX85" fmla="*/ 3952229 w 5740774"/>
              <a:gd name="connsiteY85" fmla="*/ 2177143 h 2603552"/>
              <a:gd name="connsiteX86" fmla="*/ 3995772 w 5740774"/>
              <a:gd name="connsiteY86" fmla="*/ 2148114 h 2603552"/>
              <a:gd name="connsiteX87" fmla="*/ 4126401 w 5740774"/>
              <a:gd name="connsiteY87" fmla="*/ 2162628 h 2603552"/>
              <a:gd name="connsiteX88" fmla="*/ 4213486 w 5740774"/>
              <a:gd name="connsiteY88" fmla="*/ 2177143 h 2603552"/>
              <a:gd name="connsiteX89" fmla="*/ 4460229 w 5740774"/>
              <a:gd name="connsiteY89" fmla="*/ 2162628 h 2603552"/>
              <a:gd name="connsiteX90" fmla="*/ 4503772 w 5740774"/>
              <a:gd name="connsiteY90" fmla="*/ 2133600 h 2603552"/>
              <a:gd name="connsiteX91" fmla="*/ 4576344 w 5740774"/>
              <a:gd name="connsiteY91" fmla="*/ 2061028 h 2603552"/>
              <a:gd name="connsiteX92" fmla="*/ 4634401 w 5740774"/>
              <a:gd name="connsiteY92" fmla="*/ 1973943 h 2603552"/>
              <a:gd name="connsiteX93" fmla="*/ 4634401 w 5740774"/>
              <a:gd name="connsiteY93" fmla="*/ 1973943 h 2603552"/>
              <a:gd name="connsiteX94" fmla="*/ 4765029 w 5740774"/>
              <a:gd name="connsiteY94" fmla="*/ 1944914 h 2603552"/>
              <a:gd name="connsiteX95" fmla="*/ 4924686 w 5740774"/>
              <a:gd name="connsiteY95" fmla="*/ 1930400 h 2603552"/>
              <a:gd name="connsiteX96" fmla="*/ 4968229 w 5740774"/>
              <a:gd name="connsiteY96" fmla="*/ 1901371 h 2603552"/>
              <a:gd name="connsiteX97" fmla="*/ 5011772 w 5740774"/>
              <a:gd name="connsiteY97" fmla="*/ 1886857 h 2603552"/>
              <a:gd name="connsiteX98" fmla="*/ 5098858 w 5740774"/>
              <a:gd name="connsiteY98" fmla="*/ 1828800 h 2603552"/>
              <a:gd name="connsiteX99" fmla="*/ 5113372 w 5740774"/>
              <a:gd name="connsiteY99" fmla="*/ 1785257 h 2603552"/>
              <a:gd name="connsiteX100" fmla="*/ 5113372 w 5740774"/>
              <a:gd name="connsiteY100" fmla="*/ 1785257 h 2603552"/>
              <a:gd name="connsiteX101" fmla="*/ 5302058 w 5740774"/>
              <a:gd name="connsiteY101" fmla="*/ 1741714 h 2603552"/>
              <a:gd name="connsiteX102" fmla="*/ 5345601 w 5740774"/>
              <a:gd name="connsiteY102" fmla="*/ 1727200 h 2603552"/>
              <a:gd name="connsiteX103" fmla="*/ 5476229 w 5740774"/>
              <a:gd name="connsiteY103" fmla="*/ 1698171 h 2603552"/>
              <a:gd name="connsiteX104" fmla="*/ 5563315 w 5740774"/>
              <a:gd name="connsiteY104" fmla="*/ 1640114 h 2603552"/>
              <a:gd name="connsiteX105" fmla="*/ 5679429 w 5740774"/>
              <a:gd name="connsiteY105" fmla="*/ 1596571 h 2603552"/>
              <a:gd name="connsiteX106" fmla="*/ 5679429 w 5740774"/>
              <a:gd name="connsiteY106" fmla="*/ 1582057 h 2603552"/>
              <a:gd name="connsiteX107" fmla="*/ 5693944 w 5740774"/>
              <a:gd name="connsiteY107" fmla="*/ 1335314 h 2603552"/>
              <a:gd name="connsiteX108" fmla="*/ 5693944 w 5740774"/>
              <a:gd name="connsiteY108" fmla="*/ 1335314 h 2603552"/>
              <a:gd name="connsiteX109" fmla="*/ 5708458 w 5740774"/>
              <a:gd name="connsiteY109" fmla="*/ 1204685 h 2603552"/>
              <a:gd name="connsiteX110" fmla="*/ 5737486 w 5740774"/>
              <a:gd name="connsiteY110" fmla="*/ 1117600 h 2603552"/>
              <a:gd name="connsiteX111" fmla="*/ 5722972 w 5740774"/>
              <a:gd name="connsiteY111" fmla="*/ 986971 h 2603552"/>
              <a:gd name="connsiteX112" fmla="*/ 5577829 w 5740774"/>
              <a:gd name="connsiteY112" fmla="*/ 972457 h 2603552"/>
              <a:gd name="connsiteX113" fmla="*/ 5490744 w 5740774"/>
              <a:gd name="connsiteY113" fmla="*/ 943428 h 2603552"/>
              <a:gd name="connsiteX114" fmla="*/ 5447201 w 5740774"/>
              <a:gd name="connsiteY114" fmla="*/ 928914 h 2603552"/>
              <a:gd name="connsiteX115" fmla="*/ 5403658 w 5740774"/>
              <a:gd name="connsiteY115" fmla="*/ 914400 h 2603552"/>
              <a:gd name="connsiteX116" fmla="*/ 5374629 w 5740774"/>
              <a:gd name="connsiteY116" fmla="*/ 449943 h 2603552"/>
              <a:gd name="connsiteX117" fmla="*/ 5345601 w 5740774"/>
              <a:gd name="connsiteY117" fmla="*/ 362857 h 2603552"/>
              <a:gd name="connsiteX118" fmla="*/ 5331086 w 5740774"/>
              <a:gd name="connsiteY118" fmla="*/ 319314 h 2603552"/>
              <a:gd name="connsiteX119" fmla="*/ 5287544 w 5740774"/>
              <a:gd name="connsiteY119" fmla="*/ 275771 h 2603552"/>
              <a:gd name="connsiteX120" fmla="*/ 5229486 w 5740774"/>
              <a:gd name="connsiteY120" fmla="*/ 130628 h 2603552"/>
              <a:gd name="connsiteX121" fmla="*/ 5214972 w 5740774"/>
              <a:gd name="connsiteY121" fmla="*/ 87085 h 2603552"/>
              <a:gd name="connsiteX122" fmla="*/ 5171429 w 5740774"/>
              <a:gd name="connsiteY122" fmla="*/ 58057 h 2603552"/>
              <a:gd name="connsiteX123" fmla="*/ 5113372 w 5740774"/>
              <a:gd name="connsiteY123" fmla="*/ 0 h 2603552"/>
              <a:gd name="connsiteX124" fmla="*/ 5098858 w 5740774"/>
              <a:gd name="connsiteY124" fmla="*/ 0 h 2603552"/>
              <a:gd name="connsiteX125" fmla="*/ 4198972 w 5740774"/>
              <a:gd name="connsiteY125" fmla="*/ 29028 h 2603552"/>
              <a:gd name="connsiteX126" fmla="*/ 4155429 w 5740774"/>
              <a:gd name="connsiteY126" fmla="*/ 43543 h 2603552"/>
              <a:gd name="connsiteX127" fmla="*/ 4068344 w 5740774"/>
              <a:gd name="connsiteY127" fmla="*/ 58057 h 2603552"/>
              <a:gd name="connsiteX128" fmla="*/ 3879658 w 5740774"/>
              <a:gd name="connsiteY128" fmla="*/ 87085 h 2603552"/>
              <a:gd name="connsiteX129" fmla="*/ 3821601 w 5740774"/>
              <a:gd name="connsiteY129" fmla="*/ 101600 h 2603552"/>
              <a:gd name="connsiteX130" fmla="*/ 3778058 w 5740774"/>
              <a:gd name="connsiteY130" fmla="*/ 116114 h 2603552"/>
              <a:gd name="connsiteX131" fmla="*/ 3632915 w 5740774"/>
              <a:gd name="connsiteY131" fmla="*/ 130628 h 2603552"/>
              <a:gd name="connsiteX132" fmla="*/ 3516801 w 5740774"/>
              <a:gd name="connsiteY132" fmla="*/ 159657 h 2603552"/>
              <a:gd name="connsiteX133" fmla="*/ 3429715 w 5740774"/>
              <a:gd name="connsiteY133" fmla="*/ 203200 h 2603552"/>
              <a:gd name="connsiteX134" fmla="*/ 3444229 w 5740774"/>
              <a:gd name="connsiteY134" fmla="*/ 159657 h 2603552"/>
              <a:gd name="connsiteX0" fmla="*/ 3444229 w 5740774"/>
              <a:gd name="connsiteY0" fmla="*/ 159657 h 2603552"/>
              <a:gd name="connsiteX1" fmla="*/ 3444229 w 5740774"/>
              <a:gd name="connsiteY1" fmla="*/ 159657 h 2603552"/>
              <a:gd name="connsiteX2" fmla="*/ 3328115 w 5740774"/>
              <a:gd name="connsiteY2" fmla="*/ 319314 h 2603552"/>
              <a:gd name="connsiteX3" fmla="*/ 3299086 w 5740774"/>
              <a:gd name="connsiteY3" fmla="*/ 362857 h 2603552"/>
              <a:gd name="connsiteX4" fmla="*/ 3197486 w 5740774"/>
              <a:gd name="connsiteY4" fmla="*/ 464457 h 2603552"/>
              <a:gd name="connsiteX5" fmla="*/ 3153944 w 5740774"/>
              <a:gd name="connsiteY5" fmla="*/ 493485 h 2603552"/>
              <a:gd name="connsiteX6" fmla="*/ 2950744 w 5740774"/>
              <a:gd name="connsiteY6" fmla="*/ 508000 h 2603552"/>
              <a:gd name="connsiteX7" fmla="*/ 2907201 w 5740774"/>
              <a:gd name="connsiteY7" fmla="*/ 522514 h 2603552"/>
              <a:gd name="connsiteX8" fmla="*/ 2863658 w 5740774"/>
              <a:gd name="connsiteY8" fmla="*/ 551543 h 2603552"/>
              <a:gd name="connsiteX9" fmla="*/ 2602401 w 5740774"/>
              <a:gd name="connsiteY9" fmla="*/ 566057 h 2603552"/>
              <a:gd name="connsiteX10" fmla="*/ 2471772 w 5740774"/>
              <a:gd name="connsiteY10" fmla="*/ 624114 h 2603552"/>
              <a:gd name="connsiteX11" fmla="*/ 2428229 w 5740774"/>
              <a:gd name="connsiteY11" fmla="*/ 638628 h 2603552"/>
              <a:gd name="connsiteX12" fmla="*/ 2355658 w 5740774"/>
              <a:gd name="connsiteY12" fmla="*/ 711200 h 2603552"/>
              <a:gd name="connsiteX13" fmla="*/ 2326629 w 5740774"/>
              <a:gd name="connsiteY13" fmla="*/ 754743 h 2603552"/>
              <a:gd name="connsiteX14" fmla="*/ 2283086 w 5740774"/>
              <a:gd name="connsiteY14" fmla="*/ 783771 h 2603552"/>
              <a:gd name="connsiteX15" fmla="*/ 2239544 w 5740774"/>
              <a:gd name="connsiteY15" fmla="*/ 827314 h 2603552"/>
              <a:gd name="connsiteX16" fmla="*/ 2196001 w 5740774"/>
              <a:gd name="connsiteY16" fmla="*/ 885371 h 2603552"/>
              <a:gd name="connsiteX17" fmla="*/ 2196001 w 5740774"/>
              <a:gd name="connsiteY17" fmla="*/ 870857 h 2603552"/>
              <a:gd name="connsiteX18" fmla="*/ 2108915 w 5740774"/>
              <a:gd name="connsiteY18" fmla="*/ 769257 h 2603552"/>
              <a:gd name="connsiteX19" fmla="*/ 2007315 w 5740774"/>
              <a:gd name="connsiteY19" fmla="*/ 754743 h 2603552"/>
              <a:gd name="connsiteX20" fmla="*/ 1513829 w 5740774"/>
              <a:gd name="connsiteY20" fmla="*/ 769257 h 2603552"/>
              <a:gd name="connsiteX21" fmla="*/ 1441258 w 5740774"/>
              <a:gd name="connsiteY21" fmla="*/ 841828 h 2603552"/>
              <a:gd name="connsiteX22" fmla="*/ 1397715 w 5740774"/>
              <a:gd name="connsiteY22" fmla="*/ 885371 h 2603552"/>
              <a:gd name="connsiteX23" fmla="*/ 1368686 w 5740774"/>
              <a:gd name="connsiteY23" fmla="*/ 928914 h 2603552"/>
              <a:gd name="connsiteX24" fmla="*/ 1281601 w 5740774"/>
              <a:gd name="connsiteY24" fmla="*/ 957943 h 2603552"/>
              <a:gd name="connsiteX25" fmla="*/ 1194515 w 5740774"/>
              <a:gd name="connsiteY25" fmla="*/ 986971 h 2603552"/>
              <a:gd name="connsiteX26" fmla="*/ 1150972 w 5740774"/>
              <a:gd name="connsiteY26" fmla="*/ 1001485 h 2603552"/>
              <a:gd name="connsiteX27" fmla="*/ 1063886 w 5740774"/>
              <a:gd name="connsiteY27" fmla="*/ 1016000 h 2603552"/>
              <a:gd name="connsiteX28" fmla="*/ 860686 w 5740774"/>
              <a:gd name="connsiteY28" fmla="*/ 1045028 h 2603552"/>
              <a:gd name="connsiteX29" fmla="*/ 817144 w 5740774"/>
              <a:gd name="connsiteY29" fmla="*/ 1059543 h 2603552"/>
              <a:gd name="connsiteX30" fmla="*/ 802629 w 5740774"/>
              <a:gd name="connsiteY30" fmla="*/ 1103085 h 2603552"/>
              <a:gd name="connsiteX31" fmla="*/ 744572 w 5740774"/>
              <a:gd name="connsiteY31" fmla="*/ 1117600 h 2603552"/>
              <a:gd name="connsiteX32" fmla="*/ 701029 w 5740774"/>
              <a:gd name="connsiteY32" fmla="*/ 1132114 h 2603552"/>
              <a:gd name="connsiteX33" fmla="*/ 613944 w 5740774"/>
              <a:gd name="connsiteY33" fmla="*/ 1175657 h 2603552"/>
              <a:gd name="connsiteX34" fmla="*/ 526858 w 5740774"/>
              <a:gd name="connsiteY34" fmla="*/ 1248228 h 2603552"/>
              <a:gd name="connsiteX35" fmla="*/ 468801 w 5740774"/>
              <a:gd name="connsiteY35" fmla="*/ 1277257 h 2603552"/>
              <a:gd name="connsiteX36" fmla="*/ 425258 w 5740774"/>
              <a:gd name="connsiteY36" fmla="*/ 1306285 h 2603552"/>
              <a:gd name="connsiteX37" fmla="*/ 381715 w 5740774"/>
              <a:gd name="connsiteY37" fmla="*/ 1320800 h 2603552"/>
              <a:gd name="connsiteX38" fmla="*/ 294629 w 5740774"/>
              <a:gd name="connsiteY38" fmla="*/ 1378857 h 2603552"/>
              <a:gd name="connsiteX39" fmla="*/ 251086 w 5740774"/>
              <a:gd name="connsiteY39" fmla="*/ 1407885 h 2603552"/>
              <a:gd name="connsiteX40" fmla="*/ 207544 w 5740774"/>
              <a:gd name="connsiteY40" fmla="*/ 1436914 h 2603552"/>
              <a:gd name="connsiteX41" fmla="*/ 120458 w 5740774"/>
              <a:gd name="connsiteY41" fmla="*/ 1567543 h 2603552"/>
              <a:gd name="connsiteX42" fmla="*/ 91429 w 5740774"/>
              <a:gd name="connsiteY42" fmla="*/ 1611085 h 2603552"/>
              <a:gd name="connsiteX43" fmla="*/ 38815 w 5740774"/>
              <a:gd name="connsiteY43" fmla="*/ 1616528 h 2603552"/>
              <a:gd name="connsiteX44" fmla="*/ 4344 w 5740774"/>
              <a:gd name="connsiteY44" fmla="*/ 1785257 h 2603552"/>
              <a:gd name="connsiteX45" fmla="*/ 37001 w 5740774"/>
              <a:gd name="connsiteY45" fmla="*/ 1941285 h 2603552"/>
              <a:gd name="connsiteX46" fmla="*/ 105944 w 5740774"/>
              <a:gd name="connsiteY46" fmla="*/ 2002971 h 2603552"/>
              <a:gd name="connsiteX47" fmla="*/ 120458 w 5740774"/>
              <a:gd name="connsiteY47" fmla="*/ 2046514 h 2603552"/>
              <a:gd name="connsiteX48" fmla="*/ 164001 w 5740774"/>
              <a:gd name="connsiteY48" fmla="*/ 2075543 h 2603552"/>
              <a:gd name="connsiteX49" fmla="*/ 193029 w 5740774"/>
              <a:gd name="connsiteY49" fmla="*/ 2119085 h 2603552"/>
              <a:gd name="connsiteX50" fmla="*/ 280115 w 5740774"/>
              <a:gd name="connsiteY50" fmla="*/ 2162628 h 2603552"/>
              <a:gd name="connsiteX51" fmla="*/ 367201 w 5740774"/>
              <a:gd name="connsiteY51" fmla="*/ 2235200 h 2603552"/>
              <a:gd name="connsiteX52" fmla="*/ 410744 w 5740774"/>
              <a:gd name="connsiteY52" fmla="*/ 2278743 h 2603552"/>
              <a:gd name="connsiteX53" fmla="*/ 454286 w 5740774"/>
              <a:gd name="connsiteY53" fmla="*/ 2293257 h 2603552"/>
              <a:gd name="connsiteX54" fmla="*/ 497829 w 5740774"/>
              <a:gd name="connsiteY54" fmla="*/ 2322285 h 2603552"/>
              <a:gd name="connsiteX55" fmla="*/ 590358 w 5740774"/>
              <a:gd name="connsiteY55" fmla="*/ 2414814 h 2603552"/>
              <a:gd name="connsiteX56" fmla="*/ 646601 w 5740774"/>
              <a:gd name="connsiteY56" fmla="*/ 2454728 h 2603552"/>
              <a:gd name="connsiteX57" fmla="*/ 652044 w 5740774"/>
              <a:gd name="connsiteY57" fmla="*/ 2427514 h 2603552"/>
              <a:gd name="connsiteX58" fmla="*/ 748201 w 5740774"/>
              <a:gd name="connsiteY58" fmla="*/ 2442028 h 2603552"/>
              <a:gd name="connsiteX59" fmla="*/ 889715 w 5740774"/>
              <a:gd name="connsiteY59" fmla="*/ 2443843 h 2603552"/>
              <a:gd name="connsiteX60" fmla="*/ 1078401 w 5740774"/>
              <a:gd name="connsiteY60" fmla="*/ 2380343 h 2603552"/>
              <a:gd name="connsiteX61" fmla="*/ 1078401 w 5740774"/>
              <a:gd name="connsiteY61" fmla="*/ 2351314 h 2603552"/>
              <a:gd name="connsiteX62" fmla="*/ 1143715 w 5740774"/>
              <a:gd name="connsiteY62" fmla="*/ 2432957 h 2603552"/>
              <a:gd name="connsiteX63" fmla="*/ 1199958 w 5740774"/>
              <a:gd name="connsiteY63" fmla="*/ 2449285 h 2603552"/>
              <a:gd name="connsiteX64" fmla="*/ 1312444 w 5740774"/>
              <a:gd name="connsiteY64" fmla="*/ 2503714 h 2603552"/>
              <a:gd name="connsiteX65" fmla="*/ 1392272 w 5740774"/>
              <a:gd name="connsiteY65" fmla="*/ 2518228 h 2603552"/>
              <a:gd name="connsiteX66" fmla="*/ 1434001 w 5740774"/>
              <a:gd name="connsiteY66" fmla="*/ 2574471 h 2603552"/>
              <a:gd name="connsiteX67" fmla="*/ 1515644 w 5740774"/>
              <a:gd name="connsiteY67" fmla="*/ 2603500 h 2603552"/>
              <a:gd name="connsiteX68" fmla="*/ 1775086 w 5740774"/>
              <a:gd name="connsiteY68" fmla="*/ 2583543 h 2603552"/>
              <a:gd name="connsiteX69" fmla="*/ 2353844 w 5740774"/>
              <a:gd name="connsiteY69" fmla="*/ 2540000 h 2603552"/>
              <a:gd name="connsiteX70" fmla="*/ 2457258 w 5740774"/>
              <a:gd name="connsiteY70" fmla="*/ 2525485 h 2603552"/>
              <a:gd name="connsiteX71" fmla="*/ 2540715 w 5740774"/>
              <a:gd name="connsiteY71" fmla="*/ 2574471 h 2603552"/>
              <a:gd name="connsiteX72" fmla="*/ 2760244 w 5740774"/>
              <a:gd name="connsiteY72" fmla="*/ 2572657 h 2603552"/>
              <a:gd name="connsiteX73" fmla="*/ 2820115 w 5740774"/>
              <a:gd name="connsiteY73" fmla="*/ 2545443 h 2603552"/>
              <a:gd name="connsiteX74" fmla="*/ 3006986 w 5740774"/>
              <a:gd name="connsiteY74" fmla="*/ 2554514 h 2603552"/>
              <a:gd name="connsiteX75" fmla="*/ 3097701 w 5740774"/>
              <a:gd name="connsiteY75" fmla="*/ 2523671 h 2603552"/>
              <a:gd name="connsiteX76" fmla="*/ 3161201 w 5740774"/>
              <a:gd name="connsiteY76" fmla="*/ 2498271 h 2603552"/>
              <a:gd name="connsiteX77" fmla="*/ 3326301 w 5740774"/>
              <a:gd name="connsiteY77" fmla="*/ 2483757 h 2603552"/>
              <a:gd name="connsiteX78" fmla="*/ 3344444 w 5740774"/>
              <a:gd name="connsiteY78" fmla="*/ 2469243 h 2603552"/>
              <a:gd name="connsiteX79" fmla="*/ 3415201 w 5740774"/>
              <a:gd name="connsiteY79" fmla="*/ 2505528 h 2603552"/>
              <a:gd name="connsiteX80" fmla="*/ 3458744 w 5740774"/>
              <a:gd name="connsiteY80" fmla="*/ 2452914 h 2603552"/>
              <a:gd name="connsiteX81" fmla="*/ 3542201 w 5740774"/>
              <a:gd name="connsiteY81" fmla="*/ 2438400 h 2603552"/>
              <a:gd name="connsiteX82" fmla="*/ 3614772 w 5740774"/>
              <a:gd name="connsiteY82" fmla="*/ 2436585 h 2603552"/>
              <a:gd name="connsiteX83" fmla="*/ 3663758 w 5740774"/>
              <a:gd name="connsiteY83" fmla="*/ 2394857 h 2603552"/>
              <a:gd name="connsiteX84" fmla="*/ 3836115 w 5740774"/>
              <a:gd name="connsiteY84" fmla="*/ 2291443 h 2603552"/>
              <a:gd name="connsiteX85" fmla="*/ 3952229 w 5740774"/>
              <a:gd name="connsiteY85" fmla="*/ 2177143 h 2603552"/>
              <a:gd name="connsiteX86" fmla="*/ 3995772 w 5740774"/>
              <a:gd name="connsiteY86" fmla="*/ 2148114 h 2603552"/>
              <a:gd name="connsiteX87" fmla="*/ 4126401 w 5740774"/>
              <a:gd name="connsiteY87" fmla="*/ 2162628 h 2603552"/>
              <a:gd name="connsiteX88" fmla="*/ 4213486 w 5740774"/>
              <a:gd name="connsiteY88" fmla="*/ 2177143 h 2603552"/>
              <a:gd name="connsiteX89" fmla="*/ 4460229 w 5740774"/>
              <a:gd name="connsiteY89" fmla="*/ 2162628 h 2603552"/>
              <a:gd name="connsiteX90" fmla="*/ 4503772 w 5740774"/>
              <a:gd name="connsiteY90" fmla="*/ 2133600 h 2603552"/>
              <a:gd name="connsiteX91" fmla="*/ 4576344 w 5740774"/>
              <a:gd name="connsiteY91" fmla="*/ 2061028 h 2603552"/>
              <a:gd name="connsiteX92" fmla="*/ 4634401 w 5740774"/>
              <a:gd name="connsiteY92" fmla="*/ 1973943 h 2603552"/>
              <a:gd name="connsiteX93" fmla="*/ 4634401 w 5740774"/>
              <a:gd name="connsiteY93" fmla="*/ 1973943 h 2603552"/>
              <a:gd name="connsiteX94" fmla="*/ 4765029 w 5740774"/>
              <a:gd name="connsiteY94" fmla="*/ 1944914 h 2603552"/>
              <a:gd name="connsiteX95" fmla="*/ 4924686 w 5740774"/>
              <a:gd name="connsiteY95" fmla="*/ 1930400 h 2603552"/>
              <a:gd name="connsiteX96" fmla="*/ 4968229 w 5740774"/>
              <a:gd name="connsiteY96" fmla="*/ 1901371 h 2603552"/>
              <a:gd name="connsiteX97" fmla="*/ 5011772 w 5740774"/>
              <a:gd name="connsiteY97" fmla="*/ 1886857 h 2603552"/>
              <a:gd name="connsiteX98" fmla="*/ 5098858 w 5740774"/>
              <a:gd name="connsiteY98" fmla="*/ 1828800 h 2603552"/>
              <a:gd name="connsiteX99" fmla="*/ 5113372 w 5740774"/>
              <a:gd name="connsiteY99" fmla="*/ 1785257 h 2603552"/>
              <a:gd name="connsiteX100" fmla="*/ 5113372 w 5740774"/>
              <a:gd name="connsiteY100" fmla="*/ 1785257 h 2603552"/>
              <a:gd name="connsiteX101" fmla="*/ 5302058 w 5740774"/>
              <a:gd name="connsiteY101" fmla="*/ 1741714 h 2603552"/>
              <a:gd name="connsiteX102" fmla="*/ 5345601 w 5740774"/>
              <a:gd name="connsiteY102" fmla="*/ 1727200 h 2603552"/>
              <a:gd name="connsiteX103" fmla="*/ 5476229 w 5740774"/>
              <a:gd name="connsiteY103" fmla="*/ 1698171 h 2603552"/>
              <a:gd name="connsiteX104" fmla="*/ 5563315 w 5740774"/>
              <a:gd name="connsiteY104" fmla="*/ 1640114 h 2603552"/>
              <a:gd name="connsiteX105" fmla="*/ 5679429 w 5740774"/>
              <a:gd name="connsiteY105" fmla="*/ 1596571 h 2603552"/>
              <a:gd name="connsiteX106" fmla="*/ 5679429 w 5740774"/>
              <a:gd name="connsiteY106" fmla="*/ 1582057 h 2603552"/>
              <a:gd name="connsiteX107" fmla="*/ 5693944 w 5740774"/>
              <a:gd name="connsiteY107" fmla="*/ 1335314 h 2603552"/>
              <a:gd name="connsiteX108" fmla="*/ 5693944 w 5740774"/>
              <a:gd name="connsiteY108" fmla="*/ 1335314 h 2603552"/>
              <a:gd name="connsiteX109" fmla="*/ 5708458 w 5740774"/>
              <a:gd name="connsiteY109" fmla="*/ 1204685 h 2603552"/>
              <a:gd name="connsiteX110" fmla="*/ 5737486 w 5740774"/>
              <a:gd name="connsiteY110" fmla="*/ 1117600 h 2603552"/>
              <a:gd name="connsiteX111" fmla="*/ 5722972 w 5740774"/>
              <a:gd name="connsiteY111" fmla="*/ 986971 h 2603552"/>
              <a:gd name="connsiteX112" fmla="*/ 5577829 w 5740774"/>
              <a:gd name="connsiteY112" fmla="*/ 972457 h 2603552"/>
              <a:gd name="connsiteX113" fmla="*/ 5490744 w 5740774"/>
              <a:gd name="connsiteY113" fmla="*/ 943428 h 2603552"/>
              <a:gd name="connsiteX114" fmla="*/ 5447201 w 5740774"/>
              <a:gd name="connsiteY114" fmla="*/ 928914 h 2603552"/>
              <a:gd name="connsiteX115" fmla="*/ 5403658 w 5740774"/>
              <a:gd name="connsiteY115" fmla="*/ 914400 h 2603552"/>
              <a:gd name="connsiteX116" fmla="*/ 5374629 w 5740774"/>
              <a:gd name="connsiteY116" fmla="*/ 449943 h 2603552"/>
              <a:gd name="connsiteX117" fmla="*/ 5345601 w 5740774"/>
              <a:gd name="connsiteY117" fmla="*/ 362857 h 2603552"/>
              <a:gd name="connsiteX118" fmla="*/ 5331086 w 5740774"/>
              <a:gd name="connsiteY118" fmla="*/ 319314 h 2603552"/>
              <a:gd name="connsiteX119" fmla="*/ 5287544 w 5740774"/>
              <a:gd name="connsiteY119" fmla="*/ 275771 h 2603552"/>
              <a:gd name="connsiteX120" fmla="*/ 5229486 w 5740774"/>
              <a:gd name="connsiteY120" fmla="*/ 130628 h 2603552"/>
              <a:gd name="connsiteX121" fmla="*/ 5214972 w 5740774"/>
              <a:gd name="connsiteY121" fmla="*/ 87085 h 2603552"/>
              <a:gd name="connsiteX122" fmla="*/ 5171429 w 5740774"/>
              <a:gd name="connsiteY122" fmla="*/ 58057 h 2603552"/>
              <a:gd name="connsiteX123" fmla="*/ 5113372 w 5740774"/>
              <a:gd name="connsiteY123" fmla="*/ 0 h 2603552"/>
              <a:gd name="connsiteX124" fmla="*/ 5098858 w 5740774"/>
              <a:gd name="connsiteY124" fmla="*/ 0 h 2603552"/>
              <a:gd name="connsiteX125" fmla="*/ 4198972 w 5740774"/>
              <a:gd name="connsiteY125" fmla="*/ 29028 h 2603552"/>
              <a:gd name="connsiteX126" fmla="*/ 4155429 w 5740774"/>
              <a:gd name="connsiteY126" fmla="*/ 43543 h 2603552"/>
              <a:gd name="connsiteX127" fmla="*/ 4068344 w 5740774"/>
              <a:gd name="connsiteY127" fmla="*/ 58057 h 2603552"/>
              <a:gd name="connsiteX128" fmla="*/ 3879658 w 5740774"/>
              <a:gd name="connsiteY128" fmla="*/ 87085 h 2603552"/>
              <a:gd name="connsiteX129" fmla="*/ 3821601 w 5740774"/>
              <a:gd name="connsiteY129" fmla="*/ 101600 h 2603552"/>
              <a:gd name="connsiteX130" fmla="*/ 3778058 w 5740774"/>
              <a:gd name="connsiteY130" fmla="*/ 116114 h 2603552"/>
              <a:gd name="connsiteX131" fmla="*/ 3632915 w 5740774"/>
              <a:gd name="connsiteY131" fmla="*/ 130628 h 2603552"/>
              <a:gd name="connsiteX132" fmla="*/ 3516801 w 5740774"/>
              <a:gd name="connsiteY132" fmla="*/ 159657 h 2603552"/>
              <a:gd name="connsiteX133" fmla="*/ 3429715 w 5740774"/>
              <a:gd name="connsiteY133" fmla="*/ 203200 h 2603552"/>
              <a:gd name="connsiteX134" fmla="*/ 3444229 w 5740774"/>
              <a:gd name="connsiteY134" fmla="*/ 159657 h 2603552"/>
              <a:gd name="connsiteX0" fmla="*/ 3463260 w 5759805"/>
              <a:gd name="connsiteY0" fmla="*/ 159657 h 2603552"/>
              <a:gd name="connsiteX1" fmla="*/ 3463260 w 5759805"/>
              <a:gd name="connsiteY1" fmla="*/ 159657 h 2603552"/>
              <a:gd name="connsiteX2" fmla="*/ 3347146 w 5759805"/>
              <a:gd name="connsiteY2" fmla="*/ 319314 h 2603552"/>
              <a:gd name="connsiteX3" fmla="*/ 3318117 w 5759805"/>
              <a:gd name="connsiteY3" fmla="*/ 362857 h 2603552"/>
              <a:gd name="connsiteX4" fmla="*/ 3216517 w 5759805"/>
              <a:gd name="connsiteY4" fmla="*/ 464457 h 2603552"/>
              <a:gd name="connsiteX5" fmla="*/ 3172975 w 5759805"/>
              <a:gd name="connsiteY5" fmla="*/ 493485 h 2603552"/>
              <a:gd name="connsiteX6" fmla="*/ 2969775 w 5759805"/>
              <a:gd name="connsiteY6" fmla="*/ 508000 h 2603552"/>
              <a:gd name="connsiteX7" fmla="*/ 2926232 w 5759805"/>
              <a:gd name="connsiteY7" fmla="*/ 522514 h 2603552"/>
              <a:gd name="connsiteX8" fmla="*/ 2882689 w 5759805"/>
              <a:gd name="connsiteY8" fmla="*/ 551543 h 2603552"/>
              <a:gd name="connsiteX9" fmla="*/ 2621432 w 5759805"/>
              <a:gd name="connsiteY9" fmla="*/ 566057 h 2603552"/>
              <a:gd name="connsiteX10" fmla="*/ 2490803 w 5759805"/>
              <a:gd name="connsiteY10" fmla="*/ 624114 h 2603552"/>
              <a:gd name="connsiteX11" fmla="*/ 2447260 w 5759805"/>
              <a:gd name="connsiteY11" fmla="*/ 638628 h 2603552"/>
              <a:gd name="connsiteX12" fmla="*/ 2374689 w 5759805"/>
              <a:gd name="connsiteY12" fmla="*/ 711200 h 2603552"/>
              <a:gd name="connsiteX13" fmla="*/ 2345660 w 5759805"/>
              <a:gd name="connsiteY13" fmla="*/ 754743 h 2603552"/>
              <a:gd name="connsiteX14" fmla="*/ 2302117 w 5759805"/>
              <a:gd name="connsiteY14" fmla="*/ 783771 h 2603552"/>
              <a:gd name="connsiteX15" fmla="*/ 2258575 w 5759805"/>
              <a:gd name="connsiteY15" fmla="*/ 827314 h 2603552"/>
              <a:gd name="connsiteX16" fmla="*/ 2215032 w 5759805"/>
              <a:gd name="connsiteY16" fmla="*/ 885371 h 2603552"/>
              <a:gd name="connsiteX17" fmla="*/ 2215032 w 5759805"/>
              <a:gd name="connsiteY17" fmla="*/ 870857 h 2603552"/>
              <a:gd name="connsiteX18" fmla="*/ 2127946 w 5759805"/>
              <a:gd name="connsiteY18" fmla="*/ 769257 h 2603552"/>
              <a:gd name="connsiteX19" fmla="*/ 2026346 w 5759805"/>
              <a:gd name="connsiteY19" fmla="*/ 754743 h 2603552"/>
              <a:gd name="connsiteX20" fmla="*/ 1532860 w 5759805"/>
              <a:gd name="connsiteY20" fmla="*/ 769257 h 2603552"/>
              <a:gd name="connsiteX21" fmla="*/ 1460289 w 5759805"/>
              <a:gd name="connsiteY21" fmla="*/ 841828 h 2603552"/>
              <a:gd name="connsiteX22" fmla="*/ 1416746 w 5759805"/>
              <a:gd name="connsiteY22" fmla="*/ 885371 h 2603552"/>
              <a:gd name="connsiteX23" fmla="*/ 1387717 w 5759805"/>
              <a:gd name="connsiteY23" fmla="*/ 928914 h 2603552"/>
              <a:gd name="connsiteX24" fmla="*/ 1300632 w 5759805"/>
              <a:gd name="connsiteY24" fmla="*/ 957943 h 2603552"/>
              <a:gd name="connsiteX25" fmla="*/ 1213546 w 5759805"/>
              <a:gd name="connsiteY25" fmla="*/ 986971 h 2603552"/>
              <a:gd name="connsiteX26" fmla="*/ 1170003 w 5759805"/>
              <a:gd name="connsiteY26" fmla="*/ 1001485 h 2603552"/>
              <a:gd name="connsiteX27" fmla="*/ 1082917 w 5759805"/>
              <a:gd name="connsiteY27" fmla="*/ 1016000 h 2603552"/>
              <a:gd name="connsiteX28" fmla="*/ 879717 w 5759805"/>
              <a:gd name="connsiteY28" fmla="*/ 1045028 h 2603552"/>
              <a:gd name="connsiteX29" fmla="*/ 836175 w 5759805"/>
              <a:gd name="connsiteY29" fmla="*/ 1059543 h 2603552"/>
              <a:gd name="connsiteX30" fmla="*/ 821660 w 5759805"/>
              <a:gd name="connsiteY30" fmla="*/ 1103085 h 2603552"/>
              <a:gd name="connsiteX31" fmla="*/ 763603 w 5759805"/>
              <a:gd name="connsiteY31" fmla="*/ 1117600 h 2603552"/>
              <a:gd name="connsiteX32" fmla="*/ 720060 w 5759805"/>
              <a:gd name="connsiteY32" fmla="*/ 1132114 h 2603552"/>
              <a:gd name="connsiteX33" fmla="*/ 632975 w 5759805"/>
              <a:gd name="connsiteY33" fmla="*/ 1175657 h 2603552"/>
              <a:gd name="connsiteX34" fmla="*/ 545889 w 5759805"/>
              <a:gd name="connsiteY34" fmla="*/ 1248228 h 2603552"/>
              <a:gd name="connsiteX35" fmla="*/ 487832 w 5759805"/>
              <a:gd name="connsiteY35" fmla="*/ 1277257 h 2603552"/>
              <a:gd name="connsiteX36" fmla="*/ 444289 w 5759805"/>
              <a:gd name="connsiteY36" fmla="*/ 1306285 h 2603552"/>
              <a:gd name="connsiteX37" fmla="*/ 400746 w 5759805"/>
              <a:gd name="connsiteY37" fmla="*/ 1320800 h 2603552"/>
              <a:gd name="connsiteX38" fmla="*/ 313660 w 5759805"/>
              <a:gd name="connsiteY38" fmla="*/ 1378857 h 2603552"/>
              <a:gd name="connsiteX39" fmla="*/ 270117 w 5759805"/>
              <a:gd name="connsiteY39" fmla="*/ 1407885 h 2603552"/>
              <a:gd name="connsiteX40" fmla="*/ 226575 w 5759805"/>
              <a:gd name="connsiteY40" fmla="*/ 1436914 h 2603552"/>
              <a:gd name="connsiteX41" fmla="*/ 139489 w 5759805"/>
              <a:gd name="connsiteY41" fmla="*/ 1567543 h 2603552"/>
              <a:gd name="connsiteX42" fmla="*/ 110460 w 5759805"/>
              <a:gd name="connsiteY42" fmla="*/ 1611085 h 2603552"/>
              <a:gd name="connsiteX43" fmla="*/ 32446 w 5759805"/>
              <a:gd name="connsiteY43" fmla="*/ 1578428 h 2603552"/>
              <a:gd name="connsiteX44" fmla="*/ 23375 w 5759805"/>
              <a:gd name="connsiteY44" fmla="*/ 1785257 h 2603552"/>
              <a:gd name="connsiteX45" fmla="*/ 56032 w 5759805"/>
              <a:gd name="connsiteY45" fmla="*/ 1941285 h 2603552"/>
              <a:gd name="connsiteX46" fmla="*/ 124975 w 5759805"/>
              <a:gd name="connsiteY46" fmla="*/ 2002971 h 2603552"/>
              <a:gd name="connsiteX47" fmla="*/ 139489 w 5759805"/>
              <a:gd name="connsiteY47" fmla="*/ 2046514 h 2603552"/>
              <a:gd name="connsiteX48" fmla="*/ 183032 w 5759805"/>
              <a:gd name="connsiteY48" fmla="*/ 2075543 h 2603552"/>
              <a:gd name="connsiteX49" fmla="*/ 212060 w 5759805"/>
              <a:gd name="connsiteY49" fmla="*/ 2119085 h 2603552"/>
              <a:gd name="connsiteX50" fmla="*/ 299146 w 5759805"/>
              <a:gd name="connsiteY50" fmla="*/ 2162628 h 2603552"/>
              <a:gd name="connsiteX51" fmla="*/ 386232 w 5759805"/>
              <a:gd name="connsiteY51" fmla="*/ 2235200 h 2603552"/>
              <a:gd name="connsiteX52" fmla="*/ 429775 w 5759805"/>
              <a:gd name="connsiteY52" fmla="*/ 2278743 h 2603552"/>
              <a:gd name="connsiteX53" fmla="*/ 473317 w 5759805"/>
              <a:gd name="connsiteY53" fmla="*/ 2293257 h 2603552"/>
              <a:gd name="connsiteX54" fmla="*/ 516860 w 5759805"/>
              <a:gd name="connsiteY54" fmla="*/ 2322285 h 2603552"/>
              <a:gd name="connsiteX55" fmla="*/ 609389 w 5759805"/>
              <a:gd name="connsiteY55" fmla="*/ 2414814 h 2603552"/>
              <a:gd name="connsiteX56" fmla="*/ 665632 w 5759805"/>
              <a:gd name="connsiteY56" fmla="*/ 2454728 h 2603552"/>
              <a:gd name="connsiteX57" fmla="*/ 671075 w 5759805"/>
              <a:gd name="connsiteY57" fmla="*/ 2427514 h 2603552"/>
              <a:gd name="connsiteX58" fmla="*/ 767232 w 5759805"/>
              <a:gd name="connsiteY58" fmla="*/ 2442028 h 2603552"/>
              <a:gd name="connsiteX59" fmla="*/ 908746 w 5759805"/>
              <a:gd name="connsiteY59" fmla="*/ 2443843 h 2603552"/>
              <a:gd name="connsiteX60" fmla="*/ 1097432 w 5759805"/>
              <a:gd name="connsiteY60" fmla="*/ 2380343 h 2603552"/>
              <a:gd name="connsiteX61" fmla="*/ 1097432 w 5759805"/>
              <a:gd name="connsiteY61" fmla="*/ 2351314 h 2603552"/>
              <a:gd name="connsiteX62" fmla="*/ 1162746 w 5759805"/>
              <a:gd name="connsiteY62" fmla="*/ 2432957 h 2603552"/>
              <a:gd name="connsiteX63" fmla="*/ 1218989 w 5759805"/>
              <a:gd name="connsiteY63" fmla="*/ 2449285 h 2603552"/>
              <a:gd name="connsiteX64" fmla="*/ 1331475 w 5759805"/>
              <a:gd name="connsiteY64" fmla="*/ 2503714 h 2603552"/>
              <a:gd name="connsiteX65" fmla="*/ 1411303 w 5759805"/>
              <a:gd name="connsiteY65" fmla="*/ 2518228 h 2603552"/>
              <a:gd name="connsiteX66" fmla="*/ 1453032 w 5759805"/>
              <a:gd name="connsiteY66" fmla="*/ 2574471 h 2603552"/>
              <a:gd name="connsiteX67" fmla="*/ 1534675 w 5759805"/>
              <a:gd name="connsiteY67" fmla="*/ 2603500 h 2603552"/>
              <a:gd name="connsiteX68" fmla="*/ 1794117 w 5759805"/>
              <a:gd name="connsiteY68" fmla="*/ 2583543 h 2603552"/>
              <a:gd name="connsiteX69" fmla="*/ 2372875 w 5759805"/>
              <a:gd name="connsiteY69" fmla="*/ 2540000 h 2603552"/>
              <a:gd name="connsiteX70" fmla="*/ 2476289 w 5759805"/>
              <a:gd name="connsiteY70" fmla="*/ 2525485 h 2603552"/>
              <a:gd name="connsiteX71" fmla="*/ 2559746 w 5759805"/>
              <a:gd name="connsiteY71" fmla="*/ 2574471 h 2603552"/>
              <a:gd name="connsiteX72" fmla="*/ 2779275 w 5759805"/>
              <a:gd name="connsiteY72" fmla="*/ 2572657 h 2603552"/>
              <a:gd name="connsiteX73" fmla="*/ 2839146 w 5759805"/>
              <a:gd name="connsiteY73" fmla="*/ 2545443 h 2603552"/>
              <a:gd name="connsiteX74" fmla="*/ 3026017 w 5759805"/>
              <a:gd name="connsiteY74" fmla="*/ 2554514 h 2603552"/>
              <a:gd name="connsiteX75" fmla="*/ 3116732 w 5759805"/>
              <a:gd name="connsiteY75" fmla="*/ 2523671 h 2603552"/>
              <a:gd name="connsiteX76" fmla="*/ 3180232 w 5759805"/>
              <a:gd name="connsiteY76" fmla="*/ 2498271 h 2603552"/>
              <a:gd name="connsiteX77" fmla="*/ 3345332 w 5759805"/>
              <a:gd name="connsiteY77" fmla="*/ 2483757 h 2603552"/>
              <a:gd name="connsiteX78" fmla="*/ 3363475 w 5759805"/>
              <a:gd name="connsiteY78" fmla="*/ 2469243 h 2603552"/>
              <a:gd name="connsiteX79" fmla="*/ 3434232 w 5759805"/>
              <a:gd name="connsiteY79" fmla="*/ 2505528 h 2603552"/>
              <a:gd name="connsiteX80" fmla="*/ 3477775 w 5759805"/>
              <a:gd name="connsiteY80" fmla="*/ 2452914 h 2603552"/>
              <a:gd name="connsiteX81" fmla="*/ 3561232 w 5759805"/>
              <a:gd name="connsiteY81" fmla="*/ 2438400 h 2603552"/>
              <a:gd name="connsiteX82" fmla="*/ 3633803 w 5759805"/>
              <a:gd name="connsiteY82" fmla="*/ 2436585 h 2603552"/>
              <a:gd name="connsiteX83" fmla="*/ 3682789 w 5759805"/>
              <a:gd name="connsiteY83" fmla="*/ 2394857 h 2603552"/>
              <a:gd name="connsiteX84" fmla="*/ 3855146 w 5759805"/>
              <a:gd name="connsiteY84" fmla="*/ 2291443 h 2603552"/>
              <a:gd name="connsiteX85" fmla="*/ 3971260 w 5759805"/>
              <a:gd name="connsiteY85" fmla="*/ 2177143 h 2603552"/>
              <a:gd name="connsiteX86" fmla="*/ 4014803 w 5759805"/>
              <a:gd name="connsiteY86" fmla="*/ 2148114 h 2603552"/>
              <a:gd name="connsiteX87" fmla="*/ 4145432 w 5759805"/>
              <a:gd name="connsiteY87" fmla="*/ 2162628 h 2603552"/>
              <a:gd name="connsiteX88" fmla="*/ 4232517 w 5759805"/>
              <a:gd name="connsiteY88" fmla="*/ 2177143 h 2603552"/>
              <a:gd name="connsiteX89" fmla="*/ 4479260 w 5759805"/>
              <a:gd name="connsiteY89" fmla="*/ 2162628 h 2603552"/>
              <a:gd name="connsiteX90" fmla="*/ 4522803 w 5759805"/>
              <a:gd name="connsiteY90" fmla="*/ 2133600 h 2603552"/>
              <a:gd name="connsiteX91" fmla="*/ 4595375 w 5759805"/>
              <a:gd name="connsiteY91" fmla="*/ 2061028 h 2603552"/>
              <a:gd name="connsiteX92" fmla="*/ 4653432 w 5759805"/>
              <a:gd name="connsiteY92" fmla="*/ 1973943 h 2603552"/>
              <a:gd name="connsiteX93" fmla="*/ 4653432 w 5759805"/>
              <a:gd name="connsiteY93" fmla="*/ 1973943 h 2603552"/>
              <a:gd name="connsiteX94" fmla="*/ 4784060 w 5759805"/>
              <a:gd name="connsiteY94" fmla="*/ 1944914 h 2603552"/>
              <a:gd name="connsiteX95" fmla="*/ 4943717 w 5759805"/>
              <a:gd name="connsiteY95" fmla="*/ 1930400 h 2603552"/>
              <a:gd name="connsiteX96" fmla="*/ 4987260 w 5759805"/>
              <a:gd name="connsiteY96" fmla="*/ 1901371 h 2603552"/>
              <a:gd name="connsiteX97" fmla="*/ 5030803 w 5759805"/>
              <a:gd name="connsiteY97" fmla="*/ 1886857 h 2603552"/>
              <a:gd name="connsiteX98" fmla="*/ 5117889 w 5759805"/>
              <a:gd name="connsiteY98" fmla="*/ 1828800 h 2603552"/>
              <a:gd name="connsiteX99" fmla="*/ 5132403 w 5759805"/>
              <a:gd name="connsiteY99" fmla="*/ 1785257 h 2603552"/>
              <a:gd name="connsiteX100" fmla="*/ 5132403 w 5759805"/>
              <a:gd name="connsiteY100" fmla="*/ 1785257 h 2603552"/>
              <a:gd name="connsiteX101" fmla="*/ 5321089 w 5759805"/>
              <a:gd name="connsiteY101" fmla="*/ 1741714 h 2603552"/>
              <a:gd name="connsiteX102" fmla="*/ 5364632 w 5759805"/>
              <a:gd name="connsiteY102" fmla="*/ 1727200 h 2603552"/>
              <a:gd name="connsiteX103" fmla="*/ 5495260 w 5759805"/>
              <a:gd name="connsiteY103" fmla="*/ 1698171 h 2603552"/>
              <a:gd name="connsiteX104" fmla="*/ 5582346 w 5759805"/>
              <a:gd name="connsiteY104" fmla="*/ 1640114 h 2603552"/>
              <a:gd name="connsiteX105" fmla="*/ 5698460 w 5759805"/>
              <a:gd name="connsiteY105" fmla="*/ 1596571 h 2603552"/>
              <a:gd name="connsiteX106" fmla="*/ 5698460 w 5759805"/>
              <a:gd name="connsiteY106" fmla="*/ 1582057 h 2603552"/>
              <a:gd name="connsiteX107" fmla="*/ 5712975 w 5759805"/>
              <a:gd name="connsiteY107" fmla="*/ 1335314 h 2603552"/>
              <a:gd name="connsiteX108" fmla="*/ 5712975 w 5759805"/>
              <a:gd name="connsiteY108" fmla="*/ 1335314 h 2603552"/>
              <a:gd name="connsiteX109" fmla="*/ 5727489 w 5759805"/>
              <a:gd name="connsiteY109" fmla="*/ 1204685 h 2603552"/>
              <a:gd name="connsiteX110" fmla="*/ 5756517 w 5759805"/>
              <a:gd name="connsiteY110" fmla="*/ 1117600 h 2603552"/>
              <a:gd name="connsiteX111" fmla="*/ 5742003 w 5759805"/>
              <a:gd name="connsiteY111" fmla="*/ 986971 h 2603552"/>
              <a:gd name="connsiteX112" fmla="*/ 5596860 w 5759805"/>
              <a:gd name="connsiteY112" fmla="*/ 972457 h 2603552"/>
              <a:gd name="connsiteX113" fmla="*/ 5509775 w 5759805"/>
              <a:gd name="connsiteY113" fmla="*/ 943428 h 2603552"/>
              <a:gd name="connsiteX114" fmla="*/ 5466232 w 5759805"/>
              <a:gd name="connsiteY114" fmla="*/ 928914 h 2603552"/>
              <a:gd name="connsiteX115" fmla="*/ 5422689 w 5759805"/>
              <a:gd name="connsiteY115" fmla="*/ 914400 h 2603552"/>
              <a:gd name="connsiteX116" fmla="*/ 5393660 w 5759805"/>
              <a:gd name="connsiteY116" fmla="*/ 449943 h 2603552"/>
              <a:gd name="connsiteX117" fmla="*/ 5364632 w 5759805"/>
              <a:gd name="connsiteY117" fmla="*/ 362857 h 2603552"/>
              <a:gd name="connsiteX118" fmla="*/ 5350117 w 5759805"/>
              <a:gd name="connsiteY118" fmla="*/ 319314 h 2603552"/>
              <a:gd name="connsiteX119" fmla="*/ 5306575 w 5759805"/>
              <a:gd name="connsiteY119" fmla="*/ 275771 h 2603552"/>
              <a:gd name="connsiteX120" fmla="*/ 5248517 w 5759805"/>
              <a:gd name="connsiteY120" fmla="*/ 130628 h 2603552"/>
              <a:gd name="connsiteX121" fmla="*/ 5234003 w 5759805"/>
              <a:gd name="connsiteY121" fmla="*/ 87085 h 2603552"/>
              <a:gd name="connsiteX122" fmla="*/ 5190460 w 5759805"/>
              <a:gd name="connsiteY122" fmla="*/ 58057 h 2603552"/>
              <a:gd name="connsiteX123" fmla="*/ 5132403 w 5759805"/>
              <a:gd name="connsiteY123" fmla="*/ 0 h 2603552"/>
              <a:gd name="connsiteX124" fmla="*/ 5117889 w 5759805"/>
              <a:gd name="connsiteY124" fmla="*/ 0 h 2603552"/>
              <a:gd name="connsiteX125" fmla="*/ 4218003 w 5759805"/>
              <a:gd name="connsiteY125" fmla="*/ 29028 h 2603552"/>
              <a:gd name="connsiteX126" fmla="*/ 4174460 w 5759805"/>
              <a:gd name="connsiteY126" fmla="*/ 43543 h 2603552"/>
              <a:gd name="connsiteX127" fmla="*/ 4087375 w 5759805"/>
              <a:gd name="connsiteY127" fmla="*/ 58057 h 2603552"/>
              <a:gd name="connsiteX128" fmla="*/ 3898689 w 5759805"/>
              <a:gd name="connsiteY128" fmla="*/ 87085 h 2603552"/>
              <a:gd name="connsiteX129" fmla="*/ 3840632 w 5759805"/>
              <a:gd name="connsiteY129" fmla="*/ 101600 h 2603552"/>
              <a:gd name="connsiteX130" fmla="*/ 3797089 w 5759805"/>
              <a:gd name="connsiteY130" fmla="*/ 116114 h 2603552"/>
              <a:gd name="connsiteX131" fmla="*/ 3651946 w 5759805"/>
              <a:gd name="connsiteY131" fmla="*/ 130628 h 2603552"/>
              <a:gd name="connsiteX132" fmla="*/ 3535832 w 5759805"/>
              <a:gd name="connsiteY132" fmla="*/ 159657 h 2603552"/>
              <a:gd name="connsiteX133" fmla="*/ 3448746 w 5759805"/>
              <a:gd name="connsiteY133" fmla="*/ 203200 h 2603552"/>
              <a:gd name="connsiteX134" fmla="*/ 3463260 w 5759805"/>
              <a:gd name="connsiteY134" fmla="*/ 159657 h 2603552"/>
              <a:gd name="connsiteX0" fmla="*/ 3439885 w 5736430"/>
              <a:gd name="connsiteY0" fmla="*/ 159657 h 2603552"/>
              <a:gd name="connsiteX1" fmla="*/ 3439885 w 5736430"/>
              <a:gd name="connsiteY1" fmla="*/ 159657 h 2603552"/>
              <a:gd name="connsiteX2" fmla="*/ 3323771 w 5736430"/>
              <a:gd name="connsiteY2" fmla="*/ 319314 h 2603552"/>
              <a:gd name="connsiteX3" fmla="*/ 3294742 w 5736430"/>
              <a:gd name="connsiteY3" fmla="*/ 362857 h 2603552"/>
              <a:gd name="connsiteX4" fmla="*/ 3193142 w 5736430"/>
              <a:gd name="connsiteY4" fmla="*/ 464457 h 2603552"/>
              <a:gd name="connsiteX5" fmla="*/ 3149600 w 5736430"/>
              <a:gd name="connsiteY5" fmla="*/ 493485 h 2603552"/>
              <a:gd name="connsiteX6" fmla="*/ 2946400 w 5736430"/>
              <a:gd name="connsiteY6" fmla="*/ 508000 h 2603552"/>
              <a:gd name="connsiteX7" fmla="*/ 2902857 w 5736430"/>
              <a:gd name="connsiteY7" fmla="*/ 522514 h 2603552"/>
              <a:gd name="connsiteX8" fmla="*/ 2859314 w 5736430"/>
              <a:gd name="connsiteY8" fmla="*/ 551543 h 2603552"/>
              <a:gd name="connsiteX9" fmla="*/ 2598057 w 5736430"/>
              <a:gd name="connsiteY9" fmla="*/ 566057 h 2603552"/>
              <a:gd name="connsiteX10" fmla="*/ 2467428 w 5736430"/>
              <a:gd name="connsiteY10" fmla="*/ 624114 h 2603552"/>
              <a:gd name="connsiteX11" fmla="*/ 2423885 w 5736430"/>
              <a:gd name="connsiteY11" fmla="*/ 638628 h 2603552"/>
              <a:gd name="connsiteX12" fmla="*/ 2351314 w 5736430"/>
              <a:gd name="connsiteY12" fmla="*/ 711200 h 2603552"/>
              <a:gd name="connsiteX13" fmla="*/ 2322285 w 5736430"/>
              <a:gd name="connsiteY13" fmla="*/ 754743 h 2603552"/>
              <a:gd name="connsiteX14" fmla="*/ 2278742 w 5736430"/>
              <a:gd name="connsiteY14" fmla="*/ 783771 h 2603552"/>
              <a:gd name="connsiteX15" fmla="*/ 2235200 w 5736430"/>
              <a:gd name="connsiteY15" fmla="*/ 827314 h 2603552"/>
              <a:gd name="connsiteX16" fmla="*/ 2191657 w 5736430"/>
              <a:gd name="connsiteY16" fmla="*/ 885371 h 2603552"/>
              <a:gd name="connsiteX17" fmla="*/ 2191657 w 5736430"/>
              <a:gd name="connsiteY17" fmla="*/ 870857 h 2603552"/>
              <a:gd name="connsiteX18" fmla="*/ 2104571 w 5736430"/>
              <a:gd name="connsiteY18" fmla="*/ 769257 h 2603552"/>
              <a:gd name="connsiteX19" fmla="*/ 2002971 w 5736430"/>
              <a:gd name="connsiteY19" fmla="*/ 754743 h 2603552"/>
              <a:gd name="connsiteX20" fmla="*/ 1509485 w 5736430"/>
              <a:gd name="connsiteY20" fmla="*/ 769257 h 2603552"/>
              <a:gd name="connsiteX21" fmla="*/ 1436914 w 5736430"/>
              <a:gd name="connsiteY21" fmla="*/ 841828 h 2603552"/>
              <a:gd name="connsiteX22" fmla="*/ 1393371 w 5736430"/>
              <a:gd name="connsiteY22" fmla="*/ 885371 h 2603552"/>
              <a:gd name="connsiteX23" fmla="*/ 1364342 w 5736430"/>
              <a:gd name="connsiteY23" fmla="*/ 928914 h 2603552"/>
              <a:gd name="connsiteX24" fmla="*/ 1277257 w 5736430"/>
              <a:gd name="connsiteY24" fmla="*/ 957943 h 2603552"/>
              <a:gd name="connsiteX25" fmla="*/ 1190171 w 5736430"/>
              <a:gd name="connsiteY25" fmla="*/ 986971 h 2603552"/>
              <a:gd name="connsiteX26" fmla="*/ 1146628 w 5736430"/>
              <a:gd name="connsiteY26" fmla="*/ 1001485 h 2603552"/>
              <a:gd name="connsiteX27" fmla="*/ 1059542 w 5736430"/>
              <a:gd name="connsiteY27" fmla="*/ 1016000 h 2603552"/>
              <a:gd name="connsiteX28" fmla="*/ 856342 w 5736430"/>
              <a:gd name="connsiteY28" fmla="*/ 1045028 h 2603552"/>
              <a:gd name="connsiteX29" fmla="*/ 812800 w 5736430"/>
              <a:gd name="connsiteY29" fmla="*/ 1059543 h 2603552"/>
              <a:gd name="connsiteX30" fmla="*/ 798285 w 5736430"/>
              <a:gd name="connsiteY30" fmla="*/ 1103085 h 2603552"/>
              <a:gd name="connsiteX31" fmla="*/ 740228 w 5736430"/>
              <a:gd name="connsiteY31" fmla="*/ 1117600 h 2603552"/>
              <a:gd name="connsiteX32" fmla="*/ 696685 w 5736430"/>
              <a:gd name="connsiteY32" fmla="*/ 1132114 h 2603552"/>
              <a:gd name="connsiteX33" fmla="*/ 609600 w 5736430"/>
              <a:gd name="connsiteY33" fmla="*/ 1175657 h 2603552"/>
              <a:gd name="connsiteX34" fmla="*/ 522514 w 5736430"/>
              <a:gd name="connsiteY34" fmla="*/ 1248228 h 2603552"/>
              <a:gd name="connsiteX35" fmla="*/ 464457 w 5736430"/>
              <a:gd name="connsiteY35" fmla="*/ 1277257 h 2603552"/>
              <a:gd name="connsiteX36" fmla="*/ 420914 w 5736430"/>
              <a:gd name="connsiteY36" fmla="*/ 1306285 h 2603552"/>
              <a:gd name="connsiteX37" fmla="*/ 377371 w 5736430"/>
              <a:gd name="connsiteY37" fmla="*/ 1320800 h 2603552"/>
              <a:gd name="connsiteX38" fmla="*/ 290285 w 5736430"/>
              <a:gd name="connsiteY38" fmla="*/ 1378857 h 2603552"/>
              <a:gd name="connsiteX39" fmla="*/ 246742 w 5736430"/>
              <a:gd name="connsiteY39" fmla="*/ 1407885 h 2603552"/>
              <a:gd name="connsiteX40" fmla="*/ 203200 w 5736430"/>
              <a:gd name="connsiteY40" fmla="*/ 1436914 h 2603552"/>
              <a:gd name="connsiteX41" fmla="*/ 116114 w 5736430"/>
              <a:gd name="connsiteY41" fmla="*/ 1567543 h 2603552"/>
              <a:gd name="connsiteX42" fmla="*/ 87085 w 5736430"/>
              <a:gd name="connsiteY42" fmla="*/ 1560285 h 2603552"/>
              <a:gd name="connsiteX43" fmla="*/ 9071 w 5736430"/>
              <a:gd name="connsiteY43" fmla="*/ 1578428 h 2603552"/>
              <a:gd name="connsiteX44" fmla="*/ 0 w 5736430"/>
              <a:gd name="connsiteY44" fmla="*/ 1785257 h 2603552"/>
              <a:gd name="connsiteX45" fmla="*/ 32657 w 5736430"/>
              <a:gd name="connsiteY45" fmla="*/ 1941285 h 2603552"/>
              <a:gd name="connsiteX46" fmla="*/ 101600 w 5736430"/>
              <a:gd name="connsiteY46" fmla="*/ 2002971 h 2603552"/>
              <a:gd name="connsiteX47" fmla="*/ 116114 w 5736430"/>
              <a:gd name="connsiteY47" fmla="*/ 2046514 h 2603552"/>
              <a:gd name="connsiteX48" fmla="*/ 159657 w 5736430"/>
              <a:gd name="connsiteY48" fmla="*/ 2075543 h 2603552"/>
              <a:gd name="connsiteX49" fmla="*/ 188685 w 5736430"/>
              <a:gd name="connsiteY49" fmla="*/ 2119085 h 2603552"/>
              <a:gd name="connsiteX50" fmla="*/ 275771 w 5736430"/>
              <a:gd name="connsiteY50" fmla="*/ 2162628 h 2603552"/>
              <a:gd name="connsiteX51" fmla="*/ 362857 w 5736430"/>
              <a:gd name="connsiteY51" fmla="*/ 2235200 h 2603552"/>
              <a:gd name="connsiteX52" fmla="*/ 406400 w 5736430"/>
              <a:gd name="connsiteY52" fmla="*/ 2278743 h 2603552"/>
              <a:gd name="connsiteX53" fmla="*/ 449942 w 5736430"/>
              <a:gd name="connsiteY53" fmla="*/ 2293257 h 2603552"/>
              <a:gd name="connsiteX54" fmla="*/ 493485 w 5736430"/>
              <a:gd name="connsiteY54" fmla="*/ 2322285 h 2603552"/>
              <a:gd name="connsiteX55" fmla="*/ 586014 w 5736430"/>
              <a:gd name="connsiteY55" fmla="*/ 2414814 h 2603552"/>
              <a:gd name="connsiteX56" fmla="*/ 642257 w 5736430"/>
              <a:gd name="connsiteY56" fmla="*/ 2454728 h 2603552"/>
              <a:gd name="connsiteX57" fmla="*/ 647700 w 5736430"/>
              <a:gd name="connsiteY57" fmla="*/ 2427514 h 2603552"/>
              <a:gd name="connsiteX58" fmla="*/ 743857 w 5736430"/>
              <a:gd name="connsiteY58" fmla="*/ 2442028 h 2603552"/>
              <a:gd name="connsiteX59" fmla="*/ 885371 w 5736430"/>
              <a:gd name="connsiteY59" fmla="*/ 2443843 h 2603552"/>
              <a:gd name="connsiteX60" fmla="*/ 1074057 w 5736430"/>
              <a:gd name="connsiteY60" fmla="*/ 2380343 h 2603552"/>
              <a:gd name="connsiteX61" fmla="*/ 1074057 w 5736430"/>
              <a:gd name="connsiteY61" fmla="*/ 2351314 h 2603552"/>
              <a:gd name="connsiteX62" fmla="*/ 1139371 w 5736430"/>
              <a:gd name="connsiteY62" fmla="*/ 2432957 h 2603552"/>
              <a:gd name="connsiteX63" fmla="*/ 1195614 w 5736430"/>
              <a:gd name="connsiteY63" fmla="*/ 2449285 h 2603552"/>
              <a:gd name="connsiteX64" fmla="*/ 1308100 w 5736430"/>
              <a:gd name="connsiteY64" fmla="*/ 2503714 h 2603552"/>
              <a:gd name="connsiteX65" fmla="*/ 1387928 w 5736430"/>
              <a:gd name="connsiteY65" fmla="*/ 2518228 h 2603552"/>
              <a:gd name="connsiteX66" fmla="*/ 1429657 w 5736430"/>
              <a:gd name="connsiteY66" fmla="*/ 2574471 h 2603552"/>
              <a:gd name="connsiteX67" fmla="*/ 1511300 w 5736430"/>
              <a:gd name="connsiteY67" fmla="*/ 2603500 h 2603552"/>
              <a:gd name="connsiteX68" fmla="*/ 1770742 w 5736430"/>
              <a:gd name="connsiteY68" fmla="*/ 2583543 h 2603552"/>
              <a:gd name="connsiteX69" fmla="*/ 2349500 w 5736430"/>
              <a:gd name="connsiteY69" fmla="*/ 2540000 h 2603552"/>
              <a:gd name="connsiteX70" fmla="*/ 2452914 w 5736430"/>
              <a:gd name="connsiteY70" fmla="*/ 2525485 h 2603552"/>
              <a:gd name="connsiteX71" fmla="*/ 2536371 w 5736430"/>
              <a:gd name="connsiteY71" fmla="*/ 2574471 h 2603552"/>
              <a:gd name="connsiteX72" fmla="*/ 2755900 w 5736430"/>
              <a:gd name="connsiteY72" fmla="*/ 2572657 h 2603552"/>
              <a:gd name="connsiteX73" fmla="*/ 2815771 w 5736430"/>
              <a:gd name="connsiteY73" fmla="*/ 2545443 h 2603552"/>
              <a:gd name="connsiteX74" fmla="*/ 3002642 w 5736430"/>
              <a:gd name="connsiteY74" fmla="*/ 2554514 h 2603552"/>
              <a:gd name="connsiteX75" fmla="*/ 3093357 w 5736430"/>
              <a:gd name="connsiteY75" fmla="*/ 2523671 h 2603552"/>
              <a:gd name="connsiteX76" fmla="*/ 3156857 w 5736430"/>
              <a:gd name="connsiteY76" fmla="*/ 2498271 h 2603552"/>
              <a:gd name="connsiteX77" fmla="*/ 3321957 w 5736430"/>
              <a:gd name="connsiteY77" fmla="*/ 2483757 h 2603552"/>
              <a:gd name="connsiteX78" fmla="*/ 3340100 w 5736430"/>
              <a:gd name="connsiteY78" fmla="*/ 2469243 h 2603552"/>
              <a:gd name="connsiteX79" fmla="*/ 3410857 w 5736430"/>
              <a:gd name="connsiteY79" fmla="*/ 2505528 h 2603552"/>
              <a:gd name="connsiteX80" fmla="*/ 3454400 w 5736430"/>
              <a:gd name="connsiteY80" fmla="*/ 2452914 h 2603552"/>
              <a:gd name="connsiteX81" fmla="*/ 3537857 w 5736430"/>
              <a:gd name="connsiteY81" fmla="*/ 2438400 h 2603552"/>
              <a:gd name="connsiteX82" fmla="*/ 3610428 w 5736430"/>
              <a:gd name="connsiteY82" fmla="*/ 2436585 h 2603552"/>
              <a:gd name="connsiteX83" fmla="*/ 3659414 w 5736430"/>
              <a:gd name="connsiteY83" fmla="*/ 2394857 h 2603552"/>
              <a:gd name="connsiteX84" fmla="*/ 3831771 w 5736430"/>
              <a:gd name="connsiteY84" fmla="*/ 2291443 h 2603552"/>
              <a:gd name="connsiteX85" fmla="*/ 3947885 w 5736430"/>
              <a:gd name="connsiteY85" fmla="*/ 2177143 h 2603552"/>
              <a:gd name="connsiteX86" fmla="*/ 3991428 w 5736430"/>
              <a:gd name="connsiteY86" fmla="*/ 2148114 h 2603552"/>
              <a:gd name="connsiteX87" fmla="*/ 4122057 w 5736430"/>
              <a:gd name="connsiteY87" fmla="*/ 2162628 h 2603552"/>
              <a:gd name="connsiteX88" fmla="*/ 4209142 w 5736430"/>
              <a:gd name="connsiteY88" fmla="*/ 2177143 h 2603552"/>
              <a:gd name="connsiteX89" fmla="*/ 4455885 w 5736430"/>
              <a:gd name="connsiteY89" fmla="*/ 2162628 h 2603552"/>
              <a:gd name="connsiteX90" fmla="*/ 4499428 w 5736430"/>
              <a:gd name="connsiteY90" fmla="*/ 2133600 h 2603552"/>
              <a:gd name="connsiteX91" fmla="*/ 4572000 w 5736430"/>
              <a:gd name="connsiteY91" fmla="*/ 2061028 h 2603552"/>
              <a:gd name="connsiteX92" fmla="*/ 4630057 w 5736430"/>
              <a:gd name="connsiteY92" fmla="*/ 1973943 h 2603552"/>
              <a:gd name="connsiteX93" fmla="*/ 4630057 w 5736430"/>
              <a:gd name="connsiteY93" fmla="*/ 1973943 h 2603552"/>
              <a:gd name="connsiteX94" fmla="*/ 4760685 w 5736430"/>
              <a:gd name="connsiteY94" fmla="*/ 1944914 h 2603552"/>
              <a:gd name="connsiteX95" fmla="*/ 4920342 w 5736430"/>
              <a:gd name="connsiteY95" fmla="*/ 1930400 h 2603552"/>
              <a:gd name="connsiteX96" fmla="*/ 4963885 w 5736430"/>
              <a:gd name="connsiteY96" fmla="*/ 1901371 h 2603552"/>
              <a:gd name="connsiteX97" fmla="*/ 5007428 w 5736430"/>
              <a:gd name="connsiteY97" fmla="*/ 1886857 h 2603552"/>
              <a:gd name="connsiteX98" fmla="*/ 5094514 w 5736430"/>
              <a:gd name="connsiteY98" fmla="*/ 1828800 h 2603552"/>
              <a:gd name="connsiteX99" fmla="*/ 5109028 w 5736430"/>
              <a:gd name="connsiteY99" fmla="*/ 1785257 h 2603552"/>
              <a:gd name="connsiteX100" fmla="*/ 5109028 w 5736430"/>
              <a:gd name="connsiteY100" fmla="*/ 1785257 h 2603552"/>
              <a:gd name="connsiteX101" fmla="*/ 5297714 w 5736430"/>
              <a:gd name="connsiteY101" fmla="*/ 1741714 h 2603552"/>
              <a:gd name="connsiteX102" fmla="*/ 5341257 w 5736430"/>
              <a:gd name="connsiteY102" fmla="*/ 1727200 h 2603552"/>
              <a:gd name="connsiteX103" fmla="*/ 5471885 w 5736430"/>
              <a:gd name="connsiteY103" fmla="*/ 1698171 h 2603552"/>
              <a:gd name="connsiteX104" fmla="*/ 5558971 w 5736430"/>
              <a:gd name="connsiteY104" fmla="*/ 1640114 h 2603552"/>
              <a:gd name="connsiteX105" fmla="*/ 5675085 w 5736430"/>
              <a:gd name="connsiteY105" fmla="*/ 1596571 h 2603552"/>
              <a:gd name="connsiteX106" fmla="*/ 5675085 w 5736430"/>
              <a:gd name="connsiteY106" fmla="*/ 1582057 h 2603552"/>
              <a:gd name="connsiteX107" fmla="*/ 5689600 w 5736430"/>
              <a:gd name="connsiteY107" fmla="*/ 1335314 h 2603552"/>
              <a:gd name="connsiteX108" fmla="*/ 5689600 w 5736430"/>
              <a:gd name="connsiteY108" fmla="*/ 1335314 h 2603552"/>
              <a:gd name="connsiteX109" fmla="*/ 5704114 w 5736430"/>
              <a:gd name="connsiteY109" fmla="*/ 1204685 h 2603552"/>
              <a:gd name="connsiteX110" fmla="*/ 5733142 w 5736430"/>
              <a:gd name="connsiteY110" fmla="*/ 1117600 h 2603552"/>
              <a:gd name="connsiteX111" fmla="*/ 5718628 w 5736430"/>
              <a:gd name="connsiteY111" fmla="*/ 986971 h 2603552"/>
              <a:gd name="connsiteX112" fmla="*/ 5573485 w 5736430"/>
              <a:gd name="connsiteY112" fmla="*/ 972457 h 2603552"/>
              <a:gd name="connsiteX113" fmla="*/ 5486400 w 5736430"/>
              <a:gd name="connsiteY113" fmla="*/ 943428 h 2603552"/>
              <a:gd name="connsiteX114" fmla="*/ 5442857 w 5736430"/>
              <a:gd name="connsiteY114" fmla="*/ 928914 h 2603552"/>
              <a:gd name="connsiteX115" fmla="*/ 5399314 w 5736430"/>
              <a:gd name="connsiteY115" fmla="*/ 914400 h 2603552"/>
              <a:gd name="connsiteX116" fmla="*/ 5370285 w 5736430"/>
              <a:gd name="connsiteY116" fmla="*/ 449943 h 2603552"/>
              <a:gd name="connsiteX117" fmla="*/ 5341257 w 5736430"/>
              <a:gd name="connsiteY117" fmla="*/ 362857 h 2603552"/>
              <a:gd name="connsiteX118" fmla="*/ 5326742 w 5736430"/>
              <a:gd name="connsiteY118" fmla="*/ 319314 h 2603552"/>
              <a:gd name="connsiteX119" fmla="*/ 5283200 w 5736430"/>
              <a:gd name="connsiteY119" fmla="*/ 275771 h 2603552"/>
              <a:gd name="connsiteX120" fmla="*/ 5225142 w 5736430"/>
              <a:gd name="connsiteY120" fmla="*/ 130628 h 2603552"/>
              <a:gd name="connsiteX121" fmla="*/ 5210628 w 5736430"/>
              <a:gd name="connsiteY121" fmla="*/ 87085 h 2603552"/>
              <a:gd name="connsiteX122" fmla="*/ 5167085 w 5736430"/>
              <a:gd name="connsiteY122" fmla="*/ 58057 h 2603552"/>
              <a:gd name="connsiteX123" fmla="*/ 5109028 w 5736430"/>
              <a:gd name="connsiteY123" fmla="*/ 0 h 2603552"/>
              <a:gd name="connsiteX124" fmla="*/ 5094514 w 5736430"/>
              <a:gd name="connsiteY124" fmla="*/ 0 h 2603552"/>
              <a:gd name="connsiteX125" fmla="*/ 4194628 w 5736430"/>
              <a:gd name="connsiteY125" fmla="*/ 29028 h 2603552"/>
              <a:gd name="connsiteX126" fmla="*/ 4151085 w 5736430"/>
              <a:gd name="connsiteY126" fmla="*/ 43543 h 2603552"/>
              <a:gd name="connsiteX127" fmla="*/ 4064000 w 5736430"/>
              <a:gd name="connsiteY127" fmla="*/ 58057 h 2603552"/>
              <a:gd name="connsiteX128" fmla="*/ 3875314 w 5736430"/>
              <a:gd name="connsiteY128" fmla="*/ 87085 h 2603552"/>
              <a:gd name="connsiteX129" fmla="*/ 3817257 w 5736430"/>
              <a:gd name="connsiteY129" fmla="*/ 101600 h 2603552"/>
              <a:gd name="connsiteX130" fmla="*/ 3773714 w 5736430"/>
              <a:gd name="connsiteY130" fmla="*/ 116114 h 2603552"/>
              <a:gd name="connsiteX131" fmla="*/ 3628571 w 5736430"/>
              <a:gd name="connsiteY131" fmla="*/ 130628 h 2603552"/>
              <a:gd name="connsiteX132" fmla="*/ 3512457 w 5736430"/>
              <a:gd name="connsiteY132" fmla="*/ 159657 h 2603552"/>
              <a:gd name="connsiteX133" fmla="*/ 3425371 w 5736430"/>
              <a:gd name="connsiteY133" fmla="*/ 203200 h 2603552"/>
              <a:gd name="connsiteX134" fmla="*/ 3439885 w 5736430"/>
              <a:gd name="connsiteY134" fmla="*/ 159657 h 2603552"/>
              <a:gd name="connsiteX0" fmla="*/ 3503385 w 5799930"/>
              <a:gd name="connsiteY0" fmla="*/ 159657 h 2603552"/>
              <a:gd name="connsiteX1" fmla="*/ 3503385 w 5799930"/>
              <a:gd name="connsiteY1" fmla="*/ 159657 h 2603552"/>
              <a:gd name="connsiteX2" fmla="*/ 3387271 w 5799930"/>
              <a:gd name="connsiteY2" fmla="*/ 319314 h 2603552"/>
              <a:gd name="connsiteX3" fmla="*/ 3358242 w 5799930"/>
              <a:gd name="connsiteY3" fmla="*/ 362857 h 2603552"/>
              <a:gd name="connsiteX4" fmla="*/ 3256642 w 5799930"/>
              <a:gd name="connsiteY4" fmla="*/ 464457 h 2603552"/>
              <a:gd name="connsiteX5" fmla="*/ 3213100 w 5799930"/>
              <a:gd name="connsiteY5" fmla="*/ 493485 h 2603552"/>
              <a:gd name="connsiteX6" fmla="*/ 3009900 w 5799930"/>
              <a:gd name="connsiteY6" fmla="*/ 508000 h 2603552"/>
              <a:gd name="connsiteX7" fmla="*/ 2966357 w 5799930"/>
              <a:gd name="connsiteY7" fmla="*/ 522514 h 2603552"/>
              <a:gd name="connsiteX8" fmla="*/ 2922814 w 5799930"/>
              <a:gd name="connsiteY8" fmla="*/ 551543 h 2603552"/>
              <a:gd name="connsiteX9" fmla="*/ 2661557 w 5799930"/>
              <a:gd name="connsiteY9" fmla="*/ 566057 h 2603552"/>
              <a:gd name="connsiteX10" fmla="*/ 2530928 w 5799930"/>
              <a:gd name="connsiteY10" fmla="*/ 624114 h 2603552"/>
              <a:gd name="connsiteX11" fmla="*/ 2487385 w 5799930"/>
              <a:gd name="connsiteY11" fmla="*/ 638628 h 2603552"/>
              <a:gd name="connsiteX12" fmla="*/ 2414814 w 5799930"/>
              <a:gd name="connsiteY12" fmla="*/ 711200 h 2603552"/>
              <a:gd name="connsiteX13" fmla="*/ 2385785 w 5799930"/>
              <a:gd name="connsiteY13" fmla="*/ 754743 h 2603552"/>
              <a:gd name="connsiteX14" fmla="*/ 2342242 w 5799930"/>
              <a:gd name="connsiteY14" fmla="*/ 783771 h 2603552"/>
              <a:gd name="connsiteX15" fmla="*/ 2298700 w 5799930"/>
              <a:gd name="connsiteY15" fmla="*/ 827314 h 2603552"/>
              <a:gd name="connsiteX16" fmla="*/ 2255157 w 5799930"/>
              <a:gd name="connsiteY16" fmla="*/ 885371 h 2603552"/>
              <a:gd name="connsiteX17" fmla="*/ 2255157 w 5799930"/>
              <a:gd name="connsiteY17" fmla="*/ 870857 h 2603552"/>
              <a:gd name="connsiteX18" fmla="*/ 2168071 w 5799930"/>
              <a:gd name="connsiteY18" fmla="*/ 769257 h 2603552"/>
              <a:gd name="connsiteX19" fmla="*/ 2066471 w 5799930"/>
              <a:gd name="connsiteY19" fmla="*/ 754743 h 2603552"/>
              <a:gd name="connsiteX20" fmla="*/ 1572985 w 5799930"/>
              <a:gd name="connsiteY20" fmla="*/ 769257 h 2603552"/>
              <a:gd name="connsiteX21" fmla="*/ 1500414 w 5799930"/>
              <a:gd name="connsiteY21" fmla="*/ 841828 h 2603552"/>
              <a:gd name="connsiteX22" fmla="*/ 1456871 w 5799930"/>
              <a:gd name="connsiteY22" fmla="*/ 885371 h 2603552"/>
              <a:gd name="connsiteX23" fmla="*/ 1427842 w 5799930"/>
              <a:gd name="connsiteY23" fmla="*/ 928914 h 2603552"/>
              <a:gd name="connsiteX24" fmla="*/ 1340757 w 5799930"/>
              <a:gd name="connsiteY24" fmla="*/ 957943 h 2603552"/>
              <a:gd name="connsiteX25" fmla="*/ 1253671 w 5799930"/>
              <a:gd name="connsiteY25" fmla="*/ 986971 h 2603552"/>
              <a:gd name="connsiteX26" fmla="*/ 1210128 w 5799930"/>
              <a:gd name="connsiteY26" fmla="*/ 1001485 h 2603552"/>
              <a:gd name="connsiteX27" fmla="*/ 1123042 w 5799930"/>
              <a:gd name="connsiteY27" fmla="*/ 1016000 h 2603552"/>
              <a:gd name="connsiteX28" fmla="*/ 919842 w 5799930"/>
              <a:gd name="connsiteY28" fmla="*/ 1045028 h 2603552"/>
              <a:gd name="connsiteX29" fmla="*/ 876300 w 5799930"/>
              <a:gd name="connsiteY29" fmla="*/ 1059543 h 2603552"/>
              <a:gd name="connsiteX30" fmla="*/ 861785 w 5799930"/>
              <a:gd name="connsiteY30" fmla="*/ 1103085 h 2603552"/>
              <a:gd name="connsiteX31" fmla="*/ 803728 w 5799930"/>
              <a:gd name="connsiteY31" fmla="*/ 1117600 h 2603552"/>
              <a:gd name="connsiteX32" fmla="*/ 760185 w 5799930"/>
              <a:gd name="connsiteY32" fmla="*/ 1132114 h 2603552"/>
              <a:gd name="connsiteX33" fmla="*/ 673100 w 5799930"/>
              <a:gd name="connsiteY33" fmla="*/ 1175657 h 2603552"/>
              <a:gd name="connsiteX34" fmla="*/ 586014 w 5799930"/>
              <a:gd name="connsiteY34" fmla="*/ 1248228 h 2603552"/>
              <a:gd name="connsiteX35" fmla="*/ 527957 w 5799930"/>
              <a:gd name="connsiteY35" fmla="*/ 1277257 h 2603552"/>
              <a:gd name="connsiteX36" fmla="*/ 484414 w 5799930"/>
              <a:gd name="connsiteY36" fmla="*/ 1306285 h 2603552"/>
              <a:gd name="connsiteX37" fmla="*/ 440871 w 5799930"/>
              <a:gd name="connsiteY37" fmla="*/ 1320800 h 2603552"/>
              <a:gd name="connsiteX38" fmla="*/ 353785 w 5799930"/>
              <a:gd name="connsiteY38" fmla="*/ 1378857 h 2603552"/>
              <a:gd name="connsiteX39" fmla="*/ 310242 w 5799930"/>
              <a:gd name="connsiteY39" fmla="*/ 1407885 h 2603552"/>
              <a:gd name="connsiteX40" fmla="*/ 266700 w 5799930"/>
              <a:gd name="connsiteY40" fmla="*/ 1436914 h 2603552"/>
              <a:gd name="connsiteX41" fmla="*/ 179614 w 5799930"/>
              <a:gd name="connsiteY41" fmla="*/ 1567543 h 2603552"/>
              <a:gd name="connsiteX42" fmla="*/ 150585 w 5799930"/>
              <a:gd name="connsiteY42" fmla="*/ 1560285 h 2603552"/>
              <a:gd name="connsiteX43" fmla="*/ 72571 w 5799930"/>
              <a:gd name="connsiteY43" fmla="*/ 1578428 h 2603552"/>
              <a:gd name="connsiteX44" fmla="*/ 0 w 5799930"/>
              <a:gd name="connsiteY44" fmla="*/ 1785257 h 2603552"/>
              <a:gd name="connsiteX45" fmla="*/ 96157 w 5799930"/>
              <a:gd name="connsiteY45" fmla="*/ 1941285 h 2603552"/>
              <a:gd name="connsiteX46" fmla="*/ 165100 w 5799930"/>
              <a:gd name="connsiteY46" fmla="*/ 2002971 h 2603552"/>
              <a:gd name="connsiteX47" fmla="*/ 179614 w 5799930"/>
              <a:gd name="connsiteY47" fmla="*/ 2046514 h 2603552"/>
              <a:gd name="connsiteX48" fmla="*/ 223157 w 5799930"/>
              <a:gd name="connsiteY48" fmla="*/ 2075543 h 2603552"/>
              <a:gd name="connsiteX49" fmla="*/ 252185 w 5799930"/>
              <a:gd name="connsiteY49" fmla="*/ 2119085 h 2603552"/>
              <a:gd name="connsiteX50" fmla="*/ 339271 w 5799930"/>
              <a:gd name="connsiteY50" fmla="*/ 2162628 h 2603552"/>
              <a:gd name="connsiteX51" fmla="*/ 426357 w 5799930"/>
              <a:gd name="connsiteY51" fmla="*/ 2235200 h 2603552"/>
              <a:gd name="connsiteX52" fmla="*/ 469900 w 5799930"/>
              <a:gd name="connsiteY52" fmla="*/ 2278743 h 2603552"/>
              <a:gd name="connsiteX53" fmla="*/ 513442 w 5799930"/>
              <a:gd name="connsiteY53" fmla="*/ 2293257 h 2603552"/>
              <a:gd name="connsiteX54" fmla="*/ 556985 w 5799930"/>
              <a:gd name="connsiteY54" fmla="*/ 2322285 h 2603552"/>
              <a:gd name="connsiteX55" fmla="*/ 649514 w 5799930"/>
              <a:gd name="connsiteY55" fmla="*/ 2414814 h 2603552"/>
              <a:gd name="connsiteX56" fmla="*/ 705757 w 5799930"/>
              <a:gd name="connsiteY56" fmla="*/ 2454728 h 2603552"/>
              <a:gd name="connsiteX57" fmla="*/ 711200 w 5799930"/>
              <a:gd name="connsiteY57" fmla="*/ 2427514 h 2603552"/>
              <a:gd name="connsiteX58" fmla="*/ 807357 w 5799930"/>
              <a:gd name="connsiteY58" fmla="*/ 2442028 h 2603552"/>
              <a:gd name="connsiteX59" fmla="*/ 948871 w 5799930"/>
              <a:gd name="connsiteY59" fmla="*/ 2443843 h 2603552"/>
              <a:gd name="connsiteX60" fmla="*/ 1137557 w 5799930"/>
              <a:gd name="connsiteY60" fmla="*/ 2380343 h 2603552"/>
              <a:gd name="connsiteX61" fmla="*/ 1137557 w 5799930"/>
              <a:gd name="connsiteY61" fmla="*/ 2351314 h 2603552"/>
              <a:gd name="connsiteX62" fmla="*/ 1202871 w 5799930"/>
              <a:gd name="connsiteY62" fmla="*/ 2432957 h 2603552"/>
              <a:gd name="connsiteX63" fmla="*/ 1259114 w 5799930"/>
              <a:gd name="connsiteY63" fmla="*/ 2449285 h 2603552"/>
              <a:gd name="connsiteX64" fmla="*/ 1371600 w 5799930"/>
              <a:gd name="connsiteY64" fmla="*/ 2503714 h 2603552"/>
              <a:gd name="connsiteX65" fmla="*/ 1451428 w 5799930"/>
              <a:gd name="connsiteY65" fmla="*/ 2518228 h 2603552"/>
              <a:gd name="connsiteX66" fmla="*/ 1493157 w 5799930"/>
              <a:gd name="connsiteY66" fmla="*/ 2574471 h 2603552"/>
              <a:gd name="connsiteX67" fmla="*/ 1574800 w 5799930"/>
              <a:gd name="connsiteY67" fmla="*/ 2603500 h 2603552"/>
              <a:gd name="connsiteX68" fmla="*/ 1834242 w 5799930"/>
              <a:gd name="connsiteY68" fmla="*/ 2583543 h 2603552"/>
              <a:gd name="connsiteX69" fmla="*/ 2413000 w 5799930"/>
              <a:gd name="connsiteY69" fmla="*/ 2540000 h 2603552"/>
              <a:gd name="connsiteX70" fmla="*/ 2516414 w 5799930"/>
              <a:gd name="connsiteY70" fmla="*/ 2525485 h 2603552"/>
              <a:gd name="connsiteX71" fmla="*/ 2599871 w 5799930"/>
              <a:gd name="connsiteY71" fmla="*/ 2574471 h 2603552"/>
              <a:gd name="connsiteX72" fmla="*/ 2819400 w 5799930"/>
              <a:gd name="connsiteY72" fmla="*/ 2572657 h 2603552"/>
              <a:gd name="connsiteX73" fmla="*/ 2879271 w 5799930"/>
              <a:gd name="connsiteY73" fmla="*/ 2545443 h 2603552"/>
              <a:gd name="connsiteX74" fmla="*/ 3066142 w 5799930"/>
              <a:gd name="connsiteY74" fmla="*/ 2554514 h 2603552"/>
              <a:gd name="connsiteX75" fmla="*/ 3156857 w 5799930"/>
              <a:gd name="connsiteY75" fmla="*/ 2523671 h 2603552"/>
              <a:gd name="connsiteX76" fmla="*/ 3220357 w 5799930"/>
              <a:gd name="connsiteY76" fmla="*/ 2498271 h 2603552"/>
              <a:gd name="connsiteX77" fmla="*/ 3385457 w 5799930"/>
              <a:gd name="connsiteY77" fmla="*/ 2483757 h 2603552"/>
              <a:gd name="connsiteX78" fmla="*/ 3403600 w 5799930"/>
              <a:gd name="connsiteY78" fmla="*/ 2469243 h 2603552"/>
              <a:gd name="connsiteX79" fmla="*/ 3474357 w 5799930"/>
              <a:gd name="connsiteY79" fmla="*/ 2505528 h 2603552"/>
              <a:gd name="connsiteX80" fmla="*/ 3517900 w 5799930"/>
              <a:gd name="connsiteY80" fmla="*/ 2452914 h 2603552"/>
              <a:gd name="connsiteX81" fmla="*/ 3601357 w 5799930"/>
              <a:gd name="connsiteY81" fmla="*/ 2438400 h 2603552"/>
              <a:gd name="connsiteX82" fmla="*/ 3673928 w 5799930"/>
              <a:gd name="connsiteY82" fmla="*/ 2436585 h 2603552"/>
              <a:gd name="connsiteX83" fmla="*/ 3722914 w 5799930"/>
              <a:gd name="connsiteY83" fmla="*/ 2394857 h 2603552"/>
              <a:gd name="connsiteX84" fmla="*/ 3895271 w 5799930"/>
              <a:gd name="connsiteY84" fmla="*/ 2291443 h 2603552"/>
              <a:gd name="connsiteX85" fmla="*/ 4011385 w 5799930"/>
              <a:gd name="connsiteY85" fmla="*/ 2177143 h 2603552"/>
              <a:gd name="connsiteX86" fmla="*/ 4054928 w 5799930"/>
              <a:gd name="connsiteY86" fmla="*/ 2148114 h 2603552"/>
              <a:gd name="connsiteX87" fmla="*/ 4185557 w 5799930"/>
              <a:gd name="connsiteY87" fmla="*/ 2162628 h 2603552"/>
              <a:gd name="connsiteX88" fmla="*/ 4272642 w 5799930"/>
              <a:gd name="connsiteY88" fmla="*/ 2177143 h 2603552"/>
              <a:gd name="connsiteX89" fmla="*/ 4519385 w 5799930"/>
              <a:gd name="connsiteY89" fmla="*/ 2162628 h 2603552"/>
              <a:gd name="connsiteX90" fmla="*/ 4562928 w 5799930"/>
              <a:gd name="connsiteY90" fmla="*/ 2133600 h 2603552"/>
              <a:gd name="connsiteX91" fmla="*/ 4635500 w 5799930"/>
              <a:gd name="connsiteY91" fmla="*/ 2061028 h 2603552"/>
              <a:gd name="connsiteX92" fmla="*/ 4693557 w 5799930"/>
              <a:gd name="connsiteY92" fmla="*/ 1973943 h 2603552"/>
              <a:gd name="connsiteX93" fmla="*/ 4693557 w 5799930"/>
              <a:gd name="connsiteY93" fmla="*/ 1973943 h 2603552"/>
              <a:gd name="connsiteX94" fmla="*/ 4824185 w 5799930"/>
              <a:gd name="connsiteY94" fmla="*/ 1944914 h 2603552"/>
              <a:gd name="connsiteX95" fmla="*/ 4983842 w 5799930"/>
              <a:gd name="connsiteY95" fmla="*/ 1930400 h 2603552"/>
              <a:gd name="connsiteX96" fmla="*/ 5027385 w 5799930"/>
              <a:gd name="connsiteY96" fmla="*/ 1901371 h 2603552"/>
              <a:gd name="connsiteX97" fmla="*/ 5070928 w 5799930"/>
              <a:gd name="connsiteY97" fmla="*/ 1886857 h 2603552"/>
              <a:gd name="connsiteX98" fmla="*/ 5158014 w 5799930"/>
              <a:gd name="connsiteY98" fmla="*/ 1828800 h 2603552"/>
              <a:gd name="connsiteX99" fmla="*/ 5172528 w 5799930"/>
              <a:gd name="connsiteY99" fmla="*/ 1785257 h 2603552"/>
              <a:gd name="connsiteX100" fmla="*/ 5172528 w 5799930"/>
              <a:gd name="connsiteY100" fmla="*/ 1785257 h 2603552"/>
              <a:gd name="connsiteX101" fmla="*/ 5361214 w 5799930"/>
              <a:gd name="connsiteY101" fmla="*/ 1741714 h 2603552"/>
              <a:gd name="connsiteX102" fmla="*/ 5404757 w 5799930"/>
              <a:gd name="connsiteY102" fmla="*/ 1727200 h 2603552"/>
              <a:gd name="connsiteX103" fmla="*/ 5535385 w 5799930"/>
              <a:gd name="connsiteY103" fmla="*/ 1698171 h 2603552"/>
              <a:gd name="connsiteX104" fmla="*/ 5622471 w 5799930"/>
              <a:gd name="connsiteY104" fmla="*/ 1640114 h 2603552"/>
              <a:gd name="connsiteX105" fmla="*/ 5738585 w 5799930"/>
              <a:gd name="connsiteY105" fmla="*/ 1596571 h 2603552"/>
              <a:gd name="connsiteX106" fmla="*/ 5738585 w 5799930"/>
              <a:gd name="connsiteY106" fmla="*/ 1582057 h 2603552"/>
              <a:gd name="connsiteX107" fmla="*/ 5753100 w 5799930"/>
              <a:gd name="connsiteY107" fmla="*/ 1335314 h 2603552"/>
              <a:gd name="connsiteX108" fmla="*/ 5753100 w 5799930"/>
              <a:gd name="connsiteY108" fmla="*/ 1335314 h 2603552"/>
              <a:gd name="connsiteX109" fmla="*/ 5767614 w 5799930"/>
              <a:gd name="connsiteY109" fmla="*/ 1204685 h 2603552"/>
              <a:gd name="connsiteX110" fmla="*/ 5796642 w 5799930"/>
              <a:gd name="connsiteY110" fmla="*/ 1117600 h 2603552"/>
              <a:gd name="connsiteX111" fmla="*/ 5782128 w 5799930"/>
              <a:gd name="connsiteY111" fmla="*/ 986971 h 2603552"/>
              <a:gd name="connsiteX112" fmla="*/ 5636985 w 5799930"/>
              <a:gd name="connsiteY112" fmla="*/ 972457 h 2603552"/>
              <a:gd name="connsiteX113" fmla="*/ 5549900 w 5799930"/>
              <a:gd name="connsiteY113" fmla="*/ 943428 h 2603552"/>
              <a:gd name="connsiteX114" fmla="*/ 5506357 w 5799930"/>
              <a:gd name="connsiteY114" fmla="*/ 928914 h 2603552"/>
              <a:gd name="connsiteX115" fmla="*/ 5462814 w 5799930"/>
              <a:gd name="connsiteY115" fmla="*/ 914400 h 2603552"/>
              <a:gd name="connsiteX116" fmla="*/ 5433785 w 5799930"/>
              <a:gd name="connsiteY116" fmla="*/ 449943 h 2603552"/>
              <a:gd name="connsiteX117" fmla="*/ 5404757 w 5799930"/>
              <a:gd name="connsiteY117" fmla="*/ 362857 h 2603552"/>
              <a:gd name="connsiteX118" fmla="*/ 5390242 w 5799930"/>
              <a:gd name="connsiteY118" fmla="*/ 319314 h 2603552"/>
              <a:gd name="connsiteX119" fmla="*/ 5346700 w 5799930"/>
              <a:gd name="connsiteY119" fmla="*/ 275771 h 2603552"/>
              <a:gd name="connsiteX120" fmla="*/ 5288642 w 5799930"/>
              <a:gd name="connsiteY120" fmla="*/ 130628 h 2603552"/>
              <a:gd name="connsiteX121" fmla="*/ 5274128 w 5799930"/>
              <a:gd name="connsiteY121" fmla="*/ 87085 h 2603552"/>
              <a:gd name="connsiteX122" fmla="*/ 5230585 w 5799930"/>
              <a:gd name="connsiteY122" fmla="*/ 58057 h 2603552"/>
              <a:gd name="connsiteX123" fmla="*/ 5172528 w 5799930"/>
              <a:gd name="connsiteY123" fmla="*/ 0 h 2603552"/>
              <a:gd name="connsiteX124" fmla="*/ 5158014 w 5799930"/>
              <a:gd name="connsiteY124" fmla="*/ 0 h 2603552"/>
              <a:gd name="connsiteX125" fmla="*/ 4258128 w 5799930"/>
              <a:gd name="connsiteY125" fmla="*/ 29028 h 2603552"/>
              <a:gd name="connsiteX126" fmla="*/ 4214585 w 5799930"/>
              <a:gd name="connsiteY126" fmla="*/ 43543 h 2603552"/>
              <a:gd name="connsiteX127" fmla="*/ 4127500 w 5799930"/>
              <a:gd name="connsiteY127" fmla="*/ 58057 h 2603552"/>
              <a:gd name="connsiteX128" fmla="*/ 3938814 w 5799930"/>
              <a:gd name="connsiteY128" fmla="*/ 87085 h 2603552"/>
              <a:gd name="connsiteX129" fmla="*/ 3880757 w 5799930"/>
              <a:gd name="connsiteY129" fmla="*/ 101600 h 2603552"/>
              <a:gd name="connsiteX130" fmla="*/ 3837214 w 5799930"/>
              <a:gd name="connsiteY130" fmla="*/ 116114 h 2603552"/>
              <a:gd name="connsiteX131" fmla="*/ 3692071 w 5799930"/>
              <a:gd name="connsiteY131" fmla="*/ 130628 h 2603552"/>
              <a:gd name="connsiteX132" fmla="*/ 3575957 w 5799930"/>
              <a:gd name="connsiteY132" fmla="*/ 159657 h 2603552"/>
              <a:gd name="connsiteX133" fmla="*/ 3488871 w 5799930"/>
              <a:gd name="connsiteY133" fmla="*/ 203200 h 2603552"/>
              <a:gd name="connsiteX134" fmla="*/ 3503385 w 5799930"/>
              <a:gd name="connsiteY134" fmla="*/ 159657 h 2603552"/>
              <a:gd name="connsiteX0" fmla="*/ 3503385 w 5799930"/>
              <a:gd name="connsiteY0" fmla="*/ 159657 h 2603552"/>
              <a:gd name="connsiteX1" fmla="*/ 3503385 w 5799930"/>
              <a:gd name="connsiteY1" fmla="*/ 159657 h 2603552"/>
              <a:gd name="connsiteX2" fmla="*/ 3387271 w 5799930"/>
              <a:gd name="connsiteY2" fmla="*/ 319314 h 2603552"/>
              <a:gd name="connsiteX3" fmla="*/ 3358242 w 5799930"/>
              <a:gd name="connsiteY3" fmla="*/ 362857 h 2603552"/>
              <a:gd name="connsiteX4" fmla="*/ 3256642 w 5799930"/>
              <a:gd name="connsiteY4" fmla="*/ 464457 h 2603552"/>
              <a:gd name="connsiteX5" fmla="*/ 3213100 w 5799930"/>
              <a:gd name="connsiteY5" fmla="*/ 493485 h 2603552"/>
              <a:gd name="connsiteX6" fmla="*/ 3009900 w 5799930"/>
              <a:gd name="connsiteY6" fmla="*/ 508000 h 2603552"/>
              <a:gd name="connsiteX7" fmla="*/ 2966357 w 5799930"/>
              <a:gd name="connsiteY7" fmla="*/ 522514 h 2603552"/>
              <a:gd name="connsiteX8" fmla="*/ 2922814 w 5799930"/>
              <a:gd name="connsiteY8" fmla="*/ 551543 h 2603552"/>
              <a:gd name="connsiteX9" fmla="*/ 2661557 w 5799930"/>
              <a:gd name="connsiteY9" fmla="*/ 566057 h 2603552"/>
              <a:gd name="connsiteX10" fmla="*/ 2530928 w 5799930"/>
              <a:gd name="connsiteY10" fmla="*/ 624114 h 2603552"/>
              <a:gd name="connsiteX11" fmla="*/ 2487385 w 5799930"/>
              <a:gd name="connsiteY11" fmla="*/ 638628 h 2603552"/>
              <a:gd name="connsiteX12" fmla="*/ 2414814 w 5799930"/>
              <a:gd name="connsiteY12" fmla="*/ 711200 h 2603552"/>
              <a:gd name="connsiteX13" fmla="*/ 2385785 w 5799930"/>
              <a:gd name="connsiteY13" fmla="*/ 754743 h 2603552"/>
              <a:gd name="connsiteX14" fmla="*/ 2342242 w 5799930"/>
              <a:gd name="connsiteY14" fmla="*/ 783771 h 2603552"/>
              <a:gd name="connsiteX15" fmla="*/ 2298700 w 5799930"/>
              <a:gd name="connsiteY15" fmla="*/ 827314 h 2603552"/>
              <a:gd name="connsiteX16" fmla="*/ 2255157 w 5799930"/>
              <a:gd name="connsiteY16" fmla="*/ 885371 h 2603552"/>
              <a:gd name="connsiteX17" fmla="*/ 2255157 w 5799930"/>
              <a:gd name="connsiteY17" fmla="*/ 870857 h 2603552"/>
              <a:gd name="connsiteX18" fmla="*/ 2168071 w 5799930"/>
              <a:gd name="connsiteY18" fmla="*/ 769257 h 2603552"/>
              <a:gd name="connsiteX19" fmla="*/ 2066471 w 5799930"/>
              <a:gd name="connsiteY19" fmla="*/ 754743 h 2603552"/>
              <a:gd name="connsiteX20" fmla="*/ 1572985 w 5799930"/>
              <a:gd name="connsiteY20" fmla="*/ 769257 h 2603552"/>
              <a:gd name="connsiteX21" fmla="*/ 1500414 w 5799930"/>
              <a:gd name="connsiteY21" fmla="*/ 841828 h 2603552"/>
              <a:gd name="connsiteX22" fmla="*/ 1456871 w 5799930"/>
              <a:gd name="connsiteY22" fmla="*/ 885371 h 2603552"/>
              <a:gd name="connsiteX23" fmla="*/ 1427842 w 5799930"/>
              <a:gd name="connsiteY23" fmla="*/ 928914 h 2603552"/>
              <a:gd name="connsiteX24" fmla="*/ 1340757 w 5799930"/>
              <a:gd name="connsiteY24" fmla="*/ 957943 h 2603552"/>
              <a:gd name="connsiteX25" fmla="*/ 1253671 w 5799930"/>
              <a:gd name="connsiteY25" fmla="*/ 986971 h 2603552"/>
              <a:gd name="connsiteX26" fmla="*/ 1210128 w 5799930"/>
              <a:gd name="connsiteY26" fmla="*/ 1001485 h 2603552"/>
              <a:gd name="connsiteX27" fmla="*/ 1123042 w 5799930"/>
              <a:gd name="connsiteY27" fmla="*/ 1016000 h 2603552"/>
              <a:gd name="connsiteX28" fmla="*/ 919842 w 5799930"/>
              <a:gd name="connsiteY28" fmla="*/ 1045028 h 2603552"/>
              <a:gd name="connsiteX29" fmla="*/ 876300 w 5799930"/>
              <a:gd name="connsiteY29" fmla="*/ 1059543 h 2603552"/>
              <a:gd name="connsiteX30" fmla="*/ 861785 w 5799930"/>
              <a:gd name="connsiteY30" fmla="*/ 1103085 h 2603552"/>
              <a:gd name="connsiteX31" fmla="*/ 803728 w 5799930"/>
              <a:gd name="connsiteY31" fmla="*/ 1117600 h 2603552"/>
              <a:gd name="connsiteX32" fmla="*/ 760185 w 5799930"/>
              <a:gd name="connsiteY32" fmla="*/ 1132114 h 2603552"/>
              <a:gd name="connsiteX33" fmla="*/ 673100 w 5799930"/>
              <a:gd name="connsiteY33" fmla="*/ 1175657 h 2603552"/>
              <a:gd name="connsiteX34" fmla="*/ 586014 w 5799930"/>
              <a:gd name="connsiteY34" fmla="*/ 1248228 h 2603552"/>
              <a:gd name="connsiteX35" fmla="*/ 527957 w 5799930"/>
              <a:gd name="connsiteY35" fmla="*/ 1277257 h 2603552"/>
              <a:gd name="connsiteX36" fmla="*/ 484414 w 5799930"/>
              <a:gd name="connsiteY36" fmla="*/ 1306285 h 2603552"/>
              <a:gd name="connsiteX37" fmla="*/ 440871 w 5799930"/>
              <a:gd name="connsiteY37" fmla="*/ 1320800 h 2603552"/>
              <a:gd name="connsiteX38" fmla="*/ 353785 w 5799930"/>
              <a:gd name="connsiteY38" fmla="*/ 1378857 h 2603552"/>
              <a:gd name="connsiteX39" fmla="*/ 310242 w 5799930"/>
              <a:gd name="connsiteY39" fmla="*/ 1407885 h 2603552"/>
              <a:gd name="connsiteX40" fmla="*/ 266700 w 5799930"/>
              <a:gd name="connsiteY40" fmla="*/ 1436914 h 2603552"/>
              <a:gd name="connsiteX41" fmla="*/ 179614 w 5799930"/>
              <a:gd name="connsiteY41" fmla="*/ 1567543 h 2603552"/>
              <a:gd name="connsiteX42" fmla="*/ 150585 w 5799930"/>
              <a:gd name="connsiteY42" fmla="*/ 1560285 h 2603552"/>
              <a:gd name="connsiteX43" fmla="*/ 72571 w 5799930"/>
              <a:gd name="connsiteY43" fmla="*/ 1578428 h 2603552"/>
              <a:gd name="connsiteX44" fmla="*/ 0 w 5799930"/>
              <a:gd name="connsiteY44" fmla="*/ 1785257 h 2603552"/>
              <a:gd name="connsiteX45" fmla="*/ 96157 w 5799930"/>
              <a:gd name="connsiteY45" fmla="*/ 1941285 h 2603552"/>
              <a:gd name="connsiteX46" fmla="*/ 165100 w 5799930"/>
              <a:gd name="connsiteY46" fmla="*/ 2002971 h 2603552"/>
              <a:gd name="connsiteX47" fmla="*/ 154214 w 5799930"/>
              <a:gd name="connsiteY47" fmla="*/ 2071914 h 2603552"/>
              <a:gd name="connsiteX48" fmla="*/ 223157 w 5799930"/>
              <a:gd name="connsiteY48" fmla="*/ 2075543 h 2603552"/>
              <a:gd name="connsiteX49" fmla="*/ 252185 w 5799930"/>
              <a:gd name="connsiteY49" fmla="*/ 2119085 h 2603552"/>
              <a:gd name="connsiteX50" fmla="*/ 339271 w 5799930"/>
              <a:gd name="connsiteY50" fmla="*/ 2162628 h 2603552"/>
              <a:gd name="connsiteX51" fmla="*/ 426357 w 5799930"/>
              <a:gd name="connsiteY51" fmla="*/ 2235200 h 2603552"/>
              <a:gd name="connsiteX52" fmla="*/ 469900 w 5799930"/>
              <a:gd name="connsiteY52" fmla="*/ 2278743 h 2603552"/>
              <a:gd name="connsiteX53" fmla="*/ 513442 w 5799930"/>
              <a:gd name="connsiteY53" fmla="*/ 2293257 h 2603552"/>
              <a:gd name="connsiteX54" fmla="*/ 556985 w 5799930"/>
              <a:gd name="connsiteY54" fmla="*/ 2322285 h 2603552"/>
              <a:gd name="connsiteX55" fmla="*/ 649514 w 5799930"/>
              <a:gd name="connsiteY55" fmla="*/ 2414814 h 2603552"/>
              <a:gd name="connsiteX56" fmla="*/ 705757 w 5799930"/>
              <a:gd name="connsiteY56" fmla="*/ 2454728 h 2603552"/>
              <a:gd name="connsiteX57" fmla="*/ 711200 w 5799930"/>
              <a:gd name="connsiteY57" fmla="*/ 2427514 h 2603552"/>
              <a:gd name="connsiteX58" fmla="*/ 807357 w 5799930"/>
              <a:gd name="connsiteY58" fmla="*/ 2442028 h 2603552"/>
              <a:gd name="connsiteX59" fmla="*/ 948871 w 5799930"/>
              <a:gd name="connsiteY59" fmla="*/ 2443843 h 2603552"/>
              <a:gd name="connsiteX60" fmla="*/ 1137557 w 5799930"/>
              <a:gd name="connsiteY60" fmla="*/ 2380343 h 2603552"/>
              <a:gd name="connsiteX61" fmla="*/ 1137557 w 5799930"/>
              <a:gd name="connsiteY61" fmla="*/ 2351314 h 2603552"/>
              <a:gd name="connsiteX62" fmla="*/ 1202871 w 5799930"/>
              <a:gd name="connsiteY62" fmla="*/ 2432957 h 2603552"/>
              <a:gd name="connsiteX63" fmla="*/ 1259114 w 5799930"/>
              <a:gd name="connsiteY63" fmla="*/ 2449285 h 2603552"/>
              <a:gd name="connsiteX64" fmla="*/ 1371600 w 5799930"/>
              <a:gd name="connsiteY64" fmla="*/ 2503714 h 2603552"/>
              <a:gd name="connsiteX65" fmla="*/ 1451428 w 5799930"/>
              <a:gd name="connsiteY65" fmla="*/ 2518228 h 2603552"/>
              <a:gd name="connsiteX66" fmla="*/ 1493157 w 5799930"/>
              <a:gd name="connsiteY66" fmla="*/ 2574471 h 2603552"/>
              <a:gd name="connsiteX67" fmla="*/ 1574800 w 5799930"/>
              <a:gd name="connsiteY67" fmla="*/ 2603500 h 2603552"/>
              <a:gd name="connsiteX68" fmla="*/ 1834242 w 5799930"/>
              <a:gd name="connsiteY68" fmla="*/ 2583543 h 2603552"/>
              <a:gd name="connsiteX69" fmla="*/ 2413000 w 5799930"/>
              <a:gd name="connsiteY69" fmla="*/ 2540000 h 2603552"/>
              <a:gd name="connsiteX70" fmla="*/ 2516414 w 5799930"/>
              <a:gd name="connsiteY70" fmla="*/ 2525485 h 2603552"/>
              <a:gd name="connsiteX71" fmla="*/ 2599871 w 5799930"/>
              <a:gd name="connsiteY71" fmla="*/ 2574471 h 2603552"/>
              <a:gd name="connsiteX72" fmla="*/ 2819400 w 5799930"/>
              <a:gd name="connsiteY72" fmla="*/ 2572657 h 2603552"/>
              <a:gd name="connsiteX73" fmla="*/ 2879271 w 5799930"/>
              <a:gd name="connsiteY73" fmla="*/ 2545443 h 2603552"/>
              <a:gd name="connsiteX74" fmla="*/ 3066142 w 5799930"/>
              <a:gd name="connsiteY74" fmla="*/ 2554514 h 2603552"/>
              <a:gd name="connsiteX75" fmla="*/ 3156857 w 5799930"/>
              <a:gd name="connsiteY75" fmla="*/ 2523671 h 2603552"/>
              <a:gd name="connsiteX76" fmla="*/ 3220357 w 5799930"/>
              <a:gd name="connsiteY76" fmla="*/ 2498271 h 2603552"/>
              <a:gd name="connsiteX77" fmla="*/ 3385457 w 5799930"/>
              <a:gd name="connsiteY77" fmla="*/ 2483757 h 2603552"/>
              <a:gd name="connsiteX78" fmla="*/ 3403600 w 5799930"/>
              <a:gd name="connsiteY78" fmla="*/ 2469243 h 2603552"/>
              <a:gd name="connsiteX79" fmla="*/ 3474357 w 5799930"/>
              <a:gd name="connsiteY79" fmla="*/ 2505528 h 2603552"/>
              <a:gd name="connsiteX80" fmla="*/ 3517900 w 5799930"/>
              <a:gd name="connsiteY80" fmla="*/ 2452914 h 2603552"/>
              <a:gd name="connsiteX81" fmla="*/ 3601357 w 5799930"/>
              <a:gd name="connsiteY81" fmla="*/ 2438400 h 2603552"/>
              <a:gd name="connsiteX82" fmla="*/ 3673928 w 5799930"/>
              <a:gd name="connsiteY82" fmla="*/ 2436585 h 2603552"/>
              <a:gd name="connsiteX83" fmla="*/ 3722914 w 5799930"/>
              <a:gd name="connsiteY83" fmla="*/ 2394857 h 2603552"/>
              <a:gd name="connsiteX84" fmla="*/ 3895271 w 5799930"/>
              <a:gd name="connsiteY84" fmla="*/ 2291443 h 2603552"/>
              <a:gd name="connsiteX85" fmla="*/ 4011385 w 5799930"/>
              <a:gd name="connsiteY85" fmla="*/ 2177143 h 2603552"/>
              <a:gd name="connsiteX86" fmla="*/ 4054928 w 5799930"/>
              <a:gd name="connsiteY86" fmla="*/ 2148114 h 2603552"/>
              <a:gd name="connsiteX87" fmla="*/ 4185557 w 5799930"/>
              <a:gd name="connsiteY87" fmla="*/ 2162628 h 2603552"/>
              <a:gd name="connsiteX88" fmla="*/ 4272642 w 5799930"/>
              <a:gd name="connsiteY88" fmla="*/ 2177143 h 2603552"/>
              <a:gd name="connsiteX89" fmla="*/ 4519385 w 5799930"/>
              <a:gd name="connsiteY89" fmla="*/ 2162628 h 2603552"/>
              <a:gd name="connsiteX90" fmla="*/ 4562928 w 5799930"/>
              <a:gd name="connsiteY90" fmla="*/ 2133600 h 2603552"/>
              <a:gd name="connsiteX91" fmla="*/ 4635500 w 5799930"/>
              <a:gd name="connsiteY91" fmla="*/ 2061028 h 2603552"/>
              <a:gd name="connsiteX92" fmla="*/ 4693557 w 5799930"/>
              <a:gd name="connsiteY92" fmla="*/ 1973943 h 2603552"/>
              <a:gd name="connsiteX93" fmla="*/ 4693557 w 5799930"/>
              <a:gd name="connsiteY93" fmla="*/ 1973943 h 2603552"/>
              <a:gd name="connsiteX94" fmla="*/ 4824185 w 5799930"/>
              <a:gd name="connsiteY94" fmla="*/ 1944914 h 2603552"/>
              <a:gd name="connsiteX95" fmla="*/ 4983842 w 5799930"/>
              <a:gd name="connsiteY95" fmla="*/ 1930400 h 2603552"/>
              <a:gd name="connsiteX96" fmla="*/ 5027385 w 5799930"/>
              <a:gd name="connsiteY96" fmla="*/ 1901371 h 2603552"/>
              <a:gd name="connsiteX97" fmla="*/ 5070928 w 5799930"/>
              <a:gd name="connsiteY97" fmla="*/ 1886857 h 2603552"/>
              <a:gd name="connsiteX98" fmla="*/ 5158014 w 5799930"/>
              <a:gd name="connsiteY98" fmla="*/ 1828800 h 2603552"/>
              <a:gd name="connsiteX99" fmla="*/ 5172528 w 5799930"/>
              <a:gd name="connsiteY99" fmla="*/ 1785257 h 2603552"/>
              <a:gd name="connsiteX100" fmla="*/ 5172528 w 5799930"/>
              <a:gd name="connsiteY100" fmla="*/ 1785257 h 2603552"/>
              <a:gd name="connsiteX101" fmla="*/ 5361214 w 5799930"/>
              <a:gd name="connsiteY101" fmla="*/ 1741714 h 2603552"/>
              <a:gd name="connsiteX102" fmla="*/ 5404757 w 5799930"/>
              <a:gd name="connsiteY102" fmla="*/ 1727200 h 2603552"/>
              <a:gd name="connsiteX103" fmla="*/ 5535385 w 5799930"/>
              <a:gd name="connsiteY103" fmla="*/ 1698171 h 2603552"/>
              <a:gd name="connsiteX104" fmla="*/ 5622471 w 5799930"/>
              <a:gd name="connsiteY104" fmla="*/ 1640114 h 2603552"/>
              <a:gd name="connsiteX105" fmla="*/ 5738585 w 5799930"/>
              <a:gd name="connsiteY105" fmla="*/ 1596571 h 2603552"/>
              <a:gd name="connsiteX106" fmla="*/ 5738585 w 5799930"/>
              <a:gd name="connsiteY106" fmla="*/ 1582057 h 2603552"/>
              <a:gd name="connsiteX107" fmla="*/ 5753100 w 5799930"/>
              <a:gd name="connsiteY107" fmla="*/ 1335314 h 2603552"/>
              <a:gd name="connsiteX108" fmla="*/ 5753100 w 5799930"/>
              <a:gd name="connsiteY108" fmla="*/ 1335314 h 2603552"/>
              <a:gd name="connsiteX109" fmla="*/ 5767614 w 5799930"/>
              <a:gd name="connsiteY109" fmla="*/ 1204685 h 2603552"/>
              <a:gd name="connsiteX110" fmla="*/ 5796642 w 5799930"/>
              <a:gd name="connsiteY110" fmla="*/ 1117600 h 2603552"/>
              <a:gd name="connsiteX111" fmla="*/ 5782128 w 5799930"/>
              <a:gd name="connsiteY111" fmla="*/ 986971 h 2603552"/>
              <a:gd name="connsiteX112" fmla="*/ 5636985 w 5799930"/>
              <a:gd name="connsiteY112" fmla="*/ 972457 h 2603552"/>
              <a:gd name="connsiteX113" fmla="*/ 5549900 w 5799930"/>
              <a:gd name="connsiteY113" fmla="*/ 943428 h 2603552"/>
              <a:gd name="connsiteX114" fmla="*/ 5506357 w 5799930"/>
              <a:gd name="connsiteY114" fmla="*/ 928914 h 2603552"/>
              <a:gd name="connsiteX115" fmla="*/ 5462814 w 5799930"/>
              <a:gd name="connsiteY115" fmla="*/ 914400 h 2603552"/>
              <a:gd name="connsiteX116" fmla="*/ 5433785 w 5799930"/>
              <a:gd name="connsiteY116" fmla="*/ 449943 h 2603552"/>
              <a:gd name="connsiteX117" fmla="*/ 5404757 w 5799930"/>
              <a:gd name="connsiteY117" fmla="*/ 362857 h 2603552"/>
              <a:gd name="connsiteX118" fmla="*/ 5390242 w 5799930"/>
              <a:gd name="connsiteY118" fmla="*/ 319314 h 2603552"/>
              <a:gd name="connsiteX119" fmla="*/ 5346700 w 5799930"/>
              <a:gd name="connsiteY119" fmla="*/ 275771 h 2603552"/>
              <a:gd name="connsiteX120" fmla="*/ 5288642 w 5799930"/>
              <a:gd name="connsiteY120" fmla="*/ 130628 h 2603552"/>
              <a:gd name="connsiteX121" fmla="*/ 5274128 w 5799930"/>
              <a:gd name="connsiteY121" fmla="*/ 87085 h 2603552"/>
              <a:gd name="connsiteX122" fmla="*/ 5230585 w 5799930"/>
              <a:gd name="connsiteY122" fmla="*/ 58057 h 2603552"/>
              <a:gd name="connsiteX123" fmla="*/ 5172528 w 5799930"/>
              <a:gd name="connsiteY123" fmla="*/ 0 h 2603552"/>
              <a:gd name="connsiteX124" fmla="*/ 5158014 w 5799930"/>
              <a:gd name="connsiteY124" fmla="*/ 0 h 2603552"/>
              <a:gd name="connsiteX125" fmla="*/ 4258128 w 5799930"/>
              <a:gd name="connsiteY125" fmla="*/ 29028 h 2603552"/>
              <a:gd name="connsiteX126" fmla="*/ 4214585 w 5799930"/>
              <a:gd name="connsiteY126" fmla="*/ 43543 h 2603552"/>
              <a:gd name="connsiteX127" fmla="*/ 4127500 w 5799930"/>
              <a:gd name="connsiteY127" fmla="*/ 58057 h 2603552"/>
              <a:gd name="connsiteX128" fmla="*/ 3938814 w 5799930"/>
              <a:gd name="connsiteY128" fmla="*/ 87085 h 2603552"/>
              <a:gd name="connsiteX129" fmla="*/ 3880757 w 5799930"/>
              <a:gd name="connsiteY129" fmla="*/ 101600 h 2603552"/>
              <a:gd name="connsiteX130" fmla="*/ 3837214 w 5799930"/>
              <a:gd name="connsiteY130" fmla="*/ 116114 h 2603552"/>
              <a:gd name="connsiteX131" fmla="*/ 3692071 w 5799930"/>
              <a:gd name="connsiteY131" fmla="*/ 130628 h 2603552"/>
              <a:gd name="connsiteX132" fmla="*/ 3575957 w 5799930"/>
              <a:gd name="connsiteY132" fmla="*/ 159657 h 2603552"/>
              <a:gd name="connsiteX133" fmla="*/ 3488871 w 5799930"/>
              <a:gd name="connsiteY133" fmla="*/ 203200 h 2603552"/>
              <a:gd name="connsiteX134" fmla="*/ 3503385 w 5799930"/>
              <a:gd name="connsiteY134" fmla="*/ 159657 h 2603552"/>
              <a:gd name="connsiteX0" fmla="*/ 3503385 w 5799930"/>
              <a:gd name="connsiteY0" fmla="*/ 159657 h 2603552"/>
              <a:gd name="connsiteX1" fmla="*/ 3503385 w 5799930"/>
              <a:gd name="connsiteY1" fmla="*/ 159657 h 2603552"/>
              <a:gd name="connsiteX2" fmla="*/ 3387271 w 5799930"/>
              <a:gd name="connsiteY2" fmla="*/ 319314 h 2603552"/>
              <a:gd name="connsiteX3" fmla="*/ 3358242 w 5799930"/>
              <a:gd name="connsiteY3" fmla="*/ 362857 h 2603552"/>
              <a:gd name="connsiteX4" fmla="*/ 3256642 w 5799930"/>
              <a:gd name="connsiteY4" fmla="*/ 464457 h 2603552"/>
              <a:gd name="connsiteX5" fmla="*/ 3213100 w 5799930"/>
              <a:gd name="connsiteY5" fmla="*/ 493485 h 2603552"/>
              <a:gd name="connsiteX6" fmla="*/ 3009900 w 5799930"/>
              <a:gd name="connsiteY6" fmla="*/ 508000 h 2603552"/>
              <a:gd name="connsiteX7" fmla="*/ 2966357 w 5799930"/>
              <a:gd name="connsiteY7" fmla="*/ 522514 h 2603552"/>
              <a:gd name="connsiteX8" fmla="*/ 2922814 w 5799930"/>
              <a:gd name="connsiteY8" fmla="*/ 551543 h 2603552"/>
              <a:gd name="connsiteX9" fmla="*/ 2661557 w 5799930"/>
              <a:gd name="connsiteY9" fmla="*/ 566057 h 2603552"/>
              <a:gd name="connsiteX10" fmla="*/ 2530928 w 5799930"/>
              <a:gd name="connsiteY10" fmla="*/ 624114 h 2603552"/>
              <a:gd name="connsiteX11" fmla="*/ 2487385 w 5799930"/>
              <a:gd name="connsiteY11" fmla="*/ 638628 h 2603552"/>
              <a:gd name="connsiteX12" fmla="*/ 2414814 w 5799930"/>
              <a:gd name="connsiteY12" fmla="*/ 711200 h 2603552"/>
              <a:gd name="connsiteX13" fmla="*/ 2385785 w 5799930"/>
              <a:gd name="connsiteY13" fmla="*/ 754743 h 2603552"/>
              <a:gd name="connsiteX14" fmla="*/ 2342242 w 5799930"/>
              <a:gd name="connsiteY14" fmla="*/ 783771 h 2603552"/>
              <a:gd name="connsiteX15" fmla="*/ 2298700 w 5799930"/>
              <a:gd name="connsiteY15" fmla="*/ 827314 h 2603552"/>
              <a:gd name="connsiteX16" fmla="*/ 2255157 w 5799930"/>
              <a:gd name="connsiteY16" fmla="*/ 885371 h 2603552"/>
              <a:gd name="connsiteX17" fmla="*/ 2255157 w 5799930"/>
              <a:gd name="connsiteY17" fmla="*/ 756557 h 2603552"/>
              <a:gd name="connsiteX18" fmla="*/ 2168071 w 5799930"/>
              <a:gd name="connsiteY18" fmla="*/ 769257 h 2603552"/>
              <a:gd name="connsiteX19" fmla="*/ 2066471 w 5799930"/>
              <a:gd name="connsiteY19" fmla="*/ 754743 h 2603552"/>
              <a:gd name="connsiteX20" fmla="*/ 1572985 w 5799930"/>
              <a:gd name="connsiteY20" fmla="*/ 769257 h 2603552"/>
              <a:gd name="connsiteX21" fmla="*/ 1500414 w 5799930"/>
              <a:gd name="connsiteY21" fmla="*/ 841828 h 2603552"/>
              <a:gd name="connsiteX22" fmla="*/ 1456871 w 5799930"/>
              <a:gd name="connsiteY22" fmla="*/ 885371 h 2603552"/>
              <a:gd name="connsiteX23" fmla="*/ 1427842 w 5799930"/>
              <a:gd name="connsiteY23" fmla="*/ 928914 h 2603552"/>
              <a:gd name="connsiteX24" fmla="*/ 1340757 w 5799930"/>
              <a:gd name="connsiteY24" fmla="*/ 957943 h 2603552"/>
              <a:gd name="connsiteX25" fmla="*/ 1253671 w 5799930"/>
              <a:gd name="connsiteY25" fmla="*/ 986971 h 2603552"/>
              <a:gd name="connsiteX26" fmla="*/ 1210128 w 5799930"/>
              <a:gd name="connsiteY26" fmla="*/ 1001485 h 2603552"/>
              <a:gd name="connsiteX27" fmla="*/ 1123042 w 5799930"/>
              <a:gd name="connsiteY27" fmla="*/ 1016000 h 2603552"/>
              <a:gd name="connsiteX28" fmla="*/ 919842 w 5799930"/>
              <a:gd name="connsiteY28" fmla="*/ 1045028 h 2603552"/>
              <a:gd name="connsiteX29" fmla="*/ 876300 w 5799930"/>
              <a:gd name="connsiteY29" fmla="*/ 1059543 h 2603552"/>
              <a:gd name="connsiteX30" fmla="*/ 861785 w 5799930"/>
              <a:gd name="connsiteY30" fmla="*/ 1103085 h 2603552"/>
              <a:gd name="connsiteX31" fmla="*/ 803728 w 5799930"/>
              <a:gd name="connsiteY31" fmla="*/ 1117600 h 2603552"/>
              <a:gd name="connsiteX32" fmla="*/ 760185 w 5799930"/>
              <a:gd name="connsiteY32" fmla="*/ 1132114 h 2603552"/>
              <a:gd name="connsiteX33" fmla="*/ 673100 w 5799930"/>
              <a:gd name="connsiteY33" fmla="*/ 1175657 h 2603552"/>
              <a:gd name="connsiteX34" fmla="*/ 586014 w 5799930"/>
              <a:gd name="connsiteY34" fmla="*/ 1248228 h 2603552"/>
              <a:gd name="connsiteX35" fmla="*/ 527957 w 5799930"/>
              <a:gd name="connsiteY35" fmla="*/ 1277257 h 2603552"/>
              <a:gd name="connsiteX36" fmla="*/ 484414 w 5799930"/>
              <a:gd name="connsiteY36" fmla="*/ 1306285 h 2603552"/>
              <a:gd name="connsiteX37" fmla="*/ 440871 w 5799930"/>
              <a:gd name="connsiteY37" fmla="*/ 1320800 h 2603552"/>
              <a:gd name="connsiteX38" fmla="*/ 353785 w 5799930"/>
              <a:gd name="connsiteY38" fmla="*/ 1378857 h 2603552"/>
              <a:gd name="connsiteX39" fmla="*/ 310242 w 5799930"/>
              <a:gd name="connsiteY39" fmla="*/ 1407885 h 2603552"/>
              <a:gd name="connsiteX40" fmla="*/ 266700 w 5799930"/>
              <a:gd name="connsiteY40" fmla="*/ 1436914 h 2603552"/>
              <a:gd name="connsiteX41" fmla="*/ 179614 w 5799930"/>
              <a:gd name="connsiteY41" fmla="*/ 1567543 h 2603552"/>
              <a:gd name="connsiteX42" fmla="*/ 150585 w 5799930"/>
              <a:gd name="connsiteY42" fmla="*/ 1560285 h 2603552"/>
              <a:gd name="connsiteX43" fmla="*/ 72571 w 5799930"/>
              <a:gd name="connsiteY43" fmla="*/ 1578428 h 2603552"/>
              <a:gd name="connsiteX44" fmla="*/ 0 w 5799930"/>
              <a:gd name="connsiteY44" fmla="*/ 1785257 h 2603552"/>
              <a:gd name="connsiteX45" fmla="*/ 96157 w 5799930"/>
              <a:gd name="connsiteY45" fmla="*/ 1941285 h 2603552"/>
              <a:gd name="connsiteX46" fmla="*/ 165100 w 5799930"/>
              <a:gd name="connsiteY46" fmla="*/ 2002971 h 2603552"/>
              <a:gd name="connsiteX47" fmla="*/ 154214 w 5799930"/>
              <a:gd name="connsiteY47" fmla="*/ 2071914 h 2603552"/>
              <a:gd name="connsiteX48" fmla="*/ 223157 w 5799930"/>
              <a:gd name="connsiteY48" fmla="*/ 2075543 h 2603552"/>
              <a:gd name="connsiteX49" fmla="*/ 252185 w 5799930"/>
              <a:gd name="connsiteY49" fmla="*/ 2119085 h 2603552"/>
              <a:gd name="connsiteX50" fmla="*/ 339271 w 5799930"/>
              <a:gd name="connsiteY50" fmla="*/ 2162628 h 2603552"/>
              <a:gd name="connsiteX51" fmla="*/ 426357 w 5799930"/>
              <a:gd name="connsiteY51" fmla="*/ 2235200 h 2603552"/>
              <a:gd name="connsiteX52" fmla="*/ 469900 w 5799930"/>
              <a:gd name="connsiteY52" fmla="*/ 2278743 h 2603552"/>
              <a:gd name="connsiteX53" fmla="*/ 513442 w 5799930"/>
              <a:gd name="connsiteY53" fmla="*/ 2293257 h 2603552"/>
              <a:gd name="connsiteX54" fmla="*/ 556985 w 5799930"/>
              <a:gd name="connsiteY54" fmla="*/ 2322285 h 2603552"/>
              <a:gd name="connsiteX55" fmla="*/ 649514 w 5799930"/>
              <a:gd name="connsiteY55" fmla="*/ 2414814 h 2603552"/>
              <a:gd name="connsiteX56" fmla="*/ 705757 w 5799930"/>
              <a:gd name="connsiteY56" fmla="*/ 2454728 h 2603552"/>
              <a:gd name="connsiteX57" fmla="*/ 711200 w 5799930"/>
              <a:gd name="connsiteY57" fmla="*/ 2427514 h 2603552"/>
              <a:gd name="connsiteX58" fmla="*/ 807357 w 5799930"/>
              <a:gd name="connsiteY58" fmla="*/ 2442028 h 2603552"/>
              <a:gd name="connsiteX59" fmla="*/ 948871 w 5799930"/>
              <a:gd name="connsiteY59" fmla="*/ 2443843 h 2603552"/>
              <a:gd name="connsiteX60" fmla="*/ 1137557 w 5799930"/>
              <a:gd name="connsiteY60" fmla="*/ 2380343 h 2603552"/>
              <a:gd name="connsiteX61" fmla="*/ 1137557 w 5799930"/>
              <a:gd name="connsiteY61" fmla="*/ 2351314 h 2603552"/>
              <a:gd name="connsiteX62" fmla="*/ 1202871 w 5799930"/>
              <a:gd name="connsiteY62" fmla="*/ 2432957 h 2603552"/>
              <a:gd name="connsiteX63" fmla="*/ 1259114 w 5799930"/>
              <a:gd name="connsiteY63" fmla="*/ 2449285 h 2603552"/>
              <a:gd name="connsiteX64" fmla="*/ 1371600 w 5799930"/>
              <a:gd name="connsiteY64" fmla="*/ 2503714 h 2603552"/>
              <a:gd name="connsiteX65" fmla="*/ 1451428 w 5799930"/>
              <a:gd name="connsiteY65" fmla="*/ 2518228 h 2603552"/>
              <a:gd name="connsiteX66" fmla="*/ 1493157 w 5799930"/>
              <a:gd name="connsiteY66" fmla="*/ 2574471 h 2603552"/>
              <a:gd name="connsiteX67" fmla="*/ 1574800 w 5799930"/>
              <a:gd name="connsiteY67" fmla="*/ 2603500 h 2603552"/>
              <a:gd name="connsiteX68" fmla="*/ 1834242 w 5799930"/>
              <a:gd name="connsiteY68" fmla="*/ 2583543 h 2603552"/>
              <a:gd name="connsiteX69" fmla="*/ 2413000 w 5799930"/>
              <a:gd name="connsiteY69" fmla="*/ 2540000 h 2603552"/>
              <a:gd name="connsiteX70" fmla="*/ 2516414 w 5799930"/>
              <a:gd name="connsiteY70" fmla="*/ 2525485 h 2603552"/>
              <a:gd name="connsiteX71" fmla="*/ 2599871 w 5799930"/>
              <a:gd name="connsiteY71" fmla="*/ 2574471 h 2603552"/>
              <a:gd name="connsiteX72" fmla="*/ 2819400 w 5799930"/>
              <a:gd name="connsiteY72" fmla="*/ 2572657 h 2603552"/>
              <a:gd name="connsiteX73" fmla="*/ 2879271 w 5799930"/>
              <a:gd name="connsiteY73" fmla="*/ 2545443 h 2603552"/>
              <a:gd name="connsiteX74" fmla="*/ 3066142 w 5799930"/>
              <a:gd name="connsiteY74" fmla="*/ 2554514 h 2603552"/>
              <a:gd name="connsiteX75" fmla="*/ 3156857 w 5799930"/>
              <a:gd name="connsiteY75" fmla="*/ 2523671 h 2603552"/>
              <a:gd name="connsiteX76" fmla="*/ 3220357 w 5799930"/>
              <a:gd name="connsiteY76" fmla="*/ 2498271 h 2603552"/>
              <a:gd name="connsiteX77" fmla="*/ 3385457 w 5799930"/>
              <a:gd name="connsiteY77" fmla="*/ 2483757 h 2603552"/>
              <a:gd name="connsiteX78" fmla="*/ 3403600 w 5799930"/>
              <a:gd name="connsiteY78" fmla="*/ 2469243 h 2603552"/>
              <a:gd name="connsiteX79" fmla="*/ 3474357 w 5799930"/>
              <a:gd name="connsiteY79" fmla="*/ 2505528 h 2603552"/>
              <a:gd name="connsiteX80" fmla="*/ 3517900 w 5799930"/>
              <a:gd name="connsiteY80" fmla="*/ 2452914 h 2603552"/>
              <a:gd name="connsiteX81" fmla="*/ 3601357 w 5799930"/>
              <a:gd name="connsiteY81" fmla="*/ 2438400 h 2603552"/>
              <a:gd name="connsiteX82" fmla="*/ 3673928 w 5799930"/>
              <a:gd name="connsiteY82" fmla="*/ 2436585 h 2603552"/>
              <a:gd name="connsiteX83" fmla="*/ 3722914 w 5799930"/>
              <a:gd name="connsiteY83" fmla="*/ 2394857 h 2603552"/>
              <a:gd name="connsiteX84" fmla="*/ 3895271 w 5799930"/>
              <a:gd name="connsiteY84" fmla="*/ 2291443 h 2603552"/>
              <a:gd name="connsiteX85" fmla="*/ 4011385 w 5799930"/>
              <a:gd name="connsiteY85" fmla="*/ 2177143 h 2603552"/>
              <a:gd name="connsiteX86" fmla="*/ 4054928 w 5799930"/>
              <a:gd name="connsiteY86" fmla="*/ 2148114 h 2603552"/>
              <a:gd name="connsiteX87" fmla="*/ 4185557 w 5799930"/>
              <a:gd name="connsiteY87" fmla="*/ 2162628 h 2603552"/>
              <a:gd name="connsiteX88" fmla="*/ 4272642 w 5799930"/>
              <a:gd name="connsiteY88" fmla="*/ 2177143 h 2603552"/>
              <a:gd name="connsiteX89" fmla="*/ 4519385 w 5799930"/>
              <a:gd name="connsiteY89" fmla="*/ 2162628 h 2603552"/>
              <a:gd name="connsiteX90" fmla="*/ 4562928 w 5799930"/>
              <a:gd name="connsiteY90" fmla="*/ 2133600 h 2603552"/>
              <a:gd name="connsiteX91" fmla="*/ 4635500 w 5799930"/>
              <a:gd name="connsiteY91" fmla="*/ 2061028 h 2603552"/>
              <a:gd name="connsiteX92" fmla="*/ 4693557 w 5799930"/>
              <a:gd name="connsiteY92" fmla="*/ 1973943 h 2603552"/>
              <a:gd name="connsiteX93" fmla="*/ 4693557 w 5799930"/>
              <a:gd name="connsiteY93" fmla="*/ 1973943 h 2603552"/>
              <a:gd name="connsiteX94" fmla="*/ 4824185 w 5799930"/>
              <a:gd name="connsiteY94" fmla="*/ 1944914 h 2603552"/>
              <a:gd name="connsiteX95" fmla="*/ 4983842 w 5799930"/>
              <a:gd name="connsiteY95" fmla="*/ 1930400 h 2603552"/>
              <a:gd name="connsiteX96" fmla="*/ 5027385 w 5799930"/>
              <a:gd name="connsiteY96" fmla="*/ 1901371 h 2603552"/>
              <a:gd name="connsiteX97" fmla="*/ 5070928 w 5799930"/>
              <a:gd name="connsiteY97" fmla="*/ 1886857 h 2603552"/>
              <a:gd name="connsiteX98" fmla="*/ 5158014 w 5799930"/>
              <a:gd name="connsiteY98" fmla="*/ 1828800 h 2603552"/>
              <a:gd name="connsiteX99" fmla="*/ 5172528 w 5799930"/>
              <a:gd name="connsiteY99" fmla="*/ 1785257 h 2603552"/>
              <a:gd name="connsiteX100" fmla="*/ 5172528 w 5799930"/>
              <a:gd name="connsiteY100" fmla="*/ 1785257 h 2603552"/>
              <a:gd name="connsiteX101" fmla="*/ 5361214 w 5799930"/>
              <a:gd name="connsiteY101" fmla="*/ 1741714 h 2603552"/>
              <a:gd name="connsiteX102" fmla="*/ 5404757 w 5799930"/>
              <a:gd name="connsiteY102" fmla="*/ 1727200 h 2603552"/>
              <a:gd name="connsiteX103" fmla="*/ 5535385 w 5799930"/>
              <a:gd name="connsiteY103" fmla="*/ 1698171 h 2603552"/>
              <a:gd name="connsiteX104" fmla="*/ 5622471 w 5799930"/>
              <a:gd name="connsiteY104" fmla="*/ 1640114 h 2603552"/>
              <a:gd name="connsiteX105" fmla="*/ 5738585 w 5799930"/>
              <a:gd name="connsiteY105" fmla="*/ 1596571 h 2603552"/>
              <a:gd name="connsiteX106" fmla="*/ 5738585 w 5799930"/>
              <a:gd name="connsiteY106" fmla="*/ 1582057 h 2603552"/>
              <a:gd name="connsiteX107" fmla="*/ 5753100 w 5799930"/>
              <a:gd name="connsiteY107" fmla="*/ 1335314 h 2603552"/>
              <a:gd name="connsiteX108" fmla="*/ 5753100 w 5799930"/>
              <a:gd name="connsiteY108" fmla="*/ 1335314 h 2603552"/>
              <a:gd name="connsiteX109" fmla="*/ 5767614 w 5799930"/>
              <a:gd name="connsiteY109" fmla="*/ 1204685 h 2603552"/>
              <a:gd name="connsiteX110" fmla="*/ 5796642 w 5799930"/>
              <a:gd name="connsiteY110" fmla="*/ 1117600 h 2603552"/>
              <a:gd name="connsiteX111" fmla="*/ 5782128 w 5799930"/>
              <a:gd name="connsiteY111" fmla="*/ 986971 h 2603552"/>
              <a:gd name="connsiteX112" fmla="*/ 5636985 w 5799930"/>
              <a:gd name="connsiteY112" fmla="*/ 972457 h 2603552"/>
              <a:gd name="connsiteX113" fmla="*/ 5549900 w 5799930"/>
              <a:gd name="connsiteY113" fmla="*/ 943428 h 2603552"/>
              <a:gd name="connsiteX114" fmla="*/ 5506357 w 5799930"/>
              <a:gd name="connsiteY114" fmla="*/ 928914 h 2603552"/>
              <a:gd name="connsiteX115" fmla="*/ 5462814 w 5799930"/>
              <a:gd name="connsiteY115" fmla="*/ 914400 h 2603552"/>
              <a:gd name="connsiteX116" fmla="*/ 5433785 w 5799930"/>
              <a:gd name="connsiteY116" fmla="*/ 449943 h 2603552"/>
              <a:gd name="connsiteX117" fmla="*/ 5404757 w 5799930"/>
              <a:gd name="connsiteY117" fmla="*/ 362857 h 2603552"/>
              <a:gd name="connsiteX118" fmla="*/ 5390242 w 5799930"/>
              <a:gd name="connsiteY118" fmla="*/ 319314 h 2603552"/>
              <a:gd name="connsiteX119" fmla="*/ 5346700 w 5799930"/>
              <a:gd name="connsiteY119" fmla="*/ 275771 h 2603552"/>
              <a:gd name="connsiteX120" fmla="*/ 5288642 w 5799930"/>
              <a:gd name="connsiteY120" fmla="*/ 130628 h 2603552"/>
              <a:gd name="connsiteX121" fmla="*/ 5274128 w 5799930"/>
              <a:gd name="connsiteY121" fmla="*/ 87085 h 2603552"/>
              <a:gd name="connsiteX122" fmla="*/ 5230585 w 5799930"/>
              <a:gd name="connsiteY122" fmla="*/ 58057 h 2603552"/>
              <a:gd name="connsiteX123" fmla="*/ 5172528 w 5799930"/>
              <a:gd name="connsiteY123" fmla="*/ 0 h 2603552"/>
              <a:gd name="connsiteX124" fmla="*/ 5158014 w 5799930"/>
              <a:gd name="connsiteY124" fmla="*/ 0 h 2603552"/>
              <a:gd name="connsiteX125" fmla="*/ 4258128 w 5799930"/>
              <a:gd name="connsiteY125" fmla="*/ 29028 h 2603552"/>
              <a:gd name="connsiteX126" fmla="*/ 4214585 w 5799930"/>
              <a:gd name="connsiteY126" fmla="*/ 43543 h 2603552"/>
              <a:gd name="connsiteX127" fmla="*/ 4127500 w 5799930"/>
              <a:gd name="connsiteY127" fmla="*/ 58057 h 2603552"/>
              <a:gd name="connsiteX128" fmla="*/ 3938814 w 5799930"/>
              <a:gd name="connsiteY128" fmla="*/ 87085 h 2603552"/>
              <a:gd name="connsiteX129" fmla="*/ 3880757 w 5799930"/>
              <a:gd name="connsiteY129" fmla="*/ 101600 h 2603552"/>
              <a:gd name="connsiteX130" fmla="*/ 3837214 w 5799930"/>
              <a:gd name="connsiteY130" fmla="*/ 116114 h 2603552"/>
              <a:gd name="connsiteX131" fmla="*/ 3692071 w 5799930"/>
              <a:gd name="connsiteY131" fmla="*/ 130628 h 2603552"/>
              <a:gd name="connsiteX132" fmla="*/ 3575957 w 5799930"/>
              <a:gd name="connsiteY132" fmla="*/ 159657 h 2603552"/>
              <a:gd name="connsiteX133" fmla="*/ 3488871 w 5799930"/>
              <a:gd name="connsiteY133" fmla="*/ 203200 h 2603552"/>
              <a:gd name="connsiteX134" fmla="*/ 3503385 w 5799930"/>
              <a:gd name="connsiteY134" fmla="*/ 159657 h 2603552"/>
              <a:gd name="connsiteX0" fmla="*/ 3503385 w 5799930"/>
              <a:gd name="connsiteY0" fmla="*/ 159657 h 2603552"/>
              <a:gd name="connsiteX1" fmla="*/ 3503385 w 5799930"/>
              <a:gd name="connsiteY1" fmla="*/ 159657 h 2603552"/>
              <a:gd name="connsiteX2" fmla="*/ 3387271 w 5799930"/>
              <a:gd name="connsiteY2" fmla="*/ 319314 h 2603552"/>
              <a:gd name="connsiteX3" fmla="*/ 3358242 w 5799930"/>
              <a:gd name="connsiteY3" fmla="*/ 362857 h 2603552"/>
              <a:gd name="connsiteX4" fmla="*/ 3256642 w 5799930"/>
              <a:gd name="connsiteY4" fmla="*/ 464457 h 2603552"/>
              <a:gd name="connsiteX5" fmla="*/ 3213100 w 5799930"/>
              <a:gd name="connsiteY5" fmla="*/ 493485 h 2603552"/>
              <a:gd name="connsiteX6" fmla="*/ 3009900 w 5799930"/>
              <a:gd name="connsiteY6" fmla="*/ 508000 h 2603552"/>
              <a:gd name="connsiteX7" fmla="*/ 2966357 w 5799930"/>
              <a:gd name="connsiteY7" fmla="*/ 522514 h 2603552"/>
              <a:gd name="connsiteX8" fmla="*/ 2922814 w 5799930"/>
              <a:gd name="connsiteY8" fmla="*/ 551543 h 2603552"/>
              <a:gd name="connsiteX9" fmla="*/ 2661557 w 5799930"/>
              <a:gd name="connsiteY9" fmla="*/ 566057 h 2603552"/>
              <a:gd name="connsiteX10" fmla="*/ 2530928 w 5799930"/>
              <a:gd name="connsiteY10" fmla="*/ 624114 h 2603552"/>
              <a:gd name="connsiteX11" fmla="*/ 2487385 w 5799930"/>
              <a:gd name="connsiteY11" fmla="*/ 638628 h 2603552"/>
              <a:gd name="connsiteX12" fmla="*/ 2414814 w 5799930"/>
              <a:gd name="connsiteY12" fmla="*/ 711200 h 2603552"/>
              <a:gd name="connsiteX13" fmla="*/ 2385785 w 5799930"/>
              <a:gd name="connsiteY13" fmla="*/ 754743 h 2603552"/>
              <a:gd name="connsiteX14" fmla="*/ 2342242 w 5799930"/>
              <a:gd name="connsiteY14" fmla="*/ 783771 h 2603552"/>
              <a:gd name="connsiteX15" fmla="*/ 2298700 w 5799930"/>
              <a:gd name="connsiteY15" fmla="*/ 827314 h 2603552"/>
              <a:gd name="connsiteX16" fmla="*/ 2255157 w 5799930"/>
              <a:gd name="connsiteY16" fmla="*/ 885371 h 2603552"/>
              <a:gd name="connsiteX17" fmla="*/ 2255157 w 5799930"/>
              <a:gd name="connsiteY17" fmla="*/ 667657 h 2603552"/>
              <a:gd name="connsiteX18" fmla="*/ 2168071 w 5799930"/>
              <a:gd name="connsiteY18" fmla="*/ 769257 h 2603552"/>
              <a:gd name="connsiteX19" fmla="*/ 2066471 w 5799930"/>
              <a:gd name="connsiteY19" fmla="*/ 754743 h 2603552"/>
              <a:gd name="connsiteX20" fmla="*/ 1572985 w 5799930"/>
              <a:gd name="connsiteY20" fmla="*/ 769257 h 2603552"/>
              <a:gd name="connsiteX21" fmla="*/ 1500414 w 5799930"/>
              <a:gd name="connsiteY21" fmla="*/ 841828 h 2603552"/>
              <a:gd name="connsiteX22" fmla="*/ 1456871 w 5799930"/>
              <a:gd name="connsiteY22" fmla="*/ 885371 h 2603552"/>
              <a:gd name="connsiteX23" fmla="*/ 1427842 w 5799930"/>
              <a:gd name="connsiteY23" fmla="*/ 928914 h 2603552"/>
              <a:gd name="connsiteX24" fmla="*/ 1340757 w 5799930"/>
              <a:gd name="connsiteY24" fmla="*/ 957943 h 2603552"/>
              <a:gd name="connsiteX25" fmla="*/ 1253671 w 5799930"/>
              <a:gd name="connsiteY25" fmla="*/ 986971 h 2603552"/>
              <a:gd name="connsiteX26" fmla="*/ 1210128 w 5799930"/>
              <a:gd name="connsiteY26" fmla="*/ 1001485 h 2603552"/>
              <a:gd name="connsiteX27" fmla="*/ 1123042 w 5799930"/>
              <a:gd name="connsiteY27" fmla="*/ 1016000 h 2603552"/>
              <a:gd name="connsiteX28" fmla="*/ 919842 w 5799930"/>
              <a:gd name="connsiteY28" fmla="*/ 1045028 h 2603552"/>
              <a:gd name="connsiteX29" fmla="*/ 876300 w 5799930"/>
              <a:gd name="connsiteY29" fmla="*/ 1059543 h 2603552"/>
              <a:gd name="connsiteX30" fmla="*/ 861785 w 5799930"/>
              <a:gd name="connsiteY30" fmla="*/ 1103085 h 2603552"/>
              <a:gd name="connsiteX31" fmla="*/ 803728 w 5799930"/>
              <a:gd name="connsiteY31" fmla="*/ 1117600 h 2603552"/>
              <a:gd name="connsiteX32" fmla="*/ 760185 w 5799930"/>
              <a:gd name="connsiteY32" fmla="*/ 1132114 h 2603552"/>
              <a:gd name="connsiteX33" fmla="*/ 673100 w 5799930"/>
              <a:gd name="connsiteY33" fmla="*/ 1175657 h 2603552"/>
              <a:gd name="connsiteX34" fmla="*/ 586014 w 5799930"/>
              <a:gd name="connsiteY34" fmla="*/ 1248228 h 2603552"/>
              <a:gd name="connsiteX35" fmla="*/ 527957 w 5799930"/>
              <a:gd name="connsiteY35" fmla="*/ 1277257 h 2603552"/>
              <a:gd name="connsiteX36" fmla="*/ 484414 w 5799930"/>
              <a:gd name="connsiteY36" fmla="*/ 1306285 h 2603552"/>
              <a:gd name="connsiteX37" fmla="*/ 440871 w 5799930"/>
              <a:gd name="connsiteY37" fmla="*/ 1320800 h 2603552"/>
              <a:gd name="connsiteX38" fmla="*/ 353785 w 5799930"/>
              <a:gd name="connsiteY38" fmla="*/ 1378857 h 2603552"/>
              <a:gd name="connsiteX39" fmla="*/ 310242 w 5799930"/>
              <a:gd name="connsiteY39" fmla="*/ 1407885 h 2603552"/>
              <a:gd name="connsiteX40" fmla="*/ 266700 w 5799930"/>
              <a:gd name="connsiteY40" fmla="*/ 1436914 h 2603552"/>
              <a:gd name="connsiteX41" fmla="*/ 179614 w 5799930"/>
              <a:gd name="connsiteY41" fmla="*/ 1567543 h 2603552"/>
              <a:gd name="connsiteX42" fmla="*/ 150585 w 5799930"/>
              <a:gd name="connsiteY42" fmla="*/ 1560285 h 2603552"/>
              <a:gd name="connsiteX43" fmla="*/ 72571 w 5799930"/>
              <a:gd name="connsiteY43" fmla="*/ 1578428 h 2603552"/>
              <a:gd name="connsiteX44" fmla="*/ 0 w 5799930"/>
              <a:gd name="connsiteY44" fmla="*/ 1785257 h 2603552"/>
              <a:gd name="connsiteX45" fmla="*/ 96157 w 5799930"/>
              <a:gd name="connsiteY45" fmla="*/ 1941285 h 2603552"/>
              <a:gd name="connsiteX46" fmla="*/ 165100 w 5799930"/>
              <a:gd name="connsiteY46" fmla="*/ 2002971 h 2603552"/>
              <a:gd name="connsiteX47" fmla="*/ 154214 w 5799930"/>
              <a:gd name="connsiteY47" fmla="*/ 2071914 h 2603552"/>
              <a:gd name="connsiteX48" fmla="*/ 223157 w 5799930"/>
              <a:gd name="connsiteY48" fmla="*/ 2075543 h 2603552"/>
              <a:gd name="connsiteX49" fmla="*/ 252185 w 5799930"/>
              <a:gd name="connsiteY49" fmla="*/ 2119085 h 2603552"/>
              <a:gd name="connsiteX50" fmla="*/ 339271 w 5799930"/>
              <a:gd name="connsiteY50" fmla="*/ 2162628 h 2603552"/>
              <a:gd name="connsiteX51" fmla="*/ 426357 w 5799930"/>
              <a:gd name="connsiteY51" fmla="*/ 2235200 h 2603552"/>
              <a:gd name="connsiteX52" fmla="*/ 469900 w 5799930"/>
              <a:gd name="connsiteY52" fmla="*/ 2278743 h 2603552"/>
              <a:gd name="connsiteX53" fmla="*/ 513442 w 5799930"/>
              <a:gd name="connsiteY53" fmla="*/ 2293257 h 2603552"/>
              <a:gd name="connsiteX54" fmla="*/ 556985 w 5799930"/>
              <a:gd name="connsiteY54" fmla="*/ 2322285 h 2603552"/>
              <a:gd name="connsiteX55" fmla="*/ 649514 w 5799930"/>
              <a:gd name="connsiteY55" fmla="*/ 2414814 h 2603552"/>
              <a:gd name="connsiteX56" fmla="*/ 705757 w 5799930"/>
              <a:gd name="connsiteY56" fmla="*/ 2454728 h 2603552"/>
              <a:gd name="connsiteX57" fmla="*/ 711200 w 5799930"/>
              <a:gd name="connsiteY57" fmla="*/ 2427514 h 2603552"/>
              <a:gd name="connsiteX58" fmla="*/ 807357 w 5799930"/>
              <a:gd name="connsiteY58" fmla="*/ 2442028 h 2603552"/>
              <a:gd name="connsiteX59" fmla="*/ 948871 w 5799930"/>
              <a:gd name="connsiteY59" fmla="*/ 2443843 h 2603552"/>
              <a:gd name="connsiteX60" fmla="*/ 1137557 w 5799930"/>
              <a:gd name="connsiteY60" fmla="*/ 2380343 h 2603552"/>
              <a:gd name="connsiteX61" fmla="*/ 1137557 w 5799930"/>
              <a:gd name="connsiteY61" fmla="*/ 2351314 h 2603552"/>
              <a:gd name="connsiteX62" fmla="*/ 1202871 w 5799930"/>
              <a:gd name="connsiteY62" fmla="*/ 2432957 h 2603552"/>
              <a:gd name="connsiteX63" fmla="*/ 1259114 w 5799930"/>
              <a:gd name="connsiteY63" fmla="*/ 2449285 h 2603552"/>
              <a:gd name="connsiteX64" fmla="*/ 1371600 w 5799930"/>
              <a:gd name="connsiteY64" fmla="*/ 2503714 h 2603552"/>
              <a:gd name="connsiteX65" fmla="*/ 1451428 w 5799930"/>
              <a:gd name="connsiteY65" fmla="*/ 2518228 h 2603552"/>
              <a:gd name="connsiteX66" fmla="*/ 1493157 w 5799930"/>
              <a:gd name="connsiteY66" fmla="*/ 2574471 h 2603552"/>
              <a:gd name="connsiteX67" fmla="*/ 1574800 w 5799930"/>
              <a:gd name="connsiteY67" fmla="*/ 2603500 h 2603552"/>
              <a:gd name="connsiteX68" fmla="*/ 1834242 w 5799930"/>
              <a:gd name="connsiteY68" fmla="*/ 2583543 h 2603552"/>
              <a:gd name="connsiteX69" fmla="*/ 2413000 w 5799930"/>
              <a:gd name="connsiteY69" fmla="*/ 2540000 h 2603552"/>
              <a:gd name="connsiteX70" fmla="*/ 2516414 w 5799930"/>
              <a:gd name="connsiteY70" fmla="*/ 2525485 h 2603552"/>
              <a:gd name="connsiteX71" fmla="*/ 2599871 w 5799930"/>
              <a:gd name="connsiteY71" fmla="*/ 2574471 h 2603552"/>
              <a:gd name="connsiteX72" fmla="*/ 2819400 w 5799930"/>
              <a:gd name="connsiteY72" fmla="*/ 2572657 h 2603552"/>
              <a:gd name="connsiteX73" fmla="*/ 2879271 w 5799930"/>
              <a:gd name="connsiteY73" fmla="*/ 2545443 h 2603552"/>
              <a:gd name="connsiteX74" fmla="*/ 3066142 w 5799930"/>
              <a:gd name="connsiteY74" fmla="*/ 2554514 h 2603552"/>
              <a:gd name="connsiteX75" fmla="*/ 3156857 w 5799930"/>
              <a:gd name="connsiteY75" fmla="*/ 2523671 h 2603552"/>
              <a:gd name="connsiteX76" fmla="*/ 3220357 w 5799930"/>
              <a:gd name="connsiteY76" fmla="*/ 2498271 h 2603552"/>
              <a:gd name="connsiteX77" fmla="*/ 3385457 w 5799930"/>
              <a:gd name="connsiteY77" fmla="*/ 2483757 h 2603552"/>
              <a:gd name="connsiteX78" fmla="*/ 3403600 w 5799930"/>
              <a:gd name="connsiteY78" fmla="*/ 2469243 h 2603552"/>
              <a:gd name="connsiteX79" fmla="*/ 3474357 w 5799930"/>
              <a:gd name="connsiteY79" fmla="*/ 2505528 h 2603552"/>
              <a:gd name="connsiteX80" fmla="*/ 3517900 w 5799930"/>
              <a:gd name="connsiteY80" fmla="*/ 2452914 h 2603552"/>
              <a:gd name="connsiteX81" fmla="*/ 3601357 w 5799930"/>
              <a:gd name="connsiteY81" fmla="*/ 2438400 h 2603552"/>
              <a:gd name="connsiteX82" fmla="*/ 3673928 w 5799930"/>
              <a:gd name="connsiteY82" fmla="*/ 2436585 h 2603552"/>
              <a:gd name="connsiteX83" fmla="*/ 3722914 w 5799930"/>
              <a:gd name="connsiteY83" fmla="*/ 2394857 h 2603552"/>
              <a:gd name="connsiteX84" fmla="*/ 3895271 w 5799930"/>
              <a:gd name="connsiteY84" fmla="*/ 2291443 h 2603552"/>
              <a:gd name="connsiteX85" fmla="*/ 4011385 w 5799930"/>
              <a:gd name="connsiteY85" fmla="*/ 2177143 h 2603552"/>
              <a:gd name="connsiteX86" fmla="*/ 4054928 w 5799930"/>
              <a:gd name="connsiteY86" fmla="*/ 2148114 h 2603552"/>
              <a:gd name="connsiteX87" fmla="*/ 4185557 w 5799930"/>
              <a:gd name="connsiteY87" fmla="*/ 2162628 h 2603552"/>
              <a:gd name="connsiteX88" fmla="*/ 4272642 w 5799930"/>
              <a:gd name="connsiteY88" fmla="*/ 2177143 h 2603552"/>
              <a:gd name="connsiteX89" fmla="*/ 4519385 w 5799930"/>
              <a:gd name="connsiteY89" fmla="*/ 2162628 h 2603552"/>
              <a:gd name="connsiteX90" fmla="*/ 4562928 w 5799930"/>
              <a:gd name="connsiteY90" fmla="*/ 2133600 h 2603552"/>
              <a:gd name="connsiteX91" fmla="*/ 4635500 w 5799930"/>
              <a:gd name="connsiteY91" fmla="*/ 2061028 h 2603552"/>
              <a:gd name="connsiteX92" fmla="*/ 4693557 w 5799930"/>
              <a:gd name="connsiteY92" fmla="*/ 1973943 h 2603552"/>
              <a:gd name="connsiteX93" fmla="*/ 4693557 w 5799930"/>
              <a:gd name="connsiteY93" fmla="*/ 1973943 h 2603552"/>
              <a:gd name="connsiteX94" fmla="*/ 4824185 w 5799930"/>
              <a:gd name="connsiteY94" fmla="*/ 1944914 h 2603552"/>
              <a:gd name="connsiteX95" fmla="*/ 4983842 w 5799930"/>
              <a:gd name="connsiteY95" fmla="*/ 1930400 h 2603552"/>
              <a:gd name="connsiteX96" fmla="*/ 5027385 w 5799930"/>
              <a:gd name="connsiteY96" fmla="*/ 1901371 h 2603552"/>
              <a:gd name="connsiteX97" fmla="*/ 5070928 w 5799930"/>
              <a:gd name="connsiteY97" fmla="*/ 1886857 h 2603552"/>
              <a:gd name="connsiteX98" fmla="*/ 5158014 w 5799930"/>
              <a:gd name="connsiteY98" fmla="*/ 1828800 h 2603552"/>
              <a:gd name="connsiteX99" fmla="*/ 5172528 w 5799930"/>
              <a:gd name="connsiteY99" fmla="*/ 1785257 h 2603552"/>
              <a:gd name="connsiteX100" fmla="*/ 5172528 w 5799930"/>
              <a:gd name="connsiteY100" fmla="*/ 1785257 h 2603552"/>
              <a:gd name="connsiteX101" fmla="*/ 5361214 w 5799930"/>
              <a:gd name="connsiteY101" fmla="*/ 1741714 h 2603552"/>
              <a:gd name="connsiteX102" fmla="*/ 5404757 w 5799930"/>
              <a:gd name="connsiteY102" fmla="*/ 1727200 h 2603552"/>
              <a:gd name="connsiteX103" fmla="*/ 5535385 w 5799930"/>
              <a:gd name="connsiteY103" fmla="*/ 1698171 h 2603552"/>
              <a:gd name="connsiteX104" fmla="*/ 5622471 w 5799930"/>
              <a:gd name="connsiteY104" fmla="*/ 1640114 h 2603552"/>
              <a:gd name="connsiteX105" fmla="*/ 5738585 w 5799930"/>
              <a:gd name="connsiteY105" fmla="*/ 1596571 h 2603552"/>
              <a:gd name="connsiteX106" fmla="*/ 5738585 w 5799930"/>
              <a:gd name="connsiteY106" fmla="*/ 1582057 h 2603552"/>
              <a:gd name="connsiteX107" fmla="*/ 5753100 w 5799930"/>
              <a:gd name="connsiteY107" fmla="*/ 1335314 h 2603552"/>
              <a:gd name="connsiteX108" fmla="*/ 5753100 w 5799930"/>
              <a:gd name="connsiteY108" fmla="*/ 1335314 h 2603552"/>
              <a:gd name="connsiteX109" fmla="*/ 5767614 w 5799930"/>
              <a:gd name="connsiteY109" fmla="*/ 1204685 h 2603552"/>
              <a:gd name="connsiteX110" fmla="*/ 5796642 w 5799930"/>
              <a:gd name="connsiteY110" fmla="*/ 1117600 h 2603552"/>
              <a:gd name="connsiteX111" fmla="*/ 5782128 w 5799930"/>
              <a:gd name="connsiteY111" fmla="*/ 986971 h 2603552"/>
              <a:gd name="connsiteX112" fmla="*/ 5636985 w 5799930"/>
              <a:gd name="connsiteY112" fmla="*/ 972457 h 2603552"/>
              <a:gd name="connsiteX113" fmla="*/ 5549900 w 5799930"/>
              <a:gd name="connsiteY113" fmla="*/ 943428 h 2603552"/>
              <a:gd name="connsiteX114" fmla="*/ 5506357 w 5799930"/>
              <a:gd name="connsiteY114" fmla="*/ 928914 h 2603552"/>
              <a:gd name="connsiteX115" fmla="*/ 5462814 w 5799930"/>
              <a:gd name="connsiteY115" fmla="*/ 914400 h 2603552"/>
              <a:gd name="connsiteX116" fmla="*/ 5433785 w 5799930"/>
              <a:gd name="connsiteY116" fmla="*/ 449943 h 2603552"/>
              <a:gd name="connsiteX117" fmla="*/ 5404757 w 5799930"/>
              <a:gd name="connsiteY117" fmla="*/ 362857 h 2603552"/>
              <a:gd name="connsiteX118" fmla="*/ 5390242 w 5799930"/>
              <a:gd name="connsiteY118" fmla="*/ 319314 h 2603552"/>
              <a:gd name="connsiteX119" fmla="*/ 5346700 w 5799930"/>
              <a:gd name="connsiteY119" fmla="*/ 275771 h 2603552"/>
              <a:gd name="connsiteX120" fmla="*/ 5288642 w 5799930"/>
              <a:gd name="connsiteY120" fmla="*/ 130628 h 2603552"/>
              <a:gd name="connsiteX121" fmla="*/ 5274128 w 5799930"/>
              <a:gd name="connsiteY121" fmla="*/ 87085 h 2603552"/>
              <a:gd name="connsiteX122" fmla="*/ 5230585 w 5799930"/>
              <a:gd name="connsiteY122" fmla="*/ 58057 h 2603552"/>
              <a:gd name="connsiteX123" fmla="*/ 5172528 w 5799930"/>
              <a:gd name="connsiteY123" fmla="*/ 0 h 2603552"/>
              <a:gd name="connsiteX124" fmla="*/ 5158014 w 5799930"/>
              <a:gd name="connsiteY124" fmla="*/ 0 h 2603552"/>
              <a:gd name="connsiteX125" fmla="*/ 4258128 w 5799930"/>
              <a:gd name="connsiteY125" fmla="*/ 29028 h 2603552"/>
              <a:gd name="connsiteX126" fmla="*/ 4214585 w 5799930"/>
              <a:gd name="connsiteY126" fmla="*/ 43543 h 2603552"/>
              <a:gd name="connsiteX127" fmla="*/ 4127500 w 5799930"/>
              <a:gd name="connsiteY127" fmla="*/ 58057 h 2603552"/>
              <a:gd name="connsiteX128" fmla="*/ 3938814 w 5799930"/>
              <a:gd name="connsiteY128" fmla="*/ 87085 h 2603552"/>
              <a:gd name="connsiteX129" fmla="*/ 3880757 w 5799930"/>
              <a:gd name="connsiteY129" fmla="*/ 101600 h 2603552"/>
              <a:gd name="connsiteX130" fmla="*/ 3837214 w 5799930"/>
              <a:gd name="connsiteY130" fmla="*/ 116114 h 2603552"/>
              <a:gd name="connsiteX131" fmla="*/ 3692071 w 5799930"/>
              <a:gd name="connsiteY131" fmla="*/ 130628 h 2603552"/>
              <a:gd name="connsiteX132" fmla="*/ 3575957 w 5799930"/>
              <a:gd name="connsiteY132" fmla="*/ 159657 h 2603552"/>
              <a:gd name="connsiteX133" fmla="*/ 3488871 w 5799930"/>
              <a:gd name="connsiteY133" fmla="*/ 203200 h 2603552"/>
              <a:gd name="connsiteX134" fmla="*/ 3503385 w 5799930"/>
              <a:gd name="connsiteY134" fmla="*/ 159657 h 2603552"/>
              <a:gd name="connsiteX0" fmla="*/ 3503385 w 5799930"/>
              <a:gd name="connsiteY0" fmla="*/ 159657 h 2603552"/>
              <a:gd name="connsiteX1" fmla="*/ 3503385 w 5799930"/>
              <a:gd name="connsiteY1" fmla="*/ 159657 h 2603552"/>
              <a:gd name="connsiteX2" fmla="*/ 3387271 w 5799930"/>
              <a:gd name="connsiteY2" fmla="*/ 319314 h 2603552"/>
              <a:gd name="connsiteX3" fmla="*/ 3358242 w 5799930"/>
              <a:gd name="connsiteY3" fmla="*/ 362857 h 2603552"/>
              <a:gd name="connsiteX4" fmla="*/ 3256642 w 5799930"/>
              <a:gd name="connsiteY4" fmla="*/ 464457 h 2603552"/>
              <a:gd name="connsiteX5" fmla="*/ 3213100 w 5799930"/>
              <a:gd name="connsiteY5" fmla="*/ 493485 h 2603552"/>
              <a:gd name="connsiteX6" fmla="*/ 3009900 w 5799930"/>
              <a:gd name="connsiteY6" fmla="*/ 508000 h 2603552"/>
              <a:gd name="connsiteX7" fmla="*/ 2966357 w 5799930"/>
              <a:gd name="connsiteY7" fmla="*/ 522514 h 2603552"/>
              <a:gd name="connsiteX8" fmla="*/ 2922814 w 5799930"/>
              <a:gd name="connsiteY8" fmla="*/ 551543 h 2603552"/>
              <a:gd name="connsiteX9" fmla="*/ 2661557 w 5799930"/>
              <a:gd name="connsiteY9" fmla="*/ 566057 h 2603552"/>
              <a:gd name="connsiteX10" fmla="*/ 2530928 w 5799930"/>
              <a:gd name="connsiteY10" fmla="*/ 624114 h 2603552"/>
              <a:gd name="connsiteX11" fmla="*/ 2487385 w 5799930"/>
              <a:gd name="connsiteY11" fmla="*/ 638628 h 2603552"/>
              <a:gd name="connsiteX12" fmla="*/ 2414814 w 5799930"/>
              <a:gd name="connsiteY12" fmla="*/ 711200 h 2603552"/>
              <a:gd name="connsiteX13" fmla="*/ 2385785 w 5799930"/>
              <a:gd name="connsiteY13" fmla="*/ 754743 h 2603552"/>
              <a:gd name="connsiteX14" fmla="*/ 2342242 w 5799930"/>
              <a:gd name="connsiteY14" fmla="*/ 783771 h 2603552"/>
              <a:gd name="connsiteX15" fmla="*/ 2298700 w 5799930"/>
              <a:gd name="connsiteY15" fmla="*/ 827314 h 2603552"/>
              <a:gd name="connsiteX16" fmla="*/ 2280557 w 5799930"/>
              <a:gd name="connsiteY16" fmla="*/ 745671 h 2603552"/>
              <a:gd name="connsiteX17" fmla="*/ 2255157 w 5799930"/>
              <a:gd name="connsiteY17" fmla="*/ 667657 h 2603552"/>
              <a:gd name="connsiteX18" fmla="*/ 2168071 w 5799930"/>
              <a:gd name="connsiteY18" fmla="*/ 769257 h 2603552"/>
              <a:gd name="connsiteX19" fmla="*/ 2066471 w 5799930"/>
              <a:gd name="connsiteY19" fmla="*/ 754743 h 2603552"/>
              <a:gd name="connsiteX20" fmla="*/ 1572985 w 5799930"/>
              <a:gd name="connsiteY20" fmla="*/ 769257 h 2603552"/>
              <a:gd name="connsiteX21" fmla="*/ 1500414 w 5799930"/>
              <a:gd name="connsiteY21" fmla="*/ 841828 h 2603552"/>
              <a:gd name="connsiteX22" fmla="*/ 1456871 w 5799930"/>
              <a:gd name="connsiteY22" fmla="*/ 885371 h 2603552"/>
              <a:gd name="connsiteX23" fmla="*/ 1427842 w 5799930"/>
              <a:gd name="connsiteY23" fmla="*/ 928914 h 2603552"/>
              <a:gd name="connsiteX24" fmla="*/ 1340757 w 5799930"/>
              <a:gd name="connsiteY24" fmla="*/ 957943 h 2603552"/>
              <a:gd name="connsiteX25" fmla="*/ 1253671 w 5799930"/>
              <a:gd name="connsiteY25" fmla="*/ 986971 h 2603552"/>
              <a:gd name="connsiteX26" fmla="*/ 1210128 w 5799930"/>
              <a:gd name="connsiteY26" fmla="*/ 1001485 h 2603552"/>
              <a:gd name="connsiteX27" fmla="*/ 1123042 w 5799930"/>
              <a:gd name="connsiteY27" fmla="*/ 1016000 h 2603552"/>
              <a:gd name="connsiteX28" fmla="*/ 919842 w 5799930"/>
              <a:gd name="connsiteY28" fmla="*/ 1045028 h 2603552"/>
              <a:gd name="connsiteX29" fmla="*/ 876300 w 5799930"/>
              <a:gd name="connsiteY29" fmla="*/ 1059543 h 2603552"/>
              <a:gd name="connsiteX30" fmla="*/ 861785 w 5799930"/>
              <a:gd name="connsiteY30" fmla="*/ 1103085 h 2603552"/>
              <a:gd name="connsiteX31" fmla="*/ 803728 w 5799930"/>
              <a:gd name="connsiteY31" fmla="*/ 1117600 h 2603552"/>
              <a:gd name="connsiteX32" fmla="*/ 760185 w 5799930"/>
              <a:gd name="connsiteY32" fmla="*/ 1132114 h 2603552"/>
              <a:gd name="connsiteX33" fmla="*/ 673100 w 5799930"/>
              <a:gd name="connsiteY33" fmla="*/ 1175657 h 2603552"/>
              <a:gd name="connsiteX34" fmla="*/ 586014 w 5799930"/>
              <a:gd name="connsiteY34" fmla="*/ 1248228 h 2603552"/>
              <a:gd name="connsiteX35" fmla="*/ 527957 w 5799930"/>
              <a:gd name="connsiteY35" fmla="*/ 1277257 h 2603552"/>
              <a:gd name="connsiteX36" fmla="*/ 484414 w 5799930"/>
              <a:gd name="connsiteY36" fmla="*/ 1306285 h 2603552"/>
              <a:gd name="connsiteX37" fmla="*/ 440871 w 5799930"/>
              <a:gd name="connsiteY37" fmla="*/ 1320800 h 2603552"/>
              <a:gd name="connsiteX38" fmla="*/ 353785 w 5799930"/>
              <a:gd name="connsiteY38" fmla="*/ 1378857 h 2603552"/>
              <a:gd name="connsiteX39" fmla="*/ 310242 w 5799930"/>
              <a:gd name="connsiteY39" fmla="*/ 1407885 h 2603552"/>
              <a:gd name="connsiteX40" fmla="*/ 266700 w 5799930"/>
              <a:gd name="connsiteY40" fmla="*/ 1436914 h 2603552"/>
              <a:gd name="connsiteX41" fmla="*/ 179614 w 5799930"/>
              <a:gd name="connsiteY41" fmla="*/ 1567543 h 2603552"/>
              <a:gd name="connsiteX42" fmla="*/ 150585 w 5799930"/>
              <a:gd name="connsiteY42" fmla="*/ 1560285 h 2603552"/>
              <a:gd name="connsiteX43" fmla="*/ 72571 w 5799930"/>
              <a:gd name="connsiteY43" fmla="*/ 1578428 h 2603552"/>
              <a:gd name="connsiteX44" fmla="*/ 0 w 5799930"/>
              <a:gd name="connsiteY44" fmla="*/ 1785257 h 2603552"/>
              <a:gd name="connsiteX45" fmla="*/ 96157 w 5799930"/>
              <a:gd name="connsiteY45" fmla="*/ 1941285 h 2603552"/>
              <a:gd name="connsiteX46" fmla="*/ 165100 w 5799930"/>
              <a:gd name="connsiteY46" fmla="*/ 2002971 h 2603552"/>
              <a:gd name="connsiteX47" fmla="*/ 154214 w 5799930"/>
              <a:gd name="connsiteY47" fmla="*/ 2071914 h 2603552"/>
              <a:gd name="connsiteX48" fmla="*/ 223157 w 5799930"/>
              <a:gd name="connsiteY48" fmla="*/ 2075543 h 2603552"/>
              <a:gd name="connsiteX49" fmla="*/ 252185 w 5799930"/>
              <a:gd name="connsiteY49" fmla="*/ 2119085 h 2603552"/>
              <a:gd name="connsiteX50" fmla="*/ 339271 w 5799930"/>
              <a:gd name="connsiteY50" fmla="*/ 2162628 h 2603552"/>
              <a:gd name="connsiteX51" fmla="*/ 426357 w 5799930"/>
              <a:gd name="connsiteY51" fmla="*/ 2235200 h 2603552"/>
              <a:gd name="connsiteX52" fmla="*/ 469900 w 5799930"/>
              <a:gd name="connsiteY52" fmla="*/ 2278743 h 2603552"/>
              <a:gd name="connsiteX53" fmla="*/ 513442 w 5799930"/>
              <a:gd name="connsiteY53" fmla="*/ 2293257 h 2603552"/>
              <a:gd name="connsiteX54" fmla="*/ 556985 w 5799930"/>
              <a:gd name="connsiteY54" fmla="*/ 2322285 h 2603552"/>
              <a:gd name="connsiteX55" fmla="*/ 649514 w 5799930"/>
              <a:gd name="connsiteY55" fmla="*/ 2414814 h 2603552"/>
              <a:gd name="connsiteX56" fmla="*/ 705757 w 5799930"/>
              <a:gd name="connsiteY56" fmla="*/ 2454728 h 2603552"/>
              <a:gd name="connsiteX57" fmla="*/ 711200 w 5799930"/>
              <a:gd name="connsiteY57" fmla="*/ 2427514 h 2603552"/>
              <a:gd name="connsiteX58" fmla="*/ 807357 w 5799930"/>
              <a:gd name="connsiteY58" fmla="*/ 2442028 h 2603552"/>
              <a:gd name="connsiteX59" fmla="*/ 948871 w 5799930"/>
              <a:gd name="connsiteY59" fmla="*/ 2443843 h 2603552"/>
              <a:gd name="connsiteX60" fmla="*/ 1137557 w 5799930"/>
              <a:gd name="connsiteY60" fmla="*/ 2380343 h 2603552"/>
              <a:gd name="connsiteX61" fmla="*/ 1137557 w 5799930"/>
              <a:gd name="connsiteY61" fmla="*/ 2351314 h 2603552"/>
              <a:gd name="connsiteX62" fmla="*/ 1202871 w 5799930"/>
              <a:gd name="connsiteY62" fmla="*/ 2432957 h 2603552"/>
              <a:gd name="connsiteX63" fmla="*/ 1259114 w 5799930"/>
              <a:gd name="connsiteY63" fmla="*/ 2449285 h 2603552"/>
              <a:gd name="connsiteX64" fmla="*/ 1371600 w 5799930"/>
              <a:gd name="connsiteY64" fmla="*/ 2503714 h 2603552"/>
              <a:gd name="connsiteX65" fmla="*/ 1451428 w 5799930"/>
              <a:gd name="connsiteY65" fmla="*/ 2518228 h 2603552"/>
              <a:gd name="connsiteX66" fmla="*/ 1493157 w 5799930"/>
              <a:gd name="connsiteY66" fmla="*/ 2574471 h 2603552"/>
              <a:gd name="connsiteX67" fmla="*/ 1574800 w 5799930"/>
              <a:gd name="connsiteY67" fmla="*/ 2603500 h 2603552"/>
              <a:gd name="connsiteX68" fmla="*/ 1834242 w 5799930"/>
              <a:gd name="connsiteY68" fmla="*/ 2583543 h 2603552"/>
              <a:gd name="connsiteX69" fmla="*/ 2413000 w 5799930"/>
              <a:gd name="connsiteY69" fmla="*/ 2540000 h 2603552"/>
              <a:gd name="connsiteX70" fmla="*/ 2516414 w 5799930"/>
              <a:gd name="connsiteY70" fmla="*/ 2525485 h 2603552"/>
              <a:gd name="connsiteX71" fmla="*/ 2599871 w 5799930"/>
              <a:gd name="connsiteY71" fmla="*/ 2574471 h 2603552"/>
              <a:gd name="connsiteX72" fmla="*/ 2819400 w 5799930"/>
              <a:gd name="connsiteY72" fmla="*/ 2572657 h 2603552"/>
              <a:gd name="connsiteX73" fmla="*/ 2879271 w 5799930"/>
              <a:gd name="connsiteY73" fmla="*/ 2545443 h 2603552"/>
              <a:gd name="connsiteX74" fmla="*/ 3066142 w 5799930"/>
              <a:gd name="connsiteY74" fmla="*/ 2554514 h 2603552"/>
              <a:gd name="connsiteX75" fmla="*/ 3156857 w 5799930"/>
              <a:gd name="connsiteY75" fmla="*/ 2523671 h 2603552"/>
              <a:gd name="connsiteX76" fmla="*/ 3220357 w 5799930"/>
              <a:gd name="connsiteY76" fmla="*/ 2498271 h 2603552"/>
              <a:gd name="connsiteX77" fmla="*/ 3385457 w 5799930"/>
              <a:gd name="connsiteY77" fmla="*/ 2483757 h 2603552"/>
              <a:gd name="connsiteX78" fmla="*/ 3403600 w 5799930"/>
              <a:gd name="connsiteY78" fmla="*/ 2469243 h 2603552"/>
              <a:gd name="connsiteX79" fmla="*/ 3474357 w 5799930"/>
              <a:gd name="connsiteY79" fmla="*/ 2505528 h 2603552"/>
              <a:gd name="connsiteX80" fmla="*/ 3517900 w 5799930"/>
              <a:gd name="connsiteY80" fmla="*/ 2452914 h 2603552"/>
              <a:gd name="connsiteX81" fmla="*/ 3601357 w 5799930"/>
              <a:gd name="connsiteY81" fmla="*/ 2438400 h 2603552"/>
              <a:gd name="connsiteX82" fmla="*/ 3673928 w 5799930"/>
              <a:gd name="connsiteY82" fmla="*/ 2436585 h 2603552"/>
              <a:gd name="connsiteX83" fmla="*/ 3722914 w 5799930"/>
              <a:gd name="connsiteY83" fmla="*/ 2394857 h 2603552"/>
              <a:gd name="connsiteX84" fmla="*/ 3895271 w 5799930"/>
              <a:gd name="connsiteY84" fmla="*/ 2291443 h 2603552"/>
              <a:gd name="connsiteX85" fmla="*/ 4011385 w 5799930"/>
              <a:gd name="connsiteY85" fmla="*/ 2177143 h 2603552"/>
              <a:gd name="connsiteX86" fmla="*/ 4054928 w 5799930"/>
              <a:gd name="connsiteY86" fmla="*/ 2148114 h 2603552"/>
              <a:gd name="connsiteX87" fmla="*/ 4185557 w 5799930"/>
              <a:gd name="connsiteY87" fmla="*/ 2162628 h 2603552"/>
              <a:gd name="connsiteX88" fmla="*/ 4272642 w 5799930"/>
              <a:gd name="connsiteY88" fmla="*/ 2177143 h 2603552"/>
              <a:gd name="connsiteX89" fmla="*/ 4519385 w 5799930"/>
              <a:gd name="connsiteY89" fmla="*/ 2162628 h 2603552"/>
              <a:gd name="connsiteX90" fmla="*/ 4562928 w 5799930"/>
              <a:gd name="connsiteY90" fmla="*/ 2133600 h 2603552"/>
              <a:gd name="connsiteX91" fmla="*/ 4635500 w 5799930"/>
              <a:gd name="connsiteY91" fmla="*/ 2061028 h 2603552"/>
              <a:gd name="connsiteX92" fmla="*/ 4693557 w 5799930"/>
              <a:gd name="connsiteY92" fmla="*/ 1973943 h 2603552"/>
              <a:gd name="connsiteX93" fmla="*/ 4693557 w 5799930"/>
              <a:gd name="connsiteY93" fmla="*/ 1973943 h 2603552"/>
              <a:gd name="connsiteX94" fmla="*/ 4824185 w 5799930"/>
              <a:gd name="connsiteY94" fmla="*/ 1944914 h 2603552"/>
              <a:gd name="connsiteX95" fmla="*/ 4983842 w 5799930"/>
              <a:gd name="connsiteY95" fmla="*/ 1930400 h 2603552"/>
              <a:gd name="connsiteX96" fmla="*/ 5027385 w 5799930"/>
              <a:gd name="connsiteY96" fmla="*/ 1901371 h 2603552"/>
              <a:gd name="connsiteX97" fmla="*/ 5070928 w 5799930"/>
              <a:gd name="connsiteY97" fmla="*/ 1886857 h 2603552"/>
              <a:gd name="connsiteX98" fmla="*/ 5158014 w 5799930"/>
              <a:gd name="connsiteY98" fmla="*/ 1828800 h 2603552"/>
              <a:gd name="connsiteX99" fmla="*/ 5172528 w 5799930"/>
              <a:gd name="connsiteY99" fmla="*/ 1785257 h 2603552"/>
              <a:gd name="connsiteX100" fmla="*/ 5172528 w 5799930"/>
              <a:gd name="connsiteY100" fmla="*/ 1785257 h 2603552"/>
              <a:gd name="connsiteX101" fmla="*/ 5361214 w 5799930"/>
              <a:gd name="connsiteY101" fmla="*/ 1741714 h 2603552"/>
              <a:gd name="connsiteX102" fmla="*/ 5404757 w 5799930"/>
              <a:gd name="connsiteY102" fmla="*/ 1727200 h 2603552"/>
              <a:gd name="connsiteX103" fmla="*/ 5535385 w 5799930"/>
              <a:gd name="connsiteY103" fmla="*/ 1698171 h 2603552"/>
              <a:gd name="connsiteX104" fmla="*/ 5622471 w 5799930"/>
              <a:gd name="connsiteY104" fmla="*/ 1640114 h 2603552"/>
              <a:gd name="connsiteX105" fmla="*/ 5738585 w 5799930"/>
              <a:gd name="connsiteY105" fmla="*/ 1596571 h 2603552"/>
              <a:gd name="connsiteX106" fmla="*/ 5738585 w 5799930"/>
              <a:gd name="connsiteY106" fmla="*/ 1582057 h 2603552"/>
              <a:gd name="connsiteX107" fmla="*/ 5753100 w 5799930"/>
              <a:gd name="connsiteY107" fmla="*/ 1335314 h 2603552"/>
              <a:gd name="connsiteX108" fmla="*/ 5753100 w 5799930"/>
              <a:gd name="connsiteY108" fmla="*/ 1335314 h 2603552"/>
              <a:gd name="connsiteX109" fmla="*/ 5767614 w 5799930"/>
              <a:gd name="connsiteY109" fmla="*/ 1204685 h 2603552"/>
              <a:gd name="connsiteX110" fmla="*/ 5796642 w 5799930"/>
              <a:gd name="connsiteY110" fmla="*/ 1117600 h 2603552"/>
              <a:gd name="connsiteX111" fmla="*/ 5782128 w 5799930"/>
              <a:gd name="connsiteY111" fmla="*/ 986971 h 2603552"/>
              <a:gd name="connsiteX112" fmla="*/ 5636985 w 5799930"/>
              <a:gd name="connsiteY112" fmla="*/ 972457 h 2603552"/>
              <a:gd name="connsiteX113" fmla="*/ 5549900 w 5799930"/>
              <a:gd name="connsiteY113" fmla="*/ 943428 h 2603552"/>
              <a:gd name="connsiteX114" fmla="*/ 5506357 w 5799930"/>
              <a:gd name="connsiteY114" fmla="*/ 928914 h 2603552"/>
              <a:gd name="connsiteX115" fmla="*/ 5462814 w 5799930"/>
              <a:gd name="connsiteY115" fmla="*/ 914400 h 2603552"/>
              <a:gd name="connsiteX116" fmla="*/ 5433785 w 5799930"/>
              <a:gd name="connsiteY116" fmla="*/ 449943 h 2603552"/>
              <a:gd name="connsiteX117" fmla="*/ 5404757 w 5799930"/>
              <a:gd name="connsiteY117" fmla="*/ 362857 h 2603552"/>
              <a:gd name="connsiteX118" fmla="*/ 5390242 w 5799930"/>
              <a:gd name="connsiteY118" fmla="*/ 319314 h 2603552"/>
              <a:gd name="connsiteX119" fmla="*/ 5346700 w 5799930"/>
              <a:gd name="connsiteY119" fmla="*/ 275771 h 2603552"/>
              <a:gd name="connsiteX120" fmla="*/ 5288642 w 5799930"/>
              <a:gd name="connsiteY120" fmla="*/ 130628 h 2603552"/>
              <a:gd name="connsiteX121" fmla="*/ 5274128 w 5799930"/>
              <a:gd name="connsiteY121" fmla="*/ 87085 h 2603552"/>
              <a:gd name="connsiteX122" fmla="*/ 5230585 w 5799930"/>
              <a:gd name="connsiteY122" fmla="*/ 58057 h 2603552"/>
              <a:gd name="connsiteX123" fmla="*/ 5172528 w 5799930"/>
              <a:gd name="connsiteY123" fmla="*/ 0 h 2603552"/>
              <a:gd name="connsiteX124" fmla="*/ 5158014 w 5799930"/>
              <a:gd name="connsiteY124" fmla="*/ 0 h 2603552"/>
              <a:gd name="connsiteX125" fmla="*/ 4258128 w 5799930"/>
              <a:gd name="connsiteY125" fmla="*/ 29028 h 2603552"/>
              <a:gd name="connsiteX126" fmla="*/ 4214585 w 5799930"/>
              <a:gd name="connsiteY126" fmla="*/ 43543 h 2603552"/>
              <a:gd name="connsiteX127" fmla="*/ 4127500 w 5799930"/>
              <a:gd name="connsiteY127" fmla="*/ 58057 h 2603552"/>
              <a:gd name="connsiteX128" fmla="*/ 3938814 w 5799930"/>
              <a:gd name="connsiteY128" fmla="*/ 87085 h 2603552"/>
              <a:gd name="connsiteX129" fmla="*/ 3880757 w 5799930"/>
              <a:gd name="connsiteY129" fmla="*/ 101600 h 2603552"/>
              <a:gd name="connsiteX130" fmla="*/ 3837214 w 5799930"/>
              <a:gd name="connsiteY130" fmla="*/ 116114 h 2603552"/>
              <a:gd name="connsiteX131" fmla="*/ 3692071 w 5799930"/>
              <a:gd name="connsiteY131" fmla="*/ 130628 h 2603552"/>
              <a:gd name="connsiteX132" fmla="*/ 3575957 w 5799930"/>
              <a:gd name="connsiteY132" fmla="*/ 159657 h 2603552"/>
              <a:gd name="connsiteX133" fmla="*/ 3488871 w 5799930"/>
              <a:gd name="connsiteY133" fmla="*/ 203200 h 2603552"/>
              <a:gd name="connsiteX134" fmla="*/ 3503385 w 5799930"/>
              <a:gd name="connsiteY134" fmla="*/ 159657 h 2603552"/>
              <a:gd name="connsiteX0" fmla="*/ 3503385 w 5799930"/>
              <a:gd name="connsiteY0" fmla="*/ 159657 h 2603552"/>
              <a:gd name="connsiteX1" fmla="*/ 3503385 w 5799930"/>
              <a:gd name="connsiteY1" fmla="*/ 159657 h 2603552"/>
              <a:gd name="connsiteX2" fmla="*/ 3387271 w 5799930"/>
              <a:gd name="connsiteY2" fmla="*/ 319314 h 2603552"/>
              <a:gd name="connsiteX3" fmla="*/ 3358242 w 5799930"/>
              <a:gd name="connsiteY3" fmla="*/ 362857 h 2603552"/>
              <a:gd name="connsiteX4" fmla="*/ 3256642 w 5799930"/>
              <a:gd name="connsiteY4" fmla="*/ 464457 h 2603552"/>
              <a:gd name="connsiteX5" fmla="*/ 3213100 w 5799930"/>
              <a:gd name="connsiteY5" fmla="*/ 493485 h 2603552"/>
              <a:gd name="connsiteX6" fmla="*/ 3009900 w 5799930"/>
              <a:gd name="connsiteY6" fmla="*/ 508000 h 2603552"/>
              <a:gd name="connsiteX7" fmla="*/ 2966357 w 5799930"/>
              <a:gd name="connsiteY7" fmla="*/ 522514 h 2603552"/>
              <a:gd name="connsiteX8" fmla="*/ 2922814 w 5799930"/>
              <a:gd name="connsiteY8" fmla="*/ 551543 h 2603552"/>
              <a:gd name="connsiteX9" fmla="*/ 2661557 w 5799930"/>
              <a:gd name="connsiteY9" fmla="*/ 566057 h 2603552"/>
              <a:gd name="connsiteX10" fmla="*/ 2530928 w 5799930"/>
              <a:gd name="connsiteY10" fmla="*/ 624114 h 2603552"/>
              <a:gd name="connsiteX11" fmla="*/ 2487385 w 5799930"/>
              <a:gd name="connsiteY11" fmla="*/ 638628 h 2603552"/>
              <a:gd name="connsiteX12" fmla="*/ 2414814 w 5799930"/>
              <a:gd name="connsiteY12" fmla="*/ 711200 h 2603552"/>
              <a:gd name="connsiteX13" fmla="*/ 2385785 w 5799930"/>
              <a:gd name="connsiteY13" fmla="*/ 754743 h 2603552"/>
              <a:gd name="connsiteX14" fmla="*/ 2342242 w 5799930"/>
              <a:gd name="connsiteY14" fmla="*/ 783771 h 2603552"/>
              <a:gd name="connsiteX15" fmla="*/ 2298700 w 5799930"/>
              <a:gd name="connsiteY15" fmla="*/ 827314 h 2603552"/>
              <a:gd name="connsiteX16" fmla="*/ 2280557 w 5799930"/>
              <a:gd name="connsiteY16" fmla="*/ 771071 h 2603552"/>
              <a:gd name="connsiteX17" fmla="*/ 2255157 w 5799930"/>
              <a:gd name="connsiteY17" fmla="*/ 667657 h 2603552"/>
              <a:gd name="connsiteX18" fmla="*/ 2168071 w 5799930"/>
              <a:gd name="connsiteY18" fmla="*/ 769257 h 2603552"/>
              <a:gd name="connsiteX19" fmla="*/ 2066471 w 5799930"/>
              <a:gd name="connsiteY19" fmla="*/ 754743 h 2603552"/>
              <a:gd name="connsiteX20" fmla="*/ 1572985 w 5799930"/>
              <a:gd name="connsiteY20" fmla="*/ 769257 h 2603552"/>
              <a:gd name="connsiteX21" fmla="*/ 1500414 w 5799930"/>
              <a:gd name="connsiteY21" fmla="*/ 841828 h 2603552"/>
              <a:gd name="connsiteX22" fmla="*/ 1456871 w 5799930"/>
              <a:gd name="connsiteY22" fmla="*/ 885371 h 2603552"/>
              <a:gd name="connsiteX23" fmla="*/ 1427842 w 5799930"/>
              <a:gd name="connsiteY23" fmla="*/ 928914 h 2603552"/>
              <a:gd name="connsiteX24" fmla="*/ 1340757 w 5799930"/>
              <a:gd name="connsiteY24" fmla="*/ 957943 h 2603552"/>
              <a:gd name="connsiteX25" fmla="*/ 1253671 w 5799930"/>
              <a:gd name="connsiteY25" fmla="*/ 986971 h 2603552"/>
              <a:gd name="connsiteX26" fmla="*/ 1210128 w 5799930"/>
              <a:gd name="connsiteY26" fmla="*/ 1001485 h 2603552"/>
              <a:gd name="connsiteX27" fmla="*/ 1123042 w 5799930"/>
              <a:gd name="connsiteY27" fmla="*/ 1016000 h 2603552"/>
              <a:gd name="connsiteX28" fmla="*/ 919842 w 5799930"/>
              <a:gd name="connsiteY28" fmla="*/ 1045028 h 2603552"/>
              <a:gd name="connsiteX29" fmla="*/ 876300 w 5799930"/>
              <a:gd name="connsiteY29" fmla="*/ 1059543 h 2603552"/>
              <a:gd name="connsiteX30" fmla="*/ 861785 w 5799930"/>
              <a:gd name="connsiteY30" fmla="*/ 1103085 h 2603552"/>
              <a:gd name="connsiteX31" fmla="*/ 803728 w 5799930"/>
              <a:gd name="connsiteY31" fmla="*/ 1117600 h 2603552"/>
              <a:gd name="connsiteX32" fmla="*/ 760185 w 5799930"/>
              <a:gd name="connsiteY32" fmla="*/ 1132114 h 2603552"/>
              <a:gd name="connsiteX33" fmla="*/ 673100 w 5799930"/>
              <a:gd name="connsiteY33" fmla="*/ 1175657 h 2603552"/>
              <a:gd name="connsiteX34" fmla="*/ 586014 w 5799930"/>
              <a:gd name="connsiteY34" fmla="*/ 1248228 h 2603552"/>
              <a:gd name="connsiteX35" fmla="*/ 527957 w 5799930"/>
              <a:gd name="connsiteY35" fmla="*/ 1277257 h 2603552"/>
              <a:gd name="connsiteX36" fmla="*/ 484414 w 5799930"/>
              <a:gd name="connsiteY36" fmla="*/ 1306285 h 2603552"/>
              <a:gd name="connsiteX37" fmla="*/ 440871 w 5799930"/>
              <a:gd name="connsiteY37" fmla="*/ 1320800 h 2603552"/>
              <a:gd name="connsiteX38" fmla="*/ 353785 w 5799930"/>
              <a:gd name="connsiteY38" fmla="*/ 1378857 h 2603552"/>
              <a:gd name="connsiteX39" fmla="*/ 310242 w 5799930"/>
              <a:gd name="connsiteY39" fmla="*/ 1407885 h 2603552"/>
              <a:gd name="connsiteX40" fmla="*/ 266700 w 5799930"/>
              <a:gd name="connsiteY40" fmla="*/ 1436914 h 2603552"/>
              <a:gd name="connsiteX41" fmla="*/ 179614 w 5799930"/>
              <a:gd name="connsiteY41" fmla="*/ 1567543 h 2603552"/>
              <a:gd name="connsiteX42" fmla="*/ 150585 w 5799930"/>
              <a:gd name="connsiteY42" fmla="*/ 1560285 h 2603552"/>
              <a:gd name="connsiteX43" fmla="*/ 72571 w 5799930"/>
              <a:gd name="connsiteY43" fmla="*/ 1578428 h 2603552"/>
              <a:gd name="connsiteX44" fmla="*/ 0 w 5799930"/>
              <a:gd name="connsiteY44" fmla="*/ 1785257 h 2603552"/>
              <a:gd name="connsiteX45" fmla="*/ 96157 w 5799930"/>
              <a:gd name="connsiteY45" fmla="*/ 1941285 h 2603552"/>
              <a:gd name="connsiteX46" fmla="*/ 165100 w 5799930"/>
              <a:gd name="connsiteY46" fmla="*/ 2002971 h 2603552"/>
              <a:gd name="connsiteX47" fmla="*/ 154214 w 5799930"/>
              <a:gd name="connsiteY47" fmla="*/ 2071914 h 2603552"/>
              <a:gd name="connsiteX48" fmla="*/ 223157 w 5799930"/>
              <a:gd name="connsiteY48" fmla="*/ 2075543 h 2603552"/>
              <a:gd name="connsiteX49" fmla="*/ 252185 w 5799930"/>
              <a:gd name="connsiteY49" fmla="*/ 2119085 h 2603552"/>
              <a:gd name="connsiteX50" fmla="*/ 339271 w 5799930"/>
              <a:gd name="connsiteY50" fmla="*/ 2162628 h 2603552"/>
              <a:gd name="connsiteX51" fmla="*/ 426357 w 5799930"/>
              <a:gd name="connsiteY51" fmla="*/ 2235200 h 2603552"/>
              <a:gd name="connsiteX52" fmla="*/ 469900 w 5799930"/>
              <a:gd name="connsiteY52" fmla="*/ 2278743 h 2603552"/>
              <a:gd name="connsiteX53" fmla="*/ 513442 w 5799930"/>
              <a:gd name="connsiteY53" fmla="*/ 2293257 h 2603552"/>
              <a:gd name="connsiteX54" fmla="*/ 556985 w 5799930"/>
              <a:gd name="connsiteY54" fmla="*/ 2322285 h 2603552"/>
              <a:gd name="connsiteX55" fmla="*/ 649514 w 5799930"/>
              <a:gd name="connsiteY55" fmla="*/ 2414814 h 2603552"/>
              <a:gd name="connsiteX56" fmla="*/ 705757 w 5799930"/>
              <a:gd name="connsiteY56" fmla="*/ 2454728 h 2603552"/>
              <a:gd name="connsiteX57" fmla="*/ 711200 w 5799930"/>
              <a:gd name="connsiteY57" fmla="*/ 2427514 h 2603552"/>
              <a:gd name="connsiteX58" fmla="*/ 807357 w 5799930"/>
              <a:gd name="connsiteY58" fmla="*/ 2442028 h 2603552"/>
              <a:gd name="connsiteX59" fmla="*/ 948871 w 5799930"/>
              <a:gd name="connsiteY59" fmla="*/ 2443843 h 2603552"/>
              <a:gd name="connsiteX60" fmla="*/ 1137557 w 5799930"/>
              <a:gd name="connsiteY60" fmla="*/ 2380343 h 2603552"/>
              <a:gd name="connsiteX61" fmla="*/ 1137557 w 5799930"/>
              <a:gd name="connsiteY61" fmla="*/ 2351314 h 2603552"/>
              <a:gd name="connsiteX62" fmla="*/ 1202871 w 5799930"/>
              <a:gd name="connsiteY62" fmla="*/ 2432957 h 2603552"/>
              <a:gd name="connsiteX63" fmla="*/ 1259114 w 5799930"/>
              <a:gd name="connsiteY63" fmla="*/ 2449285 h 2603552"/>
              <a:gd name="connsiteX64" fmla="*/ 1371600 w 5799930"/>
              <a:gd name="connsiteY64" fmla="*/ 2503714 h 2603552"/>
              <a:gd name="connsiteX65" fmla="*/ 1451428 w 5799930"/>
              <a:gd name="connsiteY65" fmla="*/ 2518228 h 2603552"/>
              <a:gd name="connsiteX66" fmla="*/ 1493157 w 5799930"/>
              <a:gd name="connsiteY66" fmla="*/ 2574471 h 2603552"/>
              <a:gd name="connsiteX67" fmla="*/ 1574800 w 5799930"/>
              <a:gd name="connsiteY67" fmla="*/ 2603500 h 2603552"/>
              <a:gd name="connsiteX68" fmla="*/ 1834242 w 5799930"/>
              <a:gd name="connsiteY68" fmla="*/ 2583543 h 2603552"/>
              <a:gd name="connsiteX69" fmla="*/ 2413000 w 5799930"/>
              <a:gd name="connsiteY69" fmla="*/ 2540000 h 2603552"/>
              <a:gd name="connsiteX70" fmla="*/ 2516414 w 5799930"/>
              <a:gd name="connsiteY70" fmla="*/ 2525485 h 2603552"/>
              <a:gd name="connsiteX71" fmla="*/ 2599871 w 5799930"/>
              <a:gd name="connsiteY71" fmla="*/ 2574471 h 2603552"/>
              <a:gd name="connsiteX72" fmla="*/ 2819400 w 5799930"/>
              <a:gd name="connsiteY72" fmla="*/ 2572657 h 2603552"/>
              <a:gd name="connsiteX73" fmla="*/ 2879271 w 5799930"/>
              <a:gd name="connsiteY73" fmla="*/ 2545443 h 2603552"/>
              <a:gd name="connsiteX74" fmla="*/ 3066142 w 5799930"/>
              <a:gd name="connsiteY74" fmla="*/ 2554514 h 2603552"/>
              <a:gd name="connsiteX75" fmla="*/ 3156857 w 5799930"/>
              <a:gd name="connsiteY75" fmla="*/ 2523671 h 2603552"/>
              <a:gd name="connsiteX76" fmla="*/ 3220357 w 5799930"/>
              <a:gd name="connsiteY76" fmla="*/ 2498271 h 2603552"/>
              <a:gd name="connsiteX77" fmla="*/ 3385457 w 5799930"/>
              <a:gd name="connsiteY77" fmla="*/ 2483757 h 2603552"/>
              <a:gd name="connsiteX78" fmla="*/ 3403600 w 5799930"/>
              <a:gd name="connsiteY78" fmla="*/ 2469243 h 2603552"/>
              <a:gd name="connsiteX79" fmla="*/ 3474357 w 5799930"/>
              <a:gd name="connsiteY79" fmla="*/ 2505528 h 2603552"/>
              <a:gd name="connsiteX80" fmla="*/ 3517900 w 5799930"/>
              <a:gd name="connsiteY80" fmla="*/ 2452914 h 2603552"/>
              <a:gd name="connsiteX81" fmla="*/ 3601357 w 5799930"/>
              <a:gd name="connsiteY81" fmla="*/ 2438400 h 2603552"/>
              <a:gd name="connsiteX82" fmla="*/ 3673928 w 5799930"/>
              <a:gd name="connsiteY82" fmla="*/ 2436585 h 2603552"/>
              <a:gd name="connsiteX83" fmla="*/ 3722914 w 5799930"/>
              <a:gd name="connsiteY83" fmla="*/ 2394857 h 2603552"/>
              <a:gd name="connsiteX84" fmla="*/ 3895271 w 5799930"/>
              <a:gd name="connsiteY84" fmla="*/ 2291443 h 2603552"/>
              <a:gd name="connsiteX85" fmla="*/ 4011385 w 5799930"/>
              <a:gd name="connsiteY85" fmla="*/ 2177143 h 2603552"/>
              <a:gd name="connsiteX86" fmla="*/ 4054928 w 5799930"/>
              <a:gd name="connsiteY86" fmla="*/ 2148114 h 2603552"/>
              <a:gd name="connsiteX87" fmla="*/ 4185557 w 5799930"/>
              <a:gd name="connsiteY87" fmla="*/ 2162628 h 2603552"/>
              <a:gd name="connsiteX88" fmla="*/ 4272642 w 5799930"/>
              <a:gd name="connsiteY88" fmla="*/ 2177143 h 2603552"/>
              <a:gd name="connsiteX89" fmla="*/ 4519385 w 5799930"/>
              <a:gd name="connsiteY89" fmla="*/ 2162628 h 2603552"/>
              <a:gd name="connsiteX90" fmla="*/ 4562928 w 5799930"/>
              <a:gd name="connsiteY90" fmla="*/ 2133600 h 2603552"/>
              <a:gd name="connsiteX91" fmla="*/ 4635500 w 5799930"/>
              <a:gd name="connsiteY91" fmla="*/ 2061028 h 2603552"/>
              <a:gd name="connsiteX92" fmla="*/ 4693557 w 5799930"/>
              <a:gd name="connsiteY92" fmla="*/ 1973943 h 2603552"/>
              <a:gd name="connsiteX93" fmla="*/ 4693557 w 5799930"/>
              <a:gd name="connsiteY93" fmla="*/ 1973943 h 2603552"/>
              <a:gd name="connsiteX94" fmla="*/ 4824185 w 5799930"/>
              <a:gd name="connsiteY94" fmla="*/ 1944914 h 2603552"/>
              <a:gd name="connsiteX95" fmla="*/ 4983842 w 5799930"/>
              <a:gd name="connsiteY95" fmla="*/ 1930400 h 2603552"/>
              <a:gd name="connsiteX96" fmla="*/ 5027385 w 5799930"/>
              <a:gd name="connsiteY96" fmla="*/ 1901371 h 2603552"/>
              <a:gd name="connsiteX97" fmla="*/ 5070928 w 5799930"/>
              <a:gd name="connsiteY97" fmla="*/ 1886857 h 2603552"/>
              <a:gd name="connsiteX98" fmla="*/ 5158014 w 5799930"/>
              <a:gd name="connsiteY98" fmla="*/ 1828800 h 2603552"/>
              <a:gd name="connsiteX99" fmla="*/ 5172528 w 5799930"/>
              <a:gd name="connsiteY99" fmla="*/ 1785257 h 2603552"/>
              <a:gd name="connsiteX100" fmla="*/ 5172528 w 5799930"/>
              <a:gd name="connsiteY100" fmla="*/ 1785257 h 2603552"/>
              <a:gd name="connsiteX101" fmla="*/ 5361214 w 5799930"/>
              <a:gd name="connsiteY101" fmla="*/ 1741714 h 2603552"/>
              <a:gd name="connsiteX102" fmla="*/ 5404757 w 5799930"/>
              <a:gd name="connsiteY102" fmla="*/ 1727200 h 2603552"/>
              <a:gd name="connsiteX103" fmla="*/ 5535385 w 5799930"/>
              <a:gd name="connsiteY103" fmla="*/ 1698171 h 2603552"/>
              <a:gd name="connsiteX104" fmla="*/ 5622471 w 5799930"/>
              <a:gd name="connsiteY104" fmla="*/ 1640114 h 2603552"/>
              <a:gd name="connsiteX105" fmla="*/ 5738585 w 5799930"/>
              <a:gd name="connsiteY105" fmla="*/ 1596571 h 2603552"/>
              <a:gd name="connsiteX106" fmla="*/ 5738585 w 5799930"/>
              <a:gd name="connsiteY106" fmla="*/ 1582057 h 2603552"/>
              <a:gd name="connsiteX107" fmla="*/ 5753100 w 5799930"/>
              <a:gd name="connsiteY107" fmla="*/ 1335314 h 2603552"/>
              <a:gd name="connsiteX108" fmla="*/ 5753100 w 5799930"/>
              <a:gd name="connsiteY108" fmla="*/ 1335314 h 2603552"/>
              <a:gd name="connsiteX109" fmla="*/ 5767614 w 5799930"/>
              <a:gd name="connsiteY109" fmla="*/ 1204685 h 2603552"/>
              <a:gd name="connsiteX110" fmla="*/ 5796642 w 5799930"/>
              <a:gd name="connsiteY110" fmla="*/ 1117600 h 2603552"/>
              <a:gd name="connsiteX111" fmla="*/ 5782128 w 5799930"/>
              <a:gd name="connsiteY111" fmla="*/ 986971 h 2603552"/>
              <a:gd name="connsiteX112" fmla="*/ 5636985 w 5799930"/>
              <a:gd name="connsiteY112" fmla="*/ 972457 h 2603552"/>
              <a:gd name="connsiteX113" fmla="*/ 5549900 w 5799930"/>
              <a:gd name="connsiteY113" fmla="*/ 943428 h 2603552"/>
              <a:gd name="connsiteX114" fmla="*/ 5506357 w 5799930"/>
              <a:gd name="connsiteY114" fmla="*/ 928914 h 2603552"/>
              <a:gd name="connsiteX115" fmla="*/ 5462814 w 5799930"/>
              <a:gd name="connsiteY115" fmla="*/ 914400 h 2603552"/>
              <a:gd name="connsiteX116" fmla="*/ 5433785 w 5799930"/>
              <a:gd name="connsiteY116" fmla="*/ 449943 h 2603552"/>
              <a:gd name="connsiteX117" fmla="*/ 5404757 w 5799930"/>
              <a:gd name="connsiteY117" fmla="*/ 362857 h 2603552"/>
              <a:gd name="connsiteX118" fmla="*/ 5390242 w 5799930"/>
              <a:gd name="connsiteY118" fmla="*/ 319314 h 2603552"/>
              <a:gd name="connsiteX119" fmla="*/ 5346700 w 5799930"/>
              <a:gd name="connsiteY119" fmla="*/ 275771 h 2603552"/>
              <a:gd name="connsiteX120" fmla="*/ 5288642 w 5799930"/>
              <a:gd name="connsiteY120" fmla="*/ 130628 h 2603552"/>
              <a:gd name="connsiteX121" fmla="*/ 5274128 w 5799930"/>
              <a:gd name="connsiteY121" fmla="*/ 87085 h 2603552"/>
              <a:gd name="connsiteX122" fmla="*/ 5230585 w 5799930"/>
              <a:gd name="connsiteY122" fmla="*/ 58057 h 2603552"/>
              <a:gd name="connsiteX123" fmla="*/ 5172528 w 5799930"/>
              <a:gd name="connsiteY123" fmla="*/ 0 h 2603552"/>
              <a:gd name="connsiteX124" fmla="*/ 5158014 w 5799930"/>
              <a:gd name="connsiteY124" fmla="*/ 0 h 2603552"/>
              <a:gd name="connsiteX125" fmla="*/ 4258128 w 5799930"/>
              <a:gd name="connsiteY125" fmla="*/ 29028 h 2603552"/>
              <a:gd name="connsiteX126" fmla="*/ 4214585 w 5799930"/>
              <a:gd name="connsiteY126" fmla="*/ 43543 h 2603552"/>
              <a:gd name="connsiteX127" fmla="*/ 4127500 w 5799930"/>
              <a:gd name="connsiteY127" fmla="*/ 58057 h 2603552"/>
              <a:gd name="connsiteX128" fmla="*/ 3938814 w 5799930"/>
              <a:gd name="connsiteY128" fmla="*/ 87085 h 2603552"/>
              <a:gd name="connsiteX129" fmla="*/ 3880757 w 5799930"/>
              <a:gd name="connsiteY129" fmla="*/ 101600 h 2603552"/>
              <a:gd name="connsiteX130" fmla="*/ 3837214 w 5799930"/>
              <a:gd name="connsiteY130" fmla="*/ 116114 h 2603552"/>
              <a:gd name="connsiteX131" fmla="*/ 3692071 w 5799930"/>
              <a:gd name="connsiteY131" fmla="*/ 130628 h 2603552"/>
              <a:gd name="connsiteX132" fmla="*/ 3575957 w 5799930"/>
              <a:gd name="connsiteY132" fmla="*/ 159657 h 2603552"/>
              <a:gd name="connsiteX133" fmla="*/ 3488871 w 5799930"/>
              <a:gd name="connsiteY133" fmla="*/ 203200 h 2603552"/>
              <a:gd name="connsiteX134" fmla="*/ 3503385 w 5799930"/>
              <a:gd name="connsiteY134" fmla="*/ 159657 h 2603552"/>
              <a:gd name="connsiteX0" fmla="*/ 3503385 w 5799930"/>
              <a:gd name="connsiteY0" fmla="*/ 159657 h 2603552"/>
              <a:gd name="connsiteX1" fmla="*/ 3503385 w 5799930"/>
              <a:gd name="connsiteY1" fmla="*/ 159657 h 2603552"/>
              <a:gd name="connsiteX2" fmla="*/ 3387271 w 5799930"/>
              <a:gd name="connsiteY2" fmla="*/ 319314 h 2603552"/>
              <a:gd name="connsiteX3" fmla="*/ 3358242 w 5799930"/>
              <a:gd name="connsiteY3" fmla="*/ 362857 h 2603552"/>
              <a:gd name="connsiteX4" fmla="*/ 3256642 w 5799930"/>
              <a:gd name="connsiteY4" fmla="*/ 464457 h 2603552"/>
              <a:gd name="connsiteX5" fmla="*/ 3213100 w 5799930"/>
              <a:gd name="connsiteY5" fmla="*/ 493485 h 2603552"/>
              <a:gd name="connsiteX6" fmla="*/ 3009900 w 5799930"/>
              <a:gd name="connsiteY6" fmla="*/ 508000 h 2603552"/>
              <a:gd name="connsiteX7" fmla="*/ 2966357 w 5799930"/>
              <a:gd name="connsiteY7" fmla="*/ 522514 h 2603552"/>
              <a:gd name="connsiteX8" fmla="*/ 2922814 w 5799930"/>
              <a:gd name="connsiteY8" fmla="*/ 551543 h 2603552"/>
              <a:gd name="connsiteX9" fmla="*/ 2661557 w 5799930"/>
              <a:gd name="connsiteY9" fmla="*/ 566057 h 2603552"/>
              <a:gd name="connsiteX10" fmla="*/ 2530928 w 5799930"/>
              <a:gd name="connsiteY10" fmla="*/ 624114 h 2603552"/>
              <a:gd name="connsiteX11" fmla="*/ 2487385 w 5799930"/>
              <a:gd name="connsiteY11" fmla="*/ 638628 h 2603552"/>
              <a:gd name="connsiteX12" fmla="*/ 2414814 w 5799930"/>
              <a:gd name="connsiteY12" fmla="*/ 711200 h 2603552"/>
              <a:gd name="connsiteX13" fmla="*/ 2385785 w 5799930"/>
              <a:gd name="connsiteY13" fmla="*/ 754743 h 2603552"/>
              <a:gd name="connsiteX14" fmla="*/ 2342242 w 5799930"/>
              <a:gd name="connsiteY14" fmla="*/ 783771 h 2603552"/>
              <a:gd name="connsiteX15" fmla="*/ 2298700 w 5799930"/>
              <a:gd name="connsiteY15" fmla="*/ 827314 h 2603552"/>
              <a:gd name="connsiteX16" fmla="*/ 2280557 w 5799930"/>
              <a:gd name="connsiteY16" fmla="*/ 771071 h 2603552"/>
              <a:gd name="connsiteX17" fmla="*/ 2267857 w 5799930"/>
              <a:gd name="connsiteY17" fmla="*/ 769257 h 2603552"/>
              <a:gd name="connsiteX18" fmla="*/ 2168071 w 5799930"/>
              <a:gd name="connsiteY18" fmla="*/ 769257 h 2603552"/>
              <a:gd name="connsiteX19" fmla="*/ 2066471 w 5799930"/>
              <a:gd name="connsiteY19" fmla="*/ 754743 h 2603552"/>
              <a:gd name="connsiteX20" fmla="*/ 1572985 w 5799930"/>
              <a:gd name="connsiteY20" fmla="*/ 769257 h 2603552"/>
              <a:gd name="connsiteX21" fmla="*/ 1500414 w 5799930"/>
              <a:gd name="connsiteY21" fmla="*/ 841828 h 2603552"/>
              <a:gd name="connsiteX22" fmla="*/ 1456871 w 5799930"/>
              <a:gd name="connsiteY22" fmla="*/ 885371 h 2603552"/>
              <a:gd name="connsiteX23" fmla="*/ 1427842 w 5799930"/>
              <a:gd name="connsiteY23" fmla="*/ 928914 h 2603552"/>
              <a:gd name="connsiteX24" fmla="*/ 1340757 w 5799930"/>
              <a:gd name="connsiteY24" fmla="*/ 957943 h 2603552"/>
              <a:gd name="connsiteX25" fmla="*/ 1253671 w 5799930"/>
              <a:gd name="connsiteY25" fmla="*/ 986971 h 2603552"/>
              <a:gd name="connsiteX26" fmla="*/ 1210128 w 5799930"/>
              <a:gd name="connsiteY26" fmla="*/ 1001485 h 2603552"/>
              <a:gd name="connsiteX27" fmla="*/ 1123042 w 5799930"/>
              <a:gd name="connsiteY27" fmla="*/ 1016000 h 2603552"/>
              <a:gd name="connsiteX28" fmla="*/ 919842 w 5799930"/>
              <a:gd name="connsiteY28" fmla="*/ 1045028 h 2603552"/>
              <a:gd name="connsiteX29" fmla="*/ 876300 w 5799930"/>
              <a:gd name="connsiteY29" fmla="*/ 1059543 h 2603552"/>
              <a:gd name="connsiteX30" fmla="*/ 861785 w 5799930"/>
              <a:gd name="connsiteY30" fmla="*/ 1103085 h 2603552"/>
              <a:gd name="connsiteX31" fmla="*/ 803728 w 5799930"/>
              <a:gd name="connsiteY31" fmla="*/ 1117600 h 2603552"/>
              <a:gd name="connsiteX32" fmla="*/ 760185 w 5799930"/>
              <a:gd name="connsiteY32" fmla="*/ 1132114 h 2603552"/>
              <a:gd name="connsiteX33" fmla="*/ 673100 w 5799930"/>
              <a:gd name="connsiteY33" fmla="*/ 1175657 h 2603552"/>
              <a:gd name="connsiteX34" fmla="*/ 586014 w 5799930"/>
              <a:gd name="connsiteY34" fmla="*/ 1248228 h 2603552"/>
              <a:gd name="connsiteX35" fmla="*/ 527957 w 5799930"/>
              <a:gd name="connsiteY35" fmla="*/ 1277257 h 2603552"/>
              <a:gd name="connsiteX36" fmla="*/ 484414 w 5799930"/>
              <a:gd name="connsiteY36" fmla="*/ 1306285 h 2603552"/>
              <a:gd name="connsiteX37" fmla="*/ 440871 w 5799930"/>
              <a:gd name="connsiteY37" fmla="*/ 1320800 h 2603552"/>
              <a:gd name="connsiteX38" fmla="*/ 353785 w 5799930"/>
              <a:gd name="connsiteY38" fmla="*/ 1378857 h 2603552"/>
              <a:gd name="connsiteX39" fmla="*/ 310242 w 5799930"/>
              <a:gd name="connsiteY39" fmla="*/ 1407885 h 2603552"/>
              <a:gd name="connsiteX40" fmla="*/ 266700 w 5799930"/>
              <a:gd name="connsiteY40" fmla="*/ 1436914 h 2603552"/>
              <a:gd name="connsiteX41" fmla="*/ 179614 w 5799930"/>
              <a:gd name="connsiteY41" fmla="*/ 1567543 h 2603552"/>
              <a:gd name="connsiteX42" fmla="*/ 150585 w 5799930"/>
              <a:gd name="connsiteY42" fmla="*/ 1560285 h 2603552"/>
              <a:gd name="connsiteX43" fmla="*/ 72571 w 5799930"/>
              <a:gd name="connsiteY43" fmla="*/ 1578428 h 2603552"/>
              <a:gd name="connsiteX44" fmla="*/ 0 w 5799930"/>
              <a:gd name="connsiteY44" fmla="*/ 1785257 h 2603552"/>
              <a:gd name="connsiteX45" fmla="*/ 96157 w 5799930"/>
              <a:gd name="connsiteY45" fmla="*/ 1941285 h 2603552"/>
              <a:gd name="connsiteX46" fmla="*/ 165100 w 5799930"/>
              <a:gd name="connsiteY46" fmla="*/ 2002971 h 2603552"/>
              <a:gd name="connsiteX47" fmla="*/ 154214 w 5799930"/>
              <a:gd name="connsiteY47" fmla="*/ 2071914 h 2603552"/>
              <a:gd name="connsiteX48" fmla="*/ 223157 w 5799930"/>
              <a:gd name="connsiteY48" fmla="*/ 2075543 h 2603552"/>
              <a:gd name="connsiteX49" fmla="*/ 252185 w 5799930"/>
              <a:gd name="connsiteY49" fmla="*/ 2119085 h 2603552"/>
              <a:gd name="connsiteX50" fmla="*/ 339271 w 5799930"/>
              <a:gd name="connsiteY50" fmla="*/ 2162628 h 2603552"/>
              <a:gd name="connsiteX51" fmla="*/ 426357 w 5799930"/>
              <a:gd name="connsiteY51" fmla="*/ 2235200 h 2603552"/>
              <a:gd name="connsiteX52" fmla="*/ 469900 w 5799930"/>
              <a:gd name="connsiteY52" fmla="*/ 2278743 h 2603552"/>
              <a:gd name="connsiteX53" fmla="*/ 513442 w 5799930"/>
              <a:gd name="connsiteY53" fmla="*/ 2293257 h 2603552"/>
              <a:gd name="connsiteX54" fmla="*/ 556985 w 5799930"/>
              <a:gd name="connsiteY54" fmla="*/ 2322285 h 2603552"/>
              <a:gd name="connsiteX55" fmla="*/ 649514 w 5799930"/>
              <a:gd name="connsiteY55" fmla="*/ 2414814 h 2603552"/>
              <a:gd name="connsiteX56" fmla="*/ 705757 w 5799930"/>
              <a:gd name="connsiteY56" fmla="*/ 2454728 h 2603552"/>
              <a:gd name="connsiteX57" fmla="*/ 711200 w 5799930"/>
              <a:gd name="connsiteY57" fmla="*/ 2427514 h 2603552"/>
              <a:gd name="connsiteX58" fmla="*/ 807357 w 5799930"/>
              <a:gd name="connsiteY58" fmla="*/ 2442028 h 2603552"/>
              <a:gd name="connsiteX59" fmla="*/ 948871 w 5799930"/>
              <a:gd name="connsiteY59" fmla="*/ 2443843 h 2603552"/>
              <a:gd name="connsiteX60" fmla="*/ 1137557 w 5799930"/>
              <a:gd name="connsiteY60" fmla="*/ 2380343 h 2603552"/>
              <a:gd name="connsiteX61" fmla="*/ 1137557 w 5799930"/>
              <a:gd name="connsiteY61" fmla="*/ 2351314 h 2603552"/>
              <a:gd name="connsiteX62" fmla="*/ 1202871 w 5799930"/>
              <a:gd name="connsiteY62" fmla="*/ 2432957 h 2603552"/>
              <a:gd name="connsiteX63" fmla="*/ 1259114 w 5799930"/>
              <a:gd name="connsiteY63" fmla="*/ 2449285 h 2603552"/>
              <a:gd name="connsiteX64" fmla="*/ 1371600 w 5799930"/>
              <a:gd name="connsiteY64" fmla="*/ 2503714 h 2603552"/>
              <a:gd name="connsiteX65" fmla="*/ 1451428 w 5799930"/>
              <a:gd name="connsiteY65" fmla="*/ 2518228 h 2603552"/>
              <a:gd name="connsiteX66" fmla="*/ 1493157 w 5799930"/>
              <a:gd name="connsiteY66" fmla="*/ 2574471 h 2603552"/>
              <a:gd name="connsiteX67" fmla="*/ 1574800 w 5799930"/>
              <a:gd name="connsiteY67" fmla="*/ 2603500 h 2603552"/>
              <a:gd name="connsiteX68" fmla="*/ 1834242 w 5799930"/>
              <a:gd name="connsiteY68" fmla="*/ 2583543 h 2603552"/>
              <a:gd name="connsiteX69" fmla="*/ 2413000 w 5799930"/>
              <a:gd name="connsiteY69" fmla="*/ 2540000 h 2603552"/>
              <a:gd name="connsiteX70" fmla="*/ 2516414 w 5799930"/>
              <a:gd name="connsiteY70" fmla="*/ 2525485 h 2603552"/>
              <a:gd name="connsiteX71" fmla="*/ 2599871 w 5799930"/>
              <a:gd name="connsiteY71" fmla="*/ 2574471 h 2603552"/>
              <a:gd name="connsiteX72" fmla="*/ 2819400 w 5799930"/>
              <a:gd name="connsiteY72" fmla="*/ 2572657 h 2603552"/>
              <a:gd name="connsiteX73" fmla="*/ 2879271 w 5799930"/>
              <a:gd name="connsiteY73" fmla="*/ 2545443 h 2603552"/>
              <a:gd name="connsiteX74" fmla="*/ 3066142 w 5799930"/>
              <a:gd name="connsiteY74" fmla="*/ 2554514 h 2603552"/>
              <a:gd name="connsiteX75" fmla="*/ 3156857 w 5799930"/>
              <a:gd name="connsiteY75" fmla="*/ 2523671 h 2603552"/>
              <a:gd name="connsiteX76" fmla="*/ 3220357 w 5799930"/>
              <a:gd name="connsiteY76" fmla="*/ 2498271 h 2603552"/>
              <a:gd name="connsiteX77" fmla="*/ 3385457 w 5799930"/>
              <a:gd name="connsiteY77" fmla="*/ 2483757 h 2603552"/>
              <a:gd name="connsiteX78" fmla="*/ 3403600 w 5799930"/>
              <a:gd name="connsiteY78" fmla="*/ 2469243 h 2603552"/>
              <a:gd name="connsiteX79" fmla="*/ 3474357 w 5799930"/>
              <a:gd name="connsiteY79" fmla="*/ 2505528 h 2603552"/>
              <a:gd name="connsiteX80" fmla="*/ 3517900 w 5799930"/>
              <a:gd name="connsiteY80" fmla="*/ 2452914 h 2603552"/>
              <a:gd name="connsiteX81" fmla="*/ 3601357 w 5799930"/>
              <a:gd name="connsiteY81" fmla="*/ 2438400 h 2603552"/>
              <a:gd name="connsiteX82" fmla="*/ 3673928 w 5799930"/>
              <a:gd name="connsiteY82" fmla="*/ 2436585 h 2603552"/>
              <a:gd name="connsiteX83" fmla="*/ 3722914 w 5799930"/>
              <a:gd name="connsiteY83" fmla="*/ 2394857 h 2603552"/>
              <a:gd name="connsiteX84" fmla="*/ 3895271 w 5799930"/>
              <a:gd name="connsiteY84" fmla="*/ 2291443 h 2603552"/>
              <a:gd name="connsiteX85" fmla="*/ 4011385 w 5799930"/>
              <a:gd name="connsiteY85" fmla="*/ 2177143 h 2603552"/>
              <a:gd name="connsiteX86" fmla="*/ 4054928 w 5799930"/>
              <a:gd name="connsiteY86" fmla="*/ 2148114 h 2603552"/>
              <a:gd name="connsiteX87" fmla="*/ 4185557 w 5799930"/>
              <a:gd name="connsiteY87" fmla="*/ 2162628 h 2603552"/>
              <a:gd name="connsiteX88" fmla="*/ 4272642 w 5799930"/>
              <a:gd name="connsiteY88" fmla="*/ 2177143 h 2603552"/>
              <a:gd name="connsiteX89" fmla="*/ 4519385 w 5799930"/>
              <a:gd name="connsiteY89" fmla="*/ 2162628 h 2603552"/>
              <a:gd name="connsiteX90" fmla="*/ 4562928 w 5799930"/>
              <a:gd name="connsiteY90" fmla="*/ 2133600 h 2603552"/>
              <a:gd name="connsiteX91" fmla="*/ 4635500 w 5799930"/>
              <a:gd name="connsiteY91" fmla="*/ 2061028 h 2603552"/>
              <a:gd name="connsiteX92" fmla="*/ 4693557 w 5799930"/>
              <a:gd name="connsiteY92" fmla="*/ 1973943 h 2603552"/>
              <a:gd name="connsiteX93" fmla="*/ 4693557 w 5799930"/>
              <a:gd name="connsiteY93" fmla="*/ 1973943 h 2603552"/>
              <a:gd name="connsiteX94" fmla="*/ 4824185 w 5799930"/>
              <a:gd name="connsiteY94" fmla="*/ 1944914 h 2603552"/>
              <a:gd name="connsiteX95" fmla="*/ 4983842 w 5799930"/>
              <a:gd name="connsiteY95" fmla="*/ 1930400 h 2603552"/>
              <a:gd name="connsiteX96" fmla="*/ 5027385 w 5799930"/>
              <a:gd name="connsiteY96" fmla="*/ 1901371 h 2603552"/>
              <a:gd name="connsiteX97" fmla="*/ 5070928 w 5799930"/>
              <a:gd name="connsiteY97" fmla="*/ 1886857 h 2603552"/>
              <a:gd name="connsiteX98" fmla="*/ 5158014 w 5799930"/>
              <a:gd name="connsiteY98" fmla="*/ 1828800 h 2603552"/>
              <a:gd name="connsiteX99" fmla="*/ 5172528 w 5799930"/>
              <a:gd name="connsiteY99" fmla="*/ 1785257 h 2603552"/>
              <a:gd name="connsiteX100" fmla="*/ 5172528 w 5799930"/>
              <a:gd name="connsiteY100" fmla="*/ 1785257 h 2603552"/>
              <a:gd name="connsiteX101" fmla="*/ 5361214 w 5799930"/>
              <a:gd name="connsiteY101" fmla="*/ 1741714 h 2603552"/>
              <a:gd name="connsiteX102" fmla="*/ 5404757 w 5799930"/>
              <a:gd name="connsiteY102" fmla="*/ 1727200 h 2603552"/>
              <a:gd name="connsiteX103" fmla="*/ 5535385 w 5799930"/>
              <a:gd name="connsiteY103" fmla="*/ 1698171 h 2603552"/>
              <a:gd name="connsiteX104" fmla="*/ 5622471 w 5799930"/>
              <a:gd name="connsiteY104" fmla="*/ 1640114 h 2603552"/>
              <a:gd name="connsiteX105" fmla="*/ 5738585 w 5799930"/>
              <a:gd name="connsiteY105" fmla="*/ 1596571 h 2603552"/>
              <a:gd name="connsiteX106" fmla="*/ 5738585 w 5799930"/>
              <a:gd name="connsiteY106" fmla="*/ 1582057 h 2603552"/>
              <a:gd name="connsiteX107" fmla="*/ 5753100 w 5799930"/>
              <a:gd name="connsiteY107" fmla="*/ 1335314 h 2603552"/>
              <a:gd name="connsiteX108" fmla="*/ 5753100 w 5799930"/>
              <a:gd name="connsiteY108" fmla="*/ 1335314 h 2603552"/>
              <a:gd name="connsiteX109" fmla="*/ 5767614 w 5799930"/>
              <a:gd name="connsiteY109" fmla="*/ 1204685 h 2603552"/>
              <a:gd name="connsiteX110" fmla="*/ 5796642 w 5799930"/>
              <a:gd name="connsiteY110" fmla="*/ 1117600 h 2603552"/>
              <a:gd name="connsiteX111" fmla="*/ 5782128 w 5799930"/>
              <a:gd name="connsiteY111" fmla="*/ 986971 h 2603552"/>
              <a:gd name="connsiteX112" fmla="*/ 5636985 w 5799930"/>
              <a:gd name="connsiteY112" fmla="*/ 972457 h 2603552"/>
              <a:gd name="connsiteX113" fmla="*/ 5549900 w 5799930"/>
              <a:gd name="connsiteY113" fmla="*/ 943428 h 2603552"/>
              <a:gd name="connsiteX114" fmla="*/ 5506357 w 5799930"/>
              <a:gd name="connsiteY114" fmla="*/ 928914 h 2603552"/>
              <a:gd name="connsiteX115" fmla="*/ 5462814 w 5799930"/>
              <a:gd name="connsiteY115" fmla="*/ 914400 h 2603552"/>
              <a:gd name="connsiteX116" fmla="*/ 5433785 w 5799930"/>
              <a:gd name="connsiteY116" fmla="*/ 449943 h 2603552"/>
              <a:gd name="connsiteX117" fmla="*/ 5404757 w 5799930"/>
              <a:gd name="connsiteY117" fmla="*/ 362857 h 2603552"/>
              <a:gd name="connsiteX118" fmla="*/ 5390242 w 5799930"/>
              <a:gd name="connsiteY118" fmla="*/ 319314 h 2603552"/>
              <a:gd name="connsiteX119" fmla="*/ 5346700 w 5799930"/>
              <a:gd name="connsiteY119" fmla="*/ 275771 h 2603552"/>
              <a:gd name="connsiteX120" fmla="*/ 5288642 w 5799930"/>
              <a:gd name="connsiteY120" fmla="*/ 130628 h 2603552"/>
              <a:gd name="connsiteX121" fmla="*/ 5274128 w 5799930"/>
              <a:gd name="connsiteY121" fmla="*/ 87085 h 2603552"/>
              <a:gd name="connsiteX122" fmla="*/ 5230585 w 5799930"/>
              <a:gd name="connsiteY122" fmla="*/ 58057 h 2603552"/>
              <a:gd name="connsiteX123" fmla="*/ 5172528 w 5799930"/>
              <a:gd name="connsiteY123" fmla="*/ 0 h 2603552"/>
              <a:gd name="connsiteX124" fmla="*/ 5158014 w 5799930"/>
              <a:gd name="connsiteY124" fmla="*/ 0 h 2603552"/>
              <a:gd name="connsiteX125" fmla="*/ 4258128 w 5799930"/>
              <a:gd name="connsiteY125" fmla="*/ 29028 h 2603552"/>
              <a:gd name="connsiteX126" fmla="*/ 4214585 w 5799930"/>
              <a:gd name="connsiteY126" fmla="*/ 43543 h 2603552"/>
              <a:gd name="connsiteX127" fmla="*/ 4127500 w 5799930"/>
              <a:gd name="connsiteY127" fmla="*/ 58057 h 2603552"/>
              <a:gd name="connsiteX128" fmla="*/ 3938814 w 5799930"/>
              <a:gd name="connsiteY128" fmla="*/ 87085 h 2603552"/>
              <a:gd name="connsiteX129" fmla="*/ 3880757 w 5799930"/>
              <a:gd name="connsiteY129" fmla="*/ 101600 h 2603552"/>
              <a:gd name="connsiteX130" fmla="*/ 3837214 w 5799930"/>
              <a:gd name="connsiteY130" fmla="*/ 116114 h 2603552"/>
              <a:gd name="connsiteX131" fmla="*/ 3692071 w 5799930"/>
              <a:gd name="connsiteY131" fmla="*/ 130628 h 2603552"/>
              <a:gd name="connsiteX132" fmla="*/ 3575957 w 5799930"/>
              <a:gd name="connsiteY132" fmla="*/ 159657 h 2603552"/>
              <a:gd name="connsiteX133" fmla="*/ 3488871 w 5799930"/>
              <a:gd name="connsiteY133" fmla="*/ 203200 h 2603552"/>
              <a:gd name="connsiteX134" fmla="*/ 3503385 w 5799930"/>
              <a:gd name="connsiteY134" fmla="*/ 159657 h 2603552"/>
              <a:gd name="connsiteX0" fmla="*/ 3503385 w 5799930"/>
              <a:gd name="connsiteY0" fmla="*/ 159657 h 2603552"/>
              <a:gd name="connsiteX1" fmla="*/ 3503385 w 5799930"/>
              <a:gd name="connsiteY1" fmla="*/ 159657 h 2603552"/>
              <a:gd name="connsiteX2" fmla="*/ 3387271 w 5799930"/>
              <a:gd name="connsiteY2" fmla="*/ 319314 h 2603552"/>
              <a:gd name="connsiteX3" fmla="*/ 3358242 w 5799930"/>
              <a:gd name="connsiteY3" fmla="*/ 362857 h 2603552"/>
              <a:gd name="connsiteX4" fmla="*/ 3256642 w 5799930"/>
              <a:gd name="connsiteY4" fmla="*/ 464457 h 2603552"/>
              <a:gd name="connsiteX5" fmla="*/ 3213100 w 5799930"/>
              <a:gd name="connsiteY5" fmla="*/ 493485 h 2603552"/>
              <a:gd name="connsiteX6" fmla="*/ 3009900 w 5799930"/>
              <a:gd name="connsiteY6" fmla="*/ 508000 h 2603552"/>
              <a:gd name="connsiteX7" fmla="*/ 2966357 w 5799930"/>
              <a:gd name="connsiteY7" fmla="*/ 522514 h 2603552"/>
              <a:gd name="connsiteX8" fmla="*/ 2922814 w 5799930"/>
              <a:gd name="connsiteY8" fmla="*/ 551543 h 2603552"/>
              <a:gd name="connsiteX9" fmla="*/ 2661557 w 5799930"/>
              <a:gd name="connsiteY9" fmla="*/ 566057 h 2603552"/>
              <a:gd name="connsiteX10" fmla="*/ 2530928 w 5799930"/>
              <a:gd name="connsiteY10" fmla="*/ 624114 h 2603552"/>
              <a:gd name="connsiteX11" fmla="*/ 2487385 w 5799930"/>
              <a:gd name="connsiteY11" fmla="*/ 638628 h 2603552"/>
              <a:gd name="connsiteX12" fmla="*/ 2414814 w 5799930"/>
              <a:gd name="connsiteY12" fmla="*/ 711200 h 2603552"/>
              <a:gd name="connsiteX13" fmla="*/ 2385785 w 5799930"/>
              <a:gd name="connsiteY13" fmla="*/ 754743 h 2603552"/>
              <a:gd name="connsiteX14" fmla="*/ 2342242 w 5799930"/>
              <a:gd name="connsiteY14" fmla="*/ 694871 h 2603552"/>
              <a:gd name="connsiteX15" fmla="*/ 2298700 w 5799930"/>
              <a:gd name="connsiteY15" fmla="*/ 827314 h 2603552"/>
              <a:gd name="connsiteX16" fmla="*/ 2280557 w 5799930"/>
              <a:gd name="connsiteY16" fmla="*/ 771071 h 2603552"/>
              <a:gd name="connsiteX17" fmla="*/ 2267857 w 5799930"/>
              <a:gd name="connsiteY17" fmla="*/ 769257 h 2603552"/>
              <a:gd name="connsiteX18" fmla="*/ 2168071 w 5799930"/>
              <a:gd name="connsiteY18" fmla="*/ 769257 h 2603552"/>
              <a:gd name="connsiteX19" fmla="*/ 2066471 w 5799930"/>
              <a:gd name="connsiteY19" fmla="*/ 754743 h 2603552"/>
              <a:gd name="connsiteX20" fmla="*/ 1572985 w 5799930"/>
              <a:gd name="connsiteY20" fmla="*/ 769257 h 2603552"/>
              <a:gd name="connsiteX21" fmla="*/ 1500414 w 5799930"/>
              <a:gd name="connsiteY21" fmla="*/ 841828 h 2603552"/>
              <a:gd name="connsiteX22" fmla="*/ 1456871 w 5799930"/>
              <a:gd name="connsiteY22" fmla="*/ 885371 h 2603552"/>
              <a:gd name="connsiteX23" fmla="*/ 1427842 w 5799930"/>
              <a:gd name="connsiteY23" fmla="*/ 928914 h 2603552"/>
              <a:gd name="connsiteX24" fmla="*/ 1340757 w 5799930"/>
              <a:gd name="connsiteY24" fmla="*/ 957943 h 2603552"/>
              <a:gd name="connsiteX25" fmla="*/ 1253671 w 5799930"/>
              <a:gd name="connsiteY25" fmla="*/ 986971 h 2603552"/>
              <a:gd name="connsiteX26" fmla="*/ 1210128 w 5799930"/>
              <a:gd name="connsiteY26" fmla="*/ 1001485 h 2603552"/>
              <a:gd name="connsiteX27" fmla="*/ 1123042 w 5799930"/>
              <a:gd name="connsiteY27" fmla="*/ 1016000 h 2603552"/>
              <a:gd name="connsiteX28" fmla="*/ 919842 w 5799930"/>
              <a:gd name="connsiteY28" fmla="*/ 1045028 h 2603552"/>
              <a:gd name="connsiteX29" fmla="*/ 876300 w 5799930"/>
              <a:gd name="connsiteY29" fmla="*/ 1059543 h 2603552"/>
              <a:gd name="connsiteX30" fmla="*/ 861785 w 5799930"/>
              <a:gd name="connsiteY30" fmla="*/ 1103085 h 2603552"/>
              <a:gd name="connsiteX31" fmla="*/ 803728 w 5799930"/>
              <a:gd name="connsiteY31" fmla="*/ 1117600 h 2603552"/>
              <a:gd name="connsiteX32" fmla="*/ 760185 w 5799930"/>
              <a:gd name="connsiteY32" fmla="*/ 1132114 h 2603552"/>
              <a:gd name="connsiteX33" fmla="*/ 673100 w 5799930"/>
              <a:gd name="connsiteY33" fmla="*/ 1175657 h 2603552"/>
              <a:gd name="connsiteX34" fmla="*/ 586014 w 5799930"/>
              <a:gd name="connsiteY34" fmla="*/ 1248228 h 2603552"/>
              <a:gd name="connsiteX35" fmla="*/ 527957 w 5799930"/>
              <a:gd name="connsiteY35" fmla="*/ 1277257 h 2603552"/>
              <a:gd name="connsiteX36" fmla="*/ 484414 w 5799930"/>
              <a:gd name="connsiteY36" fmla="*/ 1306285 h 2603552"/>
              <a:gd name="connsiteX37" fmla="*/ 440871 w 5799930"/>
              <a:gd name="connsiteY37" fmla="*/ 1320800 h 2603552"/>
              <a:gd name="connsiteX38" fmla="*/ 353785 w 5799930"/>
              <a:gd name="connsiteY38" fmla="*/ 1378857 h 2603552"/>
              <a:gd name="connsiteX39" fmla="*/ 310242 w 5799930"/>
              <a:gd name="connsiteY39" fmla="*/ 1407885 h 2603552"/>
              <a:gd name="connsiteX40" fmla="*/ 266700 w 5799930"/>
              <a:gd name="connsiteY40" fmla="*/ 1436914 h 2603552"/>
              <a:gd name="connsiteX41" fmla="*/ 179614 w 5799930"/>
              <a:gd name="connsiteY41" fmla="*/ 1567543 h 2603552"/>
              <a:gd name="connsiteX42" fmla="*/ 150585 w 5799930"/>
              <a:gd name="connsiteY42" fmla="*/ 1560285 h 2603552"/>
              <a:gd name="connsiteX43" fmla="*/ 72571 w 5799930"/>
              <a:gd name="connsiteY43" fmla="*/ 1578428 h 2603552"/>
              <a:gd name="connsiteX44" fmla="*/ 0 w 5799930"/>
              <a:gd name="connsiteY44" fmla="*/ 1785257 h 2603552"/>
              <a:gd name="connsiteX45" fmla="*/ 96157 w 5799930"/>
              <a:gd name="connsiteY45" fmla="*/ 1941285 h 2603552"/>
              <a:gd name="connsiteX46" fmla="*/ 165100 w 5799930"/>
              <a:gd name="connsiteY46" fmla="*/ 2002971 h 2603552"/>
              <a:gd name="connsiteX47" fmla="*/ 154214 w 5799930"/>
              <a:gd name="connsiteY47" fmla="*/ 2071914 h 2603552"/>
              <a:gd name="connsiteX48" fmla="*/ 223157 w 5799930"/>
              <a:gd name="connsiteY48" fmla="*/ 2075543 h 2603552"/>
              <a:gd name="connsiteX49" fmla="*/ 252185 w 5799930"/>
              <a:gd name="connsiteY49" fmla="*/ 2119085 h 2603552"/>
              <a:gd name="connsiteX50" fmla="*/ 339271 w 5799930"/>
              <a:gd name="connsiteY50" fmla="*/ 2162628 h 2603552"/>
              <a:gd name="connsiteX51" fmla="*/ 426357 w 5799930"/>
              <a:gd name="connsiteY51" fmla="*/ 2235200 h 2603552"/>
              <a:gd name="connsiteX52" fmla="*/ 469900 w 5799930"/>
              <a:gd name="connsiteY52" fmla="*/ 2278743 h 2603552"/>
              <a:gd name="connsiteX53" fmla="*/ 513442 w 5799930"/>
              <a:gd name="connsiteY53" fmla="*/ 2293257 h 2603552"/>
              <a:gd name="connsiteX54" fmla="*/ 556985 w 5799930"/>
              <a:gd name="connsiteY54" fmla="*/ 2322285 h 2603552"/>
              <a:gd name="connsiteX55" fmla="*/ 649514 w 5799930"/>
              <a:gd name="connsiteY55" fmla="*/ 2414814 h 2603552"/>
              <a:gd name="connsiteX56" fmla="*/ 705757 w 5799930"/>
              <a:gd name="connsiteY56" fmla="*/ 2454728 h 2603552"/>
              <a:gd name="connsiteX57" fmla="*/ 711200 w 5799930"/>
              <a:gd name="connsiteY57" fmla="*/ 2427514 h 2603552"/>
              <a:gd name="connsiteX58" fmla="*/ 807357 w 5799930"/>
              <a:gd name="connsiteY58" fmla="*/ 2442028 h 2603552"/>
              <a:gd name="connsiteX59" fmla="*/ 948871 w 5799930"/>
              <a:gd name="connsiteY59" fmla="*/ 2443843 h 2603552"/>
              <a:gd name="connsiteX60" fmla="*/ 1137557 w 5799930"/>
              <a:gd name="connsiteY60" fmla="*/ 2380343 h 2603552"/>
              <a:gd name="connsiteX61" fmla="*/ 1137557 w 5799930"/>
              <a:gd name="connsiteY61" fmla="*/ 2351314 h 2603552"/>
              <a:gd name="connsiteX62" fmla="*/ 1202871 w 5799930"/>
              <a:gd name="connsiteY62" fmla="*/ 2432957 h 2603552"/>
              <a:gd name="connsiteX63" fmla="*/ 1259114 w 5799930"/>
              <a:gd name="connsiteY63" fmla="*/ 2449285 h 2603552"/>
              <a:gd name="connsiteX64" fmla="*/ 1371600 w 5799930"/>
              <a:gd name="connsiteY64" fmla="*/ 2503714 h 2603552"/>
              <a:gd name="connsiteX65" fmla="*/ 1451428 w 5799930"/>
              <a:gd name="connsiteY65" fmla="*/ 2518228 h 2603552"/>
              <a:gd name="connsiteX66" fmla="*/ 1493157 w 5799930"/>
              <a:gd name="connsiteY66" fmla="*/ 2574471 h 2603552"/>
              <a:gd name="connsiteX67" fmla="*/ 1574800 w 5799930"/>
              <a:gd name="connsiteY67" fmla="*/ 2603500 h 2603552"/>
              <a:gd name="connsiteX68" fmla="*/ 1834242 w 5799930"/>
              <a:gd name="connsiteY68" fmla="*/ 2583543 h 2603552"/>
              <a:gd name="connsiteX69" fmla="*/ 2413000 w 5799930"/>
              <a:gd name="connsiteY69" fmla="*/ 2540000 h 2603552"/>
              <a:gd name="connsiteX70" fmla="*/ 2516414 w 5799930"/>
              <a:gd name="connsiteY70" fmla="*/ 2525485 h 2603552"/>
              <a:gd name="connsiteX71" fmla="*/ 2599871 w 5799930"/>
              <a:gd name="connsiteY71" fmla="*/ 2574471 h 2603552"/>
              <a:gd name="connsiteX72" fmla="*/ 2819400 w 5799930"/>
              <a:gd name="connsiteY72" fmla="*/ 2572657 h 2603552"/>
              <a:gd name="connsiteX73" fmla="*/ 2879271 w 5799930"/>
              <a:gd name="connsiteY73" fmla="*/ 2545443 h 2603552"/>
              <a:gd name="connsiteX74" fmla="*/ 3066142 w 5799930"/>
              <a:gd name="connsiteY74" fmla="*/ 2554514 h 2603552"/>
              <a:gd name="connsiteX75" fmla="*/ 3156857 w 5799930"/>
              <a:gd name="connsiteY75" fmla="*/ 2523671 h 2603552"/>
              <a:gd name="connsiteX76" fmla="*/ 3220357 w 5799930"/>
              <a:gd name="connsiteY76" fmla="*/ 2498271 h 2603552"/>
              <a:gd name="connsiteX77" fmla="*/ 3385457 w 5799930"/>
              <a:gd name="connsiteY77" fmla="*/ 2483757 h 2603552"/>
              <a:gd name="connsiteX78" fmla="*/ 3403600 w 5799930"/>
              <a:gd name="connsiteY78" fmla="*/ 2469243 h 2603552"/>
              <a:gd name="connsiteX79" fmla="*/ 3474357 w 5799930"/>
              <a:gd name="connsiteY79" fmla="*/ 2505528 h 2603552"/>
              <a:gd name="connsiteX80" fmla="*/ 3517900 w 5799930"/>
              <a:gd name="connsiteY80" fmla="*/ 2452914 h 2603552"/>
              <a:gd name="connsiteX81" fmla="*/ 3601357 w 5799930"/>
              <a:gd name="connsiteY81" fmla="*/ 2438400 h 2603552"/>
              <a:gd name="connsiteX82" fmla="*/ 3673928 w 5799930"/>
              <a:gd name="connsiteY82" fmla="*/ 2436585 h 2603552"/>
              <a:gd name="connsiteX83" fmla="*/ 3722914 w 5799930"/>
              <a:gd name="connsiteY83" fmla="*/ 2394857 h 2603552"/>
              <a:gd name="connsiteX84" fmla="*/ 3895271 w 5799930"/>
              <a:gd name="connsiteY84" fmla="*/ 2291443 h 2603552"/>
              <a:gd name="connsiteX85" fmla="*/ 4011385 w 5799930"/>
              <a:gd name="connsiteY85" fmla="*/ 2177143 h 2603552"/>
              <a:gd name="connsiteX86" fmla="*/ 4054928 w 5799930"/>
              <a:gd name="connsiteY86" fmla="*/ 2148114 h 2603552"/>
              <a:gd name="connsiteX87" fmla="*/ 4185557 w 5799930"/>
              <a:gd name="connsiteY87" fmla="*/ 2162628 h 2603552"/>
              <a:gd name="connsiteX88" fmla="*/ 4272642 w 5799930"/>
              <a:gd name="connsiteY88" fmla="*/ 2177143 h 2603552"/>
              <a:gd name="connsiteX89" fmla="*/ 4519385 w 5799930"/>
              <a:gd name="connsiteY89" fmla="*/ 2162628 h 2603552"/>
              <a:gd name="connsiteX90" fmla="*/ 4562928 w 5799930"/>
              <a:gd name="connsiteY90" fmla="*/ 2133600 h 2603552"/>
              <a:gd name="connsiteX91" fmla="*/ 4635500 w 5799930"/>
              <a:gd name="connsiteY91" fmla="*/ 2061028 h 2603552"/>
              <a:gd name="connsiteX92" fmla="*/ 4693557 w 5799930"/>
              <a:gd name="connsiteY92" fmla="*/ 1973943 h 2603552"/>
              <a:gd name="connsiteX93" fmla="*/ 4693557 w 5799930"/>
              <a:gd name="connsiteY93" fmla="*/ 1973943 h 2603552"/>
              <a:gd name="connsiteX94" fmla="*/ 4824185 w 5799930"/>
              <a:gd name="connsiteY94" fmla="*/ 1944914 h 2603552"/>
              <a:gd name="connsiteX95" fmla="*/ 4983842 w 5799930"/>
              <a:gd name="connsiteY95" fmla="*/ 1930400 h 2603552"/>
              <a:gd name="connsiteX96" fmla="*/ 5027385 w 5799930"/>
              <a:gd name="connsiteY96" fmla="*/ 1901371 h 2603552"/>
              <a:gd name="connsiteX97" fmla="*/ 5070928 w 5799930"/>
              <a:gd name="connsiteY97" fmla="*/ 1886857 h 2603552"/>
              <a:gd name="connsiteX98" fmla="*/ 5158014 w 5799930"/>
              <a:gd name="connsiteY98" fmla="*/ 1828800 h 2603552"/>
              <a:gd name="connsiteX99" fmla="*/ 5172528 w 5799930"/>
              <a:gd name="connsiteY99" fmla="*/ 1785257 h 2603552"/>
              <a:gd name="connsiteX100" fmla="*/ 5172528 w 5799930"/>
              <a:gd name="connsiteY100" fmla="*/ 1785257 h 2603552"/>
              <a:gd name="connsiteX101" fmla="*/ 5361214 w 5799930"/>
              <a:gd name="connsiteY101" fmla="*/ 1741714 h 2603552"/>
              <a:gd name="connsiteX102" fmla="*/ 5404757 w 5799930"/>
              <a:gd name="connsiteY102" fmla="*/ 1727200 h 2603552"/>
              <a:gd name="connsiteX103" fmla="*/ 5535385 w 5799930"/>
              <a:gd name="connsiteY103" fmla="*/ 1698171 h 2603552"/>
              <a:gd name="connsiteX104" fmla="*/ 5622471 w 5799930"/>
              <a:gd name="connsiteY104" fmla="*/ 1640114 h 2603552"/>
              <a:gd name="connsiteX105" fmla="*/ 5738585 w 5799930"/>
              <a:gd name="connsiteY105" fmla="*/ 1596571 h 2603552"/>
              <a:gd name="connsiteX106" fmla="*/ 5738585 w 5799930"/>
              <a:gd name="connsiteY106" fmla="*/ 1582057 h 2603552"/>
              <a:gd name="connsiteX107" fmla="*/ 5753100 w 5799930"/>
              <a:gd name="connsiteY107" fmla="*/ 1335314 h 2603552"/>
              <a:gd name="connsiteX108" fmla="*/ 5753100 w 5799930"/>
              <a:gd name="connsiteY108" fmla="*/ 1335314 h 2603552"/>
              <a:gd name="connsiteX109" fmla="*/ 5767614 w 5799930"/>
              <a:gd name="connsiteY109" fmla="*/ 1204685 h 2603552"/>
              <a:gd name="connsiteX110" fmla="*/ 5796642 w 5799930"/>
              <a:gd name="connsiteY110" fmla="*/ 1117600 h 2603552"/>
              <a:gd name="connsiteX111" fmla="*/ 5782128 w 5799930"/>
              <a:gd name="connsiteY111" fmla="*/ 986971 h 2603552"/>
              <a:gd name="connsiteX112" fmla="*/ 5636985 w 5799930"/>
              <a:gd name="connsiteY112" fmla="*/ 972457 h 2603552"/>
              <a:gd name="connsiteX113" fmla="*/ 5549900 w 5799930"/>
              <a:gd name="connsiteY113" fmla="*/ 943428 h 2603552"/>
              <a:gd name="connsiteX114" fmla="*/ 5506357 w 5799930"/>
              <a:gd name="connsiteY114" fmla="*/ 928914 h 2603552"/>
              <a:gd name="connsiteX115" fmla="*/ 5462814 w 5799930"/>
              <a:gd name="connsiteY115" fmla="*/ 914400 h 2603552"/>
              <a:gd name="connsiteX116" fmla="*/ 5433785 w 5799930"/>
              <a:gd name="connsiteY116" fmla="*/ 449943 h 2603552"/>
              <a:gd name="connsiteX117" fmla="*/ 5404757 w 5799930"/>
              <a:gd name="connsiteY117" fmla="*/ 362857 h 2603552"/>
              <a:gd name="connsiteX118" fmla="*/ 5390242 w 5799930"/>
              <a:gd name="connsiteY118" fmla="*/ 319314 h 2603552"/>
              <a:gd name="connsiteX119" fmla="*/ 5346700 w 5799930"/>
              <a:gd name="connsiteY119" fmla="*/ 275771 h 2603552"/>
              <a:gd name="connsiteX120" fmla="*/ 5288642 w 5799930"/>
              <a:gd name="connsiteY120" fmla="*/ 130628 h 2603552"/>
              <a:gd name="connsiteX121" fmla="*/ 5274128 w 5799930"/>
              <a:gd name="connsiteY121" fmla="*/ 87085 h 2603552"/>
              <a:gd name="connsiteX122" fmla="*/ 5230585 w 5799930"/>
              <a:gd name="connsiteY122" fmla="*/ 58057 h 2603552"/>
              <a:gd name="connsiteX123" fmla="*/ 5172528 w 5799930"/>
              <a:gd name="connsiteY123" fmla="*/ 0 h 2603552"/>
              <a:gd name="connsiteX124" fmla="*/ 5158014 w 5799930"/>
              <a:gd name="connsiteY124" fmla="*/ 0 h 2603552"/>
              <a:gd name="connsiteX125" fmla="*/ 4258128 w 5799930"/>
              <a:gd name="connsiteY125" fmla="*/ 29028 h 2603552"/>
              <a:gd name="connsiteX126" fmla="*/ 4214585 w 5799930"/>
              <a:gd name="connsiteY126" fmla="*/ 43543 h 2603552"/>
              <a:gd name="connsiteX127" fmla="*/ 4127500 w 5799930"/>
              <a:gd name="connsiteY127" fmla="*/ 58057 h 2603552"/>
              <a:gd name="connsiteX128" fmla="*/ 3938814 w 5799930"/>
              <a:gd name="connsiteY128" fmla="*/ 87085 h 2603552"/>
              <a:gd name="connsiteX129" fmla="*/ 3880757 w 5799930"/>
              <a:gd name="connsiteY129" fmla="*/ 101600 h 2603552"/>
              <a:gd name="connsiteX130" fmla="*/ 3837214 w 5799930"/>
              <a:gd name="connsiteY130" fmla="*/ 116114 h 2603552"/>
              <a:gd name="connsiteX131" fmla="*/ 3692071 w 5799930"/>
              <a:gd name="connsiteY131" fmla="*/ 130628 h 2603552"/>
              <a:gd name="connsiteX132" fmla="*/ 3575957 w 5799930"/>
              <a:gd name="connsiteY132" fmla="*/ 159657 h 2603552"/>
              <a:gd name="connsiteX133" fmla="*/ 3488871 w 5799930"/>
              <a:gd name="connsiteY133" fmla="*/ 203200 h 2603552"/>
              <a:gd name="connsiteX134" fmla="*/ 3503385 w 5799930"/>
              <a:gd name="connsiteY134" fmla="*/ 159657 h 2603552"/>
              <a:gd name="connsiteX0" fmla="*/ 3503385 w 5799930"/>
              <a:gd name="connsiteY0" fmla="*/ 159657 h 2603552"/>
              <a:gd name="connsiteX1" fmla="*/ 3503385 w 5799930"/>
              <a:gd name="connsiteY1" fmla="*/ 159657 h 2603552"/>
              <a:gd name="connsiteX2" fmla="*/ 3387271 w 5799930"/>
              <a:gd name="connsiteY2" fmla="*/ 319314 h 2603552"/>
              <a:gd name="connsiteX3" fmla="*/ 3358242 w 5799930"/>
              <a:gd name="connsiteY3" fmla="*/ 362857 h 2603552"/>
              <a:gd name="connsiteX4" fmla="*/ 3256642 w 5799930"/>
              <a:gd name="connsiteY4" fmla="*/ 464457 h 2603552"/>
              <a:gd name="connsiteX5" fmla="*/ 3213100 w 5799930"/>
              <a:gd name="connsiteY5" fmla="*/ 493485 h 2603552"/>
              <a:gd name="connsiteX6" fmla="*/ 3009900 w 5799930"/>
              <a:gd name="connsiteY6" fmla="*/ 508000 h 2603552"/>
              <a:gd name="connsiteX7" fmla="*/ 2966357 w 5799930"/>
              <a:gd name="connsiteY7" fmla="*/ 522514 h 2603552"/>
              <a:gd name="connsiteX8" fmla="*/ 2922814 w 5799930"/>
              <a:gd name="connsiteY8" fmla="*/ 551543 h 2603552"/>
              <a:gd name="connsiteX9" fmla="*/ 2661557 w 5799930"/>
              <a:gd name="connsiteY9" fmla="*/ 566057 h 2603552"/>
              <a:gd name="connsiteX10" fmla="*/ 2530928 w 5799930"/>
              <a:gd name="connsiteY10" fmla="*/ 624114 h 2603552"/>
              <a:gd name="connsiteX11" fmla="*/ 2487385 w 5799930"/>
              <a:gd name="connsiteY11" fmla="*/ 638628 h 2603552"/>
              <a:gd name="connsiteX12" fmla="*/ 2414814 w 5799930"/>
              <a:gd name="connsiteY12" fmla="*/ 711200 h 2603552"/>
              <a:gd name="connsiteX13" fmla="*/ 2385785 w 5799930"/>
              <a:gd name="connsiteY13" fmla="*/ 754743 h 2603552"/>
              <a:gd name="connsiteX14" fmla="*/ 2342242 w 5799930"/>
              <a:gd name="connsiteY14" fmla="*/ 694871 h 2603552"/>
              <a:gd name="connsiteX15" fmla="*/ 2298700 w 5799930"/>
              <a:gd name="connsiteY15" fmla="*/ 827314 h 2603552"/>
              <a:gd name="connsiteX16" fmla="*/ 2280557 w 5799930"/>
              <a:gd name="connsiteY16" fmla="*/ 771071 h 2603552"/>
              <a:gd name="connsiteX17" fmla="*/ 2280557 w 5799930"/>
              <a:gd name="connsiteY17" fmla="*/ 731157 h 2603552"/>
              <a:gd name="connsiteX18" fmla="*/ 2168071 w 5799930"/>
              <a:gd name="connsiteY18" fmla="*/ 769257 h 2603552"/>
              <a:gd name="connsiteX19" fmla="*/ 2066471 w 5799930"/>
              <a:gd name="connsiteY19" fmla="*/ 754743 h 2603552"/>
              <a:gd name="connsiteX20" fmla="*/ 1572985 w 5799930"/>
              <a:gd name="connsiteY20" fmla="*/ 769257 h 2603552"/>
              <a:gd name="connsiteX21" fmla="*/ 1500414 w 5799930"/>
              <a:gd name="connsiteY21" fmla="*/ 841828 h 2603552"/>
              <a:gd name="connsiteX22" fmla="*/ 1456871 w 5799930"/>
              <a:gd name="connsiteY22" fmla="*/ 885371 h 2603552"/>
              <a:gd name="connsiteX23" fmla="*/ 1427842 w 5799930"/>
              <a:gd name="connsiteY23" fmla="*/ 928914 h 2603552"/>
              <a:gd name="connsiteX24" fmla="*/ 1340757 w 5799930"/>
              <a:gd name="connsiteY24" fmla="*/ 957943 h 2603552"/>
              <a:gd name="connsiteX25" fmla="*/ 1253671 w 5799930"/>
              <a:gd name="connsiteY25" fmla="*/ 986971 h 2603552"/>
              <a:gd name="connsiteX26" fmla="*/ 1210128 w 5799930"/>
              <a:gd name="connsiteY26" fmla="*/ 1001485 h 2603552"/>
              <a:gd name="connsiteX27" fmla="*/ 1123042 w 5799930"/>
              <a:gd name="connsiteY27" fmla="*/ 1016000 h 2603552"/>
              <a:gd name="connsiteX28" fmla="*/ 919842 w 5799930"/>
              <a:gd name="connsiteY28" fmla="*/ 1045028 h 2603552"/>
              <a:gd name="connsiteX29" fmla="*/ 876300 w 5799930"/>
              <a:gd name="connsiteY29" fmla="*/ 1059543 h 2603552"/>
              <a:gd name="connsiteX30" fmla="*/ 861785 w 5799930"/>
              <a:gd name="connsiteY30" fmla="*/ 1103085 h 2603552"/>
              <a:gd name="connsiteX31" fmla="*/ 803728 w 5799930"/>
              <a:gd name="connsiteY31" fmla="*/ 1117600 h 2603552"/>
              <a:gd name="connsiteX32" fmla="*/ 760185 w 5799930"/>
              <a:gd name="connsiteY32" fmla="*/ 1132114 h 2603552"/>
              <a:gd name="connsiteX33" fmla="*/ 673100 w 5799930"/>
              <a:gd name="connsiteY33" fmla="*/ 1175657 h 2603552"/>
              <a:gd name="connsiteX34" fmla="*/ 586014 w 5799930"/>
              <a:gd name="connsiteY34" fmla="*/ 1248228 h 2603552"/>
              <a:gd name="connsiteX35" fmla="*/ 527957 w 5799930"/>
              <a:gd name="connsiteY35" fmla="*/ 1277257 h 2603552"/>
              <a:gd name="connsiteX36" fmla="*/ 484414 w 5799930"/>
              <a:gd name="connsiteY36" fmla="*/ 1306285 h 2603552"/>
              <a:gd name="connsiteX37" fmla="*/ 440871 w 5799930"/>
              <a:gd name="connsiteY37" fmla="*/ 1320800 h 2603552"/>
              <a:gd name="connsiteX38" fmla="*/ 353785 w 5799930"/>
              <a:gd name="connsiteY38" fmla="*/ 1378857 h 2603552"/>
              <a:gd name="connsiteX39" fmla="*/ 310242 w 5799930"/>
              <a:gd name="connsiteY39" fmla="*/ 1407885 h 2603552"/>
              <a:gd name="connsiteX40" fmla="*/ 266700 w 5799930"/>
              <a:gd name="connsiteY40" fmla="*/ 1436914 h 2603552"/>
              <a:gd name="connsiteX41" fmla="*/ 179614 w 5799930"/>
              <a:gd name="connsiteY41" fmla="*/ 1567543 h 2603552"/>
              <a:gd name="connsiteX42" fmla="*/ 150585 w 5799930"/>
              <a:gd name="connsiteY42" fmla="*/ 1560285 h 2603552"/>
              <a:gd name="connsiteX43" fmla="*/ 72571 w 5799930"/>
              <a:gd name="connsiteY43" fmla="*/ 1578428 h 2603552"/>
              <a:gd name="connsiteX44" fmla="*/ 0 w 5799930"/>
              <a:gd name="connsiteY44" fmla="*/ 1785257 h 2603552"/>
              <a:gd name="connsiteX45" fmla="*/ 96157 w 5799930"/>
              <a:gd name="connsiteY45" fmla="*/ 1941285 h 2603552"/>
              <a:gd name="connsiteX46" fmla="*/ 165100 w 5799930"/>
              <a:gd name="connsiteY46" fmla="*/ 2002971 h 2603552"/>
              <a:gd name="connsiteX47" fmla="*/ 154214 w 5799930"/>
              <a:gd name="connsiteY47" fmla="*/ 2071914 h 2603552"/>
              <a:gd name="connsiteX48" fmla="*/ 223157 w 5799930"/>
              <a:gd name="connsiteY48" fmla="*/ 2075543 h 2603552"/>
              <a:gd name="connsiteX49" fmla="*/ 252185 w 5799930"/>
              <a:gd name="connsiteY49" fmla="*/ 2119085 h 2603552"/>
              <a:gd name="connsiteX50" fmla="*/ 339271 w 5799930"/>
              <a:gd name="connsiteY50" fmla="*/ 2162628 h 2603552"/>
              <a:gd name="connsiteX51" fmla="*/ 426357 w 5799930"/>
              <a:gd name="connsiteY51" fmla="*/ 2235200 h 2603552"/>
              <a:gd name="connsiteX52" fmla="*/ 469900 w 5799930"/>
              <a:gd name="connsiteY52" fmla="*/ 2278743 h 2603552"/>
              <a:gd name="connsiteX53" fmla="*/ 513442 w 5799930"/>
              <a:gd name="connsiteY53" fmla="*/ 2293257 h 2603552"/>
              <a:gd name="connsiteX54" fmla="*/ 556985 w 5799930"/>
              <a:gd name="connsiteY54" fmla="*/ 2322285 h 2603552"/>
              <a:gd name="connsiteX55" fmla="*/ 649514 w 5799930"/>
              <a:gd name="connsiteY55" fmla="*/ 2414814 h 2603552"/>
              <a:gd name="connsiteX56" fmla="*/ 705757 w 5799930"/>
              <a:gd name="connsiteY56" fmla="*/ 2454728 h 2603552"/>
              <a:gd name="connsiteX57" fmla="*/ 711200 w 5799930"/>
              <a:gd name="connsiteY57" fmla="*/ 2427514 h 2603552"/>
              <a:gd name="connsiteX58" fmla="*/ 807357 w 5799930"/>
              <a:gd name="connsiteY58" fmla="*/ 2442028 h 2603552"/>
              <a:gd name="connsiteX59" fmla="*/ 948871 w 5799930"/>
              <a:gd name="connsiteY59" fmla="*/ 2443843 h 2603552"/>
              <a:gd name="connsiteX60" fmla="*/ 1137557 w 5799930"/>
              <a:gd name="connsiteY60" fmla="*/ 2380343 h 2603552"/>
              <a:gd name="connsiteX61" fmla="*/ 1137557 w 5799930"/>
              <a:gd name="connsiteY61" fmla="*/ 2351314 h 2603552"/>
              <a:gd name="connsiteX62" fmla="*/ 1202871 w 5799930"/>
              <a:gd name="connsiteY62" fmla="*/ 2432957 h 2603552"/>
              <a:gd name="connsiteX63" fmla="*/ 1259114 w 5799930"/>
              <a:gd name="connsiteY63" fmla="*/ 2449285 h 2603552"/>
              <a:gd name="connsiteX64" fmla="*/ 1371600 w 5799930"/>
              <a:gd name="connsiteY64" fmla="*/ 2503714 h 2603552"/>
              <a:gd name="connsiteX65" fmla="*/ 1451428 w 5799930"/>
              <a:gd name="connsiteY65" fmla="*/ 2518228 h 2603552"/>
              <a:gd name="connsiteX66" fmla="*/ 1493157 w 5799930"/>
              <a:gd name="connsiteY66" fmla="*/ 2574471 h 2603552"/>
              <a:gd name="connsiteX67" fmla="*/ 1574800 w 5799930"/>
              <a:gd name="connsiteY67" fmla="*/ 2603500 h 2603552"/>
              <a:gd name="connsiteX68" fmla="*/ 1834242 w 5799930"/>
              <a:gd name="connsiteY68" fmla="*/ 2583543 h 2603552"/>
              <a:gd name="connsiteX69" fmla="*/ 2413000 w 5799930"/>
              <a:gd name="connsiteY69" fmla="*/ 2540000 h 2603552"/>
              <a:gd name="connsiteX70" fmla="*/ 2516414 w 5799930"/>
              <a:gd name="connsiteY70" fmla="*/ 2525485 h 2603552"/>
              <a:gd name="connsiteX71" fmla="*/ 2599871 w 5799930"/>
              <a:gd name="connsiteY71" fmla="*/ 2574471 h 2603552"/>
              <a:gd name="connsiteX72" fmla="*/ 2819400 w 5799930"/>
              <a:gd name="connsiteY72" fmla="*/ 2572657 h 2603552"/>
              <a:gd name="connsiteX73" fmla="*/ 2879271 w 5799930"/>
              <a:gd name="connsiteY73" fmla="*/ 2545443 h 2603552"/>
              <a:gd name="connsiteX74" fmla="*/ 3066142 w 5799930"/>
              <a:gd name="connsiteY74" fmla="*/ 2554514 h 2603552"/>
              <a:gd name="connsiteX75" fmla="*/ 3156857 w 5799930"/>
              <a:gd name="connsiteY75" fmla="*/ 2523671 h 2603552"/>
              <a:gd name="connsiteX76" fmla="*/ 3220357 w 5799930"/>
              <a:gd name="connsiteY76" fmla="*/ 2498271 h 2603552"/>
              <a:gd name="connsiteX77" fmla="*/ 3385457 w 5799930"/>
              <a:gd name="connsiteY77" fmla="*/ 2483757 h 2603552"/>
              <a:gd name="connsiteX78" fmla="*/ 3403600 w 5799930"/>
              <a:gd name="connsiteY78" fmla="*/ 2469243 h 2603552"/>
              <a:gd name="connsiteX79" fmla="*/ 3474357 w 5799930"/>
              <a:gd name="connsiteY79" fmla="*/ 2505528 h 2603552"/>
              <a:gd name="connsiteX80" fmla="*/ 3517900 w 5799930"/>
              <a:gd name="connsiteY80" fmla="*/ 2452914 h 2603552"/>
              <a:gd name="connsiteX81" fmla="*/ 3601357 w 5799930"/>
              <a:gd name="connsiteY81" fmla="*/ 2438400 h 2603552"/>
              <a:gd name="connsiteX82" fmla="*/ 3673928 w 5799930"/>
              <a:gd name="connsiteY82" fmla="*/ 2436585 h 2603552"/>
              <a:gd name="connsiteX83" fmla="*/ 3722914 w 5799930"/>
              <a:gd name="connsiteY83" fmla="*/ 2394857 h 2603552"/>
              <a:gd name="connsiteX84" fmla="*/ 3895271 w 5799930"/>
              <a:gd name="connsiteY84" fmla="*/ 2291443 h 2603552"/>
              <a:gd name="connsiteX85" fmla="*/ 4011385 w 5799930"/>
              <a:gd name="connsiteY85" fmla="*/ 2177143 h 2603552"/>
              <a:gd name="connsiteX86" fmla="*/ 4054928 w 5799930"/>
              <a:gd name="connsiteY86" fmla="*/ 2148114 h 2603552"/>
              <a:gd name="connsiteX87" fmla="*/ 4185557 w 5799930"/>
              <a:gd name="connsiteY87" fmla="*/ 2162628 h 2603552"/>
              <a:gd name="connsiteX88" fmla="*/ 4272642 w 5799930"/>
              <a:gd name="connsiteY88" fmla="*/ 2177143 h 2603552"/>
              <a:gd name="connsiteX89" fmla="*/ 4519385 w 5799930"/>
              <a:gd name="connsiteY89" fmla="*/ 2162628 h 2603552"/>
              <a:gd name="connsiteX90" fmla="*/ 4562928 w 5799930"/>
              <a:gd name="connsiteY90" fmla="*/ 2133600 h 2603552"/>
              <a:gd name="connsiteX91" fmla="*/ 4635500 w 5799930"/>
              <a:gd name="connsiteY91" fmla="*/ 2061028 h 2603552"/>
              <a:gd name="connsiteX92" fmla="*/ 4693557 w 5799930"/>
              <a:gd name="connsiteY92" fmla="*/ 1973943 h 2603552"/>
              <a:gd name="connsiteX93" fmla="*/ 4693557 w 5799930"/>
              <a:gd name="connsiteY93" fmla="*/ 1973943 h 2603552"/>
              <a:gd name="connsiteX94" fmla="*/ 4824185 w 5799930"/>
              <a:gd name="connsiteY94" fmla="*/ 1944914 h 2603552"/>
              <a:gd name="connsiteX95" fmla="*/ 4983842 w 5799930"/>
              <a:gd name="connsiteY95" fmla="*/ 1930400 h 2603552"/>
              <a:gd name="connsiteX96" fmla="*/ 5027385 w 5799930"/>
              <a:gd name="connsiteY96" fmla="*/ 1901371 h 2603552"/>
              <a:gd name="connsiteX97" fmla="*/ 5070928 w 5799930"/>
              <a:gd name="connsiteY97" fmla="*/ 1886857 h 2603552"/>
              <a:gd name="connsiteX98" fmla="*/ 5158014 w 5799930"/>
              <a:gd name="connsiteY98" fmla="*/ 1828800 h 2603552"/>
              <a:gd name="connsiteX99" fmla="*/ 5172528 w 5799930"/>
              <a:gd name="connsiteY99" fmla="*/ 1785257 h 2603552"/>
              <a:gd name="connsiteX100" fmla="*/ 5172528 w 5799930"/>
              <a:gd name="connsiteY100" fmla="*/ 1785257 h 2603552"/>
              <a:gd name="connsiteX101" fmla="*/ 5361214 w 5799930"/>
              <a:gd name="connsiteY101" fmla="*/ 1741714 h 2603552"/>
              <a:gd name="connsiteX102" fmla="*/ 5404757 w 5799930"/>
              <a:gd name="connsiteY102" fmla="*/ 1727200 h 2603552"/>
              <a:gd name="connsiteX103" fmla="*/ 5535385 w 5799930"/>
              <a:gd name="connsiteY103" fmla="*/ 1698171 h 2603552"/>
              <a:gd name="connsiteX104" fmla="*/ 5622471 w 5799930"/>
              <a:gd name="connsiteY104" fmla="*/ 1640114 h 2603552"/>
              <a:gd name="connsiteX105" fmla="*/ 5738585 w 5799930"/>
              <a:gd name="connsiteY105" fmla="*/ 1596571 h 2603552"/>
              <a:gd name="connsiteX106" fmla="*/ 5738585 w 5799930"/>
              <a:gd name="connsiteY106" fmla="*/ 1582057 h 2603552"/>
              <a:gd name="connsiteX107" fmla="*/ 5753100 w 5799930"/>
              <a:gd name="connsiteY107" fmla="*/ 1335314 h 2603552"/>
              <a:gd name="connsiteX108" fmla="*/ 5753100 w 5799930"/>
              <a:gd name="connsiteY108" fmla="*/ 1335314 h 2603552"/>
              <a:gd name="connsiteX109" fmla="*/ 5767614 w 5799930"/>
              <a:gd name="connsiteY109" fmla="*/ 1204685 h 2603552"/>
              <a:gd name="connsiteX110" fmla="*/ 5796642 w 5799930"/>
              <a:gd name="connsiteY110" fmla="*/ 1117600 h 2603552"/>
              <a:gd name="connsiteX111" fmla="*/ 5782128 w 5799930"/>
              <a:gd name="connsiteY111" fmla="*/ 986971 h 2603552"/>
              <a:gd name="connsiteX112" fmla="*/ 5636985 w 5799930"/>
              <a:gd name="connsiteY112" fmla="*/ 972457 h 2603552"/>
              <a:gd name="connsiteX113" fmla="*/ 5549900 w 5799930"/>
              <a:gd name="connsiteY113" fmla="*/ 943428 h 2603552"/>
              <a:gd name="connsiteX114" fmla="*/ 5506357 w 5799930"/>
              <a:gd name="connsiteY114" fmla="*/ 928914 h 2603552"/>
              <a:gd name="connsiteX115" fmla="*/ 5462814 w 5799930"/>
              <a:gd name="connsiteY115" fmla="*/ 914400 h 2603552"/>
              <a:gd name="connsiteX116" fmla="*/ 5433785 w 5799930"/>
              <a:gd name="connsiteY116" fmla="*/ 449943 h 2603552"/>
              <a:gd name="connsiteX117" fmla="*/ 5404757 w 5799930"/>
              <a:gd name="connsiteY117" fmla="*/ 362857 h 2603552"/>
              <a:gd name="connsiteX118" fmla="*/ 5390242 w 5799930"/>
              <a:gd name="connsiteY118" fmla="*/ 319314 h 2603552"/>
              <a:gd name="connsiteX119" fmla="*/ 5346700 w 5799930"/>
              <a:gd name="connsiteY119" fmla="*/ 275771 h 2603552"/>
              <a:gd name="connsiteX120" fmla="*/ 5288642 w 5799930"/>
              <a:gd name="connsiteY120" fmla="*/ 130628 h 2603552"/>
              <a:gd name="connsiteX121" fmla="*/ 5274128 w 5799930"/>
              <a:gd name="connsiteY121" fmla="*/ 87085 h 2603552"/>
              <a:gd name="connsiteX122" fmla="*/ 5230585 w 5799930"/>
              <a:gd name="connsiteY122" fmla="*/ 58057 h 2603552"/>
              <a:gd name="connsiteX123" fmla="*/ 5172528 w 5799930"/>
              <a:gd name="connsiteY123" fmla="*/ 0 h 2603552"/>
              <a:gd name="connsiteX124" fmla="*/ 5158014 w 5799930"/>
              <a:gd name="connsiteY124" fmla="*/ 0 h 2603552"/>
              <a:gd name="connsiteX125" fmla="*/ 4258128 w 5799930"/>
              <a:gd name="connsiteY125" fmla="*/ 29028 h 2603552"/>
              <a:gd name="connsiteX126" fmla="*/ 4214585 w 5799930"/>
              <a:gd name="connsiteY126" fmla="*/ 43543 h 2603552"/>
              <a:gd name="connsiteX127" fmla="*/ 4127500 w 5799930"/>
              <a:gd name="connsiteY127" fmla="*/ 58057 h 2603552"/>
              <a:gd name="connsiteX128" fmla="*/ 3938814 w 5799930"/>
              <a:gd name="connsiteY128" fmla="*/ 87085 h 2603552"/>
              <a:gd name="connsiteX129" fmla="*/ 3880757 w 5799930"/>
              <a:gd name="connsiteY129" fmla="*/ 101600 h 2603552"/>
              <a:gd name="connsiteX130" fmla="*/ 3837214 w 5799930"/>
              <a:gd name="connsiteY130" fmla="*/ 116114 h 2603552"/>
              <a:gd name="connsiteX131" fmla="*/ 3692071 w 5799930"/>
              <a:gd name="connsiteY131" fmla="*/ 130628 h 2603552"/>
              <a:gd name="connsiteX132" fmla="*/ 3575957 w 5799930"/>
              <a:gd name="connsiteY132" fmla="*/ 159657 h 2603552"/>
              <a:gd name="connsiteX133" fmla="*/ 3488871 w 5799930"/>
              <a:gd name="connsiteY133" fmla="*/ 203200 h 2603552"/>
              <a:gd name="connsiteX134" fmla="*/ 3503385 w 5799930"/>
              <a:gd name="connsiteY134" fmla="*/ 159657 h 2603552"/>
              <a:gd name="connsiteX0" fmla="*/ 3503385 w 5799930"/>
              <a:gd name="connsiteY0" fmla="*/ 159657 h 2603552"/>
              <a:gd name="connsiteX1" fmla="*/ 3503385 w 5799930"/>
              <a:gd name="connsiteY1" fmla="*/ 159657 h 2603552"/>
              <a:gd name="connsiteX2" fmla="*/ 3387271 w 5799930"/>
              <a:gd name="connsiteY2" fmla="*/ 319314 h 2603552"/>
              <a:gd name="connsiteX3" fmla="*/ 3358242 w 5799930"/>
              <a:gd name="connsiteY3" fmla="*/ 362857 h 2603552"/>
              <a:gd name="connsiteX4" fmla="*/ 3256642 w 5799930"/>
              <a:gd name="connsiteY4" fmla="*/ 464457 h 2603552"/>
              <a:gd name="connsiteX5" fmla="*/ 3213100 w 5799930"/>
              <a:gd name="connsiteY5" fmla="*/ 493485 h 2603552"/>
              <a:gd name="connsiteX6" fmla="*/ 3009900 w 5799930"/>
              <a:gd name="connsiteY6" fmla="*/ 508000 h 2603552"/>
              <a:gd name="connsiteX7" fmla="*/ 2966357 w 5799930"/>
              <a:gd name="connsiteY7" fmla="*/ 522514 h 2603552"/>
              <a:gd name="connsiteX8" fmla="*/ 2922814 w 5799930"/>
              <a:gd name="connsiteY8" fmla="*/ 551543 h 2603552"/>
              <a:gd name="connsiteX9" fmla="*/ 2661557 w 5799930"/>
              <a:gd name="connsiteY9" fmla="*/ 566057 h 2603552"/>
              <a:gd name="connsiteX10" fmla="*/ 2530928 w 5799930"/>
              <a:gd name="connsiteY10" fmla="*/ 624114 h 2603552"/>
              <a:gd name="connsiteX11" fmla="*/ 2487385 w 5799930"/>
              <a:gd name="connsiteY11" fmla="*/ 638628 h 2603552"/>
              <a:gd name="connsiteX12" fmla="*/ 2414814 w 5799930"/>
              <a:gd name="connsiteY12" fmla="*/ 711200 h 2603552"/>
              <a:gd name="connsiteX13" fmla="*/ 2385785 w 5799930"/>
              <a:gd name="connsiteY13" fmla="*/ 754743 h 2603552"/>
              <a:gd name="connsiteX14" fmla="*/ 2342242 w 5799930"/>
              <a:gd name="connsiteY14" fmla="*/ 694871 h 2603552"/>
              <a:gd name="connsiteX15" fmla="*/ 2298700 w 5799930"/>
              <a:gd name="connsiteY15" fmla="*/ 700314 h 2603552"/>
              <a:gd name="connsiteX16" fmla="*/ 2280557 w 5799930"/>
              <a:gd name="connsiteY16" fmla="*/ 771071 h 2603552"/>
              <a:gd name="connsiteX17" fmla="*/ 2280557 w 5799930"/>
              <a:gd name="connsiteY17" fmla="*/ 731157 h 2603552"/>
              <a:gd name="connsiteX18" fmla="*/ 2168071 w 5799930"/>
              <a:gd name="connsiteY18" fmla="*/ 769257 h 2603552"/>
              <a:gd name="connsiteX19" fmla="*/ 2066471 w 5799930"/>
              <a:gd name="connsiteY19" fmla="*/ 754743 h 2603552"/>
              <a:gd name="connsiteX20" fmla="*/ 1572985 w 5799930"/>
              <a:gd name="connsiteY20" fmla="*/ 769257 h 2603552"/>
              <a:gd name="connsiteX21" fmla="*/ 1500414 w 5799930"/>
              <a:gd name="connsiteY21" fmla="*/ 841828 h 2603552"/>
              <a:gd name="connsiteX22" fmla="*/ 1456871 w 5799930"/>
              <a:gd name="connsiteY22" fmla="*/ 885371 h 2603552"/>
              <a:gd name="connsiteX23" fmla="*/ 1427842 w 5799930"/>
              <a:gd name="connsiteY23" fmla="*/ 928914 h 2603552"/>
              <a:gd name="connsiteX24" fmla="*/ 1340757 w 5799930"/>
              <a:gd name="connsiteY24" fmla="*/ 957943 h 2603552"/>
              <a:gd name="connsiteX25" fmla="*/ 1253671 w 5799930"/>
              <a:gd name="connsiteY25" fmla="*/ 986971 h 2603552"/>
              <a:gd name="connsiteX26" fmla="*/ 1210128 w 5799930"/>
              <a:gd name="connsiteY26" fmla="*/ 1001485 h 2603552"/>
              <a:gd name="connsiteX27" fmla="*/ 1123042 w 5799930"/>
              <a:gd name="connsiteY27" fmla="*/ 1016000 h 2603552"/>
              <a:gd name="connsiteX28" fmla="*/ 919842 w 5799930"/>
              <a:gd name="connsiteY28" fmla="*/ 1045028 h 2603552"/>
              <a:gd name="connsiteX29" fmla="*/ 876300 w 5799930"/>
              <a:gd name="connsiteY29" fmla="*/ 1059543 h 2603552"/>
              <a:gd name="connsiteX30" fmla="*/ 861785 w 5799930"/>
              <a:gd name="connsiteY30" fmla="*/ 1103085 h 2603552"/>
              <a:gd name="connsiteX31" fmla="*/ 803728 w 5799930"/>
              <a:gd name="connsiteY31" fmla="*/ 1117600 h 2603552"/>
              <a:gd name="connsiteX32" fmla="*/ 760185 w 5799930"/>
              <a:gd name="connsiteY32" fmla="*/ 1132114 h 2603552"/>
              <a:gd name="connsiteX33" fmla="*/ 673100 w 5799930"/>
              <a:gd name="connsiteY33" fmla="*/ 1175657 h 2603552"/>
              <a:gd name="connsiteX34" fmla="*/ 586014 w 5799930"/>
              <a:gd name="connsiteY34" fmla="*/ 1248228 h 2603552"/>
              <a:gd name="connsiteX35" fmla="*/ 527957 w 5799930"/>
              <a:gd name="connsiteY35" fmla="*/ 1277257 h 2603552"/>
              <a:gd name="connsiteX36" fmla="*/ 484414 w 5799930"/>
              <a:gd name="connsiteY36" fmla="*/ 1306285 h 2603552"/>
              <a:gd name="connsiteX37" fmla="*/ 440871 w 5799930"/>
              <a:gd name="connsiteY37" fmla="*/ 1320800 h 2603552"/>
              <a:gd name="connsiteX38" fmla="*/ 353785 w 5799930"/>
              <a:gd name="connsiteY38" fmla="*/ 1378857 h 2603552"/>
              <a:gd name="connsiteX39" fmla="*/ 310242 w 5799930"/>
              <a:gd name="connsiteY39" fmla="*/ 1407885 h 2603552"/>
              <a:gd name="connsiteX40" fmla="*/ 266700 w 5799930"/>
              <a:gd name="connsiteY40" fmla="*/ 1436914 h 2603552"/>
              <a:gd name="connsiteX41" fmla="*/ 179614 w 5799930"/>
              <a:gd name="connsiteY41" fmla="*/ 1567543 h 2603552"/>
              <a:gd name="connsiteX42" fmla="*/ 150585 w 5799930"/>
              <a:gd name="connsiteY42" fmla="*/ 1560285 h 2603552"/>
              <a:gd name="connsiteX43" fmla="*/ 72571 w 5799930"/>
              <a:gd name="connsiteY43" fmla="*/ 1578428 h 2603552"/>
              <a:gd name="connsiteX44" fmla="*/ 0 w 5799930"/>
              <a:gd name="connsiteY44" fmla="*/ 1785257 h 2603552"/>
              <a:gd name="connsiteX45" fmla="*/ 96157 w 5799930"/>
              <a:gd name="connsiteY45" fmla="*/ 1941285 h 2603552"/>
              <a:gd name="connsiteX46" fmla="*/ 165100 w 5799930"/>
              <a:gd name="connsiteY46" fmla="*/ 2002971 h 2603552"/>
              <a:gd name="connsiteX47" fmla="*/ 154214 w 5799930"/>
              <a:gd name="connsiteY47" fmla="*/ 2071914 h 2603552"/>
              <a:gd name="connsiteX48" fmla="*/ 223157 w 5799930"/>
              <a:gd name="connsiteY48" fmla="*/ 2075543 h 2603552"/>
              <a:gd name="connsiteX49" fmla="*/ 252185 w 5799930"/>
              <a:gd name="connsiteY49" fmla="*/ 2119085 h 2603552"/>
              <a:gd name="connsiteX50" fmla="*/ 339271 w 5799930"/>
              <a:gd name="connsiteY50" fmla="*/ 2162628 h 2603552"/>
              <a:gd name="connsiteX51" fmla="*/ 426357 w 5799930"/>
              <a:gd name="connsiteY51" fmla="*/ 2235200 h 2603552"/>
              <a:gd name="connsiteX52" fmla="*/ 469900 w 5799930"/>
              <a:gd name="connsiteY52" fmla="*/ 2278743 h 2603552"/>
              <a:gd name="connsiteX53" fmla="*/ 513442 w 5799930"/>
              <a:gd name="connsiteY53" fmla="*/ 2293257 h 2603552"/>
              <a:gd name="connsiteX54" fmla="*/ 556985 w 5799930"/>
              <a:gd name="connsiteY54" fmla="*/ 2322285 h 2603552"/>
              <a:gd name="connsiteX55" fmla="*/ 649514 w 5799930"/>
              <a:gd name="connsiteY55" fmla="*/ 2414814 h 2603552"/>
              <a:gd name="connsiteX56" fmla="*/ 705757 w 5799930"/>
              <a:gd name="connsiteY56" fmla="*/ 2454728 h 2603552"/>
              <a:gd name="connsiteX57" fmla="*/ 711200 w 5799930"/>
              <a:gd name="connsiteY57" fmla="*/ 2427514 h 2603552"/>
              <a:gd name="connsiteX58" fmla="*/ 807357 w 5799930"/>
              <a:gd name="connsiteY58" fmla="*/ 2442028 h 2603552"/>
              <a:gd name="connsiteX59" fmla="*/ 948871 w 5799930"/>
              <a:gd name="connsiteY59" fmla="*/ 2443843 h 2603552"/>
              <a:gd name="connsiteX60" fmla="*/ 1137557 w 5799930"/>
              <a:gd name="connsiteY60" fmla="*/ 2380343 h 2603552"/>
              <a:gd name="connsiteX61" fmla="*/ 1137557 w 5799930"/>
              <a:gd name="connsiteY61" fmla="*/ 2351314 h 2603552"/>
              <a:gd name="connsiteX62" fmla="*/ 1202871 w 5799930"/>
              <a:gd name="connsiteY62" fmla="*/ 2432957 h 2603552"/>
              <a:gd name="connsiteX63" fmla="*/ 1259114 w 5799930"/>
              <a:gd name="connsiteY63" fmla="*/ 2449285 h 2603552"/>
              <a:gd name="connsiteX64" fmla="*/ 1371600 w 5799930"/>
              <a:gd name="connsiteY64" fmla="*/ 2503714 h 2603552"/>
              <a:gd name="connsiteX65" fmla="*/ 1451428 w 5799930"/>
              <a:gd name="connsiteY65" fmla="*/ 2518228 h 2603552"/>
              <a:gd name="connsiteX66" fmla="*/ 1493157 w 5799930"/>
              <a:gd name="connsiteY66" fmla="*/ 2574471 h 2603552"/>
              <a:gd name="connsiteX67" fmla="*/ 1574800 w 5799930"/>
              <a:gd name="connsiteY67" fmla="*/ 2603500 h 2603552"/>
              <a:gd name="connsiteX68" fmla="*/ 1834242 w 5799930"/>
              <a:gd name="connsiteY68" fmla="*/ 2583543 h 2603552"/>
              <a:gd name="connsiteX69" fmla="*/ 2413000 w 5799930"/>
              <a:gd name="connsiteY69" fmla="*/ 2540000 h 2603552"/>
              <a:gd name="connsiteX70" fmla="*/ 2516414 w 5799930"/>
              <a:gd name="connsiteY70" fmla="*/ 2525485 h 2603552"/>
              <a:gd name="connsiteX71" fmla="*/ 2599871 w 5799930"/>
              <a:gd name="connsiteY71" fmla="*/ 2574471 h 2603552"/>
              <a:gd name="connsiteX72" fmla="*/ 2819400 w 5799930"/>
              <a:gd name="connsiteY72" fmla="*/ 2572657 h 2603552"/>
              <a:gd name="connsiteX73" fmla="*/ 2879271 w 5799930"/>
              <a:gd name="connsiteY73" fmla="*/ 2545443 h 2603552"/>
              <a:gd name="connsiteX74" fmla="*/ 3066142 w 5799930"/>
              <a:gd name="connsiteY74" fmla="*/ 2554514 h 2603552"/>
              <a:gd name="connsiteX75" fmla="*/ 3156857 w 5799930"/>
              <a:gd name="connsiteY75" fmla="*/ 2523671 h 2603552"/>
              <a:gd name="connsiteX76" fmla="*/ 3220357 w 5799930"/>
              <a:gd name="connsiteY76" fmla="*/ 2498271 h 2603552"/>
              <a:gd name="connsiteX77" fmla="*/ 3385457 w 5799930"/>
              <a:gd name="connsiteY77" fmla="*/ 2483757 h 2603552"/>
              <a:gd name="connsiteX78" fmla="*/ 3403600 w 5799930"/>
              <a:gd name="connsiteY78" fmla="*/ 2469243 h 2603552"/>
              <a:gd name="connsiteX79" fmla="*/ 3474357 w 5799930"/>
              <a:gd name="connsiteY79" fmla="*/ 2505528 h 2603552"/>
              <a:gd name="connsiteX80" fmla="*/ 3517900 w 5799930"/>
              <a:gd name="connsiteY80" fmla="*/ 2452914 h 2603552"/>
              <a:gd name="connsiteX81" fmla="*/ 3601357 w 5799930"/>
              <a:gd name="connsiteY81" fmla="*/ 2438400 h 2603552"/>
              <a:gd name="connsiteX82" fmla="*/ 3673928 w 5799930"/>
              <a:gd name="connsiteY82" fmla="*/ 2436585 h 2603552"/>
              <a:gd name="connsiteX83" fmla="*/ 3722914 w 5799930"/>
              <a:gd name="connsiteY83" fmla="*/ 2394857 h 2603552"/>
              <a:gd name="connsiteX84" fmla="*/ 3895271 w 5799930"/>
              <a:gd name="connsiteY84" fmla="*/ 2291443 h 2603552"/>
              <a:gd name="connsiteX85" fmla="*/ 4011385 w 5799930"/>
              <a:gd name="connsiteY85" fmla="*/ 2177143 h 2603552"/>
              <a:gd name="connsiteX86" fmla="*/ 4054928 w 5799930"/>
              <a:gd name="connsiteY86" fmla="*/ 2148114 h 2603552"/>
              <a:gd name="connsiteX87" fmla="*/ 4185557 w 5799930"/>
              <a:gd name="connsiteY87" fmla="*/ 2162628 h 2603552"/>
              <a:gd name="connsiteX88" fmla="*/ 4272642 w 5799930"/>
              <a:gd name="connsiteY88" fmla="*/ 2177143 h 2603552"/>
              <a:gd name="connsiteX89" fmla="*/ 4519385 w 5799930"/>
              <a:gd name="connsiteY89" fmla="*/ 2162628 h 2603552"/>
              <a:gd name="connsiteX90" fmla="*/ 4562928 w 5799930"/>
              <a:gd name="connsiteY90" fmla="*/ 2133600 h 2603552"/>
              <a:gd name="connsiteX91" fmla="*/ 4635500 w 5799930"/>
              <a:gd name="connsiteY91" fmla="*/ 2061028 h 2603552"/>
              <a:gd name="connsiteX92" fmla="*/ 4693557 w 5799930"/>
              <a:gd name="connsiteY92" fmla="*/ 1973943 h 2603552"/>
              <a:gd name="connsiteX93" fmla="*/ 4693557 w 5799930"/>
              <a:gd name="connsiteY93" fmla="*/ 1973943 h 2603552"/>
              <a:gd name="connsiteX94" fmla="*/ 4824185 w 5799930"/>
              <a:gd name="connsiteY94" fmla="*/ 1944914 h 2603552"/>
              <a:gd name="connsiteX95" fmla="*/ 4983842 w 5799930"/>
              <a:gd name="connsiteY95" fmla="*/ 1930400 h 2603552"/>
              <a:gd name="connsiteX96" fmla="*/ 5027385 w 5799930"/>
              <a:gd name="connsiteY96" fmla="*/ 1901371 h 2603552"/>
              <a:gd name="connsiteX97" fmla="*/ 5070928 w 5799930"/>
              <a:gd name="connsiteY97" fmla="*/ 1886857 h 2603552"/>
              <a:gd name="connsiteX98" fmla="*/ 5158014 w 5799930"/>
              <a:gd name="connsiteY98" fmla="*/ 1828800 h 2603552"/>
              <a:gd name="connsiteX99" fmla="*/ 5172528 w 5799930"/>
              <a:gd name="connsiteY99" fmla="*/ 1785257 h 2603552"/>
              <a:gd name="connsiteX100" fmla="*/ 5172528 w 5799930"/>
              <a:gd name="connsiteY100" fmla="*/ 1785257 h 2603552"/>
              <a:gd name="connsiteX101" fmla="*/ 5361214 w 5799930"/>
              <a:gd name="connsiteY101" fmla="*/ 1741714 h 2603552"/>
              <a:gd name="connsiteX102" fmla="*/ 5404757 w 5799930"/>
              <a:gd name="connsiteY102" fmla="*/ 1727200 h 2603552"/>
              <a:gd name="connsiteX103" fmla="*/ 5535385 w 5799930"/>
              <a:gd name="connsiteY103" fmla="*/ 1698171 h 2603552"/>
              <a:gd name="connsiteX104" fmla="*/ 5622471 w 5799930"/>
              <a:gd name="connsiteY104" fmla="*/ 1640114 h 2603552"/>
              <a:gd name="connsiteX105" fmla="*/ 5738585 w 5799930"/>
              <a:gd name="connsiteY105" fmla="*/ 1596571 h 2603552"/>
              <a:gd name="connsiteX106" fmla="*/ 5738585 w 5799930"/>
              <a:gd name="connsiteY106" fmla="*/ 1582057 h 2603552"/>
              <a:gd name="connsiteX107" fmla="*/ 5753100 w 5799930"/>
              <a:gd name="connsiteY107" fmla="*/ 1335314 h 2603552"/>
              <a:gd name="connsiteX108" fmla="*/ 5753100 w 5799930"/>
              <a:gd name="connsiteY108" fmla="*/ 1335314 h 2603552"/>
              <a:gd name="connsiteX109" fmla="*/ 5767614 w 5799930"/>
              <a:gd name="connsiteY109" fmla="*/ 1204685 h 2603552"/>
              <a:gd name="connsiteX110" fmla="*/ 5796642 w 5799930"/>
              <a:gd name="connsiteY110" fmla="*/ 1117600 h 2603552"/>
              <a:gd name="connsiteX111" fmla="*/ 5782128 w 5799930"/>
              <a:gd name="connsiteY111" fmla="*/ 986971 h 2603552"/>
              <a:gd name="connsiteX112" fmla="*/ 5636985 w 5799930"/>
              <a:gd name="connsiteY112" fmla="*/ 972457 h 2603552"/>
              <a:gd name="connsiteX113" fmla="*/ 5549900 w 5799930"/>
              <a:gd name="connsiteY113" fmla="*/ 943428 h 2603552"/>
              <a:gd name="connsiteX114" fmla="*/ 5506357 w 5799930"/>
              <a:gd name="connsiteY114" fmla="*/ 928914 h 2603552"/>
              <a:gd name="connsiteX115" fmla="*/ 5462814 w 5799930"/>
              <a:gd name="connsiteY115" fmla="*/ 914400 h 2603552"/>
              <a:gd name="connsiteX116" fmla="*/ 5433785 w 5799930"/>
              <a:gd name="connsiteY116" fmla="*/ 449943 h 2603552"/>
              <a:gd name="connsiteX117" fmla="*/ 5404757 w 5799930"/>
              <a:gd name="connsiteY117" fmla="*/ 362857 h 2603552"/>
              <a:gd name="connsiteX118" fmla="*/ 5390242 w 5799930"/>
              <a:gd name="connsiteY118" fmla="*/ 319314 h 2603552"/>
              <a:gd name="connsiteX119" fmla="*/ 5346700 w 5799930"/>
              <a:gd name="connsiteY119" fmla="*/ 275771 h 2603552"/>
              <a:gd name="connsiteX120" fmla="*/ 5288642 w 5799930"/>
              <a:gd name="connsiteY120" fmla="*/ 130628 h 2603552"/>
              <a:gd name="connsiteX121" fmla="*/ 5274128 w 5799930"/>
              <a:gd name="connsiteY121" fmla="*/ 87085 h 2603552"/>
              <a:gd name="connsiteX122" fmla="*/ 5230585 w 5799930"/>
              <a:gd name="connsiteY122" fmla="*/ 58057 h 2603552"/>
              <a:gd name="connsiteX123" fmla="*/ 5172528 w 5799930"/>
              <a:gd name="connsiteY123" fmla="*/ 0 h 2603552"/>
              <a:gd name="connsiteX124" fmla="*/ 5158014 w 5799930"/>
              <a:gd name="connsiteY124" fmla="*/ 0 h 2603552"/>
              <a:gd name="connsiteX125" fmla="*/ 4258128 w 5799930"/>
              <a:gd name="connsiteY125" fmla="*/ 29028 h 2603552"/>
              <a:gd name="connsiteX126" fmla="*/ 4214585 w 5799930"/>
              <a:gd name="connsiteY126" fmla="*/ 43543 h 2603552"/>
              <a:gd name="connsiteX127" fmla="*/ 4127500 w 5799930"/>
              <a:gd name="connsiteY127" fmla="*/ 58057 h 2603552"/>
              <a:gd name="connsiteX128" fmla="*/ 3938814 w 5799930"/>
              <a:gd name="connsiteY128" fmla="*/ 87085 h 2603552"/>
              <a:gd name="connsiteX129" fmla="*/ 3880757 w 5799930"/>
              <a:gd name="connsiteY129" fmla="*/ 101600 h 2603552"/>
              <a:gd name="connsiteX130" fmla="*/ 3837214 w 5799930"/>
              <a:gd name="connsiteY130" fmla="*/ 116114 h 2603552"/>
              <a:gd name="connsiteX131" fmla="*/ 3692071 w 5799930"/>
              <a:gd name="connsiteY131" fmla="*/ 130628 h 2603552"/>
              <a:gd name="connsiteX132" fmla="*/ 3575957 w 5799930"/>
              <a:gd name="connsiteY132" fmla="*/ 159657 h 2603552"/>
              <a:gd name="connsiteX133" fmla="*/ 3488871 w 5799930"/>
              <a:gd name="connsiteY133" fmla="*/ 203200 h 2603552"/>
              <a:gd name="connsiteX134" fmla="*/ 3503385 w 5799930"/>
              <a:gd name="connsiteY134" fmla="*/ 159657 h 2603552"/>
              <a:gd name="connsiteX0" fmla="*/ 3503385 w 5799930"/>
              <a:gd name="connsiteY0" fmla="*/ 159657 h 2603552"/>
              <a:gd name="connsiteX1" fmla="*/ 3503385 w 5799930"/>
              <a:gd name="connsiteY1" fmla="*/ 159657 h 2603552"/>
              <a:gd name="connsiteX2" fmla="*/ 3387271 w 5799930"/>
              <a:gd name="connsiteY2" fmla="*/ 319314 h 2603552"/>
              <a:gd name="connsiteX3" fmla="*/ 3358242 w 5799930"/>
              <a:gd name="connsiteY3" fmla="*/ 362857 h 2603552"/>
              <a:gd name="connsiteX4" fmla="*/ 3256642 w 5799930"/>
              <a:gd name="connsiteY4" fmla="*/ 464457 h 2603552"/>
              <a:gd name="connsiteX5" fmla="*/ 3213100 w 5799930"/>
              <a:gd name="connsiteY5" fmla="*/ 493485 h 2603552"/>
              <a:gd name="connsiteX6" fmla="*/ 3009900 w 5799930"/>
              <a:gd name="connsiteY6" fmla="*/ 508000 h 2603552"/>
              <a:gd name="connsiteX7" fmla="*/ 2966357 w 5799930"/>
              <a:gd name="connsiteY7" fmla="*/ 522514 h 2603552"/>
              <a:gd name="connsiteX8" fmla="*/ 2922814 w 5799930"/>
              <a:gd name="connsiteY8" fmla="*/ 551543 h 2603552"/>
              <a:gd name="connsiteX9" fmla="*/ 2661557 w 5799930"/>
              <a:gd name="connsiteY9" fmla="*/ 566057 h 2603552"/>
              <a:gd name="connsiteX10" fmla="*/ 2530928 w 5799930"/>
              <a:gd name="connsiteY10" fmla="*/ 624114 h 2603552"/>
              <a:gd name="connsiteX11" fmla="*/ 2487385 w 5799930"/>
              <a:gd name="connsiteY11" fmla="*/ 638628 h 2603552"/>
              <a:gd name="connsiteX12" fmla="*/ 2414814 w 5799930"/>
              <a:gd name="connsiteY12" fmla="*/ 711200 h 2603552"/>
              <a:gd name="connsiteX13" fmla="*/ 2385785 w 5799930"/>
              <a:gd name="connsiteY13" fmla="*/ 754743 h 2603552"/>
              <a:gd name="connsiteX14" fmla="*/ 2367642 w 5799930"/>
              <a:gd name="connsiteY14" fmla="*/ 644071 h 2603552"/>
              <a:gd name="connsiteX15" fmla="*/ 2298700 w 5799930"/>
              <a:gd name="connsiteY15" fmla="*/ 700314 h 2603552"/>
              <a:gd name="connsiteX16" fmla="*/ 2280557 w 5799930"/>
              <a:gd name="connsiteY16" fmla="*/ 771071 h 2603552"/>
              <a:gd name="connsiteX17" fmla="*/ 2280557 w 5799930"/>
              <a:gd name="connsiteY17" fmla="*/ 731157 h 2603552"/>
              <a:gd name="connsiteX18" fmla="*/ 2168071 w 5799930"/>
              <a:gd name="connsiteY18" fmla="*/ 769257 h 2603552"/>
              <a:gd name="connsiteX19" fmla="*/ 2066471 w 5799930"/>
              <a:gd name="connsiteY19" fmla="*/ 754743 h 2603552"/>
              <a:gd name="connsiteX20" fmla="*/ 1572985 w 5799930"/>
              <a:gd name="connsiteY20" fmla="*/ 769257 h 2603552"/>
              <a:gd name="connsiteX21" fmla="*/ 1500414 w 5799930"/>
              <a:gd name="connsiteY21" fmla="*/ 841828 h 2603552"/>
              <a:gd name="connsiteX22" fmla="*/ 1456871 w 5799930"/>
              <a:gd name="connsiteY22" fmla="*/ 885371 h 2603552"/>
              <a:gd name="connsiteX23" fmla="*/ 1427842 w 5799930"/>
              <a:gd name="connsiteY23" fmla="*/ 928914 h 2603552"/>
              <a:gd name="connsiteX24" fmla="*/ 1340757 w 5799930"/>
              <a:gd name="connsiteY24" fmla="*/ 957943 h 2603552"/>
              <a:gd name="connsiteX25" fmla="*/ 1253671 w 5799930"/>
              <a:gd name="connsiteY25" fmla="*/ 986971 h 2603552"/>
              <a:gd name="connsiteX26" fmla="*/ 1210128 w 5799930"/>
              <a:gd name="connsiteY26" fmla="*/ 1001485 h 2603552"/>
              <a:gd name="connsiteX27" fmla="*/ 1123042 w 5799930"/>
              <a:gd name="connsiteY27" fmla="*/ 1016000 h 2603552"/>
              <a:gd name="connsiteX28" fmla="*/ 919842 w 5799930"/>
              <a:gd name="connsiteY28" fmla="*/ 1045028 h 2603552"/>
              <a:gd name="connsiteX29" fmla="*/ 876300 w 5799930"/>
              <a:gd name="connsiteY29" fmla="*/ 1059543 h 2603552"/>
              <a:gd name="connsiteX30" fmla="*/ 861785 w 5799930"/>
              <a:gd name="connsiteY30" fmla="*/ 1103085 h 2603552"/>
              <a:gd name="connsiteX31" fmla="*/ 803728 w 5799930"/>
              <a:gd name="connsiteY31" fmla="*/ 1117600 h 2603552"/>
              <a:gd name="connsiteX32" fmla="*/ 760185 w 5799930"/>
              <a:gd name="connsiteY32" fmla="*/ 1132114 h 2603552"/>
              <a:gd name="connsiteX33" fmla="*/ 673100 w 5799930"/>
              <a:gd name="connsiteY33" fmla="*/ 1175657 h 2603552"/>
              <a:gd name="connsiteX34" fmla="*/ 586014 w 5799930"/>
              <a:gd name="connsiteY34" fmla="*/ 1248228 h 2603552"/>
              <a:gd name="connsiteX35" fmla="*/ 527957 w 5799930"/>
              <a:gd name="connsiteY35" fmla="*/ 1277257 h 2603552"/>
              <a:gd name="connsiteX36" fmla="*/ 484414 w 5799930"/>
              <a:gd name="connsiteY36" fmla="*/ 1306285 h 2603552"/>
              <a:gd name="connsiteX37" fmla="*/ 440871 w 5799930"/>
              <a:gd name="connsiteY37" fmla="*/ 1320800 h 2603552"/>
              <a:gd name="connsiteX38" fmla="*/ 353785 w 5799930"/>
              <a:gd name="connsiteY38" fmla="*/ 1378857 h 2603552"/>
              <a:gd name="connsiteX39" fmla="*/ 310242 w 5799930"/>
              <a:gd name="connsiteY39" fmla="*/ 1407885 h 2603552"/>
              <a:gd name="connsiteX40" fmla="*/ 266700 w 5799930"/>
              <a:gd name="connsiteY40" fmla="*/ 1436914 h 2603552"/>
              <a:gd name="connsiteX41" fmla="*/ 179614 w 5799930"/>
              <a:gd name="connsiteY41" fmla="*/ 1567543 h 2603552"/>
              <a:gd name="connsiteX42" fmla="*/ 150585 w 5799930"/>
              <a:gd name="connsiteY42" fmla="*/ 1560285 h 2603552"/>
              <a:gd name="connsiteX43" fmla="*/ 72571 w 5799930"/>
              <a:gd name="connsiteY43" fmla="*/ 1578428 h 2603552"/>
              <a:gd name="connsiteX44" fmla="*/ 0 w 5799930"/>
              <a:gd name="connsiteY44" fmla="*/ 1785257 h 2603552"/>
              <a:gd name="connsiteX45" fmla="*/ 96157 w 5799930"/>
              <a:gd name="connsiteY45" fmla="*/ 1941285 h 2603552"/>
              <a:gd name="connsiteX46" fmla="*/ 165100 w 5799930"/>
              <a:gd name="connsiteY46" fmla="*/ 2002971 h 2603552"/>
              <a:gd name="connsiteX47" fmla="*/ 154214 w 5799930"/>
              <a:gd name="connsiteY47" fmla="*/ 2071914 h 2603552"/>
              <a:gd name="connsiteX48" fmla="*/ 223157 w 5799930"/>
              <a:gd name="connsiteY48" fmla="*/ 2075543 h 2603552"/>
              <a:gd name="connsiteX49" fmla="*/ 252185 w 5799930"/>
              <a:gd name="connsiteY49" fmla="*/ 2119085 h 2603552"/>
              <a:gd name="connsiteX50" fmla="*/ 339271 w 5799930"/>
              <a:gd name="connsiteY50" fmla="*/ 2162628 h 2603552"/>
              <a:gd name="connsiteX51" fmla="*/ 426357 w 5799930"/>
              <a:gd name="connsiteY51" fmla="*/ 2235200 h 2603552"/>
              <a:gd name="connsiteX52" fmla="*/ 469900 w 5799930"/>
              <a:gd name="connsiteY52" fmla="*/ 2278743 h 2603552"/>
              <a:gd name="connsiteX53" fmla="*/ 513442 w 5799930"/>
              <a:gd name="connsiteY53" fmla="*/ 2293257 h 2603552"/>
              <a:gd name="connsiteX54" fmla="*/ 556985 w 5799930"/>
              <a:gd name="connsiteY54" fmla="*/ 2322285 h 2603552"/>
              <a:gd name="connsiteX55" fmla="*/ 649514 w 5799930"/>
              <a:gd name="connsiteY55" fmla="*/ 2414814 h 2603552"/>
              <a:gd name="connsiteX56" fmla="*/ 705757 w 5799930"/>
              <a:gd name="connsiteY56" fmla="*/ 2454728 h 2603552"/>
              <a:gd name="connsiteX57" fmla="*/ 711200 w 5799930"/>
              <a:gd name="connsiteY57" fmla="*/ 2427514 h 2603552"/>
              <a:gd name="connsiteX58" fmla="*/ 807357 w 5799930"/>
              <a:gd name="connsiteY58" fmla="*/ 2442028 h 2603552"/>
              <a:gd name="connsiteX59" fmla="*/ 948871 w 5799930"/>
              <a:gd name="connsiteY59" fmla="*/ 2443843 h 2603552"/>
              <a:gd name="connsiteX60" fmla="*/ 1137557 w 5799930"/>
              <a:gd name="connsiteY60" fmla="*/ 2380343 h 2603552"/>
              <a:gd name="connsiteX61" fmla="*/ 1137557 w 5799930"/>
              <a:gd name="connsiteY61" fmla="*/ 2351314 h 2603552"/>
              <a:gd name="connsiteX62" fmla="*/ 1202871 w 5799930"/>
              <a:gd name="connsiteY62" fmla="*/ 2432957 h 2603552"/>
              <a:gd name="connsiteX63" fmla="*/ 1259114 w 5799930"/>
              <a:gd name="connsiteY63" fmla="*/ 2449285 h 2603552"/>
              <a:gd name="connsiteX64" fmla="*/ 1371600 w 5799930"/>
              <a:gd name="connsiteY64" fmla="*/ 2503714 h 2603552"/>
              <a:gd name="connsiteX65" fmla="*/ 1451428 w 5799930"/>
              <a:gd name="connsiteY65" fmla="*/ 2518228 h 2603552"/>
              <a:gd name="connsiteX66" fmla="*/ 1493157 w 5799930"/>
              <a:gd name="connsiteY66" fmla="*/ 2574471 h 2603552"/>
              <a:gd name="connsiteX67" fmla="*/ 1574800 w 5799930"/>
              <a:gd name="connsiteY67" fmla="*/ 2603500 h 2603552"/>
              <a:gd name="connsiteX68" fmla="*/ 1834242 w 5799930"/>
              <a:gd name="connsiteY68" fmla="*/ 2583543 h 2603552"/>
              <a:gd name="connsiteX69" fmla="*/ 2413000 w 5799930"/>
              <a:gd name="connsiteY69" fmla="*/ 2540000 h 2603552"/>
              <a:gd name="connsiteX70" fmla="*/ 2516414 w 5799930"/>
              <a:gd name="connsiteY70" fmla="*/ 2525485 h 2603552"/>
              <a:gd name="connsiteX71" fmla="*/ 2599871 w 5799930"/>
              <a:gd name="connsiteY71" fmla="*/ 2574471 h 2603552"/>
              <a:gd name="connsiteX72" fmla="*/ 2819400 w 5799930"/>
              <a:gd name="connsiteY72" fmla="*/ 2572657 h 2603552"/>
              <a:gd name="connsiteX73" fmla="*/ 2879271 w 5799930"/>
              <a:gd name="connsiteY73" fmla="*/ 2545443 h 2603552"/>
              <a:gd name="connsiteX74" fmla="*/ 3066142 w 5799930"/>
              <a:gd name="connsiteY74" fmla="*/ 2554514 h 2603552"/>
              <a:gd name="connsiteX75" fmla="*/ 3156857 w 5799930"/>
              <a:gd name="connsiteY75" fmla="*/ 2523671 h 2603552"/>
              <a:gd name="connsiteX76" fmla="*/ 3220357 w 5799930"/>
              <a:gd name="connsiteY76" fmla="*/ 2498271 h 2603552"/>
              <a:gd name="connsiteX77" fmla="*/ 3385457 w 5799930"/>
              <a:gd name="connsiteY77" fmla="*/ 2483757 h 2603552"/>
              <a:gd name="connsiteX78" fmla="*/ 3403600 w 5799930"/>
              <a:gd name="connsiteY78" fmla="*/ 2469243 h 2603552"/>
              <a:gd name="connsiteX79" fmla="*/ 3474357 w 5799930"/>
              <a:gd name="connsiteY79" fmla="*/ 2505528 h 2603552"/>
              <a:gd name="connsiteX80" fmla="*/ 3517900 w 5799930"/>
              <a:gd name="connsiteY80" fmla="*/ 2452914 h 2603552"/>
              <a:gd name="connsiteX81" fmla="*/ 3601357 w 5799930"/>
              <a:gd name="connsiteY81" fmla="*/ 2438400 h 2603552"/>
              <a:gd name="connsiteX82" fmla="*/ 3673928 w 5799930"/>
              <a:gd name="connsiteY82" fmla="*/ 2436585 h 2603552"/>
              <a:gd name="connsiteX83" fmla="*/ 3722914 w 5799930"/>
              <a:gd name="connsiteY83" fmla="*/ 2394857 h 2603552"/>
              <a:gd name="connsiteX84" fmla="*/ 3895271 w 5799930"/>
              <a:gd name="connsiteY84" fmla="*/ 2291443 h 2603552"/>
              <a:gd name="connsiteX85" fmla="*/ 4011385 w 5799930"/>
              <a:gd name="connsiteY85" fmla="*/ 2177143 h 2603552"/>
              <a:gd name="connsiteX86" fmla="*/ 4054928 w 5799930"/>
              <a:gd name="connsiteY86" fmla="*/ 2148114 h 2603552"/>
              <a:gd name="connsiteX87" fmla="*/ 4185557 w 5799930"/>
              <a:gd name="connsiteY87" fmla="*/ 2162628 h 2603552"/>
              <a:gd name="connsiteX88" fmla="*/ 4272642 w 5799930"/>
              <a:gd name="connsiteY88" fmla="*/ 2177143 h 2603552"/>
              <a:gd name="connsiteX89" fmla="*/ 4519385 w 5799930"/>
              <a:gd name="connsiteY89" fmla="*/ 2162628 h 2603552"/>
              <a:gd name="connsiteX90" fmla="*/ 4562928 w 5799930"/>
              <a:gd name="connsiteY90" fmla="*/ 2133600 h 2603552"/>
              <a:gd name="connsiteX91" fmla="*/ 4635500 w 5799930"/>
              <a:gd name="connsiteY91" fmla="*/ 2061028 h 2603552"/>
              <a:gd name="connsiteX92" fmla="*/ 4693557 w 5799930"/>
              <a:gd name="connsiteY92" fmla="*/ 1973943 h 2603552"/>
              <a:gd name="connsiteX93" fmla="*/ 4693557 w 5799930"/>
              <a:gd name="connsiteY93" fmla="*/ 1973943 h 2603552"/>
              <a:gd name="connsiteX94" fmla="*/ 4824185 w 5799930"/>
              <a:gd name="connsiteY94" fmla="*/ 1944914 h 2603552"/>
              <a:gd name="connsiteX95" fmla="*/ 4983842 w 5799930"/>
              <a:gd name="connsiteY95" fmla="*/ 1930400 h 2603552"/>
              <a:gd name="connsiteX96" fmla="*/ 5027385 w 5799930"/>
              <a:gd name="connsiteY96" fmla="*/ 1901371 h 2603552"/>
              <a:gd name="connsiteX97" fmla="*/ 5070928 w 5799930"/>
              <a:gd name="connsiteY97" fmla="*/ 1886857 h 2603552"/>
              <a:gd name="connsiteX98" fmla="*/ 5158014 w 5799930"/>
              <a:gd name="connsiteY98" fmla="*/ 1828800 h 2603552"/>
              <a:gd name="connsiteX99" fmla="*/ 5172528 w 5799930"/>
              <a:gd name="connsiteY99" fmla="*/ 1785257 h 2603552"/>
              <a:gd name="connsiteX100" fmla="*/ 5172528 w 5799930"/>
              <a:gd name="connsiteY100" fmla="*/ 1785257 h 2603552"/>
              <a:gd name="connsiteX101" fmla="*/ 5361214 w 5799930"/>
              <a:gd name="connsiteY101" fmla="*/ 1741714 h 2603552"/>
              <a:gd name="connsiteX102" fmla="*/ 5404757 w 5799930"/>
              <a:gd name="connsiteY102" fmla="*/ 1727200 h 2603552"/>
              <a:gd name="connsiteX103" fmla="*/ 5535385 w 5799930"/>
              <a:gd name="connsiteY103" fmla="*/ 1698171 h 2603552"/>
              <a:gd name="connsiteX104" fmla="*/ 5622471 w 5799930"/>
              <a:gd name="connsiteY104" fmla="*/ 1640114 h 2603552"/>
              <a:gd name="connsiteX105" fmla="*/ 5738585 w 5799930"/>
              <a:gd name="connsiteY105" fmla="*/ 1596571 h 2603552"/>
              <a:gd name="connsiteX106" fmla="*/ 5738585 w 5799930"/>
              <a:gd name="connsiteY106" fmla="*/ 1582057 h 2603552"/>
              <a:gd name="connsiteX107" fmla="*/ 5753100 w 5799930"/>
              <a:gd name="connsiteY107" fmla="*/ 1335314 h 2603552"/>
              <a:gd name="connsiteX108" fmla="*/ 5753100 w 5799930"/>
              <a:gd name="connsiteY108" fmla="*/ 1335314 h 2603552"/>
              <a:gd name="connsiteX109" fmla="*/ 5767614 w 5799930"/>
              <a:gd name="connsiteY109" fmla="*/ 1204685 h 2603552"/>
              <a:gd name="connsiteX110" fmla="*/ 5796642 w 5799930"/>
              <a:gd name="connsiteY110" fmla="*/ 1117600 h 2603552"/>
              <a:gd name="connsiteX111" fmla="*/ 5782128 w 5799930"/>
              <a:gd name="connsiteY111" fmla="*/ 986971 h 2603552"/>
              <a:gd name="connsiteX112" fmla="*/ 5636985 w 5799930"/>
              <a:gd name="connsiteY112" fmla="*/ 972457 h 2603552"/>
              <a:gd name="connsiteX113" fmla="*/ 5549900 w 5799930"/>
              <a:gd name="connsiteY113" fmla="*/ 943428 h 2603552"/>
              <a:gd name="connsiteX114" fmla="*/ 5506357 w 5799930"/>
              <a:gd name="connsiteY114" fmla="*/ 928914 h 2603552"/>
              <a:gd name="connsiteX115" fmla="*/ 5462814 w 5799930"/>
              <a:gd name="connsiteY115" fmla="*/ 914400 h 2603552"/>
              <a:gd name="connsiteX116" fmla="*/ 5433785 w 5799930"/>
              <a:gd name="connsiteY116" fmla="*/ 449943 h 2603552"/>
              <a:gd name="connsiteX117" fmla="*/ 5404757 w 5799930"/>
              <a:gd name="connsiteY117" fmla="*/ 362857 h 2603552"/>
              <a:gd name="connsiteX118" fmla="*/ 5390242 w 5799930"/>
              <a:gd name="connsiteY118" fmla="*/ 319314 h 2603552"/>
              <a:gd name="connsiteX119" fmla="*/ 5346700 w 5799930"/>
              <a:gd name="connsiteY119" fmla="*/ 275771 h 2603552"/>
              <a:gd name="connsiteX120" fmla="*/ 5288642 w 5799930"/>
              <a:gd name="connsiteY120" fmla="*/ 130628 h 2603552"/>
              <a:gd name="connsiteX121" fmla="*/ 5274128 w 5799930"/>
              <a:gd name="connsiteY121" fmla="*/ 87085 h 2603552"/>
              <a:gd name="connsiteX122" fmla="*/ 5230585 w 5799930"/>
              <a:gd name="connsiteY122" fmla="*/ 58057 h 2603552"/>
              <a:gd name="connsiteX123" fmla="*/ 5172528 w 5799930"/>
              <a:gd name="connsiteY123" fmla="*/ 0 h 2603552"/>
              <a:gd name="connsiteX124" fmla="*/ 5158014 w 5799930"/>
              <a:gd name="connsiteY124" fmla="*/ 0 h 2603552"/>
              <a:gd name="connsiteX125" fmla="*/ 4258128 w 5799930"/>
              <a:gd name="connsiteY125" fmla="*/ 29028 h 2603552"/>
              <a:gd name="connsiteX126" fmla="*/ 4214585 w 5799930"/>
              <a:gd name="connsiteY126" fmla="*/ 43543 h 2603552"/>
              <a:gd name="connsiteX127" fmla="*/ 4127500 w 5799930"/>
              <a:gd name="connsiteY127" fmla="*/ 58057 h 2603552"/>
              <a:gd name="connsiteX128" fmla="*/ 3938814 w 5799930"/>
              <a:gd name="connsiteY128" fmla="*/ 87085 h 2603552"/>
              <a:gd name="connsiteX129" fmla="*/ 3880757 w 5799930"/>
              <a:gd name="connsiteY129" fmla="*/ 101600 h 2603552"/>
              <a:gd name="connsiteX130" fmla="*/ 3837214 w 5799930"/>
              <a:gd name="connsiteY130" fmla="*/ 116114 h 2603552"/>
              <a:gd name="connsiteX131" fmla="*/ 3692071 w 5799930"/>
              <a:gd name="connsiteY131" fmla="*/ 130628 h 2603552"/>
              <a:gd name="connsiteX132" fmla="*/ 3575957 w 5799930"/>
              <a:gd name="connsiteY132" fmla="*/ 159657 h 2603552"/>
              <a:gd name="connsiteX133" fmla="*/ 3488871 w 5799930"/>
              <a:gd name="connsiteY133" fmla="*/ 203200 h 2603552"/>
              <a:gd name="connsiteX134" fmla="*/ 3503385 w 5799930"/>
              <a:gd name="connsiteY134" fmla="*/ 159657 h 2603552"/>
              <a:gd name="connsiteX0" fmla="*/ 3503385 w 5799930"/>
              <a:gd name="connsiteY0" fmla="*/ 159657 h 2603552"/>
              <a:gd name="connsiteX1" fmla="*/ 3503385 w 5799930"/>
              <a:gd name="connsiteY1" fmla="*/ 159657 h 2603552"/>
              <a:gd name="connsiteX2" fmla="*/ 3387271 w 5799930"/>
              <a:gd name="connsiteY2" fmla="*/ 319314 h 2603552"/>
              <a:gd name="connsiteX3" fmla="*/ 3358242 w 5799930"/>
              <a:gd name="connsiteY3" fmla="*/ 362857 h 2603552"/>
              <a:gd name="connsiteX4" fmla="*/ 3256642 w 5799930"/>
              <a:gd name="connsiteY4" fmla="*/ 464457 h 2603552"/>
              <a:gd name="connsiteX5" fmla="*/ 3213100 w 5799930"/>
              <a:gd name="connsiteY5" fmla="*/ 493485 h 2603552"/>
              <a:gd name="connsiteX6" fmla="*/ 3009900 w 5799930"/>
              <a:gd name="connsiteY6" fmla="*/ 508000 h 2603552"/>
              <a:gd name="connsiteX7" fmla="*/ 2966357 w 5799930"/>
              <a:gd name="connsiteY7" fmla="*/ 522514 h 2603552"/>
              <a:gd name="connsiteX8" fmla="*/ 2922814 w 5799930"/>
              <a:gd name="connsiteY8" fmla="*/ 551543 h 2603552"/>
              <a:gd name="connsiteX9" fmla="*/ 2661557 w 5799930"/>
              <a:gd name="connsiteY9" fmla="*/ 566057 h 2603552"/>
              <a:gd name="connsiteX10" fmla="*/ 2530928 w 5799930"/>
              <a:gd name="connsiteY10" fmla="*/ 624114 h 2603552"/>
              <a:gd name="connsiteX11" fmla="*/ 2487385 w 5799930"/>
              <a:gd name="connsiteY11" fmla="*/ 638628 h 2603552"/>
              <a:gd name="connsiteX12" fmla="*/ 2414814 w 5799930"/>
              <a:gd name="connsiteY12" fmla="*/ 711200 h 2603552"/>
              <a:gd name="connsiteX13" fmla="*/ 2385785 w 5799930"/>
              <a:gd name="connsiteY13" fmla="*/ 754743 h 2603552"/>
              <a:gd name="connsiteX14" fmla="*/ 2367642 w 5799930"/>
              <a:gd name="connsiteY14" fmla="*/ 644071 h 2603552"/>
              <a:gd name="connsiteX15" fmla="*/ 2298700 w 5799930"/>
              <a:gd name="connsiteY15" fmla="*/ 700314 h 2603552"/>
              <a:gd name="connsiteX16" fmla="*/ 2280557 w 5799930"/>
              <a:gd name="connsiteY16" fmla="*/ 771071 h 2603552"/>
              <a:gd name="connsiteX17" fmla="*/ 2280557 w 5799930"/>
              <a:gd name="connsiteY17" fmla="*/ 731157 h 2603552"/>
              <a:gd name="connsiteX18" fmla="*/ 2168071 w 5799930"/>
              <a:gd name="connsiteY18" fmla="*/ 769257 h 2603552"/>
              <a:gd name="connsiteX19" fmla="*/ 2066471 w 5799930"/>
              <a:gd name="connsiteY19" fmla="*/ 754743 h 2603552"/>
              <a:gd name="connsiteX20" fmla="*/ 1572985 w 5799930"/>
              <a:gd name="connsiteY20" fmla="*/ 769257 h 2603552"/>
              <a:gd name="connsiteX21" fmla="*/ 1500414 w 5799930"/>
              <a:gd name="connsiteY21" fmla="*/ 841828 h 2603552"/>
              <a:gd name="connsiteX22" fmla="*/ 1456871 w 5799930"/>
              <a:gd name="connsiteY22" fmla="*/ 885371 h 2603552"/>
              <a:gd name="connsiteX23" fmla="*/ 1427842 w 5799930"/>
              <a:gd name="connsiteY23" fmla="*/ 928914 h 2603552"/>
              <a:gd name="connsiteX24" fmla="*/ 1340757 w 5799930"/>
              <a:gd name="connsiteY24" fmla="*/ 957943 h 2603552"/>
              <a:gd name="connsiteX25" fmla="*/ 1253671 w 5799930"/>
              <a:gd name="connsiteY25" fmla="*/ 986971 h 2603552"/>
              <a:gd name="connsiteX26" fmla="*/ 1210128 w 5799930"/>
              <a:gd name="connsiteY26" fmla="*/ 1001485 h 2603552"/>
              <a:gd name="connsiteX27" fmla="*/ 1123042 w 5799930"/>
              <a:gd name="connsiteY27" fmla="*/ 1016000 h 2603552"/>
              <a:gd name="connsiteX28" fmla="*/ 919842 w 5799930"/>
              <a:gd name="connsiteY28" fmla="*/ 1045028 h 2603552"/>
              <a:gd name="connsiteX29" fmla="*/ 876300 w 5799930"/>
              <a:gd name="connsiteY29" fmla="*/ 1059543 h 2603552"/>
              <a:gd name="connsiteX30" fmla="*/ 861785 w 5799930"/>
              <a:gd name="connsiteY30" fmla="*/ 1103085 h 2603552"/>
              <a:gd name="connsiteX31" fmla="*/ 803728 w 5799930"/>
              <a:gd name="connsiteY31" fmla="*/ 1117600 h 2603552"/>
              <a:gd name="connsiteX32" fmla="*/ 760185 w 5799930"/>
              <a:gd name="connsiteY32" fmla="*/ 1132114 h 2603552"/>
              <a:gd name="connsiteX33" fmla="*/ 673100 w 5799930"/>
              <a:gd name="connsiteY33" fmla="*/ 1175657 h 2603552"/>
              <a:gd name="connsiteX34" fmla="*/ 586014 w 5799930"/>
              <a:gd name="connsiteY34" fmla="*/ 1248228 h 2603552"/>
              <a:gd name="connsiteX35" fmla="*/ 527957 w 5799930"/>
              <a:gd name="connsiteY35" fmla="*/ 1277257 h 2603552"/>
              <a:gd name="connsiteX36" fmla="*/ 484414 w 5799930"/>
              <a:gd name="connsiteY36" fmla="*/ 1306285 h 2603552"/>
              <a:gd name="connsiteX37" fmla="*/ 440871 w 5799930"/>
              <a:gd name="connsiteY37" fmla="*/ 1320800 h 2603552"/>
              <a:gd name="connsiteX38" fmla="*/ 353785 w 5799930"/>
              <a:gd name="connsiteY38" fmla="*/ 1378857 h 2603552"/>
              <a:gd name="connsiteX39" fmla="*/ 310242 w 5799930"/>
              <a:gd name="connsiteY39" fmla="*/ 1407885 h 2603552"/>
              <a:gd name="connsiteX40" fmla="*/ 266700 w 5799930"/>
              <a:gd name="connsiteY40" fmla="*/ 1436914 h 2603552"/>
              <a:gd name="connsiteX41" fmla="*/ 179614 w 5799930"/>
              <a:gd name="connsiteY41" fmla="*/ 1567543 h 2603552"/>
              <a:gd name="connsiteX42" fmla="*/ 150585 w 5799930"/>
              <a:gd name="connsiteY42" fmla="*/ 1560285 h 2603552"/>
              <a:gd name="connsiteX43" fmla="*/ 72571 w 5799930"/>
              <a:gd name="connsiteY43" fmla="*/ 1578428 h 2603552"/>
              <a:gd name="connsiteX44" fmla="*/ 0 w 5799930"/>
              <a:gd name="connsiteY44" fmla="*/ 1785257 h 2603552"/>
              <a:gd name="connsiteX45" fmla="*/ 96157 w 5799930"/>
              <a:gd name="connsiteY45" fmla="*/ 1941285 h 2603552"/>
              <a:gd name="connsiteX46" fmla="*/ 165100 w 5799930"/>
              <a:gd name="connsiteY46" fmla="*/ 2002971 h 2603552"/>
              <a:gd name="connsiteX47" fmla="*/ 154214 w 5799930"/>
              <a:gd name="connsiteY47" fmla="*/ 2071914 h 2603552"/>
              <a:gd name="connsiteX48" fmla="*/ 223157 w 5799930"/>
              <a:gd name="connsiteY48" fmla="*/ 2075543 h 2603552"/>
              <a:gd name="connsiteX49" fmla="*/ 252185 w 5799930"/>
              <a:gd name="connsiteY49" fmla="*/ 2119085 h 2603552"/>
              <a:gd name="connsiteX50" fmla="*/ 339271 w 5799930"/>
              <a:gd name="connsiteY50" fmla="*/ 2162628 h 2603552"/>
              <a:gd name="connsiteX51" fmla="*/ 426357 w 5799930"/>
              <a:gd name="connsiteY51" fmla="*/ 2235200 h 2603552"/>
              <a:gd name="connsiteX52" fmla="*/ 469900 w 5799930"/>
              <a:gd name="connsiteY52" fmla="*/ 2278743 h 2603552"/>
              <a:gd name="connsiteX53" fmla="*/ 513442 w 5799930"/>
              <a:gd name="connsiteY53" fmla="*/ 2293257 h 2603552"/>
              <a:gd name="connsiteX54" fmla="*/ 556985 w 5799930"/>
              <a:gd name="connsiteY54" fmla="*/ 2322285 h 2603552"/>
              <a:gd name="connsiteX55" fmla="*/ 649514 w 5799930"/>
              <a:gd name="connsiteY55" fmla="*/ 2414814 h 2603552"/>
              <a:gd name="connsiteX56" fmla="*/ 705757 w 5799930"/>
              <a:gd name="connsiteY56" fmla="*/ 2454728 h 2603552"/>
              <a:gd name="connsiteX57" fmla="*/ 711200 w 5799930"/>
              <a:gd name="connsiteY57" fmla="*/ 2427514 h 2603552"/>
              <a:gd name="connsiteX58" fmla="*/ 807357 w 5799930"/>
              <a:gd name="connsiteY58" fmla="*/ 2442028 h 2603552"/>
              <a:gd name="connsiteX59" fmla="*/ 948871 w 5799930"/>
              <a:gd name="connsiteY59" fmla="*/ 2443843 h 2603552"/>
              <a:gd name="connsiteX60" fmla="*/ 1137557 w 5799930"/>
              <a:gd name="connsiteY60" fmla="*/ 2380343 h 2603552"/>
              <a:gd name="connsiteX61" fmla="*/ 1137557 w 5799930"/>
              <a:gd name="connsiteY61" fmla="*/ 2351314 h 2603552"/>
              <a:gd name="connsiteX62" fmla="*/ 1202871 w 5799930"/>
              <a:gd name="connsiteY62" fmla="*/ 2432957 h 2603552"/>
              <a:gd name="connsiteX63" fmla="*/ 1259114 w 5799930"/>
              <a:gd name="connsiteY63" fmla="*/ 2449285 h 2603552"/>
              <a:gd name="connsiteX64" fmla="*/ 1371600 w 5799930"/>
              <a:gd name="connsiteY64" fmla="*/ 2503714 h 2603552"/>
              <a:gd name="connsiteX65" fmla="*/ 1451428 w 5799930"/>
              <a:gd name="connsiteY65" fmla="*/ 2518228 h 2603552"/>
              <a:gd name="connsiteX66" fmla="*/ 1493157 w 5799930"/>
              <a:gd name="connsiteY66" fmla="*/ 2574471 h 2603552"/>
              <a:gd name="connsiteX67" fmla="*/ 1574800 w 5799930"/>
              <a:gd name="connsiteY67" fmla="*/ 2603500 h 2603552"/>
              <a:gd name="connsiteX68" fmla="*/ 1834242 w 5799930"/>
              <a:gd name="connsiteY68" fmla="*/ 2583543 h 2603552"/>
              <a:gd name="connsiteX69" fmla="*/ 2413000 w 5799930"/>
              <a:gd name="connsiteY69" fmla="*/ 2540000 h 2603552"/>
              <a:gd name="connsiteX70" fmla="*/ 2516414 w 5799930"/>
              <a:gd name="connsiteY70" fmla="*/ 2525485 h 2603552"/>
              <a:gd name="connsiteX71" fmla="*/ 2599871 w 5799930"/>
              <a:gd name="connsiteY71" fmla="*/ 2574471 h 2603552"/>
              <a:gd name="connsiteX72" fmla="*/ 2819400 w 5799930"/>
              <a:gd name="connsiteY72" fmla="*/ 2572657 h 2603552"/>
              <a:gd name="connsiteX73" fmla="*/ 2879271 w 5799930"/>
              <a:gd name="connsiteY73" fmla="*/ 2545443 h 2603552"/>
              <a:gd name="connsiteX74" fmla="*/ 3066142 w 5799930"/>
              <a:gd name="connsiteY74" fmla="*/ 2554514 h 2603552"/>
              <a:gd name="connsiteX75" fmla="*/ 3156857 w 5799930"/>
              <a:gd name="connsiteY75" fmla="*/ 2523671 h 2603552"/>
              <a:gd name="connsiteX76" fmla="*/ 3220357 w 5799930"/>
              <a:gd name="connsiteY76" fmla="*/ 2498271 h 2603552"/>
              <a:gd name="connsiteX77" fmla="*/ 3385457 w 5799930"/>
              <a:gd name="connsiteY77" fmla="*/ 2483757 h 2603552"/>
              <a:gd name="connsiteX78" fmla="*/ 3403600 w 5799930"/>
              <a:gd name="connsiteY78" fmla="*/ 2469243 h 2603552"/>
              <a:gd name="connsiteX79" fmla="*/ 3474357 w 5799930"/>
              <a:gd name="connsiteY79" fmla="*/ 2505528 h 2603552"/>
              <a:gd name="connsiteX80" fmla="*/ 3517900 w 5799930"/>
              <a:gd name="connsiteY80" fmla="*/ 2452914 h 2603552"/>
              <a:gd name="connsiteX81" fmla="*/ 3601357 w 5799930"/>
              <a:gd name="connsiteY81" fmla="*/ 2438400 h 2603552"/>
              <a:gd name="connsiteX82" fmla="*/ 3673928 w 5799930"/>
              <a:gd name="connsiteY82" fmla="*/ 2436585 h 2603552"/>
              <a:gd name="connsiteX83" fmla="*/ 3722914 w 5799930"/>
              <a:gd name="connsiteY83" fmla="*/ 2394857 h 2603552"/>
              <a:gd name="connsiteX84" fmla="*/ 3895271 w 5799930"/>
              <a:gd name="connsiteY84" fmla="*/ 2291443 h 2603552"/>
              <a:gd name="connsiteX85" fmla="*/ 4011385 w 5799930"/>
              <a:gd name="connsiteY85" fmla="*/ 2177143 h 2603552"/>
              <a:gd name="connsiteX86" fmla="*/ 4054928 w 5799930"/>
              <a:gd name="connsiteY86" fmla="*/ 2148114 h 2603552"/>
              <a:gd name="connsiteX87" fmla="*/ 4185557 w 5799930"/>
              <a:gd name="connsiteY87" fmla="*/ 2162628 h 2603552"/>
              <a:gd name="connsiteX88" fmla="*/ 4272642 w 5799930"/>
              <a:gd name="connsiteY88" fmla="*/ 2177143 h 2603552"/>
              <a:gd name="connsiteX89" fmla="*/ 4519385 w 5799930"/>
              <a:gd name="connsiteY89" fmla="*/ 2162628 h 2603552"/>
              <a:gd name="connsiteX90" fmla="*/ 4562928 w 5799930"/>
              <a:gd name="connsiteY90" fmla="*/ 2133600 h 2603552"/>
              <a:gd name="connsiteX91" fmla="*/ 4635500 w 5799930"/>
              <a:gd name="connsiteY91" fmla="*/ 2061028 h 2603552"/>
              <a:gd name="connsiteX92" fmla="*/ 4693557 w 5799930"/>
              <a:gd name="connsiteY92" fmla="*/ 1973943 h 2603552"/>
              <a:gd name="connsiteX93" fmla="*/ 4693557 w 5799930"/>
              <a:gd name="connsiteY93" fmla="*/ 1973943 h 2603552"/>
              <a:gd name="connsiteX94" fmla="*/ 4824185 w 5799930"/>
              <a:gd name="connsiteY94" fmla="*/ 1944914 h 2603552"/>
              <a:gd name="connsiteX95" fmla="*/ 4983842 w 5799930"/>
              <a:gd name="connsiteY95" fmla="*/ 1930400 h 2603552"/>
              <a:gd name="connsiteX96" fmla="*/ 5027385 w 5799930"/>
              <a:gd name="connsiteY96" fmla="*/ 1901371 h 2603552"/>
              <a:gd name="connsiteX97" fmla="*/ 5070928 w 5799930"/>
              <a:gd name="connsiteY97" fmla="*/ 1886857 h 2603552"/>
              <a:gd name="connsiteX98" fmla="*/ 5158014 w 5799930"/>
              <a:gd name="connsiteY98" fmla="*/ 1828800 h 2603552"/>
              <a:gd name="connsiteX99" fmla="*/ 5172528 w 5799930"/>
              <a:gd name="connsiteY99" fmla="*/ 1785257 h 2603552"/>
              <a:gd name="connsiteX100" fmla="*/ 5172528 w 5799930"/>
              <a:gd name="connsiteY100" fmla="*/ 1785257 h 2603552"/>
              <a:gd name="connsiteX101" fmla="*/ 5361214 w 5799930"/>
              <a:gd name="connsiteY101" fmla="*/ 1741714 h 2603552"/>
              <a:gd name="connsiteX102" fmla="*/ 5404757 w 5799930"/>
              <a:gd name="connsiteY102" fmla="*/ 1727200 h 2603552"/>
              <a:gd name="connsiteX103" fmla="*/ 5535385 w 5799930"/>
              <a:gd name="connsiteY103" fmla="*/ 1698171 h 2603552"/>
              <a:gd name="connsiteX104" fmla="*/ 5622471 w 5799930"/>
              <a:gd name="connsiteY104" fmla="*/ 1703614 h 2603552"/>
              <a:gd name="connsiteX105" fmla="*/ 5738585 w 5799930"/>
              <a:gd name="connsiteY105" fmla="*/ 1596571 h 2603552"/>
              <a:gd name="connsiteX106" fmla="*/ 5738585 w 5799930"/>
              <a:gd name="connsiteY106" fmla="*/ 1582057 h 2603552"/>
              <a:gd name="connsiteX107" fmla="*/ 5753100 w 5799930"/>
              <a:gd name="connsiteY107" fmla="*/ 1335314 h 2603552"/>
              <a:gd name="connsiteX108" fmla="*/ 5753100 w 5799930"/>
              <a:gd name="connsiteY108" fmla="*/ 1335314 h 2603552"/>
              <a:gd name="connsiteX109" fmla="*/ 5767614 w 5799930"/>
              <a:gd name="connsiteY109" fmla="*/ 1204685 h 2603552"/>
              <a:gd name="connsiteX110" fmla="*/ 5796642 w 5799930"/>
              <a:gd name="connsiteY110" fmla="*/ 1117600 h 2603552"/>
              <a:gd name="connsiteX111" fmla="*/ 5782128 w 5799930"/>
              <a:gd name="connsiteY111" fmla="*/ 986971 h 2603552"/>
              <a:gd name="connsiteX112" fmla="*/ 5636985 w 5799930"/>
              <a:gd name="connsiteY112" fmla="*/ 972457 h 2603552"/>
              <a:gd name="connsiteX113" fmla="*/ 5549900 w 5799930"/>
              <a:gd name="connsiteY113" fmla="*/ 943428 h 2603552"/>
              <a:gd name="connsiteX114" fmla="*/ 5506357 w 5799930"/>
              <a:gd name="connsiteY114" fmla="*/ 928914 h 2603552"/>
              <a:gd name="connsiteX115" fmla="*/ 5462814 w 5799930"/>
              <a:gd name="connsiteY115" fmla="*/ 914400 h 2603552"/>
              <a:gd name="connsiteX116" fmla="*/ 5433785 w 5799930"/>
              <a:gd name="connsiteY116" fmla="*/ 449943 h 2603552"/>
              <a:gd name="connsiteX117" fmla="*/ 5404757 w 5799930"/>
              <a:gd name="connsiteY117" fmla="*/ 362857 h 2603552"/>
              <a:gd name="connsiteX118" fmla="*/ 5390242 w 5799930"/>
              <a:gd name="connsiteY118" fmla="*/ 319314 h 2603552"/>
              <a:gd name="connsiteX119" fmla="*/ 5346700 w 5799930"/>
              <a:gd name="connsiteY119" fmla="*/ 275771 h 2603552"/>
              <a:gd name="connsiteX120" fmla="*/ 5288642 w 5799930"/>
              <a:gd name="connsiteY120" fmla="*/ 130628 h 2603552"/>
              <a:gd name="connsiteX121" fmla="*/ 5274128 w 5799930"/>
              <a:gd name="connsiteY121" fmla="*/ 87085 h 2603552"/>
              <a:gd name="connsiteX122" fmla="*/ 5230585 w 5799930"/>
              <a:gd name="connsiteY122" fmla="*/ 58057 h 2603552"/>
              <a:gd name="connsiteX123" fmla="*/ 5172528 w 5799930"/>
              <a:gd name="connsiteY123" fmla="*/ 0 h 2603552"/>
              <a:gd name="connsiteX124" fmla="*/ 5158014 w 5799930"/>
              <a:gd name="connsiteY124" fmla="*/ 0 h 2603552"/>
              <a:gd name="connsiteX125" fmla="*/ 4258128 w 5799930"/>
              <a:gd name="connsiteY125" fmla="*/ 29028 h 2603552"/>
              <a:gd name="connsiteX126" fmla="*/ 4214585 w 5799930"/>
              <a:gd name="connsiteY126" fmla="*/ 43543 h 2603552"/>
              <a:gd name="connsiteX127" fmla="*/ 4127500 w 5799930"/>
              <a:gd name="connsiteY127" fmla="*/ 58057 h 2603552"/>
              <a:gd name="connsiteX128" fmla="*/ 3938814 w 5799930"/>
              <a:gd name="connsiteY128" fmla="*/ 87085 h 2603552"/>
              <a:gd name="connsiteX129" fmla="*/ 3880757 w 5799930"/>
              <a:gd name="connsiteY129" fmla="*/ 101600 h 2603552"/>
              <a:gd name="connsiteX130" fmla="*/ 3837214 w 5799930"/>
              <a:gd name="connsiteY130" fmla="*/ 116114 h 2603552"/>
              <a:gd name="connsiteX131" fmla="*/ 3692071 w 5799930"/>
              <a:gd name="connsiteY131" fmla="*/ 130628 h 2603552"/>
              <a:gd name="connsiteX132" fmla="*/ 3575957 w 5799930"/>
              <a:gd name="connsiteY132" fmla="*/ 159657 h 2603552"/>
              <a:gd name="connsiteX133" fmla="*/ 3488871 w 5799930"/>
              <a:gd name="connsiteY133" fmla="*/ 203200 h 2603552"/>
              <a:gd name="connsiteX134" fmla="*/ 3503385 w 5799930"/>
              <a:gd name="connsiteY134" fmla="*/ 159657 h 2603552"/>
              <a:gd name="connsiteX0" fmla="*/ 3503385 w 5799930"/>
              <a:gd name="connsiteY0" fmla="*/ 159657 h 2603552"/>
              <a:gd name="connsiteX1" fmla="*/ 3503385 w 5799930"/>
              <a:gd name="connsiteY1" fmla="*/ 159657 h 2603552"/>
              <a:gd name="connsiteX2" fmla="*/ 3387271 w 5799930"/>
              <a:gd name="connsiteY2" fmla="*/ 319314 h 2603552"/>
              <a:gd name="connsiteX3" fmla="*/ 3358242 w 5799930"/>
              <a:gd name="connsiteY3" fmla="*/ 362857 h 2603552"/>
              <a:gd name="connsiteX4" fmla="*/ 3256642 w 5799930"/>
              <a:gd name="connsiteY4" fmla="*/ 464457 h 2603552"/>
              <a:gd name="connsiteX5" fmla="*/ 3213100 w 5799930"/>
              <a:gd name="connsiteY5" fmla="*/ 493485 h 2603552"/>
              <a:gd name="connsiteX6" fmla="*/ 3009900 w 5799930"/>
              <a:gd name="connsiteY6" fmla="*/ 508000 h 2603552"/>
              <a:gd name="connsiteX7" fmla="*/ 2966357 w 5799930"/>
              <a:gd name="connsiteY7" fmla="*/ 522514 h 2603552"/>
              <a:gd name="connsiteX8" fmla="*/ 2922814 w 5799930"/>
              <a:gd name="connsiteY8" fmla="*/ 551543 h 2603552"/>
              <a:gd name="connsiteX9" fmla="*/ 2661557 w 5799930"/>
              <a:gd name="connsiteY9" fmla="*/ 566057 h 2603552"/>
              <a:gd name="connsiteX10" fmla="*/ 2530928 w 5799930"/>
              <a:gd name="connsiteY10" fmla="*/ 624114 h 2603552"/>
              <a:gd name="connsiteX11" fmla="*/ 2487385 w 5799930"/>
              <a:gd name="connsiteY11" fmla="*/ 638628 h 2603552"/>
              <a:gd name="connsiteX12" fmla="*/ 2414814 w 5799930"/>
              <a:gd name="connsiteY12" fmla="*/ 711200 h 2603552"/>
              <a:gd name="connsiteX13" fmla="*/ 2385785 w 5799930"/>
              <a:gd name="connsiteY13" fmla="*/ 754743 h 2603552"/>
              <a:gd name="connsiteX14" fmla="*/ 2367642 w 5799930"/>
              <a:gd name="connsiteY14" fmla="*/ 644071 h 2603552"/>
              <a:gd name="connsiteX15" fmla="*/ 2298700 w 5799930"/>
              <a:gd name="connsiteY15" fmla="*/ 700314 h 2603552"/>
              <a:gd name="connsiteX16" fmla="*/ 2280557 w 5799930"/>
              <a:gd name="connsiteY16" fmla="*/ 771071 h 2603552"/>
              <a:gd name="connsiteX17" fmla="*/ 2280557 w 5799930"/>
              <a:gd name="connsiteY17" fmla="*/ 731157 h 2603552"/>
              <a:gd name="connsiteX18" fmla="*/ 2168071 w 5799930"/>
              <a:gd name="connsiteY18" fmla="*/ 769257 h 2603552"/>
              <a:gd name="connsiteX19" fmla="*/ 2066471 w 5799930"/>
              <a:gd name="connsiteY19" fmla="*/ 754743 h 2603552"/>
              <a:gd name="connsiteX20" fmla="*/ 1572985 w 5799930"/>
              <a:gd name="connsiteY20" fmla="*/ 769257 h 2603552"/>
              <a:gd name="connsiteX21" fmla="*/ 1500414 w 5799930"/>
              <a:gd name="connsiteY21" fmla="*/ 841828 h 2603552"/>
              <a:gd name="connsiteX22" fmla="*/ 1456871 w 5799930"/>
              <a:gd name="connsiteY22" fmla="*/ 885371 h 2603552"/>
              <a:gd name="connsiteX23" fmla="*/ 1427842 w 5799930"/>
              <a:gd name="connsiteY23" fmla="*/ 928914 h 2603552"/>
              <a:gd name="connsiteX24" fmla="*/ 1340757 w 5799930"/>
              <a:gd name="connsiteY24" fmla="*/ 957943 h 2603552"/>
              <a:gd name="connsiteX25" fmla="*/ 1253671 w 5799930"/>
              <a:gd name="connsiteY25" fmla="*/ 986971 h 2603552"/>
              <a:gd name="connsiteX26" fmla="*/ 1210128 w 5799930"/>
              <a:gd name="connsiteY26" fmla="*/ 1001485 h 2603552"/>
              <a:gd name="connsiteX27" fmla="*/ 1123042 w 5799930"/>
              <a:gd name="connsiteY27" fmla="*/ 1016000 h 2603552"/>
              <a:gd name="connsiteX28" fmla="*/ 919842 w 5799930"/>
              <a:gd name="connsiteY28" fmla="*/ 1045028 h 2603552"/>
              <a:gd name="connsiteX29" fmla="*/ 876300 w 5799930"/>
              <a:gd name="connsiteY29" fmla="*/ 1059543 h 2603552"/>
              <a:gd name="connsiteX30" fmla="*/ 861785 w 5799930"/>
              <a:gd name="connsiteY30" fmla="*/ 1103085 h 2603552"/>
              <a:gd name="connsiteX31" fmla="*/ 803728 w 5799930"/>
              <a:gd name="connsiteY31" fmla="*/ 1117600 h 2603552"/>
              <a:gd name="connsiteX32" fmla="*/ 760185 w 5799930"/>
              <a:gd name="connsiteY32" fmla="*/ 1132114 h 2603552"/>
              <a:gd name="connsiteX33" fmla="*/ 673100 w 5799930"/>
              <a:gd name="connsiteY33" fmla="*/ 1175657 h 2603552"/>
              <a:gd name="connsiteX34" fmla="*/ 586014 w 5799930"/>
              <a:gd name="connsiteY34" fmla="*/ 1248228 h 2603552"/>
              <a:gd name="connsiteX35" fmla="*/ 527957 w 5799930"/>
              <a:gd name="connsiteY35" fmla="*/ 1277257 h 2603552"/>
              <a:gd name="connsiteX36" fmla="*/ 484414 w 5799930"/>
              <a:gd name="connsiteY36" fmla="*/ 1306285 h 2603552"/>
              <a:gd name="connsiteX37" fmla="*/ 440871 w 5799930"/>
              <a:gd name="connsiteY37" fmla="*/ 1320800 h 2603552"/>
              <a:gd name="connsiteX38" fmla="*/ 353785 w 5799930"/>
              <a:gd name="connsiteY38" fmla="*/ 1378857 h 2603552"/>
              <a:gd name="connsiteX39" fmla="*/ 310242 w 5799930"/>
              <a:gd name="connsiteY39" fmla="*/ 1407885 h 2603552"/>
              <a:gd name="connsiteX40" fmla="*/ 266700 w 5799930"/>
              <a:gd name="connsiteY40" fmla="*/ 1436914 h 2603552"/>
              <a:gd name="connsiteX41" fmla="*/ 179614 w 5799930"/>
              <a:gd name="connsiteY41" fmla="*/ 1567543 h 2603552"/>
              <a:gd name="connsiteX42" fmla="*/ 150585 w 5799930"/>
              <a:gd name="connsiteY42" fmla="*/ 1560285 h 2603552"/>
              <a:gd name="connsiteX43" fmla="*/ 72571 w 5799930"/>
              <a:gd name="connsiteY43" fmla="*/ 1578428 h 2603552"/>
              <a:gd name="connsiteX44" fmla="*/ 0 w 5799930"/>
              <a:gd name="connsiteY44" fmla="*/ 1785257 h 2603552"/>
              <a:gd name="connsiteX45" fmla="*/ 96157 w 5799930"/>
              <a:gd name="connsiteY45" fmla="*/ 1941285 h 2603552"/>
              <a:gd name="connsiteX46" fmla="*/ 165100 w 5799930"/>
              <a:gd name="connsiteY46" fmla="*/ 2002971 h 2603552"/>
              <a:gd name="connsiteX47" fmla="*/ 154214 w 5799930"/>
              <a:gd name="connsiteY47" fmla="*/ 2071914 h 2603552"/>
              <a:gd name="connsiteX48" fmla="*/ 223157 w 5799930"/>
              <a:gd name="connsiteY48" fmla="*/ 2075543 h 2603552"/>
              <a:gd name="connsiteX49" fmla="*/ 252185 w 5799930"/>
              <a:gd name="connsiteY49" fmla="*/ 2119085 h 2603552"/>
              <a:gd name="connsiteX50" fmla="*/ 339271 w 5799930"/>
              <a:gd name="connsiteY50" fmla="*/ 2162628 h 2603552"/>
              <a:gd name="connsiteX51" fmla="*/ 426357 w 5799930"/>
              <a:gd name="connsiteY51" fmla="*/ 2235200 h 2603552"/>
              <a:gd name="connsiteX52" fmla="*/ 469900 w 5799930"/>
              <a:gd name="connsiteY52" fmla="*/ 2278743 h 2603552"/>
              <a:gd name="connsiteX53" fmla="*/ 513442 w 5799930"/>
              <a:gd name="connsiteY53" fmla="*/ 2293257 h 2603552"/>
              <a:gd name="connsiteX54" fmla="*/ 556985 w 5799930"/>
              <a:gd name="connsiteY54" fmla="*/ 2322285 h 2603552"/>
              <a:gd name="connsiteX55" fmla="*/ 649514 w 5799930"/>
              <a:gd name="connsiteY55" fmla="*/ 2414814 h 2603552"/>
              <a:gd name="connsiteX56" fmla="*/ 705757 w 5799930"/>
              <a:gd name="connsiteY56" fmla="*/ 2454728 h 2603552"/>
              <a:gd name="connsiteX57" fmla="*/ 711200 w 5799930"/>
              <a:gd name="connsiteY57" fmla="*/ 2427514 h 2603552"/>
              <a:gd name="connsiteX58" fmla="*/ 807357 w 5799930"/>
              <a:gd name="connsiteY58" fmla="*/ 2442028 h 2603552"/>
              <a:gd name="connsiteX59" fmla="*/ 948871 w 5799930"/>
              <a:gd name="connsiteY59" fmla="*/ 2443843 h 2603552"/>
              <a:gd name="connsiteX60" fmla="*/ 1137557 w 5799930"/>
              <a:gd name="connsiteY60" fmla="*/ 2380343 h 2603552"/>
              <a:gd name="connsiteX61" fmla="*/ 1137557 w 5799930"/>
              <a:gd name="connsiteY61" fmla="*/ 2351314 h 2603552"/>
              <a:gd name="connsiteX62" fmla="*/ 1202871 w 5799930"/>
              <a:gd name="connsiteY62" fmla="*/ 2432957 h 2603552"/>
              <a:gd name="connsiteX63" fmla="*/ 1259114 w 5799930"/>
              <a:gd name="connsiteY63" fmla="*/ 2449285 h 2603552"/>
              <a:gd name="connsiteX64" fmla="*/ 1371600 w 5799930"/>
              <a:gd name="connsiteY64" fmla="*/ 2503714 h 2603552"/>
              <a:gd name="connsiteX65" fmla="*/ 1451428 w 5799930"/>
              <a:gd name="connsiteY65" fmla="*/ 2518228 h 2603552"/>
              <a:gd name="connsiteX66" fmla="*/ 1493157 w 5799930"/>
              <a:gd name="connsiteY66" fmla="*/ 2574471 h 2603552"/>
              <a:gd name="connsiteX67" fmla="*/ 1574800 w 5799930"/>
              <a:gd name="connsiteY67" fmla="*/ 2603500 h 2603552"/>
              <a:gd name="connsiteX68" fmla="*/ 1834242 w 5799930"/>
              <a:gd name="connsiteY68" fmla="*/ 2583543 h 2603552"/>
              <a:gd name="connsiteX69" fmla="*/ 2413000 w 5799930"/>
              <a:gd name="connsiteY69" fmla="*/ 2540000 h 2603552"/>
              <a:gd name="connsiteX70" fmla="*/ 2516414 w 5799930"/>
              <a:gd name="connsiteY70" fmla="*/ 2525485 h 2603552"/>
              <a:gd name="connsiteX71" fmla="*/ 2599871 w 5799930"/>
              <a:gd name="connsiteY71" fmla="*/ 2574471 h 2603552"/>
              <a:gd name="connsiteX72" fmla="*/ 2819400 w 5799930"/>
              <a:gd name="connsiteY72" fmla="*/ 2572657 h 2603552"/>
              <a:gd name="connsiteX73" fmla="*/ 2879271 w 5799930"/>
              <a:gd name="connsiteY73" fmla="*/ 2545443 h 2603552"/>
              <a:gd name="connsiteX74" fmla="*/ 3066142 w 5799930"/>
              <a:gd name="connsiteY74" fmla="*/ 2554514 h 2603552"/>
              <a:gd name="connsiteX75" fmla="*/ 3156857 w 5799930"/>
              <a:gd name="connsiteY75" fmla="*/ 2523671 h 2603552"/>
              <a:gd name="connsiteX76" fmla="*/ 3220357 w 5799930"/>
              <a:gd name="connsiteY76" fmla="*/ 2498271 h 2603552"/>
              <a:gd name="connsiteX77" fmla="*/ 3385457 w 5799930"/>
              <a:gd name="connsiteY77" fmla="*/ 2483757 h 2603552"/>
              <a:gd name="connsiteX78" fmla="*/ 3403600 w 5799930"/>
              <a:gd name="connsiteY78" fmla="*/ 2469243 h 2603552"/>
              <a:gd name="connsiteX79" fmla="*/ 3474357 w 5799930"/>
              <a:gd name="connsiteY79" fmla="*/ 2505528 h 2603552"/>
              <a:gd name="connsiteX80" fmla="*/ 3517900 w 5799930"/>
              <a:gd name="connsiteY80" fmla="*/ 2452914 h 2603552"/>
              <a:gd name="connsiteX81" fmla="*/ 3601357 w 5799930"/>
              <a:gd name="connsiteY81" fmla="*/ 2438400 h 2603552"/>
              <a:gd name="connsiteX82" fmla="*/ 3673928 w 5799930"/>
              <a:gd name="connsiteY82" fmla="*/ 2436585 h 2603552"/>
              <a:gd name="connsiteX83" fmla="*/ 3722914 w 5799930"/>
              <a:gd name="connsiteY83" fmla="*/ 2394857 h 2603552"/>
              <a:gd name="connsiteX84" fmla="*/ 3895271 w 5799930"/>
              <a:gd name="connsiteY84" fmla="*/ 2291443 h 2603552"/>
              <a:gd name="connsiteX85" fmla="*/ 4011385 w 5799930"/>
              <a:gd name="connsiteY85" fmla="*/ 2177143 h 2603552"/>
              <a:gd name="connsiteX86" fmla="*/ 4054928 w 5799930"/>
              <a:gd name="connsiteY86" fmla="*/ 2148114 h 2603552"/>
              <a:gd name="connsiteX87" fmla="*/ 4185557 w 5799930"/>
              <a:gd name="connsiteY87" fmla="*/ 2162628 h 2603552"/>
              <a:gd name="connsiteX88" fmla="*/ 4272642 w 5799930"/>
              <a:gd name="connsiteY88" fmla="*/ 2177143 h 2603552"/>
              <a:gd name="connsiteX89" fmla="*/ 4519385 w 5799930"/>
              <a:gd name="connsiteY89" fmla="*/ 2162628 h 2603552"/>
              <a:gd name="connsiteX90" fmla="*/ 4562928 w 5799930"/>
              <a:gd name="connsiteY90" fmla="*/ 2133600 h 2603552"/>
              <a:gd name="connsiteX91" fmla="*/ 4635500 w 5799930"/>
              <a:gd name="connsiteY91" fmla="*/ 2061028 h 2603552"/>
              <a:gd name="connsiteX92" fmla="*/ 4693557 w 5799930"/>
              <a:gd name="connsiteY92" fmla="*/ 1973943 h 2603552"/>
              <a:gd name="connsiteX93" fmla="*/ 4693557 w 5799930"/>
              <a:gd name="connsiteY93" fmla="*/ 1973943 h 2603552"/>
              <a:gd name="connsiteX94" fmla="*/ 4824185 w 5799930"/>
              <a:gd name="connsiteY94" fmla="*/ 1944914 h 2603552"/>
              <a:gd name="connsiteX95" fmla="*/ 4983842 w 5799930"/>
              <a:gd name="connsiteY95" fmla="*/ 1930400 h 2603552"/>
              <a:gd name="connsiteX96" fmla="*/ 5027385 w 5799930"/>
              <a:gd name="connsiteY96" fmla="*/ 1901371 h 2603552"/>
              <a:gd name="connsiteX97" fmla="*/ 5070928 w 5799930"/>
              <a:gd name="connsiteY97" fmla="*/ 1886857 h 2603552"/>
              <a:gd name="connsiteX98" fmla="*/ 5158014 w 5799930"/>
              <a:gd name="connsiteY98" fmla="*/ 1828800 h 2603552"/>
              <a:gd name="connsiteX99" fmla="*/ 5172528 w 5799930"/>
              <a:gd name="connsiteY99" fmla="*/ 1785257 h 2603552"/>
              <a:gd name="connsiteX100" fmla="*/ 5172528 w 5799930"/>
              <a:gd name="connsiteY100" fmla="*/ 1785257 h 2603552"/>
              <a:gd name="connsiteX101" fmla="*/ 5361214 w 5799930"/>
              <a:gd name="connsiteY101" fmla="*/ 1741714 h 2603552"/>
              <a:gd name="connsiteX102" fmla="*/ 5404757 w 5799930"/>
              <a:gd name="connsiteY102" fmla="*/ 1727200 h 2603552"/>
              <a:gd name="connsiteX103" fmla="*/ 5573485 w 5799930"/>
              <a:gd name="connsiteY103" fmla="*/ 1748971 h 2603552"/>
              <a:gd name="connsiteX104" fmla="*/ 5622471 w 5799930"/>
              <a:gd name="connsiteY104" fmla="*/ 1703614 h 2603552"/>
              <a:gd name="connsiteX105" fmla="*/ 5738585 w 5799930"/>
              <a:gd name="connsiteY105" fmla="*/ 1596571 h 2603552"/>
              <a:gd name="connsiteX106" fmla="*/ 5738585 w 5799930"/>
              <a:gd name="connsiteY106" fmla="*/ 1582057 h 2603552"/>
              <a:gd name="connsiteX107" fmla="*/ 5753100 w 5799930"/>
              <a:gd name="connsiteY107" fmla="*/ 1335314 h 2603552"/>
              <a:gd name="connsiteX108" fmla="*/ 5753100 w 5799930"/>
              <a:gd name="connsiteY108" fmla="*/ 1335314 h 2603552"/>
              <a:gd name="connsiteX109" fmla="*/ 5767614 w 5799930"/>
              <a:gd name="connsiteY109" fmla="*/ 1204685 h 2603552"/>
              <a:gd name="connsiteX110" fmla="*/ 5796642 w 5799930"/>
              <a:gd name="connsiteY110" fmla="*/ 1117600 h 2603552"/>
              <a:gd name="connsiteX111" fmla="*/ 5782128 w 5799930"/>
              <a:gd name="connsiteY111" fmla="*/ 986971 h 2603552"/>
              <a:gd name="connsiteX112" fmla="*/ 5636985 w 5799930"/>
              <a:gd name="connsiteY112" fmla="*/ 972457 h 2603552"/>
              <a:gd name="connsiteX113" fmla="*/ 5549900 w 5799930"/>
              <a:gd name="connsiteY113" fmla="*/ 943428 h 2603552"/>
              <a:gd name="connsiteX114" fmla="*/ 5506357 w 5799930"/>
              <a:gd name="connsiteY114" fmla="*/ 928914 h 2603552"/>
              <a:gd name="connsiteX115" fmla="*/ 5462814 w 5799930"/>
              <a:gd name="connsiteY115" fmla="*/ 914400 h 2603552"/>
              <a:gd name="connsiteX116" fmla="*/ 5433785 w 5799930"/>
              <a:gd name="connsiteY116" fmla="*/ 449943 h 2603552"/>
              <a:gd name="connsiteX117" fmla="*/ 5404757 w 5799930"/>
              <a:gd name="connsiteY117" fmla="*/ 362857 h 2603552"/>
              <a:gd name="connsiteX118" fmla="*/ 5390242 w 5799930"/>
              <a:gd name="connsiteY118" fmla="*/ 319314 h 2603552"/>
              <a:gd name="connsiteX119" fmla="*/ 5346700 w 5799930"/>
              <a:gd name="connsiteY119" fmla="*/ 275771 h 2603552"/>
              <a:gd name="connsiteX120" fmla="*/ 5288642 w 5799930"/>
              <a:gd name="connsiteY120" fmla="*/ 130628 h 2603552"/>
              <a:gd name="connsiteX121" fmla="*/ 5274128 w 5799930"/>
              <a:gd name="connsiteY121" fmla="*/ 87085 h 2603552"/>
              <a:gd name="connsiteX122" fmla="*/ 5230585 w 5799930"/>
              <a:gd name="connsiteY122" fmla="*/ 58057 h 2603552"/>
              <a:gd name="connsiteX123" fmla="*/ 5172528 w 5799930"/>
              <a:gd name="connsiteY123" fmla="*/ 0 h 2603552"/>
              <a:gd name="connsiteX124" fmla="*/ 5158014 w 5799930"/>
              <a:gd name="connsiteY124" fmla="*/ 0 h 2603552"/>
              <a:gd name="connsiteX125" fmla="*/ 4258128 w 5799930"/>
              <a:gd name="connsiteY125" fmla="*/ 29028 h 2603552"/>
              <a:gd name="connsiteX126" fmla="*/ 4214585 w 5799930"/>
              <a:gd name="connsiteY126" fmla="*/ 43543 h 2603552"/>
              <a:gd name="connsiteX127" fmla="*/ 4127500 w 5799930"/>
              <a:gd name="connsiteY127" fmla="*/ 58057 h 2603552"/>
              <a:gd name="connsiteX128" fmla="*/ 3938814 w 5799930"/>
              <a:gd name="connsiteY128" fmla="*/ 87085 h 2603552"/>
              <a:gd name="connsiteX129" fmla="*/ 3880757 w 5799930"/>
              <a:gd name="connsiteY129" fmla="*/ 101600 h 2603552"/>
              <a:gd name="connsiteX130" fmla="*/ 3837214 w 5799930"/>
              <a:gd name="connsiteY130" fmla="*/ 116114 h 2603552"/>
              <a:gd name="connsiteX131" fmla="*/ 3692071 w 5799930"/>
              <a:gd name="connsiteY131" fmla="*/ 130628 h 2603552"/>
              <a:gd name="connsiteX132" fmla="*/ 3575957 w 5799930"/>
              <a:gd name="connsiteY132" fmla="*/ 159657 h 2603552"/>
              <a:gd name="connsiteX133" fmla="*/ 3488871 w 5799930"/>
              <a:gd name="connsiteY133" fmla="*/ 203200 h 2603552"/>
              <a:gd name="connsiteX134" fmla="*/ 3503385 w 5799930"/>
              <a:gd name="connsiteY134" fmla="*/ 159657 h 2603552"/>
              <a:gd name="connsiteX0" fmla="*/ 3503385 w 5799930"/>
              <a:gd name="connsiteY0" fmla="*/ 159657 h 2603552"/>
              <a:gd name="connsiteX1" fmla="*/ 3503385 w 5799930"/>
              <a:gd name="connsiteY1" fmla="*/ 159657 h 2603552"/>
              <a:gd name="connsiteX2" fmla="*/ 3387271 w 5799930"/>
              <a:gd name="connsiteY2" fmla="*/ 319314 h 2603552"/>
              <a:gd name="connsiteX3" fmla="*/ 3358242 w 5799930"/>
              <a:gd name="connsiteY3" fmla="*/ 362857 h 2603552"/>
              <a:gd name="connsiteX4" fmla="*/ 3256642 w 5799930"/>
              <a:gd name="connsiteY4" fmla="*/ 464457 h 2603552"/>
              <a:gd name="connsiteX5" fmla="*/ 3213100 w 5799930"/>
              <a:gd name="connsiteY5" fmla="*/ 493485 h 2603552"/>
              <a:gd name="connsiteX6" fmla="*/ 3009900 w 5799930"/>
              <a:gd name="connsiteY6" fmla="*/ 508000 h 2603552"/>
              <a:gd name="connsiteX7" fmla="*/ 2966357 w 5799930"/>
              <a:gd name="connsiteY7" fmla="*/ 522514 h 2603552"/>
              <a:gd name="connsiteX8" fmla="*/ 2922814 w 5799930"/>
              <a:gd name="connsiteY8" fmla="*/ 551543 h 2603552"/>
              <a:gd name="connsiteX9" fmla="*/ 2661557 w 5799930"/>
              <a:gd name="connsiteY9" fmla="*/ 566057 h 2603552"/>
              <a:gd name="connsiteX10" fmla="*/ 2530928 w 5799930"/>
              <a:gd name="connsiteY10" fmla="*/ 624114 h 2603552"/>
              <a:gd name="connsiteX11" fmla="*/ 2487385 w 5799930"/>
              <a:gd name="connsiteY11" fmla="*/ 638628 h 2603552"/>
              <a:gd name="connsiteX12" fmla="*/ 2414814 w 5799930"/>
              <a:gd name="connsiteY12" fmla="*/ 711200 h 2603552"/>
              <a:gd name="connsiteX13" fmla="*/ 2385785 w 5799930"/>
              <a:gd name="connsiteY13" fmla="*/ 754743 h 2603552"/>
              <a:gd name="connsiteX14" fmla="*/ 2367642 w 5799930"/>
              <a:gd name="connsiteY14" fmla="*/ 644071 h 2603552"/>
              <a:gd name="connsiteX15" fmla="*/ 2298700 w 5799930"/>
              <a:gd name="connsiteY15" fmla="*/ 700314 h 2603552"/>
              <a:gd name="connsiteX16" fmla="*/ 2280557 w 5799930"/>
              <a:gd name="connsiteY16" fmla="*/ 771071 h 2603552"/>
              <a:gd name="connsiteX17" fmla="*/ 2280557 w 5799930"/>
              <a:gd name="connsiteY17" fmla="*/ 731157 h 2603552"/>
              <a:gd name="connsiteX18" fmla="*/ 2168071 w 5799930"/>
              <a:gd name="connsiteY18" fmla="*/ 769257 h 2603552"/>
              <a:gd name="connsiteX19" fmla="*/ 2066471 w 5799930"/>
              <a:gd name="connsiteY19" fmla="*/ 754743 h 2603552"/>
              <a:gd name="connsiteX20" fmla="*/ 1572985 w 5799930"/>
              <a:gd name="connsiteY20" fmla="*/ 769257 h 2603552"/>
              <a:gd name="connsiteX21" fmla="*/ 1500414 w 5799930"/>
              <a:gd name="connsiteY21" fmla="*/ 841828 h 2603552"/>
              <a:gd name="connsiteX22" fmla="*/ 1456871 w 5799930"/>
              <a:gd name="connsiteY22" fmla="*/ 885371 h 2603552"/>
              <a:gd name="connsiteX23" fmla="*/ 1427842 w 5799930"/>
              <a:gd name="connsiteY23" fmla="*/ 928914 h 2603552"/>
              <a:gd name="connsiteX24" fmla="*/ 1340757 w 5799930"/>
              <a:gd name="connsiteY24" fmla="*/ 957943 h 2603552"/>
              <a:gd name="connsiteX25" fmla="*/ 1253671 w 5799930"/>
              <a:gd name="connsiteY25" fmla="*/ 986971 h 2603552"/>
              <a:gd name="connsiteX26" fmla="*/ 1210128 w 5799930"/>
              <a:gd name="connsiteY26" fmla="*/ 1001485 h 2603552"/>
              <a:gd name="connsiteX27" fmla="*/ 1123042 w 5799930"/>
              <a:gd name="connsiteY27" fmla="*/ 1016000 h 2603552"/>
              <a:gd name="connsiteX28" fmla="*/ 919842 w 5799930"/>
              <a:gd name="connsiteY28" fmla="*/ 1045028 h 2603552"/>
              <a:gd name="connsiteX29" fmla="*/ 876300 w 5799930"/>
              <a:gd name="connsiteY29" fmla="*/ 1059543 h 2603552"/>
              <a:gd name="connsiteX30" fmla="*/ 861785 w 5799930"/>
              <a:gd name="connsiteY30" fmla="*/ 1103085 h 2603552"/>
              <a:gd name="connsiteX31" fmla="*/ 803728 w 5799930"/>
              <a:gd name="connsiteY31" fmla="*/ 1117600 h 2603552"/>
              <a:gd name="connsiteX32" fmla="*/ 760185 w 5799930"/>
              <a:gd name="connsiteY32" fmla="*/ 1132114 h 2603552"/>
              <a:gd name="connsiteX33" fmla="*/ 673100 w 5799930"/>
              <a:gd name="connsiteY33" fmla="*/ 1175657 h 2603552"/>
              <a:gd name="connsiteX34" fmla="*/ 586014 w 5799930"/>
              <a:gd name="connsiteY34" fmla="*/ 1248228 h 2603552"/>
              <a:gd name="connsiteX35" fmla="*/ 527957 w 5799930"/>
              <a:gd name="connsiteY35" fmla="*/ 1277257 h 2603552"/>
              <a:gd name="connsiteX36" fmla="*/ 484414 w 5799930"/>
              <a:gd name="connsiteY36" fmla="*/ 1306285 h 2603552"/>
              <a:gd name="connsiteX37" fmla="*/ 440871 w 5799930"/>
              <a:gd name="connsiteY37" fmla="*/ 1320800 h 2603552"/>
              <a:gd name="connsiteX38" fmla="*/ 353785 w 5799930"/>
              <a:gd name="connsiteY38" fmla="*/ 1378857 h 2603552"/>
              <a:gd name="connsiteX39" fmla="*/ 310242 w 5799930"/>
              <a:gd name="connsiteY39" fmla="*/ 1407885 h 2603552"/>
              <a:gd name="connsiteX40" fmla="*/ 266700 w 5799930"/>
              <a:gd name="connsiteY40" fmla="*/ 1436914 h 2603552"/>
              <a:gd name="connsiteX41" fmla="*/ 179614 w 5799930"/>
              <a:gd name="connsiteY41" fmla="*/ 1567543 h 2603552"/>
              <a:gd name="connsiteX42" fmla="*/ 150585 w 5799930"/>
              <a:gd name="connsiteY42" fmla="*/ 1560285 h 2603552"/>
              <a:gd name="connsiteX43" fmla="*/ 72571 w 5799930"/>
              <a:gd name="connsiteY43" fmla="*/ 1578428 h 2603552"/>
              <a:gd name="connsiteX44" fmla="*/ 0 w 5799930"/>
              <a:gd name="connsiteY44" fmla="*/ 1785257 h 2603552"/>
              <a:gd name="connsiteX45" fmla="*/ 96157 w 5799930"/>
              <a:gd name="connsiteY45" fmla="*/ 1941285 h 2603552"/>
              <a:gd name="connsiteX46" fmla="*/ 165100 w 5799930"/>
              <a:gd name="connsiteY46" fmla="*/ 2002971 h 2603552"/>
              <a:gd name="connsiteX47" fmla="*/ 154214 w 5799930"/>
              <a:gd name="connsiteY47" fmla="*/ 2071914 h 2603552"/>
              <a:gd name="connsiteX48" fmla="*/ 223157 w 5799930"/>
              <a:gd name="connsiteY48" fmla="*/ 2075543 h 2603552"/>
              <a:gd name="connsiteX49" fmla="*/ 252185 w 5799930"/>
              <a:gd name="connsiteY49" fmla="*/ 2119085 h 2603552"/>
              <a:gd name="connsiteX50" fmla="*/ 339271 w 5799930"/>
              <a:gd name="connsiteY50" fmla="*/ 2162628 h 2603552"/>
              <a:gd name="connsiteX51" fmla="*/ 426357 w 5799930"/>
              <a:gd name="connsiteY51" fmla="*/ 2235200 h 2603552"/>
              <a:gd name="connsiteX52" fmla="*/ 469900 w 5799930"/>
              <a:gd name="connsiteY52" fmla="*/ 2278743 h 2603552"/>
              <a:gd name="connsiteX53" fmla="*/ 513442 w 5799930"/>
              <a:gd name="connsiteY53" fmla="*/ 2293257 h 2603552"/>
              <a:gd name="connsiteX54" fmla="*/ 556985 w 5799930"/>
              <a:gd name="connsiteY54" fmla="*/ 2322285 h 2603552"/>
              <a:gd name="connsiteX55" fmla="*/ 649514 w 5799930"/>
              <a:gd name="connsiteY55" fmla="*/ 2414814 h 2603552"/>
              <a:gd name="connsiteX56" fmla="*/ 705757 w 5799930"/>
              <a:gd name="connsiteY56" fmla="*/ 2454728 h 2603552"/>
              <a:gd name="connsiteX57" fmla="*/ 711200 w 5799930"/>
              <a:gd name="connsiteY57" fmla="*/ 2427514 h 2603552"/>
              <a:gd name="connsiteX58" fmla="*/ 807357 w 5799930"/>
              <a:gd name="connsiteY58" fmla="*/ 2442028 h 2603552"/>
              <a:gd name="connsiteX59" fmla="*/ 948871 w 5799930"/>
              <a:gd name="connsiteY59" fmla="*/ 2443843 h 2603552"/>
              <a:gd name="connsiteX60" fmla="*/ 1137557 w 5799930"/>
              <a:gd name="connsiteY60" fmla="*/ 2380343 h 2603552"/>
              <a:gd name="connsiteX61" fmla="*/ 1137557 w 5799930"/>
              <a:gd name="connsiteY61" fmla="*/ 2351314 h 2603552"/>
              <a:gd name="connsiteX62" fmla="*/ 1202871 w 5799930"/>
              <a:gd name="connsiteY62" fmla="*/ 2432957 h 2603552"/>
              <a:gd name="connsiteX63" fmla="*/ 1259114 w 5799930"/>
              <a:gd name="connsiteY63" fmla="*/ 2449285 h 2603552"/>
              <a:gd name="connsiteX64" fmla="*/ 1371600 w 5799930"/>
              <a:gd name="connsiteY64" fmla="*/ 2503714 h 2603552"/>
              <a:gd name="connsiteX65" fmla="*/ 1451428 w 5799930"/>
              <a:gd name="connsiteY65" fmla="*/ 2518228 h 2603552"/>
              <a:gd name="connsiteX66" fmla="*/ 1493157 w 5799930"/>
              <a:gd name="connsiteY66" fmla="*/ 2574471 h 2603552"/>
              <a:gd name="connsiteX67" fmla="*/ 1574800 w 5799930"/>
              <a:gd name="connsiteY67" fmla="*/ 2603500 h 2603552"/>
              <a:gd name="connsiteX68" fmla="*/ 1834242 w 5799930"/>
              <a:gd name="connsiteY68" fmla="*/ 2583543 h 2603552"/>
              <a:gd name="connsiteX69" fmla="*/ 2413000 w 5799930"/>
              <a:gd name="connsiteY69" fmla="*/ 2540000 h 2603552"/>
              <a:gd name="connsiteX70" fmla="*/ 2516414 w 5799930"/>
              <a:gd name="connsiteY70" fmla="*/ 2525485 h 2603552"/>
              <a:gd name="connsiteX71" fmla="*/ 2599871 w 5799930"/>
              <a:gd name="connsiteY71" fmla="*/ 2574471 h 2603552"/>
              <a:gd name="connsiteX72" fmla="*/ 2819400 w 5799930"/>
              <a:gd name="connsiteY72" fmla="*/ 2572657 h 2603552"/>
              <a:gd name="connsiteX73" fmla="*/ 2879271 w 5799930"/>
              <a:gd name="connsiteY73" fmla="*/ 2545443 h 2603552"/>
              <a:gd name="connsiteX74" fmla="*/ 3066142 w 5799930"/>
              <a:gd name="connsiteY74" fmla="*/ 2554514 h 2603552"/>
              <a:gd name="connsiteX75" fmla="*/ 3156857 w 5799930"/>
              <a:gd name="connsiteY75" fmla="*/ 2523671 h 2603552"/>
              <a:gd name="connsiteX76" fmla="*/ 3220357 w 5799930"/>
              <a:gd name="connsiteY76" fmla="*/ 2498271 h 2603552"/>
              <a:gd name="connsiteX77" fmla="*/ 3385457 w 5799930"/>
              <a:gd name="connsiteY77" fmla="*/ 2483757 h 2603552"/>
              <a:gd name="connsiteX78" fmla="*/ 3403600 w 5799930"/>
              <a:gd name="connsiteY78" fmla="*/ 2469243 h 2603552"/>
              <a:gd name="connsiteX79" fmla="*/ 3474357 w 5799930"/>
              <a:gd name="connsiteY79" fmla="*/ 2505528 h 2603552"/>
              <a:gd name="connsiteX80" fmla="*/ 3517900 w 5799930"/>
              <a:gd name="connsiteY80" fmla="*/ 2452914 h 2603552"/>
              <a:gd name="connsiteX81" fmla="*/ 3601357 w 5799930"/>
              <a:gd name="connsiteY81" fmla="*/ 2438400 h 2603552"/>
              <a:gd name="connsiteX82" fmla="*/ 3673928 w 5799930"/>
              <a:gd name="connsiteY82" fmla="*/ 2436585 h 2603552"/>
              <a:gd name="connsiteX83" fmla="*/ 3722914 w 5799930"/>
              <a:gd name="connsiteY83" fmla="*/ 2394857 h 2603552"/>
              <a:gd name="connsiteX84" fmla="*/ 3895271 w 5799930"/>
              <a:gd name="connsiteY84" fmla="*/ 2291443 h 2603552"/>
              <a:gd name="connsiteX85" fmla="*/ 4011385 w 5799930"/>
              <a:gd name="connsiteY85" fmla="*/ 2177143 h 2603552"/>
              <a:gd name="connsiteX86" fmla="*/ 4054928 w 5799930"/>
              <a:gd name="connsiteY86" fmla="*/ 2148114 h 2603552"/>
              <a:gd name="connsiteX87" fmla="*/ 4185557 w 5799930"/>
              <a:gd name="connsiteY87" fmla="*/ 2162628 h 2603552"/>
              <a:gd name="connsiteX88" fmla="*/ 4272642 w 5799930"/>
              <a:gd name="connsiteY88" fmla="*/ 2177143 h 2603552"/>
              <a:gd name="connsiteX89" fmla="*/ 4519385 w 5799930"/>
              <a:gd name="connsiteY89" fmla="*/ 2162628 h 2603552"/>
              <a:gd name="connsiteX90" fmla="*/ 4562928 w 5799930"/>
              <a:gd name="connsiteY90" fmla="*/ 2133600 h 2603552"/>
              <a:gd name="connsiteX91" fmla="*/ 4635500 w 5799930"/>
              <a:gd name="connsiteY91" fmla="*/ 2061028 h 2603552"/>
              <a:gd name="connsiteX92" fmla="*/ 4693557 w 5799930"/>
              <a:gd name="connsiteY92" fmla="*/ 1973943 h 2603552"/>
              <a:gd name="connsiteX93" fmla="*/ 4693557 w 5799930"/>
              <a:gd name="connsiteY93" fmla="*/ 1973943 h 2603552"/>
              <a:gd name="connsiteX94" fmla="*/ 4824185 w 5799930"/>
              <a:gd name="connsiteY94" fmla="*/ 1944914 h 2603552"/>
              <a:gd name="connsiteX95" fmla="*/ 4983842 w 5799930"/>
              <a:gd name="connsiteY95" fmla="*/ 1930400 h 2603552"/>
              <a:gd name="connsiteX96" fmla="*/ 5027385 w 5799930"/>
              <a:gd name="connsiteY96" fmla="*/ 1901371 h 2603552"/>
              <a:gd name="connsiteX97" fmla="*/ 5070928 w 5799930"/>
              <a:gd name="connsiteY97" fmla="*/ 1886857 h 2603552"/>
              <a:gd name="connsiteX98" fmla="*/ 5158014 w 5799930"/>
              <a:gd name="connsiteY98" fmla="*/ 1828800 h 2603552"/>
              <a:gd name="connsiteX99" fmla="*/ 5172528 w 5799930"/>
              <a:gd name="connsiteY99" fmla="*/ 1785257 h 2603552"/>
              <a:gd name="connsiteX100" fmla="*/ 5172528 w 5799930"/>
              <a:gd name="connsiteY100" fmla="*/ 1785257 h 2603552"/>
              <a:gd name="connsiteX101" fmla="*/ 5361214 w 5799930"/>
              <a:gd name="connsiteY101" fmla="*/ 1741714 h 2603552"/>
              <a:gd name="connsiteX102" fmla="*/ 5430157 w 5799930"/>
              <a:gd name="connsiteY102" fmla="*/ 1778000 h 2603552"/>
              <a:gd name="connsiteX103" fmla="*/ 5573485 w 5799930"/>
              <a:gd name="connsiteY103" fmla="*/ 1748971 h 2603552"/>
              <a:gd name="connsiteX104" fmla="*/ 5622471 w 5799930"/>
              <a:gd name="connsiteY104" fmla="*/ 1703614 h 2603552"/>
              <a:gd name="connsiteX105" fmla="*/ 5738585 w 5799930"/>
              <a:gd name="connsiteY105" fmla="*/ 1596571 h 2603552"/>
              <a:gd name="connsiteX106" fmla="*/ 5738585 w 5799930"/>
              <a:gd name="connsiteY106" fmla="*/ 1582057 h 2603552"/>
              <a:gd name="connsiteX107" fmla="*/ 5753100 w 5799930"/>
              <a:gd name="connsiteY107" fmla="*/ 1335314 h 2603552"/>
              <a:gd name="connsiteX108" fmla="*/ 5753100 w 5799930"/>
              <a:gd name="connsiteY108" fmla="*/ 1335314 h 2603552"/>
              <a:gd name="connsiteX109" fmla="*/ 5767614 w 5799930"/>
              <a:gd name="connsiteY109" fmla="*/ 1204685 h 2603552"/>
              <a:gd name="connsiteX110" fmla="*/ 5796642 w 5799930"/>
              <a:gd name="connsiteY110" fmla="*/ 1117600 h 2603552"/>
              <a:gd name="connsiteX111" fmla="*/ 5782128 w 5799930"/>
              <a:gd name="connsiteY111" fmla="*/ 986971 h 2603552"/>
              <a:gd name="connsiteX112" fmla="*/ 5636985 w 5799930"/>
              <a:gd name="connsiteY112" fmla="*/ 972457 h 2603552"/>
              <a:gd name="connsiteX113" fmla="*/ 5549900 w 5799930"/>
              <a:gd name="connsiteY113" fmla="*/ 943428 h 2603552"/>
              <a:gd name="connsiteX114" fmla="*/ 5506357 w 5799930"/>
              <a:gd name="connsiteY114" fmla="*/ 928914 h 2603552"/>
              <a:gd name="connsiteX115" fmla="*/ 5462814 w 5799930"/>
              <a:gd name="connsiteY115" fmla="*/ 914400 h 2603552"/>
              <a:gd name="connsiteX116" fmla="*/ 5433785 w 5799930"/>
              <a:gd name="connsiteY116" fmla="*/ 449943 h 2603552"/>
              <a:gd name="connsiteX117" fmla="*/ 5404757 w 5799930"/>
              <a:gd name="connsiteY117" fmla="*/ 362857 h 2603552"/>
              <a:gd name="connsiteX118" fmla="*/ 5390242 w 5799930"/>
              <a:gd name="connsiteY118" fmla="*/ 319314 h 2603552"/>
              <a:gd name="connsiteX119" fmla="*/ 5346700 w 5799930"/>
              <a:gd name="connsiteY119" fmla="*/ 275771 h 2603552"/>
              <a:gd name="connsiteX120" fmla="*/ 5288642 w 5799930"/>
              <a:gd name="connsiteY120" fmla="*/ 130628 h 2603552"/>
              <a:gd name="connsiteX121" fmla="*/ 5274128 w 5799930"/>
              <a:gd name="connsiteY121" fmla="*/ 87085 h 2603552"/>
              <a:gd name="connsiteX122" fmla="*/ 5230585 w 5799930"/>
              <a:gd name="connsiteY122" fmla="*/ 58057 h 2603552"/>
              <a:gd name="connsiteX123" fmla="*/ 5172528 w 5799930"/>
              <a:gd name="connsiteY123" fmla="*/ 0 h 2603552"/>
              <a:gd name="connsiteX124" fmla="*/ 5158014 w 5799930"/>
              <a:gd name="connsiteY124" fmla="*/ 0 h 2603552"/>
              <a:gd name="connsiteX125" fmla="*/ 4258128 w 5799930"/>
              <a:gd name="connsiteY125" fmla="*/ 29028 h 2603552"/>
              <a:gd name="connsiteX126" fmla="*/ 4214585 w 5799930"/>
              <a:gd name="connsiteY126" fmla="*/ 43543 h 2603552"/>
              <a:gd name="connsiteX127" fmla="*/ 4127500 w 5799930"/>
              <a:gd name="connsiteY127" fmla="*/ 58057 h 2603552"/>
              <a:gd name="connsiteX128" fmla="*/ 3938814 w 5799930"/>
              <a:gd name="connsiteY128" fmla="*/ 87085 h 2603552"/>
              <a:gd name="connsiteX129" fmla="*/ 3880757 w 5799930"/>
              <a:gd name="connsiteY129" fmla="*/ 101600 h 2603552"/>
              <a:gd name="connsiteX130" fmla="*/ 3837214 w 5799930"/>
              <a:gd name="connsiteY130" fmla="*/ 116114 h 2603552"/>
              <a:gd name="connsiteX131" fmla="*/ 3692071 w 5799930"/>
              <a:gd name="connsiteY131" fmla="*/ 130628 h 2603552"/>
              <a:gd name="connsiteX132" fmla="*/ 3575957 w 5799930"/>
              <a:gd name="connsiteY132" fmla="*/ 159657 h 2603552"/>
              <a:gd name="connsiteX133" fmla="*/ 3488871 w 5799930"/>
              <a:gd name="connsiteY133" fmla="*/ 203200 h 2603552"/>
              <a:gd name="connsiteX134" fmla="*/ 3503385 w 5799930"/>
              <a:gd name="connsiteY134" fmla="*/ 159657 h 2603552"/>
              <a:gd name="connsiteX0" fmla="*/ 3503385 w 5799930"/>
              <a:gd name="connsiteY0" fmla="*/ 159657 h 2603552"/>
              <a:gd name="connsiteX1" fmla="*/ 3503385 w 5799930"/>
              <a:gd name="connsiteY1" fmla="*/ 159657 h 2603552"/>
              <a:gd name="connsiteX2" fmla="*/ 3387271 w 5799930"/>
              <a:gd name="connsiteY2" fmla="*/ 319314 h 2603552"/>
              <a:gd name="connsiteX3" fmla="*/ 3358242 w 5799930"/>
              <a:gd name="connsiteY3" fmla="*/ 362857 h 2603552"/>
              <a:gd name="connsiteX4" fmla="*/ 3256642 w 5799930"/>
              <a:gd name="connsiteY4" fmla="*/ 464457 h 2603552"/>
              <a:gd name="connsiteX5" fmla="*/ 3213100 w 5799930"/>
              <a:gd name="connsiteY5" fmla="*/ 493485 h 2603552"/>
              <a:gd name="connsiteX6" fmla="*/ 3009900 w 5799930"/>
              <a:gd name="connsiteY6" fmla="*/ 508000 h 2603552"/>
              <a:gd name="connsiteX7" fmla="*/ 2966357 w 5799930"/>
              <a:gd name="connsiteY7" fmla="*/ 522514 h 2603552"/>
              <a:gd name="connsiteX8" fmla="*/ 2922814 w 5799930"/>
              <a:gd name="connsiteY8" fmla="*/ 551543 h 2603552"/>
              <a:gd name="connsiteX9" fmla="*/ 2661557 w 5799930"/>
              <a:gd name="connsiteY9" fmla="*/ 566057 h 2603552"/>
              <a:gd name="connsiteX10" fmla="*/ 2530928 w 5799930"/>
              <a:gd name="connsiteY10" fmla="*/ 624114 h 2603552"/>
              <a:gd name="connsiteX11" fmla="*/ 2487385 w 5799930"/>
              <a:gd name="connsiteY11" fmla="*/ 638628 h 2603552"/>
              <a:gd name="connsiteX12" fmla="*/ 2414814 w 5799930"/>
              <a:gd name="connsiteY12" fmla="*/ 711200 h 2603552"/>
              <a:gd name="connsiteX13" fmla="*/ 2385785 w 5799930"/>
              <a:gd name="connsiteY13" fmla="*/ 754743 h 2603552"/>
              <a:gd name="connsiteX14" fmla="*/ 2367642 w 5799930"/>
              <a:gd name="connsiteY14" fmla="*/ 644071 h 2603552"/>
              <a:gd name="connsiteX15" fmla="*/ 2298700 w 5799930"/>
              <a:gd name="connsiteY15" fmla="*/ 700314 h 2603552"/>
              <a:gd name="connsiteX16" fmla="*/ 2280557 w 5799930"/>
              <a:gd name="connsiteY16" fmla="*/ 771071 h 2603552"/>
              <a:gd name="connsiteX17" fmla="*/ 2280557 w 5799930"/>
              <a:gd name="connsiteY17" fmla="*/ 731157 h 2603552"/>
              <a:gd name="connsiteX18" fmla="*/ 2168071 w 5799930"/>
              <a:gd name="connsiteY18" fmla="*/ 769257 h 2603552"/>
              <a:gd name="connsiteX19" fmla="*/ 2066471 w 5799930"/>
              <a:gd name="connsiteY19" fmla="*/ 754743 h 2603552"/>
              <a:gd name="connsiteX20" fmla="*/ 1572985 w 5799930"/>
              <a:gd name="connsiteY20" fmla="*/ 769257 h 2603552"/>
              <a:gd name="connsiteX21" fmla="*/ 1500414 w 5799930"/>
              <a:gd name="connsiteY21" fmla="*/ 841828 h 2603552"/>
              <a:gd name="connsiteX22" fmla="*/ 1456871 w 5799930"/>
              <a:gd name="connsiteY22" fmla="*/ 885371 h 2603552"/>
              <a:gd name="connsiteX23" fmla="*/ 1427842 w 5799930"/>
              <a:gd name="connsiteY23" fmla="*/ 928914 h 2603552"/>
              <a:gd name="connsiteX24" fmla="*/ 1340757 w 5799930"/>
              <a:gd name="connsiteY24" fmla="*/ 957943 h 2603552"/>
              <a:gd name="connsiteX25" fmla="*/ 1253671 w 5799930"/>
              <a:gd name="connsiteY25" fmla="*/ 986971 h 2603552"/>
              <a:gd name="connsiteX26" fmla="*/ 1210128 w 5799930"/>
              <a:gd name="connsiteY26" fmla="*/ 1001485 h 2603552"/>
              <a:gd name="connsiteX27" fmla="*/ 1123042 w 5799930"/>
              <a:gd name="connsiteY27" fmla="*/ 1016000 h 2603552"/>
              <a:gd name="connsiteX28" fmla="*/ 919842 w 5799930"/>
              <a:gd name="connsiteY28" fmla="*/ 1045028 h 2603552"/>
              <a:gd name="connsiteX29" fmla="*/ 876300 w 5799930"/>
              <a:gd name="connsiteY29" fmla="*/ 1059543 h 2603552"/>
              <a:gd name="connsiteX30" fmla="*/ 861785 w 5799930"/>
              <a:gd name="connsiteY30" fmla="*/ 1103085 h 2603552"/>
              <a:gd name="connsiteX31" fmla="*/ 803728 w 5799930"/>
              <a:gd name="connsiteY31" fmla="*/ 1117600 h 2603552"/>
              <a:gd name="connsiteX32" fmla="*/ 760185 w 5799930"/>
              <a:gd name="connsiteY32" fmla="*/ 1132114 h 2603552"/>
              <a:gd name="connsiteX33" fmla="*/ 673100 w 5799930"/>
              <a:gd name="connsiteY33" fmla="*/ 1175657 h 2603552"/>
              <a:gd name="connsiteX34" fmla="*/ 586014 w 5799930"/>
              <a:gd name="connsiteY34" fmla="*/ 1248228 h 2603552"/>
              <a:gd name="connsiteX35" fmla="*/ 527957 w 5799930"/>
              <a:gd name="connsiteY35" fmla="*/ 1277257 h 2603552"/>
              <a:gd name="connsiteX36" fmla="*/ 484414 w 5799930"/>
              <a:gd name="connsiteY36" fmla="*/ 1306285 h 2603552"/>
              <a:gd name="connsiteX37" fmla="*/ 440871 w 5799930"/>
              <a:gd name="connsiteY37" fmla="*/ 1320800 h 2603552"/>
              <a:gd name="connsiteX38" fmla="*/ 353785 w 5799930"/>
              <a:gd name="connsiteY38" fmla="*/ 1378857 h 2603552"/>
              <a:gd name="connsiteX39" fmla="*/ 310242 w 5799930"/>
              <a:gd name="connsiteY39" fmla="*/ 1407885 h 2603552"/>
              <a:gd name="connsiteX40" fmla="*/ 266700 w 5799930"/>
              <a:gd name="connsiteY40" fmla="*/ 1436914 h 2603552"/>
              <a:gd name="connsiteX41" fmla="*/ 179614 w 5799930"/>
              <a:gd name="connsiteY41" fmla="*/ 1567543 h 2603552"/>
              <a:gd name="connsiteX42" fmla="*/ 150585 w 5799930"/>
              <a:gd name="connsiteY42" fmla="*/ 1560285 h 2603552"/>
              <a:gd name="connsiteX43" fmla="*/ 72571 w 5799930"/>
              <a:gd name="connsiteY43" fmla="*/ 1578428 h 2603552"/>
              <a:gd name="connsiteX44" fmla="*/ 0 w 5799930"/>
              <a:gd name="connsiteY44" fmla="*/ 1785257 h 2603552"/>
              <a:gd name="connsiteX45" fmla="*/ 96157 w 5799930"/>
              <a:gd name="connsiteY45" fmla="*/ 1941285 h 2603552"/>
              <a:gd name="connsiteX46" fmla="*/ 165100 w 5799930"/>
              <a:gd name="connsiteY46" fmla="*/ 2002971 h 2603552"/>
              <a:gd name="connsiteX47" fmla="*/ 154214 w 5799930"/>
              <a:gd name="connsiteY47" fmla="*/ 2071914 h 2603552"/>
              <a:gd name="connsiteX48" fmla="*/ 223157 w 5799930"/>
              <a:gd name="connsiteY48" fmla="*/ 2075543 h 2603552"/>
              <a:gd name="connsiteX49" fmla="*/ 252185 w 5799930"/>
              <a:gd name="connsiteY49" fmla="*/ 2119085 h 2603552"/>
              <a:gd name="connsiteX50" fmla="*/ 339271 w 5799930"/>
              <a:gd name="connsiteY50" fmla="*/ 2162628 h 2603552"/>
              <a:gd name="connsiteX51" fmla="*/ 426357 w 5799930"/>
              <a:gd name="connsiteY51" fmla="*/ 2235200 h 2603552"/>
              <a:gd name="connsiteX52" fmla="*/ 469900 w 5799930"/>
              <a:gd name="connsiteY52" fmla="*/ 2278743 h 2603552"/>
              <a:gd name="connsiteX53" fmla="*/ 513442 w 5799930"/>
              <a:gd name="connsiteY53" fmla="*/ 2293257 h 2603552"/>
              <a:gd name="connsiteX54" fmla="*/ 556985 w 5799930"/>
              <a:gd name="connsiteY54" fmla="*/ 2322285 h 2603552"/>
              <a:gd name="connsiteX55" fmla="*/ 649514 w 5799930"/>
              <a:gd name="connsiteY55" fmla="*/ 2414814 h 2603552"/>
              <a:gd name="connsiteX56" fmla="*/ 705757 w 5799930"/>
              <a:gd name="connsiteY56" fmla="*/ 2454728 h 2603552"/>
              <a:gd name="connsiteX57" fmla="*/ 711200 w 5799930"/>
              <a:gd name="connsiteY57" fmla="*/ 2427514 h 2603552"/>
              <a:gd name="connsiteX58" fmla="*/ 807357 w 5799930"/>
              <a:gd name="connsiteY58" fmla="*/ 2442028 h 2603552"/>
              <a:gd name="connsiteX59" fmla="*/ 948871 w 5799930"/>
              <a:gd name="connsiteY59" fmla="*/ 2443843 h 2603552"/>
              <a:gd name="connsiteX60" fmla="*/ 1137557 w 5799930"/>
              <a:gd name="connsiteY60" fmla="*/ 2380343 h 2603552"/>
              <a:gd name="connsiteX61" fmla="*/ 1137557 w 5799930"/>
              <a:gd name="connsiteY61" fmla="*/ 2351314 h 2603552"/>
              <a:gd name="connsiteX62" fmla="*/ 1202871 w 5799930"/>
              <a:gd name="connsiteY62" fmla="*/ 2432957 h 2603552"/>
              <a:gd name="connsiteX63" fmla="*/ 1259114 w 5799930"/>
              <a:gd name="connsiteY63" fmla="*/ 2449285 h 2603552"/>
              <a:gd name="connsiteX64" fmla="*/ 1371600 w 5799930"/>
              <a:gd name="connsiteY64" fmla="*/ 2503714 h 2603552"/>
              <a:gd name="connsiteX65" fmla="*/ 1451428 w 5799930"/>
              <a:gd name="connsiteY65" fmla="*/ 2518228 h 2603552"/>
              <a:gd name="connsiteX66" fmla="*/ 1493157 w 5799930"/>
              <a:gd name="connsiteY66" fmla="*/ 2574471 h 2603552"/>
              <a:gd name="connsiteX67" fmla="*/ 1574800 w 5799930"/>
              <a:gd name="connsiteY67" fmla="*/ 2603500 h 2603552"/>
              <a:gd name="connsiteX68" fmla="*/ 1834242 w 5799930"/>
              <a:gd name="connsiteY68" fmla="*/ 2583543 h 2603552"/>
              <a:gd name="connsiteX69" fmla="*/ 2413000 w 5799930"/>
              <a:gd name="connsiteY69" fmla="*/ 2540000 h 2603552"/>
              <a:gd name="connsiteX70" fmla="*/ 2516414 w 5799930"/>
              <a:gd name="connsiteY70" fmla="*/ 2525485 h 2603552"/>
              <a:gd name="connsiteX71" fmla="*/ 2599871 w 5799930"/>
              <a:gd name="connsiteY71" fmla="*/ 2574471 h 2603552"/>
              <a:gd name="connsiteX72" fmla="*/ 2819400 w 5799930"/>
              <a:gd name="connsiteY72" fmla="*/ 2572657 h 2603552"/>
              <a:gd name="connsiteX73" fmla="*/ 2879271 w 5799930"/>
              <a:gd name="connsiteY73" fmla="*/ 2545443 h 2603552"/>
              <a:gd name="connsiteX74" fmla="*/ 3066142 w 5799930"/>
              <a:gd name="connsiteY74" fmla="*/ 2554514 h 2603552"/>
              <a:gd name="connsiteX75" fmla="*/ 3156857 w 5799930"/>
              <a:gd name="connsiteY75" fmla="*/ 2523671 h 2603552"/>
              <a:gd name="connsiteX76" fmla="*/ 3220357 w 5799930"/>
              <a:gd name="connsiteY76" fmla="*/ 2498271 h 2603552"/>
              <a:gd name="connsiteX77" fmla="*/ 3385457 w 5799930"/>
              <a:gd name="connsiteY77" fmla="*/ 2483757 h 2603552"/>
              <a:gd name="connsiteX78" fmla="*/ 3403600 w 5799930"/>
              <a:gd name="connsiteY78" fmla="*/ 2469243 h 2603552"/>
              <a:gd name="connsiteX79" fmla="*/ 3474357 w 5799930"/>
              <a:gd name="connsiteY79" fmla="*/ 2505528 h 2603552"/>
              <a:gd name="connsiteX80" fmla="*/ 3517900 w 5799930"/>
              <a:gd name="connsiteY80" fmla="*/ 2452914 h 2603552"/>
              <a:gd name="connsiteX81" fmla="*/ 3601357 w 5799930"/>
              <a:gd name="connsiteY81" fmla="*/ 2438400 h 2603552"/>
              <a:gd name="connsiteX82" fmla="*/ 3673928 w 5799930"/>
              <a:gd name="connsiteY82" fmla="*/ 2436585 h 2603552"/>
              <a:gd name="connsiteX83" fmla="*/ 3722914 w 5799930"/>
              <a:gd name="connsiteY83" fmla="*/ 2394857 h 2603552"/>
              <a:gd name="connsiteX84" fmla="*/ 3895271 w 5799930"/>
              <a:gd name="connsiteY84" fmla="*/ 2291443 h 2603552"/>
              <a:gd name="connsiteX85" fmla="*/ 4011385 w 5799930"/>
              <a:gd name="connsiteY85" fmla="*/ 2177143 h 2603552"/>
              <a:gd name="connsiteX86" fmla="*/ 4054928 w 5799930"/>
              <a:gd name="connsiteY86" fmla="*/ 2148114 h 2603552"/>
              <a:gd name="connsiteX87" fmla="*/ 4185557 w 5799930"/>
              <a:gd name="connsiteY87" fmla="*/ 2162628 h 2603552"/>
              <a:gd name="connsiteX88" fmla="*/ 4272642 w 5799930"/>
              <a:gd name="connsiteY88" fmla="*/ 2177143 h 2603552"/>
              <a:gd name="connsiteX89" fmla="*/ 4519385 w 5799930"/>
              <a:gd name="connsiteY89" fmla="*/ 2162628 h 2603552"/>
              <a:gd name="connsiteX90" fmla="*/ 4562928 w 5799930"/>
              <a:gd name="connsiteY90" fmla="*/ 2133600 h 2603552"/>
              <a:gd name="connsiteX91" fmla="*/ 4635500 w 5799930"/>
              <a:gd name="connsiteY91" fmla="*/ 2061028 h 2603552"/>
              <a:gd name="connsiteX92" fmla="*/ 4693557 w 5799930"/>
              <a:gd name="connsiteY92" fmla="*/ 1973943 h 2603552"/>
              <a:gd name="connsiteX93" fmla="*/ 4693557 w 5799930"/>
              <a:gd name="connsiteY93" fmla="*/ 1973943 h 2603552"/>
              <a:gd name="connsiteX94" fmla="*/ 4824185 w 5799930"/>
              <a:gd name="connsiteY94" fmla="*/ 1944914 h 2603552"/>
              <a:gd name="connsiteX95" fmla="*/ 4983842 w 5799930"/>
              <a:gd name="connsiteY95" fmla="*/ 1930400 h 2603552"/>
              <a:gd name="connsiteX96" fmla="*/ 5027385 w 5799930"/>
              <a:gd name="connsiteY96" fmla="*/ 1901371 h 2603552"/>
              <a:gd name="connsiteX97" fmla="*/ 5070928 w 5799930"/>
              <a:gd name="connsiteY97" fmla="*/ 1886857 h 2603552"/>
              <a:gd name="connsiteX98" fmla="*/ 5158014 w 5799930"/>
              <a:gd name="connsiteY98" fmla="*/ 1828800 h 2603552"/>
              <a:gd name="connsiteX99" fmla="*/ 5172528 w 5799930"/>
              <a:gd name="connsiteY99" fmla="*/ 1785257 h 2603552"/>
              <a:gd name="connsiteX100" fmla="*/ 5172528 w 5799930"/>
              <a:gd name="connsiteY100" fmla="*/ 1785257 h 2603552"/>
              <a:gd name="connsiteX101" fmla="*/ 5386614 w 5799930"/>
              <a:gd name="connsiteY101" fmla="*/ 1792514 h 2603552"/>
              <a:gd name="connsiteX102" fmla="*/ 5430157 w 5799930"/>
              <a:gd name="connsiteY102" fmla="*/ 1778000 h 2603552"/>
              <a:gd name="connsiteX103" fmla="*/ 5573485 w 5799930"/>
              <a:gd name="connsiteY103" fmla="*/ 1748971 h 2603552"/>
              <a:gd name="connsiteX104" fmla="*/ 5622471 w 5799930"/>
              <a:gd name="connsiteY104" fmla="*/ 1703614 h 2603552"/>
              <a:gd name="connsiteX105" fmla="*/ 5738585 w 5799930"/>
              <a:gd name="connsiteY105" fmla="*/ 1596571 h 2603552"/>
              <a:gd name="connsiteX106" fmla="*/ 5738585 w 5799930"/>
              <a:gd name="connsiteY106" fmla="*/ 1582057 h 2603552"/>
              <a:gd name="connsiteX107" fmla="*/ 5753100 w 5799930"/>
              <a:gd name="connsiteY107" fmla="*/ 1335314 h 2603552"/>
              <a:gd name="connsiteX108" fmla="*/ 5753100 w 5799930"/>
              <a:gd name="connsiteY108" fmla="*/ 1335314 h 2603552"/>
              <a:gd name="connsiteX109" fmla="*/ 5767614 w 5799930"/>
              <a:gd name="connsiteY109" fmla="*/ 1204685 h 2603552"/>
              <a:gd name="connsiteX110" fmla="*/ 5796642 w 5799930"/>
              <a:gd name="connsiteY110" fmla="*/ 1117600 h 2603552"/>
              <a:gd name="connsiteX111" fmla="*/ 5782128 w 5799930"/>
              <a:gd name="connsiteY111" fmla="*/ 986971 h 2603552"/>
              <a:gd name="connsiteX112" fmla="*/ 5636985 w 5799930"/>
              <a:gd name="connsiteY112" fmla="*/ 972457 h 2603552"/>
              <a:gd name="connsiteX113" fmla="*/ 5549900 w 5799930"/>
              <a:gd name="connsiteY113" fmla="*/ 943428 h 2603552"/>
              <a:gd name="connsiteX114" fmla="*/ 5506357 w 5799930"/>
              <a:gd name="connsiteY114" fmla="*/ 928914 h 2603552"/>
              <a:gd name="connsiteX115" fmla="*/ 5462814 w 5799930"/>
              <a:gd name="connsiteY115" fmla="*/ 914400 h 2603552"/>
              <a:gd name="connsiteX116" fmla="*/ 5433785 w 5799930"/>
              <a:gd name="connsiteY116" fmla="*/ 449943 h 2603552"/>
              <a:gd name="connsiteX117" fmla="*/ 5404757 w 5799930"/>
              <a:gd name="connsiteY117" fmla="*/ 362857 h 2603552"/>
              <a:gd name="connsiteX118" fmla="*/ 5390242 w 5799930"/>
              <a:gd name="connsiteY118" fmla="*/ 319314 h 2603552"/>
              <a:gd name="connsiteX119" fmla="*/ 5346700 w 5799930"/>
              <a:gd name="connsiteY119" fmla="*/ 275771 h 2603552"/>
              <a:gd name="connsiteX120" fmla="*/ 5288642 w 5799930"/>
              <a:gd name="connsiteY120" fmla="*/ 130628 h 2603552"/>
              <a:gd name="connsiteX121" fmla="*/ 5274128 w 5799930"/>
              <a:gd name="connsiteY121" fmla="*/ 87085 h 2603552"/>
              <a:gd name="connsiteX122" fmla="*/ 5230585 w 5799930"/>
              <a:gd name="connsiteY122" fmla="*/ 58057 h 2603552"/>
              <a:gd name="connsiteX123" fmla="*/ 5172528 w 5799930"/>
              <a:gd name="connsiteY123" fmla="*/ 0 h 2603552"/>
              <a:gd name="connsiteX124" fmla="*/ 5158014 w 5799930"/>
              <a:gd name="connsiteY124" fmla="*/ 0 h 2603552"/>
              <a:gd name="connsiteX125" fmla="*/ 4258128 w 5799930"/>
              <a:gd name="connsiteY125" fmla="*/ 29028 h 2603552"/>
              <a:gd name="connsiteX126" fmla="*/ 4214585 w 5799930"/>
              <a:gd name="connsiteY126" fmla="*/ 43543 h 2603552"/>
              <a:gd name="connsiteX127" fmla="*/ 4127500 w 5799930"/>
              <a:gd name="connsiteY127" fmla="*/ 58057 h 2603552"/>
              <a:gd name="connsiteX128" fmla="*/ 3938814 w 5799930"/>
              <a:gd name="connsiteY128" fmla="*/ 87085 h 2603552"/>
              <a:gd name="connsiteX129" fmla="*/ 3880757 w 5799930"/>
              <a:gd name="connsiteY129" fmla="*/ 101600 h 2603552"/>
              <a:gd name="connsiteX130" fmla="*/ 3837214 w 5799930"/>
              <a:gd name="connsiteY130" fmla="*/ 116114 h 2603552"/>
              <a:gd name="connsiteX131" fmla="*/ 3692071 w 5799930"/>
              <a:gd name="connsiteY131" fmla="*/ 130628 h 2603552"/>
              <a:gd name="connsiteX132" fmla="*/ 3575957 w 5799930"/>
              <a:gd name="connsiteY132" fmla="*/ 159657 h 2603552"/>
              <a:gd name="connsiteX133" fmla="*/ 3488871 w 5799930"/>
              <a:gd name="connsiteY133" fmla="*/ 203200 h 2603552"/>
              <a:gd name="connsiteX134" fmla="*/ 3503385 w 5799930"/>
              <a:gd name="connsiteY134" fmla="*/ 159657 h 2603552"/>
              <a:gd name="connsiteX0" fmla="*/ 3503385 w 5799930"/>
              <a:gd name="connsiteY0" fmla="*/ 159657 h 2603552"/>
              <a:gd name="connsiteX1" fmla="*/ 3503385 w 5799930"/>
              <a:gd name="connsiteY1" fmla="*/ 159657 h 2603552"/>
              <a:gd name="connsiteX2" fmla="*/ 3387271 w 5799930"/>
              <a:gd name="connsiteY2" fmla="*/ 319314 h 2603552"/>
              <a:gd name="connsiteX3" fmla="*/ 3358242 w 5799930"/>
              <a:gd name="connsiteY3" fmla="*/ 362857 h 2603552"/>
              <a:gd name="connsiteX4" fmla="*/ 3256642 w 5799930"/>
              <a:gd name="connsiteY4" fmla="*/ 464457 h 2603552"/>
              <a:gd name="connsiteX5" fmla="*/ 3213100 w 5799930"/>
              <a:gd name="connsiteY5" fmla="*/ 493485 h 2603552"/>
              <a:gd name="connsiteX6" fmla="*/ 3009900 w 5799930"/>
              <a:gd name="connsiteY6" fmla="*/ 508000 h 2603552"/>
              <a:gd name="connsiteX7" fmla="*/ 2966357 w 5799930"/>
              <a:gd name="connsiteY7" fmla="*/ 522514 h 2603552"/>
              <a:gd name="connsiteX8" fmla="*/ 2922814 w 5799930"/>
              <a:gd name="connsiteY8" fmla="*/ 551543 h 2603552"/>
              <a:gd name="connsiteX9" fmla="*/ 2661557 w 5799930"/>
              <a:gd name="connsiteY9" fmla="*/ 566057 h 2603552"/>
              <a:gd name="connsiteX10" fmla="*/ 2530928 w 5799930"/>
              <a:gd name="connsiteY10" fmla="*/ 624114 h 2603552"/>
              <a:gd name="connsiteX11" fmla="*/ 2487385 w 5799930"/>
              <a:gd name="connsiteY11" fmla="*/ 638628 h 2603552"/>
              <a:gd name="connsiteX12" fmla="*/ 2414814 w 5799930"/>
              <a:gd name="connsiteY12" fmla="*/ 711200 h 2603552"/>
              <a:gd name="connsiteX13" fmla="*/ 2385785 w 5799930"/>
              <a:gd name="connsiteY13" fmla="*/ 754743 h 2603552"/>
              <a:gd name="connsiteX14" fmla="*/ 2367642 w 5799930"/>
              <a:gd name="connsiteY14" fmla="*/ 644071 h 2603552"/>
              <a:gd name="connsiteX15" fmla="*/ 2298700 w 5799930"/>
              <a:gd name="connsiteY15" fmla="*/ 700314 h 2603552"/>
              <a:gd name="connsiteX16" fmla="*/ 2280557 w 5799930"/>
              <a:gd name="connsiteY16" fmla="*/ 771071 h 2603552"/>
              <a:gd name="connsiteX17" fmla="*/ 2280557 w 5799930"/>
              <a:gd name="connsiteY17" fmla="*/ 731157 h 2603552"/>
              <a:gd name="connsiteX18" fmla="*/ 2168071 w 5799930"/>
              <a:gd name="connsiteY18" fmla="*/ 769257 h 2603552"/>
              <a:gd name="connsiteX19" fmla="*/ 2066471 w 5799930"/>
              <a:gd name="connsiteY19" fmla="*/ 754743 h 2603552"/>
              <a:gd name="connsiteX20" fmla="*/ 1572985 w 5799930"/>
              <a:gd name="connsiteY20" fmla="*/ 769257 h 2603552"/>
              <a:gd name="connsiteX21" fmla="*/ 1500414 w 5799930"/>
              <a:gd name="connsiteY21" fmla="*/ 841828 h 2603552"/>
              <a:gd name="connsiteX22" fmla="*/ 1456871 w 5799930"/>
              <a:gd name="connsiteY22" fmla="*/ 885371 h 2603552"/>
              <a:gd name="connsiteX23" fmla="*/ 1427842 w 5799930"/>
              <a:gd name="connsiteY23" fmla="*/ 928914 h 2603552"/>
              <a:gd name="connsiteX24" fmla="*/ 1340757 w 5799930"/>
              <a:gd name="connsiteY24" fmla="*/ 957943 h 2603552"/>
              <a:gd name="connsiteX25" fmla="*/ 1253671 w 5799930"/>
              <a:gd name="connsiteY25" fmla="*/ 986971 h 2603552"/>
              <a:gd name="connsiteX26" fmla="*/ 1210128 w 5799930"/>
              <a:gd name="connsiteY26" fmla="*/ 1001485 h 2603552"/>
              <a:gd name="connsiteX27" fmla="*/ 1123042 w 5799930"/>
              <a:gd name="connsiteY27" fmla="*/ 1016000 h 2603552"/>
              <a:gd name="connsiteX28" fmla="*/ 919842 w 5799930"/>
              <a:gd name="connsiteY28" fmla="*/ 1045028 h 2603552"/>
              <a:gd name="connsiteX29" fmla="*/ 876300 w 5799930"/>
              <a:gd name="connsiteY29" fmla="*/ 1059543 h 2603552"/>
              <a:gd name="connsiteX30" fmla="*/ 861785 w 5799930"/>
              <a:gd name="connsiteY30" fmla="*/ 1103085 h 2603552"/>
              <a:gd name="connsiteX31" fmla="*/ 803728 w 5799930"/>
              <a:gd name="connsiteY31" fmla="*/ 1117600 h 2603552"/>
              <a:gd name="connsiteX32" fmla="*/ 760185 w 5799930"/>
              <a:gd name="connsiteY32" fmla="*/ 1132114 h 2603552"/>
              <a:gd name="connsiteX33" fmla="*/ 673100 w 5799930"/>
              <a:gd name="connsiteY33" fmla="*/ 1175657 h 2603552"/>
              <a:gd name="connsiteX34" fmla="*/ 586014 w 5799930"/>
              <a:gd name="connsiteY34" fmla="*/ 1248228 h 2603552"/>
              <a:gd name="connsiteX35" fmla="*/ 527957 w 5799930"/>
              <a:gd name="connsiteY35" fmla="*/ 1277257 h 2603552"/>
              <a:gd name="connsiteX36" fmla="*/ 484414 w 5799930"/>
              <a:gd name="connsiteY36" fmla="*/ 1306285 h 2603552"/>
              <a:gd name="connsiteX37" fmla="*/ 440871 w 5799930"/>
              <a:gd name="connsiteY37" fmla="*/ 1320800 h 2603552"/>
              <a:gd name="connsiteX38" fmla="*/ 353785 w 5799930"/>
              <a:gd name="connsiteY38" fmla="*/ 1378857 h 2603552"/>
              <a:gd name="connsiteX39" fmla="*/ 310242 w 5799930"/>
              <a:gd name="connsiteY39" fmla="*/ 1407885 h 2603552"/>
              <a:gd name="connsiteX40" fmla="*/ 266700 w 5799930"/>
              <a:gd name="connsiteY40" fmla="*/ 1436914 h 2603552"/>
              <a:gd name="connsiteX41" fmla="*/ 179614 w 5799930"/>
              <a:gd name="connsiteY41" fmla="*/ 1567543 h 2603552"/>
              <a:gd name="connsiteX42" fmla="*/ 150585 w 5799930"/>
              <a:gd name="connsiteY42" fmla="*/ 1560285 h 2603552"/>
              <a:gd name="connsiteX43" fmla="*/ 72571 w 5799930"/>
              <a:gd name="connsiteY43" fmla="*/ 1578428 h 2603552"/>
              <a:gd name="connsiteX44" fmla="*/ 0 w 5799930"/>
              <a:gd name="connsiteY44" fmla="*/ 1785257 h 2603552"/>
              <a:gd name="connsiteX45" fmla="*/ 96157 w 5799930"/>
              <a:gd name="connsiteY45" fmla="*/ 1941285 h 2603552"/>
              <a:gd name="connsiteX46" fmla="*/ 165100 w 5799930"/>
              <a:gd name="connsiteY46" fmla="*/ 2002971 h 2603552"/>
              <a:gd name="connsiteX47" fmla="*/ 154214 w 5799930"/>
              <a:gd name="connsiteY47" fmla="*/ 2071914 h 2603552"/>
              <a:gd name="connsiteX48" fmla="*/ 223157 w 5799930"/>
              <a:gd name="connsiteY48" fmla="*/ 2075543 h 2603552"/>
              <a:gd name="connsiteX49" fmla="*/ 252185 w 5799930"/>
              <a:gd name="connsiteY49" fmla="*/ 2119085 h 2603552"/>
              <a:gd name="connsiteX50" fmla="*/ 339271 w 5799930"/>
              <a:gd name="connsiteY50" fmla="*/ 2162628 h 2603552"/>
              <a:gd name="connsiteX51" fmla="*/ 426357 w 5799930"/>
              <a:gd name="connsiteY51" fmla="*/ 2235200 h 2603552"/>
              <a:gd name="connsiteX52" fmla="*/ 469900 w 5799930"/>
              <a:gd name="connsiteY52" fmla="*/ 2278743 h 2603552"/>
              <a:gd name="connsiteX53" fmla="*/ 513442 w 5799930"/>
              <a:gd name="connsiteY53" fmla="*/ 2293257 h 2603552"/>
              <a:gd name="connsiteX54" fmla="*/ 556985 w 5799930"/>
              <a:gd name="connsiteY54" fmla="*/ 2322285 h 2603552"/>
              <a:gd name="connsiteX55" fmla="*/ 649514 w 5799930"/>
              <a:gd name="connsiteY55" fmla="*/ 2414814 h 2603552"/>
              <a:gd name="connsiteX56" fmla="*/ 705757 w 5799930"/>
              <a:gd name="connsiteY56" fmla="*/ 2454728 h 2603552"/>
              <a:gd name="connsiteX57" fmla="*/ 711200 w 5799930"/>
              <a:gd name="connsiteY57" fmla="*/ 2427514 h 2603552"/>
              <a:gd name="connsiteX58" fmla="*/ 807357 w 5799930"/>
              <a:gd name="connsiteY58" fmla="*/ 2442028 h 2603552"/>
              <a:gd name="connsiteX59" fmla="*/ 948871 w 5799930"/>
              <a:gd name="connsiteY59" fmla="*/ 2443843 h 2603552"/>
              <a:gd name="connsiteX60" fmla="*/ 1137557 w 5799930"/>
              <a:gd name="connsiteY60" fmla="*/ 2380343 h 2603552"/>
              <a:gd name="connsiteX61" fmla="*/ 1137557 w 5799930"/>
              <a:gd name="connsiteY61" fmla="*/ 2351314 h 2603552"/>
              <a:gd name="connsiteX62" fmla="*/ 1202871 w 5799930"/>
              <a:gd name="connsiteY62" fmla="*/ 2432957 h 2603552"/>
              <a:gd name="connsiteX63" fmla="*/ 1259114 w 5799930"/>
              <a:gd name="connsiteY63" fmla="*/ 2449285 h 2603552"/>
              <a:gd name="connsiteX64" fmla="*/ 1371600 w 5799930"/>
              <a:gd name="connsiteY64" fmla="*/ 2503714 h 2603552"/>
              <a:gd name="connsiteX65" fmla="*/ 1451428 w 5799930"/>
              <a:gd name="connsiteY65" fmla="*/ 2518228 h 2603552"/>
              <a:gd name="connsiteX66" fmla="*/ 1493157 w 5799930"/>
              <a:gd name="connsiteY66" fmla="*/ 2574471 h 2603552"/>
              <a:gd name="connsiteX67" fmla="*/ 1574800 w 5799930"/>
              <a:gd name="connsiteY67" fmla="*/ 2603500 h 2603552"/>
              <a:gd name="connsiteX68" fmla="*/ 1834242 w 5799930"/>
              <a:gd name="connsiteY68" fmla="*/ 2583543 h 2603552"/>
              <a:gd name="connsiteX69" fmla="*/ 2413000 w 5799930"/>
              <a:gd name="connsiteY69" fmla="*/ 2540000 h 2603552"/>
              <a:gd name="connsiteX70" fmla="*/ 2516414 w 5799930"/>
              <a:gd name="connsiteY70" fmla="*/ 2525485 h 2603552"/>
              <a:gd name="connsiteX71" fmla="*/ 2599871 w 5799930"/>
              <a:gd name="connsiteY71" fmla="*/ 2574471 h 2603552"/>
              <a:gd name="connsiteX72" fmla="*/ 2819400 w 5799930"/>
              <a:gd name="connsiteY72" fmla="*/ 2572657 h 2603552"/>
              <a:gd name="connsiteX73" fmla="*/ 2879271 w 5799930"/>
              <a:gd name="connsiteY73" fmla="*/ 2545443 h 2603552"/>
              <a:gd name="connsiteX74" fmla="*/ 3066142 w 5799930"/>
              <a:gd name="connsiteY74" fmla="*/ 2554514 h 2603552"/>
              <a:gd name="connsiteX75" fmla="*/ 3156857 w 5799930"/>
              <a:gd name="connsiteY75" fmla="*/ 2523671 h 2603552"/>
              <a:gd name="connsiteX76" fmla="*/ 3220357 w 5799930"/>
              <a:gd name="connsiteY76" fmla="*/ 2498271 h 2603552"/>
              <a:gd name="connsiteX77" fmla="*/ 3385457 w 5799930"/>
              <a:gd name="connsiteY77" fmla="*/ 2483757 h 2603552"/>
              <a:gd name="connsiteX78" fmla="*/ 3403600 w 5799930"/>
              <a:gd name="connsiteY78" fmla="*/ 2469243 h 2603552"/>
              <a:gd name="connsiteX79" fmla="*/ 3474357 w 5799930"/>
              <a:gd name="connsiteY79" fmla="*/ 2505528 h 2603552"/>
              <a:gd name="connsiteX80" fmla="*/ 3517900 w 5799930"/>
              <a:gd name="connsiteY80" fmla="*/ 2452914 h 2603552"/>
              <a:gd name="connsiteX81" fmla="*/ 3601357 w 5799930"/>
              <a:gd name="connsiteY81" fmla="*/ 2438400 h 2603552"/>
              <a:gd name="connsiteX82" fmla="*/ 3673928 w 5799930"/>
              <a:gd name="connsiteY82" fmla="*/ 2436585 h 2603552"/>
              <a:gd name="connsiteX83" fmla="*/ 3722914 w 5799930"/>
              <a:gd name="connsiteY83" fmla="*/ 2394857 h 2603552"/>
              <a:gd name="connsiteX84" fmla="*/ 3895271 w 5799930"/>
              <a:gd name="connsiteY84" fmla="*/ 2291443 h 2603552"/>
              <a:gd name="connsiteX85" fmla="*/ 4011385 w 5799930"/>
              <a:gd name="connsiteY85" fmla="*/ 2177143 h 2603552"/>
              <a:gd name="connsiteX86" fmla="*/ 4054928 w 5799930"/>
              <a:gd name="connsiteY86" fmla="*/ 2148114 h 2603552"/>
              <a:gd name="connsiteX87" fmla="*/ 4185557 w 5799930"/>
              <a:gd name="connsiteY87" fmla="*/ 2162628 h 2603552"/>
              <a:gd name="connsiteX88" fmla="*/ 4272642 w 5799930"/>
              <a:gd name="connsiteY88" fmla="*/ 2177143 h 2603552"/>
              <a:gd name="connsiteX89" fmla="*/ 4519385 w 5799930"/>
              <a:gd name="connsiteY89" fmla="*/ 2162628 h 2603552"/>
              <a:gd name="connsiteX90" fmla="*/ 4562928 w 5799930"/>
              <a:gd name="connsiteY90" fmla="*/ 2133600 h 2603552"/>
              <a:gd name="connsiteX91" fmla="*/ 4635500 w 5799930"/>
              <a:gd name="connsiteY91" fmla="*/ 2061028 h 2603552"/>
              <a:gd name="connsiteX92" fmla="*/ 4693557 w 5799930"/>
              <a:gd name="connsiteY92" fmla="*/ 1973943 h 2603552"/>
              <a:gd name="connsiteX93" fmla="*/ 4693557 w 5799930"/>
              <a:gd name="connsiteY93" fmla="*/ 1973943 h 2603552"/>
              <a:gd name="connsiteX94" fmla="*/ 4824185 w 5799930"/>
              <a:gd name="connsiteY94" fmla="*/ 1944914 h 2603552"/>
              <a:gd name="connsiteX95" fmla="*/ 4983842 w 5799930"/>
              <a:gd name="connsiteY95" fmla="*/ 1930400 h 2603552"/>
              <a:gd name="connsiteX96" fmla="*/ 5027385 w 5799930"/>
              <a:gd name="connsiteY96" fmla="*/ 1901371 h 2603552"/>
              <a:gd name="connsiteX97" fmla="*/ 5070928 w 5799930"/>
              <a:gd name="connsiteY97" fmla="*/ 1886857 h 2603552"/>
              <a:gd name="connsiteX98" fmla="*/ 5158014 w 5799930"/>
              <a:gd name="connsiteY98" fmla="*/ 1828800 h 2603552"/>
              <a:gd name="connsiteX99" fmla="*/ 5172528 w 5799930"/>
              <a:gd name="connsiteY99" fmla="*/ 1785257 h 2603552"/>
              <a:gd name="connsiteX100" fmla="*/ 5236028 w 5799930"/>
              <a:gd name="connsiteY100" fmla="*/ 1823357 h 2603552"/>
              <a:gd name="connsiteX101" fmla="*/ 5386614 w 5799930"/>
              <a:gd name="connsiteY101" fmla="*/ 1792514 h 2603552"/>
              <a:gd name="connsiteX102" fmla="*/ 5430157 w 5799930"/>
              <a:gd name="connsiteY102" fmla="*/ 1778000 h 2603552"/>
              <a:gd name="connsiteX103" fmla="*/ 5573485 w 5799930"/>
              <a:gd name="connsiteY103" fmla="*/ 1748971 h 2603552"/>
              <a:gd name="connsiteX104" fmla="*/ 5622471 w 5799930"/>
              <a:gd name="connsiteY104" fmla="*/ 1703614 h 2603552"/>
              <a:gd name="connsiteX105" fmla="*/ 5738585 w 5799930"/>
              <a:gd name="connsiteY105" fmla="*/ 1596571 h 2603552"/>
              <a:gd name="connsiteX106" fmla="*/ 5738585 w 5799930"/>
              <a:gd name="connsiteY106" fmla="*/ 1582057 h 2603552"/>
              <a:gd name="connsiteX107" fmla="*/ 5753100 w 5799930"/>
              <a:gd name="connsiteY107" fmla="*/ 1335314 h 2603552"/>
              <a:gd name="connsiteX108" fmla="*/ 5753100 w 5799930"/>
              <a:gd name="connsiteY108" fmla="*/ 1335314 h 2603552"/>
              <a:gd name="connsiteX109" fmla="*/ 5767614 w 5799930"/>
              <a:gd name="connsiteY109" fmla="*/ 1204685 h 2603552"/>
              <a:gd name="connsiteX110" fmla="*/ 5796642 w 5799930"/>
              <a:gd name="connsiteY110" fmla="*/ 1117600 h 2603552"/>
              <a:gd name="connsiteX111" fmla="*/ 5782128 w 5799930"/>
              <a:gd name="connsiteY111" fmla="*/ 986971 h 2603552"/>
              <a:gd name="connsiteX112" fmla="*/ 5636985 w 5799930"/>
              <a:gd name="connsiteY112" fmla="*/ 972457 h 2603552"/>
              <a:gd name="connsiteX113" fmla="*/ 5549900 w 5799930"/>
              <a:gd name="connsiteY113" fmla="*/ 943428 h 2603552"/>
              <a:gd name="connsiteX114" fmla="*/ 5506357 w 5799930"/>
              <a:gd name="connsiteY114" fmla="*/ 928914 h 2603552"/>
              <a:gd name="connsiteX115" fmla="*/ 5462814 w 5799930"/>
              <a:gd name="connsiteY115" fmla="*/ 914400 h 2603552"/>
              <a:gd name="connsiteX116" fmla="*/ 5433785 w 5799930"/>
              <a:gd name="connsiteY116" fmla="*/ 449943 h 2603552"/>
              <a:gd name="connsiteX117" fmla="*/ 5404757 w 5799930"/>
              <a:gd name="connsiteY117" fmla="*/ 362857 h 2603552"/>
              <a:gd name="connsiteX118" fmla="*/ 5390242 w 5799930"/>
              <a:gd name="connsiteY118" fmla="*/ 319314 h 2603552"/>
              <a:gd name="connsiteX119" fmla="*/ 5346700 w 5799930"/>
              <a:gd name="connsiteY119" fmla="*/ 275771 h 2603552"/>
              <a:gd name="connsiteX120" fmla="*/ 5288642 w 5799930"/>
              <a:gd name="connsiteY120" fmla="*/ 130628 h 2603552"/>
              <a:gd name="connsiteX121" fmla="*/ 5274128 w 5799930"/>
              <a:gd name="connsiteY121" fmla="*/ 87085 h 2603552"/>
              <a:gd name="connsiteX122" fmla="*/ 5230585 w 5799930"/>
              <a:gd name="connsiteY122" fmla="*/ 58057 h 2603552"/>
              <a:gd name="connsiteX123" fmla="*/ 5172528 w 5799930"/>
              <a:gd name="connsiteY123" fmla="*/ 0 h 2603552"/>
              <a:gd name="connsiteX124" fmla="*/ 5158014 w 5799930"/>
              <a:gd name="connsiteY124" fmla="*/ 0 h 2603552"/>
              <a:gd name="connsiteX125" fmla="*/ 4258128 w 5799930"/>
              <a:gd name="connsiteY125" fmla="*/ 29028 h 2603552"/>
              <a:gd name="connsiteX126" fmla="*/ 4214585 w 5799930"/>
              <a:gd name="connsiteY126" fmla="*/ 43543 h 2603552"/>
              <a:gd name="connsiteX127" fmla="*/ 4127500 w 5799930"/>
              <a:gd name="connsiteY127" fmla="*/ 58057 h 2603552"/>
              <a:gd name="connsiteX128" fmla="*/ 3938814 w 5799930"/>
              <a:gd name="connsiteY128" fmla="*/ 87085 h 2603552"/>
              <a:gd name="connsiteX129" fmla="*/ 3880757 w 5799930"/>
              <a:gd name="connsiteY129" fmla="*/ 101600 h 2603552"/>
              <a:gd name="connsiteX130" fmla="*/ 3837214 w 5799930"/>
              <a:gd name="connsiteY130" fmla="*/ 116114 h 2603552"/>
              <a:gd name="connsiteX131" fmla="*/ 3692071 w 5799930"/>
              <a:gd name="connsiteY131" fmla="*/ 130628 h 2603552"/>
              <a:gd name="connsiteX132" fmla="*/ 3575957 w 5799930"/>
              <a:gd name="connsiteY132" fmla="*/ 159657 h 2603552"/>
              <a:gd name="connsiteX133" fmla="*/ 3488871 w 5799930"/>
              <a:gd name="connsiteY133" fmla="*/ 203200 h 2603552"/>
              <a:gd name="connsiteX134" fmla="*/ 3503385 w 5799930"/>
              <a:gd name="connsiteY134" fmla="*/ 159657 h 2603552"/>
              <a:gd name="connsiteX0" fmla="*/ 3503385 w 5799930"/>
              <a:gd name="connsiteY0" fmla="*/ 159657 h 2603552"/>
              <a:gd name="connsiteX1" fmla="*/ 3503385 w 5799930"/>
              <a:gd name="connsiteY1" fmla="*/ 159657 h 2603552"/>
              <a:gd name="connsiteX2" fmla="*/ 3387271 w 5799930"/>
              <a:gd name="connsiteY2" fmla="*/ 319314 h 2603552"/>
              <a:gd name="connsiteX3" fmla="*/ 3358242 w 5799930"/>
              <a:gd name="connsiteY3" fmla="*/ 362857 h 2603552"/>
              <a:gd name="connsiteX4" fmla="*/ 3256642 w 5799930"/>
              <a:gd name="connsiteY4" fmla="*/ 464457 h 2603552"/>
              <a:gd name="connsiteX5" fmla="*/ 3213100 w 5799930"/>
              <a:gd name="connsiteY5" fmla="*/ 493485 h 2603552"/>
              <a:gd name="connsiteX6" fmla="*/ 3009900 w 5799930"/>
              <a:gd name="connsiteY6" fmla="*/ 508000 h 2603552"/>
              <a:gd name="connsiteX7" fmla="*/ 2966357 w 5799930"/>
              <a:gd name="connsiteY7" fmla="*/ 522514 h 2603552"/>
              <a:gd name="connsiteX8" fmla="*/ 2922814 w 5799930"/>
              <a:gd name="connsiteY8" fmla="*/ 551543 h 2603552"/>
              <a:gd name="connsiteX9" fmla="*/ 2661557 w 5799930"/>
              <a:gd name="connsiteY9" fmla="*/ 566057 h 2603552"/>
              <a:gd name="connsiteX10" fmla="*/ 2530928 w 5799930"/>
              <a:gd name="connsiteY10" fmla="*/ 624114 h 2603552"/>
              <a:gd name="connsiteX11" fmla="*/ 2487385 w 5799930"/>
              <a:gd name="connsiteY11" fmla="*/ 638628 h 2603552"/>
              <a:gd name="connsiteX12" fmla="*/ 2414814 w 5799930"/>
              <a:gd name="connsiteY12" fmla="*/ 711200 h 2603552"/>
              <a:gd name="connsiteX13" fmla="*/ 2385785 w 5799930"/>
              <a:gd name="connsiteY13" fmla="*/ 754743 h 2603552"/>
              <a:gd name="connsiteX14" fmla="*/ 2367642 w 5799930"/>
              <a:gd name="connsiteY14" fmla="*/ 644071 h 2603552"/>
              <a:gd name="connsiteX15" fmla="*/ 2298700 w 5799930"/>
              <a:gd name="connsiteY15" fmla="*/ 700314 h 2603552"/>
              <a:gd name="connsiteX16" fmla="*/ 2280557 w 5799930"/>
              <a:gd name="connsiteY16" fmla="*/ 771071 h 2603552"/>
              <a:gd name="connsiteX17" fmla="*/ 2280557 w 5799930"/>
              <a:gd name="connsiteY17" fmla="*/ 731157 h 2603552"/>
              <a:gd name="connsiteX18" fmla="*/ 2168071 w 5799930"/>
              <a:gd name="connsiteY18" fmla="*/ 769257 h 2603552"/>
              <a:gd name="connsiteX19" fmla="*/ 2066471 w 5799930"/>
              <a:gd name="connsiteY19" fmla="*/ 754743 h 2603552"/>
              <a:gd name="connsiteX20" fmla="*/ 1572985 w 5799930"/>
              <a:gd name="connsiteY20" fmla="*/ 769257 h 2603552"/>
              <a:gd name="connsiteX21" fmla="*/ 1500414 w 5799930"/>
              <a:gd name="connsiteY21" fmla="*/ 841828 h 2603552"/>
              <a:gd name="connsiteX22" fmla="*/ 1456871 w 5799930"/>
              <a:gd name="connsiteY22" fmla="*/ 885371 h 2603552"/>
              <a:gd name="connsiteX23" fmla="*/ 1427842 w 5799930"/>
              <a:gd name="connsiteY23" fmla="*/ 928914 h 2603552"/>
              <a:gd name="connsiteX24" fmla="*/ 1340757 w 5799930"/>
              <a:gd name="connsiteY24" fmla="*/ 957943 h 2603552"/>
              <a:gd name="connsiteX25" fmla="*/ 1253671 w 5799930"/>
              <a:gd name="connsiteY25" fmla="*/ 986971 h 2603552"/>
              <a:gd name="connsiteX26" fmla="*/ 1210128 w 5799930"/>
              <a:gd name="connsiteY26" fmla="*/ 1001485 h 2603552"/>
              <a:gd name="connsiteX27" fmla="*/ 1123042 w 5799930"/>
              <a:gd name="connsiteY27" fmla="*/ 1016000 h 2603552"/>
              <a:gd name="connsiteX28" fmla="*/ 919842 w 5799930"/>
              <a:gd name="connsiteY28" fmla="*/ 1045028 h 2603552"/>
              <a:gd name="connsiteX29" fmla="*/ 876300 w 5799930"/>
              <a:gd name="connsiteY29" fmla="*/ 1059543 h 2603552"/>
              <a:gd name="connsiteX30" fmla="*/ 861785 w 5799930"/>
              <a:gd name="connsiteY30" fmla="*/ 1103085 h 2603552"/>
              <a:gd name="connsiteX31" fmla="*/ 803728 w 5799930"/>
              <a:gd name="connsiteY31" fmla="*/ 1117600 h 2603552"/>
              <a:gd name="connsiteX32" fmla="*/ 760185 w 5799930"/>
              <a:gd name="connsiteY32" fmla="*/ 1132114 h 2603552"/>
              <a:gd name="connsiteX33" fmla="*/ 673100 w 5799930"/>
              <a:gd name="connsiteY33" fmla="*/ 1175657 h 2603552"/>
              <a:gd name="connsiteX34" fmla="*/ 586014 w 5799930"/>
              <a:gd name="connsiteY34" fmla="*/ 1248228 h 2603552"/>
              <a:gd name="connsiteX35" fmla="*/ 527957 w 5799930"/>
              <a:gd name="connsiteY35" fmla="*/ 1277257 h 2603552"/>
              <a:gd name="connsiteX36" fmla="*/ 484414 w 5799930"/>
              <a:gd name="connsiteY36" fmla="*/ 1306285 h 2603552"/>
              <a:gd name="connsiteX37" fmla="*/ 440871 w 5799930"/>
              <a:gd name="connsiteY37" fmla="*/ 1320800 h 2603552"/>
              <a:gd name="connsiteX38" fmla="*/ 353785 w 5799930"/>
              <a:gd name="connsiteY38" fmla="*/ 1378857 h 2603552"/>
              <a:gd name="connsiteX39" fmla="*/ 310242 w 5799930"/>
              <a:gd name="connsiteY39" fmla="*/ 1407885 h 2603552"/>
              <a:gd name="connsiteX40" fmla="*/ 266700 w 5799930"/>
              <a:gd name="connsiteY40" fmla="*/ 1436914 h 2603552"/>
              <a:gd name="connsiteX41" fmla="*/ 179614 w 5799930"/>
              <a:gd name="connsiteY41" fmla="*/ 1567543 h 2603552"/>
              <a:gd name="connsiteX42" fmla="*/ 150585 w 5799930"/>
              <a:gd name="connsiteY42" fmla="*/ 1560285 h 2603552"/>
              <a:gd name="connsiteX43" fmla="*/ 72571 w 5799930"/>
              <a:gd name="connsiteY43" fmla="*/ 1578428 h 2603552"/>
              <a:gd name="connsiteX44" fmla="*/ 0 w 5799930"/>
              <a:gd name="connsiteY44" fmla="*/ 1785257 h 2603552"/>
              <a:gd name="connsiteX45" fmla="*/ 96157 w 5799930"/>
              <a:gd name="connsiteY45" fmla="*/ 1941285 h 2603552"/>
              <a:gd name="connsiteX46" fmla="*/ 165100 w 5799930"/>
              <a:gd name="connsiteY46" fmla="*/ 2002971 h 2603552"/>
              <a:gd name="connsiteX47" fmla="*/ 154214 w 5799930"/>
              <a:gd name="connsiteY47" fmla="*/ 2071914 h 2603552"/>
              <a:gd name="connsiteX48" fmla="*/ 223157 w 5799930"/>
              <a:gd name="connsiteY48" fmla="*/ 2075543 h 2603552"/>
              <a:gd name="connsiteX49" fmla="*/ 252185 w 5799930"/>
              <a:gd name="connsiteY49" fmla="*/ 2119085 h 2603552"/>
              <a:gd name="connsiteX50" fmla="*/ 339271 w 5799930"/>
              <a:gd name="connsiteY50" fmla="*/ 2162628 h 2603552"/>
              <a:gd name="connsiteX51" fmla="*/ 426357 w 5799930"/>
              <a:gd name="connsiteY51" fmla="*/ 2235200 h 2603552"/>
              <a:gd name="connsiteX52" fmla="*/ 469900 w 5799930"/>
              <a:gd name="connsiteY52" fmla="*/ 2278743 h 2603552"/>
              <a:gd name="connsiteX53" fmla="*/ 513442 w 5799930"/>
              <a:gd name="connsiteY53" fmla="*/ 2293257 h 2603552"/>
              <a:gd name="connsiteX54" fmla="*/ 556985 w 5799930"/>
              <a:gd name="connsiteY54" fmla="*/ 2322285 h 2603552"/>
              <a:gd name="connsiteX55" fmla="*/ 649514 w 5799930"/>
              <a:gd name="connsiteY55" fmla="*/ 2414814 h 2603552"/>
              <a:gd name="connsiteX56" fmla="*/ 705757 w 5799930"/>
              <a:gd name="connsiteY56" fmla="*/ 2454728 h 2603552"/>
              <a:gd name="connsiteX57" fmla="*/ 711200 w 5799930"/>
              <a:gd name="connsiteY57" fmla="*/ 2427514 h 2603552"/>
              <a:gd name="connsiteX58" fmla="*/ 807357 w 5799930"/>
              <a:gd name="connsiteY58" fmla="*/ 2442028 h 2603552"/>
              <a:gd name="connsiteX59" fmla="*/ 948871 w 5799930"/>
              <a:gd name="connsiteY59" fmla="*/ 2443843 h 2603552"/>
              <a:gd name="connsiteX60" fmla="*/ 1137557 w 5799930"/>
              <a:gd name="connsiteY60" fmla="*/ 2380343 h 2603552"/>
              <a:gd name="connsiteX61" fmla="*/ 1137557 w 5799930"/>
              <a:gd name="connsiteY61" fmla="*/ 2351314 h 2603552"/>
              <a:gd name="connsiteX62" fmla="*/ 1202871 w 5799930"/>
              <a:gd name="connsiteY62" fmla="*/ 2432957 h 2603552"/>
              <a:gd name="connsiteX63" fmla="*/ 1259114 w 5799930"/>
              <a:gd name="connsiteY63" fmla="*/ 2449285 h 2603552"/>
              <a:gd name="connsiteX64" fmla="*/ 1371600 w 5799930"/>
              <a:gd name="connsiteY64" fmla="*/ 2503714 h 2603552"/>
              <a:gd name="connsiteX65" fmla="*/ 1451428 w 5799930"/>
              <a:gd name="connsiteY65" fmla="*/ 2518228 h 2603552"/>
              <a:gd name="connsiteX66" fmla="*/ 1493157 w 5799930"/>
              <a:gd name="connsiteY66" fmla="*/ 2574471 h 2603552"/>
              <a:gd name="connsiteX67" fmla="*/ 1574800 w 5799930"/>
              <a:gd name="connsiteY67" fmla="*/ 2603500 h 2603552"/>
              <a:gd name="connsiteX68" fmla="*/ 1834242 w 5799930"/>
              <a:gd name="connsiteY68" fmla="*/ 2583543 h 2603552"/>
              <a:gd name="connsiteX69" fmla="*/ 2413000 w 5799930"/>
              <a:gd name="connsiteY69" fmla="*/ 2540000 h 2603552"/>
              <a:gd name="connsiteX70" fmla="*/ 2516414 w 5799930"/>
              <a:gd name="connsiteY70" fmla="*/ 2525485 h 2603552"/>
              <a:gd name="connsiteX71" fmla="*/ 2599871 w 5799930"/>
              <a:gd name="connsiteY71" fmla="*/ 2574471 h 2603552"/>
              <a:gd name="connsiteX72" fmla="*/ 2819400 w 5799930"/>
              <a:gd name="connsiteY72" fmla="*/ 2572657 h 2603552"/>
              <a:gd name="connsiteX73" fmla="*/ 2879271 w 5799930"/>
              <a:gd name="connsiteY73" fmla="*/ 2545443 h 2603552"/>
              <a:gd name="connsiteX74" fmla="*/ 3066142 w 5799930"/>
              <a:gd name="connsiteY74" fmla="*/ 2554514 h 2603552"/>
              <a:gd name="connsiteX75" fmla="*/ 3156857 w 5799930"/>
              <a:gd name="connsiteY75" fmla="*/ 2523671 h 2603552"/>
              <a:gd name="connsiteX76" fmla="*/ 3220357 w 5799930"/>
              <a:gd name="connsiteY76" fmla="*/ 2498271 h 2603552"/>
              <a:gd name="connsiteX77" fmla="*/ 3385457 w 5799930"/>
              <a:gd name="connsiteY77" fmla="*/ 2483757 h 2603552"/>
              <a:gd name="connsiteX78" fmla="*/ 3403600 w 5799930"/>
              <a:gd name="connsiteY78" fmla="*/ 2469243 h 2603552"/>
              <a:gd name="connsiteX79" fmla="*/ 3474357 w 5799930"/>
              <a:gd name="connsiteY79" fmla="*/ 2505528 h 2603552"/>
              <a:gd name="connsiteX80" fmla="*/ 3517900 w 5799930"/>
              <a:gd name="connsiteY80" fmla="*/ 2452914 h 2603552"/>
              <a:gd name="connsiteX81" fmla="*/ 3601357 w 5799930"/>
              <a:gd name="connsiteY81" fmla="*/ 2438400 h 2603552"/>
              <a:gd name="connsiteX82" fmla="*/ 3673928 w 5799930"/>
              <a:gd name="connsiteY82" fmla="*/ 2436585 h 2603552"/>
              <a:gd name="connsiteX83" fmla="*/ 3722914 w 5799930"/>
              <a:gd name="connsiteY83" fmla="*/ 2394857 h 2603552"/>
              <a:gd name="connsiteX84" fmla="*/ 3895271 w 5799930"/>
              <a:gd name="connsiteY84" fmla="*/ 2291443 h 2603552"/>
              <a:gd name="connsiteX85" fmla="*/ 4011385 w 5799930"/>
              <a:gd name="connsiteY85" fmla="*/ 2177143 h 2603552"/>
              <a:gd name="connsiteX86" fmla="*/ 4054928 w 5799930"/>
              <a:gd name="connsiteY86" fmla="*/ 2148114 h 2603552"/>
              <a:gd name="connsiteX87" fmla="*/ 4185557 w 5799930"/>
              <a:gd name="connsiteY87" fmla="*/ 2162628 h 2603552"/>
              <a:gd name="connsiteX88" fmla="*/ 4272642 w 5799930"/>
              <a:gd name="connsiteY88" fmla="*/ 2177143 h 2603552"/>
              <a:gd name="connsiteX89" fmla="*/ 4519385 w 5799930"/>
              <a:gd name="connsiteY89" fmla="*/ 2162628 h 2603552"/>
              <a:gd name="connsiteX90" fmla="*/ 4562928 w 5799930"/>
              <a:gd name="connsiteY90" fmla="*/ 2133600 h 2603552"/>
              <a:gd name="connsiteX91" fmla="*/ 4635500 w 5799930"/>
              <a:gd name="connsiteY91" fmla="*/ 2061028 h 2603552"/>
              <a:gd name="connsiteX92" fmla="*/ 4693557 w 5799930"/>
              <a:gd name="connsiteY92" fmla="*/ 1973943 h 2603552"/>
              <a:gd name="connsiteX93" fmla="*/ 4693557 w 5799930"/>
              <a:gd name="connsiteY93" fmla="*/ 1973943 h 2603552"/>
              <a:gd name="connsiteX94" fmla="*/ 4824185 w 5799930"/>
              <a:gd name="connsiteY94" fmla="*/ 1944914 h 2603552"/>
              <a:gd name="connsiteX95" fmla="*/ 4983842 w 5799930"/>
              <a:gd name="connsiteY95" fmla="*/ 1930400 h 2603552"/>
              <a:gd name="connsiteX96" fmla="*/ 5027385 w 5799930"/>
              <a:gd name="connsiteY96" fmla="*/ 1901371 h 2603552"/>
              <a:gd name="connsiteX97" fmla="*/ 5070928 w 5799930"/>
              <a:gd name="connsiteY97" fmla="*/ 1886857 h 2603552"/>
              <a:gd name="connsiteX98" fmla="*/ 5158014 w 5799930"/>
              <a:gd name="connsiteY98" fmla="*/ 1828800 h 2603552"/>
              <a:gd name="connsiteX99" fmla="*/ 5172528 w 5799930"/>
              <a:gd name="connsiteY99" fmla="*/ 1785257 h 2603552"/>
              <a:gd name="connsiteX100" fmla="*/ 5197928 w 5799930"/>
              <a:gd name="connsiteY100" fmla="*/ 1899557 h 2603552"/>
              <a:gd name="connsiteX101" fmla="*/ 5386614 w 5799930"/>
              <a:gd name="connsiteY101" fmla="*/ 1792514 h 2603552"/>
              <a:gd name="connsiteX102" fmla="*/ 5430157 w 5799930"/>
              <a:gd name="connsiteY102" fmla="*/ 1778000 h 2603552"/>
              <a:gd name="connsiteX103" fmla="*/ 5573485 w 5799930"/>
              <a:gd name="connsiteY103" fmla="*/ 1748971 h 2603552"/>
              <a:gd name="connsiteX104" fmla="*/ 5622471 w 5799930"/>
              <a:gd name="connsiteY104" fmla="*/ 1703614 h 2603552"/>
              <a:gd name="connsiteX105" fmla="*/ 5738585 w 5799930"/>
              <a:gd name="connsiteY105" fmla="*/ 1596571 h 2603552"/>
              <a:gd name="connsiteX106" fmla="*/ 5738585 w 5799930"/>
              <a:gd name="connsiteY106" fmla="*/ 1582057 h 2603552"/>
              <a:gd name="connsiteX107" fmla="*/ 5753100 w 5799930"/>
              <a:gd name="connsiteY107" fmla="*/ 1335314 h 2603552"/>
              <a:gd name="connsiteX108" fmla="*/ 5753100 w 5799930"/>
              <a:gd name="connsiteY108" fmla="*/ 1335314 h 2603552"/>
              <a:gd name="connsiteX109" fmla="*/ 5767614 w 5799930"/>
              <a:gd name="connsiteY109" fmla="*/ 1204685 h 2603552"/>
              <a:gd name="connsiteX110" fmla="*/ 5796642 w 5799930"/>
              <a:gd name="connsiteY110" fmla="*/ 1117600 h 2603552"/>
              <a:gd name="connsiteX111" fmla="*/ 5782128 w 5799930"/>
              <a:gd name="connsiteY111" fmla="*/ 986971 h 2603552"/>
              <a:gd name="connsiteX112" fmla="*/ 5636985 w 5799930"/>
              <a:gd name="connsiteY112" fmla="*/ 972457 h 2603552"/>
              <a:gd name="connsiteX113" fmla="*/ 5549900 w 5799930"/>
              <a:gd name="connsiteY113" fmla="*/ 943428 h 2603552"/>
              <a:gd name="connsiteX114" fmla="*/ 5506357 w 5799930"/>
              <a:gd name="connsiteY114" fmla="*/ 928914 h 2603552"/>
              <a:gd name="connsiteX115" fmla="*/ 5462814 w 5799930"/>
              <a:gd name="connsiteY115" fmla="*/ 914400 h 2603552"/>
              <a:gd name="connsiteX116" fmla="*/ 5433785 w 5799930"/>
              <a:gd name="connsiteY116" fmla="*/ 449943 h 2603552"/>
              <a:gd name="connsiteX117" fmla="*/ 5404757 w 5799930"/>
              <a:gd name="connsiteY117" fmla="*/ 362857 h 2603552"/>
              <a:gd name="connsiteX118" fmla="*/ 5390242 w 5799930"/>
              <a:gd name="connsiteY118" fmla="*/ 319314 h 2603552"/>
              <a:gd name="connsiteX119" fmla="*/ 5346700 w 5799930"/>
              <a:gd name="connsiteY119" fmla="*/ 275771 h 2603552"/>
              <a:gd name="connsiteX120" fmla="*/ 5288642 w 5799930"/>
              <a:gd name="connsiteY120" fmla="*/ 130628 h 2603552"/>
              <a:gd name="connsiteX121" fmla="*/ 5274128 w 5799930"/>
              <a:gd name="connsiteY121" fmla="*/ 87085 h 2603552"/>
              <a:gd name="connsiteX122" fmla="*/ 5230585 w 5799930"/>
              <a:gd name="connsiteY122" fmla="*/ 58057 h 2603552"/>
              <a:gd name="connsiteX123" fmla="*/ 5172528 w 5799930"/>
              <a:gd name="connsiteY123" fmla="*/ 0 h 2603552"/>
              <a:gd name="connsiteX124" fmla="*/ 5158014 w 5799930"/>
              <a:gd name="connsiteY124" fmla="*/ 0 h 2603552"/>
              <a:gd name="connsiteX125" fmla="*/ 4258128 w 5799930"/>
              <a:gd name="connsiteY125" fmla="*/ 29028 h 2603552"/>
              <a:gd name="connsiteX126" fmla="*/ 4214585 w 5799930"/>
              <a:gd name="connsiteY126" fmla="*/ 43543 h 2603552"/>
              <a:gd name="connsiteX127" fmla="*/ 4127500 w 5799930"/>
              <a:gd name="connsiteY127" fmla="*/ 58057 h 2603552"/>
              <a:gd name="connsiteX128" fmla="*/ 3938814 w 5799930"/>
              <a:gd name="connsiteY128" fmla="*/ 87085 h 2603552"/>
              <a:gd name="connsiteX129" fmla="*/ 3880757 w 5799930"/>
              <a:gd name="connsiteY129" fmla="*/ 101600 h 2603552"/>
              <a:gd name="connsiteX130" fmla="*/ 3837214 w 5799930"/>
              <a:gd name="connsiteY130" fmla="*/ 116114 h 2603552"/>
              <a:gd name="connsiteX131" fmla="*/ 3692071 w 5799930"/>
              <a:gd name="connsiteY131" fmla="*/ 130628 h 2603552"/>
              <a:gd name="connsiteX132" fmla="*/ 3575957 w 5799930"/>
              <a:gd name="connsiteY132" fmla="*/ 159657 h 2603552"/>
              <a:gd name="connsiteX133" fmla="*/ 3488871 w 5799930"/>
              <a:gd name="connsiteY133" fmla="*/ 203200 h 2603552"/>
              <a:gd name="connsiteX134" fmla="*/ 3503385 w 5799930"/>
              <a:gd name="connsiteY134" fmla="*/ 159657 h 2603552"/>
              <a:gd name="connsiteX0" fmla="*/ 3503385 w 5799930"/>
              <a:gd name="connsiteY0" fmla="*/ 159657 h 2603552"/>
              <a:gd name="connsiteX1" fmla="*/ 3503385 w 5799930"/>
              <a:gd name="connsiteY1" fmla="*/ 159657 h 2603552"/>
              <a:gd name="connsiteX2" fmla="*/ 3387271 w 5799930"/>
              <a:gd name="connsiteY2" fmla="*/ 319314 h 2603552"/>
              <a:gd name="connsiteX3" fmla="*/ 3358242 w 5799930"/>
              <a:gd name="connsiteY3" fmla="*/ 362857 h 2603552"/>
              <a:gd name="connsiteX4" fmla="*/ 3256642 w 5799930"/>
              <a:gd name="connsiteY4" fmla="*/ 464457 h 2603552"/>
              <a:gd name="connsiteX5" fmla="*/ 3213100 w 5799930"/>
              <a:gd name="connsiteY5" fmla="*/ 493485 h 2603552"/>
              <a:gd name="connsiteX6" fmla="*/ 3009900 w 5799930"/>
              <a:gd name="connsiteY6" fmla="*/ 508000 h 2603552"/>
              <a:gd name="connsiteX7" fmla="*/ 2966357 w 5799930"/>
              <a:gd name="connsiteY7" fmla="*/ 522514 h 2603552"/>
              <a:gd name="connsiteX8" fmla="*/ 2922814 w 5799930"/>
              <a:gd name="connsiteY8" fmla="*/ 551543 h 2603552"/>
              <a:gd name="connsiteX9" fmla="*/ 2661557 w 5799930"/>
              <a:gd name="connsiteY9" fmla="*/ 566057 h 2603552"/>
              <a:gd name="connsiteX10" fmla="*/ 2530928 w 5799930"/>
              <a:gd name="connsiteY10" fmla="*/ 624114 h 2603552"/>
              <a:gd name="connsiteX11" fmla="*/ 2487385 w 5799930"/>
              <a:gd name="connsiteY11" fmla="*/ 638628 h 2603552"/>
              <a:gd name="connsiteX12" fmla="*/ 2414814 w 5799930"/>
              <a:gd name="connsiteY12" fmla="*/ 711200 h 2603552"/>
              <a:gd name="connsiteX13" fmla="*/ 2385785 w 5799930"/>
              <a:gd name="connsiteY13" fmla="*/ 754743 h 2603552"/>
              <a:gd name="connsiteX14" fmla="*/ 2367642 w 5799930"/>
              <a:gd name="connsiteY14" fmla="*/ 644071 h 2603552"/>
              <a:gd name="connsiteX15" fmla="*/ 2298700 w 5799930"/>
              <a:gd name="connsiteY15" fmla="*/ 700314 h 2603552"/>
              <a:gd name="connsiteX16" fmla="*/ 2280557 w 5799930"/>
              <a:gd name="connsiteY16" fmla="*/ 771071 h 2603552"/>
              <a:gd name="connsiteX17" fmla="*/ 2280557 w 5799930"/>
              <a:gd name="connsiteY17" fmla="*/ 731157 h 2603552"/>
              <a:gd name="connsiteX18" fmla="*/ 2168071 w 5799930"/>
              <a:gd name="connsiteY18" fmla="*/ 769257 h 2603552"/>
              <a:gd name="connsiteX19" fmla="*/ 2066471 w 5799930"/>
              <a:gd name="connsiteY19" fmla="*/ 754743 h 2603552"/>
              <a:gd name="connsiteX20" fmla="*/ 1572985 w 5799930"/>
              <a:gd name="connsiteY20" fmla="*/ 769257 h 2603552"/>
              <a:gd name="connsiteX21" fmla="*/ 1500414 w 5799930"/>
              <a:gd name="connsiteY21" fmla="*/ 841828 h 2603552"/>
              <a:gd name="connsiteX22" fmla="*/ 1456871 w 5799930"/>
              <a:gd name="connsiteY22" fmla="*/ 885371 h 2603552"/>
              <a:gd name="connsiteX23" fmla="*/ 1427842 w 5799930"/>
              <a:gd name="connsiteY23" fmla="*/ 928914 h 2603552"/>
              <a:gd name="connsiteX24" fmla="*/ 1340757 w 5799930"/>
              <a:gd name="connsiteY24" fmla="*/ 957943 h 2603552"/>
              <a:gd name="connsiteX25" fmla="*/ 1253671 w 5799930"/>
              <a:gd name="connsiteY25" fmla="*/ 986971 h 2603552"/>
              <a:gd name="connsiteX26" fmla="*/ 1210128 w 5799930"/>
              <a:gd name="connsiteY26" fmla="*/ 1001485 h 2603552"/>
              <a:gd name="connsiteX27" fmla="*/ 1123042 w 5799930"/>
              <a:gd name="connsiteY27" fmla="*/ 1016000 h 2603552"/>
              <a:gd name="connsiteX28" fmla="*/ 919842 w 5799930"/>
              <a:gd name="connsiteY28" fmla="*/ 1045028 h 2603552"/>
              <a:gd name="connsiteX29" fmla="*/ 876300 w 5799930"/>
              <a:gd name="connsiteY29" fmla="*/ 1059543 h 2603552"/>
              <a:gd name="connsiteX30" fmla="*/ 861785 w 5799930"/>
              <a:gd name="connsiteY30" fmla="*/ 1103085 h 2603552"/>
              <a:gd name="connsiteX31" fmla="*/ 803728 w 5799930"/>
              <a:gd name="connsiteY31" fmla="*/ 1117600 h 2603552"/>
              <a:gd name="connsiteX32" fmla="*/ 760185 w 5799930"/>
              <a:gd name="connsiteY32" fmla="*/ 1132114 h 2603552"/>
              <a:gd name="connsiteX33" fmla="*/ 673100 w 5799930"/>
              <a:gd name="connsiteY33" fmla="*/ 1175657 h 2603552"/>
              <a:gd name="connsiteX34" fmla="*/ 586014 w 5799930"/>
              <a:gd name="connsiteY34" fmla="*/ 1248228 h 2603552"/>
              <a:gd name="connsiteX35" fmla="*/ 527957 w 5799930"/>
              <a:gd name="connsiteY35" fmla="*/ 1277257 h 2603552"/>
              <a:gd name="connsiteX36" fmla="*/ 484414 w 5799930"/>
              <a:gd name="connsiteY36" fmla="*/ 1306285 h 2603552"/>
              <a:gd name="connsiteX37" fmla="*/ 440871 w 5799930"/>
              <a:gd name="connsiteY37" fmla="*/ 1320800 h 2603552"/>
              <a:gd name="connsiteX38" fmla="*/ 353785 w 5799930"/>
              <a:gd name="connsiteY38" fmla="*/ 1378857 h 2603552"/>
              <a:gd name="connsiteX39" fmla="*/ 310242 w 5799930"/>
              <a:gd name="connsiteY39" fmla="*/ 1407885 h 2603552"/>
              <a:gd name="connsiteX40" fmla="*/ 266700 w 5799930"/>
              <a:gd name="connsiteY40" fmla="*/ 1436914 h 2603552"/>
              <a:gd name="connsiteX41" fmla="*/ 179614 w 5799930"/>
              <a:gd name="connsiteY41" fmla="*/ 1567543 h 2603552"/>
              <a:gd name="connsiteX42" fmla="*/ 150585 w 5799930"/>
              <a:gd name="connsiteY42" fmla="*/ 1560285 h 2603552"/>
              <a:gd name="connsiteX43" fmla="*/ 72571 w 5799930"/>
              <a:gd name="connsiteY43" fmla="*/ 1578428 h 2603552"/>
              <a:gd name="connsiteX44" fmla="*/ 0 w 5799930"/>
              <a:gd name="connsiteY44" fmla="*/ 1785257 h 2603552"/>
              <a:gd name="connsiteX45" fmla="*/ 96157 w 5799930"/>
              <a:gd name="connsiteY45" fmla="*/ 1941285 h 2603552"/>
              <a:gd name="connsiteX46" fmla="*/ 165100 w 5799930"/>
              <a:gd name="connsiteY46" fmla="*/ 2002971 h 2603552"/>
              <a:gd name="connsiteX47" fmla="*/ 154214 w 5799930"/>
              <a:gd name="connsiteY47" fmla="*/ 2071914 h 2603552"/>
              <a:gd name="connsiteX48" fmla="*/ 223157 w 5799930"/>
              <a:gd name="connsiteY48" fmla="*/ 2075543 h 2603552"/>
              <a:gd name="connsiteX49" fmla="*/ 252185 w 5799930"/>
              <a:gd name="connsiteY49" fmla="*/ 2119085 h 2603552"/>
              <a:gd name="connsiteX50" fmla="*/ 339271 w 5799930"/>
              <a:gd name="connsiteY50" fmla="*/ 2162628 h 2603552"/>
              <a:gd name="connsiteX51" fmla="*/ 426357 w 5799930"/>
              <a:gd name="connsiteY51" fmla="*/ 2235200 h 2603552"/>
              <a:gd name="connsiteX52" fmla="*/ 469900 w 5799930"/>
              <a:gd name="connsiteY52" fmla="*/ 2278743 h 2603552"/>
              <a:gd name="connsiteX53" fmla="*/ 513442 w 5799930"/>
              <a:gd name="connsiteY53" fmla="*/ 2293257 h 2603552"/>
              <a:gd name="connsiteX54" fmla="*/ 556985 w 5799930"/>
              <a:gd name="connsiteY54" fmla="*/ 2322285 h 2603552"/>
              <a:gd name="connsiteX55" fmla="*/ 649514 w 5799930"/>
              <a:gd name="connsiteY55" fmla="*/ 2414814 h 2603552"/>
              <a:gd name="connsiteX56" fmla="*/ 705757 w 5799930"/>
              <a:gd name="connsiteY56" fmla="*/ 2454728 h 2603552"/>
              <a:gd name="connsiteX57" fmla="*/ 711200 w 5799930"/>
              <a:gd name="connsiteY57" fmla="*/ 2427514 h 2603552"/>
              <a:gd name="connsiteX58" fmla="*/ 807357 w 5799930"/>
              <a:gd name="connsiteY58" fmla="*/ 2442028 h 2603552"/>
              <a:gd name="connsiteX59" fmla="*/ 948871 w 5799930"/>
              <a:gd name="connsiteY59" fmla="*/ 2443843 h 2603552"/>
              <a:gd name="connsiteX60" fmla="*/ 1137557 w 5799930"/>
              <a:gd name="connsiteY60" fmla="*/ 2380343 h 2603552"/>
              <a:gd name="connsiteX61" fmla="*/ 1137557 w 5799930"/>
              <a:gd name="connsiteY61" fmla="*/ 2351314 h 2603552"/>
              <a:gd name="connsiteX62" fmla="*/ 1202871 w 5799930"/>
              <a:gd name="connsiteY62" fmla="*/ 2432957 h 2603552"/>
              <a:gd name="connsiteX63" fmla="*/ 1259114 w 5799930"/>
              <a:gd name="connsiteY63" fmla="*/ 2449285 h 2603552"/>
              <a:gd name="connsiteX64" fmla="*/ 1371600 w 5799930"/>
              <a:gd name="connsiteY64" fmla="*/ 2503714 h 2603552"/>
              <a:gd name="connsiteX65" fmla="*/ 1451428 w 5799930"/>
              <a:gd name="connsiteY65" fmla="*/ 2518228 h 2603552"/>
              <a:gd name="connsiteX66" fmla="*/ 1493157 w 5799930"/>
              <a:gd name="connsiteY66" fmla="*/ 2574471 h 2603552"/>
              <a:gd name="connsiteX67" fmla="*/ 1574800 w 5799930"/>
              <a:gd name="connsiteY67" fmla="*/ 2603500 h 2603552"/>
              <a:gd name="connsiteX68" fmla="*/ 1834242 w 5799930"/>
              <a:gd name="connsiteY68" fmla="*/ 2583543 h 2603552"/>
              <a:gd name="connsiteX69" fmla="*/ 2413000 w 5799930"/>
              <a:gd name="connsiteY69" fmla="*/ 2540000 h 2603552"/>
              <a:gd name="connsiteX70" fmla="*/ 2516414 w 5799930"/>
              <a:gd name="connsiteY70" fmla="*/ 2525485 h 2603552"/>
              <a:gd name="connsiteX71" fmla="*/ 2599871 w 5799930"/>
              <a:gd name="connsiteY71" fmla="*/ 2574471 h 2603552"/>
              <a:gd name="connsiteX72" fmla="*/ 2819400 w 5799930"/>
              <a:gd name="connsiteY72" fmla="*/ 2572657 h 2603552"/>
              <a:gd name="connsiteX73" fmla="*/ 2879271 w 5799930"/>
              <a:gd name="connsiteY73" fmla="*/ 2545443 h 2603552"/>
              <a:gd name="connsiteX74" fmla="*/ 3066142 w 5799930"/>
              <a:gd name="connsiteY74" fmla="*/ 2554514 h 2603552"/>
              <a:gd name="connsiteX75" fmla="*/ 3156857 w 5799930"/>
              <a:gd name="connsiteY75" fmla="*/ 2523671 h 2603552"/>
              <a:gd name="connsiteX76" fmla="*/ 3220357 w 5799930"/>
              <a:gd name="connsiteY76" fmla="*/ 2498271 h 2603552"/>
              <a:gd name="connsiteX77" fmla="*/ 3385457 w 5799930"/>
              <a:gd name="connsiteY77" fmla="*/ 2483757 h 2603552"/>
              <a:gd name="connsiteX78" fmla="*/ 3403600 w 5799930"/>
              <a:gd name="connsiteY78" fmla="*/ 2469243 h 2603552"/>
              <a:gd name="connsiteX79" fmla="*/ 3474357 w 5799930"/>
              <a:gd name="connsiteY79" fmla="*/ 2505528 h 2603552"/>
              <a:gd name="connsiteX80" fmla="*/ 3517900 w 5799930"/>
              <a:gd name="connsiteY80" fmla="*/ 2452914 h 2603552"/>
              <a:gd name="connsiteX81" fmla="*/ 3601357 w 5799930"/>
              <a:gd name="connsiteY81" fmla="*/ 2438400 h 2603552"/>
              <a:gd name="connsiteX82" fmla="*/ 3673928 w 5799930"/>
              <a:gd name="connsiteY82" fmla="*/ 2436585 h 2603552"/>
              <a:gd name="connsiteX83" fmla="*/ 3722914 w 5799930"/>
              <a:gd name="connsiteY83" fmla="*/ 2394857 h 2603552"/>
              <a:gd name="connsiteX84" fmla="*/ 3895271 w 5799930"/>
              <a:gd name="connsiteY84" fmla="*/ 2291443 h 2603552"/>
              <a:gd name="connsiteX85" fmla="*/ 4011385 w 5799930"/>
              <a:gd name="connsiteY85" fmla="*/ 2177143 h 2603552"/>
              <a:gd name="connsiteX86" fmla="*/ 4054928 w 5799930"/>
              <a:gd name="connsiteY86" fmla="*/ 2148114 h 2603552"/>
              <a:gd name="connsiteX87" fmla="*/ 4185557 w 5799930"/>
              <a:gd name="connsiteY87" fmla="*/ 2162628 h 2603552"/>
              <a:gd name="connsiteX88" fmla="*/ 4272642 w 5799930"/>
              <a:gd name="connsiteY88" fmla="*/ 2177143 h 2603552"/>
              <a:gd name="connsiteX89" fmla="*/ 4519385 w 5799930"/>
              <a:gd name="connsiteY89" fmla="*/ 2162628 h 2603552"/>
              <a:gd name="connsiteX90" fmla="*/ 4562928 w 5799930"/>
              <a:gd name="connsiteY90" fmla="*/ 2133600 h 2603552"/>
              <a:gd name="connsiteX91" fmla="*/ 4635500 w 5799930"/>
              <a:gd name="connsiteY91" fmla="*/ 2061028 h 2603552"/>
              <a:gd name="connsiteX92" fmla="*/ 4693557 w 5799930"/>
              <a:gd name="connsiteY92" fmla="*/ 1973943 h 2603552"/>
              <a:gd name="connsiteX93" fmla="*/ 4693557 w 5799930"/>
              <a:gd name="connsiteY93" fmla="*/ 1973943 h 2603552"/>
              <a:gd name="connsiteX94" fmla="*/ 4824185 w 5799930"/>
              <a:gd name="connsiteY94" fmla="*/ 1944914 h 2603552"/>
              <a:gd name="connsiteX95" fmla="*/ 4983842 w 5799930"/>
              <a:gd name="connsiteY95" fmla="*/ 1930400 h 2603552"/>
              <a:gd name="connsiteX96" fmla="*/ 5027385 w 5799930"/>
              <a:gd name="connsiteY96" fmla="*/ 1901371 h 2603552"/>
              <a:gd name="connsiteX97" fmla="*/ 5070928 w 5799930"/>
              <a:gd name="connsiteY97" fmla="*/ 1886857 h 2603552"/>
              <a:gd name="connsiteX98" fmla="*/ 5158014 w 5799930"/>
              <a:gd name="connsiteY98" fmla="*/ 1828800 h 2603552"/>
              <a:gd name="connsiteX99" fmla="*/ 5261428 w 5799930"/>
              <a:gd name="connsiteY99" fmla="*/ 1899557 h 2603552"/>
              <a:gd name="connsiteX100" fmla="*/ 5197928 w 5799930"/>
              <a:gd name="connsiteY100" fmla="*/ 1899557 h 2603552"/>
              <a:gd name="connsiteX101" fmla="*/ 5386614 w 5799930"/>
              <a:gd name="connsiteY101" fmla="*/ 1792514 h 2603552"/>
              <a:gd name="connsiteX102" fmla="*/ 5430157 w 5799930"/>
              <a:gd name="connsiteY102" fmla="*/ 1778000 h 2603552"/>
              <a:gd name="connsiteX103" fmla="*/ 5573485 w 5799930"/>
              <a:gd name="connsiteY103" fmla="*/ 1748971 h 2603552"/>
              <a:gd name="connsiteX104" fmla="*/ 5622471 w 5799930"/>
              <a:gd name="connsiteY104" fmla="*/ 1703614 h 2603552"/>
              <a:gd name="connsiteX105" fmla="*/ 5738585 w 5799930"/>
              <a:gd name="connsiteY105" fmla="*/ 1596571 h 2603552"/>
              <a:gd name="connsiteX106" fmla="*/ 5738585 w 5799930"/>
              <a:gd name="connsiteY106" fmla="*/ 1582057 h 2603552"/>
              <a:gd name="connsiteX107" fmla="*/ 5753100 w 5799930"/>
              <a:gd name="connsiteY107" fmla="*/ 1335314 h 2603552"/>
              <a:gd name="connsiteX108" fmla="*/ 5753100 w 5799930"/>
              <a:gd name="connsiteY108" fmla="*/ 1335314 h 2603552"/>
              <a:gd name="connsiteX109" fmla="*/ 5767614 w 5799930"/>
              <a:gd name="connsiteY109" fmla="*/ 1204685 h 2603552"/>
              <a:gd name="connsiteX110" fmla="*/ 5796642 w 5799930"/>
              <a:gd name="connsiteY110" fmla="*/ 1117600 h 2603552"/>
              <a:gd name="connsiteX111" fmla="*/ 5782128 w 5799930"/>
              <a:gd name="connsiteY111" fmla="*/ 986971 h 2603552"/>
              <a:gd name="connsiteX112" fmla="*/ 5636985 w 5799930"/>
              <a:gd name="connsiteY112" fmla="*/ 972457 h 2603552"/>
              <a:gd name="connsiteX113" fmla="*/ 5549900 w 5799930"/>
              <a:gd name="connsiteY113" fmla="*/ 943428 h 2603552"/>
              <a:gd name="connsiteX114" fmla="*/ 5506357 w 5799930"/>
              <a:gd name="connsiteY114" fmla="*/ 928914 h 2603552"/>
              <a:gd name="connsiteX115" fmla="*/ 5462814 w 5799930"/>
              <a:gd name="connsiteY115" fmla="*/ 914400 h 2603552"/>
              <a:gd name="connsiteX116" fmla="*/ 5433785 w 5799930"/>
              <a:gd name="connsiteY116" fmla="*/ 449943 h 2603552"/>
              <a:gd name="connsiteX117" fmla="*/ 5404757 w 5799930"/>
              <a:gd name="connsiteY117" fmla="*/ 362857 h 2603552"/>
              <a:gd name="connsiteX118" fmla="*/ 5390242 w 5799930"/>
              <a:gd name="connsiteY118" fmla="*/ 319314 h 2603552"/>
              <a:gd name="connsiteX119" fmla="*/ 5346700 w 5799930"/>
              <a:gd name="connsiteY119" fmla="*/ 275771 h 2603552"/>
              <a:gd name="connsiteX120" fmla="*/ 5288642 w 5799930"/>
              <a:gd name="connsiteY120" fmla="*/ 130628 h 2603552"/>
              <a:gd name="connsiteX121" fmla="*/ 5274128 w 5799930"/>
              <a:gd name="connsiteY121" fmla="*/ 87085 h 2603552"/>
              <a:gd name="connsiteX122" fmla="*/ 5230585 w 5799930"/>
              <a:gd name="connsiteY122" fmla="*/ 58057 h 2603552"/>
              <a:gd name="connsiteX123" fmla="*/ 5172528 w 5799930"/>
              <a:gd name="connsiteY123" fmla="*/ 0 h 2603552"/>
              <a:gd name="connsiteX124" fmla="*/ 5158014 w 5799930"/>
              <a:gd name="connsiteY124" fmla="*/ 0 h 2603552"/>
              <a:gd name="connsiteX125" fmla="*/ 4258128 w 5799930"/>
              <a:gd name="connsiteY125" fmla="*/ 29028 h 2603552"/>
              <a:gd name="connsiteX126" fmla="*/ 4214585 w 5799930"/>
              <a:gd name="connsiteY126" fmla="*/ 43543 h 2603552"/>
              <a:gd name="connsiteX127" fmla="*/ 4127500 w 5799930"/>
              <a:gd name="connsiteY127" fmla="*/ 58057 h 2603552"/>
              <a:gd name="connsiteX128" fmla="*/ 3938814 w 5799930"/>
              <a:gd name="connsiteY128" fmla="*/ 87085 h 2603552"/>
              <a:gd name="connsiteX129" fmla="*/ 3880757 w 5799930"/>
              <a:gd name="connsiteY129" fmla="*/ 101600 h 2603552"/>
              <a:gd name="connsiteX130" fmla="*/ 3837214 w 5799930"/>
              <a:gd name="connsiteY130" fmla="*/ 116114 h 2603552"/>
              <a:gd name="connsiteX131" fmla="*/ 3692071 w 5799930"/>
              <a:gd name="connsiteY131" fmla="*/ 130628 h 2603552"/>
              <a:gd name="connsiteX132" fmla="*/ 3575957 w 5799930"/>
              <a:gd name="connsiteY132" fmla="*/ 159657 h 2603552"/>
              <a:gd name="connsiteX133" fmla="*/ 3488871 w 5799930"/>
              <a:gd name="connsiteY133" fmla="*/ 203200 h 2603552"/>
              <a:gd name="connsiteX134" fmla="*/ 3503385 w 5799930"/>
              <a:gd name="connsiteY134" fmla="*/ 159657 h 2603552"/>
              <a:gd name="connsiteX0" fmla="*/ 3503385 w 5799930"/>
              <a:gd name="connsiteY0" fmla="*/ 159657 h 2603552"/>
              <a:gd name="connsiteX1" fmla="*/ 3503385 w 5799930"/>
              <a:gd name="connsiteY1" fmla="*/ 159657 h 2603552"/>
              <a:gd name="connsiteX2" fmla="*/ 3387271 w 5799930"/>
              <a:gd name="connsiteY2" fmla="*/ 319314 h 2603552"/>
              <a:gd name="connsiteX3" fmla="*/ 3358242 w 5799930"/>
              <a:gd name="connsiteY3" fmla="*/ 362857 h 2603552"/>
              <a:gd name="connsiteX4" fmla="*/ 3256642 w 5799930"/>
              <a:gd name="connsiteY4" fmla="*/ 464457 h 2603552"/>
              <a:gd name="connsiteX5" fmla="*/ 3213100 w 5799930"/>
              <a:gd name="connsiteY5" fmla="*/ 493485 h 2603552"/>
              <a:gd name="connsiteX6" fmla="*/ 3009900 w 5799930"/>
              <a:gd name="connsiteY6" fmla="*/ 508000 h 2603552"/>
              <a:gd name="connsiteX7" fmla="*/ 2966357 w 5799930"/>
              <a:gd name="connsiteY7" fmla="*/ 522514 h 2603552"/>
              <a:gd name="connsiteX8" fmla="*/ 2922814 w 5799930"/>
              <a:gd name="connsiteY8" fmla="*/ 551543 h 2603552"/>
              <a:gd name="connsiteX9" fmla="*/ 2661557 w 5799930"/>
              <a:gd name="connsiteY9" fmla="*/ 566057 h 2603552"/>
              <a:gd name="connsiteX10" fmla="*/ 2530928 w 5799930"/>
              <a:gd name="connsiteY10" fmla="*/ 624114 h 2603552"/>
              <a:gd name="connsiteX11" fmla="*/ 2487385 w 5799930"/>
              <a:gd name="connsiteY11" fmla="*/ 638628 h 2603552"/>
              <a:gd name="connsiteX12" fmla="*/ 2414814 w 5799930"/>
              <a:gd name="connsiteY12" fmla="*/ 711200 h 2603552"/>
              <a:gd name="connsiteX13" fmla="*/ 2385785 w 5799930"/>
              <a:gd name="connsiteY13" fmla="*/ 754743 h 2603552"/>
              <a:gd name="connsiteX14" fmla="*/ 2367642 w 5799930"/>
              <a:gd name="connsiteY14" fmla="*/ 644071 h 2603552"/>
              <a:gd name="connsiteX15" fmla="*/ 2298700 w 5799930"/>
              <a:gd name="connsiteY15" fmla="*/ 700314 h 2603552"/>
              <a:gd name="connsiteX16" fmla="*/ 2280557 w 5799930"/>
              <a:gd name="connsiteY16" fmla="*/ 771071 h 2603552"/>
              <a:gd name="connsiteX17" fmla="*/ 2280557 w 5799930"/>
              <a:gd name="connsiteY17" fmla="*/ 731157 h 2603552"/>
              <a:gd name="connsiteX18" fmla="*/ 2168071 w 5799930"/>
              <a:gd name="connsiteY18" fmla="*/ 769257 h 2603552"/>
              <a:gd name="connsiteX19" fmla="*/ 2066471 w 5799930"/>
              <a:gd name="connsiteY19" fmla="*/ 754743 h 2603552"/>
              <a:gd name="connsiteX20" fmla="*/ 1572985 w 5799930"/>
              <a:gd name="connsiteY20" fmla="*/ 769257 h 2603552"/>
              <a:gd name="connsiteX21" fmla="*/ 1500414 w 5799930"/>
              <a:gd name="connsiteY21" fmla="*/ 841828 h 2603552"/>
              <a:gd name="connsiteX22" fmla="*/ 1456871 w 5799930"/>
              <a:gd name="connsiteY22" fmla="*/ 885371 h 2603552"/>
              <a:gd name="connsiteX23" fmla="*/ 1427842 w 5799930"/>
              <a:gd name="connsiteY23" fmla="*/ 928914 h 2603552"/>
              <a:gd name="connsiteX24" fmla="*/ 1340757 w 5799930"/>
              <a:gd name="connsiteY24" fmla="*/ 957943 h 2603552"/>
              <a:gd name="connsiteX25" fmla="*/ 1253671 w 5799930"/>
              <a:gd name="connsiteY25" fmla="*/ 986971 h 2603552"/>
              <a:gd name="connsiteX26" fmla="*/ 1210128 w 5799930"/>
              <a:gd name="connsiteY26" fmla="*/ 1001485 h 2603552"/>
              <a:gd name="connsiteX27" fmla="*/ 1123042 w 5799930"/>
              <a:gd name="connsiteY27" fmla="*/ 1016000 h 2603552"/>
              <a:gd name="connsiteX28" fmla="*/ 919842 w 5799930"/>
              <a:gd name="connsiteY28" fmla="*/ 1045028 h 2603552"/>
              <a:gd name="connsiteX29" fmla="*/ 876300 w 5799930"/>
              <a:gd name="connsiteY29" fmla="*/ 1059543 h 2603552"/>
              <a:gd name="connsiteX30" fmla="*/ 861785 w 5799930"/>
              <a:gd name="connsiteY30" fmla="*/ 1103085 h 2603552"/>
              <a:gd name="connsiteX31" fmla="*/ 803728 w 5799930"/>
              <a:gd name="connsiteY31" fmla="*/ 1117600 h 2603552"/>
              <a:gd name="connsiteX32" fmla="*/ 760185 w 5799930"/>
              <a:gd name="connsiteY32" fmla="*/ 1132114 h 2603552"/>
              <a:gd name="connsiteX33" fmla="*/ 673100 w 5799930"/>
              <a:gd name="connsiteY33" fmla="*/ 1175657 h 2603552"/>
              <a:gd name="connsiteX34" fmla="*/ 586014 w 5799930"/>
              <a:gd name="connsiteY34" fmla="*/ 1248228 h 2603552"/>
              <a:gd name="connsiteX35" fmla="*/ 527957 w 5799930"/>
              <a:gd name="connsiteY35" fmla="*/ 1277257 h 2603552"/>
              <a:gd name="connsiteX36" fmla="*/ 484414 w 5799930"/>
              <a:gd name="connsiteY36" fmla="*/ 1306285 h 2603552"/>
              <a:gd name="connsiteX37" fmla="*/ 440871 w 5799930"/>
              <a:gd name="connsiteY37" fmla="*/ 1320800 h 2603552"/>
              <a:gd name="connsiteX38" fmla="*/ 353785 w 5799930"/>
              <a:gd name="connsiteY38" fmla="*/ 1378857 h 2603552"/>
              <a:gd name="connsiteX39" fmla="*/ 310242 w 5799930"/>
              <a:gd name="connsiteY39" fmla="*/ 1407885 h 2603552"/>
              <a:gd name="connsiteX40" fmla="*/ 266700 w 5799930"/>
              <a:gd name="connsiteY40" fmla="*/ 1436914 h 2603552"/>
              <a:gd name="connsiteX41" fmla="*/ 179614 w 5799930"/>
              <a:gd name="connsiteY41" fmla="*/ 1567543 h 2603552"/>
              <a:gd name="connsiteX42" fmla="*/ 150585 w 5799930"/>
              <a:gd name="connsiteY42" fmla="*/ 1560285 h 2603552"/>
              <a:gd name="connsiteX43" fmla="*/ 72571 w 5799930"/>
              <a:gd name="connsiteY43" fmla="*/ 1578428 h 2603552"/>
              <a:gd name="connsiteX44" fmla="*/ 0 w 5799930"/>
              <a:gd name="connsiteY44" fmla="*/ 1785257 h 2603552"/>
              <a:gd name="connsiteX45" fmla="*/ 96157 w 5799930"/>
              <a:gd name="connsiteY45" fmla="*/ 1941285 h 2603552"/>
              <a:gd name="connsiteX46" fmla="*/ 165100 w 5799930"/>
              <a:gd name="connsiteY46" fmla="*/ 2002971 h 2603552"/>
              <a:gd name="connsiteX47" fmla="*/ 154214 w 5799930"/>
              <a:gd name="connsiteY47" fmla="*/ 2071914 h 2603552"/>
              <a:gd name="connsiteX48" fmla="*/ 223157 w 5799930"/>
              <a:gd name="connsiteY48" fmla="*/ 2075543 h 2603552"/>
              <a:gd name="connsiteX49" fmla="*/ 252185 w 5799930"/>
              <a:gd name="connsiteY49" fmla="*/ 2119085 h 2603552"/>
              <a:gd name="connsiteX50" fmla="*/ 339271 w 5799930"/>
              <a:gd name="connsiteY50" fmla="*/ 2162628 h 2603552"/>
              <a:gd name="connsiteX51" fmla="*/ 426357 w 5799930"/>
              <a:gd name="connsiteY51" fmla="*/ 2235200 h 2603552"/>
              <a:gd name="connsiteX52" fmla="*/ 469900 w 5799930"/>
              <a:gd name="connsiteY52" fmla="*/ 2278743 h 2603552"/>
              <a:gd name="connsiteX53" fmla="*/ 513442 w 5799930"/>
              <a:gd name="connsiteY53" fmla="*/ 2293257 h 2603552"/>
              <a:gd name="connsiteX54" fmla="*/ 556985 w 5799930"/>
              <a:gd name="connsiteY54" fmla="*/ 2322285 h 2603552"/>
              <a:gd name="connsiteX55" fmla="*/ 649514 w 5799930"/>
              <a:gd name="connsiteY55" fmla="*/ 2414814 h 2603552"/>
              <a:gd name="connsiteX56" fmla="*/ 705757 w 5799930"/>
              <a:gd name="connsiteY56" fmla="*/ 2454728 h 2603552"/>
              <a:gd name="connsiteX57" fmla="*/ 711200 w 5799930"/>
              <a:gd name="connsiteY57" fmla="*/ 2427514 h 2603552"/>
              <a:gd name="connsiteX58" fmla="*/ 807357 w 5799930"/>
              <a:gd name="connsiteY58" fmla="*/ 2442028 h 2603552"/>
              <a:gd name="connsiteX59" fmla="*/ 948871 w 5799930"/>
              <a:gd name="connsiteY59" fmla="*/ 2443843 h 2603552"/>
              <a:gd name="connsiteX60" fmla="*/ 1137557 w 5799930"/>
              <a:gd name="connsiteY60" fmla="*/ 2380343 h 2603552"/>
              <a:gd name="connsiteX61" fmla="*/ 1137557 w 5799930"/>
              <a:gd name="connsiteY61" fmla="*/ 2351314 h 2603552"/>
              <a:gd name="connsiteX62" fmla="*/ 1202871 w 5799930"/>
              <a:gd name="connsiteY62" fmla="*/ 2432957 h 2603552"/>
              <a:gd name="connsiteX63" fmla="*/ 1259114 w 5799930"/>
              <a:gd name="connsiteY63" fmla="*/ 2449285 h 2603552"/>
              <a:gd name="connsiteX64" fmla="*/ 1371600 w 5799930"/>
              <a:gd name="connsiteY64" fmla="*/ 2503714 h 2603552"/>
              <a:gd name="connsiteX65" fmla="*/ 1451428 w 5799930"/>
              <a:gd name="connsiteY65" fmla="*/ 2518228 h 2603552"/>
              <a:gd name="connsiteX66" fmla="*/ 1493157 w 5799930"/>
              <a:gd name="connsiteY66" fmla="*/ 2574471 h 2603552"/>
              <a:gd name="connsiteX67" fmla="*/ 1574800 w 5799930"/>
              <a:gd name="connsiteY67" fmla="*/ 2603500 h 2603552"/>
              <a:gd name="connsiteX68" fmla="*/ 1834242 w 5799930"/>
              <a:gd name="connsiteY68" fmla="*/ 2583543 h 2603552"/>
              <a:gd name="connsiteX69" fmla="*/ 2413000 w 5799930"/>
              <a:gd name="connsiteY69" fmla="*/ 2540000 h 2603552"/>
              <a:gd name="connsiteX70" fmla="*/ 2516414 w 5799930"/>
              <a:gd name="connsiteY70" fmla="*/ 2525485 h 2603552"/>
              <a:gd name="connsiteX71" fmla="*/ 2599871 w 5799930"/>
              <a:gd name="connsiteY71" fmla="*/ 2574471 h 2603552"/>
              <a:gd name="connsiteX72" fmla="*/ 2819400 w 5799930"/>
              <a:gd name="connsiteY72" fmla="*/ 2572657 h 2603552"/>
              <a:gd name="connsiteX73" fmla="*/ 2879271 w 5799930"/>
              <a:gd name="connsiteY73" fmla="*/ 2545443 h 2603552"/>
              <a:gd name="connsiteX74" fmla="*/ 3066142 w 5799930"/>
              <a:gd name="connsiteY74" fmla="*/ 2554514 h 2603552"/>
              <a:gd name="connsiteX75" fmla="*/ 3156857 w 5799930"/>
              <a:gd name="connsiteY75" fmla="*/ 2523671 h 2603552"/>
              <a:gd name="connsiteX76" fmla="*/ 3220357 w 5799930"/>
              <a:gd name="connsiteY76" fmla="*/ 2498271 h 2603552"/>
              <a:gd name="connsiteX77" fmla="*/ 3385457 w 5799930"/>
              <a:gd name="connsiteY77" fmla="*/ 2483757 h 2603552"/>
              <a:gd name="connsiteX78" fmla="*/ 3403600 w 5799930"/>
              <a:gd name="connsiteY78" fmla="*/ 2469243 h 2603552"/>
              <a:gd name="connsiteX79" fmla="*/ 3474357 w 5799930"/>
              <a:gd name="connsiteY79" fmla="*/ 2505528 h 2603552"/>
              <a:gd name="connsiteX80" fmla="*/ 3517900 w 5799930"/>
              <a:gd name="connsiteY80" fmla="*/ 2452914 h 2603552"/>
              <a:gd name="connsiteX81" fmla="*/ 3601357 w 5799930"/>
              <a:gd name="connsiteY81" fmla="*/ 2438400 h 2603552"/>
              <a:gd name="connsiteX82" fmla="*/ 3673928 w 5799930"/>
              <a:gd name="connsiteY82" fmla="*/ 2436585 h 2603552"/>
              <a:gd name="connsiteX83" fmla="*/ 3722914 w 5799930"/>
              <a:gd name="connsiteY83" fmla="*/ 2394857 h 2603552"/>
              <a:gd name="connsiteX84" fmla="*/ 3895271 w 5799930"/>
              <a:gd name="connsiteY84" fmla="*/ 2291443 h 2603552"/>
              <a:gd name="connsiteX85" fmla="*/ 4011385 w 5799930"/>
              <a:gd name="connsiteY85" fmla="*/ 2177143 h 2603552"/>
              <a:gd name="connsiteX86" fmla="*/ 4054928 w 5799930"/>
              <a:gd name="connsiteY86" fmla="*/ 2148114 h 2603552"/>
              <a:gd name="connsiteX87" fmla="*/ 4185557 w 5799930"/>
              <a:gd name="connsiteY87" fmla="*/ 2162628 h 2603552"/>
              <a:gd name="connsiteX88" fmla="*/ 4272642 w 5799930"/>
              <a:gd name="connsiteY88" fmla="*/ 2177143 h 2603552"/>
              <a:gd name="connsiteX89" fmla="*/ 4519385 w 5799930"/>
              <a:gd name="connsiteY89" fmla="*/ 2162628 h 2603552"/>
              <a:gd name="connsiteX90" fmla="*/ 4562928 w 5799930"/>
              <a:gd name="connsiteY90" fmla="*/ 2133600 h 2603552"/>
              <a:gd name="connsiteX91" fmla="*/ 4635500 w 5799930"/>
              <a:gd name="connsiteY91" fmla="*/ 2061028 h 2603552"/>
              <a:gd name="connsiteX92" fmla="*/ 4693557 w 5799930"/>
              <a:gd name="connsiteY92" fmla="*/ 1973943 h 2603552"/>
              <a:gd name="connsiteX93" fmla="*/ 4693557 w 5799930"/>
              <a:gd name="connsiteY93" fmla="*/ 1973943 h 2603552"/>
              <a:gd name="connsiteX94" fmla="*/ 4824185 w 5799930"/>
              <a:gd name="connsiteY94" fmla="*/ 1944914 h 2603552"/>
              <a:gd name="connsiteX95" fmla="*/ 4983842 w 5799930"/>
              <a:gd name="connsiteY95" fmla="*/ 1930400 h 2603552"/>
              <a:gd name="connsiteX96" fmla="*/ 5027385 w 5799930"/>
              <a:gd name="connsiteY96" fmla="*/ 1901371 h 2603552"/>
              <a:gd name="connsiteX97" fmla="*/ 5070928 w 5799930"/>
              <a:gd name="connsiteY97" fmla="*/ 1886857 h 2603552"/>
              <a:gd name="connsiteX98" fmla="*/ 5158014 w 5799930"/>
              <a:gd name="connsiteY98" fmla="*/ 1828800 h 2603552"/>
              <a:gd name="connsiteX99" fmla="*/ 5261428 w 5799930"/>
              <a:gd name="connsiteY99" fmla="*/ 1899557 h 2603552"/>
              <a:gd name="connsiteX100" fmla="*/ 5197928 w 5799930"/>
              <a:gd name="connsiteY100" fmla="*/ 1912257 h 2603552"/>
              <a:gd name="connsiteX101" fmla="*/ 5386614 w 5799930"/>
              <a:gd name="connsiteY101" fmla="*/ 1792514 h 2603552"/>
              <a:gd name="connsiteX102" fmla="*/ 5430157 w 5799930"/>
              <a:gd name="connsiteY102" fmla="*/ 1778000 h 2603552"/>
              <a:gd name="connsiteX103" fmla="*/ 5573485 w 5799930"/>
              <a:gd name="connsiteY103" fmla="*/ 1748971 h 2603552"/>
              <a:gd name="connsiteX104" fmla="*/ 5622471 w 5799930"/>
              <a:gd name="connsiteY104" fmla="*/ 1703614 h 2603552"/>
              <a:gd name="connsiteX105" fmla="*/ 5738585 w 5799930"/>
              <a:gd name="connsiteY105" fmla="*/ 1596571 h 2603552"/>
              <a:gd name="connsiteX106" fmla="*/ 5738585 w 5799930"/>
              <a:gd name="connsiteY106" fmla="*/ 1582057 h 2603552"/>
              <a:gd name="connsiteX107" fmla="*/ 5753100 w 5799930"/>
              <a:gd name="connsiteY107" fmla="*/ 1335314 h 2603552"/>
              <a:gd name="connsiteX108" fmla="*/ 5753100 w 5799930"/>
              <a:gd name="connsiteY108" fmla="*/ 1335314 h 2603552"/>
              <a:gd name="connsiteX109" fmla="*/ 5767614 w 5799930"/>
              <a:gd name="connsiteY109" fmla="*/ 1204685 h 2603552"/>
              <a:gd name="connsiteX110" fmla="*/ 5796642 w 5799930"/>
              <a:gd name="connsiteY110" fmla="*/ 1117600 h 2603552"/>
              <a:gd name="connsiteX111" fmla="*/ 5782128 w 5799930"/>
              <a:gd name="connsiteY111" fmla="*/ 986971 h 2603552"/>
              <a:gd name="connsiteX112" fmla="*/ 5636985 w 5799930"/>
              <a:gd name="connsiteY112" fmla="*/ 972457 h 2603552"/>
              <a:gd name="connsiteX113" fmla="*/ 5549900 w 5799930"/>
              <a:gd name="connsiteY113" fmla="*/ 943428 h 2603552"/>
              <a:gd name="connsiteX114" fmla="*/ 5506357 w 5799930"/>
              <a:gd name="connsiteY114" fmla="*/ 928914 h 2603552"/>
              <a:gd name="connsiteX115" fmla="*/ 5462814 w 5799930"/>
              <a:gd name="connsiteY115" fmla="*/ 914400 h 2603552"/>
              <a:gd name="connsiteX116" fmla="*/ 5433785 w 5799930"/>
              <a:gd name="connsiteY116" fmla="*/ 449943 h 2603552"/>
              <a:gd name="connsiteX117" fmla="*/ 5404757 w 5799930"/>
              <a:gd name="connsiteY117" fmla="*/ 362857 h 2603552"/>
              <a:gd name="connsiteX118" fmla="*/ 5390242 w 5799930"/>
              <a:gd name="connsiteY118" fmla="*/ 319314 h 2603552"/>
              <a:gd name="connsiteX119" fmla="*/ 5346700 w 5799930"/>
              <a:gd name="connsiteY119" fmla="*/ 275771 h 2603552"/>
              <a:gd name="connsiteX120" fmla="*/ 5288642 w 5799930"/>
              <a:gd name="connsiteY120" fmla="*/ 130628 h 2603552"/>
              <a:gd name="connsiteX121" fmla="*/ 5274128 w 5799930"/>
              <a:gd name="connsiteY121" fmla="*/ 87085 h 2603552"/>
              <a:gd name="connsiteX122" fmla="*/ 5230585 w 5799930"/>
              <a:gd name="connsiteY122" fmla="*/ 58057 h 2603552"/>
              <a:gd name="connsiteX123" fmla="*/ 5172528 w 5799930"/>
              <a:gd name="connsiteY123" fmla="*/ 0 h 2603552"/>
              <a:gd name="connsiteX124" fmla="*/ 5158014 w 5799930"/>
              <a:gd name="connsiteY124" fmla="*/ 0 h 2603552"/>
              <a:gd name="connsiteX125" fmla="*/ 4258128 w 5799930"/>
              <a:gd name="connsiteY125" fmla="*/ 29028 h 2603552"/>
              <a:gd name="connsiteX126" fmla="*/ 4214585 w 5799930"/>
              <a:gd name="connsiteY126" fmla="*/ 43543 h 2603552"/>
              <a:gd name="connsiteX127" fmla="*/ 4127500 w 5799930"/>
              <a:gd name="connsiteY127" fmla="*/ 58057 h 2603552"/>
              <a:gd name="connsiteX128" fmla="*/ 3938814 w 5799930"/>
              <a:gd name="connsiteY128" fmla="*/ 87085 h 2603552"/>
              <a:gd name="connsiteX129" fmla="*/ 3880757 w 5799930"/>
              <a:gd name="connsiteY129" fmla="*/ 101600 h 2603552"/>
              <a:gd name="connsiteX130" fmla="*/ 3837214 w 5799930"/>
              <a:gd name="connsiteY130" fmla="*/ 116114 h 2603552"/>
              <a:gd name="connsiteX131" fmla="*/ 3692071 w 5799930"/>
              <a:gd name="connsiteY131" fmla="*/ 130628 h 2603552"/>
              <a:gd name="connsiteX132" fmla="*/ 3575957 w 5799930"/>
              <a:gd name="connsiteY132" fmla="*/ 159657 h 2603552"/>
              <a:gd name="connsiteX133" fmla="*/ 3488871 w 5799930"/>
              <a:gd name="connsiteY133" fmla="*/ 203200 h 2603552"/>
              <a:gd name="connsiteX134" fmla="*/ 3503385 w 5799930"/>
              <a:gd name="connsiteY134" fmla="*/ 159657 h 2603552"/>
              <a:gd name="connsiteX0" fmla="*/ 3503385 w 5799930"/>
              <a:gd name="connsiteY0" fmla="*/ 159657 h 2603552"/>
              <a:gd name="connsiteX1" fmla="*/ 3503385 w 5799930"/>
              <a:gd name="connsiteY1" fmla="*/ 159657 h 2603552"/>
              <a:gd name="connsiteX2" fmla="*/ 3387271 w 5799930"/>
              <a:gd name="connsiteY2" fmla="*/ 319314 h 2603552"/>
              <a:gd name="connsiteX3" fmla="*/ 3358242 w 5799930"/>
              <a:gd name="connsiteY3" fmla="*/ 362857 h 2603552"/>
              <a:gd name="connsiteX4" fmla="*/ 3256642 w 5799930"/>
              <a:gd name="connsiteY4" fmla="*/ 464457 h 2603552"/>
              <a:gd name="connsiteX5" fmla="*/ 3213100 w 5799930"/>
              <a:gd name="connsiteY5" fmla="*/ 493485 h 2603552"/>
              <a:gd name="connsiteX6" fmla="*/ 3009900 w 5799930"/>
              <a:gd name="connsiteY6" fmla="*/ 508000 h 2603552"/>
              <a:gd name="connsiteX7" fmla="*/ 2966357 w 5799930"/>
              <a:gd name="connsiteY7" fmla="*/ 522514 h 2603552"/>
              <a:gd name="connsiteX8" fmla="*/ 2922814 w 5799930"/>
              <a:gd name="connsiteY8" fmla="*/ 551543 h 2603552"/>
              <a:gd name="connsiteX9" fmla="*/ 2661557 w 5799930"/>
              <a:gd name="connsiteY9" fmla="*/ 566057 h 2603552"/>
              <a:gd name="connsiteX10" fmla="*/ 2530928 w 5799930"/>
              <a:gd name="connsiteY10" fmla="*/ 624114 h 2603552"/>
              <a:gd name="connsiteX11" fmla="*/ 2487385 w 5799930"/>
              <a:gd name="connsiteY11" fmla="*/ 638628 h 2603552"/>
              <a:gd name="connsiteX12" fmla="*/ 2414814 w 5799930"/>
              <a:gd name="connsiteY12" fmla="*/ 711200 h 2603552"/>
              <a:gd name="connsiteX13" fmla="*/ 2385785 w 5799930"/>
              <a:gd name="connsiteY13" fmla="*/ 754743 h 2603552"/>
              <a:gd name="connsiteX14" fmla="*/ 2367642 w 5799930"/>
              <a:gd name="connsiteY14" fmla="*/ 644071 h 2603552"/>
              <a:gd name="connsiteX15" fmla="*/ 2298700 w 5799930"/>
              <a:gd name="connsiteY15" fmla="*/ 700314 h 2603552"/>
              <a:gd name="connsiteX16" fmla="*/ 2280557 w 5799930"/>
              <a:gd name="connsiteY16" fmla="*/ 771071 h 2603552"/>
              <a:gd name="connsiteX17" fmla="*/ 2280557 w 5799930"/>
              <a:gd name="connsiteY17" fmla="*/ 731157 h 2603552"/>
              <a:gd name="connsiteX18" fmla="*/ 2168071 w 5799930"/>
              <a:gd name="connsiteY18" fmla="*/ 769257 h 2603552"/>
              <a:gd name="connsiteX19" fmla="*/ 2066471 w 5799930"/>
              <a:gd name="connsiteY19" fmla="*/ 754743 h 2603552"/>
              <a:gd name="connsiteX20" fmla="*/ 1572985 w 5799930"/>
              <a:gd name="connsiteY20" fmla="*/ 769257 h 2603552"/>
              <a:gd name="connsiteX21" fmla="*/ 1500414 w 5799930"/>
              <a:gd name="connsiteY21" fmla="*/ 841828 h 2603552"/>
              <a:gd name="connsiteX22" fmla="*/ 1456871 w 5799930"/>
              <a:gd name="connsiteY22" fmla="*/ 885371 h 2603552"/>
              <a:gd name="connsiteX23" fmla="*/ 1427842 w 5799930"/>
              <a:gd name="connsiteY23" fmla="*/ 928914 h 2603552"/>
              <a:gd name="connsiteX24" fmla="*/ 1340757 w 5799930"/>
              <a:gd name="connsiteY24" fmla="*/ 957943 h 2603552"/>
              <a:gd name="connsiteX25" fmla="*/ 1253671 w 5799930"/>
              <a:gd name="connsiteY25" fmla="*/ 986971 h 2603552"/>
              <a:gd name="connsiteX26" fmla="*/ 1210128 w 5799930"/>
              <a:gd name="connsiteY26" fmla="*/ 1001485 h 2603552"/>
              <a:gd name="connsiteX27" fmla="*/ 1123042 w 5799930"/>
              <a:gd name="connsiteY27" fmla="*/ 1016000 h 2603552"/>
              <a:gd name="connsiteX28" fmla="*/ 919842 w 5799930"/>
              <a:gd name="connsiteY28" fmla="*/ 1045028 h 2603552"/>
              <a:gd name="connsiteX29" fmla="*/ 876300 w 5799930"/>
              <a:gd name="connsiteY29" fmla="*/ 1059543 h 2603552"/>
              <a:gd name="connsiteX30" fmla="*/ 861785 w 5799930"/>
              <a:gd name="connsiteY30" fmla="*/ 1103085 h 2603552"/>
              <a:gd name="connsiteX31" fmla="*/ 803728 w 5799930"/>
              <a:gd name="connsiteY31" fmla="*/ 1117600 h 2603552"/>
              <a:gd name="connsiteX32" fmla="*/ 760185 w 5799930"/>
              <a:gd name="connsiteY32" fmla="*/ 1132114 h 2603552"/>
              <a:gd name="connsiteX33" fmla="*/ 673100 w 5799930"/>
              <a:gd name="connsiteY33" fmla="*/ 1175657 h 2603552"/>
              <a:gd name="connsiteX34" fmla="*/ 586014 w 5799930"/>
              <a:gd name="connsiteY34" fmla="*/ 1248228 h 2603552"/>
              <a:gd name="connsiteX35" fmla="*/ 527957 w 5799930"/>
              <a:gd name="connsiteY35" fmla="*/ 1277257 h 2603552"/>
              <a:gd name="connsiteX36" fmla="*/ 484414 w 5799930"/>
              <a:gd name="connsiteY36" fmla="*/ 1306285 h 2603552"/>
              <a:gd name="connsiteX37" fmla="*/ 440871 w 5799930"/>
              <a:gd name="connsiteY37" fmla="*/ 1320800 h 2603552"/>
              <a:gd name="connsiteX38" fmla="*/ 353785 w 5799930"/>
              <a:gd name="connsiteY38" fmla="*/ 1378857 h 2603552"/>
              <a:gd name="connsiteX39" fmla="*/ 310242 w 5799930"/>
              <a:gd name="connsiteY39" fmla="*/ 1407885 h 2603552"/>
              <a:gd name="connsiteX40" fmla="*/ 266700 w 5799930"/>
              <a:gd name="connsiteY40" fmla="*/ 1436914 h 2603552"/>
              <a:gd name="connsiteX41" fmla="*/ 179614 w 5799930"/>
              <a:gd name="connsiteY41" fmla="*/ 1567543 h 2603552"/>
              <a:gd name="connsiteX42" fmla="*/ 150585 w 5799930"/>
              <a:gd name="connsiteY42" fmla="*/ 1560285 h 2603552"/>
              <a:gd name="connsiteX43" fmla="*/ 72571 w 5799930"/>
              <a:gd name="connsiteY43" fmla="*/ 1578428 h 2603552"/>
              <a:gd name="connsiteX44" fmla="*/ 0 w 5799930"/>
              <a:gd name="connsiteY44" fmla="*/ 1785257 h 2603552"/>
              <a:gd name="connsiteX45" fmla="*/ 96157 w 5799930"/>
              <a:gd name="connsiteY45" fmla="*/ 1941285 h 2603552"/>
              <a:gd name="connsiteX46" fmla="*/ 165100 w 5799930"/>
              <a:gd name="connsiteY46" fmla="*/ 2002971 h 2603552"/>
              <a:gd name="connsiteX47" fmla="*/ 154214 w 5799930"/>
              <a:gd name="connsiteY47" fmla="*/ 2071914 h 2603552"/>
              <a:gd name="connsiteX48" fmla="*/ 223157 w 5799930"/>
              <a:gd name="connsiteY48" fmla="*/ 2075543 h 2603552"/>
              <a:gd name="connsiteX49" fmla="*/ 252185 w 5799930"/>
              <a:gd name="connsiteY49" fmla="*/ 2119085 h 2603552"/>
              <a:gd name="connsiteX50" fmla="*/ 339271 w 5799930"/>
              <a:gd name="connsiteY50" fmla="*/ 2162628 h 2603552"/>
              <a:gd name="connsiteX51" fmla="*/ 426357 w 5799930"/>
              <a:gd name="connsiteY51" fmla="*/ 2235200 h 2603552"/>
              <a:gd name="connsiteX52" fmla="*/ 469900 w 5799930"/>
              <a:gd name="connsiteY52" fmla="*/ 2278743 h 2603552"/>
              <a:gd name="connsiteX53" fmla="*/ 513442 w 5799930"/>
              <a:gd name="connsiteY53" fmla="*/ 2293257 h 2603552"/>
              <a:gd name="connsiteX54" fmla="*/ 556985 w 5799930"/>
              <a:gd name="connsiteY54" fmla="*/ 2322285 h 2603552"/>
              <a:gd name="connsiteX55" fmla="*/ 649514 w 5799930"/>
              <a:gd name="connsiteY55" fmla="*/ 2414814 h 2603552"/>
              <a:gd name="connsiteX56" fmla="*/ 705757 w 5799930"/>
              <a:gd name="connsiteY56" fmla="*/ 2454728 h 2603552"/>
              <a:gd name="connsiteX57" fmla="*/ 711200 w 5799930"/>
              <a:gd name="connsiteY57" fmla="*/ 2427514 h 2603552"/>
              <a:gd name="connsiteX58" fmla="*/ 807357 w 5799930"/>
              <a:gd name="connsiteY58" fmla="*/ 2442028 h 2603552"/>
              <a:gd name="connsiteX59" fmla="*/ 948871 w 5799930"/>
              <a:gd name="connsiteY59" fmla="*/ 2443843 h 2603552"/>
              <a:gd name="connsiteX60" fmla="*/ 1137557 w 5799930"/>
              <a:gd name="connsiteY60" fmla="*/ 2380343 h 2603552"/>
              <a:gd name="connsiteX61" fmla="*/ 1137557 w 5799930"/>
              <a:gd name="connsiteY61" fmla="*/ 2351314 h 2603552"/>
              <a:gd name="connsiteX62" fmla="*/ 1202871 w 5799930"/>
              <a:gd name="connsiteY62" fmla="*/ 2432957 h 2603552"/>
              <a:gd name="connsiteX63" fmla="*/ 1259114 w 5799930"/>
              <a:gd name="connsiteY63" fmla="*/ 2449285 h 2603552"/>
              <a:gd name="connsiteX64" fmla="*/ 1371600 w 5799930"/>
              <a:gd name="connsiteY64" fmla="*/ 2503714 h 2603552"/>
              <a:gd name="connsiteX65" fmla="*/ 1451428 w 5799930"/>
              <a:gd name="connsiteY65" fmla="*/ 2518228 h 2603552"/>
              <a:gd name="connsiteX66" fmla="*/ 1493157 w 5799930"/>
              <a:gd name="connsiteY66" fmla="*/ 2574471 h 2603552"/>
              <a:gd name="connsiteX67" fmla="*/ 1574800 w 5799930"/>
              <a:gd name="connsiteY67" fmla="*/ 2603500 h 2603552"/>
              <a:gd name="connsiteX68" fmla="*/ 1834242 w 5799930"/>
              <a:gd name="connsiteY68" fmla="*/ 2583543 h 2603552"/>
              <a:gd name="connsiteX69" fmla="*/ 2413000 w 5799930"/>
              <a:gd name="connsiteY69" fmla="*/ 2540000 h 2603552"/>
              <a:gd name="connsiteX70" fmla="*/ 2516414 w 5799930"/>
              <a:gd name="connsiteY70" fmla="*/ 2525485 h 2603552"/>
              <a:gd name="connsiteX71" fmla="*/ 2599871 w 5799930"/>
              <a:gd name="connsiteY71" fmla="*/ 2574471 h 2603552"/>
              <a:gd name="connsiteX72" fmla="*/ 2819400 w 5799930"/>
              <a:gd name="connsiteY72" fmla="*/ 2572657 h 2603552"/>
              <a:gd name="connsiteX73" fmla="*/ 2879271 w 5799930"/>
              <a:gd name="connsiteY73" fmla="*/ 2545443 h 2603552"/>
              <a:gd name="connsiteX74" fmla="*/ 3066142 w 5799930"/>
              <a:gd name="connsiteY74" fmla="*/ 2554514 h 2603552"/>
              <a:gd name="connsiteX75" fmla="*/ 3156857 w 5799930"/>
              <a:gd name="connsiteY75" fmla="*/ 2523671 h 2603552"/>
              <a:gd name="connsiteX76" fmla="*/ 3220357 w 5799930"/>
              <a:gd name="connsiteY76" fmla="*/ 2498271 h 2603552"/>
              <a:gd name="connsiteX77" fmla="*/ 3385457 w 5799930"/>
              <a:gd name="connsiteY77" fmla="*/ 2483757 h 2603552"/>
              <a:gd name="connsiteX78" fmla="*/ 3403600 w 5799930"/>
              <a:gd name="connsiteY78" fmla="*/ 2469243 h 2603552"/>
              <a:gd name="connsiteX79" fmla="*/ 3474357 w 5799930"/>
              <a:gd name="connsiteY79" fmla="*/ 2505528 h 2603552"/>
              <a:gd name="connsiteX80" fmla="*/ 3517900 w 5799930"/>
              <a:gd name="connsiteY80" fmla="*/ 2452914 h 2603552"/>
              <a:gd name="connsiteX81" fmla="*/ 3601357 w 5799930"/>
              <a:gd name="connsiteY81" fmla="*/ 2438400 h 2603552"/>
              <a:gd name="connsiteX82" fmla="*/ 3673928 w 5799930"/>
              <a:gd name="connsiteY82" fmla="*/ 2436585 h 2603552"/>
              <a:gd name="connsiteX83" fmla="*/ 3722914 w 5799930"/>
              <a:gd name="connsiteY83" fmla="*/ 2394857 h 2603552"/>
              <a:gd name="connsiteX84" fmla="*/ 3895271 w 5799930"/>
              <a:gd name="connsiteY84" fmla="*/ 2291443 h 2603552"/>
              <a:gd name="connsiteX85" fmla="*/ 4011385 w 5799930"/>
              <a:gd name="connsiteY85" fmla="*/ 2177143 h 2603552"/>
              <a:gd name="connsiteX86" fmla="*/ 4054928 w 5799930"/>
              <a:gd name="connsiteY86" fmla="*/ 2148114 h 2603552"/>
              <a:gd name="connsiteX87" fmla="*/ 4185557 w 5799930"/>
              <a:gd name="connsiteY87" fmla="*/ 2162628 h 2603552"/>
              <a:gd name="connsiteX88" fmla="*/ 4272642 w 5799930"/>
              <a:gd name="connsiteY88" fmla="*/ 2177143 h 2603552"/>
              <a:gd name="connsiteX89" fmla="*/ 4519385 w 5799930"/>
              <a:gd name="connsiteY89" fmla="*/ 2162628 h 2603552"/>
              <a:gd name="connsiteX90" fmla="*/ 4562928 w 5799930"/>
              <a:gd name="connsiteY90" fmla="*/ 2133600 h 2603552"/>
              <a:gd name="connsiteX91" fmla="*/ 4635500 w 5799930"/>
              <a:gd name="connsiteY91" fmla="*/ 2061028 h 2603552"/>
              <a:gd name="connsiteX92" fmla="*/ 4693557 w 5799930"/>
              <a:gd name="connsiteY92" fmla="*/ 1973943 h 2603552"/>
              <a:gd name="connsiteX93" fmla="*/ 4693557 w 5799930"/>
              <a:gd name="connsiteY93" fmla="*/ 1973943 h 2603552"/>
              <a:gd name="connsiteX94" fmla="*/ 4824185 w 5799930"/>
              <a:gd name="connsiteY94" fmla="*/ 1944914 h 2603552"/>
              <a:gd name="connsiteX95" fmla="*/ 4983842 w 5799930"/>
              <a:gd name="connsiteY95" fmla="*/ 1930400 h 2603552"/>
              <a:gd name="connsiteX96" fmla="*/ 5027385 w 5799930"/>
              <a:gd name="connsiteY96" fmla="*/ 1901371 h 2603552"/>
              <a:gd name="connsiteX97" fmla="*/ 5070928 w 5799930"/>
              <a:gd name="connsiteY97" fmla="*/ 1886857 h 2603552"/>
              <a:gd name="connsiteX98" fmla="*/ 5158014 w 5799930"/>
              <a:gd name="connsiteY98" fmla="*/ 1828800 h 2603552"/>
              <a:gd name="connsiteX99" fmla="*/ 5261428 w 5799930"/>
              <a:gd name="connsiteY99" fmla="*/ 1899557 h 2603552"/>
              <a:gd name="connsiteX100" fmla="*/ 5185228 w 5799930"/>
              <a:gd name="connsiteY100" fmla="*/ 1836057 h 2603552"/>
              <a:gd name="connsiteX101" fmla="*/ 5386614 w 5799930"/>
              <a:gd name="connsiteY101" fmla="*/ 1792514 h 2603552"/>
              <a:gd name="connsiteX102" fmla="*/ 5430157 w 5799930"/>
              <a:gd name="connsiteY102" fmla="*/ 1778000 h 2603552"/>
              <a:gd name="connsiteX103" fmla="*/ 5573485 w 5799930"/>
              <a:gd name="connsiteY103" fmla="*/ 1748971 h 2603552"/>
              <a:gd name="connsiteX104" fmla="*/ 5622471 w 5799930"/>
              <a:gd name="connsiteY104" fmla="*/ 1703614 h 2603552"/>
              <a:gd name="connsiteX105" fmla="*/ 5738585 w 5799930"/>
              <a:gd name="connsiteY105" fmla="*/ 1596571 h 2603552"/>
              <a:gd name="connsiteX106" fmla="*/ 5738585 w 5799930"/>
              <a:gd name="connsiteY106" fmla="*/ 1582057 h 2603552"/>
              <a:gd name="connsiteX107" fmla="*/ 5753100 w 5799930"/>
              <a:gd name="connsiteY107" fmla="*/ 1335314 h 2603552"/>
              <a:gd name="connsiteX108" fmla="*/ 5753100 w 5799930"/>
              <a:gd name="connsiteY108" fmla="*/ 1335314 h 2603552"/>
              <a:gd name="connsiteX109" fmla="*/ 5767614 w 5799930"/>
              <a:gd name="connsiteY109" fmla="*/ 1204685 h 2603552"/>
              <a:gd name="connsiteX110" fmla="*/ 5796642 w 5799930"/>
              <a:gd name="connsiteY110" fmla="*/ 1117600 h 2603552"/>
              <a:gd name="connsiteX111" fmla="*/ 5782128 w 5799930"/>
              <a:gd name="connsiteY111" fmla="*/ 986971 h 2603552"/>
              <a:gd name="connsiteX112" fmla="*/ 5636985 w 5799930"/>
              <a:gd name="connsiteY112" fmla="*/ 972457 h 2603552"/>
              <a:gd name="connsiteX113" fmla="*/ 5549900 w 5799930"/>
              <a:gd name="connsiteY113" fmla="*/ 943428 h 2603552"/>
              <a:gd name="connsiteX114" fmla="*/ 5506357 w 5799930"/>
              <a:gd name="connsiteY114" fmla="*/ 928914 h 2603552"/>
              <a:gd name="connsiteX115" fmla="*/ 5462814 w 5799930"/>
              <a:gd name="connsiteY115" fmla="*/ 914400 h 2603552"/>
              <a:gd name="connsiteX116" fmla="*/ 5433785 w 5799930"/>
              <a:gd name="connsiteY116" fmla="*/ 449943 h 2603552"/>
              <a:gd name="connsiteX117" fmla="*/ 5404757 w 5799930"/>
              <a:gd name="connsiteY117" fmla="*/ 362857 h 2603552"/>
              <a:gd name="connsiteX118" fmla="*/ 5390242 w 5799930"/>
              <a:gd name="connsiteY118" fmla="*/ 319314 h 2603552"/>
              <a:gd name="connsiteX119" fmla="*/ 5346700 w 5799930"/>
              <a:gd name="connsiteY119" fmla="*/ 275771 h 2603552"/>
              <a:gd name="connsiteX120" fmla="*/ 5288642 w 5799930"/>
              <a:gd name="connsiteY120" fmla="*/ 130628 h 2603552"/>
              <a:gd name="connsiteX121" fmla="*/ 5274128 w 5799930"/>
              <a:gd name="connsiteY121" fmla="*/ 87085 h 2603552"/>
              <a:gd name="connsiteX122" fmla="*/ 5230585 w 5799930"/>
              <a:gd name="connsiteY122" fmla="*/ 58057 h 2603552"/>
              <a:gd name="connsiteX123" fmla="*/ 5172528 w 5799930"/>
              <a:gd name="connsiteY123" fmla="*/ 0 h 2603552"/>
              <a:gd name="connsiteX124" fmla="*/ 5158014 w 5799930"/>
              <a:gd name="connsiteY124" fmla="*/ 0 h 2603552"/>
              <a:gd name="connsiteX125" fmla="*/ 4258128 w 5799930"/>
              <a:gd name="connsiteY125" fmla="*/ 29028 h 2603552"/>
              <a:gd name="connsiteX126" fmla="*/ 4214585 w 5799930"/>
              <a:gd name="connsiteY126" fmla="*/ 43543 h 2603552"/>
              <a:gd name="connsiteX127" fmla="*/ 4127500 w 5799930"/>
              <a:gd name="connsiteY127" fmla="*/ 58057 h 2603552"/>
              <a:gd name="connsiteX128" fmla="*/ 3938814 w 5799930"/>
              <a:gd name="connsiteY128" fmla="*/ 87085 h 2603552"/>
              <a:gd name="connsiteX129" fmla="*/ 3880757 w 5799930"/>
              <a:gd name="connsiteY129" fmla="*/ 101600 h 2603552"/>
              <a:gd name="connsiteX130" fmla="*/ 3837214 w 5799930"/>
              <a:gd name="connsiteY130" fmla="*/ 116114 h 2603552"/>
              <a:gd name="connsiteX131" fmla="*/ 3692071 w 5799930"/>
              <a:gd name="connsiteY131" fmla="*/ 130628 h 2603552"/>
              <a:gd name="connsiteX132" fmla="*/ 3575957 w 5799930"/>
              <a:gd name="connsiteY132" fmla="*/ 159657 h 2603552"/>
              <a:gd name="connsiteX133" fmla="*/ 3488871 w 5799930"/>
              <a:gd name="connsiteY133" fmla="*/ 203200 h 2603552"/>
              <a:gd name="connsiteX134" fmla="*/ 3503385 w 5799930"/>
              <a:gd name="connsiteY134" fmla="*/ 159657 h 2603552"/>
              <a:gd name="connsiteX0" fmla="*/ 3503385 w 5799930"/>
              <a:gd name="connsiteY0" fmla="*/ 159657 h 2603552"/>
              <a:gd name="connsiteX1" fmla="*/ 3503385 w 5799930"/>
              <a:gd name="connsiteY1" fmla="*/ 159657 h 2603552"/>
              <a:gd name="connsiteX2" fmla="*/ 3387271 w 5799930"/>
              <a:gd name="connsiteY2" fmla="*/ 319314 h 2603552"/>
              <a:gd name="connsiteX3" fmla="*/ 3358242 w 5799930"/>
              <a:gd name="connsiteY3" fmla="*/ 362857 h 2603552"/>
              <a:gd name="connsiteX4" fmla="*/ 3256642 w 5799930"/>
              <a:gd name="connsiteY4" fmla="*/ 464457 h 2603552"/>
              <a:gd name="connsiteX5" fmla="*/ 3213100 w 5799930"/>
              <a:gd name="connsiteY5" fmla="*/ 493485 h 2603552"/>
              <a:gd name="connsiteX6" fmla="*/ 3009900 w 5799930"/>
              <a:gd name="connsiteY6" fmla="*/ 508000 h 2603552"/>
              <a:gd name="connsiteX7" fmla="*/ 2966357 w 5799930"/>
              <a:gd name="connsiteY7" fmla="*/ 522514 h 2603552"/>
              <a:gd name="connsiteX8" fmla="*/ 2922814 w 5799930"/>
              <a:gd name="connsiteY8" fmla="*/ 551543 h 2603552"/>
              <a:gd name="connsiteX9" fmla="*/ 2661557 w 5799930"/>
              <a:gd name="connsiteY9" fmla="*/ 566057 h 2603552"/>
              <a:gd name="connsiteX10" fmla="*/ 2530928 w 5799930"/>
              <a:gd name="connsiteY10" fmla="*/ 624114 h 2603552"/>
              <a:gd name="connsiteX11" fmla="*/ 2487385 w 5799930"/>
              <a:gd name="connsiteY11" fmla="*/ 638628 h 2603552"/>
              <a:gd name="connsiteX12" fmla="*/ 2414814 w 5799930"/>
              <a:gd name="connsiteY12" fmla="*/ 711200 h 2603552"/>
              <a:gd name="connsiteX13" fmla="*/ 2385785 w 5799930"/>
              <a:gd name="connsiteY13" fmla="*/ 754743 h 2603552"/>
              <a:gd name="connsiteX14" fmla="*/ 2367642 w 5799930"/>
              <a:gd name="connsiteY14" fmla="*/ 644071 h 2603552"/>
              <a:gd name="connsiteX15" fmla="*/ 2298700 w 5799930"/>
              <a:gd name="connsiteY15" fmla="*/ 700314 h 2603552"/>
              <a:gd name="connsiteX16" fmla="*/ 2280557 w 5799930"/>
              <a:gd name="connsiteY16" fmla="*/ 771071 h 2603552"/>
              <a:gd name="connsiteX17" fmla="*/ 2280557 w 5799930"/>
              <a:gd name="connsiteY17" fmla="*/ 731157 h 2603552"/>
              <a:gd name="connsiteX18" fmla="*/ 2168071 w 5799930"/>
              <a:gd name="connsiteY18" fmla="*/ 769257 h 2603552"/>
              <a:gd name="connsiteX19" fmla="*/ 2066471 w 5799930"/>
              <a:gd name="connsiteY19" fmla="*/ 754743 h 2603552"/>
              <a:gd name="connsiteX20" fmla="*/ 1572985 w 5799930"/>
              <a:gd name="connsiteY20" fmla="*/ 769257 h 2603552"/>
              <a:gd name="connsiteX21" fmla="*/ 1500414 w 5799930"/>
              <a:gd name="connsiteY21" fmla="*/ 841828 h 2603552"/>
              <a:gd name="connsiteX22" fmla="*/ 1456871 w 5799930"/>
              <a:gd name="connsiteY22" fmla="*/ 885371 h 2603552"/>
              <a:gd name="connsiteX23" fmla="*/ 1427842 w 5799930"/>
              <a:gd name="connsiteY23" fmla="*/ 928914 h 2603552"/>
              <a:gd name="connsiteX24" fmla="*/ 1340757 w 5799930"/>
              <a:gd name="connsiteY24" fmla="*/ 957943 h 2603552"/>
              <a:gd name="connsiteX25" fmla="*/ 1253671 w 5799930"/>
              <a:gd name="connsiteY25" fmla="*/ 986971 h 2603552"/>
              <a:gd name="connsiteX26" fmla="*/ 1210128 w 5799930"/>
              <a:gd name="connsiteY26" fmla="*/ 1001485 h 2603552"/>
              <a:gd name="connsiteX27" fmla="*/ 1123042 w 5799930"/>
              <a:gd name="connsiteY27" fmla="*/ 1016000 h 2603552"/>
              <a:gd name="connsiteX28" fmla="*/ 919842 w 5799930"/>
              <a:gd name="connsiteY28" fmla="*/ 1045028 h 2603552"/>
              <a:gd name="connsiteX29" fmla="*/ 876300 w 5799930"/>
              <a:gd name="connsiteY29" fmla="*/ 1059543 h 2603552"/>
              <a:gd name="connsiteX30" fmla="*/ 861785 w 5799930"/>
              <a:gd name="connsiteY30" fmla="*/ 1103085 h 2603552"/>
              <a:gd name="connsiteX31" fmla="*/ 803728 w 5799930"/>
              <a:gd name="connsiteY31" fmla="*/ 1117600 h 2603552"/>
              <a:gd name="connsiteX32" fmla="*/ 760185 w 5799930"/>
              <a:gd name="connsiteY32" fmla="*/ 1132114 h 2603552"/>
              <a:gd name="connsiteX33" fmla="*/ 673100 w 5799930"/>
              <a:gd name="connsiteY33" fmla="*/ 1175657 h 2603552"/>
              <a:gd name="connsiteX34" fmla="*/ 586014 w 5799930"/>
              <a:gd name="connsiteY34" fmla="*/ 1248228 h 2603552"/>
              <a:gd name="connsiteX35" fmla="*/ 527957 w 5799930"/>
              <a:gd name="connsiteY35" fmla="*/ 1277257 h 2603552"/>
              <a:gd name="connsiteX36" fmla="*/ 484414 w 5799930"/>
              <a:gd name="connsiteY36" fmla="*/ 1306285 h 2603552"/>
              <a:gd name="connsiteX37" fmla="*/ 440871 w 5799930"/>
              <a:gd name="connsiteY37" fmla="*/ 1320800 h 2603552"/>
              <a:gd name="connsiteX38" fmla="*/ 353785 w 5799930"/>
              <a:gd name="connsiteY38" fmla="*/ 1378857 h 2603552"/>
              <a:gd name="connsiteX39" fmla="*/ 310242 w 5799930"/>
              <a:gd name="connsiteY39" fmla="*/ 1407885 h 2603552"/>
              <a:gd name="connsiteX40" fmla="*/ 266700 w 5799930"/>
              <a:gd name="connsiteY40" fmla="*/ 1436914 h 2603552"/>
              <a:gd name="connsiteX41" fmla="*/ 179614 w 5799930"/>
              <a:gd name="connsiteY41" fmla="*/ 1567543 h 2603552"/>
              <a:gd name="connsiteX42" fmla="*/ 150585 w 5799930"/>
              <a:gd name="connsiteY42" fmla="*/ 1560285 h 2603552"/>
              <a:gd name="connsiteX43" fmla="*/ 72571 w 5799930"/>
              <a:gd name="connsiteY43" fmla="*/ 1578428 h 2603552"/>
              <a:gd name="connsiteX44" fmla="*/ 0 w 5799930"/>
              <a:gd name="connsiteY44" fmla="*/ 1785257 h 2603552"/>
              <a:gd name="connsiteX45" fmla="*/ 96157 w 5799930"/>
              <a:gd name="connsiteY45" fmla="*/ 1941285 h 2603552"/>
              <a:gd name="connsiteX46" fmla="*/ 165100 w 5799930"/>
              <a:gd name="connsiteY46" fmla="*/ 2002971 h 2603552"/>
              <a:gd name="connsiteX47" fmla="*/ 154214 w 5799930"/>
              <a:gd name="connsiteY47" fmla="*/ 2071914 h 2603552"/>
              <a:gd name="connsiteX48" fmla="*/ 223157 w 5799930"/>
              <a:gd name="connsiteY48" fmla="*/ 2075543 h 2603552"/>
              <a:gd name="connsiteX49" fmla="*/ 252185 w 5799930"/>
              <a:gd name="connsiteY49" fmla="*/ 2119085 h 2603552"/>
              <a:gd name="connsiteX50" fmla="*/ 339271 w 5799930"/>
              <a:gd name="connsiteY50" fmla="*/ 2162628 h 2603552"/>
              <a:gd name="connsiteX51" fmla="*/ 426357 w 5799930"/>
              <a:gd name="connsiteY51" fmla="*/ 2235200 h 2603552"/>
              <a:gd name="connsiteX52" fmla="*/ 469900 w 5799930"/>
              <a:gd name="connsiteY52" fmla="*/ 2278743 h 2603552"/>
              <a:gd name="connsiteX53" fmla="*/ 513442 w 5799930"/>
              <a:gd name="connsiteY53" fmla="*/ 2293257 h 2603552"/>
              <a:gd name="connsiteX54" fmla="*/ 556985 w 5799930"/>
              <a:gd name="connsiteY54" fmla="*/ 2322285 h 2603552"/>
              <a:gd name="connsiteX55" fmla="*/ 649514 w 5799930"/>
              <a:gd name="connsiteY55" fmla="*/ 2414814 h 2603552"/>
              <a:gd name="connsiteX56" fmla="*/ 705757 w 5799930"/>
              <a:gd name="connsiteY56" fmla="*/ 2454728 h 2603552"/>
              <a:gd name="connsiteX57" fmla="*/ 711200 w 5799930"/>
              <a:gd name="connsiteY57" fmla="*/ 2427514 h 2603552"/>
              <a:gd name="connsiteX58" fmla="*/ 807357 w 5799930"/>
              <a:gd name="connsiteY58" fmla="*/ 2442028 h 2603552"/>
              <a:gd name="connsiteX59" fmla="*/ 948871 w 5799930"/>
              <a:gd name="connsiteY59" fmla="*/ 2443843 h 2603552"/>
              <a:gd name="connsiteX60" fmla="*/ 1137557 w 5799930"/>
              <a:gd name="connsiteY60" fmla="*/ 2380343 h 2603552"/>
              <a:gd name="connsiteX61" fmla="*/ 1137557 w 5799930"/>
              <a:gd name="connsiteY61" fmla="*/ 2351314 h 2603552"/>
              <a:gd name="connsiteX62" fmla="*/ 1202871 w 5799930"/>
              <a:gd name="connsiteY62" fmla="*/ 2432957 h 2603552"/>
              <a:gd name="connsiteX63" fmla="*/ 1259114 w 5799930"/>
              <a:gd name="connsiteY63" fmla="*/ 2449285 h 2603552"/>
              <a:gd name="connsiteX64" fmla="*/ 1371600 w 5799930"/>
              <a:gd name="connsiteY64" fmla="*/ 2503714 h 2603552"/>
              <a:gd name="connsiteX65" fmla="*/ 1451428 w 5799930"/>
              <a:gd name="connsiteY65" fmla="*/ 2518228 h 2603552"/>
              <a:gd name="connsiteX66" fmla="*/ 1493157 w 5799930"/>
              <a:gd name="connsiteY66" fmla="*/ 2574471 h 2603552"/>
              <a:gd name="connsiteX67" fmla="*/ 1574800 w 5799930"/>
              <a:gd name="connsiteY67" fmla="*/ 2603500 h 2603552"/>
              <a:gd name="connsiteX68" fmla="*/ 1834242 w 5799930"/>
              <a:gd name="connsiteY68" fmla="*/ 2583543 h 2603552"/>
              <a:gd name="connsiteX69" fmla="*/ 2413000 w 5799930"/>
              <a:gd name="connsiteY69" fmla="*/ 2540000 h 2603552"/>
              <a:gd name="connsiteX70" fmla="*/ 2516414 w 5799930"/>
              <a:gd name="connsiteY70" fmla="*/ 2525485 h 2603552"/>
              <a:gd name="connsiteX71" fmla="*/ 2599871 w 5799930"/>
              <a:gd name="connsiteY71" fmla="*/ 2574471 h 2603552"/>
              <a:gd name="connsiteX72" fmla="*/ 2819400 w 5799930"/>
              <a:gd name="connsiteY72" fmla="*/ 2572657 h 2603552"/>
              <a:gd name="connsiteX73" fmla="*/ 2879271 w 5799930"/>
              <a:gd name="connsiteY73" fmla="*/ 2545443 h 2603552"/>
              <a:gd name="connsiteX74" fmla="*/ 3066142 w 5799930"/>
              <a:gd name="connsiteY74" fmla="*/ 2554514 h 2603552"/>
              <a:gd name="connsiteX75" fmla="*/ 3156857 w 5799930"/>
              <a:gd name="connsiteY75" fmla="*/ 2523671 h 2603552"/>
              <a:gd name="connsiteX76" fmla="*/ 3220357 w 5799930"/>
              <a:gd name="connsiteY76" fmla="*/ 2498271 h 2603552"/>
              <a:gd name="connsiteX77" fmla="*/ 3385457 w 5799930"/>
              <a:gd name="connsiteY77" fmla="*/ 2483757 h 2603552"/>
              <a:gd name="connsiteX78" fmla="*/ 3403600 w 5799930"/>
              <a:gd name="connsiteY78" fmla="*/ 2469243 h 2603552"/>
              <a:gd name="connsiteX79" fmla="*/ 3474357 w 5799930"/>
              <a:gd name="connsiteY79" fmla="*/ 2505528 h 2603552"/>
              <a:gd name="connsiteX80" fmla="*/ 3517900 w 5799930"/>
              <a:gd name="connsiteY80" fmla="*/ 2452914 h 2603552"/>
              <a:gd name="connsiteX81" fmla="*/ 3601357 w 5799930"/>
              <a:gd name="connsiteY81" fmla="*/ 2438400 h 2603552"/>
              <a:gd name="connsiteX82" fmla="*/ 3673928 w 5799930"/>
              <a:gd name="connsiteY82" fmla="*/ 2436585 h 2603552"/>
              <a:gd name="connsiteX83" fmla="*/ 3722914 w 5799930"/>
              <a:gd name="connsiteY83" fmla="*/ 2394857 h 2603552"/>
              <a:gd name="connsiteX84" fmla="*/ 3895271 w 5799930"/>
              <a:gd name="connsiteY84" fmla="*/ 2291443 h 2603552"/>
              <a:gd name="connsiteX85" fmla="*/ 4011385 w 5799930"/>
              <a:gd name="connsiteY85" fmla="*/ 2177143 h 2603552"/>
              <a:gd name="connsiteX86" fmla="*/ 4054928 w 5799930"/>
              <a:gd name="connsiteY86" fmla="*/ 2148114 h 2603552"/>
              <a:gd name="connsiteX87" fmla="*/ 4185557 w 5799930"/>
              <a:gd name="connsiteY87" fmla="*/ 2162628 h 2603552"/>
              <a:gd name="connsiteX88" fmla="*/ 4272642 w 5799930"/>
              <a:gd name="connsiteY88" fmla="*/ 2177143 h 2603552"/>
              <a:gd name="connsiteX89" fmla="*/ 4519385 w 5799930"/>
              <a:gd name="connsiteY89" fmla="*/ 2162628 h 2603552"/>
              <a:gd name="connsiteX90" fmla="*/ 4562928 w 5799930"/>
              <a:gd name="connsiteY90" fmla="*/ 2133600 h 2603552"/>
              <a:gd name="connsiteX91" fmla="*/ 4635500 w 5799930"/>
              <a:gd name="connsiteY91" fmla="*/ 2061028 h 2603552"/>
              <a:gd name="connsiteX92" fmla="*/ 4693557 w 5799930"/>
              <a:gd name="connsiteY92" fmla="*/ 1973943 h 2603552"/>
              <a:gd name="connsiteX93" fmla="*/ 4693557 w 5799930"/>
              <a:gd name="connsiteY93" fmla="*/ 1973943 h 2603552"/>
              <a:gd name="connsiteX94" fmla="*/ 4824185 w 5799930"/>
              <a:gd name="connsiteY94" fmla="*/ 1944914 h 2603552"/>
              <a:gd name="connsiteX95" fmla="*/ 4983842 w 5799930"/>
              <a:gd name="connsiteY95" fmla="*/ 1930400 h 2603552"/>
              <a:gd name="connsiteX96" fmla="*/ 5027385 w 5799930"/>
              <a:gd name="connsiteY96" fmla="*/ 1901371 h 2603552"/>
              <a:gd name="connsiteX97" fmla="*/ 5070928 w 5799930"/>
              <a:gd name="connsiteY97" fmla="*/ 1886857 h 2603552"/>
              <a:gd name="connsiteX98" fmla="*/ 5158014 w 5799930"/>
              <a:gd name="connsiteY98" fmla="*/ 1828800 h 2603552"/>
              <a:gd name="connsiteX99" fmla="*/ 5248728 w 5799930"/>
              <a:gd name="connsiteY99" fmla="*/ 1797957 h 2603552"/>
              <a:gd name="connsiteX100" fmla="*/ 5185228 w 5799930"/>
              <a:gd name="connsiteY100" fmla="*/ 1836057 h 2603552"/>
              <a:gd name="connsiteX101" fmla="*/ 5386614 w 5799930"/>
              <a:gd name="connsiteY101" fmla="*/ 1792514 h 2603552"/>
              <a:gd name="connsiteX102" fmla="*/ 5430157 w 5799930"/>
              <a:gd name="connsiteY102" fmla="*/ 1778000 h 2603552"/>
              <a:gd name="connsiteX103" fmla="*/ 5573485 w 5799930"/>
              <a:gd name="connsiteY103" fmla="*/ 1748971 h 2603552"/>
              <a:gd name="connsiteX104" fmla="*/ 5622471 w 5799930"/>
              <a:gd name="connsiteY104" fmla="*/ 1703614 h 2603552"/>
              <a:gd name="connsiteX105" fmla="*/ 5738585 w 5799930"/>
              <a:gd name="connsiteY105" fmla="*/ 1596571 h 2603552"/>
              <a:gd name="connsiteX106" fmla="*/ 5738585 w 5799930"/>
              <a:gd name="connsiteY106" fmla="*/ 1582057 h 2603552"/>
              <a:gd name="connsiteX107" fmla="*/ 5753100 w 5799930"/>
              <a:gd name="connsiteY107" fmla="*/ 1335314 h 2603552"/>
              <a:gd name="connsiteX108" fmla="*/ 5753100 w 5799930"/>
              <a:gd name="connsiteY108" fmla="*/ 1335314 h 2603552"/>
              <a:gd name="connsiteX109" fmla="*/ 5767614 w 5799930"/>
              <a:gd name="connsiteY109" fmla="*/ 1204685 h 2603552"/>
              <a:gd name="connsiteX110" fmla="*/ 5796642 w 5799930"/>
              <a:gd name="connsiteY110" fmla="*/ 1117600 h 2603552"/>
              <a:gd name="connsiteX111" fmla="*/ 5782128 w 5799930"/>
              <a:gd name="connsiteY111" fmla="*/ 986971 h 2603552"/>
              <a:gd name="connsiteX112" fmla="*/ 5636985 w 5799930"/>
              <a:gd name="connsiteY112" fmla="*/ 972457 h 2603552"/>
              <a:gd name="connsiteX113" fmla="*/ 5549900 w 5799930"/>
              <a:gd name="connsiteY113" fmla="*/ 943428 h 2603552"/>
              <a:gd name="connsiteX114" fmla="*/ 5506357 w 5799930"/>
              <a:gd name="connsiteY114" fmla="*/ 928914 h 2603552"/>
              <a:gd name="connsiteX115" fmla="*/ 5462814 w 5799930"/>
              <a:gd name="connsiteY115" fmla="*/ 914400 h 2603552"/>
              <a:gd name="connsiteX116" fmla="*/ 5433785 w 5799930"/>
              <a:gd name="connsiteY116" fmla="*/ 449943 h 2603552"/>
              <a:gd name="connsiteX117" fmla="*/ 5404757 w 5799930"/>
              <a:gd name="connsiteY117" fmla="*/ 362857 h 2603552"/>
              <a:gd name="connsiteX118" fmla="*/ 5390242 w 5799930"/>
              <a:gd name="connsiteY118" fmla="*/ 319314 h 2603552"/>
              <a:gd name="connsiteX119" fmla="*/ 5346700 w 5799930"/>
              <a:gd name="connsiteY119" fmla="*/ 275771 h 2603552"/>
              <a:gd name="connsiteX120" fmla="*/ 5288642 w 5799930"/>
              <a:gd name="connsiteY120" fmla="*/ 130628 h 2603552"/>
              <a:gd name="connsiteX121" fmla="*/ 5274128 w 5799930"/>
              <a:gd name="connsiteY121" fmla="*/ 87085 h 2603552"/>
              <a:gd name="connsiteX122" fmla="*/ 5230585 w 5799930"/>
              <a:gd name="connsiteY122" fmla="*/ 58057 h 2603552"/>
              <a:gd name="connsiteX123" fmla="*/ 5172528 w 5799930"/>
              <a:gd name="connsiteY123" fmla="*/ 0 h 2603552"/>
              <a:gd name="connsiteX124" fmla="*/ 5158014 w 5799930"/>
              <a:gd name="connsiteY124" fmla="*/ 0 h 2603552"/>
              <a:gd name="connsiteX125" fmla="*/ 4258128 w 5799930"/>
              <a:gd name="connsiteY125" fmla="*/ 29028 h 2603552"/>
              <a:gd name="connsiteX126" fmla="*/ 4214585 w 5799930"/>
              <a:gd name="connsiteY126" fmla="*/ 43543 h 2603552"/>
              <a:gd name="connsiteX127" fmla="*/ 4127500 w 5799930"/>
              <a:gd name="connsiteY127" fmla="*/ 58057 h 2603552"/>
              <a:gd name="connsiteX128" fmla="*/ 3938814 w 5799930"/>
              <a:gd name="connsiteY128" fmla="*/ 87085 h 2603552"/>
              <a:gd name="connsiteX129" fmla="*/ 3880757 w 5799930"/>
              <a:gd name="connsiteY129" fmla="*/ 101600 h 2603552"/>
              <a:gd name="connsiteX130" fmla="*/ 3837214 w 5799930"/>
              <a:gd name="connsiteY130" fmla="*/ 116114 h 2603552"/>
              <a:gd name="connsiteX131" fmla="*/ 3692071 w 5799930"/>
              <a:gd name="connsiteY131" fmla="*/ 130628 h 2603552"/>
              <a:gd name="connsiteX132" fmla="*/ 3575957 w 5799930"/>
              <a:gd name="connsiteY132" fmla="*/ 159657 h 2603552"/>
              <a:gd name="connsiteX133" fmla="*/ 3488871 w 5799930"/>
              <a:gd name="connsiteY133" fmla="*/ 203200 h 2603552"/>
              <a:gd name="connsiteX134" fmla="*/ 3503385 w 5799930"/>
              <a:gd name="connsiteY134" fmla="*/ 159657 h 260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799930" h="2603552">
                <a:moveTo>
                  <a:pt x="3503385" y="159657"/>
                </a:moveTo>
                <a:lnTo>
                  <a:pt x="3503385" y="159657"/>
                </a:lnTo>
                <a:cubicBezTo>
                  <a:pt x="3464680" y="212876"/>
                  <a:pt x="3423773" y="264561"/>
                  <a:pt x="3387271" y="319314"/>
                </a:cubicBezTo>
                <a:cubicBezTo>
                  <a:pt x="3377595" y="333828"/>
                  <a:pt x="3369912" y="349891"/>
                  <a:pt x="3358242" y="362857"/>
                </a:cubicBezTo>
                <a:cubicBezTo>
                  <a:pt x="3326202" y="398457"/>
                  <a:pt x="3296493" y="437890"/>
                  <a:pt x="3256642" y="464457"/>
                </a:cubicBezTo>
                <a:cubicBezTo>
                  <a:pt x="3242128" y="474133"/>
                  <a:pt x="3230278" y="490454"/>
                  <a:pt x="3213100" y="493485"/>
                </a:cubicBezTo>
                <a:cubicBezTo>
                  <a:pt x="3146227" y="505286"/>
                  <a:pt x="3077633" y="503162"/>
                  <a:pt x="3009900" y="508000"/>
                </a:cubicBezTo>
                <a:cubicBezTo>
                  <a:pt x="2995386" y="512838"/>
                  <a:pt x="2980041" y="515672"/>
                  <a:pt x="2966357" y="522514"/>
                </a:cubicBezTo>
                <a:cubicBezTo>
                  <a:pt x="2950755" y="530315"/>
                  <a:pt x="2940083" y="549076"/>
                  <a:pt x="2922814" y="551543"/>
                </a:cubicBezTo>
                <a:cubicBezTo>
                  <a:pt x="2836471" y="563878"/>
                  <a:pt x="2748643" y="561219"/>
                  <a:pt x="2661557" y="566057"/>
                </a:cubicBezTo>
                <a:cubicBezTo>
                  <a:pt x="2592555" y="612058"/>
                  <a:pt x="2634562" y="589569"/>
                  <a:pt x="2530928" y="624114"/>
                </a:cubicBezTo>
                <a:lnTo>
                  <a:pt x="2487385" y="638628"/>
                </a:lnTo>
                <a:cubicBezTo>
                  <a:pt x="2409980" y="754738"/>
                  <a:pt x="2511572" y="614442"/>
                  <a:pt x="2414814" y="711200"/>
                </a:cubicBezTo>
                <a:cubicBezTo>
                  <a:pt x="2402479" y="723535"/>
                  <a:pt x="2393647" y="765931"/>
                  <a:pt x="2385785" y="754743"/>
                </a:cubicBezTo>
                <a:cubicBezTo>
                  <a:pt x="2377923" y="743555"/>
                  <a:pt x="2382156" y="653142"/>
                  <a:pt x="2367642" y="644071"/>
                </a:cubicBezTo>
                <a:cubicBezTo>
                  <a:pt x="2353128" y="635000"/>
                  <a:pt x="2313214" y="679147"/>
                  <a:pt x="2298700" y="700314"/>
                </a:cubicBezTo>
                <a:cubicBezTo>
                  <a:pt x="2284186" y="721481"/>
                  <a:pt x="2326715" y="724913"/>
                  <a:pt x="2280557" y="771071"/>
                </a:cubicBezTo>
                <a:lnTo>
                  <a:pt x="2280557" y="731157"/>
                </a:lnTo>
                <a:cubicBezTo>
                  <a:pt x="2251528" y="697290"/>
                  <a:pt x="2203752" y="765326"/>
                  <a:pt x="2168071" y="769257"/>
                </a:cubicBezTo>
                <a:cubicBezTo>
                  <a:pt x="2132390" y="773188"/>
                  <a:pt x="2100681" y="754743"/>
                  <a:pt x="2066471" y="754743"/>
                </a:cubicBezTo>
                <a:cubicBezTo>
                  <a:pt x="1901905" y="754743"/>
                  <a:pt x="1737480" y="764419"/>
                  <a:pt x="1572985" y="769257"/>
                </a:cubicBezTo>
                <a:cubicBezTo>
                  <a:pt x="1493156" y="822475"/>
                  <a:pt x="1560890" y="769257"/>
                  <a:pt x="1500414" y="841828"/>
                </a:cubicBezTo>
                <a:cubicBezTo>
                  <a:pt x="1487273" y="857597"/>
                  <a:pt x="1470012" y="869602"/>
                  <a:pt x="1456871" y="885371"/>
                </a:cubicBezTo>
                <a:cubicBezTo>
                  <a:pt x="1445704" y="898772"/>
                  <a:pt x="1442635" y="919669"/>
                  <a:pt x="1427842" y="928914"/>
                </a:cubicBezTo>
                <a:cubicBezTo>
                  <a:pt x="1401894" y="945131"/>
                  <a:pt x="1369785" y="948267"/>
                  <a:pt x="1340757" y="957943"/>
                </a:cubicBezTo>
                <a:lnTo>
                  <a:pt x="1253671" y="986971"/>
                </a:lnTo>
                <a:cubicBezTo>
                  <a:pt x="1239157" y="991809"/>
                  <a:pt x="1225219" y="998970"/>
                  <a:pt x="1210128" y="1001485"/>
                </a:cubicBezTo>
                <a:lnTo>
                  <a:pt x="1123042" y="1016000"/>
                </a:lnTo>
                <a:lnTo>
                  <a:pt x="919842" y="1045028"/>
                </a:lnTo>
                <a:cubicBezTo>
                  <a:pt x="905328" y="1049866"/>
                  <a:pt x="887118" y="1048725"/>
                  <a:pt x="876300" y="1059543"/>
                </a:cubicBezTo>
                <a:cubicBezTo>
                  <a:pt x="865482" y="1070361"/>
                  <a:pt x="873732" y="1093528"/>
                  <a:pt x="861785" y="1103085"/>
                </a:cubicBezTo>
                <a:cubicBezTo>
                  <a:pt x="846208" y="1115546"/>
                  <a:pt x="822908" y="1112120"/>
                  <a:pt x="803728" y="1117600"/>
                </a:cubicBezTo>
                <a:cubicBezTo>
                  <a:pt x="789017" y="1121803"/>
                  <a:pt x="774699" y="1127276"/>
                  <a:pt x="760185" y="1132114"/>
                </a:cubicBezTo>
                <a:cubicBezTo>
                  <a:pt x="635404" y="1215302"/>
                  <a:pt x="793275" y="1115570"/>
                  <a:pt x="673100" y="1175657"/>
                </a:cubicBezTo>
                <a:cubicBezTo>
                  <a:pt x="596312" y="1214050"/>
                  <a:pt x="660914" y="1194728"/>
                  <a:pt x="586014" y="1248228"/>
                </a:cubicBezTo>
                <a:cubicBezTo>
                  <a:pt x="568408" y="1260804"/>
                  <a:pt x="546743" y="1266522"/>
                  <a:pt x="527957" y="1277257"/>
                </a:cubicBezTo>
                <a:cubicBezTo>
                  <a:pt x="512811" y="1285912"/>
                  <a:pt x="500016" y="1298484"/>
                  <a:pt x="484414" y="1306285"/>
                </a:cubicBezTo>
                <a:cubicBezTo>
                  <a:pt x="470730" y="1313127"/>
                  <a:pt x="454245" y="1313370"/>
                  <a:pt x="440871" y="1320800"/>
                </a:cubicBezTo>
                <a:cubicBezTo>
                  <a:pt x="410373" y="1337743"/>
                  <a:pt x="382814" y="1359505"/>
                  <a:pt x="353785" y="1378857"/>
                </a:cubicBezTo>
                <a:lnTo>
                  <a:pt x="310242" y="1407885"/>
                </a:lnTo>
                <a:lnTo>
                  <a:pt x="266700" y="1436914"/>
                </a:lnTo>
                <a:lnTo>
                  <a:pt x="179614" y="1567543"/>
                </a:lnTo>
                <a:lnTo>
                  <a:pt x="150585" y="1560285"/>
                </a:lnTo>
                <a:cubicBezTo>
                  <a:pt x="145747" y="1574799"/>
                  <a:pt x="97668" y="1540933"/>
                  <a:pt x="72571" y="1578428"/>
                </a:cubicBezTo>
                <a:cubicBezTo>
                  <a:pt x="47474" y="1615923"/>
                  <a:pt x="32842" y="1686730"/>
                  <a:pt x="0" y="1785257"/>
                </a:cubicBezTo>
                <a:cubicBezTo>
                  <a:pt x="34544" y="1888892"/>
                  <a:pt x="50154" y="1872284"/>
                  <a:pt x="96157" y="1941285"/>
                </a:cubicBezTo>
                <a:cubicBezTo>
                  <a:pt x="132638" y="2050731"/>
                  <a:pt x="155424" y="1981200"/>
                  <a:pt x="165100" y="2002971"/>
                </a:cubicBezTo>
                <a:cubicBezTo>
                  <a:pt x="174776" y="2024743"/>
                  <a:pt x="144657" y="2059967"/>
                  <a:pt x="154214" y="2071914"/>
                </a:cubicBezTo>
                <a:cubicBezTo>
                  <a:pt x="165111" y="2085536"/>
                  <a:pt x="208643" y="2065867"/>
                  <a:pt x="223157" y="2075543"/>
                </a:cubicBezTo>
                <a:cubicBezTo>
                  <a:pt x="232833" y="2090057"/>
                  <a:pt x="239850" y="2106750"/>
                  <a:pt x="252185" y="2119085"/>
                </a:cubicBezTo>
                <a:cubicBezTo>
                  <a:pt x="280322" y="2147222"/>
                  <a:pt x="303855" y="2150823"/>
                  <a:pt x="339271" y="2162628"/>
                </a:cubicBezTo>
                <a:cubicBezTo>
                  <a:pt x="466482" y="2289839"/>
                  <a:pt x="305113" y="2134163"/>
                  <a:pt x="426357" y="2235200"/>
                </a:cubicBezTo>
                <a:cubicBezTo>
                  <a:pt x="442126" y="2248341"/>
                  <a:pt x="452821" y="2267357"/>
                  <a:pt x="469900" y="2278743"/>
                </a:cubicBezTo>
                <a:cubicBezTo>
                  <a:pt x="482630" y="2287229"/>
                  <a:pt x="498928" y="2286000"/>
                  <a:pt x="513442" y="2293257"/>
                </a:cubicBezTo>
                <a:cubicBezTo>
                  <a:pt x="527956" y="2300514"/>
                  <a:pt x="534306" y="2302026"/>
                  <a:pt x="556985" y="2322285"/>
                </a:cubicBezTo>
                <a:cubicBezTo>
                  <a:pt x="579664" y="2342544"/>
                  <a:pt x="624719" y="2392740"/>
                  <a:pt x="649514" y="2414814"/>
                </a:cubicBezTo>
                <a:cubicBezTo>
                  <a:pt x="674309" y="2436888"/>
                  <a:pt x="691243" y="2449890"/>
                  <a:pt x="705757" y="2454728"/>
                </a:cubicBezTo>
                <a:cubicBezTo>
                  <a:pt x="720271" y="2449890"/>
                  <a:pt x="694267" y="2429631"/>
                  <a:pt x="711200" y="2427514"/>
                </a:cubicBezTo>
                <a:cubicBezTo>
                  <a:pt x="728133" y="2425397"/>
                  <a:pt x="767745" y="2439307"/>
                  <a:pt x="807357" y="2442028"/>
                </a:cubicBezTo>
                <a:cubicBezTo>
                  <a:pt x="846969" y="2444749"/>
                  <a:pt x="893838" y="2454124"/>
                  <a:pt x="948871" y="2443843"/>
                </a:cubicBezTo>
                <a:cubicBezTo>
                  <a:pt x="1003904" y="2433562"/>
                  <a:pt x="1074662" y="2380343"/>
                  <a:pt x="1137557" y="2380343"/>
                </a:cubicBezTo>
                <a:lnTo>
                  <a:pt x="1137557" y="2351314"/>
                </a:lnTo>
                <a:cubicBezTo>
                  <a:pt x="1176262" y="2365828"/>
                  <a:pt x="1182611" y="2416628"/>
                  <a:pt x="1202871" y="2432957"/>
                </a:cubicBezTo>
                <a:cubicBezTo>
                  <a:pt x="1223131" y="2449286"/>
                  <a:pt x="1230993" y="2437492"/>
                  <a:pt x="1259114" y="2449285"/>
                </a:cubicBezTo>
                <a:cubicBezTo>
                  <a:pt x="1287235" y="2461078"/>
                  <a:pt x="1339548" y="2492224"/>
                  <a:pt x="1371600" y="2503714"/>
                </a:cubicBezTo>
                <a:cubicBezTo>
                  <a:pt x="1403652" y="2515205"/>
                  <a:pt x="1431169" y="2506435"/>
                  <a:pt x="1451428" y="2518228"/>
                </a:cubicBezTo>
                <a:cubicBezTo>
                  <a:pt x="1471687" y="2530021"/>
                  <a:pt x="1472595" y="2560259"/>
                  <a:pt x="1493157" y="2574471"/>
                </a:cubicBezTo>
                <a:cubicBezTo>
                  <a:pt x="1513719" y="2588683"/>
                  <a:pt x="1517953" y="2601988"/>
                  <a:pt x="1574800" y="2603500"/>
                </a:cubicBezTo>
                <a:cubicBezTo>
                  <a:pt x="1631647" y="2605012"/>
                  <a:pt x="1719742" y="2573133"/>
                  <a:pt x="1834242" y="2583543"/>
                </a:cubicBezTo>
                <a:lnTo>
                  <a:pt x="2413000" y="2540000"/>
                </a:lnTo>
                <a:cubicBezTo>
                  <a:pt x="2526695" y="2530324"/>
                  <a:pt x="2485269" y="2519740"/>
                  <a:pt x="2516414" y="2525485"/>
                </a:cubicBezTo>
                <a:cubicBezTo>
                  <a:pt x="2547559" y="2531230"/>
                  <a:pt x="2549373" y="2566609"/>
                  <a:pt x="2599871" y="2574471"/>
                </a:cubicBezTo>
                <a:cubicBezTo>
                  <a:pt x="2650369" y="2582333"/>
                  <a:pt x="2741990" y="2577495"/>
                  <a:pt x="2819400" y="2572657"/>
                </a:cubicBezTo>
                <a:cubicBezTo>
                  <a:pt x="2843590" y="2567819"/>
                  <a:pt x="2838147" y="2548467"/>
                  <a:pt x="2879271" y="2545443"/>
                </a:cubicBezTo>
                <a:cubicBezTo>
                  <a:pt x="2920395" y="2542419"/>
                  <a:pt x="3019878" y="2558143"/>
                  <a:pt x="3066142" y="2554514"/>
                </a:cubicBezTo>
                <a:cubicBezTo>
                  <a:pt x="3112406" y="2550885"/>
                  <a:pt x="3109639" y="2547279"/>
                  <a:pt x="3156857" y="2523671"/>
                </a:cubicBezTo>
                <a:lnTo>
                  <a:pt x="3220357" y="2498271"/>
                </a:lnTo>
                <a:cubicBezTo>
                  <a:pt x="3288090" y="2493433"/>
                  <a:pt x="3354917" y="2488595"/>
                  <a:pt x="3385457" y="2483757"/>
                </a:cubicBezTo>
                <a:cubicBezTo>
                  <a:pt x="3415997" y="2478919"/>
                  <a:pt x="3388783" y="2465614"/>
                  <a:pt x="3403600" y="2469243"/>
                </a:cubicBezTo>
                <a:cubicBezTo>
                  <a:pt x="3418417" y="2472872"/>
                  <a:pt x="3455307" y="2508250"/>
                  <a:pt x="3474357" y="2505528"/>
                </a:cubicBezTo>
                <a:cubicBezTo>
                  <a:pt x="3493407" y="2502807"/>
                  <a:pt x="3496733" y="2464102"/>
                  <a:pt x="3517900" y="2452914"/>
                </a:cubicBezTo>
                <a:cubicBezTo>
                  <a:pt x="3539067" y="2441726"/>
                  <a:pt x="3575352" y="2441122"/>
                  <a:pt x="3601357" y="2438400"/>
                </a:cubicBezTo>
                <a:cubicBezTo>
                  <a:pt x="3627362" y="2435678"/>
                  <a:pt x="3653669" y="2443842"/>
                  <a:pt x="3673928" y="2436585"/>
                </a:cubicBezTo>
                <a:cubicBezTo>
                  <a:pt x="3694187" y="2429328"/>
                  <a:pt x="3692441" y="2397627"/>
                  <a:pt x="3722914" y="2394857"/>
                </a:cubicBezTo>
                <a:lnTo>
                  <a:pt x="3895271" y="2291443"/>
                </a:lnTo>
                <a:cubicBezTo>
                  <a:pt x="3943652" y="2218872"/>
                  <a:pt x="3909785" y="2244877"/>
                  <a:pt x="4011385" y="2177143"/>
                </a:cubicBezTo>
                <a:lnTo>
                  <a:pt x="4054928" y="2148114"/>
                </a:lnTo>
                <a:cubicBezTo>
                  <a:pt x="4098471" y="2152952"/>
                  <a:pt x="4142130" y="2156838"/>
                  <a:pt x="4185557" y="2162628"/>
                </a:cubicBezTo>
                <a:cubicBezTo>
                  <a:pt x="4214728" y="2166517"/>
                  <a:pt x="4243213" y="2177143"/>
                  <a:pt x="4272642" y="2177143"/>
                </a:cubicBezTo>
                <a:cubicBezTo>
                  <a:pt x="4355032" y="2177143"/>
                  <a:pt x="4437137" y="2167466"/>
                  <a:pt x="4519385" y="2162628"/>
                </a:cubicBezTo>
                <a:cubicBezTo>
                  <a:pt x="4533899" y="2152952"/>
                  <a:pt x="4550593" y="2145935"/>
                  <a:pt x="4562928" y="2133600"/>
                </a:cubicBezTo>
                <a:cubicBezTo>
                  <a:pt x="4659695" y="2036835"/>
                  <a:pt x="4519381" y="2138441"/>
                  <a:pt x="4635500" y="2061028"/>
                </a:cubicBezTo>
                <a:lnTo>
                  <a:pt x="4693557" y="1973943"/>
                </a:lnTo>
                <a:lnTo>
                  <a:pt x="4693557" y="1973943"/>
                </a:lnTo>
                <a:cubicBezTo>
                  <a:pt x="4737100" y="1964267"/>
                  <a:pt x="4780074" y="1951531"/>
                  <a:pt x="4824185" y="1944914"/>
                </a:cubicBezTo>
                <a:cubicBezTo>
                  <a:pt x="4877032" y="1936987"/>
                  <a:pt x="4931590" y="1941597"/>
                  <a:pt x="4983842" y="1930400"/>
                </a:cubicBezTo>
                <a:cubicBezTo>
                  <a:pt x="5000899" y="1926745"/>
                  <a:pt x="5011783" y="1909172"/>
                  <a:pt x="5027385" y="1901371"/>
                </a:cubicBezTo>
                <a:cubicBezTo>
                  <a:pt x="5041069" y="1894529"/>
                  <a:pt x="5056414" y="1891695"/>
                  <a:pt x="5070928" y="1886857"/>
                </a:cubicBezTo>
                <a:cubicBezTo>
                  <a:pt x="5099957" y="1867505"/>
                  <a:pt x="5146982" y="1861898"/>
                  <a:pt x="5158014" y="1828800"/>
                </a:cubicBezTo>
                <a:lnTo>
                  <a:pt x="5248728" y="1797957"/>
                </a:lnTo>
                <a:lnTo>
                  <a:pt x="5185228" y="1836057"/>
                </a:lnTo>
                <a:lnTo>
                  <a:pt x="5386614" y="1792514"/>
                </a:lnTo>
                <a:cubicBezTo>
                  <a:pt x="5427436" y="1782838"/>
                  <a:pt x="5399012" y="1785257"/>
                  <a:pt x="5430157" y="1778000"/>
                </a:cubicBezTo>
                <a:cubicBezTo>
                  <a:pt x="5461302" y="1770743"/>
                  <a:pt x="5523588" y="1758950"/>
                  <a:pt x="5573485" y="1748971"/>
                </a:cubicBezTo>
                <a:cubicBezTo>
                  <a:pt x="5602514" y="1729619"/>
                  <a:pt x="5594954" y="1729014"/>
                  <a:pt x="5622471" y="1703614"/>
                </a:cubicBezTo>
                <a:cubicBezTo>
                  <a:pt x="5649988" y="1678214"/>
                  <a:pt x="5682188" y="1624769"/>
                  <a:pt x="5738585" y="1596571"/>
                </a:cubicBezTo>
                <a:lnTo>
                  <a:pt x="5738585" y="1582057"/>
                </a:lnTo>
                <a:lnTo>
                  <a:pt x="5753100" y="1335314"/>
                </a:lnTo>
                <a:lnTo>
                  <a:pt x="5753100" y="1335314"/>
                </a:lnTo>
                <a:cubicBezTo>
                  <a:pt x="5757938" y="1291771"/>
                  <a:pt x="5759022" y="1247645"/>
                  <a:pt x="5767614" y="1204685"/>
                </a:cubicBezTo>
                <a:cubicBezTo>
                  <a:pt x="5773615" y="1174681"/>
                  <a:pt x="5796642" y="1117600"/>
                  <a:pt x="5796642" y="1117600"/>
                </a:cubicBezTo>
                <a:cubicBezTo>
                  <a:pt x="5791804" y="1074057"/>
                  <a:pt x="5814545" y="1016441"/>
                  <a:pt x="5782128" y="986971"/>
                </a:cubicBezTo>
                <a:cubicBezTo>
                  <a:pt x="5746150" y="954264"/>
                  <a:pt x="5684774" y="981418"/>
                  <a:pt x="5636985" y="972457"/>
                </a:cubicBezTo>
                <a:cubicBezTo>
                  <a:pt x="5606910" y="966818"/>
                  <a:pt x="5578928" y="953104"/>
                  <a:pt x="5549900" y="943428"/>
                </a:cubicBezTo>
                <a:lnTo>
                  <a:pt x="5506357" y="928914"/>
                </a:lnTo>
                <a:lnTo>
                  <a:pt x="5462814" y="914400"/>
                </a:lnTo>
                <a:cubicBezTo>
                  <a:pt x="5456289" y="731706"/>
                  <a:pt x="5479898" y="603651"/>
                  <a:pt x="5433785" y="449943"/>
                </a:cubicBezTo>
                <a:cubicBezTo>
                  <a:pt x="5424992" y="420635"/>
                  <a:pt x="5414433" y="391886"/>
                  <a:pt x="5404757" y="362857"/>
                </a:cubicBezTo>
                <a:cubicBezTo>
                  <a:pt x="5399919" y="348343"/>
                  <a:pt x="5401060" y="330133"/>
                  <a:pt x="5390242" y="319314"/>
                </a:cubicBezTo>
                <a:lnTo>
                  <a:pt x="5346700" y="275771"/>
                </a:lnTo>
                <a:cubicBezTo>
                  <a:pt x="5280622" y="77540"/>
                  <a:pt x="5352715" y="280131"/>
                  <a:pt x="5288642" y="130628"/>
                </a:cubicBezTo>
                <a:cubicBezTo>
                  <a:pt x="5282615" y="116566"/>
                  <a:pt x="5283685" y="99032"/>
                  <a:pt x="5274128" y="87085"/>
                </a:cubicBezTo>
                <a:cubicBezTo>
                  <a:pt x="5263231" y="73464"/>
                  <a:pt x="5245099" y="67733"/>
                  <a:pt x="5230585" y="58057"/>
                </a:cubicBezTo>
                <a:cubicBezTo>
                  <a:pt x="5195556" y="5512"/>
                  <a:pt x="5217159" y="22315"/>
                  <a:pt x="5172528" y="0"/>
                </a:cubicBezTo>
                <a:lnTo>
                  <a:pt x="5158014" y="0"/>
                </a:lnTo>
                <a:cubicBezTo>
                  <a:pt x="5060414" y="2270"/>
                  <a:pt x="4468093" y="9940"/>
                  <a:pt x="4258128" y="29028"/>
                </a:cubicBezTo>
                <a:cubicBezTo>
                  <a:pt x="4242891" y="30413"/>
                  <a:pt x="4229520" y="40224"/>
                  <a:pt x="4214585" y="43543"/>
                </a:cubicBezTo>
                <a:cubicBezTo>
                  <a:pt x="4185857" y="49927"/>
                  <a:pt x="4156454" y="52793"/>
                  <a:pt x="4127500" y="58057"/>
                </a:cubicBezTo>
                <a:cubicBezTo>
                  <a:pt x="3981220" y="84653"/>
                  <a:pt x="4135473" y="62503"/>
                  <a:pt x="3938814" y="87085"/>
                </a:cubicBezTo>
                <a:cubicBezTo>
                  <a:pt x="3919462" y="91923"/>
                  <a:pt x="3899937" y="96120"/>
                  <a:pt x="3880757" y="101600"/>
                </a:cubicBezTo>
                <a:cubicBezTo>
                  <a:pt x="3866046" y="105803"/>
                  <a:pt x="3852336" y="113788"/>
                  <a:pt x="3837214" y="116114"/>
                </a:cubicBezTo>
                <a:cubicBezTo>
                  <a:pt x="3789157" y="123507"/>
                  <a:pt x="3740452" y="125790"/>
                  <a:pt x="3692071" y="130628"/>
                </a:cubicBezTo>
                <a:cubicBezTo>
                  <a:pt x="3653366" y="140304"/>
                  <a:pt x="3609153" y="137527"/>
                  <a:pt x="3575957" y="159657"/>
                </a:cubicBezTo>
                <a:cubicBezTo>
                  <a:pt x="3553943" y="174332"/>
                  <a:pt x="3518915" y="203200"/>
                  <a:pt x="3488871" y="203200"/>
                </a:cubicBezTo>
                <a:cubicBezTo>
                  <a:pt x="3482029" y="203200"/>
                  <a:pt x="3500966" y="166914"/>
                  <a:pt x="3503385" y="159657"/>
                </a:cubicBezTo>
                <a:close/>
              </a:path>
            </a:pathLst>
          </a:cu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20536887">
            <a:off x="4202240" y="4629450"/>
            <a:ext cx="4219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err="1" smtClean="0"/>
              <a:t>Ακουστικη</a:t>
            </a:r>
            <a:r>
              <a:rPr lang="el-GR" sz="3200" dirty="0" smtClean="0"/>
              <a:t> </a:t>
            </a:r>
            <a:r>
              <a:rPr lang="el-GR" sz="3200" dirty="0" err="1" smtClean="0"/>
              <a:t>πληροφορια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 rot="20461995">
            <a:off x="5526631" y="5512961"/>
            <a:ext cx="3993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err="1" smtClean="0"/>
              <a:t>Οπτικη</a:t>
            </a:r>
            <a:r>
              <a:rPr lang="el-GR" sz="3200" dirty="0" smtClean="0"/>
              <a:t> </a:t>
            </a:r>
            <a:r>
              <a:rPr lang="el-GR" sz="3200" dirty="0" err="1" smtClean="0"/>
              <a:t>πληροφορια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3379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Άνω κροταφική έλικα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Θέση περιεχομένου 7"/>
          <p:cNvSpPr>
            <a:spLocks noGrp="1"/>
          </p:cNvSpPr>
          <p:nvPr>
            <p:ph sz="half" idx="1"/>
          </p:nvPr>
        </p:nvSpPr>
        <p:spPr>
          <a:xfrm>
            <a:off x="838200" y="2632106"/>
            <a:ext cx="5181600" cy="4351338"/>
          </a:xfrm>
        </p:spPr>
        <p:txBody>
          <a:bodyPr/>
          <a:lstStyle/>
          <a:p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Πρωτοταγης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ακουστικος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φλοιος</a:t>
            </a: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Wernicke’s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περιοχη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(BA 22)</a:t>
            </a:r>
          </a:p>
          <a:p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Κατανοηση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λογου</a:t>
            </a: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Wernicke’s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-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αισθητικη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αφασια</a:t>
            </a: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Σημασιολογικες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παραφασιες</a:t>
            </a: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Θέση περιεχομένου 1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632106"/>
            <a:ext cx="5181600" cy="2738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337350">
            <a:off x="8331200" y="4406900"/>
            <a:ext cx="104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41,42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9644428">
            <a:off x="8989110" y="4229099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69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M</a:t>
            </a:r>
            <a:r>
              <a:rPr lang="el-GR" sz="6000" dirty="0" err="1" smtClean="0">
                <a:solidFill>
                  <a:schemeClr val="bg1"/>
                </a:solidFill>
              </a:rPr>
              <a:t>εση</a:t>
            </a:r>
            <a:r>
              <a:rPr lang="el-GR" sz="6000" dirty="0" smtClean="0">
                <a:solidFill>
                  <a:schemeClr val="bg1"/>
                </a:solidFill>
              </a:rPr>
              <a:t> </a:t>
            </a:r>
            <a:r>
              <a:rPr lang="el-GR" sz="6000" dirty="0" err="1" smtClean="0">
                <a:solidFill>
                  <a:schemeClr val="bg1"/>
                </a:solidFill>
              </a:rPr>
              <a:t>κροταφικη</a:t>
            </a:r>
            <a:r>
              <a:rPr lang="el-GR" sz="6000" dirty="0" smtClean="0">
                <a:solidFill>
                  <a:schemeClr val="bg1"/>
                </a:solidFill>
              </a:rPr>
              <a:t> </a:t>
            </a:r>
            <a:r>
              <a:rPr lang="el-GR" sz="6000" dirty="0" err="1" smtClean="0">
                <a:solidFill>
                  <a:schemeClr val="bg1"/>
                </a:solidFill>
              </a:rPr>
              <a:t>ελικα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1" name="Θέση περιεχομένου 10"/>
          <p:cNvSpPr>
            <a:spLocks noGrp="1"/>
          </p:cNvSpPr>
          <p:nvPr>
            <p:ph sz="half" idx="1"/>
          </p:nvPr>
        </p:nvSpPr>
        <p:spPr>
          <a:xfrm>
            <a:off x="474979" y="2632106"/>
            <a:ext cx="6426200" cy="4351338"/>
          </a:xfrm>
        </p:spPr>
        <p:txBody>
          <a:bodyPr>
            <a:normAutofit lnSpcReduction="10000"/>
          </a:bodyPr>
          <a:lstStyle/>
          <a:p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Κατω</a:t>
            </a:r>
            <a:r>
              <a:rPr lang="el-GR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κροταφικος</a:t>
            </a:r>
            <a:r>
              <a:rPr lang="el-GR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φλοιος</a:t>
            </a:r>
            <a:r>
              <a:rPr lang="el-GR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</a:p>
          <a:p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“</a:t>
            </a:r>
            <a:r>
              <a:rPr lang="el-GR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ΤΙ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” </a:t>
            </a:r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μονοπατι</a:t>
            </a:r>
            <a:r>
              <a:rPr lang="el-GR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του </a:t>
            </a:r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συνειρμικου</a:t>
            </a:r>
            <a:r>
              <a:rPr lang="el-GR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οπτικου</a:t>
            </a:r>
            <a:r>
              <a:rPr lang="el-GR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φλοιου</a:t>
            </a:r>
            <a:endParaRPr lang="el-GR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Γνωσις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 </a:t>
            </a:r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οπτικη</a:t>
            </a:r>
            <a:r>
              <a:rPr lang="el-GR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αγνωσια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Ατρακτοειδης</a:t>
            </a:r>
            <a:r>
              <a:rPr lang="el-GR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ελικα</a:t>
            </a:r>
            <a:endParaRPr lang="el-GR" sz="32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Προσωποαγνωσια</a:t>
            </a:r>
            <a:r>
              <a:rPr lang="el-GR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(</a:t>
            </a:r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κυριως</a:t>
            </a:r>
            <a:r>
              <a:rPr lang="el-GR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δεξια</a:t>
            </a:r>
            <a:r>
              <a:rPr lang="el-GR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)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5" name="Θέση περιεχομένου 1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45993" y="1691085"/>
            <a:ext cx="5181600" cy="2738376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112" y="4442558"/>
            <a:ext cx="2009775" cy="2381250"/>
          </a:xfrm>
          <a:prstGeom prst="rect">
            <a:avLst/>
          </a:prstGeom>
        </p:spPr>
      </p:pic>
      <p:sp>
        <p:nvSpPr>
          <p:cNvPr id="6" name="Καμπύλο βέλος προς τα επάνω 5"/>
          <p:cNvSpPr/>
          <p:nvPr/>
        </p:nvSpPr>
        <p:spPr>
          <a:xfrm rot="9303137">
            <a:off x="9318495" y="3339977"/>
            <a:ext cx="1421098" cy="428663"/>
          </a:xfrm>
          <a:prstGeom prst="curved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4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 err="1" smtClean="0">
                <a:solidFill>
                  <a:schemeClr val="bg1"/>
                </a:solidFill>
              </a:rPr>
              <a:t>Κροταφικος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πολος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Θέση περιεχομένου 5"/>
          <p:cNvSpPr>
            <a:spLocks noGrp="1"/>
          </p:cNvSpPr>
          <p:nvPr>
            <p:ph sz="half" idx="1"/>
          </p:nvPr>
        </p:nvSpPr>
        <p:spPr>
          <a:xfrm>
            <a:off x="914400" y="2301906"/>
            <a:ext cx="5181600" cy="4351338"/>
          </a:xfrm>
        </p:spPr>
        <p:txBody>
          <a:bodyPr>
            <a:normAutofit fontScale="92500"/>
          </a:bodyPr>
          <a:lstStyle/>
          <a:p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BA 38</a:t>
            </a:r>
          </a:p>
          <a:p>
            <a:r>
              <a:rPr lang="el-GR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Σημασιολογικος</a:t>
            </a:r>
            <a:r>
              <a:rPr lang="el-G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λογος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</a:t>
            </a:r>
            <a:r>
              <a:rPr lang="el-G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μνημη</a:t>
            </a:r>
            <a:endParaRPr lang="en-US" sz="3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Γενικη</a:t>
            </a:r>
            <a:r>
              <a:rPr lang="el-G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γνωση</a:t>
            </a:r>
            <a:r>
              <a:rPr lang="el-G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el-GR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κυρια</a:t>
            </a:r>
            <a:r>
              <a:rPr lang="el-G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ονοματα</a:t>
            </a:r>
            <a:endParaRPr lang="en-US" sz="3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Ανοια</a:t>
            </a:r>
            <a:r>
              <a:rPr lang="el-G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σημασιολογικος</a:t>
            </a:r>
            <a:r>
              <a:rPr lang="el-G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τυπος</a:t>
            </a:r>
            <a:r>
              <a:rPr lang="el-G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της </a:t>
            </a:r>
            <a:r>
              <a:rPr lang="el-GR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μετωποκροταφικης</a:t>
            </a:r>
            <a:r>
              <a:rPr lang="el-G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ανοιας</a:t>
            </a:r>
            <a:endParaRPr lang="en-US" sz="3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Θέση περιεχομένου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301906"/>
            <a:ext cx="5181600" cy="273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5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-1809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sz="5400" dirty="0" smtClean="0">
                <a:solidFill>
                  <a:schemeClr val="bg1"/>
                </a:solidFill>
              </a:rPr>
              <a:t>Ινιακός </a:t>
            </a:r>
            <a:r>
              <a:rPr lang="el-GR" sz="5400" dirty="0" err="1" smtClean="0">
                <a:solidFill>
                  <a:schemeClr val="bg1"/>
                </a:solidFill>
              </a:rPr>
              <a:t>λοβος</a:t>
            </a:r>
            <a:r>
              <a:rPr lang="el-GR" sz="5400" dirty="0" smtClean="0">
                <a:solidFill>
                  <a:schemeClr val="bg1"/>
                </a:solidFill>
              </a:rPr>
              <a:t> 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91" y="749279"/>
            <a:ext cx="11559018" cy="6108721"/>
          </a:xfrm>
          <a:prstGeom prst="rect">
            <a:avLst/>
          </a:prstGeom>
          <a:solidFill>
            <a:srgbClr val="FFFF00">
              <a:alpha val="92000"/>
            </a:srgbClr>
          </a:solidFill>
        </p:spPr>
      </p:pic>
      <p:sp>
        <p:nvSpPr>
          <p:cNvPr id="5" name="Έλλειψη 4"/>
          <p:cNvSpPr/>
          <p:nvPr/>
        </p:nvSpPr>
        <p:spPr>
          <a:xfrm>
            <a:off x="3642360" y="566928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Ελεύθερη σχεδίαση 7"/>
          <p:cNvSpPr/>
          <p:nvPr/>
        </p:nvSpPr>
        <p:spPr>
          <a:xfrm>
            <a:off x="8694057" y="2714171"/>
            <a:ext cx="2191761" cy="2975429"/>
          </a:xfrm>
          <a:custGeom>
            <a:avLst/>
            <a:gdLst>
              <a:gd name="connsiteX0" fmla="*/ 856343 w 2191761"/>
              <a:gd name="connsiteY0" fmla="*/ 319315 h 2975429"/>
              <a:gd name="connsiteX1" fmla="*/ 856343 w 2191761"/>
              <a:gd name="connsiteY1" fmla="*/ 319315 h 2975429"/>
              <a:gd name="connsiteX2" fmla="*/ 725714 w 2191761"/>
              <a:gd name="connsiteY2" fmla="*/ 362858 h 2975429"/>
              <a:gd name="connsiteX3" fmla="*/ 667657 w 2191761"/>
              <a:gd name="connsiteY3" fmla="*/ 391886 h 2975429"/>
              <a:gd name="connsiteX4" fmla="*/ 624114 w 2191761"/>
              <a:gd name="connsiteY4" fmla="*/ 406400 h 2975429"/>
              <a:gd name="connsiteX5" fmla="*/ 537029 w 2191761"/>
              <a:gd name="connsiteY5" fmla="*/ 464458 h 2975429"/>
              <a:gd name="connsiteX6" fmla="*/ 493486 w 2191761"/>
              <a:gd name="connsiteY6" fmla="*/ 493486 h 2975429"/>
              <a:gd name="connsiteX7" fmla="*/ 478972 w 2191761"/>
              <a:gd name="connsiteY7" fmla="*/ 537029 h 2975429"/>
              <a:gd name="connsiteX8" fmla="*/ 406400 w 2191761"/>
              <a:gd name="connsiteY8" fmla="*/ 624115 h 2975429"/>
              <a:gd name="connsiteX9" fmla="*/ 377372 w 2191761"/>
              <a:gd name="connsiteY9" fmla="*/ 783772 h 2975429"/>
              <a:gd name="connsiteX10" fmla="*/ 362857 w 2191761"/>
              <a:gd name="connsiteY10" fmla="*/ 841829 h 2975429"/>
              <a:gd name="connsiteX11" fmla="*/ 377372 w 2191761"/>
              <a:gd name="connsiteY11" fmla="*/ 1117600 h 2975429"/>
              <a:gd name="connsiteX12" fmla="*/ 362857 w 2191761"/>
              <a:gd name="connsiteY12" fmla="*/ 1175658 h 2975429"/>
              <a:gd name="connsiteX13" fmla="*/ 362857 w 2191761"/>
              <a:gd name="connsiteY13" fmla="*/ 1175658 h 2975429"/>
              <a:gd name="connsiteX14" fmla="*/ 203200 w 2191761"/>
              <a:gd name="connsiteY14" fmla="*/ 1335315 h 2975429"/>
              <a:gd name="connsiteX15" fmla="*/ 116114 w 2191761"/>
              <a:gd name="connsiteY15" fmla="*/ 1364343 h 2975429"/>
              <a:gd name="connsiteX16" fmla="*/ 29029 w 2191761"/>
              <a:gd name="connsiteY16" fmla="*/ 1407886 h 2975429"/>
              <a:gd name="connsiteX17" fmla="*/ 0 w 2191761"/>
              <a:gd name="connsiteY17" fmla="*/ 1436915 h 2975429"/>
              <a:gd name="connsiteX18" fmla="*/ 0 w 2191761"/>
              <a:gd name="connsiteY18" fmla="*/ 1422400 h 2975429"/>
              <a:gd name="connsiteX19" fmla="*/ 29029 w 2191761"/>
              <a:gd name="connsiteY19" fmla="*/ 1553029 h 2975429"/>
              <a:gd name="connsiteX20" fmla="*/ 58057 w 2191761"/>
              <a:gd name="connsiteY20" fmla="*/ 1727200 h 2975429"/>
              <a:gd name="connsiteX21" fmla="*/ 72572 w 2191761"/>
              <a:gd name="connsiteY21" fmla="*/ 1785258 h 2975429"/>
              <a:gd name="connsiteX22" fmla="*/ 101600 w 2191761"/>
              <a:gd name="connsiteY22" fmla="*/ 1872343 h 2975429"/>
              <a:gd name="connsiteX23" fmla="*/ 130629 w 2191761"/>
              <a:gd name="connsiteY23" fmla="*/ 1988458 h 2975429"/>
              <a:gd name="connsiteX24" fmla="*/ 145143 w 2191761"/>
              <a:gd name="connsiteY24" fmla="*/ 2046515 h 2975429"/>
              <a:gd name="connsiteX25" fmla="*/ 159657 w 2191761"/>
              <a:gd name="connsiteY25" fmla="*/ 2177143 h 2975429"/>
              <a:gd name="connsiteX26" fmla="*/ 188686 w 2191761"/>
              <a:gd name="connsiteY26" fmla="*/ 2235200 h 2975429"/>
              <a:gd name="connsiteX27" fmla="*/ 203200 w 2191761"/>
              <a:gd name="connsiteY27" fmla="*/ 2278743 h 2975429"/>
              <a:gd name="connsiteX28" fmla="*/ 217714 w 2191761"/>
              <a:gd name="connsiteY28" fmla="*/ 2394858 h 2975429"/>
              <a:gd name="connsiteX29" fmla="*/ 261257 w 2191761"/>
              <a:gd name="connsiteY29" fmla="*/ 2496458 h 2975429"/>
              <a:gd name="connsiteX30" fmla="*/ 348343 w 2191761"/>
              <a:gd name="connsiteY30" fmla="*/ 2540000 h 2975429"/>
              <a:gd name="connsiteX31" fmla="*/ 391886 w 2191761"/>
              <a:gd name="connsiteY31" fmla="*/ 2569029 h 2975429"/>
              <a:gd name="connsiteX32" fmla="*/ 478972 w 2191761"/>
              <a:gd name="connsiteY32" fmla="*/ 2598058 h 2975429"/>
              <a:gd name="connsiteX33" fmla="*/ 522514 w 2191761"/>
              <a:gd name="connsiteY33" fmla="*/ 2786743 h 2975429"/>
              <a:gd name="connsiteX34" fmla="*/ 566057 w 2191761"/>
              <a:gd name="connsiteY34" fmla="*/ 2801258 h 2975429"/>
              <a:gd name="connsiteX35" fmla="*/ 609600 w 2191761"/>
              <a:gd name="connsiteY35" fmla="*/ 2830286 h 2975429"/>
              <a:gd name="connsiteX36" fmla="*/ 725714 w 2191761"/>
              <a:gd name="connsiteY36" fmla="*/ 2859315 h 2975429"/>
              <a:gd name="connsiteX37" fmla="*/ 769257 w 2191761"/>
              <a:gd name="connsiteY37" fmla="*/ 2873829 h 2975429"/>
              <a:gd name="connsiteX38" fmla="*/ 812800 w 2191761"/>
              <a:gd name="connsiteY38" fmla="*/ 2902858 h 2975429"/>
              <a:gd name="connsiteX39" fmla="*/ 957943 w 2191761"/>
              <a:gd name="connsiteY39" fmla="*/ 2946400 h 2975429"/>
              <a:gd name="connsiteX40" fmla="*/ 1030514 w 2191761"/>
              <a:gd name="connsiteY40" fmla="*/ 2960915 h 2975429"/>
              <a:gd name="connsiteX41" fmla="*/ 1088572 w 2191761"/>
              <a:gd name="connsiteY41" fmla="*/ 2975429 h 2975429"/>
              <a:gd name="connsiteX42" fmla="*/ 1277257 w 2191761"/>
              <a:gd name="connsiteY42" fmla="*/ 2931886 h 2975429"/>
              <a:gd name="connsiteX43" fmla="*/ 1277257 w 2191761"/>
              <a:gd name="connsiteY43" fmla="*/ 2902858 h 2975429"/>
              <a:gd name="connsiteX44" fmla="*/ 1277257 w 2191761"/>
              <a:gd name="connsiteY44" fmla="*/ 2902858 h 2975429"/>
              <a:gd name="connsiteX45" fmla="*/ 1480457 w 2191761"/>
              <a:gd name="connsiteY45" fmla="*/ 2786743 h 2975429"/>
              <a:gd name="connsiteX46" fmla="*/ 1524000 w 2191761"/>
              <a:gd name="connsiteY46" fmla="*/ 2743200 h 2975429"/>
              <a:gd name="connsiteX47" fmla="*/ 1611086 w 2191761"/>
              <a:gd name="connsiteY47" fmla="*/ 2685143 h 2975429"/>
              <a:gd name="connsiteX48" fmla="*/ 1640114 w 2191761"/>
              <a:gd name="connsiteY48" fmla="*/ 2641600 h 2975429"/>
              <a:gd name="connsiteX49" fmla="*/ 1712686 w 2191761"/>
              <a:gd name="connsiteY49" fmla="*/ 2627086 h 2975429"/>
              <a:gd name="connsiteX50" fmla="*/ 1756229 w 2191761"/>
              <a:gd name="connsiteY50" fmla="*/ 2598058 h 2975429"/>
              <a:gd name="connsiteX51" fmla="*/ 1785257 w 2191761"/>
              <a:gd name="connsiteY51" fmla="*/ 2554515 h 2975429"/>
              <a:gd name="connsiteX52" fmla="*/ 1828800 w 2191761"/>
              <a:gd name="connsiteY52" fmla="*/ 2525486 h 2975429"/>
              <a:gd name="connsiteX53" fmla="*/ 1886857 w 2191761"/>
              <a:gd name="connsiteY53" fmla="*/ 2438400 h 2975429"/>
              <a:gd name="connsiteX54" fmla="*/ 1930400 w 2191761"/>
              <a:gd name="connsiteY54" fmla="*/ 2293258 h 2975429"/>
              <a:gd name="connsiteX55" fmla="*/ 1959429 w 2191761"/>
              <a:gd name="connsiteY55" fmla="*/ 2249715 h 2975429"/>
              <a:gd name="connsiteX56" fmla="*/ 2046514 w 2191761"/>
              <a:gd name="connsiteY56" fmla="*/ 2191658 h 2975429"/>
              <a:gd name="connsiteX57" fmla="*/ 2061029 w 2191761"/>
              <a:gd name="connsiteY57" fmla="*/ 2148115 h 2975429"/>
              <a:gd name="connsiteX58" fmla="*/ 2119086 w 2191761"/>
              <a:gd name="connsiteY58" fmla="*/ 2061029 h 2975429"/>
              <a:gd name="connsiteX59" fmla="*/ 2133600 w 2191761"/>
              <a:gd name="connsiteY59" fmla="*/ 2017486 h 2975429"/>
              <a:gd name="connsiteX60" fmla="*/ 2177143 w 2191761"/>
              <a:gd name="connsiteY60" fmla="*/ 1930400 h 2975429"/>
              <a:gd name="connsiteX61" fmla="*/ 2177143 w 2191761"/>
              <a:gd name="connsiteY61" fmla="*/ 1567543 h 2975429"/>
              <a:gd name="connsiteX62" fmla="*/ 2162629 w 2191761"/>
              <a:gd name="connsiteY62" fmla="*/ 1524000 h 2975429"/>
              <a:gd name="connsiteX63" fmla="*/ 2133600 w 2191761"/>
              <a:gd name="connsiteY63" fmla="*/ 1480458 h 2975429"/>
              <a:gd name="connsiteX64" fmla="*/ 2104572 w 2191761"/>
              <a:gd name="connsiteY64" fmla="*/ 1393372 h 2975429"/>
              <a:gd name="connsiteX65" fmla="*/ 2090057 w 2191761"/>
              <a:gd name="connsiteY65" fmla="*/ 1277258 h 2975429"/>
              <a:gd name="connsiteX66" fmla="*/ 2075543 w 2191761"/>
              <a:gd name="connsiteY66" fmla="*/ 1175658 h 2975429"/>
              <a:gd name="connsiteX67" fmla="*/ 2061029 w 2191761"/>
              <a:gd name="connsiteY67" fmla="*/ 1016000 h 2975429"/>
              <a:gd name="connsiteX68" fmla="*/ 2046514 w 2191761"/>
              <a:gd name="connsiteY68" fmla="*/ 943429 h 2975429"/>
              <a:gd name="connsiteX69" fmla="*/ 2032000 w 2191761"/>
              <a:gd name="connsiteY69" fmla="*/ 798286 h 2975429"/>
              <a:gd name="connsiteX70" fmla="*/ 2032000 w 2191761"/>
              <a:gd name="connsiteY70" fmla="*/ 798286 h 2975429"/>
              <a:gd name="connsiteX71" fmla="*/ 1959429 w 2191761"/>
              <a:gd name="connsiteY71" fmla="*/ 682172 h 2975429"/>
              <a:gd name="connsiteX72" fmla="*/ 1915886 w 2191761"/>
              <a:gd name="connsiteY72" fmla="*/ 653143 h 2975429"/>
              <a:gd name="connsiteX73" fmla="*/ 1886857 w 2191761"/>
              <a:gd name="connsiteY73" fmla="*/ 609600 h 2975429"/>
              <a:gd name="connsiteX74" fmla="*/ 1799772 w 2191761"/>
              <a:gd name="connsiteY74" fmla="*/ 551543 h 2975429"/>
              <a:gd name="connsiteX75" fmla="*/ 1770743 w 2191761"/>
              <a:gd name="connsiteY75" fmla="*/ 508000 h 2975429"/>
              <a:gd name="connsiteX76" fmla="*/ 1683657 w 2191761"/>
              <a:gd name="connsiteY76" fmla="*/ 478972 h 2975429"/>
              <a:gd name="connsiteX77" fmla="*/ 1596572 w 2191761"/>
              <a:gd name="connsiteY77" fmla="*/ 449943 h 2975429"/>
              <a:gd name="connsiteX78" fmla="*/ 1538514 w 2191761"/>
              <a:gd name="connsiteY78" fmla="*/ 420915 h 2975429"/>
              <a:gd name="connsiteX79" fmla="*/ 1538514 w 2191761"/>
              <a:gd name="connsiteY79" fmla="*/ 420915 h 2975429"/>
              <a:gd name="connsiteX80" fmla="*/ 1494972 w 2191761"/>
              <a:gd name="connsiteY80" fmla="*/ 290286 h 2975429"/>
              <a:gd name="connsiteX81" fmla="*/ 1451429 w 2191761"/>
              <a:gd name="connsiteY81" fmla="*/ 246743 h 2975429"/>
              <a:gd name="connsiteX82" fmla="*/ 1422400 w 2191761"/>
              <a:gd name="connsiteY82" fmla="*/ 188686 h 2975429"/>
              <a:gd name="connsiteX83" fmla="*/ 1291772 w 2191761"/>
              <a:gd name="connsiteY83" fmla="*/ 87086 h 2975429"/>
              <a:gd name="connsiteX84" fmla="*/ 1248229 w 2191761"/>
              <a:gd name="connsiteY84" fmla="*/ 58058 h 2975429"/>
              <a:gd name="connsiteX85" fmla="*/ 1204686 w 2191761"/>
              <a:gd name="connsiteY85" fmla="*/ 29029 h 2975429"/>
              <a:gd name="connsiteX86" fmla="*/ 1103086 w 2191761"/>
              <a:gd name="connsiteY86" fmla="*/ 0 h 2975429"/>
              <a:gd name="connsiteX87" fmla="*/ 1030514 w 2191761"/>
              <a:gd name="connsiteY87" fmla="*/ 72572 h 2975429"/>
              <a:gd name="connsiteX88" fmla="*/ 1001486 w 2191761"/>
              <a:gd name="connsiteY88" fmla="*/ 116115 h 2975429"/>
              <a:gd name="connsiteX89" fmla="*/ 986972 w 2191761"/>
              <a:gd name="connsiteY89" fmla="*/ 188686 h 2975429"/>
              <a:gd name="connsiteX90" fmla="*/ 972457 w 2191761"/>
              <a:gd name="connsiteY90" fmla="*/ 348343 h 2975429"/>
              <a:gd name="connsiteX91" fmla="*/ 885372 w 2191761"/>
              <a:gd name="connsiteY91" fmla="*/ 391886 h 2975429"/>
              <a:gd name="connsiteX92" fmla="*/ 740229 w 2191761"/>
              <a:gd name="connsiteY92" fmla="*/ 377372 h 2975429"/>
              <a:gd name="connsiteX93" fmla="*/ 696686 w 2191761"/>
              <a:gd name="connsiteY93" fmla="*/ 362858 h 2975429"/>
              <a:gd name="connsiteX94" fmla="*/ 682172 w 2191761"/>
              <a:gd name="connsiteY94" fmla="*/ 333829 h 297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191761" h="2975429">
                <a:moveTo>
                  <a:pt x="856343" y="319315"/>
                </a:moveTo>
                <a:lnTo>
                  <a:pt x="856343" y="319315"/>
                </a:lnTo>
                <a:cubicBezTo>
                  <a:pt x="812800" y="333829"/>
                  <a:pt x="768553" y="346382"/>
                  <a:pt x="725714" y="362858"/>
                </a:cubicBezTo>
                <a:cubicBezTo>
                  <a:pt x="705520" y="370625"/>
                  <a:pt x="687544" y="383363"/>
                  <a:pt x="667657" y="391886"/>
                </a:cubicBezTo>
                <a:cubicBezTo>
                  <a:pt x="653595" y="397913"/>
                  <a:pt x="638628" y="401562"/>
                  <a:pt x="624114" y="406400"/>
                </a:cubicBezTo>
                <a:lnTo>
                  <a:pt x="537029" y="464458"/>
                </a:lnTo>
                <a:lnTo>
                  <a:pt x="493486" y="493486"/>
                </a:lnTo>
                <a:cubicBezTo>
                  <a:pt x="488648" y="508000"/>
                  <a:pt x="485814" y="523345"/>
                  <a:pt x="478972" y="537029"/>
                </a:cubicBezTo>
                <a:cubicBezTo>
                  <a:pt x="458765" y="577443"/>
                  <a:pt x="438499" y="592016"/>
                  <a:pt x="406400" y="624115"/>
                </a:cubicBezTo>
                <a:cubicBezTo>
                  <a:pt x="375259" y="717539"/>
                  <a:pt x="404727" y="619647"/>
                  <a:pt x="377372" y="783772"/>
                </a:cubicBezTo>
                <a:cubicBezTo>
                  <a:pt x="374093" y="803449"/>
                  <a:pt x="367695" y="822477"/>
                  <a:pt x="362857" y="841829"/>
                </a:cubicBezTo>
                <a:cubicBezTo>
                  <a:pt x="367695" y="933753"/>
                  <a:pt x="377372" y="1025549"/>
                  <a:pt x="377372" y="1117600"/>
                </a:cubicBezTo>
                <a:cubicBezTo>
                  <a:pt x="377372" y="1137548"/>
                  <a:pt x="362857" y="1175658"/>
                  <a:pt x="362857" y="1175658"/>
                </a:cubicBezTo>
                <a:lnTo>
                  <a:pt x="362857" y="1175658"/>
                </a:lnTo>
                <a:cubicBezTo>
                  <a:pt x="315382" y="1242124"/>
                  <a:pt x="286879" y="1307423"/>
                  <a:pt x="203200" y="1335315"/>
                </a:cubicBezTo>
                <a:lnTo>
                  <a:pt x="116114" y="1364343"/>
                </a:lnTo>
                <a:cubicBezTo>
                  <a:pt x="70128" y="1379672"/>
                  <a:pt x="69220" y="1375734"/>
                  <a:pt x="29029" y="1407886"/>
                </a:cubicBezTo>
                <a:cubicBezTo>
                  <a:pt x="18343" y="1416435"/>
                  <a:pt x="9676" y="1427239"/>
                  <a:pt x="0" y="1436915"/>
                </a:cubicBezTo>
                <a:lnTo>
                  <a:pt x="0" y="1422400"/>
                </a:lnTo>
                <a:cubicBezTo>
                  <a:pt x="9676" y="1465943"/>
                  <a:pt x="20809" y="1509188"/>
                  <a:pt x="29029" y="1553029"/>
                </a:cubicBezTo>
                <a:cubicBezTo>
                  <a:pt x="65376" y="1746881"/>
                  <a:pt x="23606" y="1572170"/>
                  <a:pt x="58057" y="1727200"/>
                </a:cubicBezTo>
                <a:cubicBezTo>
                  <a:pt x="62384" y="1746673"/>
                  <a:pt x="66840" y="1766151"/>
                  <a:pt x="72572" y="1785258"/>
                </a:cubicBezTo>
                <a:cubicBezTo>
                  <a:pt x="81364" y="1814566"/>
                  <a:pt x="94179" y="1842658"/>
                  <a:pt x="101600" y="1872343"/>
                </a:cubicBezTo>
                <a:lnTo>
                  <a:pt x="130629" y="1988458"/>
                </a:lnTo>
                <a:lnTo>
                  <a:pt x="145143" y="2046515"/>
                </a:lnTo>
                <a:cubicBezTo>
                  <a:pt x="149981" y="2090058"/>
                  <a:pt x="149806" y="2134454"/>
                  <a:pt x="159657" y="2177143"/>
                </a:cubicBezTo>
                <a:cubicBezTo>
                  <a:pt x="164522" y="2198226"/>
                  <a:pt x="180163" y="2215313"/>
                  <a:pt x="188686" y="2235200"/>
                </a:cubicBezTo>
                <a:cubicBezTo>
                  <a:pt x="194713" y="2249262"/>
                  <a:pt x="198362" y="2264229"/>
                  <a:pt x="203200" y="2278743"/>
                </a:cubicBezTo>
                <a:cubicBezTo>
                  <a:pt x="208038" y="2317448"/>
                  <a:pt x="211301" y="2356383"/>
                  <a:pt x="217714" y="2394858"/>
                </a:cubicBezTo>
                <a:cubicBezTo>
                  <a:pt x="224376" y="2434828"/>
                  <a:pt x="231731" y="2466932"/>
                  <a:pt x="261257" y="2496458"/>
                </a:cubicBezTo>
                <a:cubicBezTo>
                  <a:pt x="289393" y="2524594"/>
                  <a:pt x="312929" y="2528196"/>
                  <a:pt x="348343" y="2540000"/>
                </a:cubicBezTo>
                <a:cubicBezTo>
                  <a:pt x="362857" y="2549676"/>
                  <a:pt x="375945" y="2561944"/>
                  <a:pt x="391886" y="2569029"/>
                </a:cubicBezTo>
                <a:cubicBezTo>
                  <a:pt x="419848" y="2581457"/>
                  <a:pt x="478972" y="2598058"/>
                  <a:pt x="478972" y="2598058"/>
                </a:cubicBezTo>
                <a:cubicBezTo>
                  <a:pt x="568783" y="2732775"/>
                  <a:pt x="412015" y="2482870"/>
                  <a:pt x="522514" y="2786743"/>
                </a:cubicBezTo>
                <a:cubicBezTo>
                  <a:pt x="527742" y="2801121"/>
                  <a:pt x="552373" y="2794416"/>
                  <a:pt x="566057" y="2801258"/>
                </a:cubicBezTo>
                <a:cubicBezTo>
                  <a:pt x="581659" y="2809059"/>
                  <a:pt x="593998" y="2822485"/>
                  <a:pt x="609600" y="2830286"/>
                </a:cubicBezTo>
                <a:cubicBezTo>
                  <a:pt x="642775" y="2846873"/>
                  <a:pt x="692595" y="2851035"/>
                  <a:pt x="725714" y="2859315"/>
                </a:cubicBezTo>
                <a:cubicBezTo>
                  <a:pt x="740557" y="2863026"/>
                  <a:pt x="754743" y="2868991"/>
                  <a:pt x="769257" y="2873829"/>
                </a:cubicBezTo>
                <a:cubicBezTo>
                  <a:pt x="783771" y="2883505"/>
                  <a:pt x="796859" y="2895773"/>
                  <a:pt x="812800" y="2902858"/>
                </a:cubicBezTo>
                <a:cubicBezTo>
                  <a:pt x="848982" y="2918939"/>
                  <a:pt x="915723" y="2937018"/>
                  <a:pt x="957943" y="2946400"/>
                </a:cubicBezTo>
                <a:cubicBezTo>
                  <a:pt x="982025" y="2951752"/>
                  <a:pt x="1006432" y="2955563"/>
                  <a:pt x="1030514" y="2960915"/>
                </a:cubicBezTo>
                <a:cubicBezTo>
                  <a:pt x="1049987" y="2965242"/>
                  <a:pt x="1069219" y="2970591"/>
                  <a:pt x="1088572" y="2975429"/>
                </a:cubicBezTo>
                <a:cubicBezTo>
                  <a:pt x="1124517" y="2971835"/>
                  <a:pt x="1238662" y="2983345"/>
                  <a:pt x="1277257" y="2931886"/>
                </a:cubicBezTo>
                <a:cubicBezTo>
                  <a:pt x="1283063" y="2924145"/>
                  <a:pt x="1277257" y="2912534"/>
                  <a:pt x="1277257" y="2902858"/>
                </a:cubicBezTo>
                <a:lnTo>
                  <a:pt x="1277257" y="2902858"/>
                </a:lnTo>
                <a:cubicBezTo>
                  <a:pt x="1322792" y="2880090"/>
                  <a:pt x="1439427" y="2827773"/>
                  <a:pt x="1480457" y="2786743"/>
                </a:cubicBezTo>
                <a:cubicBezTo>
                  <a:pt x="1494971" y="2772229"/>
                  <a:pt x="1507797" y="2755802"/>
                  <a:pt x="1524000" y="2743200"/>
                </a:cubicBezTo>
                <a:cubicBezTo>
                  <a:pt x="1551539" y="2721781"/>
                  <a:pt x="1611086" y="2685143"/>
                  <a:pt x="1611086" y="2685143"/>
                </a:cubicBezTo>
                <a:cubicBezTo>
                  <a:pt x="1620762" y="2670629"/>
                  <a:pt x="1624968" y="2650255"/>
                  <a:pt x="1640114" y="2641600"/>
                </a:cubicBezTo>
                <a:cubicBezTo>
                  <a:pt x="1661533" y="2629360"/>
                  <a:pt x="1689587" y="2635748"/>
                  <a:pt x="1712686" y="2627086"/>
                </a:cubicBezTo>
                <a:cubicBezTo>
                  <a:pt x="1729019" y="2620961"/>
                  <a:pt x="1741715" y="2607734"/>
                  <a:pt x="1756229" y="2598058"/>
                </a:cubicBezTo>
                <a:cubicBezTo>
                  <a:pt x="1765905" y="2583544"/>
                  <a:pt x="1772922" y="2566850"/>
                  <a:pt x="1785257" y="2554515"/>
                </a:cubicBezTo>
                <a:cubicBezTo>
                  <a:pt x="1797592" y="2542180"/>
                  <a:pt x="1817313" y="2538614"/>
                  <a:pt x="1828800" y="2525486"/>
                </a:cubicBezTo>
                <a:cubicBezTo>
                  <a:pt x="1851774" y="2499230"/>
                  <a:pt x="1886857" y="2438400"/>
                  <a:pt x="1886857" y="2438400"/>
                </a:cubicBezTo>
                <a:cubicBezTo>
                  <a:pt x="1894970" y="2405949"/>
                  <a:pt x="1916268" y="2314456"/>
                  <a:pt x="1930400" y="2293258"/>
                </a:cubicBezTo>
                <a:cubicBezTo>
                  <a:pt x="1940076" y="2278744"/>
                  <a:pt x="1946301" y="2261202"/>
                  <a:pt x="1959429" y="2249715"/>
                </a:cubicBezTo>
                <a:cubicBezTo>
                  <a:pt x="1985685" y="2226741"/>
                  <a:pt x="2046514" y="2191658"/>
                  <a:pt x="2046514" y="2191658"/>
                </a:cubicBezTo>
                <a:cubicBezTo>
                  <a:pt x="2051352" y="2177144"/>
                  <a:pt x="2053599" y="2161489"/>
                  <a:pt x="2061029" y="2148115"/>
                </a:cubicBezTo>
                <a:cubicBezTo>
                  <a:pt x="2077972" y="2117617"/>
                  <a:pt x="2119086" y="2061029"/>
                  <a:pt x="2119086" y="2061029"/>
                </a:cubicBezTo>
                <a:cubicBezTo>
                  <a:pt x="2123924" y="2046515"/>
                  <a:pt x="2126758" y="2031170"/>
                  <a:pt x="2133600" y="2017486"/>
                </a:cubicBezTo>
                <a:cubicBezTo>
                  <a:pt x="2189873" y="1904940"/>
                  <a:pt x="2140662" y="2039846"/>
                  <a:pt x="2177143" y="1930400"/>
                </a:cubicBezTo>
                <a:cubicBezTo>
                  <a:pt x="2191430" y="1744662"/>
                  <a:pt x="2201231" y="1748210"/>
                  <a:pt x="2177143" y="1567543"/>
                </a:cubicBezTo>
                <a:cubicBezTo>
                  <a:pt x="2175121" y="1552378"/>
                  <a:pt x="2169471" y="1537684"/>
                  <a:pt x="2162629" y="1524000"/>
                </a:cubicBezTo>
                <a:cubicBezTo>
                  <a:pt x="2154828" y="1508398"/>
                  <a:pt x="2143276" y="1494972"/>
                  <a:pt x="2133600" y="1480458"/>
                </a:cubicBezTo>
                <a:cubicBezTo>
                  <a:pt x="2123924" y="1451429"/>
                  <a:pt x="2108368" y="1423735"/>
                  <a:pt x="2104572" y="1393372"/>
                </a:cubicBezTo>
                <a:cubicBezTo>
                  <a:pt x="2099734" y="1354667"/>
                  <a:pt x="2095212" y="1315922"/>
                  <a:pt x="2090057" y="1277258"/>
                </a:cubicBezTo>
                <a:cubicBezTo>
                  <a:pt x="2085536" y="1243348"/>
                  <a:pt x="2079321" y="1209659"/>
                  <a:pt x="2075543" y="1175658"/>
                </a:cubicBezTo>
                <a:cubicBezTo>
                  <a:pt x="2069642" y="1122546"/>
                  <a:pt x="2067657" y="1069026"/>
                  <a:pt x="2061029" y="1016000"/>
                </a:cubicBezTo>
                <a:cubicBezTo>
                  <a:pt x="2057969" y="991521"/>
                  <a:pt x="2050003" y="967851"/>
                  <a:pt x="2046514" y="943429"/>
                </a:cubicBezTo>
                <a:cubicBezTo>
                  <a:pt x="2031466" y="838093"/>
                  <a:pt x="2032000" y="853287"/>
                  <a:pt x="2032000" y="798286"/>
                </a:cubicBezTo>
                <a:lnTo>
                  <a:pt x="2032000" y="798286"/>
                </a:lnTo>
                <a:cubicBezTo>
                  <a:pt x="2007810" y="759581"/>
                  <a:pt x="1987941" y="717813"/>
                  <a:pt x="1959429" y="682172"/>
                </a:cubicBezTo>
                <a:cubicBezTo>
                  <a:pt x="1948532" y="668550"/>
                  <a:pt x="1928221" y="665478"/>
                  <a:pt x="1915886" y="653143"/>
                </a:cubicBezTo>
                <a:cubicBezTo>
                  <a:pt x="1903551" y="640808"/>
                  <a:pt x="1899985" y="621087"/>
                  <a:pt x="1886857" y="609600"/>
                </a:cubicBezTo>
                <a:cubicBezTo>
                  <a:pt x="1860601" y="586626"/>
                  <a:pt x="1799772" y="551543"/>
                  <a:pt x="1799772" y="551543"/>
                </a:cubicBezTo>
                <a:cubicBezTo>
                  <a:pt x="1790096" y="537029"/>
                  <a:pt x="1785536" y="517245"/>
                  <a:pt x="1770743" y="508000"/>
                </a:cubicBezTo>
                <a:cubicBezTo>
                  <a:pt x="1744795" y="491783"/>
                  <a:pt x="1712686" y="488648"/>
                  <a:pt x="1683657" y="478972"/>
                </a:cubicBezTo>
                <a:lnTo>
                  <a:pt x="1596572" y="449943"/>
                </a:lnTo>
                <a:cubicBezTo>
                  <a:pt x="1546537" y="433264"/>
                  <a:pt x="1563848" y="446247"/>
                  <a:pt x="1538514" y="420915"/>
                </a:cubicBezTo>
                <a:lnTo>
                  <a:pt x="1538514" y="420915"/>
                </a:lnTo>
                <a:cubicBezTo>
                  <a:pt x="1524000" y="377372"/>
                  <a:pt x="1515498" y="331339"/>
                  <a:pt x="1494972" y="290286"/>
                </a:cubicBezTo>
                <a:cubicBezTo>
                  <a:pt x="1485792" y="271927"/>
                  <a:pt x="1463360" y="263446"/>
                  <a:pt x="1451429" y="246743"/>
                </a:cubicBezTo>
                <a:cubicBezTo>
                  <a:pt x="1438853" y="229137"/>
                  <a:pt x="1434976" y="206292"/>
                  <a:pt x="1422400" y="188686"/>
                </a:cubicBezTo>
                <a:cubicBezTo>
                  <a:pt x="1391394" y="145278"/>
                  <a:pt x="1332697" y="114369"/>
                  <a:pt x="1291772" y="87086"/>
                </a:cubicBezTo>
                <a:lnTo>
                  <a:pt x="1248229" y="58058"/>
                </a:lnTo>
                <a:cubicBezTo>
                  <a:pt x="1233715" y="48382"/>
                  <a:pt x="1221235" y="34545"/>
                  <a:pt x="1204686" y="29029"/>
                </a:cubicBezTo>
                <a:cubicBezTo>
                  <a:pt x="1142219" y="8207"/>
                  <a:pt x="1175986" y="18226"/>
                  <a:pt x="1103086" y="0"/>
                </a:cubicBezTo>
                <a:cubicBezTo>
                  <a:pt x="1025673" y="116119"/>
                  <a:pt x="1127279" y="-24195"/>
                  <a:pt x="1030514" y="72572"/>
                </a:cubicBezTo>
                <a:cubicBezTo>
                  <a:pt x="1018179" y="84907"/>
                  <a:pt x="1011162" y="101601"/>
                  <a:pt x="1001486" y="116115"/>
                </a:cubicBezTo>
                <a:cubicBezTo>
                  <a:pt x="996648" y="140305"/>
                  <a:pt x="990032" y="164207"/>
                  <a:pt x="986972" y="188686"/>
                </a:cubicBezTo>
                <a:cubicBezTo>
                  <a:pt x="980344" y="241712"/>
                  <a:pt x="988173" y="297268"/>
                  <a:pt x="972457" y="348343"/>
                </a:cubicBezTo>
                <a:cubicBezTo>
                  <a:pt x="966026" y="369245"/>
                  <a:pt x="901750" y="386427"/>
                  <a:pt x="885372" y="391886"/>
                </a:cubicBezTo>
                <a:cubicBezTo>
                  <a:pt x="836991" y="387048"/>
                  <a:pt x="788286" y="384765"/>
                  <a:pt x="740229" y="377372"/>
                </a:cubicBezTo>
                <a:cubicBezTo>
                  <a:pt x="725107" y="375046"/>
                  <a:pt x="708926" y="372038"/>
                  <a:pt x="696686" y="362858"/>
                </a:cubicBezTo>
                <a:cubicBezTo>
                  <a:pt x="688031" y="356367"/>
                  <a:pt x="687010" y="343505"/>
                  <a:pt x="682172" y="333829"/>
                </a:cubicBezTo>
              </a:path>
            </a:pathLst>
          </a:custGeom>
          <a:solidFill>
            <a:srgbClr val="92D05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2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dirty="0" err="1" smtClean="0">
                <a:solidFill>
                  <a:schemeClr val="bg1"/>
                </a:solidFill>
              </a:rPr>
              <a:t>Πρωτοταγης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οπτικος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φλοιος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Θέση περιεχομένου 6"/>
          <p:cNvSpPr>
            <a:spLocks noGrp="1"/>
          </p:cNvSpPr>
          <p:nvPr>
            <p:ph sz="half" idx="1"/>
          </p:nvPr>
        </p:nvSpPr>
        <p:spPr>
          <a:xfrm>
            <a:off x="520700" y="1677988"/>
            <a:ext cx="5181600" cy="435133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V1, BA 17</a:t>
            </a:r>
          </a:p>
          <a:p>
            <a:r>
              <a:rPr lang="el-GR" dirty="0" smtClean="0">
                <a:solidFill>
                  <a:schemeClr val="bg1"/>
                </a:solidFill>
              </a:rPr>
              <a:t>1</a:t>
            </a:r>
            <a:r>
              <a:rPr lang="el-GR" baseline="30000" dirty="0" smtClean="0">
                <a:solidFill>
                  <a:schemeClr val="bg1"/>
                </a:solidFill>
              </a:rPr>
              <a:t>ο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σταδιο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οπτικης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αντιληψης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32400" y="1312085"/>
            <a:ext cx="5181600" cy="273837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99" y="3548419"/>
            <a:ext cx="4382085" cy="3286564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4965700" y="4519778"/>
            <a:ext cx="6096000" cy="15122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l-GR" sz="2800" dirty="0" err="1" smtClean="0">
                <a:solidFill>
                  <a:prstClr val="white"/>
                </a:solidFill>
              </a:rPr>
              <a:t>Εξω</a:t>
            </a:r>
            <a:r>
              <a:rPr lang="el-GR" sz="2800" dirty="0" smtClean="0">
                <a:solidFill>
                  <a:prstClr val="white"/>
                </a:solidFill>
              </a:rPr>
              <a:t> </a:t>
            </a:r>
            <a:r>
              <a:rPr lang="el-GR" sz="2800" dirty="0" err="1" smtClean="0">
                <a:solidFill>
                  <a:prstClr val="white"/>
                </a:solidFill>
              </a:rPr>
              <a:t>γονατωδες</a:t>
            </a:r>
            <a:r>
              <a:rPr lang="el-GR" sz="2800" dirty="0" smtClean="0">
                <a:solidFill>
                  <a:prstClr val="white"/>
                </a:solidFill>
              </a:rPr>
              <a:t> </a:t>
            </a:r>
            <a:r>
              <a:rPr lang="el-GR" sz="2800" dirty="0" err="1" smtClean="0">
                <a:solidFill>
                  <a:prstClr val="white"/>
                </a:solidFill>
              </a:rPr>
              <a:t>σωμα</a:t>
            </a:r>
            <a:r>
              <a:rPr lang="el-GR" sz="2800" dirty="0" smtClean="0">
                <a:solidFill>
                  <a:prstClr val="white"/>
                </a:solidFill>
              </a:rPr>
              <a:t> </a:t>
            </a:r>
            <a:r>
              <a:rPr lang="el-GR" sz="2800" dirty="0" err="1" smtClean="0">
                <a:solidFill>
                  <a:prstClr val="white"/>
                </a:solidFill>
              </a:rPr>
              <a:t>θαλαμου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endParaRPr lang="el-GR" sz="2800" dirty="0">
              <a:solidFill>
                <a:prstClr val="white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l-GR" sz="2800" dirty="0" err="1" smtClean="0">
                <a:solidFill>
                  <a:prstClr val="white"/>
                </a:solidFill>
              </a:rPr>
              <a:t>Οπτικη</a:t>
            </a:r>
            <a:r>
              <a:rPr lang="el-GR" sz="2800" dirty="0" smtClean="0">
                <a:solidFill>
                  <a:prstClr val="white"/>
                </a:solidFill>
              </a:rPr>
              <a:t> </a:t>
            </a:r>
            <a:r>
              <a:rPr lang="el-GR" sz="2800" dirty="0" err="1" smtClean="0">
                <a:solidFill>
                  <a:prstClr val="white"/>
                </a:solidFill>
              </a:rPr>
              <a:t>ακτινοβολια</a:t>
            </a:r>
            <a:r>
              <a:rPr lang="el-GR" sz="2800" dirty="0" smtClean="0">
                <a:solidFill>
                  <a:prstClr val="white"/>
                </a:solidFill>
              </a:rPr>
              <a:t> </a:t>
            </a:r>
            <a:endParaRPr lang="en-US" sz="2800" dirty="0">
              <a:solidFill>
                <a:prstClr val="white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14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 err="1" smtClean="0">
                <a:solidFill>
                  <a:schemeClr val="bg1"/>
                </a:solidFill>
              </a:rPr>
              <a:t>Συνειρμικος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οπτικος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φλοιος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Θέση περιεχομένου 7"/>
          <p:cNvSpPr>
            <a:spLocks noGrp="1"/>
          </p:cNvSpPr>
          <p:nvPr>
            <p:ph sz="half" idx="1"/>
          </p:nvPr>
        </p:nvSpPr>
        <p:spPr>
          <a:xfrm>
            <a:off x="838200" y="1983884"/>
            <a:ext cx="5181600" cy="4351338"/>
          </a:xfrm>
        </p:spPr>
        <p:txBody>
          <a:bodyPr>
            <a:normAutofit fontScale="77500" lnSpcReduction="20000"/>
          </a:bodyPr>
          <a:lstStyle/>
          <a:p>
            <a:endParaRPr lang="en-US" sz="40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V2 , BA 18,19</a:t>
            </a:r>
          </a:p>
          <a:p>
            <a:endParaRPr lang="en-US" sz="40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</a:t>
            </a:r>
            <a:r>
              <a:rPr lang="el-GR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πεξεργασια</a:t>
            </a:r>
            <a:r>
              <a:rPr lang="el-G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απλων</a:t>
            </a:r>
            <a:r>
              <a:rPr lang="el-G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στοιχειων</a:t>
            </a:r>
            <a:r>
              <a:rPr lang="el-G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πχ . </a:t>
            </a:r>
            <a:r>
              <a:rPr lang="el-GR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γ</a:t>
            </a:r>
            <a:r>
              <a:rPr lang="el-GR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εωμετρικη</a:t>
            </a:r>
            <a:r>
              <a:rPr lang="el-G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φορμα</a:t>
            </a:r>
            <a:endParaRPr lang="en-US" sz="40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en-US" sz="40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Ραχιαιο</a:t>
            </a:r>
            <a:r>
              <a:rPr lang="el-G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μονοπατι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(V3), </a:t>
            </a:r>
            <a:r>
              <a:rPr lang="el-GR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θεση</a:t>
            </a:r>
            <a:endParaRPr lang="en-US" sz="40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Κοιλιακο</a:t>
            </a:r>
            <a:r>
              <a:rPr lang="el-G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μονοπατι</a:t>
            </a:r>
            <a:r>
              <a:rPr lang="el-G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(V4,) </a:t>
            </a:r>
            <a:r>
              <a:rPr lang="el-GR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χρωμα,σημασια</a:t>
            </a:r>
            <a:r>
              <a:rPr lang="el-G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… 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" name="Θέση περιεχομένου 1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631584"/>
            <a:ext cx="5181600" cy="273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2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5400" dirty="0" err="1" smtClean="0">
                <a:solidFill>
                  <a:schemeClr val="bg1"/>
                </a:solidFill>
              </a:rPr>
              <a:t>Μεταιχμιακο</a:t>
            </a:r>
            <a:r>
              <a:rPr lang="el-GR" sz="5400" dirty="0" smtClean="0">
                <a:solidFill>
                  <a:schemeClr val="bg1"/>
                </a:solidFill>
              </a:rPr>
              <a:t> </a:t>
            </a:r>
            <a:r>
              <a:rPr lang="el-GR" sz="5400" dirty="0" err="1" smtClean="0">
                <a:solidFill>
                  <a:schemeClr val="bg1"/>
                </a:solidFill>
              </a:rPr>
              <a:t>συστημα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6" name="Θέση περιεχομένου 5"/>
          <p:cNvSpPr>
            <a:spLocks noGrp="1"/>
          </p:cNvSpPr>
          <p:nvPr>
            <p:ph sz="half" idx="1"/>
          </p:nvPr>
        </p:nvSpPr>
        <p:spPr>
          <a:xfrm>
            <a:off x="507999" y="1825625"/>
            <a:ext cx="6918325" cy="4351338"/>
          </a:xfrm>
        </p:spPr>
        <p:txBody>
          <a:bodyPr/>
          <a:lstStyle/>
          <a:p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Επεξεργασια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συναισθηματος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-A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μυγδαλη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Προσθια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ελικα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προσαγωγιου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Μακροπροθεσμη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παγιωση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μνημης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Ιπποκαμπος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(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πλαγιωση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μνημης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(+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παρα-ιπποκαμπια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περιοχη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ενδορινικος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φλοιος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)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 descr="Αποτέλεσμα εικόνας για limbic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28" y="1761471"/>
            <a:ext cx="4408109" cy="330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7315728" y="1824618"/>
            <a:ext cx="3838576" cy="18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6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6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Νήσος</a:t>
            </a:r>
            <a:endParaRPr lang="en-US" sz="6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6515100" cy="5002212"/>
          </a:xfrm>
        </p:spPr>
        <p:txBody>
          <a:bodyPr>
            <a:normAutofit fontScale="92500" lnSpcReduction="10000"/>
          </a:bodyPr>
          <a:lstStyle/>
          <a:p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Πολλαπλες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λειτουργιες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Σωματοαισθητικη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επεξεργασια</a:t>
            </a: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Συναισθηματικη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επεξεργασια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(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αηδία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) </a:t>
            </a:r>
          </a:p>
          <a:p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Γνωσιακη-γλωσσικη</a:t>
            </a:r>
            <a:r>
              <a:rPr lang="el-G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επεξεργασια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1</a:t>
            </a:r>
            <a:r>
              <a:rPr lang="en-US" sz="2200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st</a:t>
            </a:r>
            <a:r>
              <a:rPr lang="en-US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δικτυο</a:t>
            </a:r>
            <a:r>
              <a:rPr lang="en-US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προσθιο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κοιλιακο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τμημα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–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συνδεση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με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μεταιχμιακο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συστημα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πχ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αμυγδαλη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,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κογχομετωπιαιος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φλοιος</a:t>
            </a:r>
            <a:r>
              <a:rPr lang="en-US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endParaRPr lang="en-US" sz="2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2200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nd</a:t>
            </a:r>
            <a:r>
              <a:rPr lang="en-US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δικτυο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προσθιο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ραχιαιο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τμημα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-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συνδεση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με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προσθιο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προσαγωγειο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και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πλαγιοραχιαιο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προμετωπιαιο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φλοιο</a:t>
            </a:r>
            <a:r>
              <a:rPr lang="el-GR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.</a:t>
            </a:r>
            <a:r>
              <a:rPr lang="en-US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  <a:p>
            <a:r>
              <a:rPr lang="en-US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3</a:t>
            </a:r>
            <a:r>
              <a:rPr lang="en-US" sz="2200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rd</a:t>
            </a:r>
            <a:r>
              <a:rPr lang="en-US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δικτυο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οπισθιο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τμημα</a:t>
            </a:r>
            <a:r>
              <a:rPr lang="en-US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–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συνδεση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με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επικουρικη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κινητικη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περιοχη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(</a:t>
            </a:r>
            <a:r>
              <a:rPr lang="en-US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SMA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)</a:t>
            </a:r>
            <a:r>
              <a:rPr lang="en-US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και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σωματο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αισθητικο</a:t>
            </a:r>
            <a:r>
              <a:rPr lang="el-GR" sz="2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2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φλοιο</a:t>
            </a:r>
            <a:r>
              <a:rPr lang="el-GR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.</a:t>
            </a:r>
            <a:endParaRPr lang="en-US" sz="2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804" y="3853543"/>
            <a:ext cx="3687319" cy="3004457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129" y="1636081"/>
            <a:ext cx="3406671" cy="2272069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8457830" y="6071005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dvMB411"/>
              </a:rPr>
              <a:t>Chang et al,2012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46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553791" y="1455313"/>
            <a:ext cx="11346287" cy="4721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4800" dirty="0" smtClean="0">
                <a:solidFill>
                  <a:schemeClr val="bg1"/>
                </a:solidFill>
              </a:rPr>
              <a:t>Υγιής </a:t>
            </a:r>
            <a:r>
              <a:rPr lang="el-GR" sz="4800" dirty="0" err="1" smtClean="0">
                <a:solidFill>
                  <a:schemeClr val="bg1"/>
                </a:solidFill>
              </a:rPr>
              <a:t>εγκεφαλος</a:t>
            </a:r>
            <a:r>
              <a:rPr lang="en-US" sz="4800" dirty="0" smtClean="0">
                <a:solidFill>
                  <a:schemeClr val="bg1"/>
                </a:solidFill>
              </a:rPr>
              <a:t>  </a:t>
            </a:r>
            <a:r>
              <a:rPr lang="en-US" sz="5400" dirty="0" smtClean="0">
                <a:solidFill>
                  <a:srgbClr val="FF0000"/>
                </a:solidFill>
              </a:rPr>
              <a:t>≠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l-GR" sz="4800" dirty="0" err="1" smtClean="0">
                <a:solidFill>
                  <a:schemeClr val="bg1"/>
                </a:solidFill>
              </a:rPr>
              <a:t>Παθολογικος</a:t>
            </a:r>
            <a:r>
              <a:rPr lang="el-GR" sz="4800" dirty="0" smtClean="0">
                <a:solidFill>
                  <a:schemeClr val="bg1"/>
                </a:solidFill>
              </a:rPr>
              <a:t> </a:t>
            </a:r>
            <a:r>
              <a:rPr lang="el-GR" sz="4800" dirty="0" err="1" smtClean="0">
                <a:solidFill>
                  <a:schemeClr val="bg1"/>
                </a:solidFill>
              </a:rPr>
              <a:t>εγκεφαλος</a:t>
            </a:r>
            <a:r>
              <a:rPr lang="el-GR" sz="4800" dirty="0" smtClean="0">
                <a:solidFill>
                  <a:schemeClr val="bg1"/>
                </a:solidFill>
              </a:rPr>
              <a:t> 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742" y="2792820"/>
            <a:ext cx="2657473" cy="2602905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044" y="2670284"/>
            <a:ext cx="2886075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8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>
                <a:solidFill>
                  <a:srgbClr val="FFFF00"/>
                </a:solidFill>
              </a:rPr>
              <a:t>Μεθοδοι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sz="3200" dirty="0" err="1" smtClean="0">
                <a:solidFill>
                  <a:schemeClr val="bg1"/>
                </a:solidFill>
              </a:rPr>
              <a:t>λΜΤ</a:t>
            </a:r>
            <a:r>
              <a:rPr lang="en-US" sz="3200" dirty="0" smtClean="0">
                <a:solidFill>
                  <a:schemeClr val="bg1"/>
                </a:solidFill>
              </a:rPr>
              <a:t> (</a:t>
            </a:r>
            <a:r>
              <a:rPr lang="el-GR" sz="3200" dirty="0" smtClean="0">
                <a:solidFill>
                  <a:schemeClr val="bg1"/>
                </a:solidFill>
              </a:rPr>
              <a:t>με </a:t>
            </a:r>
            <a:r>
              <a:rPr lang="el-GR" sz="3200" dirty="0" err="1" smtClean="0">
                <a:solidFill>
                  <a:schemeClr val="bg1"/>
                </a:solidFill>
              </a:rPr>
              <a:t>παραδειγμα</a:t>
            </a:r>
            <a:r>
              <a:rPr lang="en-US" sz="3200" dirty="0" smtClean="0">
                <a:solidFill>
                  <a:schemeClr val="bg1"/>
                </a:solidFill>
              </a:rPr>
              <a:t>/ </a:t>
            </a:r>
            <a:r>
              <a:rPr lang="el-GR" sz="3200" dirty="0" smtClean="0">
                <a:solidFill>
                  <a:schemeClr val="bg1"/>
                </a:solidFill>
              </a:rPr>
              <a:t>εν </a:t>
            </a:r>
            <a:r>
              <a:rPr lang="el-GR" sz="3200" dirty="0" err="1" smtClean="0">
                <a:solidFill>
                  <a:schemeClr val="bg1"/>
                </a:solidFill>
              </a:rPr>
              <a:t>ηρεμια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l-GR" sz="3200" dirty="0" err="1">
                <a:solidFill>
                  <a:schemeClr val="bg1"/>
                </a:solidFill>
              </a:rPr>
              <a:t>Π</a:t>
            </a:r>
            <a:r>
              <a:rPr lang="el-GR" sz="3200" dirty="0" err="1" smtClean="0">
                <a:solidFill>
                  <a:schemeClr val="bg1"/>
                </a:solidFill>
              </a:rPr>
              <a:t>οζιτρονικη</a:t>
            </a:r>
            <a:r>
              <a:rPr lang="el-GR" sz="3200" dirty="0" smtClean="0">
                <a:solidFill>
                  <a:schemeClr val="bg1"/>
                </a:solidFill>
              </a:rPr>
              <a:t> τομογραφία</a:t>
            </a:r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E</a:t>
            </a:r>
            <a:r>
              <a:rPr lang="el-GR" sz="3200" dirty="0" err="1" smtClean="0">
                <a:solidFill>
                  <a:schemeClr val="bg1"/>
                </a:solidFill>
              </a:rPr>
              <a:t>γκεφαλογραφια</a:t>
            </a:r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l-GR" sz="3200" dirty="0" err="1" smtClean="0">
                <a:solidFill>
                  <a:schemeClr val="bg1"/>
                </a:solidFill>
              </a:rPr>
              <a:t>Συσχετιση</a:t>
            </a:r>
            <a:r>
              <a:rPr lang="el-GR" sz="3200" dirty="0" smtClean="0">
                <a:solidFill>
                  <a:schemeClr val="bg1"/>
                </a:solidFill>
              </a:rPr>
              <a:t> </a:t>
            </a:r>
            <a:r>
              <a:rPr lang="el-GR" sz="3200" dirty="0" err="1" smtClean="0">
                <a:solidFill>
                  <a:schemeClr val="bg1"/>
                </a:solidFill>
              </a:rPr>
              <a:t>βλαβης</a:t>
            </a:r>
            <a:r>
              <a:rPr lang="en-US" sz="3200" dirty="0" smtClean="0">
                <a:solidFill>
                  <a:schemeClr val="bg1"/>
                </a:solidFill>
              </a:rPr>
              <a:t> – </a:t>
            </a:r>
            <a:r>
              <a:rPr lang="el-GR" sz="3200" dirty="0" err="1" smtClean="0">
                <a:solidFill>
                  <a:schemeClr val="bg1"/>
                </a:solidFill>
              </a:rPr>
              <a:t>κλινικης</a:t>
            </a:r>
            <a:r>
              <a:rPr lang="el-GR" sz="3200" dirty="0" smtClean="0">
                <a:solidFill>
                  <a:schemeClr val="bg1"/>
                </a:solidFill>
              </a:rPr>
              <a:t> </a:t>
            </a:r>
            <a:r>
              <a:rPr lang="el-GR" sz="3200" dirty="0" err="1" smtClean="0">
                <a:solidFill>
                  <a:schemeClr val="bg1"/>
                </a:solidFill>
              </a:rPr>
              <a:t>εξετασης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endParaRPr lang="el-GR" sz="3200" dirty="0" smtClean="0">
              <a:solidFill>
                <a:schemeClr val="bg1"/>
              </a:solidFill>
            </a:endParaRP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l-GR" sz="3200" dirty="0" err="1" smtClean="0">
                <a:solidFill>
                  <a:schemeClr val="bg1"/>
                </a:solidFill>
              </a:rPr>
              <a:t>Διακρανικος</a:t>
            </a:r>
            <a:r>
              <a:rPr lang="el-GR" sz="3200" dirty="0" smtClean="0">
                <a:solidFill>
                  <a:schemeClr val="bg1"/>
                </a:solidFill>
              </a:rPr>
              <a:t> </a:t>
            </a:r>
            <a:r>
              <a:rPr lang="el-GR" sz="3200" dirty="0" err="1" smtClean="0">
                <a:solidFill>
                  <a:schemeClr val="bg1"/>
                </a:solidFill>
              </a:rPr>
              <a:t>μαγνητικος</a:t>
            </a:r>
            <a:r>
              <a:rPr lang="el-GR" sz="3200" dirty="0" smtClean="0">
                <a:solidFill>
                  <a:schemeClr val="bg1"/>
                </a:solidFill>
              </a:rPr>
              <a:t> </a:t>
            </a:r>
            <a:r>
              <a:rPr lang="el-GR" sz="3200" dirty="0" err="1" smtClean="0">
                <a:solidFill>
                  <a:schemeClr val="bg1"/>
                </a:solidFill>
              </a:rPr>
              <a:t>ερεθισμος</a:t>
            </a:r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l-GR" sz="3200" dirty="0" err="1" smtClean="0">
                <a:solidFill>
                  <a:schemeClr val="bg1"/>
                </a:solidFill>
              </a:rPr>
              <a:t>Αμοβαρβυταλη</a:t>
            </a:r>
            <a:r>
              <a:rPr lang="el-GR" sz="3200" dirty="0" smtClean="0">
                <a:solidFill>
                  <a:schemeClr val="bg1"/>
                </a:solidFill>
              </a:rPr>
              <a:t> (</a:t>
            </a:r>
            <a:r>
              <a:rPr lang="en-US" sz="3200" dirty="0" err="1" smtClean="0">
                <a:solidFill>
                  <a:schemeClr val="bg1"/>
                </a:solidFill>
              </a:rPr>
              <a:t>wada</a:t>
            </a:r>
            <a:r>
              <a:rPr lang="el-GR" sz="3200" dirty="0" smtClean="0">
                <a:solidFill>
                  <a:schemeClr val="bg1"/>
                </a:solidFill>
              </a:rPr>
              <a:t>)</a:t>
            </a:r>
            <a:r>
              <a:rPr lang="en-US" sz="3200" dirty="0" smtClean="0">
                <a:solidFill>
                  <a:schemeClr val="bg1"/>
                </a:solidFill>
              </a:rPr>
              <a:t> test </a:t>
            </a:r>
          </a:p>
          <a:p>
            <a:r>
              <a:rPr lang="el-GR" sz="3200" dirty="0" err="1" smtClean="0">
                <a:solidFill>
                  <a:schemeClr val="bg1"/>
                </a:solidFill>
              </a:rPr>
              <a:t>Ηλεκτρικος</a:t>
            </a:r>
            <a:r>
              <a:rPr lang="el-GR" sz="3200" dirty="0" smtClean="0">
                <a:solidFill>
                  <a:schemeClr val="bg1"/>
                </a:solidFill>
              </a:rPr>
              <a:t> </a:t>
            </a:r>
            <a:r>
              <a:rPr lang="el-GR" sz="3200" dirty="0" err="1" smtClean="0">
                <a:solidFill>
                  <a:schemeClr val="bg1"/>
                </a:solidFill>
              </a:rPr>
              <a:t>ερεθισμος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l-GR" sz="3200" dirty="0" err="1" smtClean="0">
                <a:solidFill>
                  <a:schemeClr val="bg1"/>
                </a:solidFill>
              </a:rPr>
              <a:t>φλοιικος</a:t>
            </a:r>
            <a:r>
              <a:rPr lang="el-GR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/</a:t>
            </a:r>
            <a:r>
              <a:rPr lang="el-GR" sz="3200" dirty="0" err="1" smtClean="0">
                <a:solidFill>
                  <a:schemeClr val="bg1"/>
                </a:solidFill>
              </a:rPr>
              <a:t>υποφλοιωδης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32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24552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Sanai et al. 2015 </a:t>
            </a:r>
            <a:r>
              <a:rPr lang="en-US" i="1" u="sng" dirty="0" smtClean="0">
                <a:hlinkClick r:id="rId3"/>
              </a:rPr>
              <a:t>The</a:t>
            </a:r>
            <a:r>
              <a:rPr lang="en-US" i="1" u="sng" dirty="0">
                <a:hlinkClick r:id="rId3"/>
              </a:rPr>
              <a:t> </a:t>
            </a:r>
            <a:r>
              <a:rPr lang="en-US" b="1" i="1" u="sng" dirty="0">
                <a:hlinkClick r:id="rId3"/>
              </a:rPr>
              <a:t>New</a:t>
            </a:r>
            <a:r>
              <a:rPr lang="en-US" i="1" u="sng" dirty="0">
                <a:hlinkClick r:id="rId3"/>
              </a:rPr>
              <a:t> </a:t>
            </a:r>
            <a:r>
              <a:rPr lang="en-US" b="1" i="1" u="sng" dirty="0">
                <a:hlinkClick r:id="rId3"/>
              </a:rPr>
              <a:t>England</a:t>
            </a:r>
            <a:r>
              <a:rPr lang="en-US" i="1" u="sng" dirty="0">
                <a:hlinkClick r:id="rId3"/>
              </a:rPr>
              <a:t> </a:t>
            </a:r>
            <a:r>
              <a:rPr lang="en-US" b="1" i="1" u="sng" dirty="0">
                <a:hlinkClick r:id="rId3"/>
              </a:rPr>
              <a:t>Journal</a:t>
            </a:r>
            <a:r>
              <a:rPr lang="en-US" i="1" u="sng" dirty="0">
                <a:hlinkClick r:id="rId3"/>
              </a:rPr>
              <a:t> of </a:t>
            </a:r>
            <a:r>
              <a:rPr lang="en-US" b="1" i="1" u="sng" dirty="0">
                <a:hlinkClick r:id="rId3"/>
              </a:rPr>
              <a:t>Medicine</a:t>
            </a:r>
            <a:r>
              <a:rPr lang="en-US" i="1" u="sng" dirty="0">
                <a:hlinkClick r:id="rId3"/>
              </a:rPr>
              <a:t> 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28800" y="1325564"/>
            <a:ext cx="8401146" cy="596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4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372" y="3421167"/>
            <a:ext cx="5191756" cy="3298131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244" y="80478"/>
            <a:ext cx="5191756" cy="3340688"/>
          </a:xfrm>
          <a:prstGeom prst="rect">
            <a:avLst/>
          </a:prstGeo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53616" y="3421166"/>
            <a:ext cx="5191756" cy="329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04212" y="28566"/>
            <a:ext cx="5298567" cy="336598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44" y="3394550"/>
            <a:ext cx="5298567" cy="336598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6811" y="3361975"/>
            <a:ext cx="5255137" cy="339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6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00187" y="386367"/>
            <a:ext cx="10515600" cy="2102812"/>
          </a:xfrm>
        </p:spPr>
        <p:txBody>
          <a:bodyPr>
            <a:noAutofit/>
          </a:bodyPr>
          <a:lstStyle/>
          <a:p>
            <a:r>
              <a:rPr lang="el-GR" sz="3600" dirty="0" err="1" smtClean="0">
                <a:solidFill>
                  <a:schemeClr val="bg1"/>
                </a:solidFill>
              </a:rPr>
              <a:t>Κλινικο</a:t>
            </a:r>
            <a:r>
              <a:rPr lang="el-GR" sz="3600" dirty="0" smtClean="0">
                <a:solidFill>
                  <a:schemeClr val="bg1"/>
                </a:solidFill>
              </a:rPr>
              <a:t> </a:t>
            </a:r>
            <a:r>
              <a:rPr lang="el-GR" sz="3600" dirty="0" err="1" smtClean="0">
                <a:solidFill>
                  <a:schemeClr val="bg1"/>
                </a:solidFill>
              </a:rPr>
              <a:t>Παραδειγμα</a:t>
            </a: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l-GR" sz="3600" dirty="0" err="1" smtClean="0">
                <a:solidFill>
                  <a:schemeClr val="bg1"/>
                </a:solidFill>
              </a:rPr>
              <a:t>Διαταραχη</a:t>
            </a:r>
            <a:r>
              <a:rPr lang="el-GR" sz="3600" dirty="0" smtClean="0">
                <a:solidFill>
                  <a:schemeClr val="bg1"/>
                </a:solidFill>
              </a:rPr>
              <a:t> </a:t>
            </a:r>
            <a:r>
              <a:rPr lang="el-GR" sz="3600" dirty="0" err="1" smtClean="0">
                <a:solidFill>
                  <a:schemeClr val="bg1"/>
                </a:solidFill>
              </a:rPr>
              <a:t>κατανοησης</a:t>
            </a:r>
            <a:r>
              <a:rPr lang="en-US" sz="3600" dirty="0" smtClean="0">
                <a:solidFill>
                  <a:schemeClr val="bg1"/>
                </a:solidFill>
              </a:rPr>
              <a:t> / “Wernicke</a:t>
            </a:r>
            <a:r>
              <a:rPr lang="el-GR" sz="3600" dirty="0">
                <a:solidFill>
                  <a:schemeClr val="bg1"/>
                </a:solidFill>
              </a:rPr>
              <a:t>’</a:t>
            </a:r>
            <a:r>
              <a:rPr lang="en-US" sz="3600" dirty="0">
                <a:solidFill>
                  <a:schemeClr val="bg1"/>
                </a:solidFill>
              </a:rPr>
              <a:t>s” area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M</a:t>
            </a:r>
            <a:r>
              <a:rPr lang="el-GR" sz="3600" dirty="0" err="1" smtClean="0">
                <a:solidFill>
                  <a:schemeClr val="bg1"/>
                </a:solidFill>
              </a:rPr>
              <a:t>έσο</a:t>
            </a:r>
            <a:r>
              <a:rPr lang="el-GR" sz="3600" dirty="0" smtClean="0">
                <a:solidFill>
                  <a:schemeClr val="bg1"/>
                </a:solidFill>
              </a:rPr>
              <a:t> τμήμα 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l-GR" sz="3600" dirty="0" err="1" smtClean="0">
                <a:solidFill>
                  <a:schemeClr val="bg1"/>
                </a:solidFill>
              </a:rPr>
              <a:t>ανω</a:t>
            </a:r>
            <a:r>
              <a:rPr lang="el-GR" sz="3600" dirty="0" smtClean="0">
                <a:solidFill>
                  <a:schemeClr val="bg1"/>
                </a:solidFill>
              </a:rPr>
              <a:t> </a:t>
            </a:r>
            <a:r>
              <a:rPr lang="el-GR" sz="3600" dirty="0" err="1" smtClean="0">
                <a:solidFill>
                  <a:schemeClr val="bg1"/>
                </a:solidFill>
              </a:rPr>
              <a:t>κροταφικης</a:t>
            </a:r>
            <a:r>
              <a:rPr lang="el-GR" sz="3600" dirty="0" smtClean="0">
                <a:solidFill>
                  <a:schemeClr val="bg1"/>
                </a:solidFill>
              </a:rPr>
              <a:t> </a:t>
            </a:r>
            <a:r>
              <a:rPr lang="el-GR" sz="3600" dirty="0" err="1" smtClean="0">
                <a:solidFill>
                  <a:schemeClr val="bg1"/>
                </a:solidFill>
              </a:rPr>
              <a:t>ελικας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5487">
            <a:off x="9201193" y="-953"/>
            <a:ext cx="3429188" cy="2743200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 rot="2500027">
            <a:off x="9786456" y="978963"/>
            <a:ext cx="1143263" cy="841143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Θέση περιεχομένου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73" y="2586038"/>
            <a:ext cx="4956176" cy="4157662"/>
          </a:xfrm>
          <a:prstGeom prst="rect">
            <a:avLst/>
          </a:prstGeom>
        </p:spPr>
      </p:pic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2586038"/>
            <a:ext cx="5745162" cy="4157662"/>
          </a:xfrm>
        </p:spPr>
      </p:pic>
      <p:cxnSp>
        <p:nvCxnSpPr>
          <p:cNvPr id="4" name="Ευθύγραμμο βέλος σύνδεσης 3"/>
          <p:cNvCxnSpPr/>
          <p:nvPr/>
        </p:nvCxnSpPr>
        <p:spPr>
          <a:xfrm>
            <a:off x="4864100" y="5119645"/>
            <a:ext cx="2197100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Ορθογώνιο 2"/>
          <p:cNvSpPr/>
          <p:nvPr/>
        </p:nvSpPr>
        <p:spPr>
          <a:xfrm>
            <a:off x="10571787" y="2586038"/>
            <a:ext cx="1036638" cy="4157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0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464694"/>
            <a:ext cx="10515600" cy="60860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5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5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l-GR" sz="6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Ευχαριστώ </a:t>
            </a:r>
            <a:endParaRPr lang="en-US" sz="6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97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70277" y="-378064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Mo</a:t>
            </a:r>
            <a:r>
              <a:rPr lang="el-GR" dirty="0" smtClean="0">
                <a:solidFill>
                  <a:schemeClr val="bg1"/>
                </a:solidFill>
              </a:rPr>
              <a:t>ντελα λειτουργικής οργάνωσης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64" y="1085174"/>
            <a:ext cx="9274825" cy="5266214"/>
          </a:xfrm>
        </p:spPr>
      </p:pic>
      <p:sp>
        <p:nvSpPr>
          <p:cNvPr id="5" name="Ορθογώνιο 4"/>
          <p:cNvSpPr/>
          <p:nvPr/>
        </p:nvSpPr>
        <p:spPr>
          <a:xfrm>
            <a:off x="1190664" y="878662"/>
            <a:ext cx="9538295" cy="2659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4664412" y="1144568"/>
            <a:ext cx="2590800" cy="5069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7255212" y="1144568"/>
            <a:ext cx="2590800" cy="5069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4541520" y="2788920"/>
            <a:ext cx="274320" cy="655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4527252" y="4867612"/>
            <a:ext cx="274320" cy="655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6991742" y="2788920"/>
            <a:ext cx="274320" cy="655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6991742" y="4867612"/>
            <a:ext cx="274320" cy="655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1496291" y="1282243"/>
            <a:ext cx="3157271" cy="5069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1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29100" y="2249176"/>
            <a:ext cx="3124199" cy="268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9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bg1"/>
                </a:solidFill>
              </a:rPr>
              <a:t>Προς ένα </a:t>
            </a:r>
            <a:r>
              <a:rPr lang="el-GR" dirty="0" err="1" smtClean="0">
                <a:solidFill>
                  <a:schemeClr val="bg1"/>
                </a:solidFill>
              </a:rPr>
              <a:t>οδο-τοπικο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μοντελο</a:t>
            </a: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Hodos</a:t>
            </a:r>
            <a:r>
              <a:rPr lang="en-US" dirty="0" smtClean="0">
                <a:solidFill>
                  <a:schemeClr val="bg1"/>
                </a:solidFill>
              </a:rPr>
              <a:t> (from </a:t>
            </a:r>
            <a:r>
              <a:rPr lang="en-US" dirty="0" err="1" smtClean="0">
                <a:solidFill>
                  <a:schemeClr val="bg1"/>
                </a:solidFill>
              </a:rPr>
              <a:t>greek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word </a:t>
            </a:r>
            <a:r>
              <a:rPr lang="el-GR" dirty="0" smtClean="0">
                <a:solidFill>
                  <a:schemeClr val="bg1"/>
                </a:solidFill>
              </a:rPr>
              <a:t>‘</a:t>
            </a:r>
            <a:r>
              <a:rPr lang="el-GR" dirty="0" err="1" smtClean="0">
                <a:solidFill>
                  <a:schemeClr val="bg1"/>
                </a:solidFill>
              </a:rPr>
              <a:t>οδος</a:t>
            </a:r>
            <a:r>
              <a:rPr lang="el-GR" dirty="0" smtClean="0">
                <a:solidFill>
                  <a:schemeClr val="bg1"/>
                </a:solidFill>
              </a:rPr>
              <a:t>’)</a:t>
            </a:r>
            <a:r>
              <a:rPr lang="en-US" dirty="0" smtClean="0">
                <a:solidFill>
                  <a:schemeClr val="bg1"/>
                </a:solidFill>
              </a:rPr>
              <a:t>= pathway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Topos</a:t>
            </a:r>
            <a:r>
              <a:rPr lang="en-US" dirty="0" smtClean="0">
                <a:solidFill>
                  <a:schemeClr val="bg1"/>
                </a:solidFill>
              </a:rPr>
              <a:t> (from </a:t>
            </a:r>
            <a:r>
              <a:rPr lang="en-US" dirty="0" err="1" smtClean="0">
                <a:solidFill>
                  <a:schemeClr val="bg1"/>
                </a:solidFill>
              </a:rPr>
              <a:t>greek</a:t>
            </a:r>
            <a:r>
              <a:rPr lang="en-US" dirty="0" smtClean="0">
                <a:solidFill>
                  <a:schemeClr val="bg1"/>
                </a:solidFill>
              </a:rPr>
              <a:t> word</a:t>
            </a:r>
            <a:r>
              <a:rPr lang="el-GR" dirty="0" smtClean="0">
                <a:solidFill>
                  <a:schemeClr val="bg1"/>
                </a:solidFill>
              </a:rPr>
              <a:t> ‘</a:t>
            </a:r>
            <a:r>
              <a:rPr lang="el-GR" dirty="0" err="1" smtClean="0">
                <a:solidFill>
                  <a:schemeClr val="bg1"/>
                </a:solidFill>
              </a:rPr>
              <a:t>τοπος</a:t>
            </a:r>
            <a:r>
              <a:rPr lang="el-GR" dirty="0" smtClean="0">
                <a:solidFill>
                  <a:schemeClr val="bg1"/>
                </a:solidFill>
              </a:rPr>
              <a:t>’)=</a:t>
            </a:r>
            <a:r>
              <a:rPr lang="en-US" dirty="0" smtClean="0">
                <a:solidFill>
                  <a:schemeClr val="bg1"/>
                </a:solidFill>
              </a:rPr>
              <a:t> place 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l-GR" dirty="0" smtClean="0">
                <a:solidFill>
                  <a:schemeClr val="bg1"/>
                </a:solidFill>
              </a:rPr>
              <a:t>Περιλαμβάνει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υπερ-συνδεσιμοτητα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λευκης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ουσιας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υ</a:t>
            </a:r>
            <a:r>
              <a:rPr lang="el-GR" dirty="0" err="1" smtClean="0">
                <a:solidFill>
                  <a:schemeClr val="bg1"/>
                </a:solidFill>
              </a:rPr>
              <a:t>περ-λειτουργια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επιφανειας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l-GR" dirty="0" smtClean="0">
                <a:solidFill>
                  <a:schemeClr val="bg1"/>
                </a:solidFill>
              </a:rPr>
              <a:t>ή συνδυασμό και των δυο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369" y="2079052"/>
            <a:ext cx="4386330" cy="340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8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751114" y="250666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6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Φαιά ουσία </a:t>
            </a:r>
            <a:r>
              <a:rPr lang="en-US" sz="6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sz="6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83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671945" y="85363"/>
            <a:ext cx="10515600" cy="864664"/>
          </a:xfrm>
        </p:spPr>
        <p:txBody>
          <a:bodyPr>
            <a:noAutofit/>
          </a:bodyPr>
          <a:lstStyle/>
          <a:p>
            <a:pPr algn="ctr"/>
            <a:r>
              <a:rPr lang="el-GR" sz="6000" dirty="0" err="1" smtClean="0">
                <a:solidFill>
                  <a:schemeClr val="bg1"/>
                </a:solidFill>
              </a:rPr>
              <a:t>Μετωπιαιος</a:t>
            </a:r>
            <a:r>
              <a:rPr lang="el-GR" sz="6000" dirty="0" smtClean="0">
                <a:solidFill>
                  <a:schemeClr val="bg1"/>
                </a:solidFill>
              </a:rPr>
              <a:t> </a:t>
            </a:r>
            <a:r>
              <a:rPr lang="el-GR" sz="6000" dirty="0" err="1" smtClean="0">
                <a:solidFill>
                  <a:schemeClr val="bg1"/>
                </a:solidFill>
              </a:rPr>
              <a:t>λοβος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45" y="785611"/>
            <a:ext cx="11554691" cy="6072389"/>
          </a:xfrm>
          <a:solidFill>
            <a:srgbClr val="FF0000"/>
          </a:solidFill>
          <a:ln>
            <a:noFill/>
          </a:ln>
        </p:spPr>
      </p:pic>
      <p:sp>
        <p:nvSpPr>
          <p:cNvPr id="3" name="Ελεύθερη σχεδίαση 2"/>
          <p:cNvSpPr/>
          <p:nvPr/>
        </p:nvSpPr>
        <p:spPr>
          <a:xfrm>
            <a:off x="1005774" y="1029987"/>
            <a:ext cx="5778549" cy="4474554"/>
          </a:xfrm>
          <a:custGeom>
            <a:avLst/>
            <a:gdLst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1016000 w 5778549"/>
              <a:gd name="connsiteY87" fmla="*/ 1295400 h 4419600"/>
              <a:gd name="connsiteX88" fmla="*/ 1054100 w 5778549"/>
              <a:gd name="connsiteY88" fmla="*/ 1282700 h 4419600"/>
              <a:gd name="connsiteX89" fmla="*/ 1092200 w 5778549"/>
              <a:gd name="connsiteY89" fmla="*/ 1270000 h 4419600"/>
              <a:gd name="connsiteX90" fmla="*/ 1168400 w 5778549"/>
              <a:gd name="connsiteY90" fmla="*/ 1231900 h 4419600"/>
              <a:gd name="connsiteX91" fmla="*/ 1181100 w 5778549"/>
              <a:gd name="connsiteY91" fmla="*/ 1231900 h 4419600"/>
              <a:gd name="connsiteX92" fmla="*/ 1181100 w 5778549"/>
              <a:gd name="connsiteY92" fmla="*/ 1231900 h 4419600"/>
              <a:gd name="connsiteX93" fmla="*/ 1244600 w 5778549"/>
              <a:gd name="connsiteY93" fmla="*/ 1143000 h 4419600"/>
              <a:gd name="connsiteX94" fmla="*/ 1282700 w 5778549"/>
              <a:gd name="connsiteY94" fmla="*/ 1117600 h 4419600"/>
              <a:gd name="connsiteX95" fmla="*/ 1320800 w 5778549"/>
              <a:gd name="connsiteY95" fmla="*/ 1079500 h 4419600"/>
              <a:gd name="connsiteX96" fmla="*/ 1422400 w 5778549"/>
              <a:gd name="connsiteY96" fmla="*/ 1016000 h 4419600"/>
              <a:gd name="connsiteX97" fmla="*/ 1460500 w 5778549"/>
              <a:gd name="connsiteY97" fmla="*/ 990600 h 4419600"/>
              <a:gd name="connsiteX98" fmla="*/ 1600200 w 5778549"/>
              <a:gd name="connsiteY98" fmla="*/ 952500 h 4419600"/>
              <a:gd name="connsiteX99" fmla="*/ 1752600 w 5778549"/>
              <a:gd name="connsiteY99" fmla="*/ 952500 h 4419600"/>
              <a:gd name="connsiteX100" fmla="*/ 1752600 w 5778549"/>
              <a:gd name="connsiteY100" fmla="*/ 952500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87600 w 5778549"/>
              <a:gd name="connsiteY112" fmla="*/ 444500 h 4419600"/>
              <a:gd name="connsiteX113" fmla="*/ 2463800 w 5778549"/>
              <a:gd name="connsiteY113" fmla="*/ 393700 h 4419600"/>
              <a:gd name="connsiteX114" fmla="*/ 2540000 w 5778549"/>
              <a:gd name="connsiteY114" fmla="*/ 368300 h 4419600"/>
              <a:gd name="connsiteX115" fmla="*/ 2616200 w 5778549"/>
              <a:gd name="connsiteY115" fmla="*/ 330200 h 4419600"/>
              <a:gd name="connsiteX116" fmla="*/ 2717800 w 5778549"/>
              <a:gd name="connsiteY116" fmla="*/ 304800 h 4419600"/>
              <a:gd name="connsiteX117" fmla="*/ 2755900 w 5778549"/>
              <a:gd name="connsiteY117" fmla="*/ 292100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215900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1016000 w 5778549"/>
              <a:gd name="connsiteY87" fmla="*/ 1295400 h 4419600"/>
              <a:gd name="connsiteX88" fmla="*/ 1054100 w 5778549"/>
              <a:gd name="connsiteY88" fmla="*/ 1282700 h 4419600"/>
              <a:gd name="connsiteX89" fmla="*/ 1092200 w 5778549"/>
              <a:gd name="connsiteY89" fmla="*/ 1270000 h 4419600"/>
              <a:gd name="connsiteX90" fmla="*/ 1168400 w 5778549"/>
              <a:gd name="connsiteY90" fmla="*/ 1231900 h 4419600"/>
              <a:gd name="connsiteX91" fmla="*/ 1181100 w 5778549"/>
              <a:gd name="connsiteY91" fmla="*/ 1231900 h 4419600"/>
              <a:gd name="connsiteX92" fmla="*/ 1130300 w 5778549"/>
              <a:gd name="connsiteY92" fmla="*/ 1143000 h 4419600"/>
              <a:gd name="connsiteX93" fmla="*/ 1244600 w 5778549"/>
              <a:gd name="connsiteY93" fmla="*/ 1143000 h 4419600"/>
              <a:gd name="connsiteX94" fmla="*/ 1282700 w 5778549"/>
              <a:gd name="connsiteY94" fmla="*/ 1117600 h 4419600"/>
              <a:gd name="connsiteX95" fmla="*/ 1320800 w 5778549"/>
              <a:gd name="connsiteY95" fmla="*/ 1079500 h 4419600"/>
              <a:gd name="connsiteX96" fmla="*/ 1422400 w 5778549"/>
              <a:gd name="connsiteY96" fmla="*/ 1016000 h 4419600"/>
              <a:gd name="connsiteX97" fmla="*/ 1460500 w 5778549"/>
              <a:gd name="connsiteY97" fmla="*/ 990600 h 4419600"/>
              <a:gd name="connsiteX98" fmla="*/ 1600200 w 5778549"/>
              <a:gd name="connsiteY98" fmla="*/ 952500 h 4419600"/>
              <a:gd name="connsiteX99" fmla="*/ 1752600 w 5778549"/>
              <a:gd name="connsiteY99" fmla="*/ 952500 h 4419600"/>
              <a:gd name="connsiteX100" fmla="*/ 1752600 w 5778549"/>
              <a:gd name="connsiteY100" fmla="*/ 952500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87600 w 5778549"/>
              <a:gd name="connsiteY112" fmla="*/ 444500 h 4419600"/>
              <a:gd name="connsiteX113" fmla="*/ 2463800 w 5778549"/>
              <a:gd name="connsiteY113" fmla="*/ 393700 h 4419600"/>
              <a:gd name="connsiteX114" fmla="*/ 2540000 w 5778549"/>
              <a:gd name="connsiteY114" fmla="*/ 368300 h 4419600"/>
              <a:gd name="connsiteX115" fmla="*/ 2616200 w 5778549"/>
              <a:gd name="connsiteY115" fmla="*/ 330200 h 4419600"/>
              <a:gd name="connsiteX116" fmla="*/ 2717800 w 5778549"/>
              <a:gd name="connsiteY116" fmla="*/ 304800 h 4419600"/>
              <a:gd name="connsiteX117" fmla="*/ 2755900 w 5778549"/>
              <a:gd name="connsiteY117" fmla="*/ 292100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215900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1016000 w 5778549"/>
              <a:gd name="connsiteY87" fmla="*/ 1295400 h 4419600"/>
              <a:gd name="connsiteX88" fmla="*/ 1054100 w 5778549"/>
              <a:gd name="connsiteY88" fmla="*/ 1282700 h 4419600"/>
              <a:gd name="connsiteX89" fmla="*/ 1066800 w 5778549"/>
              <a:gd name="connsiteY89" fmla="*/ 1206500 h 4419600"/>
              <a:gd name="connsiteX90" fmla="*/ 1168400 w 5778549"/>
              <a:gd name="connsiteY90" fmla="*/ 1231900 h 4419600"/>
              <a:gd name="connsiteX91" fmla="*/ 1181100 w 5778549"/>
              <a:gd name="connsiteY91" fmla="*/ 1231900 h 4419600"/>
              <a:gd name="connsiteX92" fmla="*/ 1130300 w 5778549"/>
              <a:gd name="connsiteY92" fmla="*/ 1143000 h 4419600"/>
              <a:gd name="connsiteX93" fmla="*/ 1244600 w 5778549"/>
              <a:gd name="connsiteY93" fmla="*/ 1143000 h 4419600"/>
              <a:gd name="connsiteX94" fmla="*/ 1282700 w 5778549"/>
              <a:gd name="connsiteY94" fmla="*/ 1117600 h 4419600"/>
              <a:gd name="connsiteX95" fmla="*/ 1320800 w 5778549"/>
              <a:gd name="connsiteY95" fmla="*/ 1079500 h 4419600"/>
              <a:gd name="connsiteX96" fmla="*/ 1422400 w 5778549"/>
              <a:gd name="connsiteY96" fmla="*/ 1016000 h 4419600"/>
              <a:gd name="connsiteX97" fmla="*/ 1460500 w 5778549"/>
              <a:gd name="connsiteY97" fmla="*/ 990600 h 4419600"/>
              <a:gd name="connsiteX98" fmla="*/ 1600200 w 5778549"/>
              <a:gd name="connsiteY98" fmla="*/ 952500 h 4419600"/>
              <a:gd name="connsiteX99" fmla="*/ 1752600 w 5778549"/>
              <a:gd name="connsiteY99" fmla="*/ 952500 h 4419600"/>
              <a:gd name="connsiteX100" fmla="*/ 1752600 w 5778549"/>
              <a:gd name="connsiteY100" fmla="*/ 952500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87600 w 5778549"/>
              <a:gd name="connsiteY112" fmla="*/ 444500 h 4419600"/>
              <a:gd name="connsiteX113" fmla="*/ 2463800 w 5778549"/>
              <a:gd name="connsiteY113" fmla="*/ 393700 h 4419600"/>
              <a:gd name="connsiteX114" fmla="*/ 2540000 w 5778549"/>
              <a:gd name="connsiteY114" fmla="*/ 368300 h 4419600"/>
              <a:gd name="connsiteX115" fmla="*/ 2616200 w 5778549"/>
              <a:gd name="connsiteY115" fmla="*/ 330200 h 4419600"/>
              <a:gd name="connsiteX116" fmla="*/ 2717800 w 5778549"/>
              <a:gd name="connsiteY116" fmla="*/ 304800 h 4419600"/>
              <a:gd name="connsiteX117" fmla="*/ 2755900 w 5778549"/>
              <a:gd name="connsiteY117" fmla="*/ 292100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215900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1016000 w 5778549"/>
              <a:gd name="connsiteY87" fmla="*/ 12954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68400 w 5778549"/>
              <a:gd name="connsiteY90" fmla="*/ 1231900 h 4419600"/>
              <a:gd name="connsiteX91" fmla="*/ 1181100 w 5778549"/>
              <a:gd name="connsiteY91" fmla="*/ 1231900 h 4419600"/>
              <a:gd name="connsiteX92" fmla="*/ 1130300 w 5778549"/>
              <a:gd name="connsiteY92" fmla="*/ 1143000 h 4419600"/>
              <a:gd name="connsiteX93" fmla="*/ 1244600 w 5778549"/>
              <a:gd name="connsiteY93" fmla="*/ 1143000 h 4419600"/>
              <a:gd name="connsiteX94" fmla="*/ 1282700 w 5778549"/>
              <a:gd name="connsiteY94" fmla="*/ 1117600 h 4419600"/>
              <a:gd name="connsiteX95" fmla="*/ 1320800 w 5778549"/>
              <a:gd name="connsiteY95" fmla="*/ 1079500 h 4419600"/>
              <a:gd name="connsiteX96" fmla="*/ 1422400 w 5778549"/>
              <a:gd name="connsiteY96" fmla="*/ 1016000 h 4419600"/>
              <a:gd name="connsiteX97" fmla="*/ 1460500 w 5778549"/>
              <a:gd name="connsiteY97" fmla="*/ 990600 h 4419600"/>
              <a:gd name="connsiteX98" fmla="*/ 1600200 w 5778549"/>
              <a:gd name="connsiteY98" fmla="*/ 952500 h 4419600"/>
              <a:gd name="connsiteX99" fmla="*/ 1752600 w 5778549"/>
              <a:gd name="connsiteY99" fmla="*/ 952500 h 4419600"/>
              <a:gd name="connsiteX100" fmla="*/ 1752600 w 5778549"/>
              <a:gd name="connsiteY100" fmla="*/ 952500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87600 w 5778549"/>
              <a:gd name="connsiteY112" fmla="*/ 444500 h 4419600"/>
              <a:gd name="connsiteX113" fmla="*/ 2463800 w 5778549"/>
              <a:gd name="connsiteY113" fmla="*/ 393700 h 4419600"/>
              <a:gd name="connsiteX114" fmla="*/ 2540000 w 5778549"/>
              <a:gd name="connsiteY114" fmla="*/ 368300 h 4419600"/>
              <a:gd name="connsiteX115" fmla="*/ 2616200 w 5778549"/>
              <a:gd name="connsiteY115" fmla="*/ 330200 h 4419600"/>
              <a:gd name="connsiteX116" fmla="*/ 2717800 w 5778549"/>
              <a:gd name="connsiteY116" fmla="*/ 304800 h 4419600"/>
              <a:gd name="connsiteX117" fmla="*/ 2755900 w 5778549"/>
              <a:gd name="connsiteY117" fmla="*/ 292100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215900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68400 w 5778549"/>
              <a:gd name="connsiteY90" fmla="*/ 1231900 h 4419600"/>
              <a:gd name="connsiteX91" fmla="*/ 1181100 w 5778549"/>
              <a:gd name="connsiteY91" fmla="*/ 1231900 h 4419600"/>
              <a:gd name="connsiteX92" fmla="*/ 1130300 w 5778549"/>
              <a:gd name="connsiteY92" fmla="*/ 1143000 h 4419600"/>
              <a:gd name="connsiteX93" fmla="*/ 1244600 w 5778549"/>
              <a:gd name="connsiteY93" fmla="*/ 1143000 h 4419600"/>
              <a:gd name="connsiteX94" fmla="*/ 1282700 w 5778549"/>
              <a:gd name="connsiteY94" fmla="*/ 1117600 h 4419600"/>
              <a:gd name="connsiteX95" fmla="*/ 1320800 w 5778549"/>
              <a:gd name="connsiteY95" fmla="*/ 1079500 h 4419600"/>
              <a:gd name="connsiteX96" fmla="*/ 1422400 w 5778549"/>
              <a:gd name="connsiteY96" fmla="*/ 1016000 h 4419600"/>
              <a:gd name="connsiteX97" fmla="*/ 1460500 w 5778549"/>
              <a:gd name="connsiteY97" fmla="*/ 990600 h 4419600"/>
              <a:gd name="connsiteX98" fmla="*/ 1600200 w 5778549"/>
              <a:gd name="connsiteY98" fmla="*/ 952500 h 4419600"/>
              <a:gd name="connsiteX99" fmla="*/ 1752600 w 5778549"/>
              <a:gd name="connsiteY99" fmla="*/ 952500 h 4419600"/>
              <a:gd name="connsiteX100" fmla="*/ 1752600 w 5778549"/>
              <a:gd name="connsiteY100" fmla="*/ 952500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87600 w 5778549"/>
              <a:gd name="connsiteY112" fmla="*/ 444500 h 4419600"/>
              <a:gd name="connsiteX113" fmla="*/ 2463800 w 5778549"/>
              <a:gd name="connsiteY113" fmla="*/ 393700 h 4419600"/>
              <a:gd name="connsiteX114" fmla="*/ 2540000 w 5778549"/>
              <a:gd name="connsiteY114" fmla="*/ 368300 h 4419600"/>
              <a:gd name="connsiteX115" fmla="*/ 2616200 w 5778549"/>
              <a:gd name="connsiteY115" fmla="*/ 330200 h 4419600"/>
              <a:gd name="connsiteX116" fmla="*/ 2717800 w 5778549"/>
              <a:gd name="connsiteY116" fmla="*/ 304800 h 4419600"/>
              <a:gd name="connsiteX117" fmla="*/ 2755900 w 5778549"/>
              <a:gd name="connsiteY117" fmla="*/ 292100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215900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68400 w 5778549"/>
              <a:gd name="connsiteY90" fmla="*/ 1231900 h 4419600"/>
              <a:gd name="connsiteX91" fmla="*/ 1181100 w 5778549"/>
              <a:gd name="connsiteY91" fmla="*/ 1130300 h 4419600"/>
              <a:gd name="connsiteX92" fmla="*/ 1130300 w 5778549"/>
              <a:gd name="connsiteY92" fmla="*/ 1143000 h 4419600"/>
              <a:gd name="connsiteX93" fmla="*/ 1244600 w 5778549"/>
              <a:gd name="connsiteY93" fmla="*/ 1143000 h 4419600"/>
              <a:gd name="connsiteX94" fmla="*/ 1282700 w 5778549"/>
              <a:gd name="connsiteY94" fmla="*/ 1117600 h 4419600"/>
              <a:gd name="connsiteX95" fmla="*/ 1320800 w 5778549"/>
              <a:gd name="connsiteY95" fmla="*/ 1079500 h 4419600"/>
              <a:gd name="connsiteX96" fmla="*/ 1422400 w 5778549"/>
              <a:gd name="connsiteY96" fmla="*/ 1016000 h 4419600"/>
              <a:gd name="connsiteX97" fmla="*/ 1460500 w 5778549"/>
              <a:gd name="connsiteY97" fmla="*/ 990600 h 4419600"/>
              <a:gd name="connsiteX98" fmla="*/ 1600200 w 5778549"/>
              <a:gd name="connsiteY98" fmla="*/ 952500 h 4419600"/>
              <a:gd name="connsiteX99" fmla="*/ 1752600 w 5778549"/>
              <a:gd name="connsiteY99" fmla="*/ 952500 h 4419600"/>
              <a:gd name="connsiteX100" fmla="*/ 1752600 w 5778549"/>
              <a:gd name="connsiteY100" fmla="*/ 952500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87600 w 5778549"/>
              <a:gd name="connsiteY112" fmla="*/ 444500 h 4419600"/>
              <a:gd name="connsiteX113" fmla="*/ 2463800 w 5778549"/>
              <a:gd name="connsiteY113" fmla="*/ 393700 h 4419600"/>
              <a:gd name="connsiteX114" fmla="*/ 2540000 w 5778549"/>
              <a:gd name="connsiteY114" fmla="*/ 368300 h 4419600"/>
              <a:gd name="connsiteX115" fmla="*/ 2616200 w 5778549"/>
              <a:gd name="connsiteY115" fmla="*/ 330200 h 4419600"/>
              <a:gd name="connsiteX116" fmla="*/ 2717800 w 5778549"/>
              <a:gd name="connsiteY116" fmla="*/ 304800 h 4419600"/>
              <a:gd name="connsiteX117" fmla="*/ 2755900 w 5778549"/>
              <a:gd name="connsiteY117" fmla="*/ 292100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215900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68400 w 5778549"/>
              <a:gd name="connsiteY90" fmla="*/ 1231900 h 4419600"/>
              <a:gd name="connsiteX91" fmla="*/ 1181100 w 5778549"/>
              <a:gd name="connsiteY91" fmla="*/ 1130300 h 4419600"/>
              <a:gd name="connsiteX92" fmla="*/ 1130300 w 5778549"/>
              <a:gd name="connsiteY92" fmla="*/ 1143000 h 4419600"/>
              <a:gd name="connsiteX93" fmla="*/ 1244600 w 5778549"/>
              <a:gd name="connsiteY93" fmla="*/ 1143000 h 4419600"/>
              <a:gd name="connsiteX94" fmla="*/ 1282700 w 5778549"/>
              <a:gd name="connsiteY94" fmla="*/ 1117600 h 4419600"/>
              <a:gd name="connsiteX95" fmla="*/ 1320800 w 5778549"/>
              <a:gd name="connsiteY95" fmla="*/ 1079500 h 4419600"/>
              <a:gd name="connsiteX96" fmla="*/ 1422400 w 5778549"/>
              <a:gd name="connsiteY96" fmla="*/ 1016000 h 4419600"/>
              <a:gd name="connsiteX97" fmla="*/ 1431472 w 5778549"/>
              <a:gd name="connsiteY97" fmla="*/ 918028 h 4419600"/>
              <a:gd name="connsiteX98" fmla="*/ 1600200 w 5778549"/>
              <a:gd name="connsiteY98" fmla="*/ 952500 h 4419600"/>
              <a:gd name="connsiteX99" fmla="*/ 1752600 w 5778549"/>
              <a:gd name="connsiteY99" fmla="*/ 952500 h 4419600"/>
              <a:gd name="connsiteX100" fmla="*/ 1752600 w 5778549"/>
              <a:gd name="connsiteY100" fmla="*/ 952500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87600 w 5778549"/>
              <a:gd name="connsiteY112" fmla="*/ 444500 h 4419600"/>
              <a:gd name="connsiteX113" fmla="*/ 2463800 w 5778549"/>
              <a:gd name="connsiteY113" fmla="*/ 393700 h 4419600"/>
              <a:gd name="connsiteX114" fmla="*/ 2540000 w 5778549"/>
              <a:gd name="connsiteY114" fmla="*/ 368300 h 4419600"/>
              <a:gd name="connsiteX115" fmla="*/ 2616200 w 5778549"/>
              <a:gd name="connsiteY115" fmla="*/ 330200 h 4419600"/>
              <a:gd name="connsiteX116" fmla="*/ 2717800 w 5778549"/>
              <a:gd name="connsiteY116" fmla="*/ 304800 h 4419600"/>
              <a:gd name="connsiteX117" fmla="*/ 2755900 w 5778549"/>
              <a:gd name="connsiteY117" fmla="*/ 292100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215900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68400 w 5778549"/>
              <a:gd name="connsiteY90" fmla="*/ 1231900 h 4419600"/>
              <a:gd name="connsiteX91" fmla="*/ 1181100 w 5778549"/>
              <a:gd name="connsiteY91" fmla="*/ 1130300 h 4419600"/>
              <a:gd name="connsiteX92" fmla="*/ 1130300 w 5778549"/>
              <a:gd name="connsiteY92" fmla="*/ 1143000 h 4419600"/>
              <a:gd name="connsiteX93" fmla="*/ 1244600 w 5778549"/>
              <a:gd name="connsiteY93" fmla="*/ 1143000 h 4419600"/>
              <a:gd name="connsiteX94" fmla="*/ 1282700 w 5778549"/>
              <a:gd name="connsiteY94" fmla="*/ 1117600 h 4419600"/>
              <a:gd name="connsiteX95" fmla="*/ 1320800 w 5778549"/>
              <a:gd name="connsiteY95" fmla="*/ 1079500 h 4419600"/>
              <a:gd name="connsiteX96" fmla="*/ 1422400 w 5778549"/>
              <a:gd name="connsiteY96" fmla="*/ 1016000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752600 w 5778549"/>
              <a:gd name="connsiteY99" fmla="*/ 952500 h 4419600"/>
              <a:gd name="connsiteX100" fmla="*/ 1752600 w 5778549"/>
              <a:gd name="connsiteY100" fmla="*/ 952500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87600 w 5778549"/>
              <a:gd name="connsiteY112" fmla="*/ 444500 h 4419600"/>
              <a:gd name="connsiteX113" fmla="*/ 2463800 w 5778549"/>
              <a:gd name="connsiteY113" fmla="*/ 393700 h 4419600"/>
              <a:gd name="connsiteX114" fmla="*/ 2540000 w 5778549"/>
              <a:gd name="connsiteY114" fmla="*/ 368300 h 4419600"/>
              <a:gd name="connsiteX115" fmla="*/ 2616200 w 5778549"/>
              <a:gd name="connsiteY115" fmla="*/ 330200 h 4419600"/>
              <a:gd name="connsiteX116" fmla="*/ 2717800 w 5778549"/>
              <a:gd name="connsiteY116" fmla="*/ 304800 h 4419600"/>
              <a:gd name="connsiteX117" fmla="*/ 2755900 w 5778549"/>
              <a:gd name="connsiteY117" fmla="*/ 292100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215900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68400 w 5778549"/>
              <a:gd name="connsiteY90" fmla="*/ 1231900 h 4419600"/>
              <a:gd name="connsiteX91" fmla="*/ 1181100 w 5778549"/>
              <a:gd name="connsiteY91" fmla="*/ 1130300 h 4419600"/>
              <a:gd name="connsiteX92" fmla="*/ 1130300 w 5778549"/>
              <a:gd name="connsiteY92" fmla="*/ 1143000 h 4419600"/>
              <a:gd name="connsiteX93" fmla="*/ 1244600 w 5778549"/>
              <a:gd name="connsiteY93" fmla="*/ 1143000 h 4419600"/>
              <a:gd name="connsiteX94" fmla="*/ 1282700 w 5778549"/>
              <a:gd name="connsiteY94" fmla="*/ 1117600 h 4419600"/>
              <a:gd name="connsiteX95" fmla="*/ 1320800 w 5778549"/>
              <a:gd name="connsiteY95" fmla="*/ 1079500 h 4419600"/>
              <a:gd name="connsiteX96" fmla="*/ 1422400 w 5778549"/>
              <a:gd name="connsiteY96" fmla="*/ 1016000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752600 w 5778549"/>
              <a:gd name="connsiteY99" fmla="*/ 952500 h 4419600"/>
              <a:gd name="connsiteX100" fmla="*/ 1738086 w 5778549"/>
              <a:gd name="connsiteY100" fmla="*/ 879928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87600 w 5778549"/>
              <a:gd name="connsiteY112" fmla="*/ 444500 h 4419600"/>
              <a:gd name="connsiteX113" fmla="*/ 2463800 w 5778549"/>
              <a:gd name="connsiteY113" fmla="*/ 393700 h 4419600"/>
              <a:gd name="connsiteX114" fmla="*/ 2540000 w 5778549"/>
              <a:gd name="connsiteY114" fmla="*/ 368300 h 4419600"/>
              <a:gd name="connsiteX115" fmla="*/ 2616200 w 5778549"/>
              <a:gd name="connsiteY115" fmla="*/ 330200 h 4419600"/>
              <a:gd name="connsiteX116" fmla="*/ 2717800 w 5778549"/>
              <a:gd name="connsiteY116" fmla="*/ 304800 h 4419600"/>
              <a:gd name="connsiteX117" fmla="*/ 2755900 w 5778549"/>
              <a:gd name="connsiteY117" fmla="*/ 292100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215900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68400 w 5778549"/>
              <a:gd name="connsiteY90" fmla="*/ 1231900 h 4419600"/>
              <a:gd name="connsiteX91" fmla="*/ 1181100 w 5778549"/>
              <a:gd name="connsiteY91" fmla="*/ 1130300 h 4419600"/>
              <a:gd name="connsiteX92" fmla="*/ 1130300 w 5778549"/>
              <a:gd name="connsiteY92" fmla="*/ 1143000 h 4419600"/>
              <a:gd name="connsiteX93" fmla="*/ 1244600 w 5778549"/>
              <a:gd name="connsiteY93" fmla="*/ 1143000 h 4419600"/>
              <a:gd name="connsiteX94" fmla="*/ 1282700 w 5778549"/>
              <a:gd name="connsiteY94" fmla="*/ 1117600 h 4419600"/>
              <a:gd name="connsiteX95" fmla="*/ 1320800 w 5778549"/>
              <a:gd name="connsiteY95" fmla="*/ 1079500 h 4419600"/>
              <a:gd name="connsiteX96" fmla="*/ 1422400 w 5778549"/>
              <a:gd name="connsiteY96" fmla="*/ 1016000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752600 w 5778549"/>
              <a:gd name="connsiteY99" fmla="*/ 952500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87600 w 5778549"/>
              <a:gd name="connsiteY112" fmla="*/ 444500 h 4419600"/>
              <a:gd name="connsiteX113" fmla="*/ 2463800 w 5778549"/>
              <a:gd name="connsiteY113" fmla="*/ 393700 h 4419600"/>
              <a:gd name="connsiteX114" fmla="*/ 2540000 w 5778549"/>
              <a:gd name="connsiteY114" fmla="*/ 368300 h 4419600"/>
              <a:gd name="connsiteX115" fmla="*/ 2616200 w 5778549"/>
              <a:gd name="connsiteY115" fmla="*/ 330200 h 4419600"/>
              <a:gd name="connsiteX116" fmla="*/ 2717800 w 5778549"/>
              <a:gd name="connsiteY116" fmla="*/ 304800 h 4419600"/>
              <a:gd name="connsiteX117" fmla="*/ 2755900 w 5778549"/>
              <a:gd name="connsiteY117" fmla="*/ 292100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215900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68400 w 5778549"/>
              <a:gd name="connsiteY90" fmla="*/ 1231900 h 4419600"/>
              <a:gd name="connsiteX91" fmla="*/ 1181100 w 5778549"/>
              <a:gd name="connsiteY91" fmla="*/ 1130300 h 4419600"/>
              <a:gd name="connsiteX92" fmla="*/ 1130300 w 5778549"/>
              <a:gd name="connsiteY92" fmla="*/ 1143000 h 4419600"/>
              <a:gd name="connsiteX93" fmla="*/ 1244600 w 5778549"/>
              <a:gd name="connsiteY93" fmla="*/ 1143000 h 4419600"/>
              <a:gd name="connsiteX94" fmla="*/ 1282700 w 5778549"/>
              <a:gd name="connsiteY94" fmla="*/ 1117600 h 4419600"/>
              <a:gd name="connsiteX95" fmla="*/ 1320800 w 5778549"/>
              <a:gd name="connsiteY95" fmla="*/ 1079500 h 4419600"/>
              <a:gd name="connsiteX96" fmla="*/ 1422400 w 5778549"/>
              <a:gd name="connsiteY96" fmla="*/ 1016000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87600 w 5778549"/>
              <a:gd name="connsiteY112" fmla="*/ 444500 h 4419600"/>
              <a:gd name="connsiteX113" fmla="*/ 2463800 w 5778549"/>
              <a:gd name="connsiteY113" fmla="*/ 393700 h 4419600"/>
              <a:gd name="connsiteX114" fmla="*/ 2540000 w 5778549"/>
              <a:gd name="connsiteY114" fmla="*/ 368300 h 4419600"/>
              <a:gd name="connsiteX115" fmla="*/ 2616200 w 5778549"/>
              <a:gd name="connsiteY115" fmla="*/ 330200 h 4419600"/>
              <a:gd name="connsiteX116" fmla="*/ 2717800 w 5778549"/>
              <a:gd name="connsiteY116" fmla="*/ 304800 h 4419600"/>
              <a:gd name="connsiteX117" fmla="*/ 2755900 w 5778549"/>
              <a:gd name="connsiteY117" fmla="*/ 292100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215900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68400 w 5778549"/>
              <a:gd name="connsiteY90" fmla="*/ 1231900 h 4419600"/>
              <a:gd name="connsiteX91" fmla="*/ 1181100 w 5778549"/>
              <a:gd name="connsiteY91" fmla="*/ 1130300 h 4419600"/>
              <a:gd name="connsiteX92" fmla="*/ 1130300 w 5778549"/>
              <a:gd name="connsiteY92" fmla="*/ 1143000 h 4419600"/>
              <a:gd name="connsiteX93" fmla="*/ 1244600 w 5778549"/>
              <a:gd name="connsiteY93" fmla="*/ 1143000 h 4419600"/>
              <a:gd name="connsiteX94" fmla="*/ 1282700 w 5778549"/>
              <a:gd name="connsiteY94" fmla="*/ 1117600 h 4419600"/>
              <a:gd name="connsiteX95" fmla="*/ 1320800 w 5778549"/>
              <a:gd name="connsiteY95" fmla="*/ 1079500 h 4419600"/>
              <a:gd name="connsiteX96" fmla="*/ 1335314 w 5778549"/>
              <a:gd name="connsiteY96" fmla="*/ 1016000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87600 w 5778549"/>
              <a:gd name="connsiteY112" fmla="*/ 444500 h 4419600"/>
              <a:gd name="connsiteX113" fmla="*/ 2463800 w 5778549"/>
              <a:gd name="connsiteY113" fmla="*/ 393700 h 4419600"/>
              <a:gd name="connsiteX114" fmla="*/ 2540000 w 5778549"/>
              <a:gd name="connsiteY114" fmla="*/ 368300 h 4419600"/>
              <a:gd name="connsiteX115" fmla="*/ 2616200 w 5778549"/>
              <a:gd name="connsiteY115" fmla="*/ 330200 h 4419600"/>
              <a:gd name="connsiteX116" fmla="*/ 2717800 w 5778549"/>
              <a:gd name="connsiteY116" fmla="*/ 304800 h 4419600"/>
              <a:gd name="connsiteX117" fmla="*/ 2755900 w 5778549"/>
              <a:gd name="connsiteY117" fmla="*/ 292100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215900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68400 w 5778549"/>
              <a:gd name="connsiteY90" fmla="*/ 1231900 h 4419600"/>
              <a:gd name="connsiteX91" fmla="*/ 1181100 w 5778549"/>
              <a:gd name="connsiteY91" fmla="*/ 1130300 h 4419600"/>
              <a:gd name="connsiteX92" fmla="*/ 1130300 w 5778549"/>
              <a:gd name="connsiteY92" fmla="*/ 1143000 h 4419600"/>
              <a:gd name="connsiteX93" fmla="*/ 1244600 w 5778549"/>
              <a:gd name="connsiteY93" fmla="*/ 1143000 h 4419600"/>
              <a:gd name="connsiteX94" fmla="*/ 1282700 w 5778549"/>
              <a:gd name="connsiteY94" fmla="*/ 1117600 h 4419600"/>
              <a:gd name="connsiteX95" fmla="*/ 1277258 w 5778549"/>
              <a:gd name="connsiteY95" fmla="*/ 1035957 h 4419600"/>
              <a:gd name="connsiteX96" fmla="*/ 1335314 w 5778549"/>
              <a:gd name="connsiteY96" fmla="*/ 1016000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87600 w 5778549"/>
              <a:gd name="connsiteY112" fmla="*/ 444500 h 4419600"/>
              <a:gd name="connsiteX113" fmla="*/ 2463800 w 5778549"/>
              <a:gd name="connsiteY113" fmla="*/ 393700 h 4419600"/>
              <a:gd name="connsiteX114" fmla="*/ 2540000 w 5778549"/>
              <a:gd name="connsiteY114" fmla="*/ 368300 h 4419600"/>
              <a:gd name="connsiteX115" fmla="*/ 2616200 w 5778549"/>
              <a:gd name="connsiteY115" fmla="*/ 330200 h 4419600"/>
              <a:gd name="connsiteX116" fmla="*/ 2717800 w 5778549"/>
              <a:gd name="connsiteY116" fmla="*/ 304800 h 4419600"/>
              <a:gd name="connsiteX117" fmla="*/ 2755900 w 5778549"/>
              <a:gd name="connsiteY117" fmla="*/ 292100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215900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68400 w 5778549"/>
              <a:gd name="connsiteY90" fmla="*/ 1231900 h 4419600"/>
              <a:gd name="connsiteX91" fmla="*/ 1181100 w 5778549"/>
              <a:gd name="connsiteY91" fmla="*/ 1130300 h 4419600"/>
              <a:gd name="connsiteX92" fmla="*/ 1130300 w 5778549"/>
              <a:gd name="connsiteY92" fmla="*/ 1143000 h 4419600"/>
              <a:gd name="connsiteX93" fmla="*/ 1244600 w 5778549"/>
              <a:gd name="connsiteY93" fmla="*/ 1143000 h 4419600"/>
              <a:gd name="connsiteX94" fmla="*/ 1268186 w 5778549"/>
              <a:gd name="connsiteY94" fmla="*/ 1074057 h 4419600"/>
              <a:gd name="connsiteX95" fmla="*/ 1277258 w 5778549"/>
              <a:gd name="connsiteY95" fmla="*/ 1035957 h 4419600"/>
              <a:gd name="connsiteX96" fmla="*/ 1335314 w 5778549"/>
              <a:gd name="connsiteY96" fmla="*/ 1016000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87600 w 5778549"/>
              <a:gd name="connsiteY112" fmla="*/ 444500 h 4419600"/>
              <a:gd name="connsiteX113" fmla="*/ 2463800 w 5778549"/>
              <a:gd name="connsiteY113" fmla="*/ 393700 h 4419600"/>
              <a:gd name="connsiteX114" fmla="*/ 2540000 w 5778549"/>
              <a:gd name="connsiteY114" fmla="*/ 368300 h 4419600"/>
              <a:gd name="connsiteX115" fmla="*/ 2616200 w 5778549"/>
              <a:gd name="connsiteY115" fmla="*/ 330200 h 4419600"/>
              <a:gd name="connsiteX116" fmla="*/ 2717800 w 5778549"/>
              <a:gd name="connsiteY116" fmla="*/ 304800 h 4419600"/>
              <a:gd name="connsiteX117" fmla="*/ 2755900 w 5778549"/>
              <a:gd name="connsiteY117" fmla="*/ 292100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215900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53885 w 5778549"/>
              <a:gd name="connsiteY90" fmla="*/ 1130300 h 4419600"/>
              <a:gd name="connsiteX91" fmla="*/ 1181100 w 5778549"/>
              <a:gd name="connsiteY91" fmla="*/ 1130300 h 4419600"/>
              <a:gd name="connsiteX92" fmla="*/ 1130300 w 5778549"/>
              <a:gd name="connsiteY92" fmla="*/ 1143000 h 4419600"/>
              <a:gd name="connsiteX93" fmla="*/ 1244600 w 5778549"/>
              <a:gd name="connsiteY93" fmla="*/ 1143000 h 4419600"/>
              <a:gd name="connsiteX94" fmla="*/ 1268186 w 5778549"/>
              <a:gd name="connsiteY94" fmla="*/ 1074057 h 4419600"/>
              <a:gd name="connsiteX95" fmla="*/ 1277258 w 5778549"/>
              <a:gd name="connsiteY95" fmla="*/ 1035957 h 4419600"/>
              <a:gd name="connsiteX96" fmla="*/ 1335314 w 5778549"/>
              <a:gd name="connsiteY96" fmla="*/ 1016000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87600 w 5778549"/>
              <a:gd name="connsiteY112" fmla="*/ 444500 h 4419600"/>
              <a:gd name="connsiteX113" fmla="*/ 2463800 w 5778549"/>
              <a:gd name="connsiteY113" fmla="*/ 393700 h 4419600"/>
              <a:gd name="connsiteX114" fmla="*/ 2540000 w 5778549"/>
              <a:gd name="connsiteY114" fmla="*/ 368300 h 4419600"/>
              <a:gd name="connsiteX115" fmla="*/ 2616200 w 5778549"/>
              <a:gd name="connsiteY115" fmla="*/ 330200 h 4419600"/>
              <a:gd name="connsiteX116" fmla="*/ 2717800 w 5778549"/>
              <a:gd name="connsiteY116" fmla="*/ 304800 h 4419600"/>
              <a:gd name="connsiteX117" fmla="*/ 2755900 w 5778549"/>
              <a:gd name="connsiteY117" fmla="*/ 292100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215900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53885 w 5778549"/>
              <a:gd name="connsiteY90" fmla="*/ 1130300 h 4419600"/>
              <a:gd name="connsiteX91" fmla="*/ 1181100 w 5778549"/>
              <a:gd name="connsiteY91" fmla="*/ 1130300 h 4419600"/>
              <a:gd name="connsiteX92" fmla="*/ 1130300 w 5778549"/>
              <a:gd name="connsiteY92" fmla="*/ 1143000 h 4419600"/>
              <a:gd name="connsiteX93" fmla="*/ 1244600 w 5778549"/>
              <a:gd name="connsiteY93" fmla="*/ 1143000 h 4419600"/>
              <a:gd name="connsiteX94" fmla="*/ 1210129 w 5778549"/>
              <a:gd name="connsiteY94" fmla="*/ 1016000 h 4419600"/>
              <a:gd name="connsiteX95" fmla="*/ 1277258 w 5778549"/>
              <a:gd name="connsiteY95" fmla="*/ 1035957 h 4419600"/>
              <a:gd name="connsiteX96" fmla="*/ 1335314 w 5778549"/>
              <a:gd name="connsiteY96" fmla="*/ 1016000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87600 w 5778549"/>
              <a:gd name="connsiteY112" fmla="*/ 444500 h 4419600"/>
              <a:gd name="connsiteX113" fmla="*/ 2463800 w 5778549"/>
              <a:gd name="connsiteY113" fmla="*/ 393700 h 4419600"/>
              <a:gd name="connsiteX114" fmla="*/ 2540000 w 5778549"/>
              <a:gd name="connsiteY114" fmla="*/ 368300 h 4419600"/>
              <a:gd name="connsiteX115" fmla="*/ 2616200 w 5778549"/>
              <a:gd name="connsiteY115" fmla="*/ 330200 h 4419600"/>
              <a:gd name="connsiteX116" fmla="*/ 2717800 w 5778549"/>
              <a:gd name="connsiteY116" fmla="*/ 304800 h 4419600"/>
              <a:gd name="connsiteX117" fmla="*/ 2755900 w 5778549"/>
              <a:gd name="connsiteY117" fmla="*/ 292100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215900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53885 w 5778549"/>
              <a:gd name="connsiteY90" fmla="*/ 1130300 h 4419600"/>
              <a:gd name="connsiteX91" fmla="*/ 1181100 w 5778549"/>
              <a:gd name="connsiteY91" fmla="*/ 1130300 h 4419600"/>
              <a:gd name="connsiteX92" fmla="*/ 1130300 w 5778549"/>
              <a:gd name="connsiteY92" fmla="*/ 1055914 h 4419600"/>
              <a:gd name="connsiteX93" fmla="*/ 1244600 w 5778549"/>
              <a:gd name="connsiteY93" fmla="*/ 1143000 h 4419600"/>
              <a:gd name="connsiteX94" fmla="*/ 1210129 w 5778549"/>
              <a:gd name="connsiteY94" fmla="*/ 1016000 h 4419600"/>
              <a:gd name="connsiteX95" fmla="*/ 1277258 w 5778549"/>
              <a:gd name="connsiteY95" fmla="*/ 1035957 h 4419600"/>
              <a:gd name="connsiteX96" fmla="*/ 1335314 w 5778549"/>
              <a:gd name="connsiteY96" fmla="*/ 1016000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87600 w 5778549"/>
              <a:gd name="connsiteY112" fmla="*/ 444500 h 4419600"/>
              <a:gd name="connsiteX113" fmla="*/ 2463800 w 5778549"/>
              <a:gd name="connsiteY113" fmla="*/ 393700 h 4419600"/>
              <a:gd name="connsiteX114" fmla="*/ 2540000 w 5778549"/>
              <a:gd name="connsiteY114" fmla="*/ 368300 h 4419600"/>
              <a:gd name="connsiteX115" fmla="*/ 2616200 w 5778549"/>
              <a:gd name="connsiteY115" fmla="*/ 330200 h 4419600"/>
              <a:gd name="connsiteX116" fmla="*/ 2717800 w 5778549"/>
              <a:gd name="connsiteY116" fmla="*/ 304800 h 4419600"/>
              <a:gd name="connsiteX117" fmla="*/ 2755900 w 5778549"/>
              <a:gd name="connsiteY117" fmla="*/ 292100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215900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53885 w 5778549"/>
              <a:gd name="connsiteY90" fmla="*/ 1130300 h 4419600"/>
              <a:gd name="connsiteX91" fmla="*/ 1181100 w 5778549"/>
              <a:gd name="connsiteY91" fmla="*/ 1130300 h 4419600"/>
              <a:gd name="connsiteX92" fmla="*/ 1130300 w 5778549"/>
              <a:gd name="connsiteY92" fmla="*/ 1055914 h 4419600"/>
              <a:gd name="connsiteX93" fmla="*/ 1215571 w 5778549"/>
              <a:gd name="connsiteY93" fmla="*/ 1026886 h 4419600"/>
              <a:gd name="connsiteX94" fmla="*/ 1210129 w 5778549"/>
              <a:gd name="connsiteY94" fmla="*/ 1016000 h 4419600"/>
              <a:gd name="connsiteX95" fmla="*/ 1277258 w 5778549"/>
              <a:gd name="connsiteY95" fmla="*/ 1035957 h 4419600"/>
              <a:gd name="connsiteX96" fmla="*/ 1335314 w 5778549"/>
              <a:gd name="connsiteY96" fmla="*/ 1016000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87600 w 5778549"/>
              <a:gd name="connsiteY112" fmla="*/ 444500 h 4419600"/>
              <a:gd name="connsiteX113" fmla="*/ 2463800 w 5778549"/>
              <a:gd name="connsiteY113" fmla="*/ 393700 h 4419600"/>
              <a:gd name="connsiteX114" fmla="*/ 2540000 w 5778549"/>
              <a:gd name="connsiteY114" fmla="*/ 368300 h 4419600"/>
              <a:gd name="connsiteX115" fmla="*/ 2616200 w 5778549"/>
              <a:gd name="connsiteY115" fmla="*/ 330200 h 4419600"/>
              <a:gd name="connsiteX116" fmla="*/ 2717800 w 5778549"/>
              <a:gd name="connsiteY116" fmla="*/ 304800 h 4419600"/>
              <a:gd name="connsiteX117" fmla="*/ 2755900 w 5778549"/>
              <a:gd name="connsiteY117" fmla="*/ 292100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215900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53885 w 5778549"/>
              <a:gd name="connsiteY90" fmla="*/ 1130300 h 4419600"/>
              <a:gd name="connsiteX91" fmla="*/ 1181100 w 5778549"/>
              <a:gd name="connsiteY91" fmla="*/ 1130300 h 4419600"/>
              <a:gd name="connsiteX92" fmla="*/ 1130300 w 5778549"/>
              <a:gd name="connsiteY92" fmla="*/ 1055914 h 4419600"/>
              <a:gd name="connsiteX93" fmla="*/ 1215571 w 5778549"/>
              <a:gd name="connsiteY93" fmla="*/ 1026886 h 4419600"/>
              <a:gd name="connsiteX94" fmla="*/ 1210129 w 5778549"/>
              <a:gd name="connsiteY94" fmla="*/ 1016000 h 4419600"/>
              <a:gd name="connsiteX95" fmla="*/ 1277258 w 5778549"/>
              <a:gd name="connsiteY95" fmla="*/ 1035957 h 4419600"/>
              <a:gd name="connsiteX96" fmla="*/ 1335314 w 5778549"/>
              <a:gd name="connsiteY96" fmla="*/ 957943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87600 w 5778549"/>
              <a:gd name="connsiteY112" fmla="*/ 444500 h 4419600"/>
              <a:gd name="connsiteX113" fmla="*/ 2463800 w 5778549"/>
              <a:gd name="connsiteY113" fmla="*/ 393700 h 4419600"/>
              <a:gd name="connsiteX114" fmla="*/ 2540000 w 5778549"/>
              <a:gd name="connsiteY114" fmla="*/ 368300 h 4419600"/>
              <a:gd name="connsiteX115" fmla="*/ 2616200 w 5778549"/>
              <a:gd name="connsiteY115" fmla="*/ 330200 h 4419600"/>
              <a:gd name="connsiteX116" fmla="*/ 2717800 w 5778549"/>
              <a:gd name="connsiteY116" fmla="*/ 304800 h 4419600"/>
              <a:gd name="connsiteX117" fmla="*/ 2755900 w 5778549"/>
              <a:gd name="connsiteY117" fmla="*/ 292100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215900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53885 w 5778549"/>
              <a:gd name="connsiteY90" fmla="*/ 1130300 h 4419600"/>
              <a:gd name="connsiteX91" fmla="*/ 1181100 w 5778549"/>
              <a:gd name="connsiteY91" fmla="*/ 1130300 h 4419600"/>
              <a:gd name="connsiteX92" fmla="*/ 1130300 w 5778549"/>
              <a:gd name="connsiteY92" fmla="*/ 1055914 h 4419600"/>
              <a:gd name="connsiteX93" fmla="*/ 1215571 w 5778549"/>
              <a:gd name="connsiteY93" fmla="*/ 1026886 h 4419600"/>
              <a:gd name="connsiteX94" fmla="*/ 1210129 w 5778549"/>
              <a:gd name="connsiteY94" fmla="*/ 1016000 h 4419600"/>
              <a:gd name="connsiteX95" fmla="*/ 1277258 w 5778549"/>
              <a:gd name="connsiteY95" fmla="*/ 1035957 h 4419600"/>
              <a:gd name="connsiteX96" fmla="*/ 1335314 w 5778549"/>
              <a:gd name="connsiteY96" fmla="*/ 957943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58571 w 5778549"/>
              <a:gd name="connsiteY112" fmla="*/ 386443 h 4419600"/>
              <a:gd name="connsiteX113" fmla="*/ 2463800 w 5778549"/>
              <a:gd name="connsiteY113" fmla="*/ 393700 h 4419600"/>
              <a:gd name="connsiteX114" fmla="*/ 2540000 w 5778549"/>
              <a:gd name="connsiteY114" fmla="*/ 368300 h 4419600"/>
              <a:gd name="connsiteX115" fmla="*/ 2616200 w 5778549"/>
              <a:gd name="connsiteY115" fmla="*/ 330200 h 4419600"/>
              <a:gd name="connsiteX116" fmla="*/ 2717800 w 5778549"/>
              <a:gd name="connsiteY116" fmla="*/ 304800 h 4419600"/>
              <a:gd name="connsiteX117" fmla="*/ 2755900 w 5778549"/>
              <a:gd name="connsiteY117" fmla="*/ 292100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215900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53885 w 5778549"/>
              <a:gd name="connsiteY90" fmla="*/ 1130300 h 4419600"/>
              <a:gd name="connsiteX91" fmla="*/ 1181100 w 5778549"/>
              <a:gd name="connsiteY91" fmla="*/ 1130300 h 4419600"/>
              <a:gd name="connsiteX92" fmla="*/ 1130300 w 5778549"/>
              <a:gd name="connsiteY92" fmla="*/ 1055914 h 4419600"/>
              <a:gd name="connsiteX93" fmla="*/ 1215571 w 5778549"/>
              <a:gd name="connsiteY93" fmla="*/ 1026886 h 4419600"/>
              <a:gd name="connsiteX94" fmla="*/ 1210129 w 5778549"/>
              <a:gd name="connsiteY94" fmla="*/ 1016000 h 4419600"/>
              <a:gd name="connsiteX95" fmla="*/ 1277258 w 5778549"/>
              <a:gd name="connsiteY95" fmla="*/ 1035957 h 4419600"/>
              <a:gd name="connsiteX96" fmla="*/ 1335314 w 5778549"/>
              <a:gd name="connsiteY96" fmla="*/ 957943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58571 w 5778549"/>
              <a:gd name="connsiteY112" fmla="*/ 386443 h 4419600"/>
              <a:gd name="connsiteX113" fmla="*/ 2463800 w 5778549"/>
              <a:gd name="connsiteY113" fmla="*/ 393700 h 4419600"/>
              <a:gd name="connsiteX114" fmla="*/ 2525485 w 5778549"/>
              <a:gd name="connsiteY114" fmla="*/ 324757 h 4419600"/>
              <a:gd name="connsiteX115" fmla="*/ 2616200 w 5778549"/>
              <a:gd name="connsiteY115" fmla="*/ 330200 h 4419600"/>
              <a:gd name="connsiteX116" fmla="*/ 2717800 w 5778549"/>
              <a:gd name="connsiteY116" fmla="*/ 304800 h 4419600"/>
              <a:gd name="connsiteX117" fmla="*/ 2755900 w 5778549"/>
              <a:gd name="connsiteY117" fmla="*/ 292100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215900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53885 w 5778549"/>
              <a:gd name="connsiteY90" fmla="*/ 1130300 h 4419600"/>
              <a:gd name="connsiteX91" fmla="*/ 1181100 w 5778549"/>
              <a:gd name="connsiteY91" fmla="*/ 1130300 h 4419600"/>
              <a:gd name="connsiteX92" fmla="*/ 1130300 w 5778549"/>
              <a:gd name="connsiteY92" fmla="*/ 1055914 h 4419600"/>
              <a:gd name="connsiteX93" fmla="*/ 1215571 w 5778549"/>
              <a:gd name="connsiteY93" fmla="*/ 1026886 h 4419600"/>
              <a:gd name="connsiteX94" fmla="*/ 1210129 w 5778549"/>
              <a:gd name="connsiteY94" fmla="*/ 1016000 h 4419600"/>
              <a:gd name="connsiteX95" fmla="*/ 1277258 w 5778549"/>
              <a:gd name="connsiteY95" fmla="*/ 1035957 h 4419600"/>
              <a:gd name="connsiteX96" fmla="*/ 1335314 w 5778549"/>
              <a:gd name="connsiteY96" fmla="*/ 957943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58571 w 5778549"/>
              <a:gd name="connsiteY112" fmla="*/ 386443 h 4419600"/>
              <a:gd name="connsiteX113" fmla="*/ 2463800 w 5778549"/>
              <a:gd name="connsiteY113" fmla="*/ 393700 h 4419600"/>
              <a:gd name="connsiteX114" fmla="*/ 2525485 w 5778549"/>
              <a:gd name="connsiteY114" fmla="*/ 324757 h 4419600"/>
              <a:gd name="connsiteX115" fmla="*/ 2616200 w 5778549"/>
              <a:gd name="connsiteY115" fmla="*/ 272143 h 4419600"/>
              <a:gd name="connsiteX116" fmla="*/ 2717800 w 5778549"/>
              <a:gd name="connsiteY116" fmla="*/ 304800 h 4419600"/>
              <a:gd name="connsiteX117" fmla="*/ 2755900 w 5778549"/>
              <a:gd name="connsiteY117" fmla="*/ 292100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215900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53885 w 5778549"/>
              <a:gd name="connsiteY90" fmla="*/ 1130300 h 4419600"/>
              <a:gd name="connsiteX91" fmla="*/ 1181100 w 5778549"/>
              <a:gd name="connsiteY91" fmla="*/ 1130300 h 4419600"/>
              <a:gd name="connsiteX92" fmla="*/ 1130300 w 5778549"/>
              <a:gd name="connsiteY92" fmla="*/ 1055914 h 4419600"/>
              <a:gd name="connsiteX93" fmla="*/ 1215571 w 5778549"/>
              <a:gd name="connsiteY93" fmla="*/ 1026886 h 4419600"/>
              <a:gd name="connsiteX94" fmla="*/ 1210129 w 5778549"/>
              <a:gd name="connsiteY94" fmla="*/ 1016000 h 4419600"/>
              <a:gd name="connsiteX95" fmla="*/ 1277258 w 5778549"/>
              <a:gd name="connsiteY95" fmla="*/ 1035957 h 4419600"/>
              <a:gd name="connsiteX96" fmla="*/ 1335314 w 5778549"/>
              <a:gd name="connsiteY96" fmla="*/ 957943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58571 w 5778549"/>
              <a:gd name="connsiteY112" fmla="*/ 386443 h 4419600"/>
              <a:gd name="connsiteX113" fmla="*/ 2449286 w 5778549"/>
              <a:gd name="connsiteY113" fmla="*/ 335643 h 4419600"/>
              <a:gd name="connsiteX114" fmla="*/ 2525485 w 5778549"/>
              <a:gd name="connsiteY114" fmla="*/ 324757 h 4419600"/>
              <a:gd name="connsiteX115" fmla="*/ 2616200 w 5778549"/>
              <a:gd name="connsiteY115" fmla="*/ 272143 h 4419600"/>
              <a:gd name="connsiteX116" fmla="*/ 2717800 w 5778549"/>
              <a:gd name="connsiteY116" fmla="*/ 304800 h 4419600"/>
              <a:gd name="connsiteX117" fmla="*/ 2755900 w 5778549"/>
              <a:gd name="connsiteY117" fmla="*/ 292100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215900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53885 w 5778549"/>
              <a:gd name="connsiteY90" fmla="*/ 1130300 h 4419600"/>
              <a:gd name="connsiteX91" fmla="*/ 1181100 w 5778549"/>
              <a:gd name="connsiteY91" fmla="*/ 1130300 h 4419600"/>
              <a:gd name="connsiteX92" fmla="*/ 1130300 w 5778549"/>
              <a:gd name="connsiteY92" fmla="*/ 1055914 h 4419600"/>
              <a:gd name="connsiteX93" fmla="*/ 1215571 w 5778549"/>
              <a:gd name="connsiteY93" fmla="*/ 1026886 h 4419600"/>
              <a:gd name="connsiteX94" fmla="*/ 1210129 w 5778549"/>
              <a:gd name="connsiteY94" fmla="*/ 1016000 h 4419600"/>
              <a:gd name="connsiteX95" fmla="*/ 1277258 w 5778549"/>
              <a:gd name="connsiteY95" fmla="*/ 1035957 h 4419600"/>
              <a:gd name="connsiteX96" fmla="*/ 1335314 w 5778549"/>
              <a:gd name="connsiteY96" fmla="*/ 957943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58571 w 5778549"/>
              <a:gd name="connsiteY112" fmla="*/ 386443 h 4419600"/>
              <a:gd name="connsiteX113" fmla="*/ 2449286 w 5778549"/>
              <a:gd name="connsiteY113" fmla="*/ 335643 h 4419600"/>
              <a:gd name="connsiteX114" fmla="*/ 2525485 w 5778549"/>
              <a:gd name="connsiteY114" fmla="*/ 324757 h 4419600"/>
              <a:gd name="connsiteX115" fmla="*/ 2616200 w 5778549"/>
              <a:gd name="connsiteY115" fmla="*/ 272143 h 4419600"/>
              <a:gd name="connsiteX116" fmla="*/ 2717800 w 5778549"/>
              <a:gd name="connsiteY116" fmla="*/ 304800 h 4419600"/>
              <a:gd name="connsiteX117" fmla="*/ 2755900 w 5778549"/>
              <a:gd name="connsiteY117" fmla="*/ 234043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215900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53885 w 5778549"/>
              <a:gd name="connsiteY90" fmla="*/ 1130300 h 4419600"/>
              <a:gd name="connsiteX91" fmla="*/ 1181100 w 5778549"/>
              <a:gd name="connsiteY91" fmla="*/ 1130300 h 4419600"/>
              <a:gd name="connsiteX92" fmla="*/ 1130300 w 5778549"/>
              <a:gd name="connsiteY92" fmla="*/ 1055914 h 4419600"/>
              <a:gd name="connsiteX93" fmla="*/ 1215571 w 5778549"/>
              <a:gd name="connsiteY93" fmla="*/ 1026886 h 4419600"/>
              <a:gd name="connsiteX94" fmla="*/ 1210129 w 5778549"/>
              <a:gd name="connsiteY94" fmla="*/ 1016000 h 4419600"/>
              <a:gd name="connsiteX95" fmla="*/ 1277258 w 5778549"/>
              <a:gd name="connsiteY95" fmla="*/ 1035957 h 4419600"/>
              <a:gd name="connsiteX96" fmla="*/ 1335314 w 5778549"/>
              <a:gd name="connsiteY96" fmla="*/ 957943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58571 w 5778549"/>
              <a:gd name="connsiteY112" fmla="*/ 386443 h 4419600"/>
              <a:gd name="connsiteX113" fmla="*/ 2449286 w 5778549"/>
              <a:gd name="connsiteY113" fmla="*/ 335643 h 4419600"/>
              <a:gd name="connsiteX114" fmla="*/ 2525485 w 5778549"/>
              <a:gd name="connsiteY114" fmla="*/ 324757 h 4419600"/>
              <a:gd name="connsiteX115" fmla="*/ 2616200 w 5778549"/>
              <a:gd name="connsiteY115" fmla="*/ 272143 h 4419600"/>
              <a:gd name="connsiteX116" fmla="*/ 2717800 w 5778549"/>
              <a:gd name="connsiteY116" fmla="*/ 304800 h 4419600"/>
              <a:gd name="connsiteX117" fmla="*/ 2755900 w 5778549"/>
              <a:gd name="connsiteY117" fmla="*/ 234043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157842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53885 w 5778549"/>
              <a:gd name="connsiteY90" fmla="*/ 1130300 h 4419600"/>
              <a:gd name="connsiteX91" fmla="*/ 1181100 w 5778549"/>
              <a:gd name="connsiteY91" fmla="*/ 1130300 h 4419600"/>
              <a:gd name="connsiteX92" fmla="*/ 1130300 w 5778549"/>
              <a:gd name="connsiteY92" fmla="*/ 1055914 h 4419600"/>
              <a:gd name="connsiteX93" fmla="*/ 1215571 w 5778549"/>
              <a:gd name="connsiteY93" fmla="*/ 1026886 h 4419600"/>
              <a:gd name="connsiteX94" fmla="*/ 1210129 w 5778549"/>
              <a:gd name="connsiteY94" fmla="*/ 1016000 h 4419600"/>
              <a:gd name="connsiteX95" fmla="*/ 1277258 w 5778549"/>
              <a:gd name="connsiteY95" fmla="*/ 1035957 h 4419600"/>
              <a:gd name="connsiteX96" fmla="*/ 1335314 w 5778549"/>
              <a:gd name="connsiteY96" fmla="*/ 957943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58571 w 5778549"/>
              <a:gd name="connsiteY112" fmla="*/ 386443 h 4419600"/>
              <a:gd name="connsiteX113" fmla="*/ 2449286 w 5778549"/>
              <a:gd name="connsiteY113" fmla="*/ 335643 h 4419600"/>
              <a:gd name="connsiteX114" fmla="*/ 2525485 w 5778549"/>
              <a:gd name="connsiteY114" fmla="*/ 324757 h 4419600"/>
              <a:gd name="connsiteX115" fmla="*/ 2616200 w 5778549"/>
              <a:gd name="connsiteY115" fmla="*/ 272143 h 4419600"/>
              <a:gd name="connsiteX116" fmla="*/ 2717800 w 5778549"/>
              <a:gd name="connsiteY116" fmla="*/ 232229 h 4419600"/>
              <a:gd name="connsiteX117" fmla="*/ 2755900 w 5778549"/>
              <a:gd name="connsiteY117" fmla="*/ 234043 h 4419600"/>
              <a:gd name="connsiteX118" fmla="*/ 2832100 w 5778549"/>
              <a:gd name="connsiteY118" fmla="*/ 279400 h 4419600"/>
              <a:gd name="connsiteX119" fmla="*/ 2832100 w 5778549"/>
              <a:gd name="connsiteY119" fmla="*/ 279400 h 4419600"/>
              <a:gd name="connsiteX120" fmla="*/ 2933700 w 5778549"/>
              <a:gd name="connsiteY120" fmla="*/ 157842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53885 w 5778549"/>
              <a:gd name="connsiteY90" fmla="*/ 1130300 h 4419600"/>
              <a:gd name="connsiteX91" fmla="*/ 1181100 w 5778549"/>
              <a:gd name="connsiteY91" fmla="*/ 1130300 h 4419600"/>
              <a:gd name="connsiteX92" fmla="*/ 1130300 w 5778549"/>
              <a:gd name="connsiteY92" fmla="*/ 1055914 h 4419600"/>
              <a:gd name="connsiteX93" fmla="*/ 1215571 w 5778549"/>
              <a:gd name="connsiteY93" fmla="*/ 1026886 h 4419600"/>
              <a:gd name="connsiteX94" fmla="*/ 1210129 w 5778549"/>
              <a:gd name="connsiteY94" fmla="*/ 1016000 h 4419600"/>
              <a:gd name="connsiteX95" fmla="*/ 1277258 w 5778549"/>
              <a:gd name="connsiteY95" fmla="*/ 1035957 h 4419600"/>
              <a:gd name="connsiteX96" fmla="*/ 1335314 w 5778549"/>
              <a:gd name="connsiteY96" fmla="*/ 957943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58571 w 5778549"/>
              <a:gd name="connsiteY112" fmla="*/ 386443 h 4419600"/>
              <a:gd name="connsiteX113" fmla="*/ 2449286 w 5778549"/>
              <a:gd name="connsiteY113" fmla="*/ 335643 h 4419600"/>
              <a:gd name="connsiteX114" fmla="*/ 2525485 w 5778549"/>
              <a:gd name="connsiteY114" fmla="*/ 324757 h 4419600"/>
              <a:gd name="connsiteX115" fmla="*/ 2616200 w 5778549"/>
              <a:gd name="connsiteY115" fmla="*/ 272143 h 4419600"/>
              <a:gd name="connsiteX116" fmla="*/ 2717800 w 5778549"/>
              <a:gd name="connsiteY116" fmla="*/ 232229 h 4419600"/>
              <a:gd name="connsiteX117" fmla="*/ 2755900 w 5778549"/>
              <a:gd name="connsiteY117" fmla="*/ 234043 h 4419600"/>
              <a:gd name="connsiteX118" fmla="*/ 2832100 w 5778549"/>
              <a:gd name="connsiteY118" fmla="*/ 279400 h 4419600"/>
              <a:gd name="connsiteX119" fmla="*/ 2817585 w 5778549"/>
              <a:gd name="connsiteY119" fmla="*/ 221343 h 4419600"/>
              <a:gd name="connsiteX120" fmla="*/ 2933700 w 5778549"/>
              <a:gd name="connsiteY120" fmla="*/ 157842 h 4419600"/>
              <a:gd name="connsiteX121" fmla="*/ 2971800 w 5778549"/>
              <a:gd name="connsiteY121" fmla="*/ 203200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53885 w 5778549"/>
              <a:gd name="connsiteY90" fmla="*/ 1130300 h 4419600"/>
              <a:gd name="connsiteX91" fmla="*/ 1181100 w 5778549"/>
              <a:gd name="connsiteY91" fmla="*/ 1130300 h 4419600"/>
              <a:gd name="connsiteX92" fmla="*/ 1130300 w 5778549"/>
              <a:gd name="connsiteY92" fmla="*/ 1055914 h 4419600"/>
              <a:gd name="connsiteX93" fmla="*/ 1215571 w 5778549"/>
              <a:gd name="connsiteY93" fmla="*/ 1026886 h 4419600"/>
              <a:gd name="connsiteX94" fmla="*/ 1210129 w 5778549"/>
              <a:gd name="connsiteY94" fmla="*/ 1016000 h 4419600"/>
              <a:gd name="connsiteX95" fmla="*/ 1277258 w 5778549"/>
              <a:gd name="connsiteY95" fmla="*/ 1035957 h 4419600"/>
              <a:gd name="connsiteX96" fmla="*/ 1335314 w 5778549"/>
              <a:gd name="connsiteY96" fmla="*/ 957943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58571 w 5778549"/>
              <a:gd name="connsiteY112" fmla="*/ 386443 h 4419600"/>
              <a:gd name="connsiteX113" fmla="*/ 2449286 w 5778549"/>
              <a:gd name="connsiteY113" fmla="*/ 335643 h 4419600"/>
              <a:gd name="connsiteX114" fmla="*/ 2525485 w 5778549"/>
              <a:gd name="connsiteY114" fmla="*/ 324757 h 4419600"/>
              <a:gd name="connsiteX115" fmla="*/ 2616200 w 5778549"/>
              <a:gd name="connsiteY115" fmla="*/ 272143 h 4419600"/>
              <a:gd name="connsiteX116" fmla="*/ 2717800 w 5778549"/>
              <a:gd name="connsiteY116" fmla="*/ 232229 h 4419600"/>
              <a:gd name="connsiteX117" fmla="*/ 2755900 w 5778549"/>
              <a:gd name="connsiteY117" fmla="*/ 234043 h 4419600"/>
              <a:gd name="connsiteX118" fmla="*/ 2832100 w 5778549"/>
              <a:gd name="connsiteY118" fmla="*/ 279400 h 4419600"/>
              <a:gd name="connsiteX119" fmla="*/ 2817585 w 5778549"/>
              <a:gd name="connsiteY119" fmla="*/ 221343 h 4419600"/>
              <a:gd name="connsiteX120" fmla="*/ 2933700 w 5778549"/>
              <a:gd name="connsiteY120" fmla="*/ 157842 h 4419600"/>
              <a:gd name="connsiteX121" fmla="*/ 2971800 w 5778549"/>
              <a:gd name="connsiteY121" fmla="*/ 145143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825500 w 5778549"/>
              <a:gd name="connsiteY86" fmla="*/ 1358900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53885 w 5778549"/>
              <a:gd name="connsiteY90" fmla="*/ 1130300 h 4419600"/>
              <a:gd name="connsiteX91" fmla="*/ 1181100 w 5778549"/>
              <a:gd name="connsiteY91" fmla="*/ 1130300 h 4419600"/>
              <a:gd name="connsiteX92" fmla="*/ 1130300 w 5778549"/>
              <a:gd name="connsiteY92" fmla="*/ 1055914 h 4419600"/>
              <a:gd name="connsiteX93" fmla="*/ 1215571 w 5778549"/>
              <a:gd name="connsiteY93" fmla="*/ 1026886 h 4419600"/>
              <a:gd name="connsiteX94" fmla="*/ 1210129 w 5778549"/>
              <a:gd name="connsiteY94" fmla="*/ 1016000 h 4419600"/>
              <a:gd name="connsiteX95" fmla="*/ 1277258 w 5778549"/>
              <a:gd name="connsiteY95" fmla="*/ 1035957 h 4419600"/>
              <a:gd name="connsiteX96" fmla="*/ 1335314 w 5778549"/>
              <a:gd name="connsiteY96" fmla="*/ 957943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58571 w 5778549"/>
              <a:gd name="connsiteY112" fmla="*/ 386443 h 4419600"/>
              <a:gd name="connsiteX113" fmla="*/ 2449286 w 5778549"/>
              <a:gd name="connsiteY113" fmla="*/ 335643 h 4419600"/>
              <a:gd name="connsiteX114" fmla="*/ 2525485 w 5778549"/>
              <a:gd name="connsiteY114" fmla="*/ 324757 h 4419600"/>
              <a:gd name="connsiteX115" fmla="*/ 2616200 w 5778549"/>
              <a:gd name="connsiteY115" fmla="*/ 272143 h 4419600"/>
              <a:gd name="connsiteX116" fmla="*/ 2717800 w 5778549"/>
              <a:gd name="connsiteY116" fmla="*/ 232229 h 4419600"/>
              <a:gd name="connsiteX117" fmla="*/ 2755900 w 5778549"/>
              <a:gd name="connsiteY117" fmla="*/ 234043 h 4419600"/>
              <a:gd name="connsiteX118" fmla="*/ 2832100 w 5778549"/>
              <a:gd name="connsiteY118" fmla="*/ 192314 h 4419600"/>
              <a:gd name="connsiteX119" fmla="*/ 2817585 w 5778549"/>
              <a:gd name="connsiteY119" fmla="*/ 221343 h 4419600"/>
              <a:gd name="connsiteX120" fmla="*/ 2933700 w 5778549"/>
              <a:gd name="connsiteY120" fmla="*/ 157842 h 4419600"/>
              <a:gd name="connsiteX121" fmla="*/ 2971800 w 5778549"/>
              <a:gd name="connsiteY121" fmla="*/ 145143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711200 w 5778549"/>
              <a:gd name="connsiteY84" fmla="*/ 1435100 h 4419600"/>
              <a:gd name="connsiteX85" fmla="*/ 787400 w 5778549"/>
              <a:gd name="connsiteY85" fmla="*/ 1384300 h 4419600"/>
              <a:gd name="connsiteX86" fmla="*/ 796472 w 5778549"/>
              <a:gd name="connsiteY86" fmla="*/ 1329872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53885 w 5778549"/>
              <a:gd name="connsiteY90" fmla="*/ 1130300 h 4419600"/>
              <a:gd name="connsiteX91" fmla="*/ 1181100 w 5778549"/>
              <a:gd name="connsiteY91" fmla="*/ 1130300 h 4419600"/>
              <a:gd name="connsiteX92" fmla="*/ 1130300 w 5778549"/>
              <a:gd name="connsiteY92" fmla="*/ 1055914 h 4419600"/>
              <a:gd name="connsiteX93" fmla="*/ 1215571 w 5778549"/>
              <a:gd name="connsiteY93" fmla="*/ 1026886 h 4419600"/>
              <a:gd name="connsiteX94" fmla="*/ 1210129 w 5778549"/>
              <a:gd name="connsiteY94" fmla="*/ 1016000 h 4419600"/>
              <a:gd name="connsiteX95" fmla="*/ 1277258 w 5778549"/>
              <a:gd name="connsiteY95" fmla="*/ 1035957 h 4419600"/>
              <a:gd name="connsiteX96" fmla="*/ 1335314 w 5778549"/>
              <a:gd name="connsiteY96" fmla="*/ 957943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58571 w 5778549"/>
              <a:gd name="connsiteY112" fmla="*/ 386443 h 4419600"/>
              <a:gd name="connsiteX113" fmla="*/ 2449286 w 5778549"/>
              <a:gd name="connsiteY113" fmla="*/ 335643 h 4419600"/>
              <a:gd name="connsiteX114" fmla="*/ 2525485 w 5778549"/>
              <a:gd name="connsiteY114" fmla="*/ 324757 h 4419600"/>
              <a:gd name="connsiteX115" fmla="*/ 2616200 w 5778549"/>
              <a:gd name="connsiteY115" fmla="*/ 272143 h 4419600"/>
              <a:gd name="connsiteX116" fmla="*/ 2717800 w 5778549"/>
              <a:gd name="connsiteY116" fmla="*/ 232229 h 4419600"/>
              <a:gd name="connsiteX117" fmla="*/ 2755900 w 5778549"/>
              <a:gd name="connsiteY117" fmla="*/ 234043 h 4419600"/>
              <a:gd name="connsiteX118" fmla="*/ 2832100 w 5778549"/>
              <a:gd name="connsiteY118" fmla="*/ 192314 h 4419600"/>
              <a:gd name="connsiteX119" fmla="*/ 2817585 w 5778549"/>
              <a:gd name="connsiteY119" fmla="*/ 221343 h 4419600"/>
              <a:gd name="connsiteX120" fmla="*/ 2933700 w 5778549"/>
              <a:gd name="connsiteY120" fmla="*/ 157842 h 4419600"/>
              <a:gd name="connsiteX121" fmla="*/ 2971800 w 5778549"/>
              <a:gd name="connsiteY121" fmla="*/ 145143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667658 w 5778549"/>
              <a:gd name="connsiteY84" fmla="*/ 1406072 h 4419600"/>
              <a:gd name="connsiteX85" fmla="*/ 787400 w 5778549"/>
              <a:gd name="connsiteY85" fmla="*/ 1384300 h 4419600"/>
              <a:gd name="connsiteX86" fmla="*/ 796472 w 5778549"/>
              <a:gd name="connsiteY86" fmla="*/ 1329872 h 4419600"/>
              <a:gd name="connsiteX87" fmla="*/ 914400 w 5778549"/>
              <a:gd name="connsiteY87" fmla="*/ 1270000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53885 w 5778549"/>
              <a:gd name="connsiteY90" fmla="*/ 1130300 h 4419600"/>
              <a:gd name="connsiteX91" fmla="*/ 1181100 w 5778549"/>
              <a:gd name="connsiteY91" fmla="*/ 1130300 h 4419600"/>
              <a:gd name="connsiteX92" fmla="*/ 1130300 w 5778549"/>
              <a:gd name="connsiteY92" fmla="*/ 1055914 h 4419600"/>
              <a:gd name="connsiteX93" fmla="*/ 1215571 w 5778549"/>
              <a:gd name="connsiteY93" fmla="*/ 1026886 h 4419600"/>
              <a:gd name="connsiteX94" fmla="*/ 1210129 w 5778549"/>
              <a:gd name="connsiteY94" fmla="*/ 1016000 h 4419600"/>
              <a:gd name="connsiteX95" fmla="*/ 1277258 w 5778549"/>
              <a:gd name="connsiteY95" fmla="*/ 1035957 h 4419600"/>
              <a:gd name="connsiteX96" fmla="*/ 1335314 w 5778549"/>
              <a:gd name="connsiteY96" fmla="*/ 957943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58571 w 5778549"/>
              <a:gd name="connsiteY112" fmla="*/ 386443 h 4419600"/>
              <a:gd name="connsiteX113" fmla="*/ 2449286 w 5778549"/>
              <a:gd name="connsiteY113" fmla="*/ 335643 h 4419600"/>
              <a:gd name="connsiteX114" fmla="*/ 2525485 w 5778549"/>
              <a:gd name="connsiteY114" fmla="*/ 324757 h 4419600"/>
              <a:gd name="connsiteX115" fmla="*/ 2616200 w 5778549"/>
              <a:gd name="connsiteY115" fmla="*/ 272143 h 4419600"/>
              <a:gd name="connsiteX116" fmla="*/ 2717800 w 5778549"/>
              <a:gd name="connsiteY116" fmla="*/ 232229 h 4419600"/>
              <a:gd name="connsiteX117" fmla="*/ 2755900 w 5778549"/>
              <a:gd name="connsiteY117" fmla="*/ 234043 h 4419600"/>
              <a:gd name="connsiteX118" fmla="*/ 2832100 w 5778549"/>
              <a:gd name="connsiteY118" fmla="*/ 192314 h 4419600"/>
              <a:gd name="connsiteX119" fmla="*/ 2817585 w 5778549"/>
              <a:gd name="connsiteY119" fmla="*/ 221343 h 4419600"/>
              <a:gd name="connsiteX120" fmla="*/ 2933700 w 5778549"/>
              <a:gd name="connsiteY120" fmla="*/ 157842 h 4419600"/>
              <a:gd name="connsiteX121" fmla="*/ 2971800 w 5778549"/>
              <a:gd name="connsiteY121" fmla="*/ 145143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667658 w 5778549"/>
              <a:gd name="connsiteY84" fmla="*/ 1406072 h 4419600"/>
              <a:gd name="connsiteX85" fmla="*/ 787400 w 5778549"/>
              <a:gd name="connsiteY85" fmla="*/ 1384300 h 4419600"/>
              <a:gd name="connsiteX86" fmla="*/ 796472 w 5778549"/>
              <a:gd name="connsiteY86" fmla="*/ 1329872 h 4419600"/>
              <a:gd name="connsiteX87" fmla="*/ 914400 w 5778549"/>
              <a:gd name="connsiteY87" fmla="*/ 1240971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53885 w 5778549"/>
              <a:gd name="connsiteY90" fmla="*/ 1130300 h 4419600"/>
              <a:gd name="connsiteX91" fmla="*/ 1181100 w 5778549"/>
              <a:gd name="connsiteY91" fmla="*/ 1130300 h 4419600"/>
              <a:gd name="connsiteX92" fmla="*/ 1130300 w 5778549"/>
              <a:gd name="connsiteY92" fmla="*/ 1055914 h 4419600"/>
              <a:gd name="connsiteX93" fmla="*/ 1215571 w 5778549"/>
              <a:gd name="connsiteY93" fmla="*/ 1026886 h 4419600"/>
              <a:gd name="connsiteX94" fmla="*/ 1210129 w 5778549"/>
              <a:gd name="connsiteY94" fmla="*/ 1016000 h 4419600"/>
              <a:gd name="connsiteX95" fmla="*/ 1277258 w 5778549"/>
              <a:gd name="connsiteY95" fmla="*/ 1035957 h 4419600"/>
              <a:gd name="connsiteX96" fmla="*/ 1335314 w 5778549"/>
              <a:gd name="connsiteY96" fmla="*/ 957943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58571 w 5778549"/>
              <a:gd name="connsiteY112" fmla="*/ 386443 h 4419600"/>
              <a:gd name="connsiteX113" fmla="*/ 2449286 w 5778549"/>
              <a:gd name="connsiteY113" fmla="*/ 335643 h 4419600"/>
              <a:gd name="connsiteX114" fmla="*/ 2525485 w 5778549"/>
              <a:gd name="connsiteY114" fmla="*/ 324757 h 4419600"/>
              <a:gd name="connsiteX115" fmla="*/ 2616200 w 5778549"/>
              <a:gd name="connsiteY115" fmla="*/ 272143 h 4419600"/>
              <a:gd name="connsiteX116" fmla="*/ 2717800 w 5778549"/>
              <a:gd name="connsiteY116" fmla="*/ 232229 h 4419600"/>
              <a:gd name="connsiteX117" fmla="*/ 2755900 w 5778549"/>
              <a:gd name="connsiteY117" fmla="*/ 234043 h 4419600"/>
              <a:gd name="connsiteX118" fmla="*/ 2832100 w 5778549"/>
              <a:gd name="connsiteY118" fmla="*/ 192314 h 4419600"/>
              <a:gd name="connsiteX119" fmla="*/ 2817585 w 5778549"/>
              <a:gd name="connsiteY119" fmla="*/ 221343 h 4419600"/>
              <a:gd name="connsiteX120" fmla="*/ 2933700 w 5778549"/>
              <a:gd name="connsiteY120" fmla="*/ 157842 h 4419600"/>
              <a:gd name="connsiteX121" fmla="*/ 2971800 w 5778549"/>
              <a:gd name="connsiteY121" fmla="*/ 145143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667658 w 5778549"/>
              <a:gd name="connsiteY84" fmla="*/ 1406072 h 4419600"/>
              <a:gd name="connsiteX85" fmla="*/ 787400 w 5778549"/>
              <a:gd name="connsiteY85" fmla="*/ 1384300 h 4419600"/>
              <a:gd name="connsiteX86" fmla="*/ 738415 w 5778549"/>
              <a:gd name="connsiteY86" fmla="*/ 1315357 h 4419600"/>
              <a:gd name="connsiteX87" fmla="*/ 914400 w 5778549"/>
              <a:gd name="connsiteY87" fmla="*/ 1240971 h 4419600"/>
              <a:gd name="connsiteX88" fmla="*/ 1003300 w 5778549"/>
              <a:gd name="connsiteY88" fmla="*/ 1231900 h 4419600"/>
              <a:gd name="connsiteX89" fmla="*/ 1066800 w 5778549"/>
              <a:gd name="connsiteY89" fmla="*/ 1206500 h 4419600"/>
              <a:gd name="connsiteX90" fmla="*/ 1153885 w 5778549"/>
              <a:gd name="connsiteY90" fmla="*/ 1130300 h 4419600"/>
              <a:gd name="connsiteX91" fmla="*/ 1181100 w 5778549"/>
              <a:gd name="connsiteY91" fmla="*/ 1130300 h 4419600"/>
              <a:gd name="connsiteX92" fmla="*/ 1130300 w 5778549"/>
              <a:gd name="connsiteY92" fmla="*/ 1055914 h 4419600"/>
              <a:gd name="connsiteX93" fmla="*/ 1215571 w 5778549"/>
              <a:gd name="connsiteY93" fmla="*/ 1026886 h 4419600"/>
              <a:gd name="connsiteX94" fmla="*/ 1210129 w 5778549"/>
              <a:gd name="connsiteY94" fmla="*/ 1016000 h 4419600"/>
              <a:gd name="connsiteX95" fmla="*/ 1277258 w 5778549"/>
              <a:gd name="connsiteY95" fmla="*/ 1035957 h 4419600"/>
              <a:gd name="connsiteX96" fmla="*/ 1335314 w 5778549"/>
              <a:gd name="connsiteY96" fmla="*/ 957943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58571 w 5778549"/>
              <a:gd name="connsiteY112" fmla="*/ 386443 h 4419600"/>
              <a:gd name="connsiteX113" fmla="*/ 2449286 w 5778549"/>
              <a:gd name="connsiteY113" fmla="*/ 335643 h 4419600"/>
              <a:gd name="connsiteX114" fmla="*/ 2525485 w 5778549"/>
              <a:gd name="connsiteY114" fmla="*/ 324757 h 4419600"/>
              <a:gd name="connsiteX115" fmla="*/ 2616200 w 5778549"/>
              <a:gd name="connsiteY115" fmla="*/ 272143 h 4419600"/>
              <a:gd name="connsiteX116" fmla="*/ 2717800 w 5778549"/>
              <a:gd name="connsiteY116" fmla="*/ 232229 h 4419600"/>
              <a:gd name="connsiteX117" fmla="*/ 2755900 w 5778549"/>
              <a:gd name="connsiteY117" fmla="*/ 234043 h 4419600"/>
              <a:gd name="connsiteX118" fmla="*/ 2832100 w 5778549"/>
              <a:gd name="connsiteY118" fmla="*/ 192314 h 4419600"/>
              <a:gd name="connsiteX119" fmla="*/ 2817585 w 5778549"/>
              <a:gd name="connsiteY119" fmla="*/ 221343 h 4419600"/>
              <a:gd name="connsiteX120" fmla="*/ 2933700 w 5778549"/>
              <a:gd name="connsiteY120" fmla="*/ 157842 h 4419600"/>
              <a:gd name="connsiteX121" fmla="*/ 2971800 w 5778549"/>
              <a:gd name="connsiteY121" fmla="*/ 145143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667658 w 5778549"/>
              <a:gd name="connsiteY84" fmla="*/ 1406072 h 4419600"/>
              <a:gd name="connsiteX85" fmla="*/ 787400 w 5778549"/>
              <a:gd name="connsiteY85" fmla="*/ 1384300 h 4419600"/>
              <a:gd name="connsiteX86" fmla="*/ 738415 w 5778549"/>
              <a:gd name="connsiteY86" fmla="*/ 1315357 h 4419600"/>
              <a:gd name="connsiteX87" fmla="*/ 914400 w 5778549"/>
              <a:gd name="connsiteY87" fmla="*/ 1240971 h 4419600"/>
              <a:gd name="connsiteX88" fmla="*/ 1003300 w 5778549"/>
              <a:gd name="connsiteY88" fmla="*/ 1231900 h 4419600"/>
              <a:gd name="connsiteX89" fmla="*/ 1052285 w 5778549"/>
              <a:gd name="connsiteY89" fmla="*/ 1162957 h 4419600"/>
              <a:gd name="connsiteX90" fmla="*/ 1153885 w 5778549"/>
              <a:gd name="connsiteY90" fmla="*/ 1130300 h 4419600"/>
              <a:gd name="connsiteX91" fmla="*/ 1181100 w 5778549"/>
              <a:gd name="connsiteY91" fmla="*/ 1130300 h 4419600"/>
              <a:gd name="connsiteX92" fmla="*/ 1130300 w 5778549"/>
              <a:gd name="connsiteY92" fmla="*/ 1055914 h 4419600"/>
              <a:gd name="connsiteX93" fmla="*/ 1215571 w 5778549"/>
              <a:gd name="connsiteY93" fmla="*/ 1026886 h 4419600"/>
              <a:gd name="connsiteX94" fmla="*/ 1210129 w 5778549"/>
              <a:gd name="connsiteY94" fmla="*/ 1016000 h 4419600"/>
              <a:gd name="connsiteX95" fmla="*/ 1277258 w 5778549"/>
              <a:gd name="connsiteY95" fmla="*/ 1035957 h 4419600"/>
              <a:gd name="connsiteX96" fmla="*/ 1335314 w 5778549"/>
              <a:gd name="connsiteY96" fmla="*/ 957943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58571 w 5778549"/>
              <a:gd name="connsiteY112" fmla="*/ 386443 h 4419600"/>
              <a:gd name="connsiteX113" fmla="*/ 2449286 w 5778549"/>
              <a:gd name="connsiteY113" fmla="*/ 335643 h 4419600"/>
              <a:gd name="connsiteX114" fmla="*/ 2525485 w 5778549"/>
              <a:gd name="connsiteY114" fmla="*/ 324757 h 4419600"/>
              <a:gd name="connsiteX115" fmla="*/ 2616200 w 5778549"/>
              <a:gd name="connsiteY115" fmla="*/ 272143 h 4419600"/>
              <a:gd name="connsiteX116" fmla="*/ 2717800 w 5778549"/>
              <a:gd name="connsiteY116" fmla="*/ 232229 h 4419600"/>
              <a:gd name="connsiteX117" fmla="*/ 2755900 w 5778549"/>
              <a:gd name="connsiteY117" fmla="*/ 234043 h 4419600"/>
              <a:gd name="connsiteX118" fmla="*/ 2832100 w 5778549"/>
              <a:gd name="connsiteY118" fmla="*/ 192314 h 4419600"/>
              <a:gd name="connsiteX119" fmla="*/ 2817585 w 5778549"/>
              <a:gd name="connsiteY119" fmla="*/ 221343 h 4419600"/>
              <a:gd name="connsiteX120" fmla="*/ 2933700 w 5778549"/>
              <a:gd name="connsiteY120" fmla="*/ 157842 h 4419600"/>
              <a:gd name="connsiteX121" fmla="*/ 2971800 w 5778549"/>
              <a:gd name="connsiteY121" fmla="*/ 145143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667658 w 5778549"/>
              <a:gd name="connsiteY84" fmla="*/ 1406072 h 4419600"/>
              <a:gd name="connsiteX85" fmla="*/ 787400 w 5778549"/>
              <a:gd name="connsiteY85" fmla="*/ 1384300 h 4419600"/>
              <a:gd name="connsiteX86" fmla="*/ 738415 w 5778549"/>
              <a:gd name="connsiteY86" fmla="*/ 1315357 h 4419600"/>
              <a:gd name="connsiteX87" fmla="*/ 914400 w 5778549"/>
              <a:gd name="connsiteY87" fmla="*/ 1240971 h 4419600"/>
              <a:gd name="connsiteX88" fmla="*/ 1003300 w 5778549"/>
              <a:gd name="connsiteY88" fmla="*/ 1231900 h 4419600"/>
              <a:gd name="connsiteX89" fmla="*/ 1052285 w 5778549"/>
              <a:gd name="connsiteY89" fmla="*/ 1119415 h 4419600"/>
              <a:gd name="connsiteX90" fmla="*/ 1153885 w 5778549"/>
              <a:gd name="connsiteY90" fmla="*/ 1130300 h 4419600"/>
              <a:gd name="connsiteX91" fmla="*/ 1181100 w 5778549"/>
              <a:gd name="connsiteY91" fmla="*/ 1130300 h 4419600"/>
              <a:gd name="connsiteX92" fmla="*/ 1130300 w 5778549"/>
              <a:gd name="connsiteY92" fmla="*/ 1055914 h 4419600"/>
              <a:gd name="connsiteX93" fmla="*/ 1215571 w 5778549"/>
              <a:gd name="connsiteY93" fmla="*/ 1026886 h 4419600"/>
              <a:gd name="connsiteX94" fmla="*/ 1210129 w 5778549"/>
              <a:gd name="connsiteY94" fmla="*/ 1016000 h 4419600"/>
              <a:gd name="connsiteX95" fmla="*/ 1277258 w 5778549"/>
              <a:gd name="connsiteY95" fmla="*/ 1035957 h 4419600"/>
              <a:gd name="connsiteX96" fmla="*/ 1335314 w 5778549"/>
              <a:gd name="connsiteY96" fmla="*/ 957943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58571 w 5778549"/>
              <a:gd name="connsiteY112" fmla="*/ 386443 h 4419600"/>
              <a:gd name="connsiteX113" fmla="*/ 2449286 w 5778549"/>
              <a:gd name="connsiteY113" fmla="*/ 335643 h 4419600"/>
              <a:gd name="connsiteX114" fmla="*/ 2525485 w 5778549"/>
              <a:gd name="connsiteY114" fmla="*/ 324757 h 4419600"/>
              <a:gd name="connsiteX115" fmla="*/ 2616200 w 5778549"/>
              <a:gd name="connsiteY115" fmla="*/ 272143 h 4419600"/>
              <a:gd name="connsiteX116" fmla="*/ 2717800 w 5778549"/>
              <a:gd name="connsiteY116" fmla="*/ 232229 h 4419600"/>
              <a:gd name="connsiteX117" fmla="*/ 2755900 w 5778549"/>
              <a:gd name="connsiteY117" fmla="*/ 234043 h 4419600"/>
              <a:gd name="connsiteX118" fmla="*/ 2832100 w 5778549"/>
              <a:gd name="connsiteY118" fmla="*/ 192314 h 4419600"/>
              <a:gd name="connsiteX119" fmla="*/ 2817585 w 5778549"/>
              <a:gd name="connsiteY119" fmla="*/ 221343 h 4419600"/>
              <a:gd name="connsiteX120" fmla="*/ 2933700 w 5778549"/>
              <a:gd name="connsiteY120" fmla="*/ 157842 h 4419600"/>
              <a:gd name="connsiteX121" fmla="*/ 2971800 w 5778549"/>
              <a:gd name="connsiteY121" fmla="*/ 145143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667658 w 5778549"/>
              <a:gd name="connsiteY84" fmla="*/ 1406072 h 4419600"/>
              <a:gd name="connsiteX85" fmla="*/ 801914 w 5778549"/>
              <a:gd name="connsiteY85" fmla="*/ 1282700 h 4419600"/>
              <a:gd name="connsiteX86" fmla="*/ 738415 w 5778549"/>
              <a:gd name="connsiteY86" fmla="*/ 1315357 h 4419600"/>
              <a:gd name="connsiteX87" fmla="*/ 914400 w 5778549"/>
              <a:gd name="connsiteY87" fmla="*/ 1240971 h 4419600"/>
              <a:gd name="connsiteX88" fmla="*/ 1003300 w 5778549"/>
              <a:gd name="connsiteY88" fmla="*/ 1231900 h 4419600"/>
              <a:gd name="connsiteX89" fmla="*/ 1052285 w 5778549"/>
              <a:gd name="connsiteY89" fmla="*/ 1119415 h 4419600"/>
              <a:gd name="connsiteX90" fmla="*/ 1153885 w 5778549"/>
              <a:gd name="connsiteY90" fmla="*/ 1130300 h 4419600"/>
              <a:gd name="connsiteX91" fmla="*/ 1181100 w 5778549"/>
              <a:gd name="connsiteY91" fmla="*/ 1130300 h 4419600"/>
              <a:gd name="connsiteX92" fmla="*/ 1130300 w 5778549"/>
              <a:gd name="connsiteY92" fmla="*/ 1055914 h 4419600"/>
              <a:gd name="connsiteX93" fmla="*/ 1215571 w 5778549"/>
              <a:gd name="connsiteY93" fmla="*/ 1026886 h 4419600"/>
              <a:gd name="connsiteX94" fmla="*/ 1210129 w 5778549"/>
              <a:gd name="connsiteY94" fmla="*/ 1016000 h 4419600"/>
              <a:gd name="connsiteX95" fmla="*/ 1277258 w 5778549"/>
              <a:gd name="connsiteY95" fmla="*/ 1035957 h 4419600"/>
              <a:gd name="connsiteX96" fmla="*/ 1335314 w 5778549"/>
              <a:gd name="connsiteY96" fmla="*/ 957943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58571 w 5778549"/>
              <a:gd name="connsiteY112" fmla="*/ 386443 h 4419600"/>
              <a:gd name="connsiteX113" fmla="*/ 2449286 w 5778549"/>
              <a:gd name="connsiteY113" fmla="*/ 335643 h 4419600"/>
              <a:gd name="connsiteX114" fmla="*/ 2525485 w 5778549"/>
              <a:gd name="connsiteY114" fmla="*/ 324757 h 4419600"/>
              <a:gd name="connsiteX115" fmla="*/ 2616200 w 5778549"/>
              <a:gd name="connsiteY115" fmla="*/ 272143 h 4419600"/>
              <a:gd name="connsiteX116" fmla="*/ 2717800 w 5778549"/>
              <a:gd name="connsiteY116" fmla="*/ 232229 h 4419600"/>
              <a:gd name="connsiteX117" fmla="*/ 2755900 w 5778549"/>
              <a:gd name="connsiteY117" fmla="*/ 234043 h 4419600"/>
              <a:gd name="connsiteX118" fmla="*/ 2832100 w 5778549"/>
              <a:gd name="connsiteY118" fmla="*/ 192314 h 4419600"/>
              <a:gd name="connsiteX119" fmla="*/ 2817585 w 5778549"/>
              <a:gd name="connsiteY119" fmla="*/ 221343 h 4419600"/>
              <a:gd name="connsiteX120" fmla="*/ 2933700 w 5778549"/>
              <a:gd name="connsiteY120" fmla="*/ 157842 h 4419600"/>
              <a:gd name="connsiteX121" fmla="*/ 2971800 w 5778549"/>
              <a:gd name="connsiteY121" fmla="*/ 145143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63500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667658 w 5778549"/>
              <a:gd name="connsiteY84" fmla="*/ 1406072 h 4419600"/>
              <a:gd name="connsiteX85" fmla="*/ 801914 w 5778549"/>
              <a:gd name="connsiteY85" fmla="*/ 1282700 h 4419600"/>
              <a:gd name="connsiteX86" fmla="*/ 738415 w 5778549"/>
              <a:gd name="connsiteY86" fmla="*/ 1315357 h 4419600"/>
              <a:gd name="connsiteX87" fmla="*/ 914400 w 5778549"/>
              <a:gd name="connsiteY87" fmla="*/ 1240971 h 4419600"/>
              <a:gd name="connsiteX88" fmla="*/ 1003300 w 5778549"/>
              <a:gd name="connsiteY88" fmla="*/ 1231900 h 4419600"/>
              <a:gd name="connsiteX89" fmla="*/ 1052285 w 5778549"/>
              <a:gd name="connsiteY89" fmla="*/ 1119415 h 4419600"/>
              <a:gd name="connsiteX90" fmla="*/ 1153885 w 5778549"/>
              <a:gd name="connsiteY90" fmla="*/ 1130300 h 4419600"/>
              <a:gd name="connsiteX91" fmla="*/ 1181100 w 5778549"/>
              <a:gd name="connsiteY91" fmla="*/ 1130300 h 4419600"/>
              <a:gd name="connsiteX92" fmla="*/ 1130300 w 5778549"/>
              <a:gd name="connsiteY92" fmla="*/ 1055914 h 4419600"/>
              <a:gd name="connsiteX93" fmla="*/ 1215571 w 5778549"/>
              <a:gd name="connsiteY93" fmla="*/ 1026886 h 4419600"/>
              <a:gd name="connsiteX94" fmla="*/ 1210129 w 5778549"/>
              <a:gd name="connsiteY94" fmla="*/ 1016000 h 4419600"/>
              <a:gd name="connsiteX95" fmla="*/ 1277258 w 5778549"/>
              <a:gd name="connsiteY95" fmla="*/ 1035957 h 4419600"/>
              <a:gd name="connsiteX96" fmla="*/ 1335314 w 5778549"/>
              <a:gd name="connsiteY96" fmla="*/ 957943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58571 w 5778549"/>
              <a:gd name="connsiteY112" fmla="*/ 386443 h 4419600"/>
              <a:gd name="connsiteX113" fmla="*/ 2449286 w 5778549"/>
              <a:gd name="connsiteY113" fmla="*/ 335643 h 4419600"/>
              <a:gd name="connsiteX114" fmla="*/ 2525485 w 5778549"/>
              <a:gd name="connsiteY114" fmla="*/ 324757 h 4419600"/>
              <a:gd name="connsiteX115" fmla="*/ 2616200 w 5778549"/>
              <a:gd name="connsiteY115" fmla="*/ 272143 h 4419600"/>
              <a:gd name="connsiteX116" fmla="*/ 2717800 w 5778549"/>
              <a:gd name="connsiteY116" fmla="*/ 232229 h 4419600"/>
              <a:gd name="connsiteX117" fmla="*/ 2755900 w 5778549"/>
              <a:gd name="connsiteY117" fmla="*/ 234043 h 4419600"/>
              <a:gd name="connsiteX118" fmla="*/ 2832100 w 5778549"/>
              <a:gd name="connsiteY118" fmla="*/ 192314 h 4419600"/>
              <a:gd name="connsiteX119" fmla="*/ 2817585 w 5778549"/>
              <a:gd name="connsiteY119" fmla="*/ 221343 h 4419600"/>
              <a:gd name="connsiteX120" fmla="*/ 2933700 w 5778549"/>
              <a:gd name="connsiteY120" fmla="*/ 157842 h 4419600"/>
              <a:gd name="connsiteX121" fmla="*/ 2971800 w 5778549"/>
              <a:gd name="connsiteY121" fmla="*/ 145143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34471 h 4419600"/>
              <a:gd name="connsiteX130" fmla="*/ 4445000 w 5778549"/>
              <a:gd name="connsiteY130" fmla="*/ 50800 h 4419600"/>
              <a:gd name="connsiteX131" fmla="*/ 4445000 w 5778549"/>
              <a:gd name="connsiteY131" fmla="*/ 50800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49700 h 4419600"/>
              <a:gd name="connsiteX1" fmla="*/ 3873500 w 5778549"/>
              <a:gd name="connsiteY1" fmla="*/ 3949700 h 4419600"/>
              <a:gd name="connsiteX2" fmla="*/ 3810000 w 5778549"/>
              <a:gd name="connsiteY2" fmla="*/ 4038600 h 4419600"/>
              <a:gd name="connsiteX3" fmla="*/ 3771900 w 5778549"/>
              <a:gd name="connsiteY3" fmla="*/ 4051300 h 4419600"/>
              <a:gd name="connsiteX4" fmla="*/ 3657600 w 5778549"/>
              <a:gd name="connsiteY4" fmla="*/ 4102100 h 4419600"/>
              <a:gd name="connsiteX5" fmla="*/ 3543300 w 5778549"/>
              <a:gd name="connsiteY5" fmla="*/ 4140200 h 4419600"/>
              <a:gd name="connsiteX6" fmla="*/ 3454400 w 5778549"/>
              <a:gd name="connsiteY6" fmla="*/ 4165600 h 4419600"/>
              <a:gd name="connsiteX7" fmla="*/ 3276600 w 5778549"/>
              <a:gd name="connsiteY7" fmla="*/ 4165600 h 4419600"/>
              <a:gd name="connsiteX8" fmla="*/ 3276600 w 5778549"/>
              <a:gd name="connsiteY8" fmla="*/ 4165600 h 4419600"/>
              <a:gd name="connsiteX9" fmla="*/ 3175000 w 5778549"/>
              <a:gd name="connsiteY9" fmla="*/ 4216400 h 4419600"/>
              <a:gd name="connsiteX10" fmla="*/ 3124200 w 5778549"/>
              <a:gd name="connsiteY10" fmla="*/ 4229100 h 4419600"/>
              <a:gd name="connsiteX11" fmla="*/ 3048000 w 5778549"/>
              <a:gd name="connsiteY11" fmla="*/ 4254500 h 4419600"/>
              <a:gd name="connsiteX12" fmla="*/ 3009900 w 5778549"/>
              <a:gd name="connsiteY12" fmla="*/ 4267200 h 4419600"/>
              <a:gd name="connsiteX13" fmla="*/ 2921000 w 5778549"/>
              <a:gd name="connsiteY13" fmla="*/ 4292600 h 4419600"/>
              <a:gd name="connsiteX14" fmla="*/ 2882900 w 5778549"/>
              <a:gd name="connsiteY14" fmla="*/ 4318000 h 4419600"/>
              <a:gd name="connsiteX15" fmla="*/ 2794000 w 5778549"/>
              <a:gd name="connsiteY15" fmla="*/ 4343400 h 4419600"/>
              <a:gd name="connsiteX16" fmla="*/ 2755900 w 5778549"/>
              <a:gd name="connsiteY16" fmla="*/ 4368800 h 4419600"/>
              <a:gd name="connsiteX17" fmla="*/ 2679700 w 5778549"/>
              <a:gd name="connsiteY17" fmla="*/ 4394200 h 4419600"/>
              <a:gd name="connsiteX18" fmla="*/ 2590800 w 5778549"/>
              <a:gd name="connsiteY18" fmla="*/ 4419600 h 4419600"/>
              <a:gd name="connsiteX19" fmla="*/ 2222500 w 5778549"/>
              <a:gd name="connsiteY19" fmla="*/ 4406900 h 4419600"/>
              <a:gd name="connsiteX20" fmla="*/ 2184400 w 5778549"/>
              <a:gd name="connsiteY20" fmla="*/ 4394200 h 4419600"/>
              <a:gd name="connsiteX21" fmla="*/ 2082800 w 5778549"/>
              <a:gd name="connsiteY21" fmla="*/ 4330700 h 4419600"/>
              <a:gd name="connsiteX22" fmla="*/ 2082800 w 5778549"/>
              <a:gd name="connsiteY22" fmla="*/ 4330700 h 4419600"/>
              <a:gd name="connsiteX23" fmla="*/ 1968500 w 5778549"/>
              <a:gd name="connsiteY23" fmla="*/ 4343400 h 4419600"/>
              <a:gd name="connsiteX24" fmla="*/ 1892300 w 5778549"/>
              <a:gd name="connsiteY24" fmla="*/ 4368800 h 4419600"/>
              <a:gd name="connsiteX25" fmla="*/ 1600200 w 5778549"/>
              <a:gd name="connsiteY25" fmla="*/ 4356100 h 4419600"/>
              <a:gd name="connsiteX26" fmla="*/ 1562100 w 5778549"/>
              <a:gd name="connsiteY26" fmla="*/ 4343400 h 4419600"/>
              <a:gd name="connsiteX27" fmla="*/ 1498600 w 5778549"/>
              <a:gd name="connsiteY27" fmla="*/ 4330700 h 4419600"/>
              <a:gd name="connsiteX28" fmla="*/ 1460500 w 5778549"/>
              <a:gd name="connsiteY28" fmla="*/ 4318000 h 4419600"/>
              <a:gd name="connsiteX29" fmla="*/ 1384300 w 5778549"/>
              <a:gd name="connsiteY29" fmla="*/ 4267200 h 4419600"/>
              <a:gd name="connsiteX30" fmla="*/ 1308100 w 5778549"/>
              <a:gd name="connsiteY30" fmla="*/ 4241800 h 4419600"/>
              <a:gd name="connsiteX31" fmla="*/ 1308100 w 5778549"/>
              <a:gd name="connsiteY31" fmla="*/ 4229100 h 4419600"/>
              <a:gd name="connsiteX32" fmla="*/ 1130300 w 5778549"/>
              <a:gd name="connsiteY32" fmla="*/ 4191000 h 4419600"/>
              <a:gd name="connsiteX33" fmla="*/ 1092200 w 5778549"/>
              <a:gd name="connsiteY33" fmla="*/ 4178300 h 4419600"/>
              <a:gd name="connsiteX34" fmla="*/ 1054100 w 5778549"/>
              <a:gd name="connsiteY34" fmla="*/ 4152900 h 4419600"/>
              <a:gd name="connsiteX35" fmla="*/ 977900 w 5778549"/>
              <a:gd name="connsiteY35" fmla="*/ 4127500 h 4419600"/>
              <a:gd name="connsiteX36" fmla="*/ 889000 w 5778549"/>
              <a:gd name="connsiteY36" fmla="*/ 4102100 h 4419600"/>
              <a:gd name="connsiteX37" fmla="*/ 850900 w 5778549"/>
              <a:gd name="connsiteY37" fmla="*/ 4076700 h 4419600"/>
              <a:gd name="connsiteX38" fmla="*/ 812800 w 5778549"/>
              <a:gd name="connsiteY38" fmla="*/ 4038600 h 4419600"/>
              <a:gd name="connsiteX39" fmla="*/ 774700 w 5778549"/>
              <a:gd name="connsiteY39" fmla="*/ 4025900 h 4419600"/>
              <a:gd name="connsiteX40" fmla="*/ 698500 w 5778549"/>
              <a:gd name="connsiteY40" fmla="*/ 3975100 h 4419600"/>
              <a:gd name="connsiteX41" fmla="*/ 609600 w 5778549"/>
              <a:gd name="connsiteY41" fmla="*/ 3873500 h 4419600"/>
              <a:gd name="connsiteX42" fmla="*/ 584200 w 5778549"/>
              <a:gd name="connsiteY42" fmla="*/ 3835400 h 4419600"/>
              <a:gd name="connsiteX43" fmla="*/ 558800 w 5778549"/>
              <a:gd name="connsiteY43" fmla="*/ 3670300 h 4419600"/>
              <a:gd name="connsiteX44" fmla="*/ 558800 w 5778549"/>
              <a:gd name="connsiteY44" fmla="*/ 3695700 h 4419600"/>
              <a:gd name="connsiteX45" fmla="*/ 444500 w 5778549"/>
              <a:gd name="connsiteY45" fmla="*/ 3708400 h 4419600"/>
              <a:gd name="connsiteX46" fmla="*/ 393700 w 5778549"/>
              <a:gd name="connsiteY46" fmla="*/ 3695700 h 4419600"/>
              <a:gd name="connsiteX47" fmla="*/ 279400 w 5778549"/>
              <a:gd name="connsiteY47" fmla="*/ 3644900 h 4419600"/>
              <a:gd name="connsiteX48" fmla="*/ 228600 w 5778549"/>
              <a:gd name="connsiteY48" fmla="*/ 3581400 h 4419600"/>
              <a:gd name="connsiteX49" fmla="*/ 215900 w 5778549"/>
              <a:gd name="connsiteY49" fmla="*/ 3543300 h 4419600"/>
              <a:gd name="connsiteX50" fmla="*/ 152400 w 5778549"/>
              <a:gd name="connsiteY50" fmla="*/ 3467100 h 4419600"/>
              <a:gd name="connsiteX51" fmla="*/ 114300 w 5778549"/>
              <a:gd name="connsiteY51" fmla="*/ 3390900 h 4419600"/>
              <a:gd name="connsiteX52" fmla="*/ 101600 w 5778549"/>
              <a:gd name="connsiteY52" fmla="*/ 3352800 h 4419600"/>
              <a:gd name="connsiteX53" fmla="*/ 76200 w 5778549"/>
              <a:gd name="connsiteY53" fmla="*/ 3314700 h 4419600"/>
              <a:gd name="connsiteX54" fmla="*/ 38100 w 5778549"/>
              <a:gd name="connsiteY54" fmla="*/ 3251200 h 4419600"/>
              <a:gd name="connsiteX55" fmla="*/ 38100 w 5778549"/>
              <a:gd name="connsiteY55" fmla="*/ 3263900 h 4419600"/>
              <a:gd name="connsiteX56" fmla="*/ 12700 w 5778549"/>
              <a:gd name="connsiteY56" fmla="*/ 3149600 h 4419600"/>
              <a:gd name="connsiteX57" fmla="*/ 0 w 5778549"/>
              <a:gd name="connsiteY57" fmla="*/ 3111500 h 4419600"/>
              <a:gd name="connsiteX58" fmla="*/ 12700 w 5778549"/>
              <a:gd name="connsiteY58" fmla="*/ 2844800 h 4419600"/>
              <a:gd name="connsiteX59" fmla="*/ 25400 w 5778549"/>
              <a:gd name="connsiteY59" fmla="*/ 2806700 h 4419600"/>
              <a:gd name="connsiteX60" fmla="*/ 50800 w 5778549"/>
              <a:gd name="connsiteY60" fmla="*/ 2768600 h 4419600"/>
              <a:gd name="connsiteX61" fmla="*/ 25400 w 5778549"/>
              <a:gd name="connsiteY61" fmla="*/ 2578100 h 4419600"/>
              <a:gd name="connsiteX62" fmla="*/ 12700 w 5778549"/>
              <a:gd name="connsiteY62" fmla="*/ 2565400 h 4419600"/>
              <a:gd name="connsiteX63" fmla="*/ 12700 w 5778549"/>
              <a:gd name="connsiteY63" fmla="*/ 2565400 h 4419600"/>
              <a:gd name="connsiteX64" fmla="*/ 63500 w 5778549"/>
              <a:gd name="connsiteY64" fmla="*/ 2374900 h 4419600"/>
              <a:gd name="connsiteX65" fmla="*/ 76200 w 5778549"/>
              <a:gd name="connsiteY65" fmla="*/ 2336800 h 4419600"/>
              <a:gd name="connsiteX66" fmla="*/ 101600 w 5778549"/>
              <a:gd name="connsiteY66" fmla="*/ 2298700 h 4419600"/>
              <a:gd name="connsiteX67" fmla="*/ 139700 w 5778549"/>
              <a:gd name="connsiteY67" fmla="*/ 2273300 h 4419600"/>
              <a:gd name="connsiteX68" fmla="*/ 139700 w 5778549"/>
              <a:gd name="connsiteY68" fmla="*/ 2273300 h 4419600"/>
              <a:gd name="connsiteX69" fmla="*/ 190500 w 5778549"/>
              <a:gd name="connsiteY69" fmla="*/ 2171700 h 4419600"/>
              <a:gd name="connsiteX70" fmla="*/ 241300 w 5778549"/>
              <a:gd name="connsiteY70" fmla="*/ 2095500 h 4419600"/>
              <a:gd name="connsiteX71" fmla="*/ 254000 w 5778549"/>
              <a:gd name="connsiteY71" fmla="*/ 2057400 h 4419600"/>
              <a:gd name="connsiteX72" fmla="*/ 279400 w 5778549"/>
              <a:gd name="connsiteY72" fmla="*/ 2019300 h 4419600"/>
              <a:gd name="connsiteX73" fmla="*/ 304800 w 5778549"/>
              <a:gd name="connsiteY73" fmla="*/ 1943100 h 4419600"/>
              <a:gd name="connsiteX74" fmla="*/ 330200 w 5778549"/>
              <a:gd name="connsiteY74" fmla="*/ 1905000 h 4419600"/>
              <a:gd name="connsiteX75" fmla="*/ 368300 w 5778549"/>
              <a:gd name="connsiteY75" fmla="*/ 1828800 h 4419600"/>
              <a:gd name="connsiteX76" fmla="*/ 406400 w 5778549"/>
              <a:gd name="connsiteY76" fmla="*/ 1803400 h 4419600"/>
              <a:gd name="connsiteX77" fmla="*/ 419100 w 5778549"/>
              <a:gd name="connsiteY77" fmla="*/ 1765300 h 4419600"/>
              <a:gd name="connsiteX78" fmla="*/ 457200 w 5778549"/>
              <a:gd name="connsiteY78" fmla="*/ 1739900 h 4419600"/>
              <a:gd name="connsiteX79" fmla="*/ 457200 w 5778549"/>
              <a:gd name="connsiteY79" fmla="*/ 1727200 h 4419600"/>
              <a:gd name="connsiteX80" fmla="*/ 508000 w 5778549"/>
              <a:gd name="connsiteY80" fmla="*/ 1625600 h 4419600"/>
              <a:gd name="connsiteX81" fmla="*/ 546100 w 5778549"/>
              <a:gd name="connsiteY81" fmla="*/ 1600200 h 4419600"/>
              <a:gd name="connsiteX82" fmla="*/ 596900 w 5778549"/>
              <a:gd name="connsiteY82" fmla="*/ 1524000 h 4419600"/>
              <a:gd name="connsiteX83" fmla="*/ 622300 w 5778549"/>
              <a:gd name="connsiteY83" fmla="*/ 1485900 h 4419600"/>
              <a:gd name="connsiteX84" fmla="*/ 667658 w 5778549"/>
              <a:gd name="connsiteY84" fmla="*/ 1406072 h 4419600"/>
              <a:gd name="connsiteX85" fmla="*/ 801914 w 5778549"/>
              <a:gd name="connsiteY85" fmla="*/ 1282700 h 4419600"/>
              <a:gd name="connsiteX86" fmla="*/ 738415 w 5778549"/>
              <a:gd name="connsiteY86" fmla="*/ 1315357 h 4419600"/>
              <a:gd name="connsiteX87" fmla="*/ 914400 w 5778549"/>
              <a:gd name="connsiteY87" fmla="*/ 1240971 h 4419600"/>
              <a:gd name="connsiteX88" fmla="*/ 1003300 w 5778549"/>
              <a:gd name="connsiteY88" fmla="*/ 1231900 h 4419600"/>
              <a:gd name="connsiteX89" fmla="*/ 1052285 w 5778549"/>
              <a:gd name="connsiteY89" fmla="*/ 1119415 h 4419600"/>
              <a:gd name="connsiteX90" fmla="*/ 1153885 w 5778549"/>
              <a:gd name="connsiteY90" fmla="*/ 1130300 h 4419600"/>
              <a:gd name="connsiteX91" fmla="*/ 1181100 w 5778549"/>
              <a:gd name="connsiteY91" fmla="*/ 1130300 h 4419600"/>
              <a:gd name="connsiteX92" fmla="*/ 1130300 w 5778549"/>
              <a:gd name="connsiteY92" fmla="*/ 1055914 h 4419600"/>
              <a:gd name="connsiteX93" fmla="*/ 1215571 w 5778549"/>
              <a:gd name="connsiteY93" fmla="*/ 1026886 h 4419600"/>
              <a:gd name="connsiteX94" fmla="*/ 1210129 w 5778549"/>
              <a:gd name="connsiteY94" fmla="*/ 1016000 h 4419600"/>
              <a:gd name="connsiteX95" fmla="*/ 1277258 w 5778549"/>
              <a:gd name="connsiteY95" fmla="*/ 1035957 h 4419600"/>
              <a:gd name="connsiteX96" fmla="*/ 1335314 w 5778549"/>
              <a:gd name="connsiteY96" fmla="*/ 957943 h 4419600"/>
              <a:gd name="connsiteX97" fmla="*/ 1431472 w 5778549"/>
              <a:gd name="connsiteY97" fmla="*/ 918028 h 4419600"/>
              <a:gd name="connsiteX98" fmla="*/ 1600200 w 5778549"/>
              <a:gd name="connsiteY98" fmla="*/ 879928 h 4419600"/>
              <a:gd name="connsiteX99" fmla="*/ 1839685 w 5778549"/>
              <a:gd name="connsiteY99" fmla="*/ 908957 h 4419600"/>
              <a:gd name="connsiteX100" fmla="*/ 1781629 w 5778549"/>
              <a:gd name="connsiteY100" fmla="*/ 836385 h 4419600"/>
              <a:gd name="connsiteX101" fmla="*/ 1968500 w 5778549"/>
              <a:gd name="connsiteY101" fmla="*/ 914400 h 4419600"/>
              <a:gd name="connsiteX102" fmla="*/ 2019300 w 5778549"/>
              <a:gd name="connsiteY102" fmla="*/ 889000 h 4419600"/>
              <a:gd name="connsiteX103" fmla="*/ 2019300 w 5778549"/>
              <a:gd name="connsiteY103" fmla="*/ 876300 h 4419600"/>
              <a:gd name="connsiteX104" fmla="*/ 2120900 w 5778549"/>
              <a:gd name="connsiteY104" fmla="*/ 825500 h 4419600"/>
              <a:gd name="connsiteX105" fmla="*/ 2133600 w 5778549"/>
              <a:gd name="connsiteY105" fmla="*/ 787400 h 4419600"/>
              <a:gd name="connsiteX106" fmla="*/ 2159000 w 5778549"/>
              <a:gd name="connsiteY106" fmla="*/ 749300 h 4419600"/>
              <a:gd name="connsiteX107" fmla="*/ 2171700 w 5778549"/>
              <a:gd name="connsiteY107" fmla="*/ 711200 h 4419600"/>
              <a:gd name="connsiteX108" fmla="*/ 2222500 w 5778549"/>
              <a:gd name="connsiteY108" fmla="*/ 635000 h 4419600"/>
              <a:gd name="connsiteX109" fmla="*/ 2247900 w 5778549"/>
              <a:gd name="connsiteY109" fmla="*/ 520700 h 4419600"/>
              <a:gd name="connsiteX110" fmla="*/ 2247900 w 5778549"/>
              <a:gd name="connsiteY110" fmla="*/ 520700 h 4419600"/>
              <a:gd name="connsiteX111" fmla="*/ 2349500 w 5778549"/>
              <a:gd name="connsiteY111" fmla="*/ 482600 h 4419600"/>
              <a:gd name="connsiteX112" fmla="*/ 2358571 w 5778549"/>
              <a:gd name="connsiteY112" fmla="*/ 386443 h 4419600"/>
              <a:gd name="connsiteX113" fmla="*/ 2449286 w 5778549"/>
              <a:gd name="connsiteY113" fmla="*/ 335643 h 4419600"/>
              <a:gd name="connsiteX114" fmla="*/ 2525485 w 5778549"/>
              <a:gd name="connsiteY114" fmla="*/ 324757 h 4419600"/>
              <a:gd name="connsiteX115" fmla="*/ 2616200 w 5778549"/>
              <a:gd name="connsiteY115" fmla="*/ 272143 h 4419600"/>
              <a:gd name="connsiteX116" fmla="*/ 2717800 w 5778549"/>
              <a:gd name="connsiteY116" fmla="*/ 232229 h 4419600"/>
              <a:gd name="connsiteX117" fmla="*/ 2755900 w 5778549"/>
              <a:gd name="connsiteY117" fmla="*/ 234043 h 4419600"/>
              <a:gd name="connsiteX118" fmla="*/ 2832100 w 5778549"/>
              <a:gd name="connsiteY118" fmla="*/ 192314 h 4419600"/>
              <a:gd name="connsiteX119" fmla="*/ 2817585 w 5778549"/>
              <a:gd name="connsiteY119" fmla="*/ 221343 h 4419600"/>
              <a:gd name="connsiteX120" fmla="*/ 2933700 w 5778549"/>
              <a:gd name="connsiteY120" fmla="*/ 157842 h 4419600"/>
              <a:gd name="connsiteX121" fmla="*/ 2971800 w 5778549"/>
              <a:gd name="connsiteY121" fmla="*/ 145143 h 4419600"/>
              <a:gd name="connsiteX122" fmla="*/ 3086100 w 5778549"/>
              <a:gd name="connsiteY122" fmla="*/ 152400 h 4419600"/>
              <a:gd name="connsiteX123" fmla="*/ 3124200 w 5778549"/>
              <a:gd name="connsiteY123" fmla="*/ 139700 h 4419600"/>
              <a:gd name="connsiteX124" fmla="*/ 3467100 w 5778549"/>
              <a:gd name="connsiteY124" fmla="*/ 114300 h 4419600"/>
              <a:gd name="connsiteX125" fmla="*/ 3759200 w 5778549"/>
              <a:gd name="connsiteY125" fmla="*/ 101600 h 4419600"/>
              <a:gd name="connsiteX126" fmla="*/ 3759200 w 5778549"/>
              <a:gd name="connsiteY126" fmla="*/ 101600 h 4419600"/>
              <a:gd name="connsiteX127" fmla="*/ 3886200 w 5778549"/>
              <a:gd name="connsiteY127" fmla="*/ 114300 h 4419600"/>
              <a:gd name="connsiteX128" fmla="*/ 4241800 w 5778549"/>
              <a:gd name="connsiteY128" fmla="*/ 76200 h 4419600"/>
              <a:gd name="connsiteX129" fmla="*/ 4318000 w 5778549"/>
              <a:gd name="connsiteY129" fmla="*/ 34471 h 4419600"/>
              <a:gd name="connsiteX130" fmla="*/ 4445000 w 5778549"/>
              <a:gd name="connsiteY130" fmla="*/ 50800 h 4419600"/>
              <a:gd name="connsiteX131" fmla="*/ 4445000 w 5778549"/>
              <a:gd name="connsiteY131" fmla="*/ 7257 h 4419600"/>
              <a:gd name="connsiteX132" fmla="*/ 4724400 w 5778549"/>
              <a:gd name="connsiteY132" fmla="*/ 50800 h 4419600"/>
              <a:gd name="connsiteX133" fmla="*/ 4864100 w 5778549"/>
              <a:gd name="connsiteY133" fmla="*/ 12700 h 4419600"/>
              <a:gd name="connsiteX134" fmla="*/ 5118100 w 5778549"/>
              <a:gd name="connsiteY134" fmla="*/ 12700 h 4419600"/>
              <a:gd name="connsiteX135" fmla="*/ 5130800 w 5778549"/>
              <a:gd name="connsiteY135" fmla="*/ 0 h 4419600"/>
              <a:gd name="connsiteX136" fmla="*/ 5245100 w 5778549"/>
              <a:gd name="connsiteY136" fmla="*/ 12700 h 4419600"/>
              <a:gd name="connsiteX137" fmla="*/ 5283200 w 5778549"/>
              <a:gd name="connsiteY137" fmla="*/ 25400 h 4419600"/>
              <a:gd name="connsiteX138" fmla="*/ 5372100 w 5778549"/>
              <a:gd name="connsiteY138" fmla="*/ 38100 h 4419600"/>
              <a:gd name="connsiteX139" fmla="*/ 5422900 w 5778549"/>
              <a:gd name="connsiteY139" fmla="*/ 50800 h 4419600"/>
              <a:gd name="connsiteX140" fmla="*/ 5486400 w 5778549"/>
              <a:gd name="connsiteY140" fmla="*/ 63500 h 4419600"/>
              <a:gd name="connsiteX141" fmla="*/ 5524500 w 5778549"/>
              <a:gd name="connsiteY141" fmla="*/ 76200 h 4419600"/>
              <a:gd name="connsiteX142" fmla="*/ 5524500 w 5778549"/>
              <a:gd name="connsiteY142" fmla="*/ 76200 h 4419600"/>
              <a:gd name="connsiteX143" fmla="*/ 5676900 w 5778549"/>
              <a:gd name="connsiteY143" fmla="*/ 127000 h 4419600"/>
              <a:gd name="connsiteX144" fmla="*/ 5715000 w 5778549"/>
              <a:gd name="connsiteY144" fmla="*/ 139700 h 4419600"/>
              <a:gd name="connsiteX145" fmla="*/ 5753100 w 5778549"/>
              <a:gd name="connsiteY145" fmla="*/ 165100 h 4419600"/>
              <a:gd name="connsiteX146" fmla="*/ 5778500 w 5778549"/>
              <a:gd name="connsiteY146" fmla="*/ 215900 h 4419600"/>
              <a:gd name="connsiteX147" fmla="*/ 5778500 w 5778549"/>
              <a:gd name="connsiteY147" fmla="*/ 190500 h 4419600"/>
              <a:gd name="connsiteX148" fmla="*/ 5676900 w 5778549"/>
              <a:gd name="connsiteY148" fmla="*/ 228600 h 4419600"/>
              <a:gd name="connsiteX149" fmla="*/ 5486400 w 5778549"/>
              <a:gd name="connsiteY149" fmla="*/ 254000 h 4419600"/>
              <a:gd name="connsiteX150" fmla="*/ 5461000 w 5778549"/>
              <a:gd name="connsiteY150" fmla="*/ 292100 h 4419600"/>
              <a:gd name="connsiteX151" fmla="*/ 5422900 w 5778549"/>
              <a:gd name="connsiteY151" fmla="*/ 317500 h 4419600"/>
              <a:gd name="connsiteX152" fmla="*/ 5372100 w 5778549"/>
              <a:gd name="connsiteY152" fmla="*/ 381000 h 4419600"/>
              <a:gd name="connsiteX153" fmla="*/ 5359400 w 5778549"/>
              <a:gd name="connsiteY153" fmla="*/ 406400 h 4419600"/>
              <a:gd name="connsiteX154" fmla="*/ 5359400 w 5778549"/>
              <a:gd name="connsiteY154" fmla="*/ 406400 h 4419600"/>
              <a:gd name="connsiteX155" fmla="*/ 5346700 w 5778549"/>
              <a:gd name="connsiteY155" fmla="*/ 520700 h 4419600"/>
              <a:gd name="connsiteX156" fmla="*/ 5321300 w 5778549"/>
              <a:gd name="connsiteY156" fmla="*/ 596900 h 4419600"/>
              <a:gd name="connsiteX157" fmla="*/ 5308600 w 5778549"/>
              <a:gd name="connsiteY157" fmla="*/ 635000 h 4419600"/>
              <a:gd name="connsiteX158" fmla="*/ 5283200 w 5778549"/>
              <a:gd name="connsiteY158" fmla="*/ 711200 h 4419600"/>
              <a:gd name="connsiteX159" fmla="*/ 5270500 w 5778549"/>
              <a:gd name="connsiteY159" fmla="*/ 736600 h 4419600"/>
              <a:gd name="connsiteX160" fmla="*/ 5257800 w 5778549"/>
              <a:gd name="connsiteY160" fmla="*/ 736600 h 4419600"/>
              <a:gd name="connsiteX161" fmla="*/ 5245100 w 5778549"/>
              <a:gd name="connsiteY161" fmla="*/ 876300 h 4419600"/>
              <a:gd name="connsiteX162" fmla="*/ 5130800 w 5778549"/>
              <a:gd name="connsiteY162" fmla="*/ 939800 h 4419600"/>
              <a:gd name="connsiteX163" fmla="*/ 5092700 w 5778549"/>
              <a:gd name="connsiteY163" fmla="*/ 965200 h 4419600"/>
              <a:gd name="connsiteX164" fmla="*/ 5029200 w 5778549"/>
              <a:gd name="connsiteY164" fmla="*/ 1016000 h 4419600"/>
              <a:gd name="connsiteX165" fmla="*/ 4991100 w 5778549"/>
              <a:gd name="connsiteY165" fmla="*/ 1054100 h 4419600"/>
              <a:gd name="connsiteX166" fmla="*/ 4914900 w 5778549"/>
              <a:gd name="connsiteY166" fmla="*/ 1104900 h 4419600"/>
              <a:gd name="connsiteX167" fmla="*/ 4864100 w 5778549"/>
              <a:gd name="connsiteY167" fmla="*/ 1168400 h 4419600"/>
              <a:gd name="connsiteX168" fmla="*/ 4838700 w 5778549"/>
              <a:gd name="connsiteY168" fmla="*/ 1206500 h 4419600"/>
              <a:gd name="connsiteX169" fmla="*/ 4800600 w 5778549"/>
              <a:gd name="connsiteY169" fmla="*/ 1231900 h 4419600"/>
              <a:gd name="connsiteX170" fmla="*/ 4800600 w 5778549"/>
              <a:gd name="connsiteY170" fmla="*/ 1206500 h 4419600"/>
              <a:gd name="connsiteX171" fmla="*/ 4711700 w 5778549"/>
              <a:gd name="connsiteY171" fmla="*/ 1333500 h 4419600"/>
              <a:gd name="connsiteX172" fmla="*/ 4686300 w 5778549"/>
              <a:gd name="connsiteY172" fmla="*/ 1371600 h 4419600"/>
              <a:gd name="connsiteX173" fmla="*/ 4648200 w 5778549"/>
              <a:gd name="connsiteY173" fmla="*/ 1397000 h 4419600"/>
              <a:gd name="connsiteX174" fmla="*/ 4610100 w 5778549"/>
              <a:gd name="connsiteY174" fmla="*/ 1524000 h 4419600"/>
              <a:gd name="connsiteX175" fmla="*/ 4597400 w 5778549"/>
              <a:gd name="connsiteY175" fmla="*/ 1562100 h 4419600"/>
              <a:gd name="connsiteX176" fmla="*/ 4584700 w 5778549"/>
              <a:gd name="connsiteY176" fmla="*/ 1625600 h 4419600"/>
              <a:gd name="connsiteX177" fmla="*/ 4559300 w 5778549"/>
              <a:gd name="connsiteY177" fmla="*/ 1701800 h 4419600"/>
              <a:gd name="connsiteX178" fmla="*/ 4546600 w 5778549"/>
              <a:gd name="connsiteY178" fmla="*/ 1752600 h 4419600"/>
              <a:gd name="connsiteX179" fmla="*/ 4546600 w 5778549"/>
              <a:gd name="connsiteY179" fmla="*/ 1752600 h 4419600"/>
              <a:gd name="connsiteX180" fmla="*/ 4559300 w 5778549"/>
              <a:gd name="connsiteY180" fmla="*/ 1981200 h 4419600"/>
              <a:gd name="connsiteX181" fmla="*/ 4572000 w 5778549"/>
              <a:gd name="connsiteY181" fmla="*/ 2019300 h 4419600"/>
              <a:gd name="connsiteX182" fmla="*/ 4610100 w 5778549"/>
              <a:gd name="connsiteY182" fmla="*/ 2044700 h 4419600"/>
              <a:gd name="connsiteX183" fmla="*/ 4622800 w 5778549"/>
              <a:gd name="connsiteY183" fmla="*/ 2082800 h 4419600"/>
              <a:gd name="connsiteX184" fmla="*/ 4699000 w 5778549"/>
              <a:gd name="connsiteY184" fmla="*/ 2146300 h 4419600"/>
              <a:gd name="connsiteX185" fmla="*/ 4711700 w 5778549"/>
              <a:gd name="connsiteY185" fmla="*/ 2184400 h 4419600"/>
              <a:gd name="connsiteX186" fmla="*/ 4749800 w 5778549"/>
              <a:gd name="connsiteY186" fmla="*/ 2197100 h 4419600"/>
              <a:gd name="connsiteX187" fmla="*/ 4762500 w 5778549"/>
              <a:gd name="connsiteY187" fmla="*/ 2235200 h 4419600"/>
              <a:gd name="connsiteX188" fmla="*/ 4762500 w 5778549"/>
              <a:gd name="connsiteY188" fmla="*/ 2247900 h 4419600"/>
              <a:gd name="connsiteX189" fmla="*/ 4660900 w 5778549"/>
              <a:gd name="connsiteY189" fmla="*/ 2298700 h 4419600"/>
              <a:gd name="connsiteX190" fmla="*/ 4584700 w 5778549"/>
              <a:gd name="connsiteY190" fmla="*/ 2324100 h 4419600"/>
              <a:gd name="connsiteX191" fmla="*/ 4546600 w 5778549"/>
              <a:gd name="connsiteY191" fmla="*/ 2336800 h 4419600"/>
              <a:gd name="connsiteX192" fmla="*/ 4483100 w 5778549"/>
              <a:gd name="connsiteY192" fmla="*/ 2374900 h 4419600"/>
              <a:gd name="connsiteX193" fmla="*/ 4470400 w 5778549"/>
              <a:gd name="connsiteY193" fmla="*/ 2374900 h 4419600"/>
              <a:gd name="connsiteX194" fmla="*/ 4343400 w 5778549"/>
              <a:gd name="connsiteY194" fmla="*/ 2476500 h 4419600"/>
              <a:gd name="connsiteX195" fmla="*/ 4267200 w 5778549"/>
              <a:gd name="connsiteY195" fmla="*/ 2514600 h 4419600"/>
              <a:gd name="connsiteX196" fmla="*/ 4191000 w 5778549"/>
              <a:gd name="connsiteY196" fmla="*/ 2603500 h 4419600"/>
              <a:gd name="connsiteX197" fmla="*/ 4191000 w 5778549"/>
              <a:gd name="connsiteY197" fmla="*/ 2616200 h 4419600"/>
              <a:gd name="connsiteX198" fmla="*/ 4102100 w 5778549"/>
              <a:gd name="connsiteY198" fmla="*/ 2755900 h 4419600"/>
              <a:gd name="connsiteX199" fmla="*/ 4064000 w 5778549"/>
              <a:gd name="connsiteY199" fmla="*/ 2768600 h 4419600"/>
              <a:gd name="connsiteX200" fmla="*/ 4038600 w 5778549"/>
              <a:gd name="connsiteY200" fmla="*/ 2806700 h 4419600"/>
              <a:gd name="connsiteX201" fmla="*/ 4000500 w 5778549"/>
              <a:gd name="connsiteY201" fmla="*/ 2832100 h 4419600"/>
              <a:gd name="connsiteX202" fmla="*/ 3987800 w 5778549"/>
              <a:gd name="connsiteY202" fmla="*/ 2870200 h 4419600"/>
              <a:gd name="connsiteX203" fmla="*/ 3962400 w 5778549"/>
              <a:gd name="connsiteY203" fmla="*/ 2908300 h 4419600"/>
              <a:gd name="connsiteX204" fmla="*/ 3924300 w 5778549"/>
              <a:gd name="connsiteY204" fmla="*/ 2933700 h 4419600"/>
              <a:gd name="connsiteX205" fmla="*/ 3924300 w 5778549"/>
              <a:gd name="connsiteY205" fmla="*/ 2946400 h 4419600"/>
              <a:gd name="connsiteX206" fmla="*/ 3911600 w 5778549"/>
              <a:gd name="connsiteY206" fmla="*/ 3111500 h 4419600"/>
              <a:gd name="connsiteX207" fmla="*/ 3898900 w 5778549"/>
              <a:gd name="connsiteY207" fmla="*/ 3149600 h 4419600"/>
              <a:gd name="connsiteX208" fmla="*/ 3873500 w 5778549"/>
              <a:gd name="connsiteY208" fmla="*/ 3238500 h 4419600"/>
              <a:gd name="connsiteX209" fmla="*/ 3860800 w 5778549"/>
              <a:gd name="connsiteY209" fmla="*/ 3327400 h 4419600"/>
              <a:gd name="connsiteX210" fmla="*/ 3860800 w 5778549"/>
              <a:gd name="connsiteY210" fmla="*/ 3352800 h 4419600"/>
              <a:gd name="connsiteX211" fmla="*/ 3860800 w 5778549"/>
              <a:gd name="connsiteY211" fmla="*/ 3543300 h 4419600"/>
              <a:gd name="connsiteX212" fmla="*/ 3848100 w 5778549"/>
              <a:gd name="connsiteY212" fmla="*/ 3530600 h 4419600"/>
              <a:gd name="connsiteX213" fmla="*/ 3873500 w 5778549"/>
              <a:gd name="connsiteY213" fmla="*/ 3771900 h 4419600"/>
              <a:gd name="connsiteX214" fmla="*/ 3886200 w 5778549"/>
              <a:gd name="connsiteY214" fmla="*/ 3784600 h 4419600"/>
              <a:gd name="connsiteX215" fmla="*/ 3886200 w 5778549"/>
              <a:gd name="connsiteY215" fmla="*/ 3784600 h 4419600"/>
              <a:gd name="connsiteX216" fmla="*/ 3924300 w 5778549"/>
              <a:gd name="connsiteY216" fmla="*/ 3886200 h 4419600"/>
              <a:gd name="connsiteX217" fmla="*/ 3937000 w 5778549"/>
              <a:gd name="connsiteY217" fmla="*/ 3924300 h 4419600"/>
              <a:gd name="connsiteX218" fmla="*/ 3924300 w 5778549"/>
              <a:gd name="connsiteY218" fmla="*/ 4000500 h 4419600"/>
              <a:gd name="connsiteX219" fmla="*/ 3848100 w 5778549"/>
              <a:gd name="connsiteY219" fmla="*/ 4025900 h 4419600"/>
              <a:gd name="connsiteX220" fmla="*/ 3797300 w 5778549"/>
              <a:gd name="connsiteY220" fmla="*/ 4038600 h 4419600"/>
              <a:gd name="connsiteX221" fmla="*/ 3797300 w 5778549"/>
              <a:gd name="connsiteY221" fmla="*/ 4013200 h 4419600"/>
              <a:gd name="connsiteX222" fmla="*/ 3797300 w 5778549"/>
              <a:gd name="connsiteY222" fmla="*/ 4013200 h 4419600"/>
              <a:gd name="connsiteX223" fmla="*/ 3797300 w 5778549"/>
              <a:gd name="connsiteY223" fmla="*/ 4013200 h 4419600"/>
              <a:gd name="connsiteX0" fmla="*/ 3873500 w 5778549"/>
              <a:gd name="connsiteY0" fmla="*/ 3957051 h 4426951"/>
              <a:gd name="connsiteX1" fmla="*/ 3873500 w 5778549"/>
              <a:gd name="connsiteY1" fmla="*/ 3957051 h 4426951"/>
              <a:gd name="connsiteX2" fmla="*/ 3810000 w 5778549"/>
              <a:gd name="connsiteY2" fmla="*/ 4045951 h 4426951"/>
              <a:gd name="connsiteX3" fmla="*/ 3771900 w 5778549"/>
              <a:gd name="connsiteY3" fmla="*/ 4058651 h 4426951"/>
              <a:gd name="connsiteX4" fmla="*/ 3657600 w 5778549"/>
              <a:gd name="connsiteY4" fmla="*/ 4109451 h 4426951"/>
              <a:gd name="connsiteX5" fmla="*/ 3543300 w 5778549"/>
              <a:gd name="connsiteY5" fmla="*/ 4147551 h 4426951"/>
              <a:gd name="connsiteX6" fmla="*/ 3454400 w 5778549"/>
              <a:gd name="connsiteY6" fmla="*/ 4172951 h 4426951"/>
              <a:gd name="connsiteX7" fmla="*/ 3276600 w 5778549"/>
              <a:gd name="connsiteY7" fmla="*/ 4172951 h 4426951"/>
              <a:gd name="connsiteX8" fmla="*/ 3276600 w 5778549"/>
              <a:gd name="connsiteY8" fmla="*/ 4172951 h 4426951"/>
              <a:gd name="connsiteX9" fmla="*/ 3175000 w 5778549"/>
              <a:gd name="connsiteY9" fmla="*/ 4223751 h 4426951"/>
              <a:gd name="connsiteX10" fmla="*/ 3124200 w 5778549"/>
              <a:gd name="connsiteY10" fmla="*/ 4236451 h 4426951"/>
              <a:gd name="connsiteX11" fmla="*/ 3048000 w 5778549"/>
              <a:gd name="connsiteY11" fmla="*/ 4261851 h 4426951"/>
              <a:gd name="connsiteX12" fmla="*/ 3009900 w 5778549"/>
              <a:gd name="connsiteY12" fmla="*/ 4274551 h 4426951"/>
              <a:gd name="connsiteX13" fmla="*/ 2921000 w 5778549"/>
              <a:gd name="connsiteY13" fmla="*/ 4299951 h 4426951"/>
              <a:gd name="connsiteX14" fmla="*/ 2882900 w 5778549"/>
              <a:gd name="connsiteY14" fmla="*/ 4325351 h 4426951"/>
              <a:gd name="connsiteX15" fmla="*/ 2794000 w 5778549"/>
              <a:gd name="connsiteY15" fmla="*/ 4350751 h 4426951"/>
              <a:gd name="connsiteX16" fmla="*/ 2755900 w 5778549"/>
              <a:gd name="connsiteY16" fmla="*/ 4376151 h 4426951"/>
              <a:gd name="connsiteX17" fmla="*/ 2679700 w 5778549"/>
              <a:gd name="connsiteY17" fmla="*/ 4401551 h 4426951"/>
              <a:gd name="connsiteX18" fmla="*/ 2590800 w 5778549"/>
              <a:gd name="connsiteY18" fmla="*/ 4426951 h 4426951"/>
              <a:gd name="connsiteX19" fmla="*/ 2222500 w 5778549"/>
              <a:gd name="connsiteY19" fmla="*/ 4414251 h 4426951"/>
              <a:gd name="connsiteX20" fmla="*/ 2184400 w 5778549"/>
              <a:gd name="connsiteY20" fmla="*/ 4401551 h 4426951"/>
              <a:gd name="connsiteX21" fmla="*/ 2082800 w 5778549"/>
              <a:gd name="connsiteY21" fmla="*/ 4338051 h 4426951"/>
              <a:gd name="connsiteX22" fmla="*/ 2082800 w 5778549"/>
              <a:gd name="connsiteY22" fmla="*/ 4338051 h 4426951"/>
              <a:gd name="connsiteX23" fmla="*/ 1968500 w 5778549"/>
              <a:gd name="connsiteY23" fmla="*/ 4350751 h 4426951"/>
              <a:gd name="connsiteX24" fmla="*/ 1892300 w 5778549"/>
              <a:gd name="connsiteY24" fmla="*/ 4376151 h 4426951"/>
              <a:gd name="connsiteX25" fmla="*/ 1600200 w 5778549"/>
              <a:gd name="connsiteY25" fmla="*/ 4363451 h 4426951"/>
              <a:gd name="connsiteX26" fmla="*/ 1562100 w 5778549"/>
              <a:gd name="connsiteY26" fmla="*/ 4350751 h 4426951"/>
              <a:gd name="connsiteX27" fmla="*/ 1498600 w 5778549"/>
              <a:gd name="connsiteY27" fmla="*/ 4338051 h 4426951"/>
              <a:gd name="connsiteX28" fmla="*/ 1460500 w 5778549"/>
              <a:gd name="connsiteY28" fmla="*/ 4325351 h 4426951"/>
              <a:gd name="connsiteX29" fmla="*/ 1384300 w 5778549"/>
              <a:gd name="connsiteY29" fmla="*/ 4274551 h 4426951"/>
              <a:gd name="connsiteX30" fmla="*/ 1308100 w 5778549"/>
              <a:gd name="connsiteY30" fmla="*/ 4249151 h 4426951"/>
              <a:gd name="connsiteX31" fmla="*/ 1308100 w 5778549"/>
              <a:gd name="connsiteY31" fmla="*/ 4236451 h 4426951"/>
              <a:gd name="connsiteX32" fmla="*/ 1130300 w 5778549"/>
              <a:gd name="connsiteY32" fmla="*/ 4198351 h 4426951"/>
              <a:gd name="connsiteX33" fmla="*/ 1092200 w 5778549"/>
              <a:gd name="connsiteY33" fmla="*/ 4185651 h 4426951"/>
              <a:gd name="connsiteX34" fmla="*/ 1054100 w 5778549"/>
              <a:gd name="connsiteY34" fmla="*/ 4160251 h 4426951"/>
              <a:gd name="connsiteX35" fmla="*/ 977900 w 5778549"/>
              <a:gd name="connsiteY35" fmla="*/ 4134851 h 4426951"/>
              <a:gd name="connsiteX36" fmla="*/ 889000 w 5778549"/>
              <a:gd name="connsiteY36" fmla="*/ 4109451 h 4426951"/>
              <a:gd name="connsiteX37" fmla="*/ 850900 w 5778549"/>
              <a:gd name="connsiteY37" fmla="*/ 4084051 h 4426951"/>
              <a:gd name="connsiteX38" fmla="*/ 812800 w 5778549"/>
              <a:gd name="connsiteY38" fmla="*/ 4045951 h 4426951"/>
              <a:gd name="connsiteX39" fmla="*/ 774700 w 5778549"/>
              <a:gd name="connsiteY39" fmla="*/ 4033251 h 4426951"/>
              <a:gd name="connsiteX40" fmla="*/ 698500 w 5778549"/>
              <a:gd name="connsiteY40" fmla="*/ 3982451 h 4426951"/>
              <a:gd name="connsiteX41" fmla="*/ 609600 w 5778549"/>
              <a:gd name="connsiteY41" fmla="*/ 3880851 h 4426951"/>
              <a:gd name="connsiteX42" fmla="*/ 584200 w 5778549"/>
              <a:gd name="connsiteY42" fmla="*/ 3842751 h 4426951"/>
              <a:gd name="connsiteX43" fmla="*/ 558800 w 5778549"/>
              <a:gd name="connsiteY43" fmla="*/ 3677651 h 4426951"/>
              <a:gd name="connsiteX44" fmla="*/ 558800 w 5778549"/>
              <a:gd name="connsiteY44" fmla="*/ 3703051 h 4426951"/>
              <a:gd name="connsiteX45" fmla="*/ 444500 w 5778549"/>
              <a:gd name="connsiteY45" fmla="*/ 3715751 h 4426951"/>
              <a:gd name="connsiteX46" fmla="*/ 393700 w 5778549"/>
              <a:gd name="connsiteY46" fmla="*/ 3703051 h 4426951"/>
              <a:gd name="connsiteX47" fmla="*/ 279400 w 5778549"/>
              <a:gd name="connsiteY47" fmla="*/ 3652251 h 4426951"/>
              <a:gd name="connsiteX48" fmla="*/ 228600 w 5778549"/>
              <a:gd name="connsiteY48" fmla="*/ 3588751 h 4426951"/>
              <a:gd name="connsiteX49" fmla="*/ 215900 w 5778549"/>
              <a:gd name="connsiteY49" fmla="*/ 3550651 h 4426951"/>
              <a:gd name="connsiteX50" fmla="*/ 152400 w 5778549"/>
              <a:gd name="connsiteY50" fmla="*/ 3474451 h 4426951"/>
              <a:gd name="connsiteX51" fmla="*/ 114300 w 5778549"/>
              <a:gd name="connsiteY51" fmla="*/ 3398251 h 4426951"/>
              <a:gd name="connsiteX52" fmla="*/ 101600 w 5778549"/>
              <a:gd name="connsiteY52" fmla="*/ 3360151 h 4426951"/>
              <a:gd name="connsiteX53" fmla="*/ 76200 w 5778549"/>
              <a:gd name="connsiteY53" fmla="*/ 3322051 h 4426951"/>
              <a:gd name="connsiteX54" fmla="*/ 38100 w 5778549"/>
              <a:gd name="connsiteY54" fmla="*/ 3258551 h 4426951"/>
              <a:gd name="connsiteX55" fmla="*/ 38100 w 5778549"/>
              <a:gd name="connsiteY55" fmla="*/ 3271251 h 4426951"/>
              <a:gd name="connsiteX56" fmla="*/ 12700 w 5778549"/>
              <a:gd name="connsiteY56" fmla="*/ 3156951 h 4426951"/>
              <a:gd name="connsiteX57" fmla="*/ 0 w 5778549"/>
              <a:gd name="connsiteY57" fmla="*/ 3118851 h 4426951"/>
              <a:gd name="connsiteX58" fmla="*/ 12700 w 5778549"/>
              <a:gd name="connsiteY58" fmla="*/ 2852151 h 4426951"/>
              <a:gd name="connsiteX59" fmla="*/ 25400 w 5778549"/>
              <a:gd name="connsiteY59" fmla="*/ 2814051 h 4426951"/>
              <a:gd name="connsiteX60" fmla="*/ 50800 w 5778549"/>
              <a:gd name="connsiteY60" fmla="*/ 2775951 h 4426951"/>
              <a:gd name="connsiteX61" fmla="*/ 25400 w 5778549"/>
              <a:gd name="connsiteY61" fmla="*/ 2585451 h 4426951"/>
              <a:gd name="connsiteX62" fmla="*/ 12700 w 5778549"/>
              <a:gd name="connsiteY62" fmla="*/ 2572751 h 4426951"/>
              <a:gd name="connsiteX63" fmla="*/ 12700 w 5778549"/>
              <a:gd name="connsiteY63" fmla="*/ 2572751 h 4426951"/>
              <a:gd name="connsiteX64" fmla="*/ 63500 w 5778549"/>
              <a:gd name="connsiteY64" fmla="*/ 2382251 h 4426951"/>
              <a:gd name="connsiteX65" fmla="*/ 76200 w 5778549"/>
              <a:gd name="connsiteY65" fmla="*/ 2344151 h 4426951"/>
              <a:gd name="connsiteX66" fmla="*/ 101600 w 5778549"/>
              <a:gd name="connsiteY66" fmla="*/ 2306051 h 4426951"/>
              <a:gd name="connsiteX67" fmla="*/ 139700 w 5778549"/>
              <a:gd name="connsiteY67" fmla="*/ 2280651 h 4426951"/>
              <a:gd name="connsiteX68" fmla="*/ 139700 w 5778549"/>
              <a:gd name="connsiteY68" fmla="*/ 2280651 h 4426951"/>
              <a:gd name="connsiteX69" fmla="*/ 190500 w 5778549"/>
              <a:gd name="connsiteY69" fmla="*/ 2179051 h 4426951"/>
              <a:gd name="connsiteX70" fmla="*/ 241300 w 5778549"/>
              <a:gd name="connsiteY70" fmla="*/ 2102851 h 4426951"/>
              <a:gd name="connsiteX71" fmla="*/ 254000 w 5778549"/>
              <a:gd name="connsiteY71" fmla="*/ 2064751 h 4426951"/>
              <a:gd name="connsiteX72" fmla="*/ 279400 w 5778549"/>
              <a:gd name="connsiteY72" fmla="*/ 2026651 h 4426951"/>
              <a:gd name="connsiteX73" fmla="*/ 304800 w 5778549"/>
              <a:gd name="connsiteY73" fmla="*/ 1950451 h 4426951"/>
              <a:gd name="connsiteX74" fmla="*/ 330200 w 5778549"/>
              <a:gd name="connsiteY74" fmla="*/ 1912351 h 4426951"/>
              <a:gd name="connsiteX75" fmla="*/ 368300 w 5778549"/>
              <a:gd name="connsiteY75" fmla="*/ 1836151 h 4426951"/>
              <a:gd name="connsiteX76" fmla="*/ 406400 w 5778549"/>
              <a:gd name="connsiteY76" fmla="*/ 1810751 h 4426951"/>
              <a:gd name="connsiteX77" fmla="*/ 419100 w 5778549"/>
              <a:gd name="connsiteY77" fmla="*/ 1772651 h 4426951"/>
              <a:gd name="connsiteX78" fmla="*/ 457200 w 5778549"/>
              <a:gd name="connsiteY78" fmla="*/ 1747251 h 4426951"/>
              <a:gd name="connsiteX79" fmla="*/ 457200 w 5778549"/>
              <a:gd name="connsiteY79" fmla="*/ 1734551 h 4426951"/>
              <a:gd name="connsiteX80" fmla="*/ 508000 w 5778549"/>
              <a:gd name="connsiteY80" fmla="*/ 1632951 h 4426951"/>
              <a:gd name="connsiteX81" fmla="*/ 546100 w 5778549"/>
              <a:gd name="connsiteY81" fmla="*/ 1607551 h 4426951"/>
              <a:gd name="connsiteX82" fmla="*/ 596900 w 5778549"/>
              <a:gd name="connsiteY82" fmla="*/ 1531351 h 4426951"/>
              <a:gd name="connsiteX83" fmla="*/ 622300 w 5778549"/>
              <a:gd name="connsiteY83" fmla="*/ 1493251 h 4426951"/>
              <a:gd name="connsiteX84" fmla="*/ 667658 w 5778549"/>
              <a:gd name="connsiteY84" fmla="*/ 1413423 h 4426951"/>
              <a:gd name="connsiteX85" fmla="*/ 801914 w 5778549"/>
              <a:gd name="connsiteY85" fmla="*/ 1290051 h 4426951"/>
              <a:gd name="connsiteX86" fmla="*/ 738415 w 5778549"/>
              <a:gd name="connsiteY86" fmla="*/ 1322708 h 4426951"/>
              <a:gd name="connsiteX87" fmla="*/ 914400 w 5778549"/>
              <a:gd name="connsiteY87" fmla="*/ 1248322 h 4426951"/>
              <a:gd name="connsiteX88" fmla="*/ 1003300 w 5778549"/>
              <a:gd name="connsiteY88" fmla="*/ 1239251 h 4426951"/>
              <a:gd name="connsiteX89" fmla="*/ 1052285 w 5778549"/>
              <a:gd name="connsiteY89" fmla="*/ 1126766 h 4426951"/>
              <a:gd name="connsiteX90" fmla="*/ 1153885 w 5778549"/>
              <a:gd name="connsiteY90" fmla="*/ 1137651 h 4426951"/>
              <a:gd name="connsiteX91" fmla="*/ 1181100 w 5778549"/>
              <a:gd name="connsiteY91" fmla="*/ 1137651 h 4426951"/>
              <a:gd name="connsiteX92" fmla="*/ 1130300 w 5778549"/>
              <a:gd name="connsiteY92" fmla="*/ 1063265 h 4426951"/>
              <a:gd name="connsiteX93" fmla="*/ 1215571 w 5778549"/>
              <a:gd name="connsiteY93" fmla="*/ 1034237 h 4426951"/>
              <a:gd name="connsiteX94" fmla="*/ 1210129 w 5778549"/>
              <a:gd name="connsiteY94" fmla="*/ 1023351 h 4426951"/>
              <a:gd name="connsiteX95" fmla="*/ 1277258 w 5778549"/>
              <a:gd name="connsiteY95" fmla="*/ 1043308 h 4426951"/>
              <a:gd name="connsiteX96" fmla="*/ 1335314 w 5778549"/>
              <a:gd name="connsiteY96" fmla="*/ 965294 h 4426951"/>
              <a:gd name="connsiteX97" fmla="*/ 1431472 w 5778549"/>
              <a:gd name="connsiteY97" fmla="*/ 925379 h 4426951"/>
              <a:gd name="connsiteX98" fmla="*/ 1600200 w 5778549"/>
              <a:gd name="connsiteY98" fmla="*/ 887279 h 4426951"/>
              <a:gd name="connsiteX99" fmla="*/ 1839685 w 5778549"/>
              <a:gd name="connsiteY99" fmla="*/ 916308 h 4426951"/>
              <a:gd name="connsiteX100" fmla="*/ 1781629 w 5778549"/>
              <a:gd name="connsiteY100" fmla="*/ 843736 h 4426951"/>
              <a:gd name="connsiteX101" fmla="*/ 1968500 w 5778549"/>
              <a:gd name="connsiteY101" fmla="*/ 921751 h 4426951"/>
              <a:gd name="connsiteX102" fmla="*/ 2019300 w 5778549"/>
              <a:gd name="connsiteY102" fmla="*/ 896351 h 4426951"/>
              <a:gd name="connsiteX103" fmla="*/ 2019300 w 5778549"/>
              <a:gd name="connsiteY103" fmla="*/ 883651 h 4426951"/>
              <a:gd name="connsiteX104" fmla="*/ 2120900 w 5778549"/>
              <a:gd name="connsiteY104" fmla="*/ 832851 h 4426951"/>
              <a:gd name="connsiteX105" fmla="*/ 2133600 w 5778549"/>
              <a:gd name="connsiteY105" fmla="*/ 794751 h 4426951"/>
              <a:gd name="connsiteX106" fmla="*/ 2159000 w 5778549"/>
              <a:gd name="connsiteY106" fmla="*/ 756651 h 4426951"/>
              <a:gd name="connsiteX107" fmla="*/ 2171700 w 5778549"/>
              <a:gd name="connsiteY107" fmla="*/ 718551 h 4426951"/>
              <a:gd name="connsiteX108" fmla="*/ 2222500 w 5778549"/>
              <a:gd name="connsiteY108" fmla="*/ 642351 h 4426951"/>
              <a:gd name="connsiteX109" fmla="*/ 2247900 w 5778549"/>
              <a:gd name="connsiteY109" fmla="*/ 528051 h 4426951"/>
              <a:gd name="connsiteX110" fmla="*/ 2247900 w 5778549"/>
              <a:gd name="connsiteY110" fmla="*/ 528051 h 4426951"/>
              <a:gd name="connsiteX111" fmla="*/ 2349500 w 5778549"/>
              <a:gd name="connsiteY111" fmla="*/ 489951 h 4426951"/>
              <a:gd name="connsiteX112" fmla="*/ 2358571 w 5778549"/>
              <a:gd name="connsiteY112" fmla="*/ 393794 h 4426951"/>
              <a:gd name="connsiteX113" fmla="*/ 2449286 w 5778549"/>
              <a:gd name="connsiteY113" fmla="*/ 342994 h 4426951"/>
              <a:gd name="connsiteX114" fmla="*/ 2525485 w 5778549"/>
              <a:gd name="connsiteY114" fmla="*/ 332108 h 4426951"/>
              <a:gd name="connsiteX115" fmla="*/ 2616200 w 5778549"/>
              <a:gd name="connsiteY115" fmla="*/ 279494 h 4426951"/>
              <a:gd name="connsiteX116" fmla="*/ 2717800 w 5778549"/>
              <a:gd name="connsiteY116" fmla="*/ 239580 h 4426951"/>
              <a:gd name="connsiteX117" fmla="*/ 2755900 w 5778549"/>
              <a:gd name="connsiteY117" fmla="*/ 241394 h 4426951"/>
              <a:gd name="connsiteX118" fmla="*/ 2832100 w 5778549"/>
              <a:gd name="connsiteY118" fmla="*/ 199665 h 4426951"/>
              <a:gd name="connsiteX119" fmla="*/ 2817585 w 5778549"/>
              <a:gd name="connsiteY119" fmla="*/ 228694 h 4426951"/>
              <a:gd name="connsiteX120" fmla="*/ 2933700 w 5778549"/>
              <a:gd name="connsiteY120" fmla="*/ 165193 h 4426951"/>
              <a:gd name="connsiteX121" fmla="*/ 2971800 w 5778549"/>
              <a:gd name="connsiteY121" fmla="*/ 152494 h 4426951"/>
              <a:gd name="connsiteX122" fmla="*/ 3086100 w 5778549"/>
              <a:gd name="connsiteY122" fmla="*/ 159751 h 4426951"/>
              <a:gd name="connsiteX123" fmla="*/ 3124200 w 5778549"/>
              <a:gd name="connsiteY123" fmla="*/ 147051 h 4426951"/>
              <a:gd name="connsiteX124" fmla="*/ 3467100 w 5778549"/>
              <a:gd name="connsiteY124" fmla="*/ 121651 h 4426951"/>
              <a:gd name="connsiteX125" fmla="*/ 3759200 w 5778549"/>
              <a:gd name="connsiteY125" fmla="*/ 108951 h 4426951"/>
              <a:gd name="connsiteX126" fmla="*/ 3759200 w 5778549"/>
              <a:gd name="connsiteY126" fmla="*/ 108951 h 4426951"/>
              <a:gd name="connsiteX127" fmla="*/ 3886200 w 5778549"/>
              <a:gd name="connsiteY127" fmla="*/ 121651 h 4426951"/>
              <a:gd name="connsiteX128" fmla="*/ 4241800 w 5778549"/>
              <a:gd name="connsiteY128" fmla="*/ 83551 h 4426951"/>
              <a:gd name="connsiteX129" fmla="*/ 4318000 w 5778549"/>
              <a:gd name="connsiteY129" fmla="*/ 41822 h 4426951"/>
              <a:gd name="connsiteX130" fmla="*/ 4445000 w 5778549"/>
              <a:gd name="connsiteY130" fmla="*/ 58151 h 4426951"/>
              <a:gd name="connsiteX131" fmla="*/ 4445000 w 5778549"/>
              <a:gd name="connsiteY131" fmla="*/ 14608 h 4426951"/>
              <a:gd name="connsiteX132" fmla="*/ 4724400 w 5778549"/>
              <a:gd name="connsiteY132" fmla="*/ 93 h 4426951"/>
              <a:gd name="connsiteX133" fmla="*/ 4864100 w 5778549"/>
              <a:gd name="connsiteY133" fmla="*/ 20051 h 4426951"/>
              <a:gd name="connsiteX134" fmla="*/ 5118100 w 5778549"/>
              <a:gd name="connsiteY134" fmla="*/ 20051 h 4426951"/>
              <a:gd name="connsiteX135" fmla="*/ 5130800 w 5778549"/>
              <a:gd name="connsiteY135" fmla="*/ 7351 h 4426951"/>
              <a:gd name="connsiteX136" fmla="*/ 5245100 w 5778549"/>
              <a:gd name="connsiteY136" fmla="*/ 20051 h 4426951"/>
              <a:gd name="connsiteX137" fmla="*/ 5283200 w 5778549"/>
              <a:gd name="connsiteY137" fmla="*/ 32751 h 4426951"/>
              <a:gd name="connsiteX138" fmla="*/ 5372100 w 5778549"/>
              <a:gd name="connsiteY138" fmla="*/ 45451 h 4426951"/>
              <a:gd name="connsiteX139" fmla="*/ 5422900 w 5778549"/>
              <a:gd name="connsiteY139" fmla="*/ 58151 h 4426951"/>
              <a:gd name="connsiteX140" fmla="*/ 5486400 w 5778549"/>
              <a:gd name="connsiteY140" fmla="*/ 70851 h 4426951"/>
              <a:gd name="connsiteX141" fmla="*/ 5524500 w 5778549"/>
              <a:gd name="connsiteY141" fmla="*/ 83551 h 4426951"/>
              <a:gd name="connsiteX142" fmla="*/ 5524500 w 5778549"/>
              <a:gd name="connsiteY142" fmla="*/ 83551 h 4426951"/>
              <a:gd name="connsiteX143" fmla="*/ 5676900 w 5778549"/>
              <a:gd name="connsiteY143" fmla="*/ 134351 h 4426951"/>
              <a:gd name="connsiteX144" fmla="*/ 5715000 w 5778549"/>
              <a:gd name="connsiteY144" fmla="*/ 147051 h 4426951"/>
              <a:gd name="connsiteX145" fmla="*/ 5753100 w 5778549"/>
              <a:gd name="connsiteY145" fmla="*/ 172451 h 4426951"/>
              <a:gd name="connsiteX146" fmla="*/ 5778500 w 5778549"/>
              <a:gd name="connsiteY146" fmla="*/ 223251 h 4426951"/>
              <a:gd name="connsiteX147" fmla="*/ 5778500 w 5778549"/>
              <a:gd name="connsiteY147" fmla="*/ 197851 h 4426951"/>
              <a:gd name="connsiteX148" fmla="*/ 5676900 w 5778549"/>
              <a:gd name="connsiteY148" fmla="*/ 235951 h 4426951"/>
              <a:gd name="connsiteX149" fmla="*/ 5486400 w 5778549"/>
              <a:gd name="connsiteY149" fmla="*/ 261351 h 4426951"/>
              <a:gd name="connsiteX150" fmla="*/ 5461000 w 5778549"/>
              <a:gd name="connsiteY150" fmla="*/ 299451 h 4426951"/>
              <a:gd name="connsiteX151" fmla="*/ 5422900 w 5778549"/>
              <a:gd name="connsiteY151" fmla="*/ 324851 h 4426951"/>
              <a:gd name="connsiteX152" fmla="*/ 5372100 w 5778549"/>
              <a:gd name="connsiteY152" fmla="*/ 388351 h 4426951"/>
              <a:gd name="connsiteX153" fmla="*/ 5359400 w 5778549"/>
              <a:gd name="connsiteY153" fmla="*/ 413751 h 4426951"/>
              <a:gd name="connsiteX154" fmla="*/ 5359400 w 5778549"/>
              <a:gd name="connsiteY154" fmla="*/ 413751 h 4426951"/>
              <a:gd name="connsiteX155" fmla="*/ 5346700 w 5778549"/>
              <a:gd name="connsiteY155" fmla="*/ 528051 h 4426951"/>
              <a:gd name="connsiteX156" fmla="*/ 5321300 w 5778549"/>
              <a:gd name="connsiteY156" fmla="*/ 604251 h 4426951"/>
              <a:gd name="connsiteX157" fmla="*/ 5308600 w 5778549"/>
              <a:gd name="connsiteY157" fmla="*/ 642351 h 4426951"/>
              <a:gd name="connsiteX158" fmla="*/ 5283200 w 5778549"/>
              <a:gd name="connsiteY158" fmla="*/ 718551 h 4426951"/>
              <a:gd name="connsiteX159" fmla="*/ 5270500 w 5778549"/>
              <a:gd name="connsiteY159" fmla="*/ 743951 h 4426951"/>
              <a:gd name="connsiteX160" fmla="*/ 5257800 w 5778549"/>
              <a:gd name="connsiteY160" fmla="*/ 743951 h 4426951"/>
              <a:gd name="connsiteX161" fmla="*/ 5245100 w 5778549"/>
              <a:gd name="connsiteY161" fmla="*/ 883651 h 4426951"/>
              <a:gd name="connsiteX162" fmla="*/ 5130800 w 5778549"/>
              <a:gd name="connsiteY162" fmla="*/ 947151 h 4426951"/>
              <a:gd name="connsiteX163" fmla="*/ 5092700 w 5778549"/>
              <a:gd name="connsiteY163" fmla="*/ 972551 h 4426951"/>
              <a:gd name="connsiteX164" fmla="*/ 5029200 w 5778549"/>
              <a:gd name="connsiteY164" fmla="*/ 1023351 h 4426951"/>
              <a:gd name="connsiteX165" fmla="*/ 4991100 w 5778549"/>
              <a:gd name="connsiteY165" fmla="*/ 1061451 h 4426951"/>
              <a:gd name="connsiteX166" fmla="*/ 4914900 w 5778549"/>
              <a:gd name="connsiteY166" fmla="*/ 1112251 h 4426951"/>
              <a:gd name="connsiteX167" fmla="*/ 4864100 w 5778549"/>
              <a:gd name="connsiteY167" fmla="*/ 1175751 h 4426951"/>
              <a:gd name="connsiteX168" fmla="*/ 4838700 w 5778549"/>
              <a:gd name="connsiteY168" fmla="*/ 1213851 h 4426951"/>
              <a:gd name="connsiteX169" fmla="*/ 4800600 w 5778549"/>
              <a:gd name="connsiteY169" fmla="*/ 1239251 h 4426951"/>
              <a:gd name="connsiteX170" fmla="*/ 4800600 w 5778549"/>
              <a:gd name="connsiteY170" fmla="*/ 1213851 h 4426951"/>
              <a:gd name="connsiteX171" fmla="*/ 4711700 w 5778549"/>
              <a:gd name="connsiteY171" fmla="*/ 1340851 h 4426951"/>
              <a:gd name="connsiteX172" fmla="*/ 4686300 w 5778549"/>
              <a:gd name="connsiteY172" fmla="*/ 1378951 h 4426951"/>
              <a:gd name="connsiteX173" fmla="*/ 4648200 w 5778549"/>
              <a:gd name="connsiteY173" fmla="*/ 1404351 h 4426951"/>
              <a:gd name="connsiteX174" fmla="*/ 4610100 w 5778549"/>
              <a:gd name="connsiteY174" fmla="*/ 1531351 h 4426951"/>
              <a:gd name="connsiteX175" fmla="*/ 4597400 w 5778549"/>
              <a:gd name="connsiteY175" fmla="*/ 1569451 h 4426951"/>
              <a:gd name="connsiteX176" fmla="*/ 4584700 w 5778549"/>
              <a:gd name="connsiteY176" fmla="*/ 1632951 h 4426951"/>
              <a:gd name="connsiteX177" fmla="*/ 4559300 w 5778549"/>
              <a:gd name="connsiteY177" fmla="*/ 1709151 h 4426951"/>
              <a:gd name="connsiteX178" fmla="*/ 4546600 w 5778549"/>
              <a:gd name="connsiteY178" fmla="*/ 1759951 h 4426951"/>
              <a:gd name="connsiteX179" fmla="*/ 4546600 w 5778549"/>
              <a:gd name="connsiteY179" fmla="*/ 1759951 h 4426951"/>
              <a:gd name="connsiteX180" fmla="*/ 4559300 w 5778549"/>
              <a:gd name="connsiteY180" fmla="*/ 1988551 h 4426951"/>
              <a:gd name="connsiteX181" fmla="*/ 4572000 w 5778549"/>
              <a:gd name="connsiteY181" fmla="*/ 2026651 h 4426951"/>
              <a:gd name="connsiteX182" fmla="*/ 4610100 w 5778549"/>
              <a:gd name="connsiteY182" fmla="*/ 2052051 h 4426951"/>
              <a:gd name="connsiteX183" fmla="*/ 4622800 w 5778549"/>
              <a:gd name="connsiteY183" fmla="*/ 2090151 h 4426951"/>
              <a:gd name="connsiteX184" fmla="*/ 4699000 w 5778549"/>
              <a:gd name="connsiteY184" fmla="*/ 2153651 h 4426951"/>
              <a:gd name="connsiteX185" fmla="*/ 4711700 w 5778549"/>
              <a:gd name="connsiteY185" fmla="*/ 2191751 h 4426951"/>
              <a:gd name="connsiteX186" fmla="*/ 4749800 w 5778549"/>
              <a:gd name="connsiteY186" fmla="*/ 2204451 h 4426951"/>
              <a:gd name="connsiteX187" fmla="*/ 4762500 w 5778549"/>
              <a:gd name="connsiteY187" fmla="*/ 2242551 h 4426951"/>
              <a:gd name="connsiteX188" fmla="*/ 4762500 w 5778549"/>
              <a:gd name="connsiteY188" fmla="*/ 2255251 h 4426951"/>
              <a:gd name="connsiteX189" fmla="*/ 4660900 w 5778549"/>
              <a:gd name="connsiteY189" fmla="*/ 2306051 h 4426951"/>
              <a:gd name="connsiteX190" fmla="*/ 4584700 w 5778549"/>
              <a:gd name="connsiteY190" fmla="*/ 2331451 h 4426951"/>
              <a:gd name="connsiteX191" fmla="*/ 4546600 w 5778549"/>
              <a:gd name="connsiteY191" fmla="*/ 2344151 h 4426951"/>
              <a:gd name="connsiteX192" fmla="*/ 4483100 w 5778549"/>
              <a:gd name="connsiteY192" fmla="*/ 2382251 h 4426951"/>
              <a:gd name="connsiteX193" fmla="*/ 4470400 w 5778549"/>
              <a:gd name="connsiteY193" fmla="*/ 2382251 h 4426951"/>
              <a:gd name="connsiteX194" fmla="*/ 4343400 w 5778549"/>
              <a:gd name="connsiteY194" fmla="*/ 2483851 h 4426951"/>
              <a:gd name="connsiteX195" fmla="*/ 4267200 w 5778549"/>
              <a:gd name="connsiteY195" fmla="*/ 2521951 h 4426951"/>
              <a:gd name="connsiteX196" fmla="*/ 4191000 w 5778549"/>
              <a:gd name="connsiteY196" fmla="*/ 2610851 h 4426951"/>
              <a:gd name="connsiteX197" fmla="*/ 4191000 w 5778549"/>
              <a:gd name="connsiteY197" fmla="*/ 2623551 h 4426951"/>
              <a:gd name="connsiteX198" fmla="*/ 4102100 w 5778549"/>
              <a:gd name="connsiteY198" fmla="*/ 2763251 h 4426951"/>
              <a:gd name="connsiteX199" fmla="*/ 4064000 w 5778549"/>
              <a:gd name="connsiteY199" fmla="*/ 2775951 h 4426951"/>
              <a:gd name="connsiteX200" fmla="*/ 4038600 w 5778549"/>
              <a:gd name="connsiteY200" fmla="*/ 2814051 h 4426951"/>
              <a:gd name="connsiteX201" fmla="*/ 4000500 w 5778549"/>
              <a:gd name="connsiteY201" fmla="*/ 2839451 h 4426951"/>
              <a:gd name="connsiteX202" fmla="*/ 3987800 w 5778549"/>
              <a:gd name="connsiteY202" fmla="*/ 2877551 h 4426951"/>
              <a:gd name="connsiteX203" fmla="*/ 3962400 w 5778549"/>
              <a:gd name="connsiteY203" fmla="*/ 2915651 h 4426951"/>
              <a:gd name="connsiteX204" fmla="*/ 3924300 w 5778549"/>
              <a:gd name="connsiteY204" fmla="*/ 2941051 h 4426951"/>
              <a:gd name="connsiteX205" fmla="*/ 3924300 w 5778549"/>
              <a:gd name="connsiteY205" fmla="*/ 2953751 h 4426951"/>
              <a:gd name="connsiteX206" fmla="*/ 3911600 w 5778549"/>
              <a:gd name="connsiteY206" fmla="*/ 3118851 h 4426951"/>
              <a:gd name="connsiteX207" fmla="*/ 3898900 w 5778549"/>
              <a:gd name="connsiteY207" fmla="*/ 3156951 h 4426951"/>
              <a:gd name="connsiteX208" fmla="*/ 3873500 w 5778549"/>
              <a:gd name="connsiteY208" fmla="*/ 3245851 h 4426951"/>
              <a:gd name="connsiteX209" fmla="*/ 3860800 w 5778549"/>
              <a:gd name="connsiteY209" fmla="*/ 3334751 h 4426951"/>
              <a:gd name="connsiteX210" fmla="*/ 3860800 w 5778549"/>
              <a:gd name="connsiteY210" fmla="*/ 3360151 h 4426951"/>
              <a:gd name="connsiteX211" fmla="*/ 3860800 w 5778549"/>
              <a:gd name="connsiteY211" fmla="*/ 3550651 h 4426951"/>
              <a:gd name="connsiteX212" fmla="*/ 3848100 w 5778549"/>
              <a:gd name="connsiteY212" fmla="*/ 3537951 h 4426951"/>
              <a:gd name="connsiteX213" fmla="*/ 3873500 w 5778549"/>
              <a:gd name="connsiteY213" fmla="*/ 3779251 h 4426951"/>
              <a:gd name="connsiteX214" fmla="*/ 3886200 w 5778549"/>
              <a:gd name="connsiteY214" fmla="*/ 3791951 h 4426951"/>
              <a:gd name="connsiteX215" fmla="*/ 3886200 w 5778549"/>
              <a:gd name="connsiteY215" fmla="*/ 3791951 h 4426951"/>
              <a:gd name="connsiteX216" fmla="*/ 3924300 w 5778549"/>
              <a:gd name="connsiteY216" fmla="*/ 3893551 h 4426951"/>
              <a:gd name="connsiteX217" fmla="*/ 3937000 w 5778549"/>
              <a:gd name="connsiteY217" fmla="*/ 3931651 h 4426951"/>
              <a:gd name="connsiteX218" fmla="*/ 3924300 w 5778549"/>
              <a:gd name="connsiteY218" fmla="*/ 4007851 h 4426951"/>
              <a:gd name="connsiteX219" fmla="*/ 3848100 w 5778549"/>
              <a:gd name="connsiteY219" fmla="*/ 4033251 h 4426951"/>
              <a:gd name="connsiteX220" fmla="*/ 3797300 w 5778549"/>
              <a:gd name="connsiteY220" fmla="*/ 4045951 h 4426951"/>
              <a:gd name="connsiteX221" fmla="*/ 3797300 w 5778549"/>
              <a:gd name="connsiteY221" fmla="*/ 4020551 h 4426951"/>
              <a:gd name="connsiteX222" fmla="*/ 3797300 w 5778549"/>
              <a:gd name="connsiteY222" fmla="*/ 4020551 h 4426951"/>
              <a:gd name="connsiteX223" fmla="*/ 3797300 w 5778549"/>
              <a:gd name="connsiteY223" fmla="*/ 4020551 h 4426951"/>
              <a:gd name="connsiteX0" fmla="*/ 3873500 w 5778549"/>
              <a:gd name="connsiteY0" fmla="*/ 3966786 h 4436686"/>
              <a:gd name="connsiteX1" fmla="*/ 3873500 w 5778549"/>
              <a:gd name="connsiteY1" fmla="*/ 3966786 h 4436686"/>
              <a:gd name="connsiteX2" fmla="*/ 3810000 w 5778549"/>
              <a:gd name="connsiteY2" fmla="*/ 4055686 h 4436686"/>
              <a:gd name="connsiteX3" fmla="*/ 3771900 w 5778549"/>
              <a:gd name="connsiteY3" fmla="*/ 4068386 h 4436686"/>
              <a:gd name="connsiteX4" fmla="*/ 3657600 w 5778549"/>
              <a:gd name="connsiteY4" fmla="*/ 4119186 h 4436686"/>
              <a:gd name="connsiteX5" fmla="*/ 3543300 w 5778549"/>
              <a:gd name="connsiteY5" fmla="*/ 4157286 h 4436686"/>
              <a:gd name="connsiteX6" fmla="*/ 3454400 w 5778549"/>
              <a:gd name="connsiteY6" fmla="*/ 4182686 h 4436686"/>
              <a:gd name="connsiteX7" fmla="*/ 3276600 w 5778549"/>
              <a:gd name="connsiteY7" fmla="*/ 4182686 h 4436686"/>
              <a:gd name="connsiteX8" fmla="*/ 3276600 w 5778549"/>
              <a:gd name="connsiteY8" fmla="*/ 4182686 h 4436686"/>
              <a:gd name="connsiteX9" fmla="*/ 3175000 w 5778549"/>
              <a:gd name="connsiteY9" fmla="*/ 4233486 h 4436686"/>
              <a:gd name="connsiteX10" fmla="*/ 3124200 w 5778549"/>
              <a:gd name="connsiteY10" fmla="*/ 4246186 h 4436686"/>
              <a:gd name="connsiteX11" fmla="*/ 3048000 w 5778549"/>
              <a:gd name="connsiteY11" fmla="*/ 4271586 h 4436686"/>
              <a:gd name="connsiteX12" fmla="*/ 3009900 w 5778549"/>
              <a:gd name="connsiteY12" fmla="*/ 4284286 h 4436686"/>
              <a:gd name="connsiteX13" fmla="*/ 2921000 w 5778549"/>
              <a:gd name="connsiteY13" fmla="*/ 4309686 h 4436686"/>
              <a:gd name="connsiteX14" fmla="*/ 2882900 w 5778549"/>
              <a:gd name="connsiteY14" fmla="*/ 4335086 h 4436686"/>
              <a:gd name="connsiteX15" fmla="*/ 2794000 w 5778549"/>
              <a:gd name="connsiteY15" fmla="*/ 4360486 h 4436686"/>
              <a:gd name="connsiteX16" fmla="*/ 2755900 w 5778549"/>
              <a:gd name="connsiteY16" fmla="*/ 4385886 h 4436686"/>
              <a:gd name="connsiteX17" fmla="*/ 2679700 w 5778549"/>
              <a:gd name="connsiteY17" fmla="*/ 4411286 h 4436686"/>
              <a:gd name="connsiteX18" fmla="*/ 2590800 w 5778549"/>
              <a:gd name="connsiteY18" fmla="*/ 4436686 h 4436686"/>
              <a:gd name="connsiteX19" fmla="*/ 2222500 w 5778549"/>
              <a:gd name="connsiteY19" fmla="*/ 4423986 h 4436686"/>
              <a:gd name="connsiteX20" fmla="*/ 2184400 w 5778549"/>
              <a:gd name="connsiteY20" fmla="*/ 4411286 h 4436686"/>
              <a:gd name="connsiteX21" fmla="*/ 2082800 w 5778549"/>
              <a:gd name="connsiteY21" fmla="*/ 4347786 h 4436686"/>
              <a:gd name="connsiteX22" fmla="*/ 2082800 w 5778549"/>
              <a:gd name="connsiteY22" fmla="*/ 4347786 h 4436686"/>
              <a:gd name="connsiteX23" fmla="*/ 1968500 w 5778549"/>
              <a:gd name="connsiteY23" fmla="*/ 4360486 h 4436686"/>
              <a:gd name="connsiteX24" fmla="*/ 1892300 w 5778549"/>
              <a:gd name="connsiteY24" fmla="*/ 4385886 h 4436686"/>
              <a:gd name="connsiteX25" fmla="*/ 1600200 w 5778549"/>
              <a:gd name="connsiteY25" fmla="*/ 4373186 h 4436686"/>
              <a:gd name="connsiteX26" fmla="*/ 1562100 w 5778549"/>
              <a:gd name="connsiteY26" fmla="*/ 4360486 h 4436686"/>
              <a:gd name="connsiteX27" fmla="*/ 1498600 w 5778549"/>
              <a:gd name="connsiteY27" fmla="*/ 4347786 h 4436686"/>
              <a:gd name="connsiteX28" fmla="*/ 1460500 w 5778549"/>
              <a:gd name="connsiteY28" fmla="*/ 4335086 h 4436686"/>
              <a:gd name="connsiteX29" fmla="*/ 1384300 w 5778549"/>
              <a:gd name="connsiteY29" fmla="*/ 4284286 h 4436686"/>
              <a:gd name="connsiteX30" fmla="*/ 1308100 w 5778549"/>
              <a:gd name="connsiteY30" fmla="*/ 4258886 h 4436686"/>
              <a:gd name="connsiteX31" fmla="*/ 1308100 w 5778549"/>
              <a:gd name="connsiteY31" fmla="*/ 4246186 h 4436686"/>
              <a:gd name="connsiteX32" fmla="*/ 1130300 w 5778549"/>
              <a:gd name="connsiteY32" fmla="*/ 4208086 h 4436686"/>
              <a:gd name="connsiteX33" fmla="*/ 1092200 w 5778549"/>
              <a:gd name="connsiteY33" fmla="*/ 4195386 h 4436686"/>
              <a:gd name="connsiteX34" fmla="*/ 1054100 w 5778549"/>
              <a:gd name="connsiteY34" fmla="*/ 4169986 h 4436686"/>
              <a:gd name="connsiteX35" fmla="*/ 977900 w 5778549"/>
              <a:gd name="connsiteY35" fmla="*/ 4144586 h 4436686"/>
              <a:gd name="connsiteX36" fmla="*/ 889000 w 5778549"/>
              <a:gd name="connsiteY36" fmla="*/ 4119186 h 4436686"/>
              <a:gd name="connsiteX37" fmla="*/ 850900 w 5778549"/>
              <a:gd name="connsiteY37" fmla="*/ 4093786 h 4436686"/>
              <a:gd name="connsiteX38" fmla="*/ 812800 w 5778549"/>
              <a:gd name="connsiteY38" fmla="*/ 4055686 h 4436686"/>
              <a:gd name="connsiteX39" fmla="*/ 774700 w 5778549"/>
              <a:gd name="connsiteY39" fmla="*/ 4042986 h 4436686"/>
              <a:gd name="connsiteX40" fmla="*/ 698500 w 5778549"/>
              <a:gd name="connsiteY40" fmla="*/ 3992186 h 4436686"/>
              <a:gd name="connsiteX41" fmla="*/ 609600 w 5778549"/>
              <a:gd name="connsiteY41" fmla="*/ 3890586 h 4436686"/>
              <a:gd name="connsiteX42" fmla="*/ 584200 w 5778549"/>
              <a:gd name="connsiteY42" fmla="*/ 3852486 h 4436686"/>
              <a:gd name="connsiteX43" fmla="*/ 558800 w 5778549"/>
              <a:gd name="connsiteY43" fmla="*/ 3687386 h 4436686"/>
              <a:gd name="connsiteX44" fmla="*/ 558800 w 5778549"/>
              <a:gd name="connsiteY44" fmla="*/ 3712786 h 4436686"/>
              <a:gd name="connsiteX45" fmla="*/ 444500 w 5778549"/>
              <a:gd name="connsiteY45" fmla="*/ 3725486 h 4436686"/>
              <a:gd name="connsiteX46" fmla="*/ 393700 w 5778549"/>
              <a:gd name="connsiteY46" fmla="*/ 3712786 h 4436686"/>
              <a:gd name="connsiteX47" fmla="*/ 279400 w 5778549"/>
              <a:gd name="connsiteY47" fmla="*/ 3661986 h 4436686"/>
              <a:gd name="connsiteX48" fmla="*/ 228600 w 5778549"/>
              <a:gd name="connsiteY48" fmla="*/ 3598486 h 4436686"/>
              <a:gd name="connsiteX49" fmla="*/ 215900 w 5778549"/>
              <a:gd name="connsiteY49" fmla="*/ 3560386 h 4436686"/>
              <a:gd name="connsiteX50" fmla="*/ 152400 w 5778549"/>
              <a:gd name="connsiteY50" fmla="*/ 3484186 h 4436686"/>
              <a:gd name="connsiteX51" fmla="*/ 114300 w 5778549"/>
              <a:gd name="connsiteY51" fmla="*/ 3407986 h 4436686"/>
              <a:gd name="connsiteX52" fmla="*/ 101600 w 5778549"/>
              <a:gd name="connsiteY52" fmla="*/ 3369886 h 4436686"/>
              <a:gd name="connsiteX53" fmla="*/ 76200 w 5778549"/>
              <a:gd name="connsiteY53" fmla="*/ 3331786 h 4436686"/>
              <a:gd name="connsiteX54" fmla="*/ 38100 w 5778549"/>
              <a:gd name="connsiteY54" fmla="*/ 3268286 h 4436686"/>
              <a:gd name="connsiteX55" fmla="*/ 38100 w 5778549"/>
              <a:gd name="connsiteY55" fmla="*/ 3280986 h 4436686"/>
              <a:gd name="connsiteX56" fmla="*/ 12700 w 5778549"/>
              <a:gd name="connsiteY56" fmla="*/ 3166686 h 4436686"/>
              <a:gd name="connsiteX57" fmla="*/ 0 w 5778549"/>
              <a:gd name="connsiteY57" fmla="*/ 3128586 h 4436686"/>
              <a:gd name="connsiteX58" fmla="*/ 12700 w 5778549"/>
              <a:gd name="connsiteY58" fmla="*/ 2861886 h 4436686"/>
              <a:gd name="connsiteX59" fmla="*/ 25400 w 5778549"/>
              <a:gd name="connsiteY59" fmla="*/ 2823786 h 4436686"/>
              <a:gd name="connsiteX60" fmla="*/ 50800 w 5778549"/>
              <a:gd name="connsiteY60" fmla="*/ 2785686 h 4436686"/>
              <a:gd name="connsiteX61" fmla="*/ 25400 w 5778549"/>
              <a:gd name="connsiteY61" fmla="*/ 2595186 h 4436686"/>
              <a:gd name="connsiteX62" fmla="*/ 12700 w 5778549"/>
              <a:gd name="connsiteY62" fmla="*/ 2582486 h 4436686"/>
              <a:gd name="connsiteX63" fmla="*/ 12700 w 5778549"/>
              <a:gd name="connsiteY63" fmla="*/ 2582486 h 4436686"/>
              <a:gd name="connsiteX64" fmla="*/ 63500 w 5778549"/>
              <a:gd name="connsiteY64" fmla="*/ 2391986 h 4436686"/>
              <a:gd name="connsiteX65" fmla="*/ 76200 w 5778549"/>
              <a:gd name="connsiteY65" fmla="*/ 2353886 h 4436686"/>
              <a:gd name="connsiteX66" fmla="*/ 101600 w 5778549"/>
              <a:gd name="connsiteY66" fmla="*/ 2315786 h 4436686"/>
              <a:gd name="connsiteX67" fmla="*/ 139700 w 5778549"/>
              <a:gd name="connsiteY67" fmla="*/ 2290386 h 4436686"/>
              <a:gd name="connsiteX68" fmla="*/ 139700 w 5778549"/>
              <a:gd name="connsiteY68" fmla="*/ 2290386 h 4436686"/>
              <a:gd name="connsiteX69" fmla="*/ 190500 w 5778549"/>
              <a:gd name="connsiteY69" fmla="*/ 2188786 h 4436686"/>
              <a:gd name="connsiteX70" fmla="*/ 241300 w 5778549"/>
              <a:gd name="connsiteY70" fmla="*/ 2112586 h 4436686"/>
              <a:gd name="connsiteX71" fmla="*/ 254000 w 5778549"/>
              <a:gd name="connsiteY71" fmla="*/ 2074486 h 4436686"/>
              <a:gd name="connsiteX72" fmla="*/ 279400 w 5778549"/>
              <a:gd name="connsiteY72" fmla="*/ 2036386 h 4436686"/>
              <a:gd name="connsiteX73" fmla="*/ 304800 w 5778549"/>
              <a:gd name="connsiteY73" fmla="*/ 1960186 h 4436686"/>
              <a:gd name="connsiteX74" fmla="*/ 330200 w 5778549"/>
              <a:gd name="connsiteY74" fmla="*/ 1922086 h 4436686"/>
              <a:gd name="connsiteX75" fmla="*/ 368300 w 5778549"/>
              <a:gd name="connsiteY75" fmla="*/ 1845886 h 4436686"/>
              <a:gd name="connsiteX76" fmla="*/ 406400 w 5778549"/>
              <a:gd name="connsiteY76" fmla="*/ 1820486 h 4436686"/>
              <a:gd name="connsiteX77" fmla="*/ 419100 w 5778549"/>
              <a:gd name="connsiteY77" fmla="*/ 1782386 h 4436686"/>
              <a:gd name="connsiteX78" fmla="*/ 457200 w 5778549"/>
              <a:gd name="connsiteY78" fmla="*/ 1756986 h 4436686"/>
              <a:gd name="connsiteX79" fmla="*/ 457200 w 5778549"/>
              <a:gd name="connsiteY79" fmla="*/ 1744286 h 4436686"/>
              <a:gd name="connsiteX80" fmla="*/ 508000 w 5778549"/>
              <a:gd name="connsiteY80" fmla="*/ 1642686 h 4436686"/>
              <a:gd name="connsiteX81" fmla="*/ 546100 w 5778549"/>
              <a:gd name="connsiteY81" fmla="*/ 1617286 h 4436686"/>
              <a:gd name="connsiteX82" fmla="*/ 596900 w 5778549"/>
              <a:gd name="connsiteY82" fmla="*/ 1541086 h 4436686"/>
              <a:gd name="connsiteX83" fmla="*/ 622300 w 5778549"/>
              <a:gd name="connsiteY83" fmla="*/ 1502986 h 4436686"/>
              <a:gd name="connsiteX84" fmla="*/ 667658 w 5778549"/>
              <a:gd name="connsiteY84" fmla="*/ 1423158 h 4436686"/>
              <a:gd name="connsiteX85" fmla="*/ 801914 w 5778549"/>
              <a:gd name="connsiteY85" fmla="*/ 1299786 h 4436686"/>
              <a:gd name="connsiteX86" fmla="*/ 738415 w 5778549"/>
              <a:gd name="connsiteY86" fmla="*/ 1332443 h 4436686"/>
              <a:gd name="connsiteX87" fmla="*/ 914400 w 5778549"/>
              <a:gd name="connsiteY87" fmla="*/ 1258057 h 4436686"/>
              <a:gd name="connsiteX88" fmla="*/ 1003300 w 5778549"/>
              <a:gd name="connsiteY88" fmla="*/ 1248986 h 4436686"/>
              <a:gd name="connsiteX89" fmla="*/ 1052285 w 5778549"/>
              <a:gd name="connsiteY89" fmla="*/ 1136501 h 4436686"/>
              <a:gd name="connsiteX90" fmla="*/ 1153885 w 5778549"/>
              <a:gd name="connsiteY90" fmla="*/ 1147386 h 4436686"/>
              <a:gd name="connsiteX91" fmla="*/ 1181100 w 5778549"/>
              <a:gd name="connsiteY91" fmla="*/ 1147386 h 4436686"/>
              <a:gd name="connsiteX92" fmla="*/ 1130300 w 5778549"/>
              <a:gd name="connsiteY92" fmla="*/ 1073000 h 4436686"/>
              <a:gd name="connsiteX93" fmla="*/ 1215571 w 5778549"/>
              <a:gd name="connsiteY93" fmla="*/ 1043972 h 4436686"/>
              <a:gd name="connsiteX94" fmla="*/ 1210129 w 5778549"/>
              <a:gd name="connsiteY94" fmla="*/ 1033086 h 4436686"/>
              <a:gd name="connsiteX95" fmla="*/ 1277258 w 5778549"/>
              <a:gd name="connsiteY95" fmla="*/ 1053043 h 4436686"/>
              <a:gd name="connsiteX96" fmla="*/ 1335314 w 5778549"/>
              <a:gd name="connsiteY96" fmla="*/ 975029 h 4436686"/>
              <a:gd name="connsiteX97" fmla="*/ 1431472 w 5778549"/>
              <a:gd name="connsiteY97" fmla="*/ 935114 h 4436686"/>
              <a:gd name="connsiteX98" fmla="*/ 1600200 w 5778549"/>
              <a:gd name="connsiteY98" fmla="*/ 897014 h 4436686"/>
              <a:gd name="connsiteX99" fmla="*/ 1839685 w 5778549"/>
              <a:gd name="connsiteY99" fmla="*/ 926043 h 4436686"/>
              <a:gd name="connsiteX100" fmla="*/ 1781629 w 5778549"/>
              <a:gd name="connsiteY100" fmla="*/ 853471 h 4436686"/>
              <a:gd name="connsiteX101" fmla="*/ 1968500 w 5778549"/>
              <a:gd name="connsiteY101" fmla="*/ 931486 h 4436686"/>
              <a:gd name="connsiteX102" fmla="*/ 2019300 w 5778549"/>
              <a:gd name="connsiteY102" fmla="*/ 906086 h 4436686"/>
              <a:gd name="connsiteX103" fmla="*/ 2019300 w 5778549"/>
              <a:gd name="connsiteY103" fmla="*/ 893386 h 4436686"/>
              <a:gd name="connsiteX104" fmla="*/ 2120900 w 5778549"/>
              <a:gd name="connsiteY104" fmla="*/ 842586 h 4436686"/>
              <a:gd name="connsiteX105" fmla="*/ 2133600 w 5778549"/>
              <a:gd name="connsiteY105" fmla="*/ 804486 h 4436686"/>
              <a:gd name="connsiteX106" fmla="*/ 2159000 w 5778549"/>
              <a:gd name="connsiteY106" fmla="*/ 766386 h 4436686"/>
              <a:gd name="connsiteX107" fmla="*/ 2171700 w 5778549"/>
              <a:gd name="connsiteY107" fmla="*/ 728286 h 4436686"/>
              <a:gd name="connsiteX108" fmla="*/ 2222500 w 5778549"/>
              <a:gd name="connsiteY108" fmla="*/ 652086 h 4436686"/>
              <a:gd name="connsiteX109" fmla="*/ 2247900 w 5778549"/>
              <a:gd name="connsiteY109" fmla="*/ 537786 h 4436686"/>
              <a:gd name="connsiteX110" fmla="*/ 2247900 w 5778549"/>
              <a:gd name="connsiteY110" fmla="*/ 537786 h 4436686"/>
              <a:gd name="connsiteX111" fmla="*/ 2349500 w 5778549"/>
              <a:gd name="connsiteY111" fmla="*/ 499686 h 4436686"/>
              <a:gd name="connsiteX112" fmla="*/ 2358571 w 5778549"/>
              <a:gd name="connsiteY112" fmla="*/ 403529 h 4436686"/>
              <a:gd name="connsiteX113" fmla="*/ 2449286 w 5778549"/>
              <a:gd name="connsiteY113" fmla="*/ 352729 h 4436686"/>
              <a:gd name="connsiteX114" fmla="*/ 2525485 w 5778549"/>
              <a:gd name="connsiteY114" fmla="*/ 341843 h 4436686"/>
              <a:gd name="connsiteX115" fmla="*/ 2616200 w 5778549"/>
              <a:gd name="connsiteY115" fmla="*/ 289229 h 4436686"/>
              <a:gd name="connsiteX116" fmla="*/ 2717800 w 5778549"/>
              <a:gd name="connsiteY116" fmla="*/ 249315 h 4436686"/>
              <a:gd name="connsiteX117" fmla="*/ 2755900 w 5778549"/>
              <a:gd name="connsiteY117" fmla="*/ 251129 h 4436686"/>
              <a:gd name="connsiteX118" fmla="*/ 2832100 w 5778549"/>
              <a:gd name="connsiteY118" fmla="*/ 209400 h 4436686"/>
              <a:gd name="connsiteX119" fmla="*/ 2817585 w 5778549"/>
              <a:gd name="connsiteY119" fmla="*/ 238429 h 4436686"/>
              <a:gd name="connsiteX120" fmla="*/ 2933700 w 5778549"/>
              <a:gd name="connsiteY120" fmla="*/ 174928 h 4436686"/>
              <a:gd name="connsiteX121" fmla="*/ 2971800 w 5778549"/>
              <a:gd name="connsiteY121" fmla="*/ 162229 h 4436686"/>
              <a:gd name="connsiteX122" fmla="*/ 3086100 w 5778549"/>
              <a:gd name="connsiteY122" fmla="*/ 169486 h 4436686"/>
              <a:gd name="connsiteX123" fmla="*/ 3124200 w 5778549"/>
              <a:gd name="connsiteY123" fmla="*/ 156786 h 4436686"/>
              <a:gd name="connsiteX124" fmla="*/ 3467100 w 5778549"/>
              <a:gd name="connsiteY124" fmla="*/ 131386 h 4436686"/>
              <a:gd name="connsiteX125" fmla="*/ 3759200 w 5778549"/>
              <a:gd name="connsiteY125" fmla="*/ 118686 h 4436686"/>
              <a:gd name="connsiteX126" fmla="*/ 3759200 w 5778549"/>
              <a:gd name="connsiteY126" fmla="*/ 118686 h 4436686"/>
              <a:gd name="connsiteX127" fmla="*/ 3886200 w 5778549"/>
              <a:gd name="connsiteY127" fmla="*/ 131386 h 4436686"/>
              <a:gd name="connsiteX128" fmla="*/ 4241800 w 5778549"/>
              <a:gd name="connsiteY128" fmla="*/ 93286 h 4436686"/>
              <a:gd name="connsiteX129" fmla="*/ 4318000 w 5778549"/>
              <a:gd name="connsiteY129" fmla="*/ 51557 h 4436686"/>
              <a:gd name="connsiteX130" fmla="*/ 4445000 w 5778549"/>
              <a:gd name="connsiteY130" fmla="*/ 67886 h 4436686"/>
              <a:gd name="connsiteX131" fmla="*/ 4445000 w 5778549"/>
              <a:gd name="connsiteY131" fmla="*/ 24343 h 4436686"/>
              <a:gd name="connsiteX132" fmla="*/ 4724400 w 5778549"/>
              <a:gd name="connsiteY132" fmla="*/ 9828 h 4436686"/>
              <a:gd name="connsiteX133" fmla="*/ 4864100 w 5778549"/>
              <a:gd name="connsiteY133" fmla="*/ 757 h 4436686"/>
              <a:gd name="connsiteX134" fmla="*/ 5118100 w 5778549"/>
              <a:gd name="connsiteY134" fmla="*/ 29786 h 4436686"/>
              <a:gd name="connsiteX135" fmla="*/ 5130800 w 5778549"/>
              <a:gd name="connsiteY135" fmla="*/ 17086 h 4436686"/>
              <a:gd name="connsiteX136" fmla="*/ 5245100 w 5778549"/>
              <a:gd name="connsiteY136" fmla="*/ 29786 h 4436686"/>
              <a:gd name="connsiteX137" fmla="*/ 5283200 w 5778549"/>
              <a:gd name="connsiteY137" fmla="*/ 42486 h 4436686"/>
              <a:gd name="connsiteX138" fmla="*/ 5372100 w 5778549"/>
              <a:gd name="connsiteY138" fmla="*/ 55186 h 4436686"/>
              <a:gd name="connsiteX139" fmla="*/ 5422900 w 5778549"/>
              <a:gd name="connsiteY139" fmla="*/ 67886 h 4436686"/>
              <a:gd name="connsiteX140" fmla="*/ 5486400 w 5778549"/>
              <a:gd name="connsiteY140" fmla="*/ 80586 h 4436686"/>
              <a:gd name="connsiteX141" fmla="*/ 5524500 w 5778549"/>
              <a:gd name="connsiteY141" fmla="*/ 93286 h 4436686"/>
              <a:gd name="connsiteX142" fmla="*/ 5524500 w 5778549"/>
              <a:gd name="connsiteY142" fmla="*/ 93286 h 4436686"/>
              <a:gd name="connsiteX143" fmla="*/ 5676900 w 5778549"/>
              <a:gd name="connsiteY143" fmla="*/ 144086 h 4436686"/>
              <a:gd name="connsiteX144" fmla="*/ 5715000 w 5778549"/>
              <a:gd name="connsiteY144" fmla="*/ 156786 h 4436686"/>
              <a:gd name="connsiteX145" fmla="*/ 5753100 w 5778549"/>
              <a:gd name="connsiteY145" fmla="*/ 182186 h 4436686"/>
              <a:gd name="connsiteX146" fmla="*/ 5778500 w 5778549"/>
              <a:gd name="connsiteY146" fmla="*/ 232986 h 4436686"/>
              <a:gd name="connsiteX147" fmla="*/ 5778500 w 5778549"/>
              <a:gd name="connsiteY147" fmla="*/ 207586 h 4436686"/>
              <a:gd name="connsiteX148" fmla="*/ 5676900 w 5778549"/>
              <a:gd name="connsiteY148" fmla="*/ 245686 h 4436686"/>
              <a:gd name="connsiteX149" fmla="*/ 5486400 w 5778549"/>
              <a:gd name="connsiteY149" fmla="*/ 271086 h 4436686"/>
              <a:gd name="connsiteX150" fmla="*/ 5461000 w 5778549"/>
              <a:gd name="connsiteY150" fmla="*/ 309186 h 4436686"/>
              <a:gd name="connsiteX151" fmla="*/ 5422900 w 5778549"/>
              <a:gd name="connsiteY151" fmla="*/ 334586 h 4436686"/>
              <a:gd name="connsiteX152" fmla="*/ 5372100 w 5778549"/>
              <a:gd name="connsiteY152" fmla="*/ 398086 h 4436686"/>
              <a:gd name="connsiteX153" fmla="*/ 5359400 w 5778549"/>
              <a:gd name="connsiteY153" fmla="*/ 423486 h 4436686"/>
              <a:gd name="connsiteX154" fmla="*/ 5359400 w 5778549"/>
              <a:gd name="connsiteY154" fmla="*/ 423486 h 4436686"/>
              <a:gd name="connsiteX155" fmla="*/ 5346700 w 5778549"/>
              <a:gd name="connsiteY155" fmla="*/ 537786 h 4436686"/>
              <a:gd name="connsiteX156" fmla="*/ 5321300 w 5778549"/>
              <a:gd name="connsiteY156" fmla="*/ 613986 h 4436686"/>
              <a:gd name="connsiteX157" fmla="*/ 5308600 w 5778549"/>
              <a:gd name="connsiteY157" fmla="*/ 652086 h 4436686"/>
              <a:gd name="connsiteX158" fmla="*/ 5283200 w 5778549"/>
              <a:gd name="connsiteY158" fmla="*/ 728286 h 4436686"/>
              <a:gd name="connsiteX159" fmla="*/ 5270500 w 5778549"/>
              <a:gd name="connsiteY159" fmla="*/ 753686 h 4436686"/>
              <a:gd name="connsiteX160" fmla="*/ 5257800 w 5778549"/>
              <a:gd name="connsiteY160" fmla="*/ 753686 h 4436686"/>
              <a:gd name="connsiteX161" fmla="*/ 5245100 w 5778549"/>
              <a:gd name="connsiteY161" fmla="*/ 893386 h 4436686"/>
              <a:gd name="connsiteX162" fmla="*/ 5130800 w 5778549"/>
              <a:gd name="connsiteY162" fmla="*/ 956886 h 4436686"/>
              <a:gd name="connsiteX163" fmla="*/ 5092700 w 5778549"/>
              <a:gd name="connsiteY163" fmla="*/ 982286 h 4436686"/>
              <a:gd name="connsiteX164" fmla="*/ 5029200 w 5778549"/>
              <a:gd name="connsiteY164" fmla="*/ 1033086 h 4436686"/>
              <a:gd name="connsiteX165" fmla="*/ 4991100 w 5778549"/>
              <a:gd name="connsiteY165" fmla="*/ 1071186 h 4436686"/>
              <a:gd name="connsiteX166" fmla="*/ 4914900 w 5778549"/>
              <a:gd name="connsiteY166" fmla="*/ 1121986 h 4436686"/>
              <a:gd name="connsiteX167" fmla="*/ 4864100 w 5778549"/>
              <a:gd name="connsiteY167" fmla="*/ 1185486 h 4436686"/>
              <a:gd name="connsiteX168" fmla="*/ 4838700 w 5778549"/>
              <a:gd name="connsiteY168" fmla="*/ 1223586 h 4436686"/>
              <a:gd name="connsiteX169" fmla="*/ 4800600 w 5778549"/>
              <a:gd name="connsiteY169" fmla="*/ 1248986 h 4436686"/>
              <a:gd name="connsiteX170" fmla="*/ 4800600 w 5778549"/>
              <a:gd name="connsiteY170" fmla="*/ 1223586 h 4436686"/>
              <a:gd name="connsiteX171" fmla="*/ 4711700 w 5778549"/>
              <a:gd name="connsiteY171" fmla="*/ 1350586 h 4436686"/>
              <a:gd name="connsiteX172" fmla="*/ 4686300 w 5778549"/>
              <a:gd name="connsiteY172" fmla="*/ 1388686 h 4436686"/>
              <a:gd name="connsiteX173" fmla="*/ 4648200 w 5778549"/>
              <a:gd name="connsiteY173" fmla="*/ 1414086 h 4436686"/>
              <a:gd name="connsiteX174" fmla="*/ 4610100 w 5778549"/>
              <a:gd name="connsiteY174" fmla="*/ 1541086 h 4436686"/>
              <a:gd name="connsiteX175" fmla="*/ 4597400 w 5778549"/>
              <a:gd name="connsiteY175" fmla="*/ 1579186 h 4436686"/>
              <a:gd name="connsiteX176" fmla="*/ 4584700 w 5778549"/>
              <a:gd name="connsiteY176" fmla="*/ 1642686 h 4436686"/>
              <a:gd name="connsiteX177" fmla="*/ 4559300 w 5778549"/>
              <a:gd name="connsiteY177" fmla="*/ 1718886 h 4436686"/>
              <a:gd name="connsiteX178" fmla="*/ 4546600 w 5778549"/>
              <a:gd name="connsiteY178" fmla="*/ 1769686 h 4436686"/>
              <a:gd name="connsiteX179" fmla="*/ 4546600 w 5778549"/>
              <a:gd name="connsiteY179" fmla="*/ 1769686 h 4436686"/>
              <a:gd name="connsiteX180" fmla="*/ 4559300 w 5778549"/>
              <a:gd name="connsiteY180" fmla="*/ 1998286 h 4436686"/>
              <a:gd name="connsiteX181" fmla="*/ 4572000 w 5778549"/>
              <a:gd name="connsiteY181" fmla="*/ 2036386 h 4436686"/>
              <a:gd name="connsiteX182" fmla="*/ 4610100 w 5778549"/>
              <a:gd name="connsiteY182" fmla="*/ 2061786 h 4436686"/>
              <a:gd name="connsiteX183" fmla="*/ 4622800 w 5778549"/>
              <a:gd name="connsiteY183" fmla="*/ 2099886 h 4436686"/>
              <a:gd name="connsiteX184" fmla="*/ 4699000 w 5778549"/>
              <a:gd name="connsiteY184" fmla="*/ 2163386 h 4436686"/>
              <a:gd name="connsiteX185" fmla="*/ 4711700 w 5778549"/>
              <a:gd name="connsiteY185" fmla="*/ 2201486 h 4436686"/>
              <a:gd name="connsiteX186" fmla="*/ 4749800 w 5778549"/>
              <a:gd name="connsiteY186" fmla="*/ 2214186 h 4436686"/>
              <a:gd name="connsiteX187" fmla="*/ 4762500 w 5778549"/>
              <a:gd name="connsiteY187" fmla="*/ 2252286 h 4436686"/>
              <a:gd name="connsiteX188" fmla="*/ 4762500 w 5778549"/>
              <a:gd name="connsiteY188" fmla="*/ 2264986 h 4436686"/>
              <a:gd name="connsiteX189" fmla="*/ 4660900 w 5778549"/>
              <a:gd name="connsiteY189" fmla="*/ 2315786 h 4436686"/>
              <a:gd name="connsiteX190" fmla="*/ 4584700 w 5778549"/>
              <a:gd name="connsiteY190" fmla="*/ 2341186 h 4436686"/>
              <a:gd name="connsiteX191" fmla="*/ 4546600 w 5778549"/>
              <a:gd name="connsiteY191" fmla="*/ 2353886 h 4436686"/>
              <a:gd name="connsiteX192" fmla="*/ 4483100 w 5778549"/>
              <a:gd name="connsiteY192" fmla="*/ 2391986 h 4436686"/>
              <a:gd name="connsiteX193" fmla="*/ 4470400 w 5778549"/>
              <a:gd name="connsiteY193" fmla="*/ 2391986 h 4436686"/>
              <a:gd name="connsiteX194" fmla="*/ 4343400 w 5778549"/>
              <a:gd name="connsiteY194" fmla="*/ 2493586 h 4436686"/>
              <a:gd name="connsiteX195" fmla="*/ 4267200 w 5778549"/>
              <a:gd name="connsiteY195" fmla="*/ 2531686 h 4436686"/>
              <a:gd name="connsiteX196" fmla="*/ 4191000 w 5778549"/>
              <a:gd name="connsiteY196" fmla="*/ 2620586 h 4436686"/>
              <a:gd name="connsiteX197" fmla="*/ 4191000 w 5778549"/>
              <a:gd name="connsiteY197" fmla="*/ 2633286 h 4436686"/>
              <a:gd name="connsiteX198" fmla="*/ 4102100 w 5778549"/>
              <a:gd name="connsiteY198" fmla="*/ 2772986 h 4436686"/>
              <a:gd name="connsiteX199" fmla="*/ 4064000 w 5778549"/>
              <a:gd name="connsiteY199" fmla="*/ 2785686 h 4436686"/>
              <a:gd name="connsiteX200" fmla="*/ 4038600 w 5778549"/>
              <a:gd name="connsiteY200" fmla="*/ 2823786 h 4436686"/>
              <a:gd name="connsiteX201" fmla="*/ 4000500 w 5778549"/>
              <a:gd name="connsiteY201" fmla="*/ 2849186 h 4436686"/>
              <a:gd name="connsiteX202" fmla="*/ 3987800 w 5778549"/>
              <a:gd name="connsiteY202" fmla="*/ 2887286 h 4436686"/>
              <a:gd name="connsiteX203" fmla="*/ 3962400 w 5778549"/>
              <a:gd name="connsiteY203" fmla="*/ 2925386 h 4436686"/>
              <a:gd name="connsiteX204" fmla="*/ 3924300 w 5778549"/>
              <a:gd name="connsiteY204" fmla="*/ 2950786 h 4436686"/>
              <a:gd name="connsiteX205" fmla="*/ 3924300 w 5778549"/>
              <a:gd name="connsiteY205" fmla="*/ 2963486 h 4436686"/>
              <a:gd name="connsiteX206" fmla="*/ 3911600 w 5778549"/>
              <a:gd name="connsiteY206" fmla="*/ 3128586 h 4436686"/>
              <a:gd name="connsiteX207" fmla="*/ 3898900 w 5778549"/>
              <a:gd name="connsiteY207" fmla="*/ 3166686 h 4436686"/>
              <a:gd name="connsiteX208" fmla="*/ 3873500 w 5778549"/>
              <a:gd name="connsiteY208" fmla="*/ 3255586 h 4436686"/>
              <a:gd name="connsiteX209" fmla="*/ 3860800 w 5778549"/>
              <a:gd name="connsiteY209" fmla="*/ 3344486 h 4436686"/>
              <a:gd name="connsiteX210" fmla="*/ 3860800 w 5778549"/>
              <a:gd name="connsiteY210" fmla="*/ 3369886 h 4436686"/>
              <a:gd name="connsiteX211" fmla="*/ 3860800 w 5778549"/>
              <a:gd name="connsiteY211" fmla="*/ 3560386 h 4436686"/>
              <a:gd name="connsiteX212" fmla="*/ 3848100 w 5778549"/>
              <a:gd name="connsiteY212" fmla="*/ 3547686 h 4436686"/>
              <a:gd name="connsiteX213" fmla="*/ 3873500 w 5778549"/>
              <a:gd name="connsiteY213" fmla="*/ 3788986 h 4436686"/>
              <a:gd name="connsiteX214" fmla="*/ 3886200 w 5778549"/>
              <a:gd name="connsiteY214" fmla="*/ 3801686 h 4436686"/>
              <a:gd name="connsiteX215" fmla="*/ 3886200 w 5778549"/>
              <a:gd name="connsiteY215" fmla="*/ 3801686 h 4436686"/>
              <a:gd name="connsiteX216" fmla="*/ 3924300 w 5778549"/>
              <a:gd name="connsiteY216" fmla="*/ 3903286 h 4436686"/>
              <a:gd name="connsiteX217" fmla="*/ 3937000 w 5778549"/>
              <a:gd name="connsiteY217" fmla="*/ 3941386 h 4436686"/>
              <a:gd name="connsiteX218" fmla="*/ 3924300 w 5778549"/>
              <a:gd name="connsiteY218" fmla="*/ 4017586 h 4436686"/>
              <a:gd name="connsiteX219" fmla="*/ 3848100 w 5778549"/>
              <a:gd name="connsiteY219" fmla="*/ 4042986 h 4436686"/>
              <a:gd name="connsiteX220" fmla="*/ 3797300 w 5778549"/>
              <a:gd name="connsiteY220" fmla="*/ 4055686 h 4436686"/>
              <a:gd name="connsiteX221" fmla="*/ 3797300 w 5778549"/>
              <a:gd name="connsiteY221" fmla="*/ 4030286 h 4436686"/>
              <a:gd name="connsiteX222" fmla="*/ 3797300 w 5778549"/>
              <a:gd name="connsiteY222" fmla="*/ 4030286 h 4436686"/>
              <a:gd name="connsiteX223" fmla="*/ 3797300 w 5778549"/>
              <a:gd name="connsiteY223" fmla="*/ 4030286 h 4436686"/>
              <a:gd name="connsiteX0" fmla="*/ 3873500 w 5778549"/>
              <a:gd name="connsiteY0" fmla="*/ 3966786 h 4436686"/>
              <a:gd name="connsiteX1" fmla="*/ 3873500 w 5778549"/>
              <a:gd name="connsiteY1" fmla="*/ 3966786 h 4436686"/>
              <a:gd name="connsiteX2" fmla="*/ 3810000 w 5778549"/>
              <a:gd name="connsiteY2" fmla="*/ 4055686 h 4436686"/>
              <a:gd name="connsiteX3" fmla="*/ 3771900 w 5778549"/>
              <a:gd name="connsiteY3" fmla="*/ 4068386 h 4436686"/>
              <a:gd name="connsiteX4" fmla="*/ 3657600 w 5778549"/>
              <a:gd name="connsiteY4" fmla="*/ 4119186 h 4436686"/>
              <a:gd name="connsiteX5" fmla="*/ 3543300 w 5778549"/>
              <a:gd name="connsiteY5" fmla="*/ 4157286 h 4436686"/>
              <a:gd name="connsiteX6" fmla="*/ 3454400 w 5778549"/>
              <a:gd name="connsiteY6" fmla="*/ 4182686 h 4436686"/>
              <a:gd name="connsiteX7" fmla="*/ 3276600 w 5778549"/>
              <a:gd name="connsiteY7" fmla="*/ 4182686 h 4436686"/>
              <a:gd name="connsiteX8" fmla="*/ 3276600 w 5778549"/>
              <a:gd name="connsiteY8" fmla="*/ 4182686 h 4436686"/>
              <a:gd name="connsiteX9" fmla="*/ 3175000 w 5778549"/>
              <a:gd name="connsiteY9" fmla="*/ 4233486 h 4436686"/>
              <a:gd name="connsiteX10" fmla="*/ 3124200 w 5778549"/>
              <a:gd name="connsiteY10" fmla="*/ 4246186 h 4436686"/>
              <a:gd name="connsiteX11" fmla="*/ 3048000 w 5778549"/>
              <a:gd name="connsiteY11" fmla="*/ 4271586 h 4436686"/>
              <a:gd name="connsiteX12" fmla="*/ 3009900 w 5778549"/>
              <a:gd name="connsiteY12" fmla="*/ 4284286 h 4436686"/>
              <a:gd name="connsiteX13" fmla="*/ 2921000 w 5778549"/>
              <a:gd name="connsiteY13" fmla="*/ 4309686 h 4436686"/>
              <a:gd name="connsiteX14" fmla="*/ 2882900 w 5778549"/>
              <a:gd name="connsiteY14" fmla="*/ 4335086 h 4436686"/>
              <a:gd name="connsiteX15" fmla="*/ 2794000 w 5778549"/>
              <a:gd name="connsiteY15" fmla="*/ 4360486 h 4436686"/>
              <a:gd name="connsiteX16" fmla="*/ 2755900 w 5778549"/>
              <a:gd name="connsiteY16" fmla="*/ 4385886 h 4436686"/>
              <a:gd name="connsiteX17" fmla="*/ 2679700 w 5778549"/>
              <a:gd name="connsiteY17" fmla="*/ 4411286 h 4436686"/>
              <a:gd name="connsiteX18" fmla="*/ 2590800 w 5778549"/>
              <a:gd name="connsiteY18" fmla="*/ 4436686 h 4436686"/>
              <a:gd name="connsiteX19" fmla="*/ 2222500 w 5778549"/>
              <a:gd name="connsiteY19" fmla="*/ 4423986 h 4436686"/>
              <a:gd name="connsiteX20" fmla="*/ 2184400 w 5778549"/>
              <a:gd name="connsiteY20" fmla="*/ 4411286 h 4436686"/>
              <a:gd name="connsiteX21" fmla="*/ 2082800 w 5778549"/>
              <a:gd name="connsiteY21" fmla="*/ 4347786 h 4436686"/>
              <a:gd name="connsiteX22" fmla="*/ 2082800 w 5778549"/>
              <a:gd name="connsiteY22" fmla="*/ 4347786 h 4436686"/>
              <a:gd name="connsiteX23" fmla="*/ 1968500 w 5778549"/>
              <a:gd name="connsiteY23" fmla="*/ 4360486 h 4436686"/>
              <a:gd name="connsiteX24" fmla="*/ 1892300 w 5778549"/>
              <a:gd name="connsiteY24" fmla="*/ 4385886 h 4436686"/>
              <a:gd name="connsiteX25" fmla="*/ 1600200 w 5778549"/>
              <a:gd name="connsiteY25" fmla="*/ 4373186 h 4436686"/>
              <a:gd name="connsiteX26" fmla="*/ 1562100 w 5778549"/>
              <a:gd name="connsiteY26" fmla="*/ 4360486 h 4436686"/>
              <a:gd name="connsiteX27" fmla="*/ 1498600 w 5778549"/>
              <a:gd name="connsiteY27" fmla="*/ 4347786 h 4436686"/>
              <a:gd name="connsiteX28" fmla="*/ 1460500 w 5778549"/>
              <a:gd name="connsiteY28" fmla="*/ 4335086 h 4436686"/>
              <a:gd name="connsiteX29" fmla="*/ 1384300 w 5778549"/>
              <a:gd name="connsiteY29" fmla="*/ 4284286 h 4436686"/>
              <a:gd name="connsiteX30" fmla="*/ 1308100 w 5778549"/>
              <a:gd name="connsiteY30" fmla="*/ 4258886 h 4436686"/>
              <a:gd name="connsiteX31" fmla="*/ 1308100 w 5778549"/>
              <a:gd name="connsiteY31" fmla="*/ 4246186 h 4436686"/>
              <a:gd name="connsiteX32" fmla="*/ 1130300 w 5778549"/>
              <a:gd name="connsiteY32" fmla="*/ 4208086 h 4436686"/>
              <a:gd name="connsiteX33" fmla="*/ 1092200 w 5778549"/>
              <a:gd name="connsiteY33" fmla="*/ 4195386 h 4436686"/>
              <a:gd name="connsiteX34" fmla="*/ 1054100 w 5778549"/>
              <a:gd name="connsiteY34" fmla="*/ 4169986 h 4436686"/>
              <a:gd name="connsiteX35" fmla="*/ 977900 w 5778549"/>
              <a:gd name="connsiteY35" fmla="*/ 4144586 h 4436686"/>
              <a:gd name="connsiteX36" fmla="*/ 889000 w 5778549"/>
              <a:gd name="connsiteY36" fmla="*/ 4119186 h 4436686"/>
              <a:gd name="connsiteX37" fmla="*/ 850900 w 5778549"/>
              <a:gd name="connsiteY37" fmla="*/ 4093786 h 4436686"/>
              <a:gd name="connsiteX38" fmla="*/ 812800 w 5778549"/>
              <a:gd name="connsiteY38" fmla="*/ 4055686 h 4436686"/>
              <a:gd name="connsiteX39" fmla="*/ 774700 w 5778549"/>
              <a:gd name="connsiteY39" fmla="*/ 4042986 h 4436686"/>
              <a:gd name="connsiteX40" fmla="*/ 698500 w 5778549"/>
              <a:gd name="connsiteY40" fmla="*/ 3992186 h 4436686"/>
              <a:gd name="connsiteX41" fmla="*/ 609600 w 5778549"/>
              <a:gd name="connsiteY41" fmla="*/ 3890586 h 4436686"/>
              <a:gd name="connsiteX42" fmla="*/ 584200 w 5778549"/>
              <a:gd name="connsiteY42" fmla="*/ 3852486 h 4436686"/>
              <a:gd name="connsiteX43" fmla="*/ 558800 w 5778549"/>
              <a:gd name="connsiteY43" fmla="*/ 3687386 h 4436686"/>
              <a:gd name="connsiteX44" fmla="*/ 558800 w 5778549"/>
              <a:gd name="connsiteY44" fmla="*/ 3712786 h 4436686"/>
              <a:gd name="connsiteX45" fmla="*/ 444500 w 5778549"/>
              <a:gd name="connsiteY45" fmla="*/ 3725486 h 4436686"/>
              <a:gd name="connsiteX46" fmla="*/ 393700 w 5778549"/>
              <a:gd name="connsiteY46" fmla="*/ 3712786 h 4436686"/>
              <a:gd name="connsiteX47" fmla="*/ 279400 w 5778549"/>
              <a:gd name="connsiteY47" fmla="*/ 3661986 h 4436686"/>
              <a:gd name="connsiteX48" fmla="*/ 228600 w 5778549"/>
              <a:gd name="connsiteY48" fmla="*/ 3598486 h 4436686"/>
              <a:gd name="connsiteX49" fmla="*/ 215900 w 5778549"/>
              <a:gd name="connsiteY49" fmla="*/ 3560386 h 4436686"/>
              <a:gd name="connsiteX50" fmla="*/ 152400 w 5778549"/>
              <a:gd name="connsiteY50" fmla="*/ 3484186 h 4436686"/>
              <a:gd name="connsiteX51" fmla="*/ 114300 w 5778549"/>
              <a:gd name="connsiteY51" fmla="*/ 3407986 h 4436686"/>
              <a:gd name="connsiteX52" fmla="*/ 101600 w 5778549"/>
              <a:gd name="connsiteY52" fmla="*/ 3369886 h 4436686"/>
              <a:gd name="connsiteX53" fmla="*/ 76200 w 5778549"/>
              <a:gd name="connsiteY53" fmla="*/ 3331786 h 4436686"/>
              <a:gd name="connsiteX54" fmla="*/ 38100 w 5778549"/>
              <a:gd name="connsiteY54" fmla="*/ 3268286 h 4436686"/>
              <a:gd name="connsiteX55" fmla="*/ 38100 w 5778549"/>
              <a:gd name="connsiteY55" fmla="*/ 3280986 h 4436686"/>
              <a:gd name="connsiteX56" fmla="*/ 12700 w 5778549"/>
              <a:gd name="connsiteY56" fmla="*/ 3166686 h 4436686"/>
              <a:gd name="connsiteX57" fmla="*/ 0 w 5778549"/>
              <a:gd name="connsiteY57" fmla="*/ 3128586 h 4436686"/>
              <a:gd name="connsiteX58" fmla="*/ 12700 w 5778549"/>
              <a:gd name="connsiteY58" fmla="*/ 2861886 h 4436686"/>
              <a:gd name="connsiteX59" fmla="*/ 25400 w 5778549"/>
              <a:gd name="connsiteY59" fmla="*/ 2823786 h 4436686"/>
              <a:gd name="connsiteX60" fmla="*/ 50800 w 5778549"/>
              <a:gd name="connsiteY60" fmla="*/ 2785686 h 4436686"/>
              <a:gd name="connsiteX61" fmla="*/ 25400 w 5778549"/>
              <a:gd name="connsiteY61" fmla="*/ 2595186 h 4436686"/>
              <a:gd name="connsiteX62" fmla="*/ 12700 w 5778549"/>
              <a:gd name="connsiteY62" fmla="*/ 2582486 h 4436686"/>
              <a:gd name="connsiteX63" fmla="*/ 12700 w 5778549"/>
              <a:gd name="connsiteY63" fmla="*/ 2582486 h 4436686"/>
              <a:gd name="connsiteX64" fmla="*/ 63500 w 5778549"/>
              <a:gd name="connsiteY64" fmla="*/ 2391986 h 4436686"/>
              <a:gd name="connsiteX65" fmla="*/ 76200 w 5778549"/>
              <a:gd name="connsiteY65" fmla="*/ 2353886 h 4436686"/>
              <a:gd name="connsiteX66" fmla="*/ 101600 w 5778549"/>
              <a:gd name="connsiteY66" fmla="*/ 2315786 h 4436686"/>
              <a:gd name="connsiteX67" fmla="*/ 139700 w 5778549"/>
              <a:gd name="connsiteY67" fmla="*/ 2290386 h 4436686"/>
              <a:gd name="connsiteX68" fmla="*/ 139700 w 5778549"/>
              <a:gd name="connsiteY68" fmla="*/ 2290386 h 4436686"/>
              <a:gd name="connsiteX69" fmla="*/ 190500 w 5778549"/>
              <a:gd name="connsiteY69" fmla="*/ 2188786 h 4436686"/>
              <a:gd name="connsiteX70" fmla="*/ 241300 w 5778549"/>
              <a:gd name="connsiteY70" fmla="*/ 2112586 h 4436686"/>
              <a:gd name="connsiteX71" fmla="*/ 254000 w 5778549"/>
              <a:gd name="connsiteY71" fmla="*/ 2074486 h 4436686"/>
              <a:gd name="connsiteX72" fmla="*/ 279400 w 5778549"/>
              <a:gd name="connsiteY72" fmla="*/ 2036386 h 4436686"/>
              <a:gd name="connsiteX73" fmla="*/ 304800 w 5778549"/>
              <a:gd name="connsiteY73" fmla="*/ 1960186 h 4436686"/>
              <a:gd name="connsiteX74" fmla="*/ 330200 w 5778549"/>
              <a:gd name="connsiteY74" fmla="*/ 1922086 h 4436686"/>
              <a:gd name="connsiteX75" fmla="*/ 368300 w 5778549"/>
              <a:gd name="connsiteY75" fmla="*/ 1845886 h 4436686"/>
              <a:gd name="connsiteX76" fmla="*/ 406400 w 5778549"/>
              <a:gd name="connsiteY76" fmla="*/ 1820486 h 4436686"/>
              <a:gd name="connsiteX77" fmla="*/ 419100 w 5778549"/>
              <a:gd name="connsiteY77" fmla="*/ 1782386 h 4436686"/>
              <a:gd name="connsiteX78" fmla="*/ 457200 w 5778549"/>
              <a:gd name="connsiteY78" fmla="*/ 1756986 h 4436686"/>
              <a:gd name="connsiteX79" fmla="*/ 457200 w 5778549"/>
              <a:gd name="connsiteY79" fmla="*/ 1744286 h 4436686"/>
              <a:gd name="connsiteX80" fmla="*/ 508000 w 5778549"/>
              <a:gd name="connsiteY80" fmla="*/ 1642686 h 4436686"/>
              <a:gd name="connsiteX81" fmla="*/ 546100 w 5778549"/>
              <a:gd name="connsiteY81" fmla="*/ 1617286 h 4436686"/>
              <a:gd name="connsiteX82" fmla="*/ 596900 w 5778549"/>
              <a:gd name="connsiteY82" fmla="*/ 1541086 h 4436686"/>
              <a:gd name="connsiteX83" fmla="*/ 622300 w 5778549"/>
              <a:gd name="connsiteY83" fmla="*/ 1502986 h 4436686"/>
              <a:gd name="connsiteX84" fmla="*/ 667658 w 5778549"/>
              <a:gd name="connsiteY84" fmla="*/ 1423158 h 4436686"/>
              <a:gd name="connsiteX85" fmla="*/ 801914 w 5778549"/>
              <a:gd name="connsiteY85" fmla="*/ 1299786 h 4436686"/>
              <a:gd name="connsiteX86" fmla="*/ 738415 w 5778549"/>
              <a:gd name="connsiteY86" fmla="*/ 1332443 h 4436686"/>
              <a:gd name="connsiteX87" fmla="*/ 914400 w 5778549"/>
              <a:gd name="connsiteY87" fmla="*/ 1258057 h 4436686"/>
              <a:gd name="connsiteX88" fmla="*/ 1003300 w 5778549"/>
              <a:gd name="connsiteY88" fmla="*/ 1248986 h 4436686"/>
              <a:gd name="connsiteX89" fmla="*/ 1052285 w 5778549"/>
              <a:gd name="connsiteY89" fmla="*/ 1136501 h 4436686"/>
              <a:gd name="connsiteX90" fmla="*/ 1153885 w 5778549"/>
              <a:gd name="connsiteY90" fmla="*/ 1147386 h 4436686"/>
              <a:gd name="connsiteX91" fmla="*/ 1181100 w 5778549"/>
              <a:gd name="connsiteY91" fmla="*/ 1147386 h 4436686"/>
              <a:gd name="connsiteX92" fmla="*/ 1130300 w 5778549"/>
              <a:gd name="connsiteY92" fmla="*/ 1073000 h 4436686"/>
              <a:gd name="connsiteX93" fmla="*/ 1215571 w 5778549"/>
              <a:gd name="connsiteY93" fmla="*/ 1043972 h 4436686"/>
              <a:gd name="connsiteX94" fmla="*/ 1210129 w 5778549"/>
              <a:gd name="connsiteY94" fmla="*/ 1033086 h 4436686"/>
              <a:gd name="connsiteX95" fmla="*/ 1277258 w 5778549"/>
              <a:gd name="connsiteY95" fmla="*/ 1053043 h 4436686"/>
              <a:gd name="connsiteX96" fmla="*/ 1335314 w 5778549"/>
              <a:gd name="connsiteY96" fmla="*/ 975029 h 4436686"/>
              <a:gd name="connsiteX97" fmla="*/ 1431472 w 5778549"/>
              <a:gd name="connsiteY97" fmla="*/ 935114 h 4436686"/>
              <a:gd name="connsiteX98" fmla="*/ 1600200 w 5778549"/>
              <a:gd name="connsiteY98" fmla="*/ 897014 h 4436686"/>
              <a:gd name="connsiteX99" fmla="*/ 1839685 w 5778549"/>
              <a:gd name="connsiteY99" fmla="*/ 926043 h 4436686"/>
              <a:gd name="connsiteX100" fmla="*/ 1781629 w 5778549"/>
              <a:gd name="connsiteY100" fmla="*/ 853471 h 4436686"/>
              <a:gd name="connsiteX101" fmla="*/ 1968500 w 5778549"/>
              <a:gd name="connsiteY101" fmla="*/ 931486 h 4436686"/>
              <a:gd name="connsiteX102" fmla="*/ 2019300 w 5778549"/>
              <a:gd name="connsiteY102" fmla="*/ 906086 h 4436686"/>
              <a:gd name="connsiteX103" fmla="*/ 2019300 w 5778549"/>
              <a:gd name="connsiteY103" fmla="*/ 893386 h 4436686"/>
              <a:gd name="connsiteX104" fmla="*/ 2120900 w 5778549"/>
              <a:gd name="connsiteY104" fmla="*/ 842586 h 4436686"/>
              <a:gd name="connsiteX105" fmla="*/ 2133600 w 5778549"/>
              <a:gd name="connsiteY105" fmla="*/ 804486 h 4436686"/>
              <a:gd name="connsiteX106" fmla="*/ 2159000 w 5778549"/>
              <a:gd name="connsiteY106" fmla="*/ 766386 h 4436686"/>
              <a:gd name="connsiteX107" fmla="*/ 2171700 w 5778549"/>
              <a:gd name="connsiteY107" fmla="*/ 728286 h 4436686"/>
              <a:gd name="connsiteX108" fmla="*/ 2222500 w 5778549"/>
              <a:gd name="connsiteY108" fmla="*/ 652086 h 4436686"/>
              <a:gd name="connsiteX109" fmla="*/ 2247900 w 5778549"/>
              <a:gd name="connsiteY109" fmla="*/ 537786 h 4436686"/>
              <a:gd name="connsiteX110" fmla="*/ 2247900 w 5778549"/>
              <a:gd name="connsiteY110" fmla="*/ 537786 h 4436686"/>
              <a:gd name="connsiteX111" fmla="*/ 2349500 w 5778549"/>
              <a:gd name="connsiteY111" fmla="*/ 499686 h 4436686"/>
              <a:gd name="connsiteX112" fmla="*/ 2358571 w 5778549"/>
              <a:gd name="connsiteY112" fmla="*/ 403529 h 4436686"/>
              <a:gd name="connsiteX113" fmla="*/ 2449286 w 5778549"/>
              <a:gd name="connsiteY113" fmla="*/ 352729 h 4436686"/>
              <a:gd name="connsiteX114" fmla="*/ 2525485 w 5778549"/>
              <a:gd name="connsiteY114" fmla="*/ 341843 h 4436686"/>
              <a:gd name="connsiteX115" fmla="*/ 2616200 w 5778549"/>
              <a:gd name="connsiteY115" fmla="*/ 289229 h 4436686"/>
              <a:gd name="connsiteX116" fmla="*/ 2717800 w 5778549"/>
              <a:gd name="connsiteY116" fmla="*/ 249315 h 4436686"/>
              <a:gd name="connsiteX117" fmla="*/ 2755900 w 5778549"/>
              <a:gd name="connsiteY117" fmla="*/ 251129 h 4436686"/>
              <a:gd name="connsiteX118" fmla="*/ 2832100 w 5778549"/>
              <a:gd name="connsiteY118" fmla="*/ 209400 h 4436686"/>
              <a:gd name="connsiteX119" fmla="*/ 2817585 w 5778549"/>
              <a:gd name="connsiteY119" fmla="*/ 238429 h 4436686"/>
              <a:gd name="connsiteX120" fmla="*/ 2933700 w 5778549"/>
              <a:gd name="connsiteY120" fmla="*/ 174928 h 4436686"/>
              <a:gd name="connsiteX121" fmla="*/ 2971800 w 5778549"/>
              <a:gd name="connsiteY121" fmla="*/ 162229 h 4436686"/>
              <a:gd name="connsiteX122" fmla="*/ 3086100 w 5778549"/>
              <a:gd name="connsiteY122" fmla="*/ 169486 h 4436686"/>
              <a:gd name="connsiteX123" fmla="*/ 3124200 w 5778549"/>
              <a:gd name="connsiteY123" fmla="*/ 156786 h 4436686"/>
              <a:gd name="connsiteX124" fmla="*/ 3467100 w 5778549"/>
              <a:gd name="connsiteY124" fmla="*/ 131386 h 4436686"/>
              <a:gd name="connsiteX125" fmla="*/ 3759200 w 5778549"/>
              <a:gd name="connsiteY125" fmla="*/ 118686 h 4436686"/>
              <a:gd name="connsiteX126" fmla="*/ 3759200 w 5778549"/>
              <a:gd name="connsiteY126" fmla="*/ 118686 h 4436686"/>
              <a:gd name="connsiteX127" fmla="*/ 3886200 w 5778549"/>
              <a:gd name="connsiteY127" fmla="*/ 131386 h 4436686"/>
              <a:gd name="connsiteX128" fmla="*/ 4241800 w 5778549"/>
              <a:gd name="connsiteY128" fmla="*/ 93286 h 4436686"/>
              <a:gd name="connsiteX129" fmla="*/ 4303486 w 5778549"/>
              <a:gd name="connsiteY129" fmla="*/ 22528 h 4436686"/>
              <a:gd name="connsiteX130" fmla="*/ 4445000 w 5778549"/>
              <a:gd name="connsiteY130" fmla="*/ 67886 h 4436686"/>
              <a:gd name="connsiteX131" fmla="*/ 4445000 w 5778549"/>
              <a:gd name="connsiteY131" fmla="*/ 24343 h 4436686"/>
              <a:gd name="connsiteX132" fmla="*/ 4724400 w 5778549"/>
              <a:gd name="connsiteY132" fmla="*/ 9828 h 4436686"/>
              <a:gd name="connsiteX133" fmla="*/ 4864100 w 5778549"/>
              <a:gd name="connsiteY133" fmla="*/ 757 h 4436686"/>
              <a:gd name="connsiteX134" fmla="*/ 5118100 w 5778549"/>
              <a:gd name="connsiteY134" fmla="*/ 29786 h 4436686"/>
              <a:gd name="connsiteX135" fmla="*/ 5130800 w 5778549"/>
              <a:gd name="connsiteY135" fmla="*/ 17086 h 4436686"/>
              <a:gd name="connsiteX136" fmla="*/ 5245100 w 5778549"/>
              <a:gd name="connsiteY136" fmla="*/ 29786 h 4436686"/>
              <a:gd name="connsiteX137" fmla="*/ 5283200 w 5778549"/>
              <a:gd name="connsiteY137" fmla="*/ 42486 h 4436686"/>
              <a:gd name="connsiteX138" fmla="*/ 5372100 w 5778549"/>
              <a:gd name="connsiteY138" fmla="*/ 55186 h 4436686"/>
              <a:gd name="connsiteX139" fmla="*/ 5422900 w 5778549"/>
              <a:gd name="connsiteY139" fmla="*/ 67886 h 4436686"/>
              <a:gd name="connsiteX140" fmla="*/ 5486400 w 5778549"/>
              <a:gd name="connsiteY140" fmla="*/ 80586 h 4436686"/>
              <a:gd name="connsiteX141" fmla="*/ 5524500 w 5778549"/>
              <a:gd name="connsiteY141" fmla="*/ 93286 h 4436686"/>
              <a:gd name="connsiteX142" fmla="*/ 5524500 w 5778549"/>
              <a:gd name="connsiteY142" fmla="*/ 93286 h 4436686"/>
              <a:gd name="connsiteX143" fmla="*/ 5676900 w 5778549"/>
              <a:gd name="connsiteY143" fmla="*/ 144086 h 4436686"/>
              <a:gd name="connsiteX144" fmla="*/ 5715000 w 5778549"/>
              <a:gd name="connsiteY144" fmla="*/ 156786 h 4436686"/>
              <a:gd name="connsiteX145" fmla="*/ 5753100 w 5778549"/>
              <a:gd name="connsiteY145" fmla="*/ 182186 h 4436686"/>
              <a:gd name="connsiteX146" fmla="*/ 5778500 w 5778549"/>
              <a:gd name="connsiteY146" fmla="*/ 232986 h 4436686"/>
              <a:gd name="connsiteX147" fmla="*/ 5778500 w 5778549"/>
              <a:gd name="connsiteY147" fmla="*/ 207586 h 4436686"/>
              <a:gd name="connsiteX148" fmla="*/ 5676900 w 5778549"/>
              <a:gd name="connsiteY148" fmla="*/ 245686 h 4436686"/>
              <a:gd name="connsiteX149" fmla="*/ 5486400 w 5778549"/>
              <a:gd name="connsiteY149" fmla="*/ 271086 h 4436686"/>
              <a:gd name="connsiteX150" fmla="*/ 5461000 w 5778549"/>
              <a:gd name="connsiteY150" fmla="*/ 309186 h 4436686"/>
              <a:gd name="connsiteX151" fmla="*/ 5422900 w 5778549"/>
              <a:gd name="connsiteY151" fmla="*/ 334586 h 4436686"/>
              <a:gd name="connsiteX152" fmla="*/ 5372100 w 5778549"/>
              <a:gd name="connsiteY152" fmla="*/ 398086 h 4436686"/>
              <a:gd name="connsiteX153" fmla="*/ 5359400 w 5778549"/>
              <a:gd name="connsiteY153" fmla="*/ 423486 h 4436686"/>
              <a:gd name="connsiteX154" fmla="*/ 5359400 w 5778549"/>
              <a:gd name="connsiteY154" fmla="*/ 423486 h 4436686"/>
              <a:gd name="connsiteX155" fmla="*/ 5346700 w 5778549"/>
              <a:gd name="connsiteY155" fmla="*/ 537786 h 4436686"/>
              <a:gd name="connsiteX156" fmla="*/ 5321300 w 5778549"/>
              <a:gd name="connsiteY156" fmla="*/ 613986 h 4436686"/>
              <a:gd name="connsiteX157" fmla="*/ 5308600 w 5778549"/>
              <a:gd name="connsiteY157" fmla="*/ 652086 h 4436686"/>
              <a:gd name="connsiteX158" fmla="*/ 5283200 w 5778549"/>
              <a:gd name="connsiteY158" fmla="*/ 728286 h 4436686"/>
              <a:gd name="connsiteX159" fmla="*/ 5270500 w 5778549"/>
              <a:gd name="connsiteY159" fmla="*/ 753686 h 4436686"/>
              <a:gd name="connsiteX160" fmla="*/ 5257800 w 5778549"/>
              <a:gd name="connsiteY160" fmla="*/ 753686 h 4436686"/>
              <a:gd name="connsiteX161" fmla="*/ 5245100 w 5778549"/>
              <a:gd name="connsiteY161" fmla="*/ 893386 h 4436686"/>
              <a:gd name="connsiteX162" fmla="*/ 5130800 w 5778549"/>
              <a:gd name="connsiteY162" fmla="*/ 956886 h 4436686"/>
              <a:gd name="connsiteX163" fmla="*/ 5092700 w 5778549"/>
              <a:gd name="connsiteY163" fmla="*/ 982286 h 4436686"/>
              <a:gd name="connsiteX164" fmla="*/ 5029200 w 5778549"/>
              <a:gd name="connsiteY164" fmla="*/ 1033086 h 4436686"/>
              <a:gd name="connsiteX165" fmla="*/ 4991100 w 5778549"/>
              <a:gd name="connsiteY165" fmla="*/ 1071186 h 4436686"/>
              <a:gd name="connsiteX166" fmla="*/ 4914900 w 5778549"/>
              <a:gd name="connsiteY166" fmla="*/ 1121986 h 4436686"/>
              <a:gd name="connsiteX167" fmla="*/ 4864100 w 5778549"/>
              <a:gd name="connsiteY167" fmla="*/ 1185486 h 4436686"/>
              <a:gd name="connsiteX168" fmla="*/ 4838700 w 5778549"/>
              <a:gd name="connsiteY168" fmla="*/ 1223586 h 4436686"/>
              <a:gd name="connsiteX169" fmla="*/ 4800600 w 5778549"/>
              <a:gd name="connsiteY169" fmla="*/ 1248986 h 4436686"/>
              <a:gd name="connsiteX170" fmla="*/ 4800600 w 5778549"/>
              <a:gd name="connsiteY170" fmla="*/ 1223586 h 4436686"/>
              <a:gd name="connsiteX171" fmla="*/ 4711700 w 5778549"/>
              <a:gd name="connsiteY171" fmla="*/ 1350586 h 4436686"/>
              <a:gd name="connsiteX172" fmla="*/ 4686300 w 5778549"/>
              <a:gd name="connsiteY172" fmla="*/ 1388686 h 4436686"/>
              <a:gd name="connsiteX173" fmla="*/ 4648200 w 5778549"/>
              <a:gd name="connsiteY173" fmla="*/ 1414086 h 4436686"/>
              <a:gd name="connsiteX174" fmla="*/ 4610100 w 5778549"/>
              <a:gd name="connsiteY174" fmla="*/ 1541086 h 4436686"/>
              <a:gd name="connsiteX175" fmla="*/ 4597400 w 5778549"/>
              <a:gd name="connsiteY175" fmla="*/ 1579186 h 4436686"/>
              <a:gd name="connsiteX176" fmla="*/ 4584700 w 5778549"/>
              <a:gd name="connsiteY176" fmla="*/ 1642686 h 4436686"/>
              <a:gd name="connsiteX177" fmla="*/ 4559300 w 5778549"/>
              <a:gd name="connsiteY177" fmla="*/ 1718886 h 4436686"/>
              <a:gd name="connsiteX178" fmla="*/ 4546600 w 5778549"/>
              <a:gd name="connsiteY178" fmla="*/ 1769686 h 4436686"/>
              <a:gd name="connsiteX179" fmla="*/ 4546600 w 5778549"/>
              <a:gd name="connsiteY179" fmla="*/ 1769686 h 4436686"/>
              <a:gd name="connsiteX180" fmla="*/ 4559300 w 5778549"/>
              <a:gd name="connsiteY180" fmla="*/ 1998286 h 4436686"/>
              <a:gd name="connsiteX181" fmla="*/ 4572000 w 5778549"/>
              <a:gd name="connsiteY181" fmla="*/ 2036386 h 4436686"/>
              <a:gd name="connsiteX182" fmla="*/ 4610100 w 5778549"/>
              <a:gd name="connsiteY182" fmla="*/ 2061786 h 4436686"/>
              <a:gd name="connsiteX183" fmla="*/ 4622800 w 5778549"/>
              <a:gd name="connsiteY183" fmla="*/ 2099886 h 4436686"/>
              <a:gd name="connsiteX184" fmla="*/ 4699000 w 5778549"/>
              <a:gd name="connsiteY184" fmla="*/ 2163386 h 4436686"/>
              <a:gd name="connsiteX185" fmla="*/ 4711700 w 5778549"/>
              <a:gd name="connsiteY185" fmla="*/ 2201486 h 4436686"/>
              <a:gd name="connsiteX186" fmla="*/ 4749800 w 5778549"/>
              <a:gd name="connsiteY186" fmla="*/ 2214186 h 4436686"/>
              <a:gd name="connsiteX187" fmla="*/ 4762500 w 5778549"/>
              <a:gd name="connsiteY187" fmla="*/ 2252286 h 4436686"/>
              <a:gd name="connsiteX188" fmla="*/ 4762500 w 5778549"/>
              <a:gd name="connsiteY188" fmla="*/ 2264986 h 4436686"/>
              <a:gd name="connsiteX189" fmla="*/ 4660900 w 5778549"/>
              <a:gd name="connsiteY189" fmla="*/ 2315786 h 4436686"/>
              <a:gd name="connsiteX190" fmla="*/ 4584700 w 5778549"/>
              <a:gd name="connsiteY190" fmla="*/ 2341186 h 4436686"/>
              <a:gd name="connsiteX191" fmla="*/ 4546600 w 5778549"/>
              <a:gd name="connsiteY191" fmla="*/ 2353886 h 4436686"/>
              <a:gd name="connsiteX192" fmla="*/ 4483100 w 5778549"/>
              <a:gd name="connsiteY192" fmla="*/ 2391986 h 4436686"/>
              <a:gd name="connsiteX193" fmla="*/ 4470400 w 5778549"/>
              <a:gd name="connsiteY193" fmla="*/ 2391986 h 4436686"/>
              <a:gd name="connsiteX194" fmla="*/ 4343400 w 5778549"/>
              <a:gd name="connsiteY194" fmla="*/ 2493586 h 4436686"/>
              <a:gd name="connsiteX195" fmla="*/ 4267200 w 5778549"/>
              <a:gd name="connsiteY195" fmla="*/ 2531686 h 4436686"/>
              <a:gd name="connsiteX196" fmla="*/ 4191000 w 5778549"/>
              <a:gd name="connsiteY196" fmla="*/ 2620586 h 4436686"/>
              <a:gd name="connsiteX197" fmla="*/ 4191000 w 5778549"/>
              <a:gd name="connsiteY197" fmla="*/ 2633286 h 4436686"/>
              <a:gd name="connsiteX198" fmla="*/ 4102100 w 5778549"/>
              <a:gd name="connsiteY198" fmla="*/ 2772986 h 4436686"/>
              <a:gd name="connsiteX199" fmla="*/ 4064000 w 5778549"/>
              <a:gd name="connsiteY199" fmla="*/ 2785686 h 4436686"/>
              <a:gd name="connsiteX200" fmla="*/ 4038600 w 5778549"/>
              <a:gd name="connsiteY200" fmla="*/ 2823786 h 4436686"/>
              <a:gd name="connsiteX201" fmla="*/ 4000500 w 5778549"/>
              <a:gd name="connsiteY201" fmla="*/ 2849186 h 4436686"/>
              <a:gd name="connsiteX202" fmla="*/ 3987800 w 5778549"/>
              <a:gd name="connsiteY202" fmla="*/ 2887286 h 4436686"/>
              <a:gd name="connsiteX203" fmla="*/ 3962400 w 5778549"/>
              <a:gd name="connsiteY203" fmla="*/ 2925386 h 4436686"/>
              <a:gd name="connsiteX204" fmla="*/ 3924300 w 5778549"/>
              <a:gd name="connsiteY204" fmla="*/ 2950786 h 4436686"/>
              <a:gd name="connsiteX205" fmla="*/ 3924300 w 5778549"/>
              <a:gd name="connsiteY205" fmla="*/ 2963486 h 4436686"/>
              <a:gd name="connsiteX206" fmla="*/ 3911600 w 5778549"/>
              <a:gd name="connsiteY206" fmla="*/ 3128586 h 4436686"/>
              <a:gd name="connsiteX207" fmla="*/ 3898900 w 5778549"/>
              <a:gd name="connsiteY207" fmla="*/ 3166686 h 4436686"/>
              <a:gd name="connsiteX208" fmla="*/ 3873500 w 5778549"/>
              <a:gd name="connsiteY208" fmla="*/ 3255586 h 4436686"/>
              <a:gd name="connsiteX209" fmla="*/ 3860800 w 5778549"/>
              <a:gd name="connsiteY209" fmla="*/ 3344486 h 4436686"/>
              <a:gd name="connsiteX210" fmla="*/ 3860800 w 5778549"/>
              <a:gd name="connsiteY210" fmla="*/ 3369886 h 4436686"/>
              <a:gd name="connsiteX211" fmla="*/ 3860800 w 5778549"/>
              <a:gd name="connsiteY211" fmla="*/ 3560386 h 4436686"/>
              <a:gd name="connsiteX212" fmla="*/ 3848100 w 5778549"/>
              <a:gd name="connsiteY212" fmla="*/ 3547686 h 4436686"/>
              <a:gd name="connsiteX213" fmla="*/ 3873500 w 5778549"/>
              <a:gd name="connsiteY213" fmla="*/ 3788986 h 4436686"/>
              <a:gd name="connsiteX214" fmla="*/ 3886200 w 5778549"/>
              <a:gd name="connsiteY214" fmla="*/ 3801686 h 4436686"/>
              <a:gd name="connsiteX215" fmla="*/ 3886200 w 5778549"/>
              <a:gd name="connsiteY215" fmla="*/ 3801686 h 4436686"/>
              <a:gd name="connsiteX216" fmla="*/ 3924300 w 5778549"/>
              <a:gd name="connsiteY216" fmla="*/ 3903286 h 4436686"/>
              <a:gd name="connsiteX217" fmla="*/ 3937000 w 5778549"/>
              <a:gd name="connsiteY217" fmla="*/ 3941386 h 4436686"/>
              <a:gd name="connsiteX218" fmla="*/ 3924300 w 5778549"/>
              <a:gd name="connsiteY218" fmla="*/ 4017586 h 4436686"/>
              <a:gd name="connsiteX219" fmla="*/ 3848100 w 5778549"/>
              <a:gd name="connsiteY219" fmla="*/ 4042986 h 4436686"/>
              <a:gd name="connsiteX220" fmla="*/ 3797300 w 5778549"/>
              <a:gd name="connsiteY220" fmla="*/ 4055686 h 4436686"/>
              <a:gd name="connsiteX221" fmla="*/ 3797300 w 5778549"/>
              <a:gd name="connsiteY221" fmla="*/ 4030286 h 4436686"/>
              <a:gd name="connsiteX222" fmla="*/ 3797300 w 5778549"/>
              <a:gd name="connsiteY222" fmla="*/ 4030286 h 4436686"/>
              <a:gd name="connsiteX223" fmla="*/ 3797300 w 5778549"/>
              <a:gd name="connsiteY223" fmla="*/ 4030286 h 4436686"/>
              <a:gd name="connsiteX0" fmla="*/ 3873500 w 5778549"/>
              <a:gd name="connsiteY0" fmla="*/ 3966786 h 4436686"/>
              <a:gd name="connsiteX1" fmla="*/ 3873500 w 5778549"/>
              <a:gd name="connsiteY1" fmla="*/ 3966786 h 4436686"/>
              <a:gd name="connsiteX2" fmla="*/ 3810000 w 5778549"/>
              <a:gd name="connsiteY2" fmla="*/ 4055686 h 4436686"/>
              <a:gd name="connsiteX3" fmla="*/ 3771900 w 5778549"/>
              <a:gd name="connsiteY3" fmla="*/ 4068386 h 4436686"/>
              <a:gd name="connsiteX4" fmla="*/ 3657600 w 5778549"/>
              <a:gd name="connsiteY4" fmla="*/ 4119186 h 4436686"/>
              <a:gd name="connsiteX5" fmla="*/ 3543300 w 5778549"/>
              <a:gd name="connsiteY5" fmla="*/ 4157286 h 4436686"/>
              <a:gd name="connsiteX6" fmla="*/ 3454400 w 5778549"/>
              <a:gd name="connsiteY6" fmla="*/ 4182686 h 4436686"/>
              <a:gd name="connsiteX7" fmla="*/ 3276600 w 5778549"/>
              <a:gd name="connsiteY7" fmla="*/ 4182686 h 4436686"/>
              <a:gd name="connsiteX8" fmla="*/ 3276600 w 5778549"/>
              <a:gd name="connsiteY8" fmla="*/ 4182686 h 4436686"/>
              <a:gd name="connsiteX9" fmla="*/ 3175000 w 5778549"/>
              <a:gd name="connsiteY9" fmla="*/ 4233486 h 4436686"/>
              <a:gd name="connsiteX10" fmla="*/ 3124200 w 5778549"/>
              <a:gd name="connsiteY10" fmla="*/ 4246186 h 4436686"/>
              <a:gd name="connsiteX11" fmla="*/ 3048000 w 5778549"/>
              <a:gd name="connsiteY11" fmla="*/ 4271586 h 4436686"/>
              <a:gd name="connsiteX12" fmla="*/ 3009900 w 5778549"/>
              <a:gd name="connsiteY12" fmla="*/ 4284286 h 4436686"/>
              <a:gd name="connsiteX13" fmla="*/ 2921000 w 5778549"/>
              <a:gd name="connsiteY13" fmla="*/ 4309686 h 4436686"/>
              <a:gd name="connsiteX14" fmla="*/ 2882900 w 5778549"/>
              <a:gd name="connsiteY14" fmla="*/ 4335086 h 4436686"/>
              <a:gd name="connsiteX15" fmla="*/ 2794000 w 5778549"/>
              <a:gd name="connsiteY15" fmla="*/ 4360486 h 4436686"/>
              <a:gd name="connsiteX16" fmla="*/ 2755900 w 5778549"/>
              <a:gd name="connsiteY16" fmla="*/ 4385886 h 4436686"/>
              <a:gd name="connsiteX17" fmla="*/ 2679700 w 5778549"/>
              <a:gd name="connsiteY17" fmla="*/ 4411286 h 4436686"/>
              <a:gd name="connsiteX18" fmla="*/ 2590800 w 5778549"/>
              <a:gd name="connsiteY18" fmla="*/ 4436686 h 4436686"/>
              <a:gd name="connsiteX19" fmla="*/ 2222500 w 5778549"/>
              <a:gd name="connsiteY19" fmla="*/ 4423986 h 4436686"/>
              <a:gd name="connsiteX20" fmla="*/ 2184400 w 5778549"/>
              <a:gd name="connsiteY20" fmla="*/ 4411286 h 4436686"/>
              <a:gd name="connsiteX21" fmla="*/ 2082800 w 5778549"/>
              <a:gd name="connsiteY21" fmla="*/ 4347786 h 4436686"/>
              <a:gd name="connsiteX22" fmla="*/ 2082800 w 5778549"/>
              <a:gd name="connsiteY22" fmla="*/ 4347786 h 4436686"/>
              <a:gd name="connsiteX23" fmla="*/ 1968500 w 5778549"/>
              <a:gd name="connsiteY23" fmla="*/ 4360486 h 4436686"/>
              <a:gd name="connsiteX24" fmla="*/ 1892300 w 5778549"/>
              <a:gd name="connsiteY24" fmla="*/ 4385886 h 4436686"/>
              <a:gd name="connsiteX25" fmla="*/ 1600200 w 5778549"/>
              <a:gd name="connsiteY25" fmla="*/ 4373186 h 4436686"/>
              <a:gd name="connsiteX26" fmla="*/ 1562100 w 5778549"/>
              <a:gd name="connsiteY26" fmla="*/ 4360486 h 4436686"/>
              <a:gd name="connsiteX27" fmla="*/ 1498600 w 5778549"/>
              <a:gd name="connsiteY27" fmla="*/ 4347786 h 4436686"/>
              <a:gd name="connsiteX28" fmla="*/ 1460500 w 5778549"/>
              <a:gd name="connsiteY28" fmla="*/ 4335086 h 4436686"/>
              <a:gd name="connsiteX29" fmla="*/ 1384300 w 5778549"/>
              <a:gd name="connsiteY29" fmla="*/ 4284286 h 4436686"/>
              <a:gd name="connsiteX30" fmla="*/ 1308100 w 5778549"/>
              <a:gd name="connsiteY30" fmla="*/ 4258886 h 4436686"/>
              <a:gd name="connsiteX31" fmla="*/ 1308100 w 5778549"/>
              <a:gd name="connsiteY31" fmla="*/ 4246186 h 4436686"/>
              <a:gd name="connsiteX32" fmla="*/ 1130300 w 5778549"/>
              <a:gd name="connsiteY32" fmla="*/ 4208086 h 4436686"/>
              <a:gd name="connsiteX33" fmla="*/ 1092200 w 5778549"/>
              <a:gd name="connsiteY33" fmla="*/ 4195386 h 4436686"/>
              <a:gd name="connsiteX34" fmla="*/ 1054100 w 5778549"/>
              <a:gd name="connsiteY34" fmla="*/ 4169986 h 4436686"/>
              <a:gd name="connsiteX35" fmla="*/ 977900 w 5778549"/>
              <a:gd name="connsiteY35" fmla="*/ 4144586 h 4436686"/>
              <a:gd name="connsiteX36" fmla="*/ 889000 w 5778549"/>
              <a:gd name="connsiteY36" fmla="*/ 4119186 h 4436686"/>
              <a:gd name="connsiteX37" fmla="*/ 850900 w 5778549"/>
              <a:gd name="connsiteY37" fmla="*/ 4093786 h 4436686"/>
              <a:gd name="connsiteX38" fmla="*/ 812800 w 5778549"/>
              <a:gd name="connsiteY38" fmla="*/ 4055686 h 4436686"/>
              <a:gd name="connsiteX39" fmla="*/ 774700 w 5778549"/>
              <a:gd name="connsiteY39" fmla="*/ 4042986 h 4436686"/>
              <a:gd name="connsiteX40" fmla="*/ 698500 w 5778549"/>
              <a:gd name="connsiteY40" fmla="*/ 3992186 h 4436686"/>
              <a:gd name="connsiteX41" fmla="*/ 609600 w 5778549"/>
              <a:gd name="connsiteY41" fmla="*/ 3890586 h 4436686"/>
              <a:gd name="connsiteX42" fmla="*/ 584200 w 5778549"/>
              <a:gd name="connsiteY42" fmla="*/ 3852486 h 4436686"/>
              <a:gd name="connsiteX43" fmla="*/ 558800 w 5778549"/>
              <a:gd name="connsiteY43" fmla="*/ 3687386 h 4436686"/>
              <a:gd name="connsiteX44" fmla="*/ 558800 w 5778549"/>
              <a:gd name="connsiteY44" fmla="*/ 3712786 h 4436686"/>
              <a:gd name="connsiteX45" fmla="*/ 444500 w 5778549"/>
              <a:gd name="connsiteY45" fmla="*/ 3725486 h 4436686"/>
              <a:gd name="connsiteX46" fmla="*/ 393700 w 5778549"/>
              <a:gd name="connsiteY46" fmla="*/ 3712786 h 4436686"/>
              <a:gd name="connsiteX47" fmla="*/ 279400 w 5778549"/>
              <a:gd name="connsiteY47" fmla="*/ 3661986 h 4436686"/>
              <a:gd name="connsiteX48" fmla="*/ 228600 w 5778549"/>
              <a:gd name="connsiteY48" fmla="*/ 3598486 h 4436686"/>
              <a:gd name="connsiteX49" fmla="*/ 215900 w 5778549"/>
              <a:gd name="connsiteY49" fmla="*/ 3560386 h 4436686"/>
              <a:gd name="connsiteX50" fmla="*/ 152400 w 5778549"/>
              <a:gd name="connsiteY50" fmla="*/ 3484186 h 4436686"/>
              <a:gd name="connsiteX51" fmla="*/ 114300 w 5778549"/>
              <a:gd name="connsiteY51" fmla="*/ 3407986 h 4436686"/>
              <a:gd name="connsiteX52" fmla="*/ 101600 w 5778549"/>
              <a:gd name="connsiteY52" fmla="*/ 3369886 h 4436686"/>
              <a:gd name="connsiteX53" fmla="*/ 76200 w 5778549"/>
              <a:gd name="connsiteY53" fmla="*/ 3331786 h 4436686"/>
              <a:gd name="connsiteX54" fmla="*/ 38100 w 5778549"/>
              <a:gd name="connsiteY54" fmla="*/ 3268286 h 4436686"/>
              <a:gd name="connsiteX55" fmla="*/ 38100 w 5778549"/>
              <a:gd name="connsiteY55" fmla="*/ 3280986 h 4436686"/>
              <a:gd name="connsiteX56" fmla="*/ 12700 w 5778549"/>
              <a:gd name="connsiteY56" fmla="*/ 3166686 h 4436686"/>
              <a:gd name="connsiteX57" fmla="*/ 0 w 5778549"/>
              <a:gd name="connsiteY57" fmla="*/ 3128586 h 4436686"/>
              <a:gd name="connsiteX58" fmla="*/ 12700 w 5778549"/>
              <a:gd name="connsiteY58" fmla="*/ 2861886 h 4436686"/>
              <a:gd name="connsiteX59" fmla="*/ 25400 w 5778549"/>
              <a:gd name="connsiteY59" fmla="*/ 2823786 h 4436686"/>
              <a:gd name="connsiteX60" fmla="*/ 50800 w 5778549"/>
              <a:gd name="connsiteY60" fmla="*/ 2785686 h 4436686"/>
              <a:gd name="connsiteX61" fmla="*/ 25400 w 5778549"/>
              <a:gd name="connsiteY61" fmla="*/ 2595186 h 4436686"/>
              <a:gd name="connsiteX62" fmla="*/ 12700 w 5778549"/>
              <a:gd name="connsiteY62" fmla="*/ 2582486 h 4436686"/>
              <a:gd name="connsiteX63" fmla="*/ 12700 w 5778549"/>
              <a:gd name="connsiteY63" fmla="*/ 2582486 h 4436686"/>
              <a:gd name="connsiteX64" fmla="*/ 63500 w 5778549"/>
              <a:gd name="connsiteY64" fmla="*/ 2391986 h 4436686"/>
              <a:gd name="connsiteX65" fmla="*/ 76200 w 5778549"/>
              <a:gd name="connsiteY65" fmla="*/ 2353886 h 4436686"/>
              <a:gd name="connsiteX66" fmla="*/ 101600 w 5778549"/>
              <a:gd name="connsiteY66" fmla="*/ 2315786 h 4436686"/>
              <a:gd name="connsiteX67" fmla="*/ 139700 w 5778549"/>
              <a:gd name="connsiteY67" fmla="*/ 2290386 h 4436686"/>
              <a:gd name="connsiteX68" fmla="*/ 139700 w 5778549"/>
              <a:gd name="connsiteY68" fmla="*/ 2290386 h 4436686"/>
              <a:gd name="connsiteX69" fmla="*/ 190500 w 5778549"/>
              <a:gd name="connsiteY69" fmla="*/ 2188786 h 4436686"/>
              <a:gd name="connsiteX70" fmla="*/ 241300 w 5778549"/>
              <a:gd name="connsiteY70" fmla="*/ 2112586 h 4436686"/>
              <a:gd name="connsiteX71" fmla="*/ 254000 w 5778549"/>
              <a:gd name="connsiteY71" fmla="*/ 2074486 h 4436686"/>
              <a:gd name="connsiteX72" fmla="*/ 279400 w 5778549"/>
              <a:gd name="connsiteY72" fmla="*/ 2036386 h 4436686"/>
              <a:gd name="connsiteX73" fmla="*/ 304800 w 5778549"/>
              <a:gd name="connsiteY73" fmla="*/ 1960186 h 4436686"/>
              <a:gd name="connsiteX74" fmla="*/ 330200 w 5778549"/>
              <a:gd name="connsiteY74" fmla="*/ 1922086 h 4436686"/>
              <a:gd name="connsiteX75" fmla="*/ 368300 w 5778549"/>
              <a:gd name="connsiteY75" fmla="*/ 1845886 h 4436686"/>
              <a:gd name="connsiteX76" fmla="*/ 406400 w 5778549"/>
              <a:gd name="connsiteY76" fmla="*/ 1820486 h 4436686"/>
              <a:gd name="connsiteX77" fmla="*/ 419100 w 5778549"/>
              <a:gd name="connsiteY77" fmla="*/ 1782386 h 4436686"/>
              <a:gd name="connsiteX78" fmla="*/ 457200 w 5778549"/>
              <a:gd name="connsiteY78" fmla="*/ 1756986 h 4436686"/>
              <a:gd name="connsiteX79" fmla="*/ 457200 w 5778549"/>
              <a:gd name="connsiteY79" fmla="*/ 1744286 h 4436686"/>
              <a:gd name="connsiteX80" fmla="*/ 508000 w 5778549"/>
              <a:gd name="connsiteY80" fmla="*/ 1642686 h 4436686"/>
              <a:gd name="connsiteX81" fmla="*/ 546100 w 5778549"/>
              <a:gd name="connsiteY81" fmla="*/ 1617286 h 4436686"/>
              <a:gd name="connsiteX82" fmla="*/ 596900 w 5778549"/>
              <a:gd name="connsiteY82" fmla="*/ 1541086 h 4436686"/>
              <a:gd name="connsiteX83" fmla="*/ 622300 w 5778549"/>
              <a:gd name="connsiteY83" fmla="*/ 1502986 h 4436686"/>
              <a:gd name="connsiteX84" fmla="*/ 667658 w 5778549"/>
              <a:gd name="connsiteY84" fmla="*/ 1423158 h 4436686"/>
              <a:gd name="connsiteX85" fmla="*/ 801914 w 5778549"/>
              <a:gd name="connsiteY85" fmla="*/ 1299786 h 4436686"/>
              <a:gd name="connsiteX86" fmla="*/ 738415 w 5778549"/>
              <a:gd name="connsiteY86" fmla="*/ 1332443 h 4436686"/>
              <a:gd name="connsiteX87" fmla="*/ 914400 w 5778549"/>
              <a:gd name="connsiteY87" fmla="*/ 1258057 h 4436686"/>
              <a:gd name="connsiteX88" fmla="*/ 1003300 w 5778549"/>
              <a:gd name="connsiteY88" fmla="*/ 1248986 h 4436686"/>
              <a:gd name="connsiteX89" fmla="*/ 1052285 w 5778549"/>
              <a:gd name="connsiteY89" fmla="*/ 1136501 h 4436686"/>
              <a:gd name="connsiteX90" fmla="*/ 1153885 w 5778549"/>
              <a:gd name="connsiteY90" fmla="*/ 1147386 h 4436686"/>
              <a:gd name="connsiteX91" fmla="*/ 1181100 w 5778549"/>
              <a:gd name="connsiteY91" fmla="*/ 1147386 h 4436686"/>
              <a:gd name="connsiteX92" fmla="*/ 1130300 w 5778549"/>
              <a:gd name="connsiteY92" fmla="*/ 1073000 h 4436686"/>
              <a:gd name="connsiteX93" fmla="*/ 1215571 w 5778549"/>
              <a:gd name="connsiteY93" fmla="*/ 1043972 h 4436686"/>
              <a:gd name="connsiteX94" fmla="*/ 1210129 w 5778549"/>
              <a:gd name="connsiteY94" fmla="*/ 1033086 h 4436686"/>
              <a:gd name="connsiteX95" fmla="*/ 1277258 w 5778549"/>
              <a:gd name="connsiteY95" fmla="*/ 1053043 h 4436686"/>
              <a:gd name="connsiteX96" fmla="*/ 1335314 w 5778549"/>
              <a:gd name="connsiteY96" fmla="*/ 975029 h 4436686"/>
              <a:gd name="connsiteX97" fmla="*/ 1431472 w 5778549"/>
              <a:gd name="connsiteY97" fmla="*/ 935114 h 4436686"/>
              <a:gd name="connsiteX98" fmla="*/ 1600200 w 5778549"/>
              <a:gd name="connsiteY98" fmla="*/ 897014 h 4436686"/>
              <a:gd name="connsiteX99" fmla="*/ 1839685 w 5778549"/>
              <a:gd name="connsiteY99" fmla="*/ 926043 h 4436686"/>
              <a:gd name="connsiteX100" fmla="*/ 1781629 w 5778549"/>
              <a:gd name="connsiteY100" fmla="*/ 853471 h 4436686"/>
              <a:gd name="connsiteX101" fmla="*/ 1968500 w 5778549"/>
              <a:gd name="connsiteY101" fmla="*/ 931486 h 4436686"/>
              <a:gd name="connsiteX102" fmla="*/ 2019300 w 5778549"/>
              <a:gd name="connsiteY102" fmla="*/ 906086 h 4436686"/>
              <a:gd name="connsiteX103" fmla="*/ 2019300 w 5778549"/>
              <a:gd name="connsiteY103" fmla="*/ 893386 h 4436686"/>
              <a:gd name="connsiteX104" fmla="*/ 2120900 w 5778549"/>
              <a:gd name="connsiteY104" fmla="*/ 842586 h 4436686"/>
              <a:gd name="connsiteX105" fmla="*/ 2133600 w 5778549"/>
              <a:gd name="connsiteY105" fmla="*/ 804486 h 4436686"/>
              <a:gd name="connsiteX106" fmla="*/ 2159000 w 5778549"/>
              <a:gd name="connsiteY106" fmla="*/ 766386 h 4436686"/>
              <a:gd name="connsiteX107" fmla="*/ 2171700 w 5778549"/>
              <a:gd name="connsiteY107" fmla="*/ 728286 h 4436686"/>
              <a:gd name="connsiteX108" fmla="*/ 2222500 w 5778549"/>
              <a:gd name="connsiteY108" fmla="*/ 652086 h 4436686"/>
              <a:gd name="connsiteX109" fmla="*/ 2247900 w 5778549"/>
              <a:gd name="connsiteY109" fmla="*/ 537786 h 4436686"/>
              <a:gd name="connsiteX110" fmla="*/ 2247900 w 5778549"/>
              <a:gd name="connsiteY110" fmla="*/ 537786 h 4436686"/>
              <a:gd name="connsiteX111" fmla="*/ 2349500 w 5778549"/>
              <a:gd name="connsiteY111" fmla="*/ 499686 h 4436686"/>
              <a:gd name="connsiteX112" fmla="*/ 2358571 w 5778549"/>
              <a:gd name="connsiteY112" fmla="*/ 403529 h 4436686"/>
              <a:gd name="connsiteX113" fmla="*/ 2449286 w 5778549"/>
              <a:gd name="connsiteY113" fmla="*/ 352729 h 4436686"/>
              <a:gd name="connsiteX114" fmla="*/ 2525485 w 5778549"/>
              <a:gd name="connsiteY114" fmla="*/ 341843 h 4436686"/>
              <a:gd name="connsiteX115" fmla="*/ 2616200 w 5778549"/>
              <a:gd name="connsiteY115" fmla="*/ 289229 h 4436686"/>
              <a:gd name="connsiteX116" fmla="*/ 2717800 w 5778549"/>
              <a:gd name="connsiteY116" fmla="*/ 249315 h 4436686"/>
              <a:gd name="connsiteX117" fmla="*/ 2755900 w 5778549"/>
              <a:gd name="connsiteY117" fmla="*/ 251129 h 4436686"/>
              <a:gd name="connsiteX118" fmla="*/ 2832100 w 5778549"/>
              <a:gd name="connsiteY118" fmla="*/ 209400 h 4436686"/>
              <a:gd name="connsiteX119" fmla="*/ 2817585 w 5778549"/>
              <a:gd name="connsiteY119" fmla="*/ 238429 h 4436686"/>
              <a:gd name="connsiteX120" fmla="*/ 2933700 w 5778549"/>
              <a:gd name="connsiteY120" fmla="*/ 174928 h 4436686"/>
              <a:gd name="connsiteX121" fmla="*/ 2971800 w 5778549"/>
              <a:gd name="connsiteY121" fmla="*/ 162229 h 4436686"/>
              <a:gd name="connsiteX122" fmla="*/ 3086100 w 5778549"/>
              <a:gd name="connsiteY122" fmla="*/ 169486 h 4436686"/>
              <a:gd name="connsiteX123" fmla="*/ 3124200 w 5778549"/>
              <a:gd name="connsiteY123" fmla="*/ 156786 h 4436686"/>
              <a:gd name="connsiteX124" fmla="*/ 3467100 w 5778549"/>
              <a:gd name="connsiteY124" fmla="*/ 131386 h 4436686"/>
              <a:gd name="connsiteX125" fmla="*/ 3759200 w 5778549"/>
              <a:gd name="connsiteY125" fmla="*/ 118686 h 4436686"/>
              <a:gd name="connsiteX126" fmla="*/ 3759200 w 5778549"/>
              <a:gd name="connsiteY126" fmla="*/ 118686 h 4436686"/>
              <a:gd name="connsiteX127" fmla="*/ 3886200 w 5778549"/>
              <a:gd name="connsiteY127" fmla="*/ 102357 h 4436686"/>
              <a:gd name="connsiteX128" fmla="*/ 4241800 w 5778549"/>
              <a:gd name="connsiteY128" fmla="*/ 93286 h 4436686"/>
              <a:gd name="connsiteX129" fmla="*/ 4303486 w 5778549"/>
              <a:gd name="connsiteY129" fmla="*/ 22528 h 4436686"/>
              <a:gd name="connsiteX130" fmla="*/ 4445000 w 5778549"/>
              <a:gd name="connsiteY130" fmla="*/ 67886 h 4436686"/>
              <a:gd name="connsiteX131" fmla="*/ 4445000 w 5778549"/>
              <a:gd name="connsiteY131" fmla="*/ 24343 h 4436686"/>
              <a:gd name="connsiteX132" fmla="*/ 4724400 w 5778549"/>
              <a:gd name="connsiteY132" fmla="*/ 9828 h 4436686"/>
              <a:gd name="connsiteX133" fmla="*/ 4864100 w 5778549"/>
              <a:gd name="connsiteY133" fmla="*/ 757 h 4436686"/>
              <a:gd name="connsiteX134" fmla="*/ 5118100 w 5778549"/>
              <a:gd name="connsiteY134" fmla="*/ 29786 h 4436686"/>
              <a:gd name="connsiteX135" fmla="*/ 5130800 w 5778549"/>
              <a:gd name="connsiteY135" fmla="*/ 17086 h 4436686"/>
              <a:gd name="connsiteX136" fmla="*/ 5245100 w 5778549"/>
              <a:gd name="connsiteY136" fmla="*/ 29786 h 4436686"/>
              <a:gd name="connsiteX137" fmla="*/ 5283200 w 5778549"/>
              <a:gd name="connsiteY137" fmla="*/ 42486 h 4436686"/>
              <a:gd name="connsiteX138" fmla="*/ 5372100 w 5778549"/>
              <a:gd name="connsiteY138" fmla="*/ 55186 h 4436686"/>
              <a:gd name="connsiteX139" fmla="*/ 5422900 w 5778549"/>
              <a:gd name="connsiteY139" fmla="*/ 67886 h 4436686"/>
              <a:gd name="connsiteX140" fmla="*/ 5486400 w 5778549"/>
              <a:gd name="connsiteY140" fmla="*/ 80586 h 4436686"/>
              <a:gd name="connsiteX141" fmla="*/ 5524500 w 5778549"/>
              <a:gd name="connsiteY141" fmla="*/ 93286 h 4436686"/>
              <a:gd name="connsiteX142" fmla="*/ 5524500 w 5778549"/>
              <a:gd name="connsiteY142" fmla="*/ 93286 h 4436686"/>
              <a:gd name="connsiteX143" fmla="*/ 5676900 w 5778549"/>
              <a:gd name="connsiteY143" fmla="*/ 144086 h 4436686"/>
              <a:gd name="connsiteX144" fmla="*/ 5715000 w 5778549"/>
              <a:gd name="connsiteY144" fmla="*/ 156786 h 4436686"/>
              <a:gd name="connsiteX145" fmla="*/ 5753100 w 5778549"/>
              <a:gd name="connsiteY145" fmla="*/ 182186 h 4436686"/>
              <a:gd name="connsiteX146" fmla="*/ 5778500 w 5778549"/>
              <a:gd name="connsiteY146" fmla="*/ 232986 h 4436686"/>
              <a:gd name="connsiteX147" fmla="*/ 5778500 w 5778549"/>
              <a:gd name="connsiteY147" fmla="*/ 207586 h 4436686"/>
              <a:gd name="connsiteX148" fmla="*/ 5676900 w 5778549"/>
              <a:gd name="connsiteY148" fmla="*/ 245686 h 4436686"/>
              <a:gd name="connsiteX149" fmla="*/ 5486400 w 5778549"/>
              <a:gd name="connsiteY149" fmla="*/ 271086 h 4436686"/>
              <a:gd name="connsiteX150" fmla="*/ 5461000 w 5778549"/>
              <a:gd name="connsiteY150" fmla="*/ 309186 h 4436686"/>
              <a:gd name="connsiteX151" fmla="*/ 5422900 w 5778549"/>
              <a:gd name="connsiteY151" fmla="*/ 334586 h 4436686"/>
              <a:gd name="connsiteX152" fmla="*/ 5372100 w 5778549"/>
              <a:gd name="connsiteY152" fmla="*/ 398086 h 4436686"/>
              <a:gd name="connsiteX153" fmla="*/ 5359400 w 5778549"/>
              <a:gd name="connsiteY153" fmla="*/ 423486 h 4436686"/>
              <a:gd name="connsiteX154" fmla="*/ 5359400 w 5778549"/>
              <a:gd name="connsiteY154" fmla="*/ 423486 h 4436686"/>
              <a:gd name="connsiteX155" fmla="*/ 5346700 w 5778549"/>
              <a:gd name="connsiteY155" fmla="*/ 537786 h 4436686"/>
              <a:gd name="connsiteX156" fmla="*/ 5321300 w 5778549"/>
              <a:gd name="connsiteY156" fmla="*/ 613986 h 4436686"/>
              <a:gd name="connsiteX157" fmla="*/ 5308600 w 5778549"/>
              <a:gd name="connsiteY157" fmla="*/ 652086 h 4436686"/>
              <a:gd name="connsiteX158" fmla="*/ 5283200 w 5778549"/>
              <a:gd name="connsiteY158" fmla="*/ 728286 h 4436686"/>
              <a:gd name="connsiteX159" fmla="*/ 5270500 w 5778549"/>
              <a:gd name="connsiteY159" fmla="*/ 753686 h 4436686"/>
              <a:gd name="connsiteX160" fmla="*/ 5257800 w 5778549"/>
              <a:gd name="connsiteY160" fmla="*/ 753686 h 4436686"/>
              <a:gd name="connsiteX161" fmla="*/ 5245100 w 5778549"/>
              <a:gd name="connsiteY161" fmla="*/ 893386 h 4436686"/>
              <a:gd name="connsiteX162" fmla="*/ 5130800 w 5778549"/>
              <a:gd name="connsiteY162" fmla="*/ 956886 h 4436686"/>
              <a:gd name="connsiteX163" fmla="*/ 5092700 w 5778549"/>
              <a:gd name="connsiteY163" fmla="*/ 982286 h 4436686"/>
              <a:gd name="connsiteX164" fmla="*/ 5029200 w 5778549"/>
              <a:gd name="connsiteY164" fmla="*/ 1033086 h 4436686"/>
              <a:gd name="connsiteX165" fmla="*/ 4991100 w 5778549"/>
              <a:gd name="connsiteY165" fmla="*/ 1071186 h 4436686"/>
              <a:gd name="connsiteX166" fmla="*/ 4914900 w 5778549"/>
              <a:gd name="connsiteY166" fmla="*/ 1121986 h 4436686"/>
              <a:gd name="connsiteX167" fmla="*/ 4864100 w 5778549"/>
              <a:gd name="connsiteY167" fmla="*/ 1185486 h 4436686"/>
              <a:gd name="connsiteX168" fmla="*/ 4838700 w 5778549"/>
              <a:gd name="connsiteY168" fmla="*/ 1223586 h 4436686"/>
              <a:gd name="connsiteX169" fmla="*/ 4800600 w 5778549"/>
              <a:gd name="connsiteY169" fmla="*/ 1248986 h 4436686"/>
              <a:gd name="connsiteX170" fmla="*/ 4800600 w 5778549"/>
              <a:gd name="connsiteY170" fmla="*/ 1223586 h 4436686"/>
              <a:gd name="connsiteX171" fmla="*/ 4711700 w 5778549"/>
              <a:gd name="connsiteY171" fmla="*/ 1350586 h 4436686"/>
              <a:gd name="connsiteX172" fmla="*/ 4686300 w 5778549"/>
              <a:gd name="connsiteY172" fmla="*/ 1388686 h 4436686"/>
              <a:gd name="connsiteX173" fmla="*/ 4648200 w 5778549"/>
              <a:gd name="connsiteY173" fmla="*/ 1414086 h 4436686"/>
              <a:gd name="connsiteX174" fmla="*/ 4610100 w 5778549"/>
              <a:gd name="connsiteY174" fmla="*/ 1541086 h 4436686"/>
              <a:gd name="connsiteX175" fmla="*/ 4597400 w 5778549"/>
              <a:gd name="connsiteY175" fmla="*/ 1579186 h 4436686"/>
              <a:gd name="connsiteX176" fmla="*/ 4584700 w 5778549"/>
              <a:gd name="connsiteY176" fmla="*/ 1642686 h 4436686"/>
              <a:gd name="connsiteX177" fmla="*/ 4559300 w 5778549"/>
              <a:gd name="connsiteY177" fmla="*/ 1718886 h 4436686"/>
              <a:gd name="connsiteX178" fmla="*/ 4546600 w 5778549"/>
              <a:gd name="connsiteY178" fmla="*/ 1769686 h 4436686"/>
              <a:gd name="connsiteX179" fmla="*/ 4546600 w 5778549"/>
              <a:gd name="connsiteY179" fmla="*/ 1769686 h 4436686"/>
              <a:gd name="connsiteX180" fmla="*/ 4559300 w 5778549"/>
              <a:gd name="connsiteY180" fmla="*/ 1998286 h 4436686"/>
              <a:gd name="connsiteX181" fmla="*/ 4572000 w 5778549"/>
              <a:gd name="connsiteY181" fmla="*/ 2036386 h 4436686"/>
              <a:gd name="connsiteX182" fmla="*/ 4610100 w 5778549"/>
              <a:gd name="connsiteY182" fmla="*/ 2061786 h 4436686"/>
              <a:gd name="connsiteX183" fmla="*/ 4622800 w 5778549"/>
              <a:gd name="connsiteY183" fmla="*/ 2099886 h 4436686"/>
              <a:gd name="connsiteX184" fmla="*/ 4699000 w 5778549"/>
              <a:gd name="connsiteY184" fmla="*/ 2163386 h 4436686"/>
              <a:gd name="connsiteX185" fmla="*/ 4711700 w 5778549"/>
              <a:gd name="connsiteY185" fmla="*/ 2201486 h 4436686"/>
              <a:gd name="connsiteX186" fmla="*/ 4749800 w 5778549"/>
              <a:gd name="connsiteY186" fmla="*/ 2214186 h 4436686"/>
              <a:gd name="connsiteX187" fmla="*/ 4762500 w 5778549"/>
              <a:gd name="connsiteY187" fmla="*/ 2252286 h 4436686"/>
              <a:gd name="connsiteX188" fmla="*/ 4762500 w 5778549"/>
              <a:gd name="connsiteY188" fmla="*/ 2264986 h 4436686"/>
              <a:gd name="connsiteX189" fmla="*/ 4660900 w 5778549"/>
              <a:gd name="connsiteY189" fmla="*/ 2315786 h 4436686"/>
              <a:gd name="connsiteX190" fmla="*/ 4584700 w 5778549"/>
              <a:gd name="connsiteY190" fmla="*/ 2341186 h 4436686"/>
              <a:gd name="connsiteX191" fmla="*/ 4546600 w 5778549"/>
              <a:gd name="connsiteY191" fmla="*/ 2353886 h 4436686"/>
              <a:gd name="connsiteX192" fmla="*/ 4483100 w 5778549"/>
              <a:gd name="connsiteY192" fmla="*/ 2391986 h 4436686"/>
              <a:gd name="connsiteX193" fmla="*/ 4470400 w 5778549"/>
              <a:gd name="connsiteY193" fmla="*/ 2391986 h 4436686"/>
              <a:gd name="connsiteX194" fmla="*/ 4343400 w 5778549"/>
              <a:gd name="connsiteY194" fmla="*/ 2493586 h 4436686"/>
              <a:gd name="connsiteX195" fmla="*/ 4267200 w 5778549"/>
              <a:gd name="connsiteY195" fmla="*/ 2531686 h 4436686"/>
              <a:gd name="connsiteX196" fmla="*/ 4191000 w 5778549"/>
              <a:gd name="connsiteY196" fmla="*/ 2620586 h 4436686"/>
              <a:gd name="connsiteX197" fmla="*/ 4191000 w 5778549"/>
              <a:gd name="connsiteY197" fmla="*/ 2633286 h 4436686"/>
              <a:gd name="connsiteX198" fmla="*/ 4102100 w 5778549"/>
              <a:gd name="connsiteY198" fmla="*/ 2772986 h 4436686"/>
              <a:gd name="connsiteX199" fmla="*/ 4064000 w 5778549"/>
              <a:gd name="connsiteY199" fmla="*/ 2785686 h 4436686"/>
              <a:gd name="connsiteX200" fmla="*/ 4038600 w 5778549"/>
              <a:gd name="connsiteY200" fmla="*/ 2823786 h 4436686"/>
              <a:gd name="connsiteX201" fmla="*/ 4000500 w 5778549"/>
              <a:gd name="connsiteY201" fmla="*/ 2849186 h 4436686"/>
              <a:gd name="connsiteX202" fmla="*/ 3987800 w 5778549"/>
              <a:gd name="connsiteY202" fmla="*/ 2887286 h 4436686"/>
              <a:gd name="connsiteX203" fmla="*/ 3962400 w 5778549"/>
              <a:gd name="connsiteY203" fmla="*/ 2925386 h 4436686"/>
              <a:gd name="connsiteX204" fmla="*/ 3924300 w 5778549"/>
              <a:gd name="connsiteY204" fmla="*/ 2950786 h 4436686"/>
              <a:gd name="connsiteX205" fmla="*/ 3924300 w 5778549"/>
              <a:gd name="connsiteY205" fmla="*/ 2963486 h 4436686"/>
              <a:gd name="connsiteX206" fmla="*/ 3911600 w 5778549"/>
              <a:gd name="connsiteY206" fmla="*/ 3128586 h 4436686"/>
              <a:gd name="connsiteX207" fmla="*/ 3898900 w 5778549"/>
              <a:gd name="connsiteY207" fmla="*/ 3166686 h 4436686"/>
              <a:gd name="connsiteX208" fmla="*/ 3873500 w 5778549"/>
              <a:gd name="connsiteY208" fmla="*/ 3255586 h 4436686"/>
              <a:gd name="connsiteX209" fmla="*/ 3860800 w 5778549"/>
              <a:gd name="connsiteY209" fmla="*/ 3344486 h 4436686"/>
              <a:gd name="connsiteX210" fmla="*/ 3860800 w 5778549"/>
              <a:gd name="connsiteY210" fmla="*/ 3369886 h 4436686"/>
              <a:gd name="connsiteX211" fmla="*/ 3860800 w 5778549"/>
              <a:gd name="connsiteY211" fmla="*/ 3560386 h 4436686"/>
              <a:gd name="connsiteX212" fmla="*/ 3848100 w 5778549"/>
              <a:gd name="connsiteY212" fmla="*/ 3547686 h 4436686"/>
              <a:gd name="connsiteX213" fmla="*/ 3873500 w 5778549"/>
              <a:gd name="connsiteY213" fmla="*/ 3788986 h 4436686"/>
              <a:gd name="connsiteX214" fmla="*/ 3886200 w 5778549"/>
              <a:gd name="connsiteY214" fmla="*/ 3801686 h 4436686"/>
              <a:gd name="connsiteX215" fmla="*/ 3886200 w 5778549"/>
              <a:gd name="connsiteY215" fmla="*/ 3801686 h 4436686"/>
              <a:gd name="connsiteX216" fmla="*/ 3924300 w 5778549"/>
              <a:gd name="connsiteY216" fmla="*/ 3903286 h 4436686"/>
              <a:gd name="connsiteX217" fmla="*/ 3937000 w 5778549"/>
              <a:gd name="connsiteY217" fmla="*/ 3941386 h 4436686"/>
              <a:gd name="connsiteX218" fmla="*/ 3924300 w 5778549"/>
              <a:gd name="connsiteY218" fmla="*/ 4017586 h 4436686"/>
              <a:gd name="connsiteX219" fmla="*/ 3848100 w 5778549"/>
              <a:gd name="connsiteY219" fmla="*/ 4042986 h 4436686"/>
              <a:gd name="connsiteX220" fmla="*/ 3797300 w 5778549"/>
              <a:gd name="connsiteY220" fmla="*/ 4055686 h 4436686"/>
              <a:gd name="connsiteX221" fmla="*/ 3797300 w 5778549"/>
              <a:gd name="connsiteY221" fmla="*/ 4030286 h 4436686"/>
              <a:gd name="connsiteX222" fmla="*/ 3797300 w 5778549"/>
              <a:gd name="connsiteY222" fmla="*/ 4030286 h 4436686"/>
              <a:gd name="connsiteX223" fmla="*/ 3797300 w 5778549"/>
              <a:gd name="connsiteY223" fmla="*/ 4030286 h 4436686"/>
              <a:gd name="connsiteX0" fmla="*/ 3873500 w 5778549"/>
              <a:gd name="connsiteY0" fmla="*/ 3973287 h 4443187"/>
              <a:gd name="connsiteX1" fmla="*/ 3873500 w 5778549"/>
              <a:gd name="connsiteY1" fmla="*/ 3973287 h 4443187"/>
              <a:gd name="connsiteX2" fmla="*/ 3810000 w 5778549"/>
              <a:gd name="connsiteY2" fmla="*/ 4062187 h 4443187"/>
              <a:gd name="connsiteX3" fmla="*/ 3771900 w 5778549"/>
              <a:gd name="connsiteY3" fmla="*/ 4074887 h 4443187"/>
              <a:gd name="connsiteX4" fmla="*/ 3657600 w 5778549"/>
              <a:gd name="connsiteY4" fmla="*/ 4125687 h 4443187"/>
              <a:gd name="connsiteX5" fmla="*/ 3543300 w 5778549"/>
              <a:gd name="connsiteY5" fmla="*/ 4163787 h 4443187"/>
              <a:gd name="connsiteX6" fmla="*/ 3454400 w 5778549"/>
              <a:gd name="connsiteY6" fmla="*/ 4189187 h 4443187"/>
              <a:gd name="connsiteX7" fmla="*/ 3276600 w 5778549"/>
              <a:gd name="connsiteY7" fmla="*/ 4189187 h 4443187"/>
              <a:gd name="connsiteX8" fmla="*/ 3276600 w 5778549"/>
              <a:gd name="connsiteY8" fmla="*/ 4189187 h 4443187"/>
              <a:gd name="connsiteX9" fmla="*/ 3175000 w 5778549"/>
              <a:gd name="connsiteY9" fmla="*/ 4239987 h 4443187"/>
              <a:gd name="connsiteX10" fmla="*/ 3124200 w 5778549"/>
              <a:gd name="connsiteY10" fmla="*/ 4252687 h 4443187"/>
              <a:gd name="connsiteX11" fmla="*/ 3048000 w 5778549"/>
              <a:gd name="connsiteY11" fmla="*/ 4278087 h 4443187"/>
              <a:gd name="connsiteX12" fmla="*/ 3009900 w 5778549"/>
              <a:gd name="connsiteY12" fmla="*/ 4290787 h 4443187"/>
              <a:gd name="connsiteX13" fmla="*/ 2921000 w 5778549"/>
              <a:gd name="connsiteY13" fmla="*/ 4316187 h 4443187"/>
              <a:gd name="connsiteX14" fmla="*/ 2882900 w 5778549"/>
              <a:gd name="connsiteY14" fmla="*/ 4341587 h 4443187"/>
              <a:gd name="connsiteX15" fmla="*/ 2794000 w 5778549"/>
              <a:gd name="connsiteY15" fmla="*/ 4366987 h 4443187"/>
              <a:gd name="connsiteX16" fmla="*/ 2755900 w 5778549"/>
              <a:gd name="connsiteY16" fmla="*/ 4392387 h 4443187"/>
              <a:gd name="connsiteX17" fmla="*/ 2679700 w 5778549"/>
              <a:gd name="connsiteY17" fmla="*/ 4417787 h 4443187"/>
              <a:gd name="connsiteX18" fmla="*/ 2590800 w 5778549"/>
              <a:gd name="connsiteY18" fmla="*/ 4443187 h 4443187"/>
              <a:gd name="connsiteX19" fmla="*/ 2222500 w 5778549"/>
              <a:gd name="connsiteY19" fmla="*/ 4430487 h 4443187"/>
              <a:gd name="connsiteX20" fmla="*/ 2184400 w 5778549"/>
              <a:gd name="connsiteY20" fmla="*/ 4417787 h 4443187"/>
              <a:gd name="connsiteX21" fmla="*/ 2082800 w 5778549"/>
              <a:gd name="connsiteY21" fmla="*/ 4354287 h 4443187"/>
              <a:gd name="connsiteX22" fmla="*/ 2082800 w 5778549"/>
              <a:gd name="connsiteY22" fmla="*/ 4354287 h 4443187"/>
              <a:gd name="connsiteX23" fmla="*/ 1968500 w 5778549"/>
              <a:gd name="connsiteY23" fmla="*/ 4366987 h 4443187"/>
              <a:gd name="connsiteX24" fmla="*/ 1892300 w 5778549"/>
              <a:gd name="connsiteY24" fmla="*/ 4392387 h 4443187"/>
              <a:gd name="connsiteX25" fmla="*/ 1600200 w 5778549"/>
              <a:gd name="connsiteY25" fmla="*/ 4379687 h 4443187"/>
              <a:gd name="connsiteX26" fmla="*/ 1562100 w 5778549"/>
              <a:gd name="connsiteY26" fmla="*/ 4366987 h 4443187"/>
              <a:gd name="connsiteX27" fmla="*/ 1498600 w 5778549"/>
              <a:gd name="connsiteY27" fmla="*/ 4354287 h 4443187"/>
              <a:gd name="connsiteX28" fmla="*/ 1460500 w 5778549"/>
              <a:gd name="connsiteY28" fmla="*/ 4341587 h 4443187"/>
              <a:gd name="connsiteX29" fmla="*/ 1384300 w 5778549"/>
              <a:gd name="connsiteY29" fmla="*/ 4290787 h 4443187"/>
              <a:gd name="connsiteX30" fmla="*/ 1308100 w 5778549"/>
              <a:gd name="connsiteY30" fmla="*/ 4265387 h 4443187"/>
              <a:gd name="connsiteX31" fmla="*/ 1308100 w 5778549"/>
              <a:gd name="connsiteY31" fmla="*/ 4252687 h 4443187"/>
              <a:gd name="connsiteX32" fmla="*/ 1130300 w 5778549"/>
              <a:gd name="connsiteY32" fmla="*/ 4214587 h 4443187"/>
              <a:gd name="connsiteX33" fmla="*/ 1092200 w 5778549"/>
              <a:gd name="connsiteY33" fmla="*/ 4201887 h 4443187"/>
              <a:gd name="connsiteX34" fmla="*/ 1054100 w 5778549"/>
              <a:gd name="connsiteY34" fmla="*/ 4176487 h 4443187"/>
              <a:gd name="connsiteX35" fmla="*/ 977900 w 5778549"/>
              <a:gd name="connsiteY35" fmla="*/ 4151087 h 4443187"/>
              <a:gd name="connsiteX36" fmla="*/ 889000 w 5778549"/>
              <a:gd name="connsiteY36" fmla="*/ 4125687 h 4443187"/>
              <a:gd name="connsiteX37" fmla="*/ 850900 w 5778549"/>
              <a:gd name="connsiteY37" fmla="*/ 4100287 h 4443187"/>
              <a:gd name="connsiteX38" fmla="*/ 812800 w 5778549"/>
              <a:gd name="connsiteY38" fmla="*/ 4062187 h 4443187"/>
              <a:gd name="connsiteX39" fmla="*/ 774700 w 5778549"/>
              <a:gd name="connsiteY39" fmla="*/ 4049487 h 4443187"/>
              <a:gd name="connsiteX40" fmla="*/ 698500 w 5778549"/>
              <a:gd name="connsiteY40" fmla="*/ 3998687 h 4443187"/>
              <a:gd name="connsiteX41" fmla="*/ 609600 w 5778549"/>
              <a:gd name="connsiteY41" fmla="*/ 3897087 h 4443187"/>
              <a:gd name="connsiteX42" fmla="*/ 584200 w 5778549"/>
              <a:gd name="connsiteY42" fmla="*/ 3858987 h 4443187"/>
              <a:gd name="connsiteX43" fmla="*/ 558800 w 5778549"/>
              <a:gd name="connsiteY43" fmla="*/ 3693887 h 4443187"/>
              <a:gd name="connsiteX44" fmla="*/ 558800 w 5778549"/>
              <a:gd name="connsiteY44" fmla="*/ 3719287 h 4443187"/>
              <a:gd name="connsiteX45" fmla="*/ 444500 w 5778549"/>
              <a:gd name="connsiteY45" fmla="*/ 3731987 h 4443187"/>
              <a:gd name="connsiteX46" fmla="*/ 393700 w 5778549"/>
              <a:gd name="connsiteY46" fmla="*/ 3719287 h 4443187"/>
              <a:gd name="connsiteX47" fmla="*/ 279400 w 5778549"/>
              <a:gd name="connsiteY47" fmla="*/ 3668487 h 4443187"/>
              <a:gd name="connsiteX48" fmla="*/ 228600 w 5778549"/>
              <a:gd name="connsiteY48" fmla="*/ 3604987 h 4443187"/>
              <a:gd name="connsiteX49" fmla="*/ 215900 w 5778549"/>
              <a:gd name="connsiteY49" fmla="*/ 3566887 h 4443187"/>
              <a:gd name="connsiteX50" fmla="*/ 152400 w 5778549"/>
              <a:gd name="connsiteY50" fmla="*/ 3490687 h 4443187"/>
              <a:gd name="connsiteX51" fmla="*/ 114300 w 5778549"/>
              <a:gd name="connsiteY51" fmla="*/ 3414487 h 4443187"/>
              <a:gd name="connsiteX52" fmla="*/ 101600 w 5778549"/>
              <a:gd name="connsiteY52" fmla="*/ 3376387 h 4443187"/>
              <a:gd name="connsiteX53" fmla="*/ 76200 w 5778549"/>
              <a:gd name="connsiteY53" fmla="*/ 3338287 h 4443187"/>
              <a:gd name="connsiteX54" fmla="*/ 38100 w 5778549"/>
              <a:gd name="connsiteY54" fmla="*/ 3274787 h 4443187"/>
              <a:gd name="connsiteX55" fmla="*/ 38100 w 5778549"/>
              <a:gd name="connsiteY55" fmla="*/ 3287487 h 4443187"/>
              <a:gd name="connsiteX56" fmla="*/ 12700 w 5778549"/>
              <a:gd name="connsiteY56" fmla="*/ 3173187 h 4443187"/>
              <a:gd name="connsiteX57" fmla="*/ 0 w 5778549"/>
              <a:gd name="connsiteY57" fmla="*/ 3135087 h 4443187"/>
              <a:gd name="connsiteX58" fmla="*/ 12700 w 5778549"/>
              <a:gd name="connsiteY58" fmla="*/ 2868387 h 4443187"/>
              <a:gd name="connsiteX59" fmla="*/ 25400 w 5778549"/>
              <a:gd name="connsiteY59" fmla="*/ 2830287 h 4443187"/>
              <a:gd name="connsiteX60" fmla="*/ 50800 w 5778549"/>
              <a:gd name="connsiteY60" fmla="*/ 2792187 h 4443187"/>
              <a:gd name="connsiteX61" fmla="*/ 25400 w 5778549"/>
              <a:gd name="connsiteY61" fmla="*/ 2601687 h 4443187"/>
              <a:gd name="connsiteX62" fmla="*/ 12700 w 5778549"/>
              <a:gd name="connsiteY62" fmla="*/ 2588987 h 4443187"/>
              <a:gd name="connsiteX63" fmla="*/ 12700 w 5778549"/>
              <a:gd name="connsiteY63" fmla="*/ 2588987 h 4443187"/>
              <a:gd name="connsiteX64" fmla="*/ 63500 w 5778549"/>
              <a:gd name="connsiteY64" fmla="*/ 2398487 h 4443187"/>
              <a:gd name="connsiteX65" fmla="*/ 76200 w 5778549"/>
              <a:gd name="connsiteY65" fmla="*/ 2360387 h 4443187"/>
              <a:gd name="connsiteX66" fmla="*/ 101600 w 5778549"/>
              <a:gd name="connsiteY66" fmla="*/ 2322287 h 4443187"/>
              <a:gd name="connsiteX67" fmla="*/ 139700 w 5778549"/>
              <a:gd name="connsiteY67" fmla="*/ 2296887 h 4443187"/>
              <a:gd name="connsiteX68" fmla="*/ 139700 w 5778549"/>
              <a:gd name="connsiteY68" fmla="*/ 2296887 h 4443187"/>
              <a:gd name="connsiteX69" fmla="*/ 190500 w 5778549"/>
              <a:gd name="connsiteY69" fmla="*/ 2195287 h 4443187"/>
              <a:gd name="connsiteX70" fmla="*/ 241300 w 5778549"/>
              <a:gd name="connsiteY70" fmla="*/ 2119087 h 4443187"/>
              <a:gd name="connsiteX71" fmla="*/ 254000 w 5778549"/>
              <a:gd name="connsiteY71" fmla="*/ 2080987 h 4443187"/>
              <a:gd name="connsiteX72" fmla="*/ 279400 w 5778549"/>
              <a:gd name="connsiteY72" fmla="*/ 2042887 h 4443187"/>
              <a:gd name="connsiteX73" fmla="*/ 304800 w 5778549"/>
              <a:gd name="connsiteY73" fmla="*/ 1966687 h 4443187"/>
              <a:gd name="connsiteX74" fmla="*/ 330200 w 5778549"/>
              <a:gd name="connsiteY74" fmla="*/ 1928587 h 4443187"/>
              <a:gd name="connsiteX75" fmla="*/ 368300 w 5778549"/>
              <a:gd name="connsiteY75" fmla="*/ 1852387 h 4443187"/>
              <a:gd name="connsiteX76" fmla="*/ 406400 w 5778549"/>
              <a:gd name="connsiteY76" fmla="*/ 1826987 h 4443187"/>
              <a:gd name="connsiteX77" fmla="*/ 419100 w 5778549"/>
              <a:gd name="connsiteY77" fmla="*/ 1788887 h 4443187"/>
              <a:gd name="connsiteX78" fmla="*/ 457200 w 5778549"/>
              <a:gd name="connsiteY78" fmla="*/ 1763487 h 4443187"/>
              <a:gd name="connsiteX79" fmla="*/ 457200 w 5778549"/>
              <a:gd name="connsiteY79" fmla="*/ 1750787 h 4443187"/>
              <a:gd name="connsiteX80" fmla="*/ 508000 w 5778549"/>
              <a:gd name="connsiteY80" fmla="*/ 1649187 h 4443187"/>
              <a:gd name="connsiteX81" fmla="*/ 546100 w 5778549"/>
              <a:gd name="connsiteY81" fmla="*/ 1623787 h 4443187"/>
              <a:gd name="connsiteX82" fmla="*/ 596900 w 5778549"/>
              <a:gd name="connsiteY82" fmla="*/ 1547587 h 4443187"/>
              <a:gd name="connsiteX83" fmla="*/ 622300 w 5778549"/>
              <a:gd name="connsiteY83" fmla="*/ 1509487 h 4443187"/>
              <a:gd name="connsiteX84" fmla="*/ 667658 w 5778549"/>
              <a:gd name="connsiteY84" fmla="*/ 1429659 h 4443187"/>
              <a:gd name="connsiteX85" fmla="*/ 801914 w 5778549"/>
              <a:gd name="connsiteY85" fmla="*/ 1306287 h 4443187"/>
              <a:gd name="connsiteX86" fmla="*/ 738415 w 5778549"/>
              <a:gd name="connsiteY86" fmla="*/ 1338944 h 4443187"/>
              <a:gd name="connsiteX87" fmla="*/ 914400 w 5778549"/>
              <a:gd name="connsiteY87" fmla="*/ 1264558 h 4443187"/>
              <a:gd name="connsiteX88" fmla="*/ 1003300 w 5778549"/>
              <a:gd name="connsiteY88" fmla="*/ 1255487 h 4443187"/>
              <a:gd name="connsiteX89" fmla="*/ 1052285 w 5778549"/>
              <a:gd name="connsiteY89" fmla="*/ 1143002 h 4443187"/>
              <a:gd name="connsiteX90" fmla="*/ 1153885 w 5778549"/>
              <a:gd name="connsiteY90" fmla="*/ 1153887 h 4443187"/>
              <a:gd name="connsiteX91" fmla="*/ 1181100 w 5778549"/>
              <a:gd name="connsiteY91" fmla="*/ 1153887 h 4443187"/>
              <a:gd name="connsiteX92" fmla="*/ 1130300 w 5778549"/>
              <a:gd name="connsiteY92" fmla="*/ 1079501 h 4443187"/>
              <a:gd name="connsiteX93" fmla="*/ 1215571 w 5778549"/>
              <a:gd name="connsiteY93" fmla="*/ 1050473 h 4443187"/>
              <a:gd name="connsiteX94" fmla="*/ 1210129 w 5778549"/>
              <a:gd name="connsiteY94" fmla="*/ 1039587 h 4443187"/>
              <a:gd name="connsiteX95" fmla="*/ 1277258 w 5778549"/>
              <a:gd name="connsiteY95" fmla="*/ 1059544 h 4443187"/>
              <a:gd name="connsiteX96" fmla="*/ 1335314 w 5778549"/>
              <a:gd name="connsiteY96" fmla="*/ 981530 h 4443187"/>
              <a:gd name="connsiteX97" fmla="*/ 1431472 w 5778549"/>
              <a:gd name="connsiteY97" fmla="*/ 941615 h 4443187"/>
              <a:gd name="connsiteX98" fmla="*/ 1600200 w 5778549"/>
              <a:gd name="connsiteY98" fmla="*/ 903515 h 4443187"/>
              <a:gd name="connsiteX99" fmla="*/ 1839685 w 5778549"/>
              <a:gd name="connsiteY99" fmla="*/ 932544 h 4443187"/>
              <a:gd name="connsiteX100" fmla="*/ 1781629 w 5778549"/>
              <a:gd name="connsiteY100" fmla="*/ 859972 h 4443187"/>
              <a:gd name="connsiteX101" fmla="*/ 1968500 w 5778549"/>
              <a:gd name="connsiteY101" fmla="*/ 937987 h 4443187"/>
              <a:gd name="connsiteX102" fmla="*/ 2019300 w 5778549"/>
              <a:gd name="connsiteY102" fmla="*/ 912587 h 4443187"/>
              <a:gd name="connsiteX103" fmla="*/ 2019300 w 5778549"/>
              <a:gd name="connsiteY103" fmla="*/ 899887 h 4443187"/>
              <a:gd name="connsiteX104" fmla="*/ 2120900 w 5778549"/>
              <a:gd name="connsiteY104" fmla="*/ 849087 h 4443187"/>
              <a:gd name="connsiteX105" fmla="*/ 2133600 w 5778549"/>
              <a:gd name="connsiteY105" fmla="*/ 810987 h 4443187"/>
              <a:gd name="connsiteX106" fmla="*/ 2159000 w 5778549"/>
              <a:gd name="connsiteY106" fmla="*/ 772887 h 4443187"/>
              <a:gd name="connsiteX107" fmla="*/ 2171700 w 5778549"/>
              <a:gd name="connsiteY107" fmla="*/ 734787 h 4443187"/>
              <a:gd name="connsiteX108" fmla="*/ 2222500 w 5778549"/>
              <a:gd name="connsiteY108" fmla="*/ 658587 h 4443187"/>
              <a:gd name="connsiteX109" fmla="*/ 2247900 w 5778549"/>
              <a:gd name="connsiteY109" fmla="*/ 544287 h 4443187"/>
              <a:gd name="connsiteX110" fmla="*/ 2247900 w 5778549"/>
              <a:gd name="connsiteY110" fmla="*/ 544287 h 4443187"/>
              <a:gd name="connsiteX111" fmla="*/ 2349500 w 5778549"/>
              <a:gd name="connsiteY111" fmla="*/ 506187 h 4443187"/>
              <a:gd name="connsiteX112" fmla="*/ 2358571 w 5778549"/>
              <a:gd name="connsiteY112" fmla="*/ 410030 h 4443187"/>
              <a:gd name="connsiteX113" fmla="*/ 2449286 w 5778549"/>
              <a:gd name="connsiteY113" fmla="*/ 359230 h 4443187"/>
              <a:gd name="connsiteX114" fmla="*/ 2525485 w 5778549"/>
              <a:gd name="connsiteY114" fmla="*/ 348344 h 4443187"/>
              <a:gd name="connsiteX115" fmla="*/ 2616200 w 5778549"/>
              <a:gd name="connsiteY115" fmla="*/ 295730 h 4443187"/>
              <a:gd name="connsiteX116" fmla="*/ 2717800 w 5778549"/>
              <a:gd name="connsiteY116" fmla="*/ 255816 h 4443187"/>
              <a:gd name="connsiteX117" fmla="*/ 2755900 w 5778549"/>
              <a:gd name="connsiteY117" fmla="*/ 257630 h 4443187"/>
              <a:gd name="connsiteX118" fmla="*/ 2832100 w 5778549"/>
              <a:gd name="connsiteY118" fmla="*/ 215901 h 4443187"/>
              <a:gd name="connsiteX119" fmla="*/ 2817585 w 5778549"/>
              <a:gd name="connsiteY119" fmla="*/ 244930 h 4443187"/>
              <a:gd name="connsiteX120" fmla="*/ 2933700 w 5778549"/>
              <a:gd name="connsiteY120" fmla="*/ 181429 h 4443187"/>
              <a:gd name="connsiteX121" fmla="*/ 2971800 w 5778549"/>
              <a:gd name="connsiteY121" fmla="*/ 168730 h 4443187"/>
              <a:gd name="connsiteX122" fmla="*/ 3086100 w 5778549"/>
              <a:gd name="connsiteY122" fmla="*/ 175987 h 4443187"/>
              <a:gd name="connsiteX123" fmla="*/ 3124200 w 5778549"/>
              <a:gd name="connsiteY123" fmla="*/ 163287 h 4443187"/>
              <a:gd name="connsiteX124" fmla="*/ 3467100 w 5778549"/>
              <a:gd name="connsiteY124" fmla="*/ 137887 h 4443187"/>
              <a:gd name="connsiteX125" fmla="*/ 3759200 w 5778549"/>
              <a:gd name="connsiteY125" fmla="*/ 125187 h 4443187"/>
              <a:gd name="connsiteX126" fmla="*/ 3759200 w 5778549"/>
              <a:gd name="connsiteY126" fmla="*/ 125187 h 4443187"/>
              <a:gd name="connsiteX127" fmla="*/ 3886200 w 5778549"/>
              <a:gd name="connsiteY127" fmla="*/ 108858 h 4443187"/>
              <a:gd name="connsiteX128" fmla="*/ 4241800 w 5778549"/>
              <a:gd name="connsiteY128" fmla="*/ 99787 h 4443187"/>
              <a:gd name="connsiteX129" fmla="*/ 4303486 w 5778549"/>
              <a:gd name="connsiteY129" fmla="*/ 0 h 4443187"/>
              <a:gd name="connsiteX130" fmla="*/ 4445000 w 5778549"/>
              <a:gd name="connsiteY130" fmla="*/ 74387 h 4443187"/>
              <a:gd name="connsiteX131" fmla="*/ 4445000 w 5778549"/>
              <a:gd name="connsiteY131" fmla="*/ 30844 h 4443187"/>
              <a:gd name="connsiteX132" fmla="*/ 4724400 w 5778549"/>
              <a:gd name="connsiteY132" fmla="*/ 16329 h 4443187"/>
              <a:gd name="connsiteX133" fmla="*/ 4864100 w 5778549"/>
              <a:gd name="connsiteY133" fmla="*/ 7258 h 4443187"/>
              <a:gd name="connsiteX134" fmla="*/ 5118100 w 5778549"/>
              <a:gd name="connsiteY134" fmla="*/ 36287 h 4443187"/>
              <a:gd name="connsiteX135" fmla="*/ 5130800 w 5778549"/>
              <a:gd name="connsiteY135" fmla="*/ 23587 h 4443187"/>
              <a:gd name="connsiteX136" fmla="*/ 5245100 w 5778549"/>
              <a:gd name="connsiteY136" fmla="*/ 36287 h 4443187"/>
              <a:gd name="connsiteX137" fmla="*/ 5283200 w 5778549"/>
              <a:gd name="connsiteY137" fmla="*/ 48987 h 4443187"/>
              <a:gd name="connsiteX138" fmla="*/ 5372100 w 5778549"/>
              <a:gd name="connsiteY138" fmla="*/ 61687 h 4443187"/>
              <a:gd name="connsiteX139" fmla="*/ 5422900 w 5778549"/>
              <a:gd name="connsiteY139" fmla="*/ 74387 h 4443187"/>
              <a:gd name="connsiteX140" fmla="*/ 5486400 w 5778549"/>
              <a:gd name="connsiteY140" fmla="*/ 87087 h 4443187"/>
              <a:gd name="connsiteX141" fmla="*/ 5524500 w 5778549"/>
              <a:gd name="connsiteY141" fmla="*/ 99787 h 4443187"/>
              <a:gd name="connsiteX142" fmla="*/ 5524500 w 5778549"/>
              <a:gd name="connsiteY142" fmla="*/ 99787 h 4443187"/>
              <a:gd name="connsiteX143" fmla="*/ 5676900 w 5778549"/>
              <a:gd name="connsiteY143" fmla="*/ 150587 h 4443187"/>
              <a:gd name="connsiteX144" fmla="*/ 5715000 w 5778549"/>
              <a:gd name="connsiteY144" fmla="*/ 163287 h 4443187"/>
              <a:gd name="connsiteX145" fmla="*/ 5753100 w 5778549"/>
              <a:gd name="connsiteY145" fmla="*/ 188687 h 4443187"/>
              <a:gd name="connsiteX146" fmla="*/ 5778500 w 5778549"/>
              <a:gd name="connsiteY146" fmla="*/ 239487 h 4443187"/>
              <a:gd name="connsiteX147" fmla="*/ 5778500 w 5778549"/>
              <a:gd name="connsiteY147" fmla="*/ 214087 h 4443187"/>
              <a:gd name="connsiteX148" fmla="*/ 5676900 w 5778549"/>
              <a:gd name="connsiteY148" fmla="*/ 252187 h 4443187"/>
              <a:gd name="connsiteX149" fmla="*/ 5486400 w 5778549"/>
              <a:gd name="connsiteY149" fmla="*/ 277587 h 4443187"/>
              <a:gd name="connsiteX150" fmla="*/ 5461000 w 5778549"/>
              <a:gd name="connsiteY150" fmla="*/ 315687 h 4443187"/>
              <a:gd name="connsiteX151" fmla="*/ 5422900 w 5778549"/>
              <a:gd name="connsiteY151" fmla="*/ 341087 h 4443187"/>
              <a:gd name="connsiteX152" fmla="*/ 5372100 w 5778549"/>
              <a:gd name="connsiteY152" fmla="*/ 404587 h 4443187"/>
              <a:gd name="connsiteX153" fmla="*/ 5359400 w 5778549"/>
              <a:gd name="connsiteY153" fmla="*/ 429987 h 4443187"/>
              <a:gd name="connsiteX154" fmla="*/ 5359400 w 5778549"/>
              <a:gd name="connsiteY154" fmla="*/ 429987 h 4443187"/>
              <a:gd name="connsiteX155" fmla="*/ 5346700 w 5778549"/>
              <a:gd name="connsiteY155" fmla="*/ 544287 h 4443187"/>
              <a:gd name="connsiteX156" fmla="*/ 5321300 w 5778549"/>
              <a:gd name="connsiteY156" fmla="*/ 620487 h 4443187"/>
              <a:gd name="connsiteX157" fmla="*/ 5308600 w 5778549"/>
              <a:gd name="connsiteY157" fmla="*/ 658587 h 4443187"/>
              <a:gd name="connsiteX158" fmla="*/ 5283200 w 5778549"/>
              <a:gd name="connsiteY158" fmla="*/ 734787 h 4443187"/>
              <a:gd name="connsiteX159" fmla="*/ 5270500 w 5778549"/>
              <a:gd name="connsiteY159" fmla="*/ 760187 h 4443187"/>
              <a:gd name="connsiteX160" fmla="*/ 5257800 w 5778549"/>
              <a:gd name="connsiteY160" fmla="*/ 760187 h 4443187"/>
              <a:gd name="connsiteX161" fmla="*/ 5245100 w 5778549"/>
              <a:gd name="connsiteY161" fmla="*/ 899887 h 4443187"/>
              <a:gd name="connsiteX162" fmla="*/ 5130800 w 5778549"/>
              <a:gd name="connsiteY162" fmla="*/ 963387 h 4443187"/>
              <a:gd name="connsiteX163" fmla="*/ 5092700 w 5778549"/>
              <a:gd name="connsiteY163" fmla="*/ 988787 h 4443187"/>
              <a:gd name="connsiteX164" fmla="*/ 5029200 w 5778549"/>
              <a:gd name="connsiteY164" fmla="*/ 1039587 h 4443187"/>
              <a:gd name="connsiteX165" fmla="*/ 4991100 w 5778549"/>
              <a:gd name="connsiteY165" fmla="*/ 1077687 h 4443187"/>
              <a:gd name="connsiteX166" fmla="*/ 4914900 w 5778549"/>
              <a:gd name="connsiteY166" fmla="*/ 1128487 h 4443187"/>
              <a:gd name="connsiteX167" fmla="*/ 4864100 w 5778549"/>
              <a:gd name="connsiteY167" fmla="*/ 1191987 h 4443187"/>
              <a:gd name="connsiteX168" fmla="*/ 4838700 w 5778549"/>
              <a:gd name="connsiteY168" fmla="*/ 1230087 h 4443187"/>
              <a:gd name="connsiteX169" fmla="*/ 4800600 w 5778549"/>
              <a:gd name="connsiteY169" fmla="*/ 1255487 h 4443187"/>
              <a:gd name="connsiteX170" fmla="*/ 4800600 w 5778549"/>
              <a:gd name="connsiteY170" fmla="*/ 1230087 h 4443187"/>
              <a:gd name="connsiteX171" fmla="*/ 4711700 w 5778549"/>
              <a:gd name="connsiteY171" fmla="*/ 1357087 h 4443187"/>
              <a:gd name="connsiteX172" fmla="*/ 4686300 w 5778549"/>
              <a:gd name="connsiteY172" fmla="*/ 1395187 h 4443187"/>
              <a:gd name="connsiteX173" fmla="*/ 4648200 w 5778549"/>
              <a:gd name="connsiteY173" fmla="*/ 1420587 h 4443187"/>
              <a:gd name="connsiteX174" fmla="*/ 4610100 w 5778549"/>
              <a:gd name="connsiteY174" fmla="*/ 1547587 h 4443187"/>
              <a:gd name="connsiteX175" fmla="*/ 4597400 w 5778549"/>
              <a:gd name="connsiteY175" fmla="*/ 1585687 h 4443187"/>
              <a:gd name="connsiteX176" fmla="*/ 4584700 w 5778549"/>
              <a:gd name="connsiteY176" fmla="*/ 1649187 h 4443187"/>
              <a:gd name="connsiteX177" fmla="*/ 4559300 w 5778549"/>
              <a:gd name="connsiteY177" fmla="*/ 1725387 h 4443187"/>
              <a:gd name="connsiteX178" fmla="*/ 4546600 w 5778549"/>
              <a:gd name="connsiteY178" fmla="*/ 1776187 h 4443187"/>
              <a:gd name="connsiteX179" fmla="*/ 4546600 w 5778549"/>
              <a:gd name="connsiteY179" fmla="*/ 1776187 h 4443187"/>
              <a:gd name="connsiteX180" fmla="*/ 4559300 w 5778549"/>
              <a:gd name="connsiteY180" fmla="*/ 2004787 h 4443187"/>
              <a:gd name="connsiteX181" fmla="*/ 4572000 w 5778549"/>
              <a:gd name="connsiteY181" fmla="*/ 2042887 h 4443187"/>
              <a:gd name="connsiteX182" fmla="*/ 4610100 w 5778549"/>
              <a:gd name="connsiteY182" fmla="*/ 2068287 h 4443187"/>
              <a:gd name="connsiteX183" fmla="*/ 4622800 w 5778549"/>
              <a:gd name="connsiteY183" fmla="*/ 2106387 h 4443187"/>
              <a:gd name="connsiteX184" fmla="*/ 4699000 w 5778549"/>
              <a:gd name="connsiteY184" fmla="*/ 2169887 h 4443187"/>
              <a:gd name="connsiteX185" fmla="*/ 4711700 w 5778549"/>
              <a:gd name="connsiteY185" fmla="*/ 2207987 h 4443187"/>
              <a:gd name="connsiteX186" fmla="*/ 4749800 w 5778549"/>
              <a:gd name="connsiteY186" fmla="*/ 2220687 h 4443187"/>
              <a:gd name="connsiteX187" fmla="*/ 4762500 w 5778549"/>
              <a:gd name="connsiteY187" fmla="*/ 2258787 h 4443187"/>
              <a:gd name="connsiteX188" fmla="*/ 4762500 w 5778549"/>
              <a:gd name="connsiteY188" fmla="*/ 2271487 h 4443187"/>
              <a:gd name="connsiteX189" fmla="*/ 4660900 w 5778549"/>
              <a:gd name="connsiteY189" fmla="*/ 2322287 h 4443187"/>
              <a:gd name="connsiteX190" fmla="*/ 4584700 w 5778549"/>
              <a:gd name="connsiteY190" fmla="*/ 2347687 h 4443187"/>
              <a:gd name="connsiteX191" fmla="*/ 4546600 w 5778549"/>
              <a:gd name="connsiteY191" fmla="*/ 2360387 h 4443187"/>
              <a:gd name="connsiteX192" fmla="*/ 4483100 w 5778549"/>
              <a:gd name="connsiteY192" fmla="*/ 2398487 h 4443187"/>
              <a:gd name="connsiteX193" fmla="*/ 4470400 w 5778549"/>
              <a:gd name="connsiteY193" fmla="*/ 2398487 h 4443187"/>
              <a:gd name="connsiteX194" fmla="*/ 4343400 w 5778549"/>
              <a:gd name="connsiteY194" fmla="*/ 2500087 h 4443187"/>
              <a:gd name="connsiteX195" fmla="*/ 4267200 w 5778549"/>
              <a:gd name="connsiteY195" fmla="*/ 2538187 h 4443187"/>
              <a:gd name="connsiteX196" fmla="*/ 4191000 w 5778549"/>
              <a:gd name="connsiteY196" fmla="*/ 2627087 h 4443187"/>
              <a:gd name="connsiteX197" fmla="*/ 4191000 w 5778549"/>
              <a:gd name="connsiteY197" fmla="*/ 2639787 h 4443187"/>
              <a:gd name="connsiteX198" fmla="*/ 4102100 w 5778549"/>
              <a:gd name="connsiteY198" fmla="*/ 2779487 h 4443187"/>
              <a:gd name="connsiteX199" fmla="*/ 4064000 w 5778549"/>
              <a:gd name="connsiteY199" fmla="*/ 2792187 h 4443187"/>
              <a:gd name="connsiteX200" fmla="*/ 4038600 w 5778549"/>
              <a:gd name="connsiteY200" fmla="*/ 2830287 h 4443187"/>
              <a:gd name="connsiteX201" fmla="*/ 4000500 w 5778549"/>
              <a:gd name="connsiteY201" fmla="*/ 2855687 h 4443187"/>
              <a:gd name="connsiteX202" fmla="*/ 3987800 w 5778549"/>
              <a:gd name="connsiteY202" fmla="*/ 2893787 h 4443187"/>
              <a:gd name="connsiteX203" fmla="*/ 3962400 w 5778549"/>
              <a:gd name="connsiteY203" fmla="*/ 2931887 h 4443187"/>
              <a:gd name="connsiteX204" fmla="*/ 3924300 w 5778549"/>
              <a:gd name="connsiteY204" fmla="*/ 2957287 h 4443187"/>
              <a:gd name="connsiteX205" fmla="*/ 3924300 w 5778549"/>
              <a:gd name="connsiteY205" fmla="*/ 2969987 h 4443187"/>
              <a:gd name="connsiteX206" fmla="*/ 3911600 w 5778549"/>
              <a:gd name="connsiteY206" fmla="*/ 3135087 h 4443187"/>
              <a:gd name="connsiteX207" fmla="*/ 3898900 w 5778549"/>
              <a:gd name="connsiteY207" fmla="*/ 3173187 h 4443187"/>
              <a:gd name="connsiteX208" fmla="*/ 3873500 w 5778549"/>
              <a:gd name="connsiteY208" fmla="*/ 3262087 h 4443187"/>
              <a:gd name="connsiteX209" fmla="*/ 3860800 w 5778549"/>
              <a:gd name="connsiteY209" fmla="*/ 3350987 h 4443187"/>
              <a:gd name="connsiteX210" fmla="*/ 3860800 w 5778549"/>
              <a:gd name="connsiteY210" fmla="*/ 3376387 h 4443187"/>
              <a:gd name="connsiteX211" fmla="*/ 3860800 w 5778549"/>
              <a:gd name="connsiteY211" fmla="*/ 3566887 h 4443187"/>
              <a:gd name="connsiteX212" fmla="*/ 3848100 w 5778549"/>
              <a:gd name="connsiteY212" fmla="*/ 3554187 h 4443187"/>
              <a:gd name="connsiteX213" fmla="*/ 3873500 w 5778549"/>
              <a:gd name="connsiteY213" fmla="*/ 3795487 h 4443187"/>
              <a:gd name="connsiteX214" fmla="*/ 3886200 w 5778549"/>
              <a:gd name="connsiteY214" fmla="*/ 3808187 h 4443187"/>
              <a:gd name="connsiteX215" fmla="*/ 3886200 w 5778549"/>
              <a:gd name="connsiteY215" fmla="*/ 3808187 h 4443187"/>
              <a:gd name="connsiteX216" fmla="*/ 3924300 w 5778549"/>
              <a:gd name="connsiteY216" fmla="*/ 3909787 h 4443187"/>
              <a:gd name="connsiteX217" fmla="*/ 3937000 w 5778549"/>
              <a:gd name="connsiteY217" fmla="*/ 3947887 h 4443187"/>
              <a:gd name="connsiteX218" fmla="*/ 3924300 w 5778549"/>
              <a:gd name="connsiteY218" fmla="*/ 4024087 h 4443187"/>
              <a:gd name="connsiteX219" fmla="*/ 3848100 w 5778549"/>
              <a:gd name="connsiteY219" fmla="*/ 4049487 h 4443187"/>
              <a:gd name="connsiteX220" fmla="*/ 3797300 w 5778549"/>
              <a:gd name="connsiteY220" fmla="*/ 4062187 h 4443187"/>
              <a:gd name="connsiteX221" fmla="*/ 3797300 w 5778549"/>
              <a:gd name="connsiteY221" fmla="*/ 4036787 h 4443187"/>
              <a:gd name="connsiteX222" fmla="*/ 3797300 w 5778549"/>
              <a:gd name="connsiteY222" fmla="*/ 4036787 h 4443187"/>
              <a:gd name="connsiteX223" fmla="*/ 3797300 w 5778549"/>
              <a:gd name="connsiteY223" fmla="*/ 4036787 h 4443187"/>
              <a:gd name="connsiteX0" fmla="*/ 3873500 w 5778549"/>
              <a:gd name="connsiteY0" fmla="*/ 4001797 h 4471697"/>
              <a:gd name="connsiteX1" fmla="*/ 3873500 w 5778549"/>
              <a:gd name="connsiteY1" fmla="*/ 4001797 h 4471697"/>
              <a:gd name="connsiteX2" fmla="*/ 3810000 w 5778549"/>
              <a:gd name="connsiteY2" fmla="*/ 4090697 h 4471697"/>
              <a:gd name="connsiteX3" fmla="*/ 3771900 w 5778549"/>
              <a:gd name="connsiteY3" fmla="*/ 4103397 h 4471697"/>
              <a:gd name="connsiteX4" fmla="*/ 3657600 w 5778549"/>
              <a:gd name="connsiteY4" fmla="*/ 4154197 h 4471697"/>
              <a:gd name="connsiteX5" fmla="*/ 3543300 w 5778549"/>
              <a:gd name="connsiteY5" fmla="*/ 4192297 h 4471697"/>
              <a:gd name="connsiteX6" fmla="*/ 3454400 w 5778549"/>
              <a:gd name="connsiteY6" fmla="*/ 4217697 h 4471697"/>
              <a:gd name="connsiteX7" fmla="*/ 3276600 w 5778549"/>
              <a:gd name="connsiteY7" fmla="*/ 4217697 h 4471697"/>
              <a:gd name="connsiteX8" fmla="*/ 3276600 w 5778549"/>
              <a:gd name="connsiteY8" fmla="*/ 4217697 h 4471697"/>
              <a:gd name="connsiteX9" fmla="*/ 3175000 w 5778549"/>
              <a:gd name="connsiteY9" fmla="*/ 4268497 h 4471697"/>
              <a:gd name="connsiteX10" fmla="*/ 3124200 w 5778549"/>
              <a:gd name="connsiteY10" fmla="*/ 4281197 h 4471697"/>
              <a:gd name="connsiteX11" fmla="*/ 3048000 w 5778549"/>
              <a:gd name="connsiteY11" fmla="*/ 4306597 h 4471697"/>
              <a:gd name="connsiteX12" fmla="*/ 3009900 w 5778549"/>
              <a:gd name="connsiteY12" fmla="*/ 4319297 h 4471697"/>
              <a:gd name="connsiteX13" fmla="*/ 2921000 w 5778549"/>
              <a:gd name="connsiteY13" fmla="*/ 4344697 h 4471697"/>
              <a:gd name="connsiteX14" fmla="*/ 2882900 w 5778549"/>
              <a:gd name="connsiteY14" fmla="*/ 4370097 h 4471697"/>
              <a:gd name="connsiteX15" fmla="*/ 2794000 w 5778549"/>
              <a:gd name="connsiteY15" fmla="*/ 4395497 h 4471697"/>
              <a:gd name="connsiteX16" fmla="*/ 2755900 w 5778549"/>
              <a:gd name="connsiteY16" fmla="*/ 4420897 h 4471697"/>
              <a:gd name="connsiteX17" fmla="*/ 2679700 w 5778549"/>
              <a:gd name="connsiteY17" fmla="*/ 4446297 h 4471697"/>
              <a:gd name="connsiteX18" fmla="*/ 2590800 w 5778549"/>
              <a:gd name="connsiteY18" fmla="*/ 4471697 h 4471697"/>
              <a:gd name="connsiteX19" fmla="*/ 2222500 w 5778549"/>
              <a:gd name="connsiteY19" fmla="*/ 4458997 h 4471697"/>
              <a:gd name="connsiteX20" fmla="*/ 2184400 w 5778549"/>
              <a:gd name="connsiteY20" fmla="*/ 4446297 h 4471697"/>
              <a:gd name="connsiteX21" fmla="*/ 2082800 w 5778549"/>
              <a:gd name="connsiteY21" fmla="*/ 4382797 h 4471697"/>
              <a:gd name="connsiteX22" fmla="*/ 2082800 w 5778549"/>
              <a:gd name="connsiteY22" fmla="*/ 4382797 h 4471697"/>
              <a:gd name="connsiteX23" fmla="*/ 1968500 w 5778549"/>
              <a:gd name="connsiteY23" fmla="*/ 4395497 h 4471697"/>
              <a:gd name="connsiteX24" fmla="*/ 1892300 w 5778549"/>
              <a:gd name="connsiteY24" fmla="*/ 4420897 h 4471697"/>
              <a:gd name="connsiteX25" fmla="*/ 1600200 w 5778549"/>
              <a:gd name="connsiteY25" fmla="*/ 4408197 h 4471697"/>
              <a:gd name="connsiteX26" fmla="*/ 1562100 w 5778549"/>
              <a:gd name="connsiteY26" fmla="*/ 4395497 h 4471697"/>
              <a:gd name="connsiteX27" fmla="*/ 1498600 w 5778549"/>
              <a:gd name="connsiteY27" fmla="*/ 4382797 h 4471697"/>
              <a:gd name="connsiteX28" fmla="*/ 1460500 w 5778549"/>
              <a:gd name="connsiteY28" fmla="*/ 4370097 h 4471697"/>
              <a:gd name="connsiteX29" fmla="*/ 1384300 w 5778549"/>
              <a:gd name="connsiteY29" fmla="*/ 4319297 h 4471697"/>
              <a:gd name="connsiteX30" fmla="*/ 1308100 w 5778549"/>
              <a:gd name="connsiteY30" fmla="*/ 4293897 h 4471697"/>
              <a:gd name="connsiteX31" fmla="*/ 1308100 w 5778549"/>
              <a:gd name="connsiteY31" fmla="*/ 4281197 h 4471697"/>
              <a:gd name="connsiteX32" fmla="*/ 1130300 w 5778549"/>
              <a:gd name="connsiteY32" fmla="*/ 4243097 h 4471697"/>
              <a:gd name="connsiteX33" fmla="*/ 1092200 w 5778549"/>
              <a:gd name="connsiteY33" fmla="*/ 4230397 h 4471697"/>
              <a:gd name="connsiteX34" fmla="*/ 1054100 w 5778549"/>
              <a:gd name="connsiteY34" fmla="*/ 4204997 h 4471697"/>
              <a:gd name="connsiteX35" fmla="*/ 977900 w 5778549"/>
              <a:gd name="connsiteY35" fmla="*/ 4179597 h 4471697"/>
              <a:gd name="connsiteX36" fmla="*/ 889000 w 5778549"/>
              <a:gd name="connsiteY36" fmla="*/ 4154197 h 4471697"/>
              <a:gd name="connsiteX37" fmla="*/ 850900 w 5778549"/>
              <a:gd name="connsiteY37" fmla="*/ 4128797 h 4471697"/>
              <a:gd name="connsiteX38" fmla="*/ 812800 w 5778549"/>
              <a:gd name="connsiteY38" fmla="*/ 4090697 h 4471697"/>
              <a:gd name="connsiteX39" fmla="*/ 774700 w 5778549"/>
              <a:gd name="connsiteY39" fmla="*/ 4077997 h 4471697"/>
              <a:gd name="connsiteX40" fmla="*/ 698500 w 5778549"/>
              <a:gd name="connsiteY40" fmla="*/ 4027197 h 4471697"/>
              <a:gd name="connsiteX41" fmla="*/ 609600 w 5778549"/>
              <a:gd name="connsiteY41" fmla="*/ 3925597 h 4471697"/>
              <a:gd name="connsiteX42" fmla="*/ 584200 w 5778549"/>
              <a:gd name="connsiteY42" fmla="*/ 3887497 h 4471697"/>
              <a:gd name="connsiteX43" fmla="*/ 558800 w 5778549"/>
              <a:gd name="connsiteY43" fmla="*/ 3722397 h 4471697"/>
              <a:gd name="connsiteX44" fmla="*/ 558800 w 5778549"/>
              <a:gd name="connsiteY44" fmla="*/ 3747797 h 4471697"/>
              <a:gd name="connsiteX45" fmla="*/ 444500 w 5778549"/>
              <a:gd name="connsiteY45" fmla="*/ 3760497 h 4471697"/>
              <a:gd name="connsiteX46" fmla="*/ 393700 w 5778549"/>
              <a:gd name="connsiteY46" fmla="*/ 3747797 h 4471697"/>
              <a:gd name="connsiteX47" fmla="*/ 279400 w 5778549"/>
              <a:gd name="connsiteY47" fmla="*/ 3696997 h 4471697"/>
              <a:gd name="connsiteX48" fmla="*/ 228600 w 5778549"/>
              <a:gd name="connsiteY48" fmla="*/ 3633497 h 4471697"/>
              <a:gd name="connsiteX49" fmla="*/ 215900 w 5778549"/>
              <a:gd name="connsiteY49" fmla="*/ 3595397 h 4471697"/>
              <a:gd name="connsiteX50" fmla="*/ 152400 w 5778549"/>
              <a:gd name="connsiteY50" fmla="*/ 3519197 h 4471697"/>
              <a:gd name="connsiteX51" fmla="*/ 114300 w 5778549"/>
              <a:gd name="connsiteY51" fmla="*/ 3442997 h 4471697"/>
              <a:gd name="connsiteX52" fmla="*/ 101600 w 5778549"/>
              <a:gd name="connsiteY52" fmla="*/ 3404897 h 4471697"/>
              <a:gd name="connsiteX53" fmla="*/ 76200 w 5778549"/>
              <a:gd name="connsiteY53" fmla="*/ 3366797 h 4471697"/>
              <a:gd name="connsiteX54" fmla="*/ 38100 w 5778549"/>
              <a:gd name="connsiteY54" fmla="*/ 3303297 h 4471697"/>
              <a:gd name="connsiteX55" fmla="*/ 38100 w 5778549"/>
              <a:gd name="connsiteY55" fmla="*/ 3315997 h 4471697"/>
              <a:gd name="connsiteX56" fmla="*/ 12700 w 5778549"/>
              <a:gd name="connsiteY56" fmla="*/ 3201697 h 4471697"/>
              <a:gd name="connsiteX57" fmla="*/ 0 w 5778549"/>
              <a:gd name="connsiteY57" fmla="*/ 3163597 h 4471697"/>
              <a:gd name="connsiteX58" fmla="*/ 12700 w 5778549"/>
              <a:gd name="connsiteY58" fmla="*/ 2896897 h 4471697"/>
              <a:gd name="connsiteX59" fmla="*/ 25400 w 5778549"/>
              <a:gd name="connsiteY59" fmla="*/ 2858797 h 4471697"/>
              <a:gd name="connsiteX60" fmla="*/ 50800 w 5778549"/>
              <a:gd name="connsiteY60" fmla="*/ 2820697 h 4471697"/>
              <a:gd name="connsiteX61" fmla="*/ 25400 w 5778549"/>
              <a:gd name="connsiteY61" fmla="*/ 2630197 h 4471697"/>
              <a:gd name="connsiteX62" fmla="*/ 12700 w 5778549"/>
              <a:gd name="connsiteY62" fmla="*/ 2617497 h 4471697"/>
              <a:gd name="connsiteX63" fmla="*/ 12700 w 5778549"/>
              <a:gd name="connsiteY63" fmla="*/ 2617497 h 4471697"/>
              <a:gd name="connsiteX64" fmla="*/ 63500 w 5778549"/>
              <a:gd name="connsiteY64" fmla="*/ 2426997 h 4471697"/>
              <a:gd name="connsiteX65" fmla="*/ 76200 w 5778549"/>
              <a:gd name="connsiteY65" fmla="*/ 2388897 h 4471697"/>
              <a:gd name="connsiteX66" fmla="*/ 101600 w 5778549"/>
              <a:gd name="connsiteY66" fmla="*/ 2350797 h 4471697"/>
              <a:gd name="connsiteX67" fmla="*/ 139700 w 5778549"/>
              <a:gd name="connsiteY67" fmla="*/ 2325397 h 4471697"/>
              <a:gd name="connsiteX68" fmla="*/ 139700 w 5778549"/>
              <a:gd name="connsiteY68" fmla="*/ 2325397 h 4471697"/>
              <a:gd name="connsiteX69" fmla="*/ 190500 w 5778549"/>
              <a:gd name="connsiteY69" fmla="*/ 2223797 h 4471697"/>
              <a:gd name="connsiteX70" fmla="*/ 241300 w 5778549"/>
              <a:gd name="connsiteY70" fmla="*/ 2147597 h 4471697"/>
              <a:gd name="connsiteX71" fmla="*/ 254000 w 5778549"/>
              <a:gd name="connsiteY71" fmla="*/ 2109497 h 4471697"/>
              <a:gd name="connsiteX72" fmla="*/ 279400 w 5778549"/>
              <a:gd name="connsiteY72" fmla="*/ 2071397 h 4471697"/>
              <a:gd name="connsiteX73" fmla="*/ 304800 w 5778549"/>
              <a:gd name="connsiteY73" fmla="*/ 1995197 h 4471697"/>
              <a:gd name="connsiteX74" fmla="*/ 330200 w 5778549"/>
              <a:gd name="connsiteY74" fmla="*/ 1957097 h 4471697"/>
              <a:gd name="connsiteX75" fmla="*/ 368300 w 5778549"/>
              <a:gd name="connsiteY75" fmla="*/ 1880897 h 4471697"/>
              <a:gd name="connsiteX76" fmla="*/ 406400 w 5778549"/>
              <a:gd name="connsiteY76" fmla="*/ 1855497 h 4471697"/>
              <a:gd name="connsiteX77" fmla="*/ 419100 w 5778549"/>
              <a:gd name="connsiteY77" fmla="*/ 1817397 h 4471697"/>
              <a:gd name="connsiteX78" fmla="*/ 457200 w 5778549"/>
              <a:gd name="connsiteY78" fmla="*/ 1791997 h 4471697"/>
              <a:gd name="connsiteX79" fmla="*/ 457200 w 5778549"/>
              <a:gd name="connsiteY79" fmla="*/ 1779297 h 4471697"/>
              <a:gd name="connsiteX80" fmla="*/ 508000 w 5778549"/>
              <a:gd name="connsiteY80" fmla="*/ 1677697 h 4471697"/>
              <a:gd name="connsiteX81" fmla="*/ 546100 w 5778549"/>
              <a:gd name="connsiteY81" fmla="*/ 1652297 h 4471697"/>
              <a:gd name="connsiteX82" fmla="*/ 596900 w 5778549"/>
              <a:gd name="connsiteY82" fmla="*/ 1576097 h 4471697"/>
              <a:gd name="connsiteX83" fmla="*/ 622300 w 5778549"/>
              <a:gd name="connsiteY83" fmla="*/ 1537997 h 4471697"/>
              <a:gd name="connsiteX84" fmla="*/ 667658 w 5778549"/>
              <a:gd name="connsiteY84" fmla="*/ 1458169 h 4471697"/>
              <a:gd name="connsiteX85" fmla="*/ 801914 w 5778549"/>
              <a:gd name="connsiteY85" fmla="*/ 1334797 h 4471697"/>
              <a:gd name="connsiteX86" fmla="*/ 738415 w 5778549"/>
              <a:gd name="connsiteY86" fmla="*/ 1367454 h 4471697"/>
              <a:gd name="connsiteX87" fmla="*/ 914400 w 5778549"/>
              <a:gd name="connsiteY87" fmla="*/ 1293068 h 4471697"/>
              <a:gd name="connsiteX88" fmla="*/ 1003300 w 5778549"/>
              <a:gd name="connsiteY88" fmla="*/ 1283997 h 4471697"/>
              <a:gd name="connsiteX89" fmla="*/ 1052285 w 5778549"/>
              <a:gd name="connsiteY89" fmla="*/ 1171512 h 4471697"/>
              <a:gd name="connsiteX90" fmla="*/ 1153885 w 5778549"/>
              <a:gd name="connsiteY90" fmla="*/ 1182397 h 4471697"/>
              <a:gd name="connsiteX91" fmla="*/ 1181100 w 5778549"/>
              <a:gd name="connsiteY91" fmla="*/ 1182397 h 4471697"/>
              <a:gd name="connsiteX92" fmla="*/ 1130300 w 5778549"/>
              <a:gd name="connsiteY92" fmla="*/ 1108011 h 4471697"/>
              <a:gd name="connsiteX93" fmla="*/ 1215571 w 5778549"/>
              <a:gd name="connsiteY93" fmla="*/ 1078983 h 4471697"/>
              <a:gd name="connsiteX94" fmla="*/ 1210129 w 5778549"/>
              <a:gd name="connsiteY94" fmla="*/ 1068097 h 4471697"/>
              <a:gd name="connsiteX95" fmla="*/ 1277258 w 5778549"/>
              <a:gd name="connsiteY95" fmla="*/ 1088054 h 4471697"/>
              <a:gd name="connsiteX96" fmla="*/ 1335314 w 5778549"/>
              <a:gd name="connsiteY96" fmla="*/ 1010040 h 4471697"/>
              <a:gd name="connsiteX97" fmla="*/ 1431472 w 5778549"/>
              <a:gd name="connsiteY97" fmla="*/ 970125 h 4471697"/>
              <a:gd name="connsiteX98" fmla="*/ 1600200 w 5778549"/>
              <a:gd name="connsiteY98" fmla="*/ 932025 h 4471697"/>
              <a:gd name="connsiteX99" fmla="*/ 1839685 w 5778549"/>
              <a:gd name="connsiteY99" fmla="*/ 961054 h 4471697"/>
              <a:gd name="connsiteX100" fmla="*/ 1781629 w 5778549"/>
              <a:gd name="connsiteY100" fmla="*/ 888482 h 4471697"/>
              <a:gd name="connsiteX101" fmla="*/ 1968500 w 5778549"/>
              <a:gd name="connsiteY101" fmla="*/ 966497 h 4471697"/>
              <a:gd name="connsiteX102" fmla="*/ 2019300 w 5778549"/>
              <a:gd name="connsiteY102" fmla="*/ 941097 h 4471697"/>
              <a:gd name="connsiteX103" fmla="*/ 2019300 w 5778549"/>
              <a:gd name="connsiteY103" fmla="*/ 928397 h 4471697"/>
              <a:gd name="connsiteX104" fmla="*/ 2120900 w 5778549"/>
              <a:gd name="connsiteY104" fmla="*/ 877597 h 4471697"/>
              <a:gd name="connsiteX105" fmla="*/ 2133600 w 5778549"/>
              <a:gd name="connsiteY105" fmla="*/ 839497 h 4471697"/>
              <a:gd name="connsiteX106" fmla="*/ 2159000 w 5778549"/>
              <a:gd name="connsiteY106" fmla="*/ 801397 h 4471697"/>
              <a:gd name="connsiteX107" fmla="*/ 2171700 w 5778549"/>
              <a:gd name="connsiteY107" fmla="*/ 763297 h 4471697"/>
              <a:gd name="connsiteX108" fmla="*/ 2222500 w 5778549"/>
              <a:gd name="connsiteY108" fmla="*/ 687097 h 4471697"/>
              <a:gd name="connsiteX109" fmla="*/ 2247900 w 5778549"/>
              <a:gd name="connsiteY109" fmla="*/ 572797 h 4471697"/>
              <a:gd name="connsiteX110" fmla="*/ 2247900 w 5778549"/>
              <a:gd name="connsiteY110" fmla="*/ 572797 h 4471697"/>
              <a:gd name="connsiteX111" fmla="*/ 2349500 w 5778549"/>
              <a:gd name="connsiteY111" fmla="*/ 534697 h 4471697"/>
              <a:gd name="connsiteX112" fmla="*/ 2358571 w 5778549"/>
              <a:gd name="connsiteY112" fmla="*/ 438540 h 4471697"/>
              <a:gd name="connsiteX113" fmla="*/ 2449286 w 5778549"/>
              <a:gd name="connsiteY113" fmla="*/ 387740 h 4471697"/>
              <a:gd name="connsiteX114" fmla="*/ 2525485 w 5778549"/>
              <a:gd name="connsiteY114" fmla="*/ 376854 h 4471697"/>
              <a:gd name="connsiteX115" fmla="*/ 2616200 w 5778549"/>
              <a:gd name="connsiteY115" fmla="*/ 324240 h 4471697"/>
              <a:gd name="connsiteX116" fmla="*/ 2717800 w 5778549"/>
              <a:gd name="connsiteY116" fmla="*/ 284326 h 4471697"/>
              <a:gd name="connsiteX117" fmla="*/ 2755900 w 5778549"/>
              <a:gd name="connsiteY117" fmla="*/ 286140 h 4471697"/>
              <a:gd name="connsiteX118" fmla="*/ 2832100 w 5778549"/>
              <a:gd name="connsiteY118" fmla="*/ 244411 h 4471697"/>
              <a:gd name="connsiteX119" fmla="*/ 2817585 w 5778549"/>
              <a:gd name="connsiteY119" fmla="*/ 273440 h 4471697"/>
              <a:gd name="connsiteX120" fmla="*/ 2933700 w 5778549"/>
              <a:gd name="connsiteY120" fmla="*/ 209939 h 4471697"/>
              <a:gd name="connsiteX121" fmla="*/ 2971800 w 5778549"/>
              <a:gd name="connsiteY121" fmla="*/ 197240 h 4471697"/>
              <a:gd name="connsiteX122" fmla="*/ 3086100 w 5778549"/>
              <a:gd name="connsiteY122" fmla="*/ 204497 h 4471697"/>
              <a:gd name="connsiteX123" fmla="*/ 3124200 w 5778549"/>
              <a:gd name="connsiteY123" fmla="*/ 191797 h 4471697"/>
              <a:gd name="connsiteX124" fmla="*/ 3467100 w 5778549"/>
              <a:gd name="connsiteY124" fmla="*/ 166397 h 4471697"/>
              <a:gd name="connsiteX125" fmla="*/ 3759200 w 5778549"/>
              <a:gd name="connsiteY125" fmla="*/ 153697 h 4471697"/>
              <a:gd name="connsiteX126" fmla="*/ 3759200 w 5778549"/>
              <a:gd name="connsiteY126" fmla="*/ 153697 h 4471697"/>
              <a:gd name="connsiteX127" fmla="*/ 3886200 w 5778549"/>
              <a:gd name="connsiteY127" fmla="*/ 137368 h 4471697"/>
              <a:gd name="connsiteX128" fmla="*/ 4241800 w 5778549"/>
              <a:gd name="connsiteY128" fmla="*/ 128297 h 4471697"/>
              <a:gd name="connsiteX129" fmla="*/ 4303486 w 5778549"/>
              <a:gd name="connsiteY129" fmla="*/ 28510 h 4471697"/>
              <a:gd name="connsiteX130" fmla="*/ 4445000 w 5778549"/>
              <a:gd name="connsiteY130" fmla="*/ 102897 h 4471697"/>
              <a:gd name="connsiteX131" fmla="*/ 4459514 w 5778549"/>
              <a:gd name="connsiteY131" fmla="*/ 1296 h 4471697"/>
              <a:gd name="connsiteX132" fmla="*/ 4724400 w 5778549"/>
              <a:gd name="connsiteY132" fmla="*/ 44839 h 4471697"/>
              <a:gd name="connsiteX133" fmla="*/ 4864100 w 5778549"/>
              <a:gd name="connsiteY133" fmla="*/ 35768 h 4471697"/>
              <a:gd name="connsiteX134" fmla="*/ 5118100 w 5778549"/>
              <a:gd name="connsiteY134" fmla="*/ 64797 h 4471697"/>
              <a:gd name="connsiteX135" fmla="*/ 5130800 w 5778549"/>
              <a:gd name="connsiteY135" fmla="*/ 52097 h 4471697"/>
              <a:gd name="connsiteX136" fmla="*/ 5245100 w 5778549"/>
              <a:gd name="connsiteY136" fmla="*/ 64797 h 4471697"/>
              <a:gd name="connsiteX137" fmla="*/ 5283200 w 5778549"/>
              <a:gd name="connsiteY137" fmla="*/ 77497 h 4471697"/>
              <a:gd name="connsiteX138" fmla="*/ 5372100 w 5778549"/>
              <a:gd name="connsiteY138" fmla="*/ 90197 h 4471697"/>
              <a:gd name="connsiteX139" fmla="*/ 5422900 w 5778549"/>
              <a:gd name="connsiteY139" fmla="*/ 102897 h 4471697"/>
              <a:gd name="connsiteX140" fmla="*/ 5486400 w 5778549"/>
              <a:gd name="connsiteY140" fmla="*/ 115597 h 4471697"/>
              <a:gd name="connsiteX141" fmla="*/ 5524500 w 5778549"/>
              <a:gd name="connsiteY141" fmla="*/ 128297 h 4471697"/>
              <a:gd name="connsiteX142" fmla="*/ 5524500 w 5778549"/>
              <a:gd name="connsiteY142" fmla="*/ 128297 h 4471697"/>
              <a:gd name="connsiteX143" fmla="*/ 5676900 w 5778549"/>
              <a:gd name="connsiteY143" fmla="*/ 179097 h 4471697"/>
              <a:gd name="connsiteX144" fmla="*/ 5715000 w 5778549"/>
              <a:gd name="connsiteY144" fmla="*/ 191797 h 4471697"/>
              <a:gd name="connsiteX145" fmla="*/ 5753100 w 5778549"/>
              <a:gd name="connsiteY145" fmla="*/ 217197 h 4471697"/>
              <a:gd name="connsiteX146" fmla="*/ 5778500 w 5778549"/>
              <a:gd name="connsiteY146" fmla="*/ 267997 h 4471697"/>
              <a:gd name="connsiteX147" fmla="*/ 5778500 w 5778549"/>
              <a:gd name="connsiteY147" fmla="*/ 242597 h 4471697"/>
              <a:gd name="connsiteX148" fmla="*/ 5676900 w 5778549"/>
              <a:gd name="connsiteY148" fmla="*/ 280697 h 4471697"/>
              <a:gd name="connsiteX149" fmla="*/ 5486400 w 5778549"/>
              <a:gd name="connsiteY149" fmla="*/ 306097 h 4471697"/>
              <a:gd name="connsiteX150" fmla="*/ 5461000 w 5778549"/>
              <a:gd name="connsiteY150" fmla="*/ 344197 h 4471697"/>
              <a:gd name="connsiteX151" fmla="*/ 5422900 w 5778549"/>
              <a:gd name="connsiteY151" fmla="*/ 369597 h 4471697"/>
              <a:gd name="connsiteX152" fmla="*/ 5372100 w 5778549"/>
              <a:gd name="connsiteY152" fmla="*/ 433097 h 4471697"/>
              <a:gd name="connsiteX153" fmla="*/ 5359400 w 5778549"/>
              <a:gd name="connsiteY153" fmla="*/ 458497 h 4471697"/>
              <a:gd name="connsiteX154" fmla="*/ 5359400 w 5778549"/>
              <a:gd name="connsiteY154" fmla="*/ 458497 h 4471697"/>
              <a:gd name="connsiteX155" fmla="*/ 5346700 w 5778549"/>
              <a:gd name="connsiteY155" fmla="*/ 572797 h 4471697"/>
              <a:gd name="connsiteX156" fmla="*/ 5321300 w 5778549"/>
              <a:gd name="connsiteY156" fmla="*/ 648997 h 4471697"/>
              <a:gd name="connsiteX157" fmla="*/ 5308600 w 5778549"/>
              <a:gd name="connsiteY157" fmla="*/ 687097 h 4471697"/>
              <a:gd name="connsiteX158" fmla="*/ 5283200 w 5778549"/>
              <a:gd name="connsiteY158" fmla="*/ 763297 h 4471697"/>
              <a:gd name="connsiteX159" fmla="*/ 5270500 w 5778549"/>
              <a:gd name="connsiteY159" fmla="*/ 788697 h 4471697"/>
              <a:gd name="connsiteX160" fmla="*/ 5257800 w 5778549"/>
              <a:gd name="connsiteY160" fmla="*/ 788697 h 4471697"/>
              <a:gd name="connsiteX161" fmla="*/ 5245100 w 5778549"/>
              <a:gd name="connsiteY161" fmla="*/ 928397 h 4471697"/>
              <a:gd name="connsiteX162" fmla="*/ 5130800 w 5778549"/>
              <a:gd name="connsiteY162" fmla="*/ 991897 h 4471697"/>
              <a:gd name="connsiteX163" fmla="*/ 5092700 w 5778549"/>
              <a:gd name="connsiteY163" fmla="*/ 1017297 h 4471697"/>
              <a:gd name="connsiteX164" fmla="*/ 5029200 w 5778549"/>
              <a:gd name="connsiteY164" fmla="*/ 1068097 h 4471697"/>
              <a:gd name="connsiteX165" fmla="*/ 4991100 w 5778549"/>
              <a:gd name="connsiteY165" fmla="*/ 1106197 h 4471697"/>
              <a:gd name="connsiteX166" fmla="*/ 4914900 w 5778549"/>
              <a:gd name="connsiteY166" fmla="*/ 1156997 h 4471697"/>
              <a:gd name="connsiteX167" fmla="*/ 4864100 w 5778549"/>
              <a:gd name="connsiteY167" fmla="*/ 1220497 h 4471697"/>
              <a:gd name="connsiteX168" fmla="*/ 4838700 w 5778549"/>
              <a:gd name="connsiteY168" fmla="*/ 1258597 h 4471697"/>
              <a:gd name="connsiteX169" fmla="*/ 4800600 w 5778549"/>
              <a:gd name="connsiteY169" fmla="*/ 1283997 h 4471697"/>
              <a:gd name="connsiteX170" fmla="*/ 4800600 w 5778549"/>
              <a:gd name="connsiteY170" fmla="*/ 1258597 h 4471697"/>
              <a:gd name="connsiteX171" fmla="*/ 4711700 w 5778549"/>
              <a:gd name="connsiteY171" fmla="*/ 1385597 h 4471697"/>
              <a:gd name="connsiteX172" fmla="*/ 4686300 w 5778549"/>
              <a:gd name="connsiteY172" fmla="*/ 1423697 h 4471697"/>
              <a:gd name="connsiteX173" fmla="*/ 4648200 w 5778549"/>
              <a:gd name="connsiteY173" fmla="*/ 1449097 h 4471697"/>
              <a:gd name="connsiteX174" fmla="*/ 4610100 w 5778549"/>
              <a:gd name="connsiteY174" fmla="*/ 1576097 h 4471697"/>
              <a:gd name="connsiteX175" fmla="*/ 4597400 w 5778549"/>
              <a:gd name="connsiteY175" fmla="*/ 1614197 h 4471697"/>
              <a:gd name="connsiteX176" fmla="*/ 4584700 w 5778549"/>
              <a:gd name="connsiteY176" fmla="*/ 1677697 h 4471697"/>
              <a:gd name="connsiteX177" fmla="*/ 4559300 w 5778549"/>
              <a:gd name="connsiteY177" fmla="*/ 1753897 h 4471697"/>
              <a:gd name="connsiteX178" fmla="*/ 4546600 w 5778549"/>
              <a:gd name="connsiteY178" fmla="*/ 1804697 h 4471697"/>
              <a:gd name="connsiteX179" fmla="*/ 4546600 w 5778549"/>
              <a:gd name="connsiteY179" fmla="*/ 1804697 h 4471697"/>
              <a:gd name="connsiteX180" fmla="*/ 4559300 w 5778549"/>
              <a:gd name="connsiteY180" fmla="*/ 2033297 h 4471697"/>
              <a:gd name="connsiteX181" fmla="*/ 4572000 w 5778549"/>
              <a:gd name="connsiteY181" fmla="*/ 2071397 h 4471697"/>
              <a:gd name="connsiteX182" fmla="*/ 4610100 w 5778549"/>
              <a:gd name="connsiteY182" fmla="*/ 2096797 h 4471697"/>
              <a:gd name="connsiteX183" fmla="*/ 4622800 w 5778549"/>
              <a:gd name="connsiteY183" fmla="*/ 2134897 h 4471697"/>
              <a:gd name="connsiteX184" fmla="*/ 4699000 w 5778549"/>
              <a:gd name="connsiteY184" fmla="*/ 2198397 h 4471697"/>
              <a:gd name="connsiteX185" fmla="*/ 4711700 w 5778549"/>
              <a:gd name="connsiteY185" fmla="*/ 2236497 h 4471697"/>
              <a:gd name="connsiteX186" fmla="*/ 4749800 w 5778549"/>
              <a:gd name="connsiteY186" fmla="*/ 2249197 h 4471697"/>
              <a:gd name="connsiteX187" fmla="*/ 4762500 w 5778549"/>
              <a:gd name="connsiteY187" fmla="*/ 2287297 h 4471697"/>
              <a:gd name="connsiteX188" fmla="*/ 4762500 w 5778549"/>
              <a:gd name="connsiteY188" fmla="*/ 2299997 h 4471697"/>
              <a:gd name="connsiteX189" fmla="*/ 4660900 w 5778549"/>
              <a:gd name="connsiteY189" fmla="*/ 2350797 h 4471697"/>
              <a:gd name="connsiteX190" fmla="*/ 4584700 w 5778549"/>
              <a:gd name="connsiteY190" fmla="*/ 2376197 h 4471697"/>
              <a:gd name="connsiteX191" fmla="*/ 4546600 w 5778549"/>
              <a:gd name="connsiteY191" fmla="*/ 2388897 h 4471697"/>
              <a:gd name="connsiteX192" fmla="*/ 4483100 w 5778549"/>
              <a:gd name="connsiteY192" fmla="*/ 2426997 h 4471697"/>
              <a:gd name="connsiteX193" fmla="*/ 4470400 w 5778549"/>
              <a:gd name="connsiteY193" fmla="*/ 2426997 h 4471697"/>
              <a:gd name="connsiteX194" fmla="*/ 4343400 w 5778549"/>
              <a:gd name="connsiteY194" fmla="*/ 2528597 h 4471697"/>
              <a:gd name="connsiteX195" fmla="*/ 4267200 w 5778549"/>
              <a:gd name="connsiteY195" fmla="*/ 2566697 h 4471697"/>
              <a:gd name="connsiteX196" fmla="*/ 4191000 w 5778549"/>
              <a:gd name="connsiteY196" fmla="*/ 2655597 h 4471697"/>
              <a:gd name="connsiteX197" fmla="*/ 4191000 w 5778549"/>
              <a:gd name="connsiteY197" fmla="*/ 2668297 h 4471697"/>
              <a:gd name="connsiteX198" fmla="*/ 4102100 w 5778549"/>
              <a:gd name="connsiteY198" fmla="*/ 2807997 h 4471697"/>
              <a:gd name="connsiteX199" fmla="*/ 4064000 w 5778549"/>
              <a:gd name="connsiteY199" fmla="*/ 2820697 h 4471697"/>
              <a:gd name="connsiteX200" fmla="*/ 4038600 w 5778549"/>
              <a:gd name="connsiteY200" fmla="*/ 2858797 h 4471697"/>
              <a:gd name="connsiteX201" fmla="*/ 4000500 w 5778549"/>
              <a:gd name="connsiteY201" fmla="*/ 2884197 h 4471697"/>
              <a:gd name="connsiteX202" fmla="*/ 3987800 w 5778549"/>
              <a:gd name="connsiteY202" fmla="*/ 2922297 h 4471697"/>
              <a:gd name="connsiteX203" fmla="*/ 3962400 w 5778549"/>
              <a:gd name="connsiteY203" fmla="*/ 2960397 h 4471697"/>
              <a:gd name="connsiteX204" fmla="*/ 3924300 w 5778549"/>
              <a:gd name="connsiteY204" fmla="*/ 2985797 h 4471697"/>
              <a:gd name="connsiteX205" fmla="*/ 3924300 w 5778549"/>
              <a:gd name="connsiteY205" fmla="*/ 2998497 h 4471697"/>
              <a:gd name="connsiteX206" fmla="*/ 3911600 w 5778549"/>
              <a:gd name="connsiteY206" fmla="*/ 3163597 h 4471697"/>
              <a:gd name="connsiteX207" fmla="*/ 3898900 w 5778549"/>
              <a:gd name="connsiteY207" fmla="*/ 3201697 h 4471697"/>
              <a:gd name="connsiteX208" fmla="*/ 3873500 w 5778549"/>
              <a:gd name="connsiteY208" fmla="*/ 3290597 h 4471697"/>
              <a:gd name="connsiteX209" fmla="*/ 3860800 w 5778549"/>
              <a:gd name="connsiteY209" fmla="*/ 3379497 h 4471697"/>
              <a:gd name="connsiteX210" fmla="*/ 3860800 w 5778549"/>
              <a:gd name="connsiteY210" fmla="*/ 3404897 h 4471697"/>
              <a:gd name="connsiteX211" fmla="*/ 3860800 w 5778549"/>
              <a:gd name="connsiteY211" fmla="*/ 3595397 h 4471697"/>
              <a:gd name="connsiteX212" fmla="*/ 3848100 w 5778549"/>
              <a:gd name="connsiteY212" fmla="*/ 3582697 h 4471697"/>
              <a:gd name="connsiteX213" fmla="*/ 3873500 w 5778549"/>
              <a:gd name="connsiteY213" fmla="*/ 3823997 h 4471697"/>
              <a:gd name="connsiteX214" fmla="*/ 3886200 w 5778549"/>
              <a:gd name="connsiteY214" fmla="*/ 3836697 h 4471697"/>
              <a:gd name="connsiteX215" fmla="*/ 3886200 w 5778549"/>
              <a:gd name="connsiteY215" fmla="*/ 3836697 h 4471697"/>
              <a:gd name="connsiteX216" fmla="*/ 3924300 w 5778549"/>
              <a:gd name="connsiteY216" fmla="*/ 3938297 h 4471697"/>
              <a:gd name="connsiteX217" fmla="*/ 3937000 w 5778549"/>
              <a:gd name="connsiteY217" fmla="*/ 3976397 h 4471697"/>
              <a:gd name="connsiteX218" fmla="*/ 3924300 w 5778549"/>
              <a:gd name="connsiteY218" fmla="*/ 4052597 h 4471697"/>
              <a:gd name="connsiteX219" fmla="*/ 3848100 w 5778549"/>
              <a:gd name="connsiteY219" fmla="*/ 4077997 h 4471697"/>
              <a:gd name="connsiteX220" fmla="*/ 3797300 w 5778549"/>
              <a:gd name="connsiteY220" fmla="*/ 4090697 h 4471697"/>
              <a:gd name="connsiteX221" fmla="*/ 3797300 w 5778549"/>
              <a:gd name="connsiteY221" fmla="*/ 4065297 h 4471697"/>
              <a:gd name="connsiteX222" fmla="*/ 3797300 w 5778549"/>
              <a:gd name="connsiteY222" fmla="*/ 4065297 h 4471697"/>
              <a:gd name="connsiteX223" fmla="*/ 3797300 w 5778549"/>
              <a:gd name="connsiteY223" fmla="*/ 4065297 h 4471697"/>
              <a:gd name="connsiteX0" fmla="*/ 3873500 w 5778549"/>
              <a:gd name="connsiteY0" fmla="*/ 4005190 h 4475090"/>
              <a:gd name="connsiteX1" fmla="*/ 3873500 w 5778549"/>
              <a:gd name="connsiteY1" fmla="*/ 4005190 h 4475090"/>
              <a:gd name="connsiteX2" fmla="*/ 3810000 w 5778549"/>
              <a:gd name="connsiteY2" fmla="*/ 4094090 h 4475090"/>
              <a:gd name="connsiteX3" fmla="*/ 3771900 w 5778549"/>
              <a:gd name="connsiteY3" fmla="*/ 4106790 h 4475090"/>
              <a:gd name="connsiteX4" fmla="*/ 3657600 w 5778549"/>
              <a:gd name="connsiteY4" fmla="*/ 4157590 h 4475090"/>
              <a:gd name="connsiteX5" fmla="*/ 3543300 w 5778549"/>
              <a:gd name="connsiteY5" fmla="*/ 4195690 h 4475090"/>
              <a:gd name="connsiteX6" fmla="*/ 3454400 w 5778549"/>
              <a:gd name="connsiteY6" fmla="*/ 4221090 h 4475090"/>
              <a:gd name="connsiteX7" fmla="*/ 3276600 w 5778549"/>
              <a:gd name="connsiteY7" fmla="*/ 4221090 h 4475090"/>
              <a:gd name="connsiteX8" fmla="*/ 3276600 w 5778549"/>
              <a:gd name="connsiteY8" fmla="*/ 4221090 h 4475090"/>
              <a:gd name="connsiteX9" fmla="*/ 3175000 w 5778549"/>
              <a:gd name="connsiteY9" fmla="*/ 4271890 h 4475090"/>
              <a:gd name="connsiteX10" fmla="*/ 3124200 w 5778549"/>
              <a:gd name="connsiteY10" fmla="*/ 4284590 h 4475090"/>
              <a:gd name="connsiteX11" fmla="*/ 3048000 w 5778549"/>
              <a:gd name="connsiteY11" fmla="*/ 4309990 h 4475090"/>
              <a:gd name="connsiteX12" fmla="*/ 3009900 w 5778549"/>
              <a:gd name="connsiteY12" fmla="*/ 4322690 h 4475090"/>
              <a:gd name="connsiteX13" fmla="*/ 2921000 w 5778549"/>
              <a:gd name="connsiteY13" fmla="*/ 4348090 h 4475090"/>
              <a:gd name="connsiteX14" fmla="*/ 2882900 w 5778549"/>
              <a:gd name="connsiteY14" fmla="*/ 4373490 h 4475090"/>
              <a:gd name="connsiteX15" fmla="*/ 2794000 w 5778549"/>
              <a:gd name="connsiteY15" fmla="*/ 4398890 h 4475090"/>
              <a:gd name="connsiteX16" fmla="*/ 2755900 w 5778549"/>
              <a:gd name="connsiteY16" fmla="*/ 4424290 h 4475090"/>
              <a:gd name="connsiteX17" fmla="*/ 2679700 w 5778549"/>
              <a:gd name="connsiteY17" fmla="*/ 4449690 h 4475090"/>
              <a:gd name="connsiteX18" fmla="*/ 2590800 w 5778549"/>
              <a:gd name="connsiteY18" fmla="*/ 4475090 h 4475090"/>
              <a:gd name="connsiteX19" fmla="*/ 2222500 w 5778549"/>
              <a:gd name="connsiteY19" fmla="*/ 4462390 h 4475090"/>
              <a:gd name="connsiteX20" fmla="*/ 2184400 w 5778549"/>
              <a:gd name="connsiteY20" fmla="*/ 4449690 h 4475090"/>
              <a:gd name="connsiteX21" fmla="*/ 2082800 w 5778549"/>
              <a:gd name="connsiteY21" fmla="*/ 4386190 h 4475090"/>
              <a:gd name="connsiteX22" fmla="*/ 2082800 w 5778549"/>
              <a:gd name="connsiteY22" fmla="*/ 4386190 h 4475090"/>
              <a:gd name="connsiteX23" fmla="*/ 1968500 w 5778549"/>
              <a:gd name="connsiteY23" fmla="*/ 4398890 h 4475090"/>
              <a:gd name="connsiteX24" fmla="*/ 1892300 w 5778549"/>
              <a:gd name="connsiteY24" fmla="*/ 4424290 h 4475090"/>
              <a:gd name="connsiteX25" fmla="*/ 1600200 w 5778549"/>
              <a:gd name="connsiteY25" fmla="*/ 4411590 h 4475090"/>
              <a:gd name="connsiteX26" fmla="*/ 1562100 w 5778549"/>
              <a:gd name="connsiteY26" fmla="*/ 4398890 h 4475090"/>
              <a:gd name="connsiteX27" fmla="*/ 1498600 w 5778549"/>
              <a:gd name="connsiteY27" fmla="*/ 4386190 h 4475090"/>
              <a:gd name="connsiteX28" fmla="*/ 1460500 w 5778549"/>
              <a:gd name="connsiteY28" fmla="*/ 4373490 h 4475090"/>
              <a:gd name="connsiteX29" fmla="*/ 1384300 w 5778549"/>
              <a:gd name="connsiteY29" fmla="*/ 4322690 h 4475090"/>
              <a:gd name="connsiteX30" fmla="*/ 1308100 w 5778549"/>
              <a:gd name="connsiteY30" fmla="*/ 4297290 h 4475090"/>
              <a:gd name="connsiteX31" fmla="*/ 1308100 w 5778549"/>
              <a:gd name="connsiteY31" fmla="*/ 4284590 h 4475090"/>
              <a:gd name="connsiteX32" fmla="*/ 1130300 w 5778549"/>
              <a:gd name="connsiteY32" fmla="*/ 4246490 h 4475090"/>
              <a:gd name="connsiteX33" fmla="*/ 1092200 w 5778549"/>
              <a:gd name="connsiteY33" fmla="*/ 4233790 h 4475090"/>
              <a:gd name="connsiteX34" fmla="*/ 1054100 w 5778549"/>
              <a:gd name="connsiteY34" fmla="*/ 4208390 h 4475090"/>
              <a:gd name="connsiteX35" fmla="*/ 977900 w 5778549"/>
              <a:gd name="connsiteY35" fmla="*/ 4182990 h 4475090"/>
              <a:gd name="connsiteX36" fmla="*/ 889000 w 5778549"/>
              <a:gd name="connsiteY36" fmla="*/ 4157590 h 4475090"/>
              <a:gd name="connsiteX37" fmla="*/ 850900 w 5778549"/>
              <a:gd name="connsiteY37" fmla="*/ 4132190 h 4475090"/>
              <a:gd name="connsiteX38" fmla="*/ 812800 w 5778549"/>
              <a:gd name="connsiteY38" fmla="*/ 4094090 h 4475090"/>
              <a:gd name="connsiteX39" fmla="*/ 774700 w 5778549"/>
              <a:gd name="connsiteY39" fmla="*/ 4081390 h 4475090"/>
              <a:gd name="connsiteX40" fmla="*/ 698500 w 5778549"/>
              <a:gd name="connsiteY40" fmla="*/ 4030590 h 4475090"/>
              <a:gd name="connsiteX41" fmla="*/ 609600 w 5778549"/>
              <a:gd name="connsiteY41" fmla="*/ 3928990 h 4475090"/>
              <a:gd name="connsiteX42" fmla="*/ 584200 w 5778549"/>
              <a:gd name="connsiteY42" fmla="*/ 3890890 h 4475090"/>
              <a:gd name="connsiteX43" fmla="*/ 558800 w 5778549"/>
              <a:gd name="connsiteY43" fmla="*/ 3725790 h 4475090"/>
              <a:gd name="connsiteX44" fmla="*/ 558800 w 5778549"/>
              <a:gd name="connsiteY44" fmla="*/ 3751190 h 4475090"/>
              <a:gd name="connsiteX45" fmla="*/ 444500 w 5778549"/>
              <a:gd name="connsiteY45" fmla="*/ 3763890 h 4475090"/>
              <a:gd name="connsiteX46" fmla="*/ 393700 w 5778549"/>
              <a:gd name="connsiteY46" fmla="*/ 3751190 h 4475090"/>
              <a:gd name="connsiteX47" fmla="*/ 279400 w 5778549"/>
              <a:gd name="connsiteY47" fmla="*/ 3700390 h 4475090"/>
              <a:gd name="connsiteX48" fmla="*/ 228600 w 5778549"/>
              <a:gd name="connsiteY48" fmla="*/ 3636890 h 4475090"/>
              <a:gd name="connsiteX49" fmla="*/ 215900 w 5778549"/>
              <a:gd name="connsiteY49" fmla="*/ 3598790 h 4475090"/>
              <a:gd name="connsiteX50" fmla="*/ 152400 w 5778549"/>
              <a:gd name="connsiteY50" fmla="*/ 3522590 h 4475090"/>
              <a:gd name="connsiteX51" fmla="*/ 114300 w 5778549"/>
              <a:gd name="connsiteY51" fmla="*/ 3446390 h 4475090"/>
              <a:gd name="connsiteX52" fmla="*/ 101600 w 5778549"/>
              <a:gd name="connsiteY52" fmla="*/ 3408290 h 4475090"/>
              <a:gd name="connsiteX53" fmla="*/ 76200 w 5778549"/>
              <a:gd name="connsiteY53" fmla="*/ 3370190 h 4475090"/>
              <a:gd name="connsiteX54" fmla="*/ 38100 w 5778549"/>
              <a:gd name="connsiteY54" fmla="*/ 3306690 h 4475090"/>
              <a:gd name="connsiteX55" fmla="*/ 38100 w 5778549"/>
              <a:gd name="connsiteY55" fmla="*/ 3319390 h 4475090"/>
              <a:gd name="connsiteX56" fmla="*/ 12700 w 5778549"/>
              <a:gd name="connsiteY56" fmla="*/ 3205090 h 4475090"/>
              <a:gd name="connsiteX57" fmla="*/ 0 w 5778549"/>
              <a:gd name="connsiteY57" fmla="*/ 3166990 h 4475090"/>
              <a:gd name="connsiteX58" fmla="*/ 12700 w 5778549"/>
              <a:gd name="connsiteY58" fmla="*/ 2900290 h 4475090"/>
              <a:gd name="connsiteX59" fmla="*/ 25400 w 5778549"/>
              <a:gd name="connsiteY59" fmla="*/ 2862190 h 4475090"/>
              <a:gd name="connsiteX60" fmla="*/ 50800 w 5778549"/>
              <a:gd name="connsiteY60" fmla="*/ 2824090 h 4475090"/>
              <a:gd name="connsiteX61" fmla="*/ 25400 w 5778549"/>
              <a:gd name="connsiteY61" fmla="*/ 2633590 h 4475090"/>
              <a:gd name="connsiteX62" fmla="*/ 12700 w 5778549"/>
              <a:gd name="connsiteY62" fmla="*/ 2620890 h 4475090"/>
              <a:gd name="connsiteX63" fmla="*/ 12700 w 5778549"/>
              <a:gd name="connsiteY63" fmla="*/ 2620890 h 4475090"/>
              <a:gd name="connsiteX64" fmla="*/ 63500 w 5778549"/>
              <a:gd name="connsiteY64" fmla="*/ 2430390 h 4475090"/>
              <a:gd name="connsiteX65" fmla="*/ 76200 w 5778549"/>
              <a:gd name="connsiteY65" fmla="*/ 2392290 h 4475090"/>
              <a:gd name="connsiteX66" fmla="*/ 101600 w 5778549"/>
              <a:gd name="connsiteY66" fmla="*/ 2354190 h 4475090"/>
              <a:gd name="connsiteX67" fmla="*/ 139700 w 5778549"/>
              <a:gd name="connsiteY67" fmla="*/ 2328790 h 4475090"/>
              <a:gd name="connsiteX68" fmla="*/ 139700 w 5778549"/>
              <a:gd name="connsiteY68" fmla="*/ 2328790 h 4475090"/>
              <a:gd name="connsiteX69" fmla="*/ 190500 w 5778549"/>
              <a:gd name="connsiteY69" fmla="*/ 2227190 h 4475090"/>
              <a:gd name="connsiteX70" fmla="*/ 241300 w 5778549"/>
              <a:gd name="connsiteY70" fmla="*/ 2150990 h 4475090"/>
              <a:gd name="connsiteX71" fmla="*/ 254000 w 5778549"/>
              <a:gd name="connsiteY71" fmla="*/ 2112890 h 4475090"/>
              <a:gd name="connsiteX72" fmla="*/ 279400 w 5778549"/>
              <a:gd name="connsiteY72" fmla="*/ 2074790 h 4475090"/>
              <a:gd name="connsiteX73" fmla="*/ 304800 w 5778549"/>
              <a:gd name="connsiteY73" fmla="*/ 1998590 h 4475090"/>
              <a:gd name="connsiteX74" fmla="*/ 330200 w 5778549"/>
              <a:gd name="connsiteY74" fmla="*/ 1960490 h 4475090"/>
              <a:gd name="connsiteX75" fmla="*/ 368300 w 5778549"/>
              <a:gd name="connsiteY75" fmla="*/ 1884290 h 4475090"/>
              <a:gd name="connsiteX76" fmla="*/ 406400 w 5778549"/>
              <a:gd name="connsiteY76" fmla="*/ 1858890 h 4475090"/>
              <a:gd name="connsiteX77" fmla="*/ 419100 w 5778549"/>
              <a:gd name="connsiteY77" fmla="*/ 1820790 h 4475090"/>
              <a:gd name="connsiteX78" fmla="*/ 457200 w 5778549"/>
              <a:gd name="connsiteY78" fmla="*/ 1795390 h 4475090"/>
              <a:gd name="connsiteX79" fmla="*/ 457200 w 5778549"/>
              <a:gd name="connsiteY79" fmla="*/ 1782690 h 4475090"/>
              <a:gd name="connsiteX80" fmla="*/ 508000 w 5778549"/>
              <a:gd name="connsiteY80" fmla="*/ 1681090 h 4475090"/>
              <a:gd name="connsiteX81" fmla="*/ 546100 w 5778549"/>
              <a:gd name="connsiteY81" fmla="*/ 1655690 h 4475090"/>
              <a:gd name="connsiteX82" fmla="*/ 596900 w 5778549"/>
              <a:gd name="connsiteY82" fmla="*/ 1579490 h 4475090"/>
              <a:gd name="connsiteX83" fmla="*/ 622300 w 5778549"/>
              <a:gd name="connsiteY83" fmla="*/ 1541390 h 4475090"/>
              <a:gd name="connsiteX84" fmla="*/ 667658 w 5778549"/>
              <a:gd name="connsiteY84" fmla="*/ 1461562 h 4475090"/>
              <a:gd name="connsiteX85" fmla="*/ 801914 w 5778549"/>
              <a:gd name="connsiteY85" fmla="*/ 1338190 h 4475090"/>
              <a:gd name="connsiteX86" fmla="*/ 738415 w 5778549"/>
              <a:gd name="connsiteY86" fmla="*/ 1370847 h 4475090"/>
              <a:gd name="connsiteX87" fmla="*/ 914400 w 5778549"/>
              <a:gd name="connsiteY87" fmla="*/ 1296461 h 4475090"/>
              <a:gd name="connsiteX88" fmla="*/ 1003300 w 5778549"/>
              <a:gd name="connsiteY88" fmla="*/ 1287390 h 4475090"/>
              <a:gd name="connsiteX89" fmla="*/ 1052285 w 5778549"/>
              <a:gd name="connsiteY89" fmla="*/ 1174905 h 4475090"/>
              <a:gd name="connsiteX90" fmla="*/ 1153885 w 5778549"/>
              <a:gd name="connsiteY90" fmla="*/ 1185790 h 4475090"/>
              <a:gd name="connsiteX91" fmla="*/ 1181100 w 5778549"/>
              <a:gd name="connsiteY91" fmla="*/ 1185790 h 4475090"/>
              <a:gd name="connsiteX92" fmla="*/ 1130300 w 5778549"/>
              <a:gd name="connsiteY92" fmla="*/ 1111404 h 4475090"/>
              <a:gd name="connsiteX93" fmla="*/ 1215571 w 5778549"/>
              <a:gd name="connsiteY93" fmla="*/ 1082376 h 4475090"/>
              <a:gd name="connsiteX94" fmla="*/ 1210129 w 5778549"/>
              <a:gd name="connsiteY94" fmla="*/ 1071490 h 4475090"/>
              <a:gd name="connsiteX95" fmla="*/ 1277258 w 5778549"/>
              <a:gd name="connsiteY95" fmla="*/ 1091447 h 4475090"/>
              <a:gd name="connsiteX96" fmla="*/ 1335314 w 5778549"/>
              <a:gd name="connsiteY96" fmla="*/ 1013433 h 4475090"/>
              <a:gd name="connsiteX97" fmla="*/ 1431472 w 5778549"/>
              <a:gd name="connsiteY97" fmla="*/ 973518 h 4475090"/>
              <a:gd name="connsiteX98" fmla="*/ 1600200 w 5778549"/>
              <a:gd name="connsiteY98" fmla="*/ 935418 h 4475090"/>
              <a:gd name="connsiteX99" fmla="*/ 1839685 w 5778549"/>
              <a:gd name="connsiteY99" fmla="*/ 964447 h 4475090"/>
              <a:gd name="connsiteX100" fmla="*/ 1781629 w 5778549"/>
              <a:gd name="connsiteY100" fmla="*/ 891875 h 4475090"/>
              <a:gd name="connsiteX101" fmla="*/ 1968500 w 5778549"/>
              <a:gd name="connsiteY101" fmla="*/ 969890 h 4475090"/>
              <a:gd name="connsiteX102" fmla="*/ 2019300 w 5778549"/>
              <a:gd name="connsiteY102" fmla="*/ 944490 h 4475090"/>
              <a:gd name="connsiteX103" fmla="*/ 2019300 w 5778549"/>
              <a:gd name="connsiteY103" fmla="*/ 931790 h 4475090"/>
              <a:gd name="connsiteX104" fmla="*/ 2120900 w 5778549"/>
              <a:gd name="connsiteY104" fmla="*/ 880990 h 4475090"/>
              <a:gd name="connsiteX105" fmla="*/ 2133600 w 5778549"/>
              <a:gd name="connsiteY105" fmla="*/ 842890 h 4475090"/>
              <a:gd name="connsiteX106" fmla="*/ 2159000 w 5778549"/>
              <a:gd name="connsiteY106" fmla="*/ 804790 h 4475090"/>
              <a:gd name="connsiteX107" fmla="*/ 2171700 w 5778549"/>
              <a:gd name="connsiteY107" fmla="*/ 766690 h 4475090"/>
              <a:gd name="connsiteX108" fmla="*/ 2222500 w 5778549"/>
              <a:gd name="connsiteY108" fmla="*/ 690490 h 4475090"/>
              <a:gd name="connsiteX109" fmla="*/ 2247900 w 5778549"/>
              <a:gd name="connsiteY109" fmla="*/ 576190 h 4475090"/>
              <a:gd name="connsiteX110" fmla="*/ 2247900 w 5778549"/>
              <a:gd name="connsiteY110" fmla="*/ 576190 h 4475090"/>
              <a:gd name="connsiteX111" fmla="*/ 2349500 w 5778549"/>
              <a:gd name="connsiteY111" fmla="*/ 538090 h 4475090"/>
              <a:gd name="connsiteX112" fmla="*/ 2358571 w 5778549"/>
              <a:gd name="connsiteY112" fmla="*/ 441933 h 4475090"/>
              <a:gd name="connsiteX113" fmla="*/ 2449286 w 5778549"/>
              <a:gd name="connsiteY113" fmla="*/ 391133 h 4475090"/>
              <a:gd name="connsiteX114" fmla="*/ 2525485 w 5778549"/>
              <a:gd name="connsiteY114" fmla="*/ 380247 h 4475090"/>
              <a:gd name="connsiteX115" fmla="*/ 2616200 w 5778549"/>
              <a:gd name="connsiteY115" fmla="*/ 327633 h 4475090"/>
              <a:gd name="connsiteX116" fmla="*/ 2717800 w 5778549"/>
              <a:gd name="connsiteY116" fmla="*/ 287719 h 4475090"/>
              <a:gd name="connsiteX117" fmla="*/ 2755900 w 5778549"/>
              <a:gd name="connsiteY117" fmla="*/ 289533 h 4475090"/>
              <a:gd name="connsiteX118" fmla="*/ 2832100 w 5778549"/>
              <a:gd name="connsiteY118" fmla="*/ 247804 h 4475090"/>
              <a:gd name="connsiteX119" fmla="*/ 2817585 w 5778549"/>
              <a:gd name="connsiteY119" fmla="*/ 276833 h 4475090"/>
              <a:gd name="connsiteX120" fmla="*/ 2933700 w 5778549"/>
              <a:gd name="connsiteY120" fmla="*/ 213332 h 4475090"/>
              <a:gd name="connsiteX121" fmla="*/ 2971800 w 5778549"/>
              <a:gd name="connsiteY121" fmla="*/ 200633 h 4475090"/>
              <a:gd name="connsiteX122" fmla="*/ 3086100 w 5778549"/>
              <a:gd name="connsiteY122" fmla="*/ 207890 h 4475090"/>
              <a:gd name="connsiteX123" fmla="*/ 3124200 w 5778549"/>
              <a:gd name="connsiteY123" fmla="*/ 195190 h 4475090"/>
              <a:gd name="connsiteX124" fmla="*/ 3467100 w 5778549"/>
              <a:gd name="connsiteY124" fmla="*/ 169790 h 4475090"/>
              <a:gd name="connsiteX125" fmla="*/ 3759200 w 5778549"/>
              <a:gd name="connsiteY125" fmla="*/ 157090 h 4475090"/>
              <a:gd name="connsiteX126" fmla="*/ 3759200 w 5778549"/>
              <a:gd name="connsiteY126" fmla="*/ 157090 h 4475090"/>
              <a:gd name="connsiteX127" fmla="*/ 3886200 w 5778549"/>
              <a:gd name="connsiteY127" fmla="*/ 140761 h 4475090"/>
              <a:gd name="connsiteX128" fmla="*/ 4241800 w 5778549"/>
              <a:gd name="connsiteY128" fmla="*/ 131690 h 4475090"/>
              <a:gd name="connsiteX129" fmla="*/ 4303486 w 5778549"/>
              <a:gd name="connsiteY129" fmla="*/ 31903 h 4475090"/>
              <a:gd name="connsiteX130" fmla="*/ 4445000 w 5778549"/>
              <a:gd name="connsiteY130" fmla="*/ 106290 h 4475090"/>
              <a:gd name="connsiteX131" fmla="*/ 4459514 w 5778549"/>
              <a:gd name="connsiteY131" fmla="*/ 4689 h 4475090"/>
              <a:gd name="connsiteX132" fmla="*/ 4724400 w 5778549"/>
              <a:gd name="connsiteY132" fmla="*/ 19203 h 4475090"/>
              <a:gd name="connsiteX133" fmla="*/ 4864100 w 5778549"/>
              <a:gd name="connsiteY133" fmla="*/ 39161 h 4475090"/>
              <a:gd name="connsiteX134" fmla="*/ 5118100 w 5778549"/>
              <a:gd name="connsiteY134" fmla="*/ 68190 h 4475090"/>
              <a:gd name="connsiteX135" fmla="*/ 5130800 w 5778549"/>
              <a:gd name="connsiteY135" fmla="*/ 55490 h 4475090"/>
              <a:gd name="connsiteX136" fmla="*/ 5245100 w 5778549"/>
              <a:gd name="connsiteY136" fmla="*/ 68190 h 4475090"/>
              <a:gd name="connsiteX137" fmla="*/ 5283200 w 5778549"/>
              <a:gd name="connsiteY137" fmla="*/ 80890 h 4475090"/>
              <a:gd name="connsiteX138" fmla="*/ 5372100 w 5778549"/>
              <a:gd name="connsiteY138" fmla="*/ 93590 h 4475090"/>
              <a:gd name="connsiteX139" fmla="*/ 5422900 w 5778549"/>
              <a:gd name="connsiteY139" fmla="*/ 106290 h 4475090"/>
              <a:gd name="connsiteX140" fmla="*/ 5486400 w 5778549"/>
              <a:gd name="connsiteY140" fmla="*/ 118990 h 4475090"/>
              <a:gd name="connsiteX141" fmla="*/ 5524500 w 5778549"/>
              <a:gd name="connsiteY141" fmla="*/ 131690 h 4475090"/>
              <a:gd name="connsiteX142" fmla="*/ 5524500 w 5778549"/>
              <a:gd name="connsiteY142" fmla="*/ 131690 h 4475090"/>
              <a:gd name="connsiteX143" fmla="*/ 5676900 w 5778549"/>
              <a:gd name="connsiteY143" fmla="*/ 182490 h 4475090"/>
              <a:gd name="connsiteX144" fmla="*/ 5715000 w 5778549"/>
              <a:gd name="connsiteY144" fmla="*/ 195190 h 4475090"/>
              <a:gd name="connsiteX145" fmla="*/ 5753100 w 5778549"/>
              <a:gd name="connsiteY145" fmla="*/ 220590 h 4475090"/>
              <a:gd name="connsiteX146" fmla="*/ 5778500 w 5778549"/>
              <a:gd name="connsiteY146" fmla="*/ 271390 h 4475090"/>
              <a:gd name="connsiteX147" fmla="*/ 5778500 w 5778549"/>
              <a:gd name="connsiteY147" fmla="*/ 245990 h 4475090"/>
              <a:gd name="connsiteX148" fmla="*/ 5676900 w 5778549"/>
              <a:gd name="connsiteY148" fmla="*/ 284090 h 4475090"/>
              <a:gd name="connsiteX149" fmla="*/ 5486400 w 5778549"/>
              <a:gd name="connsiteY149" fmla="*/ 309490 h 4475090"/>
              <a:gd name="connsiteX150" fmla="*/ 5461000 w 5778549"/>
              <a:gd name="connsiteY150" fmla="*/ 347590 h 4475090"/>
              <a:gd name="connsiteX151" fmla="*/ 5422900 w 5778549"/>
              <a:gd name="connsiteY151" fmla="*/ 372990 h 4475090"/>
              <a:gd name="connsiteX152" fmla="*/ 5372100 w 5778549"/>
              <a:gd name="connsiteY152" fmla="*/ 436490 h 4475090"/>
              <a:gd name="connsiteX153" fmla="*/ 5359400 w 5778549"/>
              <a:gd name="connsiteY153" fmla="*/ 461890 h 4475090"/>
              <a:gd name="connsiteX154" fmla="*/ 5359400 w 5778549"/>
              <a:gd name="connsiteY154" fmla="*/ 461890 h 4475090"/>
              <a:gd name="connsiteX155" fmla="*/ 5346700 w 5778549"/>
              <a:gd name="connsiteY155" fmla="*/ 576190 h 4475090"/>
              <a:gd name="connsiteX156" fmla="*/ 5321300 w 5778549"/>
              <a:gd name="connsiteY156" fmla="*/ 652390 h 4475090"/>
              <a:gd name="connsiteX157" fmla="*/ 5308600 w 5778549"/>
              <a:gd name="connsiteY157" fmla="*/ 690490 h 4475090"/>
              <a:gd name="connsiteX158" fmla="*/ 5283200 w 5778549"/>
              <a:gd name="connsiteY158" fmla="*/ 766690 h 4475090"/>
              <a:gd name="connsiteX159" fmla="*/ 5270500 w 5778549"/>
              <a:gd name="connsiteY159" fmla="*/ 792090 h 4475090"/>
              <a:gd name="connsiteX160" fmla="*/ 5257800 w 5778549"/>
              <a:gd name="connsiteY160" fmla="*/ 792090 h 4475090"/>
              <a:gd name="connsiteX161" fmla="*/ 5245100 w 5778549"/>
              <a:gd name="connsiteY161" fmla="*/ 931790 h 4475090"/>
              <a:gd name="connsiteX162" fmla="*/ 5130800 w 5778549"/>
              <a:gd name="connsiteY162" fmla="*/ 995290 h 4475090"/>
              <a:gd name="connsiteX163" fmla="*/ 5092700 w 5778549"/>
              <a:gd name="connsiteY163" fmla="*/ 1020690 h 4475090"/>
              <a:gd name="connsiteX164" fmla="*/ 5029200 w 5778549"/>
              <a:gd name="connsiteY164" fmla="*/ 1071490 h 4475090"/>
              <a:gd name="connsiteX165" fmla="*/ 4991100 w 5778549"/>
              <a:gd name="connsiteY165" fmla="*/ 1109590 h 4475090"/>
              <a:gd name="connsiteX166" fmla="*/ 4914900 w 5778549"/>
              <a:gd name="connsiteY166" fmla="*/ 1160390 h 4475090"/>
              <a:gd name="connsiteX167" fmla="*/ 4864100 w 5778549"/>
              <a:gd name="connsiteY167" fmla="*/ 1223890 h 4475090"/>
              <a:gd name="connsiteX168" fmla="*/ 4838700 w 5778549"/>
              <a:gd name="connsiteY168" fmla="*/ 1261990 h 4475090"/>
              <a:gd name="connsiteX169" fmla="*/ 4800600 w 5778549"/>
              <a:gd name="connsiteY169" fmla="*/ 1287390 h 4475090"/>
              <a:gd name="connsiteX170" fmla="*/ 4800600 w 5778549"/>
              <a:gd name="connsiteY170" fmla="*/ 1261990 h 4475090"/>
              <a:gd name="connsiteX171" fmla="*/ 4711700 w 5778549"/>
              <a:gd name="connsiteY171" fmla="*/ 1388990 h 4475090"/>
              <a:gd name="connsiteX172" fmla="*/ 4686300 w 5778549"/>
              <a:gd name="connsiteY172" fmla="*/ 1427090 h 4475090"/>
              <a:gd name="connsiteX173" fmla="*/ 4648200 w 5778549"/>
              <a:gd name="connsiteY173" fmla="*/ 1452490 h 4475090"/>
              <a:gd name="connsiteX174" fmla="*/ 4610100 w 5778549"/>
              <a:gd name="connsiteY174" fmla="*/ 1579490 h 4475090"/>
              <a:gd name="connsiteX175" fmla="*/ 4597400 w 5778549"/>
              <a:gd name="connsiteY175" fmla="*/ 1617590 h 4475090"/>
              <a:gd name="connsiteX176" fmla="*/ 4584700 w 5778549"/>
              <a:gd name="connsiteY176" fmla="*/ 1681090 h 4475090"/>
              <a:gd name="connsiteX177" fmla="*/ 4559300 w 5778549"/>
              <a:gd name="connsiteY177" fmla="*/ 1757290 h 4475090"/>
              <a:gd name="connsiteX178" fmla="*/ 4546600 w 5778549"/>
              <a:gd name="connsiteY178" fmla="*/ 1808090 h 4475090"/>
              <a:gd name="connsiteX179" fmla="*/ 4546600 w 5778549"/>
              <a:gd name="connsiteY179" fmla="*/ 1808090 h 4475090"/>
              <a:gd name="connsiteX180" fmla="*/ 4559300 w 5778549"/>
              <a:gd name="connsiteY180" fmla="*/ 2036690 h 4475090"/>
              <a:gd name="connsiteX181" fmla="*/ 4572000 w 5778549"/>
              <a:gd name="connsiteY181" fmla="*/ 2074790 h 4475090"/>
              <a:gd name="connsiteX182" fmla="*/ 4610100 w 5778549"/>
              <a:gd name="connsiteY182" fmla="*/ 2100190 h 4475090"/>
              <a:gd name="connsiteX183" fmla="*/ 4622800 w 5778549"/>
              <a:gd name="connsiteY183" fmla="*/ 2138290 h 4475090"/>
              <a:gd name="connsiteX184" fmla="*/ 4699000 w 5778549"/>
              <a:gd name="connsiteY184" fmla="*/ 2201790 h 4475090"/>
              <a:gd name="connsiteX185" fmla="*/ 4711700 w 5778549"/>
              <a:gd name="connsiteY185" fmla="*/ 2239890 h 4475090"/>
              <a:gd name="connsiteX186" fmla="*/ 4749800 w 5778549"/>
              <a:gd name="connsiteY186" fmla="*/ 2252590 h 4475090"/>
              <a:gd name="connsiteX187" fmla="*/ 4762500 w 5778549"/>
              <a:gd name="connsiteY187" fmla="*/ 2290690 h 4475090"/>
              <a:gd name="connsiteX188" fmla="*/ 4762500 w 5778549"/>
              <a:gd name="connsiteY188" fmla="*/ 2303390 h 4475090"/>
              <a:gd name="connsiteX189" fmla="*/ 4660900 w 5778549"/>
              <a:gd name="connsiteY189" fmla="*/ 2354190 h 4475090"/>
              <a:gd name="connsiteX190" fmla="*/ 4584700 w 5778549"/>
              <a:gd name="connsiteY190" fmla="*/ 2379590 h 4475090"/>
              <a:gd name="connsiteX191" fmla="*/ 4546600 w 5778549"/>
              <a:gd name="connsiteY191" fmla="*/ 2392290 h 4475090"/>
              <a:gd name="connsiteX192" fmla="*/ 4483100 w 5778549"/>
              <a:gd name="connsiteY192" fmla="*/ 2430390 h 4475090"/>
              <a:gd name="connsiteX193" fmla="*/ 4470400 w 5778549"/>
              <a:gd name="connsiteY193" fmla="*/ 2430390 h 4475090"/>
              <a:gd name="connsiteX194" fmla="*/ 4343400 w 5778549"/>
              <a:gd name="connsiteY194" fmla="*/ 2531990 h 4475090"/>
              <a:gd name="connsiteX195" fmla="*/ 4267200 w 5778549"/>
              <a:gd name="connsiteY195" fmla="*/ 2570090 h 4475090"/>
              <a:gd name="connsiteX196" fmla="*/ 4191000 w 5778549"/>
              <a:gd name="connsiteY196" fmla="*/ 2658990 h 4475090"/>
              <a:gd name="connsiteX197" fmla="*/ 4191000 w 5778549"/>
              <a:gd name="connsiteY197" fmla="*/ 2671690 h 4475090"/>
              <a:gd name="connsiteX198" fmla="*/ 4102100 w 5778549"/>
              <a:gd name="connsiteY198" fmla="*/ 2811390 h 4475090"/>
              <a:gd name="connsiteX199" fmla="*/ 4064000 w 5778549"/>
              <a:gd name="connsiteY199" fmla="*/ 2824090 h 4475090"/>
              <a:gd name="connsiteX200" fmla="*/ 4038600 w 5778549"/>
              <a:gd name="connsiteY200" fmla="*/ 2862190 h 4475090"/>
              <a:gd name="connsiteX201" fmla="*/ 4000500 w 5778549"/>
              <a:gd name="connsiteY201" fmla="*/ 2887590 h 4475090"/>
              <a:gd name="connsiteX202" fmla="*/ 3987800 w 5778549"/>
              <a:gd name="connsiteY202" fmla="*/ 2925690 h 4475090"/>
              <a:gd name="connsiteX203" fmla="*/ 3962400 w 5778549"/>
              <a:gd name="connsiteY203" fmla="*/ 2963790 h 4475090"/>
              <a:gd name="connsiteX204" fmla="*/ 3924300 w 5778549"/>
              <a:gd name="connsiteY204" fmla="*/ 2989190 h 4475090"/>
              <a:gd name="connsiteX205" fmla="*/ 3924300 w 5778549"/>
              <a:gd name="connsiteY205" fmla="*/ 3001890 h 4475090"/>
              <a:gd name="connsiteX206" fmla="*/ 3911600 w 5778549"/>
              <a:gd name="connsiteY206" fmla="*/ 3166990 h 4475090"/>
              <a:gd name="connsiteX207" fmla="*/ 3898900 w 5778549"/>
              <a:gd name="connsiteY207" fmla="*/ 3205090 h 4475090"/>
              <a:gd name="connsiteX208" fmla="*/ 3873500 w 5778549"/>
              <a:gd name="connsiteY208" fmla="*/ 3293990 h 4475090"/>
              <a:gd name="connsiteX209" fmla="*/ 3860800 w 5778549"/>
              <a:gd name="connsiteY209" fmla="*/ 3382890 h 4475090"/>
              <a:gd name="connsiteX210" fmla="*/ 3860800 w 5778549"/>
              <a:gd name="connsiteY210" fmla="*/ 3408290 h 4475090"/>
              <a:gd name="connsiteX211" fmla="*/ 3860800 w 5778549"/>
              <a:gd name="connsiteY211" fmla="*/ 3598790 h 4475090"/>
              <a:gd name="connsiteX212" fmla="*/ 3848100 w 5778549"/>
              <a:gd name="connsiteY212" fmla="*/ 3586090 h 4475090"/>
              <a:gd name="connsiteX213" fmla="*/ 3873500 w 5778549"/>
              <a:gd name="connsiteY213" fmla="*/ 3827390 h 4475090"/>
              <a:gd name="connsiteX214" fmla="*/ 3886200 w 5778549"/>
              <a:gd name="connsiteY214" fmla="*/ 3840090 h 4475090"/>
              <a:gd name="connsiteX215" fmla="*/ 3886200 w 5778549"/>
              <a:gd name="connsiteY215" fmla="*/ 3840090 h 4475090"/>
              <a:gd name="connsiteX216" fmla="*/ 3924300 w 5778549"/>
              <a:gd name="connsiteY216" fmla="*/ 3941690 h 4475090"/>
              <a:gd name="connsiteX217" fmla="*/ 3937000 w 5778549"/>
              <a:gd name="connsiteY217" fmla="*/ 3979790 h 4475090"/>
              <a:gd name="connsiteX218" fmla="*/ 3924300 w 5778549"/>
              <a:gd name="connsiteY218" fmla="*/ 4055990 h 4475090"/>
              <a:gd name="connsiteX219" fmla="*/ 3848100 w 5778549"/>
              <a:gd name="connsiteY219" fmla="*/ 4081390 h 4475090"/>
              <a:gd name="connsiteX220" fmla="*/ 3797300 w 5778549"/>
              <a:gd name="connsiteY220" fmla="*/ 4094090 h 4475090"/>
              <a:gd name="connsiteX221" fmla="*/ 3797300 w 5778549"/>
              <a:gd name="connsiteY221" fmla="*/ 4068690 h 4475090"/>
              <a:gd name="connsiteX222" fmla="*/ 3797300 w 5778549"/>
              <a:gd name="connsiteY222" fmla="*/ 4068690 h 4475090"/>
              <a:gd name="connsiteX223" fmla="*/ 3797300 w 5778549"/>
              <a:gd name="connsiteY223" fmla="*/ 4068690 h 4475090"/>
              <a:gd name="connsiteX0" fmla="*/ 3873500 w 5778549"/>
              <a:gd name="connsiteY0" fmla="*/ 4004654 h 4474554"/>
              <a:gd name="connsiteX1" fmla="*/ 3873500 w 5778549"/>
              <a:gd name="connsiteY1" fmla="*/ 4004654 h 4474554"/>
              <a:gd name="connsiteX2" fmla="*/ 3810000 w 5778549"/>
              <a:gd name="connsiteY2" fmla="*/ 4093554 h 4474554"/>
              <a:gd name="connsiteX3" fmla="*/ 3771900 w 5778549"/>
              <a:gd name="connsiteY3" fmla="*/ 4106254 h 4474554"/>
              <a:gd name="connsiteX4" fmla="*/ 3657600 w 5778549"/>
              <a:gd name="connsiteY4" fmla="*/ 4157054 h 4474554"/>
              <a:gd name="connsiteX5" fmla="*/ 3543300 w 5778549"/>
              <a:gd name="connsiteY5" fmla="*/ 4195154 h 4474554"/>
              <a:gd name="connsiteX6" fmla="*/ 3454400 w 5778549"/>
              <a:gd name="connsiteY6" fmla="*/ 4220554 h 4474554"/>
              <a:gd name="connsiteX7" fmla="*/ 3276600 w 5778549"/>
              <a:gd name="connsiteY7" fmla="*/ 4220554 h 4474554"/>
              <a:gd name="connsiteX8" fmla="*/ 3276600 w 5778549"/>
              <a:gd name="connsiteY8" fmla="*/ 4220554 h 4474554"/>
              <a:gd name="connsiteX9" fmla="*/ 3175000 w 5778549"/>
              <a:gd name="connsiteY9" fmla="*/ 4271354 h 4474554"/>
              <a:gd name="connsiteX10" fmla="*/ 3124200 w 5778549"/>
              <a:gd name="connsiteY10" fmla="*/ 4284054 h 4474554"/>
              <a:gd name="connsiteX11" fmla="*/ 3048000 w 5778549"/>
              <a:gd name="connsiteY11" fmla="*/ 4309454 h 4474554"/>
              <a:gd name="connsiteX12" fmla="*/ 3009900 w 5778549"/>
              <a:gd name="connsiteY12" fmla="*/ 4322154 h 4474554"/>
              <a:gd name="connsiteX13" fmla="*/ 2921000 w 5778549"/>
              <a:gd name="connsiteY13" fmla="*/ 4347554 h 4474554"/>
              <a:gd name="connsiteX14" fmla="*/ 2882900 w 5778549"/>
              <a:gd name="connsiteY14" fmla="*/ 4372954 h 4474554"/>
              <a:gd name="connsiteX15" fmla="*/ 2794000 w 5778549"/>
              <a:gd name="connsiteY15" fmla="*/ 4398354 h 4474554"/>
              <a:gd name="connsiteX16" fmla="*/ 2755900 w 5778549"/>
              <a:gd name="connsiteY16" fmla="*/ 4423754 h 4474554"/>
              <a:gd name="connsiteX17" fmla="*/ 2679700 w 5778549"/>
              <a:gd name="connsiteY17" fmla="*/ 4449154 h 4474554"/>
              <a:gd name="connsiteX18" fmla="*/ 2590800 w 5778549"/>
              <a:gd name="connsiteY18" fmla="*/ 4474554 h 4474554"/>
              <a:gd name="connsiteX19" fmla="*/ 2222500 w 5778549"/>
              <a:gd name="connsiteY19" fmla="*/ 4461854 h 4474554"/>
              <a:gd name="connsiteX20" fmla="*/ 2184400 w 5778549"/>
              <a:gd name="connsiteY20" fmla="*/ 4449154 h 4474554"/>
              <a:gd name="connsiteX21" fmla="*/ 2082800 w 5778549"/>
              <a:gd name="connsiteY21" fmla="*/ 4385654 h 4474554"/>
              <a:gd name="connsiteX22" fmla="*/ 2082800 w 5778549"/>
              <a:gd name="connsiteY22" fmla="*/ 4385654 h 4474554"/>
              <a:gd name="connsiteX23" fmla="*/ 1968500 w 5778549"/>
              <a:gd name="connsiteY23" fmla="*/ 4398354 h 4474554"/>
              <a:gd name="connsiteX24" fmla="*/ 1892300 w 5778549"/>
              <a:gd name="connsiteY24" fmla="*/ 4423754 h 4474554"/>
              <a:gd name="connsiteX25" fmla="*/ 1600200 w 5778549"/>
              <a:gd name="connsiteY25" fmla="*/ 4411054 h 4474554"/>
              <a:gd name="connsiteX26" fmla="*/ 1562100 w 5778549"/>
              <a:gd name="connsiteY26" fmla="*/ 4398354 h 4474554"/>
              <a:gd name="connsiteX27" fmla="*/ 1498600 w 5778549"/>
              <a:gd name="connsiteY27" fmla="*/ 4385654 h 4474554"/>
              <a:gd name="connsiteX28" fmla="*/ 1460500 w 5778549"/>
              <a:gd name="connsiteY28" fmla="*/ 4372954 h 4474554"/>
              <a:gd name="connsiteX29" fmla="*/ 1384300 w 5778549"/>
              <a:gd name="connsiteY29" fmla="*/ 4322154 h 4474554"/>
              <a:gd name="connsiteX30" fmla="*/ 1308100 w 5778549"/>
              <a:gd name="connsiteY30" fmla="*/ 4296754 h 4474554"/>
              <a:gd name="connsiteX31" fmla="*/ 1308100 w 5778549"/>
              <a:gd name="connsiteY31" fmla="*/ 4284054 h 4474554"/>
              <a:gd name="connsiteX32" fmla="*/ 1130300 w 5778549"/>
              <a:gd name="connsiteY32" fmla="*/ 4245954 h 4474554"/>
              <a:gd name="connsiteX33" fmla="*/ 1092200 w 5778549"/>
              <a:gd name="connsiteY33" fmla="*/ 4233254 h 4474554"/>
              <a:gd name="connsiteX34" fmla="*/ 1054100 w 5778549"/>
              <a:gd name="connsiteY34" fmla="*/ 4207854 h 4474554"/>
              <a:gd name="connsiteX35" fmla="*/ 977900 w 5778549"/>
              <a:gd name="connsiteY35" fmla="*/ 4182454 h 4474554"/>
              <a:gd name="connsiteX36" fmla="*/ 889000 w 5778549"/>
              <a:gd name="connsiteY36" fmla="*/ 4157054 h 4474554"/>
              <a:gd name="connsiteX37" fmla="*/ 850900 w 5778549"/>
              <a:gd name="connsiteY37" fmla="*/ 4131654 h 4474554"/>
              <a:gd name="connsiteX38" fmla="*/ 812800 w 5778549"/>
              <a:gd name="connsiteY38" fmla="*/ 4093554 h 4474554"/>
              <a:gd name="connsiteX39" fmla="*/ 774700 w 5778549"/>
              <a:gd name="connsiteY39" fmla="*/ 4080854 h 4474554"/>
              <a:gd name="connsiteX40" fmla="*/ 698500 w 5778549"/>
              <a:gd name="connsiteY40" fmla="*/ 4030054 h 4474554"/>
              <a:gd name="connsiteX41" fmla="*/ 609600 w 5778549"/>
              <a:gd name="connsiteY41" fmla="*/ 3928454 h 4474554"/>
              <a:gd name="connsiteX42" fmla="*/ 584200 w 5778549"/>
              <a:gd name="connsiteY42" fmla="*/ 3890354 h 4474554"/>
              <a:gd name="connsiteX43" fmla="*/ 558800 w 5778549"/>
              <a:gd name="connsiteY43" fmla="*/ 3725254 h 4474554"/>
              <a:gd name="connsiteX44" fmla="*/ 558800 w 5778549"/>
              <a:gd name="connsiteY44" fmla="*/ 3750654 h 4474554"/>
              <a:gd name="connsiteX45" fmla="*/ 444500 w 5778549"/>
              <a:gd name="connsiteY45" fmla="*/ 3763354 h 4474554"/>
              <a:gd name="connsiteX46" fmla="*/ 393700 w 5778549"/>
              <a:gd name="connsiteY46" fmla="*/ 3750654 h 4474554"/>
              <a:gd name="connsiteX47" fmla="*/ 279400 w 5778549"/>
              <a:gd name="connsiteY47" fmla="*/ 3699854 h 4474554"/>
              <a:gd name="connsiteX48" fmla="*/ 228600 w 5778549"/>
              <a:gd name="connsiteY48" fmla="*/ 3636354 h 4474554"/>
              <a:gd name="connsiteX49" fmla="*/ 215900 w 5778549"/>
              <a:gd name="connsiteY49" fmla="*/ 3598254 h 4474554"/>
              <a:gd name="connsiteX50" fmla="*/ 152400 w 5778549"/>
              <a:gd name="connsiteY50" fmla="*/ 3522054 h 4474554"/>
              <a:gd name="connsiteX51" fmla="*/ 114300 w 5778549"/>
              <a:gd name="connsiteY51" fmla="*/ 3445854 h 4474554"/>
              <a:gd name="connsiteX52" fmla="*/ 101600 w 5778549"/>
              <a:gd name="connsiteY52" fmla="*/ 3407754 h 4474554"/>
              <a:gd name="connsiteX53" fmla="*/ 76200 w 5778549"/>
              <a:gd name="connsiteY53" fmla="*/ 3369654 h 4474554"/>
              <a:gd name="connsiteX54" fmla="*/ 38100 w 5778549"/>
              <a:gd name="connsiteY54" fmla="*/ 3306154 h 4474554"/>
              <a:gd name="connsiteX55" fmla="*/ 38100 w 5778549"/>
              <a:gd name="connsiteY55" fmla="*/ 3318854 h 4474554"/>
              <a:gd name="connsiteX56" fmla="*/ 12700 w 5778549"/>
              <a:gd name="connsiteY56" fmla="*/ 3204554 h 4474554"/>
              <a:gd name="connsiteX57" fmla="*/ 0 w 5778549"/>
              <a:gd name="connsiteY57" fmla="*/ 3166454 h 4474554"/>
              <a:gd name="connsiteX58" fmla="*/ 12700 w 5778549"/>
              <a:gd name="connsiteY58" fmla="*/ 2899754 h 4474554"/>
              <a:gd name="connsiteX59" fmla="*/ 25400 w 5778549"/>
              <a:gd name="connsiteY59" fmla="*/ 2861654 h 4474554"/>
              <a:gd name="connsiteX60" fmla="*/ 50800 w 5778549"/>
              <a:gd name="connsiteY60" fmla="*/ 2823554 h 4474554"/>
              <a:gd name="connsiteX61" fmla="*/ 25400 w 5778549"/>
              <a:gd name="connsiteY61" fmla="*/ 2633054 h 4474554"/>
              <a:gd name="connsiteX62" fmla="*/ 12700 w 5778549"/>
              <a:gd name="connsiteY62" fmla="*/ 2620354 h 4474554"/>
              <a:gd name="connsiteX63" fmla="*/ 12700 w 5778549"/>
              <a:gd name="connsiteY63" fmla="*/ 2620354 h 4474554"/>
              <a:gd name="connsiteX64" fmla="*/ 63500 w 5778549"/>
              <a:gd name="connsiteY64" fmla="*/ 2429854 h 4474554"/>
              <a:gd name="connsiteX65" fmla="*/ 76200 w 5778549"/>
              <a:gd name="connsiteY65" fmla="*/ 2391754 h 4474554"/>
              <a:gd name="connsiteX66" fmla="*/ 101600 w 5778549"/>
              <a:gd name="connsiteY66" fmla="*/ 2353654 h 4474554"/>
              <a:gd name="connsiteX67" fmla="*/ 139700 w 5778549"/>
              <a:gd name="connsiteY67" fmla="*/ 2328254 h 4474554"/>
              <a:gd name="connsiteX68" fmla="*/ 139700 w 5778549"/>
              <a:gd name="connsiteY68" fmla="*/ 2328254 h 4474554"/>
              <a:gd name="connsiteX69" fmla="*/ 190500 w 5778549"/>
              <a:gd name="connsiteY69" fmla="*/ 2226654 h 4474554"/>
              <a:gd name="connsiteX70" fmla="*/ 241300 w 5778549"/>
              <a:gd name="connsiteY70" fmla="*/ 2150454 h 4474554"/>
              <a:gd name="connsiteX71" fmla="*/ 254000 w 5778549"/>
              <a:gd name="connsiteY71" fmla="*/ 2112354 h 4474554"/>
              <a:gd name="connsiteX72" fmla="*/ 279400 w 5778549"/>
              <a:gd name="connsiteY72" fmla="*/ 2074254 h 4474554"/>
              <a:gd name="connsiteX73" fmla="*/ 304800 w 5778549"/>
              <a:gd name="connsiteY73" fmla="*/ 1998054 h 4474554"/>
              <a:gd name="connsiteX74" fmla="*/ 330200 w 5778549"/>
              <a:gd name="connsiteY74" fmla="*/ 1959954 h 4474554"/>
              <a:gd name="connsiteX75" fmla="*/ 368300 w 5778549"/>
              <a:gd name="connsiteY75" fmla="*/ 1883754 h 4474554"/>
              <a:gd name="connsiteX76" fmla="*/ 406400 w 5778549"/>
              <a:gd name="connsiteY76" fmla="*/ 1858354 h 4474554"/>
              <a:gd name="connsiteX77" fmla="*/ 419100 w 5778549"/>
              <a:gd name="connsiteY77" fmla="*/ 1820254 h 4474554"/>
              <a:gd name="connsiteX78" fmla="*/ 457200 w 5778549"/>
              <a:gd name="connsiteY78" fmla="*/ 1794854 h 4474554"/>
              <a:gd name="connsiteX79" fmla="*/ 457200 w 5778549"/>
              <a:gd name="connsiteY79" fmla="*/ 1782154 h 4474554"/>
              <a:gd name="connsiteX80" fmla="*/ 508000 w 5778549"/>
              <a:gd name="connsiteY80" fmla="*/ 1680554 h 4474554"/>
              <a:gd name="connsiteX81" fmla="*/ 546100 w 5778549"/>
              <a:gd name="connsiteY81" fmla="*/ 1655154 h 4474554"/>
              <a:gd name="connsiteX82" fmla="*/ 596900 w 5778549"/>
              <a:gd name="connsiteY82" fmla="*/ 1578954 h 4474554"/>
              <a:gd name="connsiteX83" fmla="*/ 622300 w 5778549"/>
              <a:gd name="connsiteY83" fmla="*/ 1540854 h 4474554"/>
              <a:gd name="connsiteX84" fmla="*/ 667658 w 5778549"/>
              <a:gd name="connsiteY84" fmla="*/ 1461026 h 4474554"/>
              <a:gd name="connsiteX85" fmla="*/ 801914 w 5778549"/>
              <a:gd name="connsiteY85" fmla="*/ 1337654 h 4474554"/>
              <a:gd name="connsiteX86" fmla="*/ 738415 w 5778549"/>
              <a:gd name="connsiteY86" fmla="*/ 1370311 h 4474554"/>
              <a:gd name="connsiteX87" fmla="*/ 914400 w 5778549"/>
              <a:gd name="connsiteY87" fmla="*/ 1295925 h 4474554"/>
              <a:gd name="connsiteX88" fmla="*/ 1003300 w 5778549"/>
              <a:gd name="connsiteY88" fmla="*/ 1286854 h 4474554"/>
              <a:gd name="connsiteX89" fmla="*/ 1052285 w 5778549"/>
              <a:gd name="connsiteY89" fmla="*/ 1174369 h 4474554"/>
              <a:gd name="connsiteX90" fmla="*/ 1153885 w 5778549"/>
              <a:gd name="connsiteY90" fmla="*/ 1185254 h 4474554"/>
              <a:gd name="connsiteX91" fmla="*/ 1181100 w 5778549"/>
              <a:gd name="connsiteY91" fmla="*/ 1185254 h 4474554"/>
              <a:gd name="connsiteX92" fmla="*/ 1130300 w 5778549"/>
              <a:gd name="connsiteY92" fmla="*/ 1110868 h 4474554"/>
              <a:gd name="connsiteX93" fmla="*/ 1215571 w 5778549"/>
              <a:gd name="connsiteY93" fmla="*/ 1081840 h 4474554"/>
              <a:gd name="connsiteX94" fmla="*/ 1210129 w 5778549"/>
              <a:gd name="connsiteY94" fmla="*/ 1070954 h 4474554"/>
              <a:gd name="connsiteX95" fmla="*/ 1277258 w 5778549"/>
              <a:gd name="connsiteY95" fmla="*/ 1090911 h 4474554"/>
              <a:gd name="connsiteX96" fmla="*/ 1335314 w 5778549"/>
              <a:gd name="connsiteY96" fmla="*/ 1012897 h 4474554"/>
              <a:gd name="connsiteX97" fmla="*/ 1431472 w 5778549"/>
              <a:gd name="connsiteY97" fmla="*/ 972982 h 4474554"/>
              <a:gd name="connsiteX98" fmla="*/ 1600200 w 5778549"/>
              <a:gd name="connsiteY98" fmla="*/ 934882 h 4474554"/>
              <a:gd name="connsiteX99" fmla="*/ 1839685 w 5778549"/>
              <a:gd name="connsiteY99" fmla="*/ 963911 h 4474554"/>
              <a:gd name="connsiteX100" fmla="*/ 1781629 w 5778549"/>
              <a:gd name="connsiteY100" fmla="*/ 891339 h 4474554"/>
              <a:gd name="connsiteX101" fmla="*/ 1968500 w 5778549"/>
              <a:gd name="connsiteY101" fmla="*/ 969354 h 4474554"/>
              <a:gd name="connsiteX102" fmla="*/ 2019300 w 5778549"/>
              <a:gd name="connsiteY102" fmla="*/ 943954 h 4474554"/>
              <a:gd name="connsiteX103" fmla="*/ 2019300 w 5778549"/>
              <a:gd name="connsiteY103" fmla="*/ 931254 h 4474554"/>
              <a:gd name="connsiteX104" fmla="*/ 2120900 w 5778549"/>
              <a:gd name="connsiteY104" fmla="*/ 880454 h 4474554"/>
              <a:gd name="connsiteX105" fmla="*/ 2133600 w 5778549"/>
              <a:gd name="connsiteY105" fmla="*/ 842354 h 4474554"/>
              <a:gd name="connsiteX106" fmla="*/ 2159000 w 5778549"/>
              <a:gd name="connsiteY106" fmla="*/ 804254 h 4474554"/>
              <a:gd name="connsiteX107" fmla="*/ 2171700 w 5778549"/>
              <a:gd name="connsiteY107" fmla="*/ 766154 h 4474554"/>
              <a:gd name="connsiteX108" fmla="*/ 2222500 w 5778549"/>
              <a:gd name="connsiteY108" fmla="*/ 689954 h 4474554"/>
              <a:gd name="connsiteX109" fmla="*/ 2247900 w 5778549"/>
              <a:gd name="connsiteY109" fmla="*/ 575654 h 4474554"/>
              <a:gd name="connsiteX110" fmla="*/ 2247900 w 5778549"/>
              <a:gd name="connsiteY110" fmla="*/ 575654 h 4474554"/>
              <a:gd name="connsiteX111" fmla="*/ 2349500 w 5778549"/>
              <a:gd name="connsiteY111" fmla="*/ 537554 h 4474554"/>
              <a:gd name="connsiteX112" fmla="*/ 2358571 w 5778549"/>
              <a:gd name="connsiteY112" fmla="*/ 441397 h 4474554"/>
              <a:gd name="connsiteX113" fmla="*/ 2449286 w 5778549"/>
              <a:gd name="connsiteY113" fmla="*/ 390597 h 4474554"/>
              <a:gd name="connsiteX114" fmla="*/ 2525485 w 5778549"/>
              <a:gd name="connsiteY114" fmla="*/ 379711 h 4474554"/>
              <a:gd name="connsiteX115" fmla="*/ 2616200 w 5778549"/>
              <a:gd name="connsiteY115" fmla="*/ 327097 h 4474554"/>
              <a:gd name="connsiteX116" fmla="*/ 2717800 w 5778549"/>
              <a:gd name="connsiteY116" fmla="*/ 287183 h 4474554"/>
              <a:gd name="connsiteX117" fmla="*/ 2755900 w 5778549"/>
              <a:gd name="connsiteY117" fmla="*/ 288997 h 4474554"/>
              <a:gd name="connsiteX118" fmla="*/ 2832100 w 5778549"/>
              <a:gd name="connsiteY118" fmla="*/ 247268 h 4474554"/>
              <a:gd name="connsiteX119" fmla="*/ 2817585 w 5778549"/>
              <a:gd name="connsiteY119" fmla="*/ 276297 h 4474554"/>
              <a:gd name="connsiteX120" fmla="*/ 2933700 w 5778549"/>
              <a:gd name="connsiteY120" fmla="*/ 212796 h 4474554"/>
              <a:gd name="connsiteX121" fmla="*/ 2971800 w 5778549"/>
              <a:gd name="connsiteY121" fmla="*/ 200097 h 4474554"/>
              <a:gd name="connsiteX122" fmla="*/ 3086100 w 5778549"/>
              <a:gd name="connsiteY122" fmla="*/ 207354 h 4474554"/>
              <a:gd name="connsiteX123" fmla="*/ 3124200 w 5778549"/>
              <a:gd name="connsiteY123" fmla="*/ 194654 h 4474554"/>
              <a:gd name="connsiteX124" fmla="*/ 3467100 w 5778549"/>
              <a:gd name="connsiteY124" fmla="*/ 169254 h 4474554"/>
              <a:gd name="connsiteX125" fmla="*/ 3759200 w 5778549"/>
              <a:gd name="connsiteY125" fmla="*/ 156554 h 4474554"/>
              <a:gd name="connsiteX126" fmla="*/ 3759200 w 5778549"/>
              <a:gd name="connsiteY126" fmla="*/ 156554 h 4474554"/>
              <a:gd name="connsiteX127" fmla="*/ 3886200 w 5778549"/>
              <a:gd name="connsiteY127" fmla="*/ 140225 h 4474554"/>
              <a:gd name="connsiteX128" fmla="*/ 4241800 w 5778549"/>
              <a:gd name="connsiteY128" fmla="*/ 131154 h 4474554"/>
              <a:gd name="connsiteX129" fmla="*/ 4303486 w 5778549"/>
              <a:gd name="connsiteY129" fmla="*/ 31367 h 4474554"/>
              <a:gd name="connsiteX130" fmla="*/ 4445000 w 5778549"/>
              <a:gd name="connsiteY130" fmla="*/ 105754 h 4474554"/>
              <a:gd name="connsiteX131" fmla="*/ 4459514 w 5778549"/>
              <a:gd name="connsiteY131" fmla="*/ 4153 h 4474554"/>
              <a:gd name="connsiteX132" fmla="*/ 4724400 w 5778549"/>
              <a:gd name="connsiteY132" fmla="*/ 18667 h 4474554"/>
              <a:gd name="connsiteX133" fmla="*/ 4864100 w 5778549"/>
              <a:gd name="connsiteY133" fmla="*/ 9596 h 4474554"/>
              <a:gd name="connsiteX134" fmla="*/ 5118100 w 5778549"/>
              <a:gd name="connsiteY134" fmla="*/ 67654 h 4474554"/>
              <a:gd name="connsiteX135" fmla="*/ 5130800 w 5778549"/>
              <a:gd name="connsiteY135" fmla="*/ 54954 h 4474554"/>
              <a:gd name="connsiteX136" fmla="*/ 5245100 w 5778549"/>
              <a:gd name="connsiteY136" fmla="*/ 67654 h 4474554"/>
              <a:gd name="connsiteX137" fmla="*/ 5283200 w 5778549"/>
              <a:gd name="connsiteY137" fmla="*/ 80354 h 4474554"/>
              <a:gd name="connsiteX138" fmla="*/ 5372100 w 5778549"/>
              <a:gd name="connsiteY138" fmla="*/ 93054 h 4474554"/>
              <a:gd name="connsiteX139" fmla="*/ 5422900 w 5778549"/>
              <a:gd name="connsiteY139" fmla="*/ 105754 h 4474554"/>
              <a:gd name="connsiteX140" fmla="*/ 5486400 w 5778549"/>
              <a:gd name="connsiteY140" fmla="*/ 118454 h 4474554"/>
              <a:gd name="connsiteX141" fmla="*/ 5524500 w 5778549"/>
              <a:gd name="connsiteY141" fmla="*/ 131154 h 4474554"/>
              <a:gd name="connsiteX142" fmla="*/ 5524500 w 5778549"/>
              <a:gd name="connsiteY142" fmla="*/ 131154 h 4474554"/>
              <a:gd name="connsiteX143" fmla="*/ 5676900 w 5778549"/>
              <a:gd name="connsiteY143" fmla="*/ 181954 h 4474554"/>
              <a:gd name="connsiteX144" fmla="*/ 5715000 w 5778549"/>
              <a:gd name="connsiteY144" fmla="*/ 194654 h 4474554"/>
              <a:gd name="connsiteX145" fmla="*/ 5753100 w 5778549"/>
              <a:gd name="connsiteY145" fmla="*/ 220054 h 4474554"/>
              <a:gd name="connsiteX146" fmla="*/ 5778500 w 5778549"/>
              <a:gd name="connsiteY146" fmla="*/ 270854 h 4474554"/>
              <a:gd name="connsiteX147" fmla="*/ 5778500 w 5778549"/>
              <a:gd name="connsiteY147" fmla="*/ 245454 h 4474554"/>
              <a:gd name="connsiteX148" fmla="*/ 5676900 w 5778549"/>
              <a:gd name="connsiteY148" fmla="*/ 283554 h 4474554"/>
              <a:gd name="connsiteX149" fmla="*/ 5486400 w 5778549"/>
              <a:gd name="connsiteY149" fmla="*/ 308954 h 4474554"/>
              <a:gd name="connsiteX150" fmla="*/ 5461000 w 5778549"/>
              <a:gd name="connsiteY150" fmla="*/ 347054 h 4474554"/>
              <a:gd name="connsiteX151" fmla="*/ 5422900 w 5778549"/>
              <a:gd name="connsiteY151" fmla="*/ 372454 h 4474554"/>
              <a:gd name="connsiteX152" fmla="*/ 5372100 w 5778549"/>
              <a:gd name="connsiteY152" fmla="*/ 435954 h 4474554"/>
              <a:gd name="connsiteX153" fmla="*/ 5359400 w 5778549"/>
              <a:gd name="connsiteY153" fmla="*/ 461354 h 4474554"/>
              <a:gd name="connsiteX154" fmla="*/ 5359400 w 5778549"/>
              <a:gd name="connsiteY154" fmla="*/ 461354 h 4474554"/>
              <a:gd name="connsiteX155" fmla="*/ 5346700 w 5778549"/>
              <a:gd name="connsiteY155" fmla="*/ 575654 h 4474554"/>
              <a:gd name="connsiteX156" fmla="*/ 5321300 w 5778549"/>
              <a:gd name="connsiteY156" fmla="*/ 651854 h 4474554"/>
              <a:gd name="connsiteX157" fmla="*/ 5308600 w 5778549"/>
              <a:gd name="connsiteY157" fmla="*/ 689954 h 4474554"/>
              <a:gd name="connsiteX158" fmla="*/ 5283200 w 5778549"/>
              <a:gd name="connsiteY158" fmla="*/ 766154 h 4474554"/>
              <a:gd name="connsiteX159" fmla="*/ 5270500 w 5778549"/>
              <a:gd name="connsiteY159" fmla="*/ 791554 h 4474554"/>
              <a:gd name="connsiteX160" fmla="*/ 5257800 w 5778549"/>
              <a:gd name="connsiteY160" fmla="*/ 791554 h 4474554"/>
              <a:gd name="connsiteX161" fmla="*/ 5245100 w 5778549"/>
              <a:gd name="connsiteY161" fmla="*/ 931254 h 4474554"/>
              <a:gd name="connsiteX162" fmla="*/ 5130800 w 5778549"/>
              <a:gd name="connsiteY162" fmla="*/ 994754 h 4474554"/>
              <a:gd name="connsiteX163" fmla="*/ 5092700 w 5778549"/>
              <a:gd name="connsiteY163" fmla="*/ 1020154 h 4474554"/>
              <a:gd name="connsiteX164" fmla="*/ 5029200 w 5778549"/>
              <a:gd name="connsiteY164" fmla="*/ 1070954 h 4474554"/>
              <a:gd name="connsiteX165" fmla="*/ 4991100 w 5778549"/>
              <a:gd name="connsiteY165" fmla="*/ 1109054 h 4474554"/>
              <a:gd name="connsiteX166" fmla="*/ 4914900 w 5778549"/>
              <a:gd name="connsiteY166" fmla="*/ 1159854 h 4474554"/>
              <a:gd name="connsiteX167" fmla="*/ 4864100 w 5778549"/>
              <a:gd name="connsiteY167" fmla="*/ 1223354 h 4474554"/>
              <a:gd name="connsiteX168" fmla="*/ 4838700 w 5778549"/>
              <a:gd name="connsiteY168" fmla="*/ 1261454 h 4474554"/>
              <a:gd name="connsiteX169" fmla="*/ 4800600 w 5778549"/>
              <a:gd name="connsiteY169" fmla="*/ 1286854 h 4474554"/>
              <a:gd name="connsiteX170" fmla="*/ 4800600 w 5778549"/>
              <a:gd name="connsiteY170" fmla="*/ 1261454 h 4474554"/>
              <a:gd name="connsiteX171" fmla="*/ 4711700 w 5778549"/>
              <a:gd name="connsiteY171" fmla="*/ 1388454 h 4474554"/>
              <a:gd name="connsiteX172" fmla="*/ 4686300 w 5778549"/>
              <a:gd name="connsiteY172" fmla="*/ 1426554 h 4474554"/>
              <a:gd name="connsiteX173" fmla="*/ 4648200 w 5778549"/>
              <a:gd name="connsiteY173" fmla="*/ 1451954 h 4474554"/>
              <a:gd name="connsiteX174" fmla="*/ 4610100 w 5778549"/>
              <a:gd name="connsiteY174" fmla="*/ 1578954 h 4474554"/>
              <a:gd name="connsiteX175" fmla="*/ 4597400 w 5778549"/>
              <a:gd name="connsiteY175" fmla="*/ 1617054 h 4474554"/>
              <a:gd name="connsiteX176" fmla="*/ 4584700 w 5778549"/>
              <a:gd name="connsiteY176" fmla="*/ 1680554 h 4474554"/>
              <a:gd name="connsiteX177" fmla="*/ 4559300 w 5778549"/>
              <a:gd name="connsiteY177" fmla="*/ 1756754 h 4474554"/>
              <a:gd name="connsiteX178" fmla="*/ 4546600 w 5778549"/>
              <a:gd name="connsiteY178" fmla="*/ 1807554 h 4474554"/>
              <a:gd name="connsiteX179" fmla="*/ 4546600 w 5778549"/>
              <a:gd name="connsiteY179" fmla="*/ 1807554 h 4474554"/>
              <a:gd name="connsiteX180" fmla="*/ 4559300 w 5778549"/>
              <a:gd name="connsiteY180" fmla="*/ 2036154 h 4474554"/>
              <a:gd name="connsiteX181" fmla="*/ 4572000 w 5778549"/>
              <a:gd name="connsiteY181" fmla="*/ 2074254 h 4474554"/>
              <a:gd name="connsiteX182" fmla="*/ 4610100 w 5778549"/>
              <a:gd name="connsiteY182" fmla="*/ 2099654 h 4474554"/>
              <a:gd name="connsiteX183" fmla="*/ 4622800 w 5778549"/>
              <a:gd name="connsiteY183" fmla="*/ 2137754 h 4474554"/>
              <a:gd name="connsiteX184" fmla="*/ 4699000 w 5778549"/>
              <a:gd name="connsiteY184" fmla="*/ 2201254 h 4474554"/>
              <a:gd name="connsiteX185" fmla="*/ 4711700 w 5778549"/>
              <a:gd name="connsiteY185" fmla="*/ 2239354 h 4474554"/>
              <a:gd name="connsiteX186" fmla="*/ 4749800 w 5778549"/>
              <a:gd name="connsiteY186" fmla="*/ 2252054 h 4474554"/>
              <a:gd name="connsiteX187" fmla="*/ 4762500 w 5778549"/>
              <a:gd name="connsiteY187" fmla="*/ 2290154 h 4474554"/>
              <a:gd name="connsiteX188" fmla="*/ 4762500 w 5778549"/>
              <a:gd name="connsiteY188" fmla="*/ 2302854 h 4474554"/>
              <a:gd name="connsiteX189" fmla="*/ 4660900 w 5778549"/>
              <a:gd name="connsiteY189" fmla="*/ 2353654 h 4474554"/>
              <a:gd name="connsiteX190" fmla="*/ 4584700 w 5778549"/>
              <a:gd name="connsiteY190" fmla="*/ 2379054 h 4474554"/>
              <a:gd name="connsiteX191" fmla="*/ 4546600 w 5778549"/>
              <a:gd name="connsiteY191" fmla="*/ 2391754 h 4474554"/>
              <a:gd name="connsiteX192" fmla="*/ 4483100 w 5778549"/>
              <a:gd name="connsiteY192" fmla="*/ 2429854 h 4474554"/>
              <a:gd name="connsiteX193" fmla="*/ 4470400 w 5778549"/>
              <a:gd name="connsiteY193" fmla="*/ 2429854 h 4474554"/>
              <a:gd name="connsiteX194" fmla="*/ 4343400 w 5778549"/>
              <a:gd name="connsiteY194" fmla="*/ 2531454 h 4474554"/>
              <a:gd name="connsiteX195" fmla="*/ 4267200 w 5778549"/>
              <a:gd name="connsiteY195" fmla="*/ 2569554 h 4474554"/>
              <a:gd name="connsiteX196" fmla="*/ 4191000 w 5778549"/>
              <a:gd name="connsiteY196" fmla="*/ 2658454 h 4474554"/>
              <a:gd name="connsiteX197" fmla="*/ 4191000 w 5778549"/>
              <a:gd name="connsiteY197" fmla="*/ 2671154 h 4474554"/>
              <a:gd name="connsiteX198" fmla="*/ 4102100 w 5778549"/>
              <a:gd name="connsiteY198" fmla="*/ 2810854 h 4474554"/>
              <a:gd name="connsiteX199" fmla="*/ 4064000 w 5778549"/>
              <a:gd name="connsiteY199" fmla="*/ 2823554 h 4474554"/>
              <a:gd name="connsiteX200" fmla="*/ 4038600 w 5778549"/>
              <a:gd name="connsiteY200" fmla="*/ 2861654 h 4474554"/>
              <a:gd name="connsiteX201" fmla="*/ 4000500 w 5778549"/>
              <a:gd name="connsiteY201" fmla="*/ 2887054 h 4474554"/>
              <a:gd name="connsiteX202" fmla="*/ 3987800 w 5778549"/>
              <a:gd name="connsiteY202" fmla="*/ 2925154 h 4474554"/>
              <a:gd name="connsiteX203" fmla="*/ 3962400 w 5778549"/>
              <a:gd name="connsiteY203" fmla="*/ 2963254 h 4474554"/>
              <a:gd name="connsiteX204" fmla="*/ 3924300 w 5778549"/>
              <a:gd name="connsiteY204" fmla="*/ 2988654 h 4474554"/>
              <a:gd name="connsiteX205" fmla="*/ 3924300 w 5778549"/>
              <a:gd name="connsiteY205" fmla="*/ 3001354 h 4474554"/>
              <a:gd name="connsiteX206" fmla="*/ 3911600 w 5778549"/>
              <a:gd name="connsiteY206" fmla="*/ 3166454 h 4474554"/>
              <a:gd name="connsiteX207" fmla="*/ 3898900 w 5778549"/>
              <a:gd name="connsiteY207" fmla="*/ 3204554 h 4474554"/>
              <a:gd name="connsiteX208" fmla="*/ 3873500 w 5778549"/>
              <a:gd name="connsiteY208" fmla="*/ 3293454 h 4474554"/>
              <a:gd name="connsiteX209" fmla="*/ 3860800 w 5778549"/>
              <a:gd name="connsiteY209" fmla="*/ 3382354 h 4474554"/>
              <a:gd name="connsiteX210" fmla="*/ 3860800 w 5778549"/>
              <a:gd name="connsiteY210" fmla="*/ 3407754 h 4474554"/>
              <a:gd name="connsiteX211" fmla="*/ 3860800 w 5778549"/>
              <a:gd name="connsiteY211" fmla="*/ 3598254 h 4474554"/>
              <a:gd name="connsiteX212" fmla="*/ 3848100 w 5778549"/>
              <a:gd name="connsiteY212" fmla="*/ 3585554 h 4474554"/>
              <a:gd name="connsiteX213" fmla="*/ 3873500 w 5778549"/>
              <a:gd name="connsiteY213" fmla="*/ 3826854 h 4474554"/>
              <a:gd name="connsiteX214" fmla="*/ 3886200 w 5778549"/>
              <a:gd name="connsiteY214" fmla="*/ 3839554 h 4474554"/>
              <a:gd name="connsiteX215" fmla="*/ 3886200 w 5778549"/>
              <a:gd name="connsiteY215" fmla="*/ 3839554 h 4474554"/>
              <a:gd name="connsiteX216" fmla="*/ 3924300 w 5778549"/>
              <a:gd name="connsiteY216" fmla="*/ 3941154 h 4474554"/>
              <a:gd name="connsiteX217" fmla="*/ 3937000 w 5778549"/>
              <a:gd name="connsiteY217" fmla="*/ 3979254 h 4474554"/>
              <a:gd name="connsiteX218" fmla="*/ 3924300 w 5778549"/>
              <a:gd name="connsiteY218" fmla="*/ 4055454 h 4474554"/>
              <a:gd name="connsiteX219" fmla="*/ 3848100 w 5778549"/>
              <a:gd name="connsiteY219" fmla="*/ 4080854 h 4474554"/>
              <a:gd name="connsiteX220" fmla="*/ 3797300 w 5778549"/>
              <a:gd name="connsiteY220" fmla="*/ 4093554 h 4474554"/>
              <a:gd name="connsiteX221" fmla="*/ 3797300 w 5778549"/>
              <a:gd name="connsiteY221" fmla="*/ 4068154 h 4474554"/>
              <a:gd name="connsiteX222" fmla="*/ 3797300 w 5778549"/>
              <a:gd name="connsiteY222" fmla="*/ 4068154 h 4474554"/>
              <a:gd name="connsiteX223" fmla="*/ 3797300 w 5778549"/>
              <a:gd name="connsiteY223" fmla="*/ 4068154 h 4474554"/>
              <a:gd name="connsiteX0" fmla="*/ 3873500 w 5778549"/>
              <a:gd name="connsiteY0" fmla="*/ 4004654 h 4474554"/>
              <a:gd name="connsiteX1" fmla="*/ 3873500 w 5778549"/>
              <a:gd name="connsiteY1" fmla="*/ 4004654 h 4474554"/>
              <a:gd name="connsiteX2" fmla="*/ 3810000 w 5778549"/>
              <a:gd name="connsiteY2" fmla="*/ 4093554 h 4474554"/>
              <a:gd name="connsiteX3" fmla="*/ 3771900 w 5778549"/>
              <a:gd name="connsiteY3" fmla="*/ 4106254 h 4474554"/>
              <a:gd name="connsiteX4" fmla="*/ 3657600 w 5778549"/>
              <a:gd name="connsiteY4" fmla="*/ 4157054 h 4474554"/>
              <a:gd name="connsiteX5" fmla="*/ 3543300 w 5778549"/>
              <a:gd name="connsiteY5" fmla="*/ 4195154 h 4474554"/>
              <a:gd name="connsiteX6" fmla="*/ 3454400 w 5778549"/>
              <a:gd name="connsiteY6" fmla="*/ 4220554 h 4474554"/>
              <a:gd name="connsiteX7" fmla="*/ 3276600 w 5778549"/>
              <a:gd name="connsiteY7" fmla="*/ 4220554 h 4474554"/>
              <a:gd name="connsiteX8" fmla="*/ 3276600 w 5778549"/>
              <a:gd name="connsiteY8" fmla="*/ 4220554 h 4474554"/>
              <a:gd name="connsiteX9" fmla="*/ 3175000 w 5778549"/>
              <a:gd name="connsiteY9" fmla="*/ 4271354 h 4474554"/>
              <a:gd name="connsiteX10" fmla="*/ 3124200 w 5778549"/>
              <a:gd name="connsiteY10" fmla="*/ 4284054 h 4474554"/>
              <a:gd name="connsiteX11" fmla="*/ 3048000 w 5778549"/>
              <a:gd name="connsiteY11" fmla="*/ 4309454 h 4474554"/>
              <a:gd name="connsiteX12" fmla="*/ 3009900 w 5778549"/>
              <a:gd name="connsiteY12" fmla="*/ 4322154 h 4474554"/>
              <a:gd name="connsiteX13" fmla="*/ 2921000 w 5778549"/>
              <a:gd name="connsiteY13" fmla="*/ 4347554 h 4474554"/>
              <a:gd name="connsiteX14" fmla="*/ 2882900 w 5778549"/>
              <a:gd name="connsiteY14" fmla="*/ 4372954 h 4474554"/>
              <a:gd name="connsiteX15" fmla="*/ 2794000 w 5778549"/>
              <a:gd name="connsiteY15" fmla="*/ 4398354 h 4474554"/>
              <a:gd name="connsiteX16" fmla="*/ 2755900 w 5778549"/>
              <a:gd name="connsiteY16" fmla="*/ 4423754 h 4474554"/>
              <a:gd name="connsiteX17" fmla="*/ 2679700 w 5778549"/>
              <a:gd name="connsiteY17" fmla="*/ 4449154 h 4474554"/>
              <a:gd name="connsiteX18" fmla="*/ 2590800 w 5778549"/>
              <a:gd name="connsiteY18" fmla="*/ 4474554 h 4474554"/>
              <a:gd name="connsiteX19" fmla="*/ 2222500 w 5778549"/>
              <a:gd name="connsiteY19" fmla="*/ 4461854 h 4474554"/>
              <a:gd name="connsiteX20" fmla="*/ 2184400 w 5778549"/>
              <a:gd name="connsiteY20" fmla="*/ 4449154 h 4474554"/>
              <a:gd name="connsiteX21" fmla="*/ 2082800 w 5778549"/>
              <a:gd name="connsiteY21" fmla="*/ 4385654 h 4474554"/>
              <a:gd name="connsiteX22" fmla="*/ 2082800 w 5778549"/>
              <a:gd name="connsiteY22" fmla="*/ 4385654 h 4474554"/>
              <a:gd name="connsiteX23" fmla="*/ 1968500 w 5778549"/>
              <a:gd name="connsiteY23" fmla="*/ 4398354 h 4474554"/>
              <a:gd name="connsiteX24" fmla="*/ 1892300 w 5778549"/>
              <a:gd name="connsiteY24" fmla="*/ 4423754 h 4474554"/>
              <a:gd name="connsiteX25" fmla="*/ 1600200 w 5778549"/>
              <a:gd name="connsiteY25" fmla="*/ 4411054 h 4474554"/>
              <a:gd name="connsiteX26" fmla="*/ 1562100 w 5778549"/>
              <a:gd name="connsiteY26" fmla="*/ 4398354 h 4474554"/>
              <a:gd name="connsiteX27" fmla="*/ 1498600 w 5778549"/>
              <a:gd name="connsiteY27" fmla="*/ 4385654 h 4474554"/>
              <a:gd name="connsiteX28" fmla="*/ 1460500 w 5778549"/>
              <a:gd name="connsiteY28" fmla="*/ 4372954 h 4474554"/>
              <a:gd name="connsiteX29" fmla="*/ 1384300 w 5778549"/>
              <a:gd name="connsiteY29" fmla="*/ 4322154 h 4474554"/>
              <a:gd name="connsiteX30" fmla="*/ 1308100 w 5778549"/>
              <a:gd name="connsiteY30" fmla="*/ 4296754 h 4474554"/>
              <a:gd name="connsiteX31" fmla="*/ 1308100 w 5778549"/>
              <a:gd name="connsiteY31" fmla="*/ 4284054 h 4474554"/>
              <a:gd name="connsiteX32" fmla="*/ 1130300 w 5778549"/>
              <a:gd name="connsiteY32" fmla="*/ 4245954 h 4474554"/>
              <a:gd name="connsiteX33" fmla="*/ 1092200 w 5778549"/>
              <a:gd name="connsiteY33" fmla="*/ 4233254 h 4474554"/>
              <a:gd name="connsiteX34" fmla="*/ 1054100 w 5778549"/>
              <a:gd name="connsiteY34" fmla="*/ 4207854 h 4474554"/>
              <a:gd name="connsiteX35" fmla="*/ 977900 w 5778549"/>
              <a:gd name="connsiteY35" fmla="*/ 4182454 h 4474554"/>
              <a:gd name="connsiteX36" fmla="*/ 889000 w 5778549"/>
              <a:gd name="connsiteY36" fmla="*/ 4157054 h 4474554"/>
              <a:gd name="connsiteX37" fmla="*/ 850900 w 5778549"/>
              <a:gd name="connsiteY37" fmla="*/ 4131654 h 4474554"/>
              <a:gd name="connsiteX38" fmla="*/ 812800 w 5778549"/>
              <a:gd name="connsiteY38" fmla="*/ 4093554 h 4474554"/>
              <a:gd name="connsiteX39" fmla="*/ 774700 w 5778549"/>
              <a:gd name="connsiteY39" fmla="*/ 4080854 h 4474554"/>
              <a:gd name="connsiteX40" fmla="*/ 698500 w 5778549"/>
              <a:gd name="connsiteY40" fmla="*/ 4030054 h 4474554"/>
              <a:gd name="connsiteX41" fmla="*/ 609600 w 5778549"/>
              <a:gd name="connsiteY41" fmla="*/ 3928454 h 4474554"/>
              <a:gd name="connsiteX42" fmla="*/ 584200 w 5778549"/>
              <a:gd name="connsiteY42" fmla="*/ 3890354 h 4474554"/>
              <a:gd name="connsiteX43" fmla="*/ 558800 w 5778549"/>
              <a:gd name="connsiteY43" fmla="*/ 3725254 h 4474554"/>
              <a:gd name="connsiteX44" fmla="*/ 558800 w 5778549"/>
              <a:gd name="connsiteY44" fmla="*/ 3750654 h 4474554"/>
              <a:gd name="connsiteX45" fmla="*/ 444500 w 5778549"/>
              <a:gd name="connsiteY45" fmla="*/ 3763354 h 4474554"/>
              <a:gd name="connsiteX46" fmla="*/ 393700 w 5778549"/>
              <a:gd name="connsiteY46" fmla="*/ 3750654 h 4474554"/>
              <a:gd name="connsiteX47" fmla="*/ 279400 w 5778549"/>
              <a:gd name="connsiteY47" fmla="*/ 3699854 h 4474554"/>
              <a:gd name="connsiteX48" fmla="*/ 228600 w 5778549"/>
              <a:gd name="connsiteY48" fmla="*/ 3636354 h 4474554"/>
              <a:gd name="connsiteX49" fmla="*/ 215900 w 5778549"/>
              <a:gd name="connsiteY49" fmla="*/ 3598254 h 4474554"/>
              <a:gd name="connsiteX50" fmla="*/ 123372 w 5778549"/>
              <a:gd name="connsiteY50" fmla="*/ 3536569 h 4474554"/>
              <a:gd name="connsiteX51" fmla="*/ 114300 w 5778549"/>
              <a:gd name="connsiteY51" fmla="*/ 3445854 h 4474554"/>
              <a:gd name="connsiteX52" fmla="*/ 101600 w 5778549"/>
              <a:gd name="connsiteY52" fmla="*/ 3407754 h 4474554"/>
              <a:gd name="connsiteX53" fmla="*/ 76200 w 5778549"/>
              <a:gd name="connsiteY53" fmla="*/ 3369654 h 4474554"/>
              <a:gd name="connsiteX54" fmla="*/ 38100 w 5778549"/>
              <a:gd name="connsiteY54" fmla="*/ 3306154 h 4474554"/>
              <a:gd name="connsiteX55" fmla="*/ 38100 w 5778549"/>
              <a:gd name="connsiteY55" fmla="*/ 3318854 h 4474554"/>
              <a:gd name="connsiteX56" fmla="*/ 12700 w 5778549"/>
              <a:gd name="connsiteY56" fmla="*/ 3204554 h 4474554"/>
              <a:gd name="connsiteX57" fmla="*/ 0 w 5778549"/>
              <a:gd name="connsiteY57" fmla="*/ 3166454 h 4474554"/>
              <a:gd name="connsiteX58" fmla="*/ 12700 w 5778549"/>
              <a:gd name="connsiteY58" fmla="*/ 2899754 h 4474554"/>
              <a:gd name="connsiteX59" fmla="*/ 25400 w 5778549"/>
              <a:gd name="connsiteY59" fmla="*/ 2861654 h 4474554"/>
              <a:gd name="connsiteX60" fmla="*/ 50800 w 5778549"/>
              <a:gd name="connsiteY60" fmla="*/ 2823554 h 4474554"/>
              <a:gd name="connsiteX61" fmla="*/ 25400 w 5778549"/>
              <a:gd name="connsiteY61" fmla="*/ 2633054 h 4474554"/>
              <a:gd name="connsiteX62" fmla="*/ 12700 w 5778549"/>
              <a:gd name="connsiteY62" fmla="*/ 2620354 h 4474554"/>
              <a:gd name="connsiteX63" fmla="*/ 12700 w 5778549"/>
              <a:gd name="connsiteY63" fmla="*/ 2620354 h 4474554"/>
              <a:gd name="connsiteX64" fmla="*/ 63500 w 5778549"/>
              <a:gd name="connsiteY64" fmla="*/ 2429854 h 4474554"/>
              <a:gd name="connsiteX65" fmla="*/ 76200 w 5778549"/>
              <a:gd name="connsiteY65" fmla="*/ 2391754 h 4474554"/>
              <a:gd name="connsiteX66" fmla="*/ 101600 w 5778549"/>
              <a:gd name="connsiteY66" fmla="*/ 2353654 h 4474554"/>
              <a:gd name="connsiteX67" fmla="*/ 139700 w 5778549"/>
              <a:gd name="connsiteY67" fmla="*/ 2328254 h 4474554"/>
              <a:gd name="connsiteX68" fmla="*/ 139700 w 5778549"/>
              <a:gd name="connsiteY68" fmla="*/ 2328254 h 4474554"/>
              <a:gd name="connsiteX69" fmla="*/ 190500 w 5778549"/>
              <a:gd name="connsiteY69" fmla="*/ 2226654 h 4474554"/>
              <a:gd name="connsiteX70" fmla="*/ 241300 w 5778549"/>
              <a:gd name="connsiteY70" fmla="*/ 2150454 h 4474554"/>
              <a:gd name="connsiteX71" fmla="*/ 254000 w 5778549"/>
              <a:gd name="connsiteY71" fmla="*/ 2112354 h 4474554"/>
              <a:gd name="connsiteX72" fmla="*/ 279400 w 5778549"/>
              <a:gd name="connsiteY72" fmla="*/ 2074254 h 4474554"/>
              <a:gd name="connsiteX73" fmla="*/ 304800 w 5778549"/>
              <a:gd name="connsiteY73" fmla="*/ 1998054 h 4474554"/>
              <a:gd name="connsiteX74" fmla="*/ 330200 w 5778549"/>
              <a:gd name="connsiteY74" fmla="*/ 1959954 h 4474554"/>
              <a:gd name="connsiteX75" fmla="*/ 368300 w 5778549"/>
              <a:gd name="connsiteY75" fmla="*/ 1883754 h 4474554"/>
              <a:gd name="connsiteX76" fmla="*/ 406400 w 5778549"/>
              <a:gd name="connsiteY76" fmla="*/ 1858354 h 4474554"/>
              <a:gd name="connsiteX77" fmla="*/ 419100 w 5778549"/>
              <a:gd name="connsiteY77" fmla="*/ 1820254 h 4474554"/>
              <a:gd name="connsiteX78" fmla="*/ 457200 w 5778549"/>
              <a:gd name="connsiteY78" fmla="*/ 1794854 h 4474554"/>
              <a:gd name="connsiteX79" fmla="*/ 457200 w 5778549"/>
              <a:gd name="connsiteY79" fmla="*/ 1782154 h 4474554"/>
              <a:gd name="connsiteX80" fmla="*/ 508000 w 5778549"/>
              <a:gd name="connsiteY80" fmla="*/ 1680554 h 4474554"/>
              <a:gd name="connsiteX81" fmla="*/ 546100 w 5778549"/>
              <a:gd name="connsiteY81" fmla="*/ 1655154 h 4474554"/>
              <a:gd name="connsiteX82" fmla="*/ 596900 w 5778549"/>
              <a:gd name="connsiteY82" fmla="*/ 1578954 h 4474554"/>
              <a:gd name="connsiteX83" fmla="*/ 622300 w 5778549"/>
              <a:gd name="connsiteY83" fmla="*/ 1540854 h 4474554"/>
              <a:gd name="connsiteX84" fmla="*/ 667658 w 5778549"/>
              <a:gd name="connsiteY84" fmla="*/ 1461026 h 4474554"/>
              <a:gd name="connsiteX85" fmla="*/ 801914 w 5778549"/>
              <a:gd name="connsiteY85" fmla="*/ 1337654 h 4474554"/>
              <a:gd name="connsiteX86" fmla="*/ 738415 w 5778549"/>
              <a:gd name="connsiteY86" fmla="*/ 1370311 h 4474554"/>
              <a:gd name="connsiteX87" fmla="*/ 914400 w 5778549"/>
              <a:gd name="connsiteY87" fmla="*/ 1295925 h 4474554"/>
              <a:gd name="connsiteX88" fmla="*/ 1003300 w 5778549"/>
              <a:gd name="connsiteY88" fmla="*/ 1286854 h 4474554"/>
              <a:gd name="connsiteX89" fmla="*/ 1052285 w 5778549"/>
              <a:gd name="connsiteY89" fmla="*/ 1174369 h 4474554"/>
              <a:gd name="connsiteX90" fmla="*/ 1153885 w 5778549"/>
              <a:gd name="connsiteY90" fmla="*/ 1185254 h 4474554"/>
              <a:gd name="connsiteX91" fmla="*/ 1181100 w 5778549"/>
              <a:gd name="connsiteY91" fmla="*/ 1185254 h 4474554"/>
              <a:gd name="connsiteX92" fmla="*/ 1130300 w 5778549"/>
              <a:gd name="connsiteY92" fmla="*/ 1110868 h 4474554"/>
              <a:gd name="connsiteX93" fmla="*/ 1215571 w 5778549"/>
              <a:gd name="connsiteY93" fmla="*/ 1081840 h 4474554"/>
              <a:gd name="connsiteX94" fmla="*/ 1210129 w 5778549"/>
              <a:gd name="connsiteY94" fmla="*/ 1070954 h 4474554"/>
              <a:gd name="connsiteX95" fmla="*/ 1277258 w 5778549"/>
              <a:gd name="connsiteY95" fmla="*/ 1090911 h 4474554"/>
              <a:gd name="connsiteX96" fmla="*/ 1335314 w 5778549"/>
              <a:gd name="connsiteY96" fmla="*/ 1012897 h 4474554"/>
              <a:gd name="connsiteX97" fmla="*/ 1431472 w 5778549"/>
              <a:gd name="connsiteY97" fmla="*/ 972982 h 4474554"/>
              <a:gd name="connsiteX98" fmla="*/ 1600200 w 5778549"/>
              <a:gd name="connsiteY98" fmla="*/ 934882 h 4474554"/>
              <a:gd name="connsiteX99" fmla="*/ 1839685 w 5778549"/>
              <a:gd name="connsiteY99" fmla="*/ 963911 h 4474554"/>
              <a:gd name="connsiteX100" fmla="*/ 1781629 w 5778549"/>
              <a:gd name="connsiteY100" fmla="*/ 891339 h 4474554"/>
              <a:gd name="connsiteX101" fmla="*/ 1968500 w 5778549"/>
              <a:gd name="connsiteY101" fmla="*/ 969354 h 4474554"/>
              <a:gd name="connsiteX102" fmla="*/ 2019300 w 5778549"/>
              <a:gd name="connsiteY102" fmla="*/ 943954 h 4474554"/>
              <a:gd name="connsiteX103" fmla="*/ 2019300 w 5778549"/>
              <a:gd name="connsiteY103" fmla="*/ 931254 h 4474554"/>
              <a:gd name="connsiteX104" fmla="*/ 2120900 w 5778549"/>
              <a:gd name="connsiteY104" fmla="*/ 880454 h 4474554"/>
              <a:gd name="connsiteX105" fmla="*/ 2133600 w 5778549"/>
              <a:gd name="connsiteY105" fmla="*/ 842354 h 4474554"/>
              <a:gd name="connsiteX106" fmla="*/ 2159000 w 5778549"/>
              <a:gd name="connsiteY106" fmla="*/ 804254 h 4474554"/>
              <a:gd name="connsiteX107" fmla="*/ 2171700 w 5778549"/>
              <a:gd name="connsiteY107" fmla="*/ 766154 h 4474554"/>
              <a:gd name="connsiteX108" fmla="*/ 2222500 w 5778549"/>
              <a:gd name="connsiteY108" fmla="*/ 689954 h 4474554"/>
              <a:gd name="connsiteX109" fmla="*/ 2247900 w 5778549"/>
              <a:gd name="connsiteY109" fmla="*/ 575654 h 4474554"/>
              <a:gd name="connsiteX110" fmla="*/ 2247900 w 5778549"/>
              <a:gd name="connsiteY110" fmla="*/ 575654 h 4474554"/>
              <a:gd name="connsiteX111" fmla="*/ 2349500 w 5778549"/>
              <a:gd name="connsiteY111" fmla="*/ 537554 h 4474554"/>
              <a:gd name="connsiteX112" fmla="*/ 2358571 w 5778549"/>
              <a:gd name="connsiteY112" fmla="*/ 441397 h 4474554"/>
              <a:gd name="connsiteX113" fmla="*/ 2449286 w 5778549"/>
              <a:gd name="connsiteY113" fmla="*/ 390597 h 4474554"/>
              <a:gd name="connsiteX114" fmla="*/ 2525485 w 5778549"/>
              <a:gd name="connsiteY114" fmla="*/ 379711 h 4474554"/>
              <a:gd name="connsiteX115" fmla="*/ 2616200 w 5778549"/>
              <a:gd name="connsiteY115" fmla="*/ 327097 h 4474554"/>
              <a:gd name="connsiteX116" fmla="*/ 2717800 w 5778549"/>
              <a:gd name="connsiteY116" fmla="*/ 287183 h 4474554"/>
              <a:gd name="connsiteX117" fmla="*/ 2755900 w 5778549"/>
              <a:gd name="connsiteY117" fmla="*/ 288997 h 4474554"/>
              <a:gd name="connsiteX118" fmla="*/ 2832100 w 5778549"/>
              <a:gd name="connsiteY118" fmla="*/ 247268 h 4474554"/>
              <a:gd name="connsiteX119" fmla="*/ 2817585 w 5778549"/>
              <a:gd name="connsiteY119" fmla="*/ 276297 h 4474554"/>
              <a:gd name="connsiteX120" fmla="*/ 2933700 w 5778549"/>
              <a:gd name="connsiteY120" fmla="*/ 212796 h 4474554"/>
              <a:gd name="connsiteX121" fmla="*/ 2971800 w 5778549"/>
              <a:gd name="connsiteY121" fmla="*/ 200097 h 4474554"/>
              <a:gd name="connsiteX122" fmla="*/ 3086100 w 5778549"/>
              <a:gd name="connsiteY122" fmla="*/ 207354 h 4474554"/>
              <a:gd name="connsiteX123" fmla="*/ 3124200 w 5778549"/>
              <a:gd name="connsiteY123" fmla="*/ 194654 h 4474554"/>
              <a:gd name="connsiteX124" fmla="*/ 3467100 w 5778549"/>
              <a:gd name="connsiteY124" fmla="*/ 169254 h 4474554"/>
              <a:gd name="connsiteX125" fmla="*/ 3759200 w 5778549"/>
              <a:gd name="connsiteY125" fmla="*/ 156554 h 4474554"/>
              <a:gd name="connsiteX126" fmla="*/ 3759200 w 5778549"/>
              <a:gd name="connsiteY126" fmla="*/ 156554 h 4474554"/>
              <a:gd name="connsiteX127" fmla="*/ 3886200 w 5778549"/>
              <a:gd name="connsiteY127" fmla="*/ 140225 h 4474554"/>
              <a:gd name="connsiteX128" fmla="*/ 4241800 w 5778549"/>
              <a:gd name="connsiteY128" fmla="*/ 131154 h 4474554"/>
              <a:gd name="connsiteX129" fmla="*/ 4303486 w 5778549"/>
              <a:gd name="connsiteY129" fmla="*/ 31367 h 4474554"/>
              <a:gd name="connsiteX130" fmla="*/ 4445000 w 5778549"/>
              <a:gd name="connsiteY130" fmla="*/ 105754 h 4474554"/>
              <a:gd name="connsiteX131" fmla="*/ 4459514 w 5778549"/>
              <a:gd name="connsiteY131" fmla="*/ 4153 h 4474554"/>
              <a:gd name="connsiteX132" fmla="*/ 4724400 w 5778549"/>
              <a:gd name="connsiteY132" fmla="*/ 18667 h 4474554"/>
              <a:gd name="connsiteX133" fmla="*/ 4864100 w 5778549"/>
              <a:gd name="connsiteY133" fmla="*/ 9596 h 4474554"/>
              <a:gd name="connsiteX134" fmla="*/ 5118100 w 5778549"/>
              <a:gd name="connsiteY134" fmla="*/ 67654 h 4474554"/>
              <a:gd name="connsiteX135" fmla="*/ 5130800 w 5778549"/>
              <a:gd name="connsiteY135" fmla="*/ 54954 h 4474554"/>
              <a:gd name="connsiteX136" fmla="*/ 5245100 w 5778549"/>
              <a:gd name="connsiteY136" fmla="*/ 67654 h 4474554"/>
              <a:gd name="connsiteX137" fmla="*/ 5283200 w 5778549"/>
              <a:gd name="connsiteY137" fmla="*/ 80354 h 4474554"/>
              <a:gd name="connsiteX138" fmla="*/ 5372100 w 5778549"/>
              <a:gd name="connsiteY138" fmla="*/ 93054 h 4474554"/>
              <a:gd name="connsiteX139" fmla="*/ 5422900 w 5778549"/>
              <a:gd name="connsiteY139" fmla="*/ 105754 h 4474554"/>
              <a:gd name="connsiteX140" fmla="*/ 5486400 w 5778549"/>
              <a:gd name="connsiteY140" fmla="*/ 118454 h 4474554"/>
              <a:gd name="connsiteX141" fmla="*/ 5524500 w 5778549"/>
              <a:gd name="connsiteY141" fmla="*/ 131154 h 4474554"/>
              <a:gd name="connsiteX142" fmla="*/ 5524500 w 5778549"/>
              <a:gd name="connsiteY142" fmla="*/ 131154 h 4474554"/>
              <a:gd name="connsiteX143" fmla="*/ 5676900 w 5778549"/>
              <a:gd name="connsiteY143" fmla="*/ 181954 h 4474554"/>
              <a:gd name="connsiteX144" fmla="*/ 5715000 w 5778549"/>
              <a:gd name="connsiteY144" fmla="*/ 194654 h 4474554"/>
              <a:gd name="connsiteX145" fmla="*/ 5753100 w 5778549"/>
              <a:gd name="connsiteY145" fmla="*/ 220054 h 4474554"/>
              <a:gd name="connsiteX146" fmla="*/ 5778500 w 5778549"/>
              <a:gd name="connsiteY146" fmla="*/ 270854 h 4474554"/>
              <a:gd name="connsiteX147" fmla="*/ 5778500 w 5778549"/>
              <a:gd name="connsiteY147" fmla="*/ 245454 h 4474554"/>
              <a:gd name="connsiteX148" fmla="*/ 5676900 w 5778549"/>
              <a:gd name="connsiteY148" fmla="*/ 283554 h 4474554"/>
              <a:gd name="connsiteX149" fmla="*/ 5486400 w 5778549"/>
              <a:gd name="connsiteY149" fmla="*/ 308954 h 4474554"/>
              <a:gd name="connsiteX150" fmla="*/ 5461000 w 5778549"/>
              <a:gd name="connsiteY150" fmla="*/ 347054 h 4474554"/>
              <a:gd name="connsiteX151" fmla="*/ 5422900 w 5778549"/>
              <a:gd name="connsiteY151" fmla="*/ 372454 h 4474554"/>
              <a:gd name="connsiteX152" fmla="*/ 5372100 w 5778549"/>
              <a:gd name="connsiteY152" fmla="*/ 435954 h 4474554"/>
              <a:gd name="connsiteX153" fmla="*/ 5359400 w 5778549"/>
              <a:gd name="connsiteY153" fmla="*/ 461354 h 4474554"/>
              <a:gd name="connsiteX154" fmla="*/ 5359400 w 5778549"/>
              <a:gd name="connsiteY154" fmla="*/ 461354 h 4474554"/>
              <a:gd name="connsiteX155" fmla="*/ 5346700 w 5778549"/>
              <a:gd name="connsiteY155" fmla="*/ 575654 h 4474554"/>
              <a:gd name="connsiteX156" fmla="*/ 5321300 w 5778549"/>
              <a:gd name="connsiteY156" fmla="*/ 651854 h 4474554"/>
              <a:gd name="connsiteX157" fmla="*/ 5308600 w 5778549"/>
              <a:gd name="connsiteY157" fmla="*/ 689954 h 4474554"/>
              <a:gd name="connsiteX158" fmla="*/ 5283200 w 5778549"/>
              <a:gd name="connsiteY158" fmla="*/ 766154 h 4474554"/>
              <a:gd name="connsiteX159" fmla="*/ 5270500 w 5778549"/>
              <a:gd name="connsiteY159" fmla="*/ 791554 h 4474554"/>
              <a:gd name="connsiteX160" fmla="*/ 5257800 w 5778549"/>
              <a:gd name="connsiteY160" fmla="*/ 791554 h 4474554"/>
              <a:gd name="connsiteX161" fmla="*/ 5245100 w 5778549"/>
              <a:gd name="connsiteY161" fmla="*/ 931254 h 4474554"/>
              <a:gd name="connsiteX162" fmla="*/ 5130800 w 5778549"/>
              <a:gd name="connsiteY162" fmla="*/ 994754 h 4474554"/>
              <a:gd name="connsiteX163" fmla="*/ 5092700 w 5778549"/>
              <a:gd name="connsiteY163" fmla="*/ 1020154 h 4474554"/>
              <a:gd name="connsiteX164" fmla="*/ 5029200 w 5778549"/>
              <a:gd name="connsiteY164" fmla="*/ 1070954 h 4474554"/>
              <a:gd name="connsiteX165" fmla="*/ 4991100 w 5778549"/>
              <a:gd name="connsiteY165" fmla="*/ 1109054 h 4474554"/>
              <a:gd name="connsiteX166" fmla="*/ 4914900 w 5778549"/>
              <a:gd name="connsiteY166" fmla="*/ 1159854 h 4474554"/>
              <a:gd name="connsiteX167" fmla="*/ 4864100 w 5778549"/>
              <a:gd name="connsiteY167" fmla="*/ 1223354 h 4474554"/>
              <a:gd name="connsiteX168" fmla="*/ 4838700 w 5778549"/>
              <a:gd name="connsiteY168" fmla="*/ 1261454 h 4474554"/>
              <a:gd name="connsiteX169" fmla="*/ 4800600 w 5778549"/>
              <a:gd name="connsiteY169" fmla="*/ 1286854 h 4474554"/>
              <a:gd name="connsiteX170" fmla="*/ 4800600 w 5778549"/>
              <a:gd name="connsiteY170" fmla="*/ 1261454 h 4474554"/>
              <a:gd name="connsiteX171" fmla="*/ 4711700 w 5778549"/>
              <a:gd name="connsiteY171" fmla="*/ 1388454 h 4474554"/>
              <a:gd name="connsiteX172" fmla="*/ 4686300 w 5778549"/>
              <a:gd name="connsiteY172" fmla="*/ 1426554 h 4474554"/>
              <a:gd name="connsiteX173" fmla="*/ 4648200 w 5778549"/>
              <a:gd name="connsiteY173" fmla="*/ 1451954 h 4474554"/>
              <a:gd name="connsiteX174" fmla="*/ 4610100 w 5778549"/>
              <a:gd name="connsiteY174" fmla="*/ 1578954 h 4474554"/>
              <a:gd name="connsiteX175" fmla="*/ 4597400 w 5778549"/>
              <a:gd name="connsiteY175" fmla="*/ 1617054 h 4474554"/>
              <a:gd name="connsiteX176" fmla="*/ 4584700 w 5778549"/>
              <a:gd name="connsiteY176" fmla="*/ 1680554 h 4474554"/>
              <a:gd name="connsiteX177" fmla="*/ 4559300 w 5778549"/>
              <a:gd name="connsiteY177" fmla="*/ 1756754 h 4474554"/>
              <a:gd name="connsiteX178" fmla="*/ 4546600 w 5778549"/>
              <a:gd name="connsiteY178" fmla="*/ 1807554 h 4474554"/>
              <a:gd name="connsiteX179" fmla="*/ 4546600 w 5778549"/>
              <a:gd name="connsiteY179" fmla="*/ 1807554 h 4474554"/>
              <a:gd name="connsiteX180" fmla="*/ 4559300 w 5778549"/>
              <a:gd name="connsiteY180" fmla="*/ 2036154 h 4474554"/>
              <a:gd name="connsiteX181" fmla="*/ 4572000 w 5778549"/>
              <a:gd name="connsiteY181" fmla="*/ 2074254 h 4474554"/>
              <a:gd name="connsiteX182" fmla="*/ 4610100 w 5778549"/>
              <a:gd name="connsiteY182" fmla="*/ 2099654 h 4474554"/>
              <a:gd name="connsiteX183" fmla="*/ 4622800 w 5778549"/>
              <a:gd name="connsiteY183" fmla="*/ 2137754 h 4474554"/>
              <a:gd name="connsiteX184" fmla="*/ 4699000 w 5778549"/>
              <a:gd name="connsiteY184" fmla="*/ 2201254 h 4474554"/>
              <a:gd name="connsiteX185" fmla="*/ 4711700 w 5778549"/>
              <a:gd name="connsiteY185" fmla="*/ 2239354 h 4474554"/>
              <a:gd name="connsiteX186" fmla="*/ 4749800 w 5778549"/>
              <a:gd name="connsiteY186" fmla="*/ 2252054 h 4474554"/>
              <a:gd name="connsiteX187" fmla="*/ 4762500 w 5778549"/>
              <a:gd name="connsiteY187" fmla="*/ 2290154 h 4474554"/>
              <a:gd name="connsiteX188" fmla="*/ 4762500 w 5778549"/>
              <a:gd name="connsiteY188" fmla="*/ 2302854 h 4474554"/>
              <a:gd name="connsiteX189" fmla="*/ 4660900 w 5778549"/>
              <a:gd name="connsiteY189" fmla="*/ 2353654 h 4474554"/>
              <a:gd name="connsiteX190" fmla="*/ 4584700 w 5778549"/>
              <a:gd name="connsiteY190" fmla="*/ 2379054 h 4474554"/>
              <a:gd name="connsiteX191" fmla="*/ 4546600 w 5778549"/>
              <a:gd name="connsiteY191" fmla="*/ 2391754 h 4474554"/>
              <a:gd name="connsiteX192" fmla="*/ 4483100 w 5778549"/>
              <a:gd name="connsiteY192" fmla="*/ 2429854 h 4474554"/>
              <a:gd name="connsiteX193" fmla="*/ 4470400 w 5778549"/>
              <a:gd name="connsiteY193" fmla="*/ 2429854 h 4474554"/>
              <a:gd name="connsiteX194" fmla="*/ 4343400 w 5778549"/>
              <a:gd name="connsiteY194" fmla="*/ 2531454 h 4474554"/>
              <a:gd name="connsiteX195" fmla="*/ 4267200 w 5778549"/>
              <a:gd name="connsiteY195" fmla="*/ 2569554 h 4474554"/>
              <a:gd name="connsiteX196" fmla="*/ 4191000 w 5778549"/>
              <a:gd name="connsiteY196" fmla="*/ 2658454 h 4474554"/>
              <a:gd name="connsiteX197" fmla="*/ 4191000 w 5778549"/>
              <a:gd name="connsiteY197" fmla="*/ 2671154 h 4474554"/>
              <a:gd name="connsiteX198" fmla="*/ 4102100 w 5778549"/>
              <a:gd name="connsiteY198" fmla="*/ 2810854 h 4474554"/>
              <a:gd name="connsiteX199" fmla="*/ 4064000 w 5778549"/>
              <a:gd name="connsiteY199" fmla="*/ 2823554 h 4474554"/>
              <a:gd name="connsiteX200" fmla="*/ 4038600 w 5778549"/>
              <a:gd name="connsiteY200" fmla="*/ 2861654 h 4474554"/>
              <a:gd name="connsiteX201" fmla="*/ 4000500 w 5778549"/>
              <a:gd name="connsiteY201" fmla="*/ 2887054 h 4474554"/>
              <a:gd name="connsiteX202" fmla="*/ 3987800 w 5778549"/>
              <a:gd name="connsiteY202" fmla="*/ 2925154 h 4474554"/>
              <a:gd name="connsiteX203" fmla="*/ 3962400 w 5778549"/>
              <a:gd name="connsiteY203" fmla="*/ 2963254 h 4474554"/>
              <a:gd name="connsiteX204" fmla="*/ 3924300 w 5778549"/>
              <a:gd name="connsiteY204" fmla="*/ 2988654 h 4474554"/>
              <a:gd name="connsiteX205" fmla="*/ 3924300 w 5778549"/>
              <a:gd name="connsiteY205" fmla="*/ 3001354 h 4474554"/>
              <a:gd name="connsiteX206" fmla="*/ 3911600 w 5778549"/>
              <a:gd name="connsiteY206" fmla="*/ 3166454 h 4474554"/>
              <a:gd name="connsiteX207" fmla="*/ 3898900 w 5778549"/>
              <a:gd name="connsiteY207" fmla="*/ 3204554 h 4474554"/>
              <a:gd name="connsiteX208" fmla="*/ 3873500 w 5778549"/>
              <a:gd name="connsiteY208" fmla="*/ 3293454 h 4474554"/>
              <a:gd name="connsiteX209" fmla="*/ 3860800 w 5778549"/>
              <a:gd name="connsiteY209" fmla="*/ 3382354 h 4474554"/>
              <a:gd name="connsiteX210" fmla="*/ 3860800 w 5778549"/>
              <a:gd name="connsiteY210" fmla="*/ 3407754 h 4474554"/>
              <a:gd name="connsiteX211" fmla="*/ 3860800 w 5778549"/>
              <a:gd name="connsiteY211" fmla="*/ 3598254 h 4474554"/>
              <a:gd name="connsiteX212" fmla="*/ 3848100 w 5778549"/>
              <a:gd name="connsiteY212" fmla="*/ 3585554 h 4474554"/>
              <a:gd name="connsiteX213" fmla="*/ 3873500 w 5778549"/>
              <a:gd name="connsiteY213" fmla="*/ 3826854 h 4474554"/>
              <a:gd name="connsiteX214" fmla="*/ 3886200 w 5778549"/>
              <a:gd name="connsiteY214" fmla="*/ 3839554 h 4474554"/>
              <a:gd name="connsiteX215" fmla="*/ 3886200 w 5778549"/>
              <a:gd name="connsiteY215" fmla="*/ 3839554 h 4474554"/>
              <a:gd name="connsiteX216" fmla="*/ 3924300 w 5778549"/>
              <a:gd name="connsiteY216" fmla="*/ 3941154 h 4474554"/>
              <a:gd name="connsiteX217" fmla="*/ 3937000 w 5778549"/>
              <a:gd name="connsiteY217" fmla="*/ 3979254 h 4474554"/>
              <a:gd name="connsiteX218" fmla="*/ 3924300 w 5778549"/>
              <a:gd name="connsiteY218" fmla="*/ 4055454 h 4474554"/>
              <a:gd name="connsiteX219" fmla="*/ 3848100 w 5778549"/>
              <a:gd name="connsiteY219" fmla="*/ 4080854 h 4474554"/>
              <a:gd name="connsiteX220" fmla="*/ 3797300 w 5778549"/>
              <a:gd name="connsiteY220" fmla="*/ 4093554 h 4474554"/>
              <a:gd name="connsiteX221" fmla="*/ 3797300 w 5778549"/>
              <a:gd name="connsiteY221" fmla="*/ 4068154 h 4474554"/>
              <a:gd name="connsiteX222" fmla="*/ 3797300 w 5778549"/>
              <a:gd name="connsiteY222" fmla="*/ 4068154 h 4474554"/>
              <a:gd name="connsiteX223" fmla="*/ 3797300 w 5778549"/>
              <a:gd name="connsiteY223" fmla="*/ 4068154 h 4474554"/>
              <a:gd name="connsiteX0" fmla="*/ 3873500 w 5778549"/>
              <a:gd name="connsiteY0" fmla="*/ 4004654 h 4474554"/>
              <a:gd name="connsiteX1" fmla="*/ 3873500 w 5778549"/>
              <a:gd name="connsiteY1" fmla="*/ 4004654 h 4474554"/>
              <a:gd name="connsiteX2" fmla="*/ 3810000 w 5778549"/>
              <a:gd name="connsiteY2" fmla="*/ 4093554 h 4474554"/>
              <a:gd name="connsiteX3" fmla="*/ 3771900 w 5778549"/>
              <a:gd name="connsiteY3" fmla="*/ 4106254 h 4474554"/>
              <a:gd name="connsiteX4" fmla="*/ 3657600 w 5778549"/>
              <a:gd name="connsiteY4" fmla="*/ 4157054 h 4474554"/>
              <a:gd name="connsiteX5" fmla="*/ 3543300 w 5778549"/>
              <a:gd name="connsiteY5" fmla="*/ 4195154 h 4474554"/>
              <a:gd name="connsiteX6" fmla="*/ 3454400 w 5778549"/>
              <a:gd name="connsiteY6" fmla="*/ 4220554 h 4474554"/>
              <a:gd name="connsiteX7" fmla="*/ 3276600 w 5778549"/>
              <a:gd name="connsiteY7" fmla="*/ 4220554 h 4474554"/>
              <a:gd name="connsiteX8" fmla="*/ 3276600 w 5778549"/>
              <a:gd name="connsiteY8" fmla="*/ 4220554 h 4474554"/>
              <a:gd name="connsiteX9" fmla="*/ 3175000 w 5778549"/>
              <a:gd name="connsiteY9" fmla="*/ 4271354 h 4474554"/>
              <a:gd name="connsiteX10" fmla="*/ 3124200 w 5778549"/>
              <a:gd name="connsiteY10" fmla="*/ 4284054 h 4474554"/>
              <a:gd name="connsiteX11" fmla="*/ 3048000 w 5778549"/>
              <a:gd name="connsiteY11" fmla="*/ 4309454 h 4474554"/>
              <a:gd name="connsiteX12" fmla="*/ 3009900 w 5778549"/>
              <a:gd name="connsiteY12" fmla="*/ 4322154 h 4474554"/>
              <a:gd name="connsiteX13" fmla="*/ 2921000 w 5778549"/>
              <a:gd name="connsiteY13" fmla="*/ 4347554 h 4474554"/>
              <a:gd name="connsiteX14" fmla="*/ 2882900 w 5778549"/>
              <a:gd name="connsiteY14" fmla="*/ 4372954 h 4474554"/>
              <a:gd name="connsiteX15" fmla="*/ 2794000 w 5778549"/>
              <a:gd name="connsiteY15" fmla="*/ 4398354 h 4474554"/>
              <a:gd name="connsiteX16" fmla="*/ 2755900 w 5778549"/>
              <a:gd name="connsiteY16" fmla="*/ 4423754 h 4474554"/>
              <a:gd name="connsiteX17" fmla="*/ 2679700 w 5778549"/>
              <a:gd name="connsiteY17" fmla="*/ 4449154 h 4474554"/>
              <a:gd name="connsiteX18" fmla="*/ 2590800 w 5778549"/>
              <a:gd name="connsiteY18" fmla="*/ 4474554 h 4474554"/>
              <a:gd name="connsiteX19" fmla="*/ 2222500 w 5778549"/>
              <a:gd name="connsiteY19" fmla="*/ 4461854 h 4474554"/>
              <a:gd name="connsiteX20" fmla="*/ 2184400 w 5778549"/>
              <a:gd name="connsiteY20" fmla="*/ 4449154 h 4474554"/>
              <a:gd name="connsiteX21" fmla="*/ 2082800 w 5778549"/>
              <a:gd name="connsiteY21" fmla="*/ 4385654 h 4474554"/>
              <a:gd name="connsiteX22" fmla="*/ 2082800 w 5778549"/>
              <a:gd name="connsiteY22" fmla="*/ 4385654 h 4474554"/>
              <a:gd name="connsiteX23" fmla="*/ 1968500 w 5778549"/>
              <a:gd name="connsiteY23" fmla="*/ 4398354 h 4474554"/>
              <a:gd name="connsiteX24" fmla="*/ 1892300 w 5778549"/>
              <a:gd name="connsiteY24" fmla="*/ 4423754 h 4474554"/>
              <a:gd name="connsiteX25" fmla="*/ 1600200 w 5778549"/>
              <a:gd name="connsiteY25" fmla="*/ 4411054 h 4474554"/>
              <a:gd name="connsiteX26" fmla="*/ 1562100 w 5778549"/>
              <a:gd name="connsiteY26" fmla="*/ 4398354 h 4474554"/>
              <a:gd name="connsiteX27" fmla="*/ 1498600 w 5778549"/>
              <a:gd name="connsiteY27" fmla="*/ 4385654 h 4474554"/>
              <a:gd name="connsiteX28" fmla="*/ 1460500 w 5778549"/>
              <a:gd name="connsiteY28" fmla="*/ 4372954 h 4474554"/>
              <a:gd name="connsiteX29" fmla="*/ 1384300 w 5778549"/>
              <a:gd name="connsiteY29" fmla="*/ 4322154 h 4474554"/>
              <a:gd name="connsiteX30" fmla="*/ 1308100 w 5778549"/>
              <a:gd name="connsiteY30" fmla="*/ 4296754 h 4474554"/>
              <a:gd name="connsiteX31" fmla="*/ 1308100 w 5778549"/>
              <a:gd name="connsiteY31" fmla="*/ 4284054 h 4474554"/>
              <a:gd name="connsiteX32" fmla="*/ 1130300 w 5778549"/>
              <a:gd name="connsiteY32" fmla="*/ 4245954 h 4474554"/>
              <a:gd name="connsiteX33" fmla="*/ 1092200 w 5778549"/>
              <a:gd name="connsiteY33" fmla="*/ 4233254 h 4474554"/>
              <a:gd name="connsiteX34" fmla="*/ 1054100 w 5778549"/>
              <a:gd name="connsiteY34" fmla="*/ 4207854 h 4474554"/>
              <a:gd name="connsiteX35" fmla="*/ 977900 w 5778549"/>
              <a:gd name="connsiteY35" fmla="*/ 4182454 h 4474554"/>
              <a:gd name="connsiteX36" fmla="*/ 889000 w 5778549"/>
              <a:gd name="connsiteY36" fmla="*/ 4157054 h 4474554"/>
              <a:gd name="connsiteX37" fmla="*/ 850900 w 5778549"/>
              <a:gd name="connsiteY37" fmla="*/ 4131654 h 4474554"/>
              <a:gd name="connsiteX38" fmla="*/ 812800 w 5778549"/>
              <a:gd name="connsiteY38" fmla="*/ 4093554 h 4474554"/>
              <a:gd name="connsiteX39" fmla="*/ 774700 w 5778549"/>
              <a:gd name="connsiteY39" fmla="*/ 4080854 h 4474554"/>
              <a:gd name="connsiteX40" fmla="*/ 698500 w 5778549"/>
              <a:gd name="connsiteY40" fmla="*/ 4030054 h 4474554"/>
              <a:gd name="connsiteX41" fmla="*/ 609600 w 5778549"/>
              <a:gd name="connsiteY41" fmla="*/ 3928454 h 4474554"/>
              <a:gd name="connsiteX42" fmla="*/ 584200 w 5778549"/>
              <a:gd name="connsiteY42" fmla="*/ 3890354 h 4474554"/>
              <a:gd name="connsiteX43" fmla="*/ 558800 w 5778549"/>
              <a:gd name="connsiteY43" fmla="*/ 3725254 h 4474554"/>
              <a:gd name="connsiteX44" fmla="*/ 558800 w 5778549"/>
              <a:gd name="connsiteY44" fmla="*/ 3750654 h 4474554"/>
              <a:gd name="connsiteX45" fmla="*/ 444500 w 5778549"/>
              <a:gd name="connsiteY45" fmla="*/ 3763354 h 4474554"/>
              <a:gd name="connsiteX46" fmla="*/ 393700 w 5778549"/>
              <a:gd name="connsiteY46" fmla="*/ 3750654 h 4474554"/>
              <a:gd name="connsiteX47" fmla="*/ 279400 w 5778549"/>
              <a:gd name="connsiteY47" fmla="*/ 3699854 h 4474554"/>
              <a:gd name="connsiteX48" fmla="*/ 228600 w 5778549"/>
              <a:gd name="connsiteY48" fmla="*/ 3636354 h 4474554"/>
              <a:gd name="connsiteX49" fmla="*/ 244928 w 5778549"/>
              <a:gd name="connsiteY49" fmla="*/ 3554711 h 4474554"/>
              <a:gd name="connsiteX50" fmla="*/ 123372 w 5778549"/>
              <a:gd name="connsiteY50" fmla="*/ 3536569 h 4474554"/>
              <a:gd name="connsiteX51" fmla="*/ 114300 w 5778549"/>
              <a:gd name="connsiteY51" fmla="*/ 3445854 h 4474554"/>
              <a:gd name="connsiteX52" fmla="*/ 101600 w 5778549"/>
              <a:gd name="connsiteY52" fmla="*/ 3407754 h 4474554"/>
              <a:gd name="connsiteX53" fmla="*/ 76200 w 5778549"/>
              <a:gd name="connsiteY53" fmla="*/ 3369654 h 4474554"/>
              <a:gd name="connsiteX54" fmla="*/ 38100 w 5778549"/>
              <a:gd name="connsiteY54" fmla="*/ 3306154 h 4474554"/>
              <a:gd name="connsiteX55" fmla="*/ 38100 w 5778549"/>
              <a:gd name="connsiteY55" fmla="*/ 3318854 h 4474554"/>
              <a:gd name="connsiteX56" fmla="*/ 12700 w 5778549"/>
              <a:gd name="connsiteY56" fmla="*/ 3204554 h 4474554"/>
              <a:gd name="connsiteX57" fmla="*/ 0 w 5778549"/>
              <a:gd name="connsiteY57" fmla="*/ 3166454 h 4474554"/>
              <a:gd name="connsiteX58" fmla="*/ 12700 w 5778549"/>
              <a:gd name="connsiteY58" fmla="*/ 2899754 h 4474554"/>
              <a:gd name="connsiteX59" fmla="*/ 25400 w 5778549"/>
              <a:gd name="connsiteY59" fmla="*/ 2861654 h 4474554"/>
              <a:gd name="connsiteX60" fmla="*/ 50800 w 5778549"/>
              <a:gd name="connsiteY60" fmla="*/ 2823554 h 4474554"/>
              <a:gd name="connsiteX61" fmla="*/ 25400 w 5778549"/>
              <a:gd name="connsiteY61" fmla="*/ 2633054 h 4474554"/>
              <a:gd name="connsiteX62" fmla="*/ 12700 w 5778549"/>
              <a:gd name="connsiteY62" fmla="*/ 2620354 h 4474554"/>
              <a:gd name="connsiteX63" fmla="*/ 12700 w 5778549"/>
              <a:gd name="connsiteY63" fmla="*/ 2620354 h 4474554"/>
              <a:gd name="connsiteX64" fmla="*/ 63500 w 5778549"/>
              <a:gd name="connsiteY64" fmla="*/ 2429854 h 4474554"/>
              <a:gd name="connsiteX65" fmla="*/ 76200 w 5778549"/>
              <a:gd name="connsiteY65" fmla="*/ 2391754 h 4474554"/>
              <a:gd name="connsiteX66" fmla="*/ 101600 w 5778549"/>
              <a:gd name="connsiteY66" fmla="*/ 2353654 h 4474554"/>
              <a:gd name="connsiteX67" fmla="*/ 139700 w 5778549"/>
              <a:gd name="connsiteY67" fmla="*/ 2328254 h 4474554"/>
              <a:gd name="connsiteX68" fmla="*/ 139700 w 5778549"/>
              <a:gd name="connsiteY68" fmla="*/ 2328254 h 4474554"/>
              <a:gd name="connsiteX69" fmla="*/ 190500 w 5778549"/>
              <a:gd name="connsiteY69" fmla="*/ 2226654 h 4474554"/>
              <a:gd name="connsiteX70" fmla="*/ 241300 w 5778549"/>
              <a:gd name="connsiteY70" fmla="*/ 2150454 h 4474554"/>
              <a:gd name="connsiteX71" fmla="*/ 254000 w 5778549"/>
              <a:gd name="connsiteY71" fmla="*/ 2112354 h 4474554"/>
              <a:gd name="connsiteX72" fmla="*/ 279400 w 5778549"/>
              <a:gd name="connsiteY72" fmla="*/ 2074254 h 4474554"/>
              <a:gd name="connsiteX73" fmla="*/ 304800 w 5778549"/>
              <a:gd name="connsiteY73" fmla="*/ 1998054 h 4474554"/>
              <a:gd name="connsiteX74" fmla="*/ 330200 w 5778549"/>
              <a:gd name="connsiteY74" fmla="*/ 1959954 h 4474554"/>
              <a:gd name="connsiteX75" fmla="*/ 368300 w 5778549"/>
              <a:gd name="connsiteY75" fmla="*/ 1883754 h 4474554"/>
              <a:gd name="connsiteX76" fmla="*/ 406400 w 5778549"/>
              <a:gd name="connsiteY76" fmla="*/ 1858354 h 4474554"/>
              <a:gd name="connsiteX77" fmla="*/ 419100 w 5778549"/>
              <a:gd name="connsiteY77" fmla="*/ 1820254 h 4474554"/>
              <a:gd name="connsiteX78" fmla="*/ 457200 w 5778549"/>
              <a:gd name="connsiteY78" fmla="*/ 1794854 h 4474554"/>
              <a:gd name="connsiteX79" fmla="*/ 457200 w 5778549"/>
              <a:gd name="connsiteY79" fmla="*/ 1782154 h 4474554"/>
              <a:gd name="connsiteX80" fmla="*/ 508000 w 5778549"/>
              <a:gd name="connsiteY80" fmla="*/ 1680554 h 4474554"/>
              <a:gd name="connsiteX81" fmla="*/ 546100 w 5778549"/>
              <a:gd name="connsiteY81" fmla="*/ 1655154 h 4474554"/>
              <a:gd name="connsiteX82" fmla="*/ 596900 w 5778549"/>
              <a:gd name="connsiteY82" fmla="*/ 1578954 h 4474554"/>
              <a:gd name="connsiteX83" fmla="*/ 622300 w 5778549"/>
              <a:gd name="connsiteY83" fmla="*/ 1540854 h 4474554"/>
              <a:gd name="connsiteX84" fmla="*/ 667658 w 5778549"/>
              <a:gd name="connsiteY84" fmla="*/ 1461026 h 4474554"/>
              <a:gd name="connsiteX85" fmla="*/ 801914 w 5778549"/>
              <a:gd name="connsiteY85" fmla="*/ 1337654 h 4474554"/>
              <a:gd name="connsiteX86" fmla="*/ 738415 w 5778549"/>
              <a:gd name="connsiteY86" fmla="*/ 1370311 h 4474554"/>
              <a:gd name="connsiteX87" fmla="*/ 914400 w 5778549"/>
              <a:gd name="connsiteY87" fmla="*/ 1295925 h 4474554"/>
              <a:gd name="connsiteX88" fmla="*/ 1003300 w 5778549"/>
              <a:gd name="connsiteY88" fmla="*/ 1286854 h 4474554"/>
              <a:gd name="connsiteX89" fmla="*/ 1052285 w 5778549"/>
              <a:gd name="connsiteY89" fmla="*/ 1174369 h 4474554"/>
              <a:gd name="connsiteX90" fmla="*/ 1153885 w 5778549"/>
              <a:gd name="connsiteY90" fmla="*/ 1185254 h 4474554"/>
              <a:gd name="connsiteX91" fmla="*/ 1181100 w 5778549"/>
              <a:gd name="connsiteY91" fmla="*/ 1185254 h 4474554"/>
              <a:gd name="connsiteX92" fmla="*/ 1130300 w 5778549"/>
              <a:gd name="connsiteY92" fmla="*/ 1110868 h 4474554"/>
              <a:gd name="connsiteX93" fmla="*/ 1215571 w 5778549"/>
              <a:gd name="connsiteY93" fmla="*/ 1081840 h 4474554"/>
              <a:gd name="connsiteX94" fmla="*/ 1210129 w 5778549"/>
              <a:gd name="connsiteY94" fmla="*/ 1070954 h 4474554"/>
              <a:gd name="connsiteX95" fmla="*/ 1277258 w 5778549"/>
              <a:gd name="connsiteY95" fmla="*/ 1090911 h 4474554"/>
              <a:gd name="connsiteX96" fmla="*/ 1335314 w 5778549"/>
              <a:gd name="connsiteY96" fmla="*/ 1012897 h 4474554"/>
              <a:gd name="connsiteX97" fmla="*/ 1431472 w 5778549"/>
              <a:gd name="connsiteY97" fmla="*/ 972982 h 4474554"/>
              <a:gd name="connsiteX98" fmla="*/ 1600200 w 5778549"/>
              <a:gd name="connsiteY98" fmla="*/ 934882 h 4474554"/>
              <a:gd name="connsiteX99" fmla="*/ 1839685 w 5778549"/>
              <a:gd name="connsiteY99" fmla="*/ 963911 h 4474554"/>
              <a:gd name="connsiteX100" fmla="*/ 1781629 w 5778549"/>
              <a:gd name="connsiteY100" fmla="*/ 891339 h 4474554"/>
              <a:gd name="connsiteX101" fmla="*/ 1968500 w 5778549"/>
              <a:gd name="connsiteY101" fmla="*/ 969354 h 4474554"/>
              <a:gd name="connsiteX102" fmla="*/ 2019300 w 5778549"/>
              <a:gd name="connsiteY102" fmla="*/ 943954 h 4474554"/>
              <a:gd name="connsiteX103" fmla="*/ 2019300 w 5778549"/>
              <a:gd name="connsiteY103" fmla="*/ 931254 h 4474554"/>
              <a:gd name="connsiteX104" fmla="*/ 2120900 w 5778549"/>
              <a:gd name="connsiteY104" fmla="*/ 880454 h 4474554"/>
              <a:gd name="connsiteX105" fmla="*/ 2133600 w 5778549"/>
              <a:gd name="connsiteY105" fmla="*/ 842354 h 4474554"/>
              <a:gd name="connsiteX106" fmla="*/ 2159000 w 5778549"/>
              <a:gd name="connsiteY106" fmla="*/ 804254 h 4474554"/>
              <a:gd name="connsiteX107" fmla="*/ 2171700 w 5778549"/>
              <a:gd name="connsiteY107" fmla="*/ 766154 h 4474554"/>
              <a:gd name="connsiteX108" fmla="*/ 2222500 w 5778549"/>
              <a:gd name="connsiteY108" fmla="*/ 689954 h 4474554"/>
              <a:gd name="connsiteX109" fmla="*/ 2247900 w 5778549"/>
              <a:gd name="connsiteY109" fmla="*/ 575654 h 4474554"/>
              <a:gd name="connsiteX110" fmla="*/ 2247900 w 5778549"/>
              <a:gd name="connsiteY110" fmla="*/ 575654 h 4474554"/>
              <a:gd name="connsiteX111" fmla="*/ 2349500 w 5778549"/>
              <a:gd name="connsiteY111" fmla="*/ 537554 h 4474554"/>
              <a:gd name="connsiteX112" fmla="*/ 2358571 w 5778549"/>
              <a:gd name="connsiteY112" fmla="*/ 441397 h 4474554"/>
              <a:gd name="connsiteX113" fmla="*/ 2449286 w 5778549"/>
              <a:gd name="connsiteY113" fmla="*/ 390597 h 4474554"/>
              <a:gd name="connsiteX114" fmla="*/ 2525485 w 5778549"/>
              <a:gd name="connsiteY114" fmla="*/ 379711 h 4474554"/>
              <a:gd name="connsiteX115" fmla="*/ 2616200 w 5778549"/>
              <a:gd name="connsiteY115" fmla="*/ 327097 h 4474554"/>
              <a:gd name="connsiteX116" fmla="*/ 2717800 w 5778549"/>
              <a:gd name="connsiteY116" fmla="*/ 287183 h 4474554"/>
              <a:gd name="connsiteX117" fmla="*/ 2755900 w 5778549"/>
              <a:gd name="connsiteY117" fmla="*/ 288997 h 4474554"/>
              <a:gd name="connsiteX118" fmla="*/ 2832100 w 5778549"/>
              <a:gd name="connsiteY118" fmla="*/ 247268 h 4474554"/>
              <a:gd name="connsiteX119" fmla="*/ 2817585 w 5778549"/>
              <a:gd name="connsiteY119" fmla="*/ 276297 h 4474554"/>
              <a:gd name="connsiteX120" fmla="*/ 2933700 w 5778549"/>
              <a:gd name="connsiteY120" fmla="*/ 212796 h 4474554"/>
              <a:gd name="connsiteX121" fmla="*/ 2971800 w 5778549"/>
              <a:gd name="connsiteY121" fmla="*/ 200097 h 4474554"/>
              <a:gd name="connsiteX122" fmla="*/ 3086100 w 5778549"/>
              <a:gd name="connsiteY122" fmla="*/ 207354 h 4474554"/>
              <a:gd name="connsiteX123" fmla="*/ 3124200 w 5778549"/>
              <a:gd name="connsiteY123" fmla="*/ 194654 h 4474554"/>
              <a:gd name="connsiteX124" fmla="*/ 3467100 w 5778549"/>
              <a:gd name="connsiteY124" fmla="*/ 169254 h 4474554"/>
              <a:gd name="connsiteX125" fmla="*/ 3759200 w 5778549"/>
              <a:gd name="connsiteY125" fmla="*/ 156554 h 4474554"/>
              <a:gd name="connsiteX126" fmla="*/ 3759200 w 5778549"/>
              <a:gd name="connsiteY126" fmla="*/ 156554 h 4474554"/>
              <a:gd name="connsiteX127" fmla="*/ 3886200 w 5778549"/>
              <a:gd name="connsiteY127" fmla="*/ 140225 h 4474554"/>
              <a:gd name="connsiteX128" fmla="*/ 4241800 w 5778549"/>
              <a:gd name="connsiteY128" fmla="*/ 131154 h 4474554"/>
              <a:gd name="connsiteX129" fmla="*/ 4303486 w 5778549"/>
              <a:gd name="connsiteY129" fmla="*/ 31367 h 4474554"/>
              <a:gd name="connsiteX130" fmla="*/ 4445000 w 5778549"/>
              <a:gd name="connsiteY130" fmla="*/ 105754 h 4474554"/>
              <a:gd name="connsiteX131" fmla="*/ 4459514 w 5778549"/>
              <a:gd name="connsiteY131" fmla="*/ 4153 h 4474554"/>
              <a:gd name="connsiteX132" fmla="*/ 4724400 w 5778549"/>
              <a:gd name="connsiteY132" fmla="*/ 18667 h 4474554"/>
              <a:gd name="connsiteX133" fmla="*/ 4864100 w 5778549"/>
              <a:gd name="connsiteY133" fmla="*/ 9596 h 4474554"/>
              <a:gd name="connsiteX134" fmla="*/ 5118100 w 5778549"/>
              <a:gd name="connsiteY134" fmla="*/ 67654 h 4474554"/>
              <a:gd name="connsiteX135" fmla="*/ 5130800 w 5778549"/>
              <a:gd name="connsiteY135" fmla="*/ 54954 h 4474554"/>
              <a:gd name="connsiteX136" fmla="*/ 5245100 w 5778549"/>
              <a:gd name="connsiteY136" fmla="*/ 67654 h 4474554"/>
              <a:gd name="connsiteX137" fmla="*/ 5283200 w 5778549"/>
              <a:gd name="connsiteY137" fmla="*/ 80354 h 4474554"/>
              <a:gd name="connsiteX138" fmla="*/ 5372100 w 5778549"/>
              <a:gd name="connsiteY138" fmla="*/ 93054 h 4474554"/>
              <a:gd name="connsiteX139" fmla="*/ 5422900 w 5778549"/>
              <a:gd name="connsiteY139" fmla="*/ 105754 h 4474554"/>
              <a:gd name="connsiteX140" fmla="*/ 5486400 w 5778549"/>
              <a:gd name="connsiteY140" fmla="*/ 118454 h 4474554"/>
              <a:gd name="connsiteX141" fmla="*/ 5524500 w 5778549"/>
              <a:gd name="connsiteY141" fmla="*/ 131154 h 4474554"/>
              <a:gd name="connsiteX142" fmla="*/ 5524500 w 5778549"/>
              <a:gd name="connsiteY142" fmla="*/ 131154 h 4474554"/>
              <a:gd name="connsiteX143" fmla="*/ 5676900 w 5778549"/>
              <a:gd name="connsiteY143" fmla="*/ 181954 h 4474554"/>
              <a:gd name="connsiteX144" fmla="*/ 5715000 w 5778549"/>
              <a:gd name="connsiteY144" fmla="*/ 194654 h 4474554"/>
              <a:gd name="connsiteX145" fmla="*/ 5753100 w 5778549"/>
              <a:gd name="connsiteY145" fmla="*/ 220054 h 4474554"/>
              <a:gd name="connsiteX146" fmla="*/ 5778500 w 5778549"/>
              <a:gd name="connsiteY146" fmla="*/ 270854 h 4474554"/>
              <a:gd name="connsiteX147" fmla="*/ 5778500 w 5778549"/>
              <a:gd name="connsiteY147" fmla="*/ 245454 h 4474554"/>
              <a:gd name="connsiteX148" fmla="*/ 5676900 w 5778549"/>
              <a:gd name="connsiteY148" fmla="*/ 283554 h 4474554"/>
              <a:gd name="connsiteX149" fmla="*/ 5486400 w 5778549"/>
              <a:gd name="connsiteY149" fmla="*/ 308954 h 4474554"/>
              <a:gd name="connsiteX150" fmla="*/ 5461000 w 5778549"/>
              <a:gd name="connsiteY150" fmla="*/ 347054 h 4474554"/>
              <a:gd name="connsiteX151" fmla="*/ 5422900 w 5778549"/>
              <a:gd name="connsiteY151" fmla="*/ 372454 h 4474554"/>
              <a:gd name="connsiteX152" fmla="*/ 5372100 w 5778549"/>
              <a:gd name="connsiteY152" fmla="*/ 435954 h 4474554"/>
              <a:gd name="connsiteX153" fmla="*/ 5359400 w 5778549"/>
              <a:gd name="connsiteY153" fmla="*/ 461354 h 4474554"/>
              <a:gd name="connsiteX154" fmla="*/ 5359400 w 5778549"/>
              <a:gd name="connsiteY154" fmla="*/ 461354 h 4474554"/>
              <a:gd name="connsiteX155" fmla="*/ 5346700 w 5778549"/>
              <a:gd name="connsiteY155" fmla="*/ 575654 h 4474554"/>
              <a:gd name="connsiteX156" fmla="*/ 5321300 w 5778549"/>
              <a:gd name="connsiteY156" fmla="*/ 651854 h 4474554"/>
              <a:gd name="connsiteX157" fmla="*/ 5308600 w 5778549"/>
              <a:gd name="connsiteY157" fmla="*/ 689954 h 4474554"/>
              <a:gd name="connsiteX158" fmla="*/ 5283200 w 5778549"/>
              <a:gd name="connsiteY158" fmla="*/ 766154 h 4474554"/>
              <a:gd name="connsiteX159" fmla="*/ 5270500 w 5778549"/>
              <a:gd name="connsiteY159" fmla="*/ 791554 h 4474554"/>
              <a:gd name="connsiteX160" fmla="*/ 5257800 w 5778549"/>
              <a:gd name="connsiteY160" fmla="*/ 791554 h 4474554"/>
              <a:gd name="connsiteX161" fmla="*/ 5245100 w 5778549"/>
              <a:gd name="connsiteY161" fmla="*/ 931254 h 4474554"/>
              <a:gd name="connsiteX162" fmla="*/ 5130800 w 5778549"/>
              <a:gd name="connsiteY162" fmla="*/ 994754 h 4474554"/>
              <a:gd name="connsiteX163" fmla="*/ 5092700 w 5778549"/>
              <a:gd name="connsiteY163" fmla="*/ 1020154 h 4474554"/>
              <a:gd name="connsiteX164" fmla="*/ 5029200 w 5778549"/>
              <a:gd name="connsiteY164" fmla="*/ 1070954 h 4474554"/>
              <a:gd name="connsiteX165" fmla="*/ 4991100 w 5778549"/>
              <a:gd name="connsiteY165" fmla="*/ 1109054 h 4474554"/>
              <a:gd name="connsiteX166" fmla="*/ 4914900 w 5778549"/>
              <a:gd name="connsiteY166" fmla="*/ 1159854 h 4474554"/>
              <a:gd name="connsiteX167" fmla="*/ 4864100 w 5778549"/>
              <a:gd name="connsiteY167" fmla="*/ 1223354 h 4474554"/>
              <a:gd name="connsiteX168" fmla="*/ 4838700 w 5778549"/>
              <a:gd name="connsiteY168" fmla="*/ 1261454 h 4474554"/>
              <a:gd name="connsiteX169" fmla="*/ 4800600 w 5778549"/>
              <a:gd name="connsiteY169" fmla="*/ 1286854 h 4474554"/>
              <a:gd name="connsiteX170" fmla="*/ 4800600 w 5778549"/>
              <a:gd name="connsiteY170" fmla="*/ 1261454 h 4474554"/>
              <a:gd name="connsiteX171" fmla="*/ 4711700 w 5778549"/>
              <a:gd name="connsiteY171" fmla="*/ 1388454 h 4474554"/>
              <a:gd name="connsiteX172" fmla="*/ 4686300 w 5778549"/>
              <a:gd name="connsiteY172" fmla="*/ 1426554 h 4474554"/>
              <a:gd name="connsiteX173" fmla="*/ 4648200 w 5778549"/>
              <a:gd name="connsiteY173" fmla="*/ 1451954 h 4474554"/>
              <a:gd name="connsiteX174" fmla="*/ 4610100 w 5778549"/>
              <a:gd name="connsiteY174" fmla="*/ 1578954 h 4474554"/>
              <a:gd name="connsiteX175" fmla="*/ 4597400 w 5778549"/>
              <a:gd name="connsiteY175" fmla="*/ 1617054 h 4474554"/>
              <a:gd name="connsiteX176" fmla="*/ 4584700 w 5778549"/>
              <a:gd name="connsiteY176" fmla="*/ 1680554 h 4474554"/>
              <a:gd name="connsiteX177" fmla="*/ 4559300 w 5778549"/>
              <a:gd name="connsiteY177" fmla="*/ 1756754 h 4474554"/>
              <a:gd name="connsiteX178" fmla="*/ 4546600 w 5778549"/>
              <a:gd name="connsiteY178" fmla="*/ 1807554 h 4474554"/>
              <a:gd name="connsiteX179" fmla="*/ 4546600 w 5778549"/>
              <a:gd name="connsiteY179" fmla="*/ 1807554 h 4474554"/>
              <a:gd name="connsiteX180" fmla="*/ 4559300 w 5778549"/>
              <a:gd name="connsiteY180" fmla="*/ 2036154 h 4474554"/>
              <a:gd name="connsiteX181" fmla="*/ 4572000 w 5778549"/>
              <a:gd name="connsiteY181" fmla="*/ 2074254 h 4474554"/>
              <a:gd name="connsiteX182" fmla="*/ 4610100 w 5778549"/>
              <a:gd name="connsiteY182" fmla="*/ 2099654 h 4474554"/>
              <a:gd name="connsiteX183" fmla="*/ 4622800 w 5778549"/>
              <a:gd name="connsiteY183" fmla="*/ 2137754 h 4474554"/>
              <a:gd name="connsiteX184" fmla="*/ 4699000 w 5778549"/>
              <a:gd name="connsiteY184" fmla="*/ 2201254 h 4474554"/>
              <a:gd name="connsiteX185" fmla="*/ 4711700 w 5778549"/>
              <a:gd name="connsiteY185" fmla="*/ 2239354 h 4474554"/>
              <a:gd name="connsiteX186" fmla="*/ 4749800 w 5778549"/>
              <a:gd name="connsiteY186" fmla="*/ 2252054 h 4474554"/>
              <a:gd name="connsiteX187" fmla="*/ 4762500 w 5778549"/>
              <a:gd name="connsiteY187" fmla="*/ 2290154 h 4474554"/>
              <a:gd name="connsiteX188" fmla="*/ 4762500 w 5778549"/>
              <a:gd name="connsiteY188" fmla="*/ 2302854 h 4474554"/>
              <a:gd name="connsiteX189" fmla="*/ 4660900 w 5778549"/>
              <a:gd name="connsiteY189" fmla="*/ 2353654 h 4474554"/>
              <a:gd name="connsiteX190" fmla="*/ 4584700 w 5778549"/>
              <a:gd name="connsiteY190" fmla="*/ 2379054 h 4474554"/>
              <a:gd name="connsiteX191" fmla="*/ 4546600 w 5778549"/>
              <a:gd name="connsiteY191" fmla="*/ 2391754 h 4474554"/>
              <a:gd name="connsiteX192" fmla="*/ 4483100 w 5778549"/>
              <a:gd name="connsiteY192" fmla="*/ 2429854 h 4474554"/>
              <a:gd name="connsiteX193" fmla="*/ 4470400 w 5778549"/>
              <a:gd name="connsiteY193" fmla="*/ 2429854 h 4474554"/>
              <a:gd name="connsiteX194" fmla="*/ 4343400 w 5778549"/>
              <a:gd name="connsiteY194" fmla="*/ 2531454 h 4474554"/>
              <a:gd name="connsiteX195" fmla="*/ 4267200 w 5778549"/>
              <a:gd name="connsiteY195" fmla="*/ 2569554 h 4474554"/>
              <a:gd name="connsiteX196" fmla="*/ 4191000 w 5778549"/>
              <a:gd name="connsiteY196" fmla="*/ 2658454 h 4474554"/>
              <a:gd name="connsiteX197" fmla="*/ 4191000 w 5778549"/>
              <a:gd name="connsiteY197" fmla="*/ 2671154 h 4474554"/>
              <a:gd name="connsiteX198" fmla="*/ 4102100 w 5778549"/>
              <a:gd name="connsiteY198" fmla="*/ 2810854 h 4474554"/>
              <a:gd name="connsiteX199" fmla="*/ 4064000 w 5778549"/>
              <a:gd name="connsiteY199" fmla="*/ 2823554 h 4474554"/>
              <a:gd name="connsiteX200" fmla="*/ 4038600 w 5778549"/>
              <a:gd name="connsiteY200" fmla="*/ 2861654 h 4474554"/>
              <a:gd name="connsiteX201" fmla="*/ 4000500 w 5778549"/>
              <a:gd name="connsiteY201" fmla="*/ 2887054 h 4474554"/>
              <a:gd name="connsiteX202" fmla="*/ 3987800 w 5778549"/>
              <a:gd name="connsiteY202" fmla="*/ 2925154 h 4474554"/>
              <a:gd name="connsiteX203" fmla="*/ 3962400 w 5778549"/>
              <a:gd name="connsiteY203" fmla="*/ 2963254 h 4474554"/>
              <a:gd name="connsiteX204" fmla="*/ 3924300 w 5778549"/>
              <a:gd name="connsiteY204" fmla="*/ 2988654 h 4474554"/>
              <a:gd name="connsiteX205" fmla="*/ 3924300 w 5778549"/>
              <a:gd name="connsiteY205" fmla="*/ 3001354 h 4474554"/>
              <a:gd name="connsiteX206" fmla="*/ 3911600 w 5778549"/>
              <a:gd name="connsiteY206" fmla="*/ 3166454 h 4474554"/>
              <a:gd name="connsiteX207" fmla="*/ 3898900 w 5778549"/>
              <a:gd name="connsiteY207" fmla="*/ 3204554 h 4474554"/>
              <a:gd name="connsiteX208" fmla="*/ 3873500 w 5778549"/>
              <a:gd name="connsiteY208" fmla="*/ 3293454 h 4474554"/>
              <a:gd name="connsiteX209" fmla="*/ 3860800 w 5778549"/>
              <a:gd name="connsiteY209" fmla="*/ 3382354 h 4474554"/>
              <a:gd name="connsiteX210" fmla="*/ 3860800 w 5778549"/>
              <a:gd name="connsiteY210" fmla="*/ 3407754 h 4474554"/>
              <a:gd name="connsiteX211" fmla="*/ 3860800 w 5778549"/>
              <a:gd name="connsiteY211" fmla="*/ 3598254 h 4474554"/>
              <a:gd name="connsiteX212" fmla="*/ 3848100 w 5778549"/>
              <a:gd name="connsiteY212" fmla="*/ 3585554 h 4474554"/>
              <a:gd name="connsiteX213" fmla="*/ 3873500 w 5778549"/>
              <a:gd name="connsiteY213" fmla="*/ 3826854 h 4474554"/>
              <a:gd name="connsiteX214" fmla="*/ 3886200 w 5778549"/>
              <a:gd name="connsiteY214" fmla="*/ 3839554 h 4474554"/>
              <a:gd name="connsiteX215" fmla="*/ 3886200 w 5778549"/>
              <a:gd name="connsiteY215" fmla="*/ 3839554 h 4474554"/>
              <a:gd name="connsiteX216" fmla="*/ 3924300 w 5778549"/>
              <a:gd name="connsiteY216" fmla="*/ 3941154 h 4474554"/>
              <a:gd name="connsiteX217" fmla="*/ 3937000 w 5778549"/>
              <a:gd name="connsiteY217" fmla="*/ 3979254 h 4474554"/>
              <a:gd name="connsiteX218" fmla="*/ 3924300 w 5778549"/>
              <a:gd name="connsiteY218" fmla="*/ 4055454 h 4474554"/>
              <a:gd name="connsiteX219" fmla="*/ 3848100 w 5778549"/>
              <a:gd name="connsiteY219" fmla="*/ 4080854 h 4474554"/>
              <a:gd name="connsiteX220" fmla="*/ 3797300 w 5778549"/>
              <a:gd name="connsiteY220" fmla="*/ 4093554 h 4474554"/>
              <a:gd name="connsiteX221" fmla="*/ 3797300 w 5778549"/>
              <a:gd name="connsiteY221" fmla="*/ 4068154 h 4474554"/>
              <a:gd name="connsiteX222" fmla="*/ 3797300 w 5778549"/>
              <a:gd name="connsiteY222" fmla="*/ 4068154 h 4474554"/>
              <a:gd name="connsiteX223" fmla="*/ 3797300 w 5778549"/>
              <a:gd name="connsiteY223" fmla="*/ 4068154 h 4474554"/>
              <a:gd name="connsiteX0" fmla="*/ 3873500 w 5778549"/>
              <a:gd name="connsiteY0" fmla="*/ 4004654 h 4474554"/>
              <a:gd name="connsiteX1" fmla="*/ 3873500 w 5778549"/>
              <a:gd name="connsiteY1" fmla="*/ 4004654 h 4474554"/>
              <a:gd name="connsiteX2" fmla="*/ 3810000 w 5778549"/>
              <a:gd name="connsiteY2" fmla="*/ 4093554 h 4474554"/>
              <a:gd name="connsiteX3" fmla="*/ 3771900 w 5778549"/>
              <a:gd name="connsiteY3" fmla="*/ 4106254 h 4474554"/>
              <a:gd name="connsiteX4" fmla="*/ 3657600 w 5778549"/>
              <a:gd name="connsiteY4" fmla="*/ 4157054 h 4474554"/>
              <a:gd name="connsiteX5" fmla="*/ 3543300 w 5778549"/>
              <a:gd name="connsiteY5" fmla="*/ 4195154 h 4474554"/>
              <a:gd name="connsiteX6" fmla="*/ 3454400 w 5778549"/>
              <a:gd name="connsiteY6" fmla="*/ 4220554 h 4474554"/>
              <a:gd name="connsiteX7" fmla="*/ 3276600 w 5778549"/>
              <a:gd name="connsiteY7" fmla="*/ 4220554 h 4474554"/>
              <a:gd name="connsiteX8" fmla="*/ 3276600 w 5778549"/>
              <a:gd name="connsiteY8" fmla="*/ 4220554 h 4474554"/>
              <a:gd name="connsiteX9" fmla="*/ 3175000 w 5778549"/>
              <a:gd name="connsiteY9" fmla="*/ 4271354 h 4474554"/>
              <a:gd name="connsiteX10" fmla="*/ 3124200 w 5778549"/>
              <a:gd name="connsiteY10" fmla="*/ 4284054 h 4474554"/>
              <a:gd name="connsiteX11" fmla="*/ 3048000 w 5778549"/>
              <a:gd name="connsiteY11" fmla="*/ 4309454 h 4474554"/>
              <a:gd name="connsiteX12" fmla="*/ 3009900 w 5778549"/>
              <a:gd name="connsiteY12" fmla="*/ 4322154 h 4474554"/>
              <a:gd name="connsiteX13" fmla="*/ 2921000 w 5778549"/>
              <a:gd name="connsiteY13" fmla="*/ 4347554 h 4474554"/>
              <a:gd name="connsiteX14" fmla="*/ 2882900 w 5778549"/>
              <a:gd name="connsiteY14" fmla="*/ 4372954 h 4474554"/>
              <a:gd name="connsiteX15" fmla="*/ 2794000 w 5778549"/>
              <a:gd name="connsiteY15" fmla="*/ 4398354 h 4474554"/>
              <a:gd name="connsiteX16" fmla="*/ 2755900 w 5778549"/>
              <a:gd name="connsiteY16" fmla="*/ 4423754 h 4474554"/>
              <a:gd name="connsiteX17" fmla="*/ 2679700 w 5778549"/>
              <a:gd name="connsiteY17" fmla="*/ 4449154 h 4474554"/>
              <a:gd name="connsiteX18" fmla="*/ 2590800 w 5778549"/>
              <a:gd name="connsiteY18" fmla="*/ 4474554 h 4474554"/>
              <a:gd name="connsiteX19" fmla="*/ 2222500 w 5778549"/>
              <a:gd name="connsiteY19" fmla="*/ 4461854 h 4474554"/>
              <a:gd name="connsiteX20" fmla="*/ 2184400 w 5778549"/>
              <a:gd name="connsiteY20" fmla="*/ 4449154 h 4474554"/>
              <a:gd name="connsiteX21" fmla="*/ 2082800 w 5778549"/>
              <a:gd name="connsiteY21" fmla="*/ 4385654 h 4474554"/>
              <a:gd name="connsiteX22" fmla="*/ 2082800 w 5778549"/>
              <a:gd name="connsiteY22" fmla="*/ 4385654 h 4474554"/>
              <a:gd name="connsiteX23" fmla="*/ 1968500 w 5778549"/>
              <a:gd name="connsiteY23" fmla="*/ 4398354 h 4474554"/>
              <a:gd name="connsiteX24" fmla="*/ 1892300 w 5778549"/>
              <a:gd name="connsiteY24" fmla="*/ 4423754 h 4474554"/>
              <a:gd name="connsiteX25" fmla="*/ 1600200 w 5778549"/>
              <a:gd name="connsiteY25" fmla="*/ 4411054 h 4474554"/>
              <a:gd name="connsiteX26" fmla="*/ 1562100 w 5778549"/>
              <a:gd name="connsiteY26" fmla="*/ 4398354 h 4474554"/>
              <a:gd name="connsiteX27" fmla="*/ 1498600 w 5778549"/>
              <a:gd name="connsiteY27" fmla="*/ 4385654 h 4474554"/>
              <a:gd name="connsiteX28" fmla="*/ 1460500 w 5778549"/>
              <a:gd name="connsiteY28" fmla="*/ 4372954 h 4474554"/>
              <a:gd name="connsiteX29" fmla="*/ 1384300 w 5778549"/>
              <a:gd name="connsiteY29" fmla="*/ 4322154 h 4474554"/>
              <a:gd name="connsiteX30" fmla="*/ 1308100 w 5778549"/>
              <a:gd name="connsiteY30" fmla="*/ 4296754 h 4474554"/>
              <a:gd name="connsiteX31" fmla="*/ 1308100 w 5778549"/>
              <a:gd name="connsiteY31" fmla="*/ 4284054 h 4474554"/>
              <a:gd name="connsiteX32" fmla="*/ 1130300 w 5778549"/>
              <a:gd name="connsiteY32" fmla="*/ 4245954 h 4474554"/>
              <a:gd name="connsiteX33" fmla="*/ 1092200 w 5778549"/>
              <a:gd name="connsiteY33" fmla="*/ 4233254 h 4474554"/>
              <a:gd name="connsiteX34" fmla="*/ 1054100 w 5778549"/>
              <a:gd name="connsiteY34" fmla="*/ 4207854 h 4474554"/>
              <a:gd name="connsiteX35" fmla="*/ 977900 w 5778549"/>
              <a:gd name="connsiteY35" fmla="*/ 4182454 h 4474554"/>
              <a:gd name="connsiteX36" fmla="*/ 889000 w 5778549"/>
              <a:gd name="connsiteY36" fmla="*/ 4157054 h 4474554"/>
              <a:gd name="connsiteX37" fmla="*/ 850900 w 5778549"/>
              <a:gd name="connsiteY37" fmla="*/ 4131654 h 4474554"/>
              <a:gd name="connsiteX38" fmla="*/ 812800 w 5778549"/>
              <a:gd name="connsiteY38" fmla="*/ 4093554 h 4474554"/>
              <a:gd name="connsiteX39" fmla="*/ 774700 w 5778549"/>
              <a:gd name="connsiteY39" fmla="*/ 4080854 h 4474554"/>
              <a:gd name="connsiteX40" fmla="*/ 698500 w 5778549"/>
              <a:gd name="connsiteY40" fmla="*/ 4030054 h 4474554"/>
              <a:gd name="connsiteX41" fmla="*/ 609600 w 5778549"/>
              <a:gd name="connsiteY41" fmla="*/ 3928454 h 4474554"/>
              <a:gd name="connsiteX42" fmla="*/ 584200 w 5778549"/>
              <a:gd name="connsiteY42" fmla="*/ 3890354 h 4474554"/>
              <a:gd name="connsiteX43" fmla="*/ 558800 w 5778549"/>
              <a:gd name="connsiteY43" fmla="*/ 3725254 h 4474554"/>
              <a:gd name="connsiteX44" fmla="*/ 558800 w 5778549"/>
              <a:gd name="connsiteY44" fmla="*/ 3750654 h 4474554"/>
              <a:gd name="connsiteX45" fmla="*/ 444500 w 5778549"/>
              <a:gd name="connsiteY45" fmla="*/ 3763354 h 4474554"/>
              <a:gd name="connsiteX46" fmla="*/ 393700 w 5778549"/>
              <a:gd name="connsiteY46" fmla="*/ 3750654 h 4474554"/>
              <a:gd name="connsiteX47" fmla="*/ 279400 w 5778549"/>
              <a:gd name="connsiteY47" fmla="*/ 3699854 h 4474554"/>
              <a:gd name="connsiteX48" fmla="*/ 257629 w 5778549"/>
              <a:gd name="connsiteY48" fmla="*/ 3592811 h 4474554"/>
              <a:gd name="connsiteX49" fmla="*/ 244928 w 5778549"/>
              <a:gd name="connsiteY49" fmla="*/ 3554711 h 4474554"/>
              <a:gd name="connsiteX50" fmla="*/ 123372 w 5778549"/>
              <a:gd name="connsiteY50" fmla="*/ 3536569 h 4474554"/>
              <a:gd name="connsiteX51" fmla="*/ 114300 w 5778549"/>
              <a:gd name="connsiteY51" fmla="*/ 3445854 h 4474554"/>
              <a:gd name="connsiteX52" fmla="*/ 101600 w 5778549"/>
              <a:gd name="connsiteY52" fmla="*/ 3407754 h 4474554"/>
              <a:gd name="connsiteX53" fmla="*/ 76200 w 5778549"/>
              <a:gd name="connsiteY53" fmla="*/ 3369654 h 4474554"/>
              <a:gd name="connsiteX54" fmla="*/ 38100 w 5778549"/>
              <a:gd name="connsiteY54" fmla="*/ 3306154 h 4474554"/>
              <a:gd name="connsiteX55" fmla="*/ 38100 w 5778549"/>
              <a:gd name="connsiteY55" fmla="*/ 3318854 h 4474554"/>
              <a:gd name="connsiteX56" fmla="*/ 12700 w 5778549"/>
              <a:gd name="connsiteY56" fmla="*/ 3204554 h 4474554"/>
              <a:gd name="connsiteX57" fmla="*/ 0 w 5778549"/>
              <a:gd name="connsiteY57" fmla="*/ 3166454 h 4474554"/>
              <a:gd name="connsiteX58" fmla="*/ 12700 w 5778549"/>
              <a:gd name="connsiteY58" fmla="*/ 2899754 h 4474554"/>
              <a:gd name="connsiteX59" fmla="*/ 25400 w 5778549"/>
              <a:gd name="connsiteY59" fmla="*/ 2861654 h 4474554"/>
              <a:gd name="connsiteX60" fmla="*/ 50800 w 5778549"/>
              <a:gd name="connsiteY60" fmla="*/ 2823554 h 4474554"/>
              <a:gd name="connsiteX61" fmla="*/ 25400 w 5778549"/>
              <a:gd name="connsiteY61" fmla="*/ 2633054 h 4474554"/>
              <a:gd name="connsiteX62" fmla="*/ 12700 w 5778549"/>
              <a:gd name="connsiteY62" fmla="*/ 2620354 h 4474554"/>
              <a:gd name="connsiteX63" fmla="*/ 12700 w 5778549"/>
              <a:gd name="connsiteY63" fmla="*/ 2620354 h 4474554"/>
              <a:gd name="connsiteX64" fmla="*/ 63500 w 5778549"/>
              <a:gd name="connsiteY64" fmla="*/ 2429854 h 4474554"/>
              <a:gd name="connsiteX65" fmla="*/ 76200 w 5778549"/>
              <a:gd name="connsiteY65" fmla="*/ 2391754 h 4474554"/>
              <a:gd name="connsiteX66" fmla="*/ 101600 w 5778549"/>
              <a:gd name="connsiteY66" fmla="*/ 2353654 h 4474554"/>
              <a:gd name="connsiteX67" fmla="*/ 139700 w 5778549"/>
              <a:gd name="connsiteY67" fmla="*/ 2328254 h 4474554"/>
              <a:gd name="connsiteX68" fmla="*/ 139700 w 5778549"/>
              <a:gd name="connsiteY68" fmla="*/ 2328254 h 4474554"/>
              <a:gd name="connsiteX69" fmla="*/ 190500 w 5778549"/>
              <a:gd name="connsiteY69" fmla="*/ 2226654 h 4474554"/>
              <a:gd name="connsiteX70" fmla="*/ 241300 w 5778549"/>
              <a:gd name="connsiteY70" fmla="*/ 2150454 h 4474554"/>
              <a:gd name="connsiteX71" fmla="*/ 254000 w 5778549"/>
              <a:gd name="connsiteY71" fmla="*/ 2112354 h 4474554"/>
              <a:gd name="connsiteX72" fmla="*/ 279400 w 5778549"/>
              <a:gd name="connsiteY72" fmla="*/ 2074254 h 4474554"/>
              <a:gd name="connsiteX73" fmla="*/ 304800 w 5778549"/>
              <a:gd name="connsiteY73" fmla="*/ 1998054 h 4474554"/>
              <a:gd name="connsiteX74" fmla="*/ 330200 w 5778549"/>
              <a:gd name="connsiteY74" fmla="*/ 1959954 h 4474554"/>
              <a:gd name="connsiteX75" fmla="*/ 368300 w 5778549"/>
              <a:gd name="connsiteY75" fmla="*/ 1883754 h 4474554"/>
              <a:gd name="connsiteX76" fmla="*/ 406400 w 5778549"/>
              <a:gd name="connsiteY76" fmla="*/ 1858354 h 4474554"/>
              <a:gd name="connsiteX77" fmla="*/ 419100 w 5778549"/>
              <a:gd name="connsiteY77" fmla="*/ 1820254 h 4474554"/>
              <a:gd name="connsiteX78" fmla="*/ 457200 w 5778549"/>
              <a:gd name="connsiteY78" fmla="*/ 1794854 h 4474554"/>
              <a:gd name="connsiteX79" fmla="*/ 457200 w 5778549"/>
              <a:gd name="connsiteY79" fmla="*/ 1782154 h 4474554"/>
              <a:gd name="connsiteX80" fmla="*/ 508000 w 5778549"/>
              <a:gd name="connsiteY80" fmla="*/ 1680554 h 4474554"/>
              <a:gd name="connsiteX81" fmla="*/ 546100 w 5778549"/>
              <a:gd name="connsiteY81" fmla="*/ 1655154 h 4474554"/>
              <a:gd name="connsiteX82" fmla="*/ 596900 w 5778549"/>
              <a:gd name="connsiteY82" fmla="*/ 1578954 h 4474554"/>
              <a:gd name="connsiteX83" fmla="*/ 622300 w 5778549"/>
              <a:gd name="connsiteY83" fmla="*/ 1540854 h 4474554"/>
              <a:gd name="connsiteX84" fmla="*/ 667658 w 5778549"/>
              <a:gd name="connsiteY84" fmla="*/ 1461026 h 4474554"/>
              <a:gd name="connsiteX85" fmla="*/ 801914 w 5778549"/>
              <a:gd name="connsiteY85" fmla="*/ 1337654 h 4474554"/>
              <a:gd name="connsiteX86" fmla="*/ 738415 w 5778549"/>
              <a:gd name="connsiteY86" fmla="*/ 1370311 h 4474554"/>
              <a:gd name="connsiteX87" fmla="*/ 914400 w 5778549"/>
              <a:gd name="connsiteY87" fmla="*/ 1295925 h 4474554"/>
              <a:gd name="connsiteX88" fmla="*/ 1003300 w 5778549"/>
              <a:gd name="connsiteY88" fmla="*/ 1286854 h 4474554"/>
              <a:gd name="connsiteX89" fmla="*/ 1052285 w 5778549"/>
              <a:gd name="connsiteY89" fmla="*/ 1174369 h 4474554"/>
              <a:gd name="connsiteX90" fmla="*/ 1153885 w 5778549"/>
              <a:gd name="connsiteY90" fmla="*/ 1185254 h 4474554"/>
              <a:gd name="connsiteX91" fmla="*/ 1181100 w 5778549"/>
              <a:gd name="connsiteY91" fmla="*/ 1185254 h 4474554"/>
              <a:gd name="connsiteX92" fmla="*/ 1130300 w 5778549"/>
              <a:gd name="connsiteY92" fmla="*/ 1110868 h 4474554"/>
              <a:gd name="connsiteX93" fmla="*/ 1215571 w 5778549"/>
              <a:gd name="connsiteY93" fmla="*/ 1081840 h 4474554"/>
              <a:gd name="connsiteX94" fmla="*/ 1210129 w 5778549"/>
              <a:gd name="connsiteY94" fmla="*/ 1070954 h 4474554"/>
              <a:gd name="connsiteX95" fmla="*/ 1277258 w 5778549"/>
              <a:gd name="connsiteY95" fmla="*/ 1090911 h 4474554"/>
              <a:gd name="connsiteX96" fmla="*/ 1335314 w 5778549"/>
              <a:gd name="connsiteY96" fmla="*/ 1012897 h 4474554"/>
              <a:gd name="connsiteX97" fmla="*/ 1431472 w 5778549"/>
              <a:gd name="connsiteY97" fmla="*/ 972982 h 4474554"/>
              <a:gd name="connsiteX98" fmla="*/ 1600200 w 5778549"/>
              <a:gd name="connsiteY98" fmla="*/ 934882 h 4474554"/>
              <a:gd name="connsiteX99" fmla="*/ 1839685 w 5778549"/>
              <a:gd name="connsiteY99" fmla="*/ 963911 h 4474554"/>
              <a:gd name="connsiteX100" fmla="*/ 1781629 w 5778549"/>
              <a:gd name="connsiteY100" fmla="*/ 891339 h 4474554"/>
              <a:gd name="connsiteX101" fmla="*/ 1968500 w 5778549"/>
              <a:gd name="connsiteY101" fmla="*/ 969354 h 4474554"/>
              <a:gd name="connsiteX102" fmla="*/ 2019300 w 5778549"/>
              <a:gd name="connsiteY102" fmla="*/ 943954 h 4474554"/>
              <a:gd name="connsiteX103" fmla="*/ 2019300 w 5778549"/>
              <a:gd name="connsiteY103" fmla="*/ 931254 h 4474554"/>
              <a:gd name="connsiteX104" fmla="*/ 2120900 w 5778549"/>
              <a:gd name="connsiteY104" fmla="*/ 880454 h 4474554"/>
              <a:gd name="connsiteX105" fmla="*/ 2133600 w 5778549"/>
              <a:gd name="connsiteY105" fmla="*/ 842354 h 4474554"/>
              <a:gd name="connsiteX106" fmla="*/ 2159000 w 5778549"/>
              <a:gd name="connsiteY106" fmla="*/ 804254 h 4474554"/>
              <a:gd name="connsiteX107" fmla="*/ 2171700 w 5778549"/>
              <a:gd name="connsiteY107" fmla="*/ 766154 h 4474554"/>
              <a:gd name="connsiteX108" fmla="*/ 2222500 w 5778549"/>
              <a:gd name="connsiteY108" fmla="*/ 689954 h 4474554"/>
              <a:gd name="connsiteX109" fmla="*/ 2247900 w 5778549"/>
              <a:gd name="connsiteY109" fmla="*/ 575654 h 4474554"/>
              <a:gd name="connsiteX110" fmla="*/ 2247900 w 5778549"/>
              <a:gd name="connsiteY110" fmla="*/ 575654 h 4474554"/>
              <a:gd name="connsiteX111" fmla="*/ 2349500 w 5778549"/>
              <a:gd name="connsiteY111" fmla="*/ 537554 h 4474554"/>
              <a:gd name="connsiteX112" fmla="*/ 2358571 w 5778549"/>
              <a:gd name="connsiteY112" fmla="*/ 441397 h 4474554"/>
              <a:gd name="connsiteX113" fmla="*/ 2449286 w 5778549"/>
              <a:gd name="connsiteY113" fmla="*/ 390597 h 4474554"/>
              <a:gd name="connsiteX114" fmla="*/ 2525485 w 5778549"/>
              <a:gd name="connsiteY114" fmla="*/ 379711 h 4474554"/>
              <a:gd name="connsiteX115" fmla="*/ 2616200 w 5778549"/>
              <a:gd name="connsiteY115" fmla="*/ 327097 h 4474554"/>
              <a:gd name="connsiteX116" fmla="*/ 2717800 w 5778549"/>
              <a:gd name="connsiteY116" fmla="*/ 287183 h 4474554"/>
              <a:gd name="connsiteX117" fmla="*/ 2755900 w 5778549"/>
              <a:gd name="connsiteY117" fmla="*/ 288997 h 4474554"/>
              <a:gd name="connsiteX118" fmla="*/ 2832100 w 5778549"/>
              <a:gd name="connsiteY118" fmla="*/ 247268 h 4474554"/>
              <a:gd name="connsiteX119" fmla="*/ 2817585 w 5778549"/>
              <a:gd name="connsiteY119" fmla="*/ 276297 h 4474554"/>
              <a:gd name="connsiteX120" fmla="*/ 2933700 w 5778549"/>
              <a:gd name="connsiteY120" fmla="*/ 212796 h 4474554"/>
              <a:gd name="connsiteX121" fmla="*/ 2971800 w 5778549"/>
              <a:gd name="connsiteY121" fmla="*/ 200097 h 4474554"/>
              <a:gd name="connsiteX122" fmla="*/ 3086100 w 5778549"/>
              <a:gd name="connsiteY122" fmla="*/ 207354 h 4474554"/>
              <a:gd name="connsiteX123" fmla="*/ 3124200 w 5778549"/>
              <a:gd name="connsiteY123" fmla="*/ 194654 h 4474554"/>
              <a:gd name="connsiteX124" fmla="*/ 3467100 w 5778549"/>
              <a:gd name="connsiteY124" fmla="*/ 169254 h 4474554"/>
              <a:gd name="connsiteX125" fmla="*/ 3759200 w 5778549"/>
              <a:gd name="connsiteY125" fmla="*/ 156554 h 4474554"/>
              <a:gd name="connsiteX126" fmla="*/ 3759200 w 5778549"/>
              <a:gd name="connsiteY126" fmla="*/ 156554 h 4474554"/>
              <a:gd name="connsiteX127" fmla="*/ 3886200 w 5778549"/>
              <a:gd name="connsiteY127" fmla="*/ 140225 h 4474554"/>
              <a:gd name="connsiteX128" fmla="*/ 4241800 w 5778549"/>
              <a:gd name="connsiteY128" fmla="*/ 131154 h 4474554"/>
              <a:gd name="connsiteX129" fmla="*/ 4303486 w 5778549"/>
              <a:gd name="connsiteY129" fmla="*/ 31367 h 4474554"/>
              <a:gd name="connsiteX130" fmla="*/ 4445000 w 5778549"/>
              <a:gd name="connsiteY130" fmla="*/ 105754 h 4474554"/>
              <a:gd name="connsiteX131" fmla="*/ 4459514 w 5778549"/>
              <a:gd name="connsiteY131" fmla="*/ 4153 h 4474554"/>
              <a:gd name="connsiteX132" fmla="*/ 4724400 w 5778549"/>
              <a:gd name="connsiteY132" fmla="*/ 18667 h 4474554"/>
              <a:gd name="connsiteX133" fmla="*/ 4864100 w 5778549"/>
              <a:gd name="connsiteY133" fmla="*/ 9596 h 4474554"/>
              <a:gd name="connsiteX134" fmla="*/ 5118100 w 5778549"/>
              <a:gd name="connsiteY134" fmla="*/ 67654 h 4474554"/>
              <a:gd name="connsiteX135" fmla="*/ 5130800 w 5778549"/>
              <a:gd name="connsiteY135" fmla="*/ 54954 h 4474554"/>
              <a:gd name="connsiteX136" fmla="*/ 5245100 w 5778549"/>
              <a:gd name="connsiteY136" fmla="*/ 67654 h 4474554"/>
              <a:gd name="connsiteX137" fmla="*/ 5283200 w 5778549"/>
              <a:gd name="connsiteY137" fmla="*/ 80354 h 4474554"/>
              <a:gd name="connsiteX138" fmla="*/ 5372100 w 5778549"/>
              <a:gd name="connsiteY138" fmla="*/ 93054 h 4474554"/>
              <a:gd name="connsiteX139" fmla="*/ 5422900 w 5778549"/>
              <a:gd name="connsiteY139" fmla="*/ 105754 h 4474554"/>
              <a:gd name="connsiteX140" fmla="*/ 5486400 w 5778549"/>
              <a:gd name="connsiteY140" fmla="*/ 118454 h 4474554"/>
              <a:gd name="connsiteX141" fmla="*/ 5524500 w 5778549"/>
              <a:gd name="connsiteY141" fmla="*/ 131154 h 4474554"/>
              <a:gd name="connsiteX142" fmla="*/ 5524500 w 5778549"/>
              <a:gd name="connsiteY142" fmla="*/ 131154 h 4474554"/>
              <a:gd name="connsiteX143" fmla="*/ 5676900 w 5778549"/>
              <a:gd name="connsiteY143" fmla="*/ 181954 h 4474554"/>
              <a:gd name="connsiteX144" fmla="*/ 5715000 w 5778549"/>
              <a:gd name="connsiteY144" fmla="*/ 194654 h 4474554"/>
              <a:gd name="connsiteX145" fmla="*/ 5753100 w 5778549"/>
              <a:gd name="connsiteY145" fmla="*/ 220054 h 4474554"/>
              <a:gd name="connsiteX146" fmla="*/ 5778500 w 5778549"/>
              <a:gd name="connsiteY146" fmla="*/ 270854 h 4474554"/>
              <a:gd name="connsiteX147" fmla="*/ 5778500 w 5778549"/>
              <a:gd name="connsiteY147" fmla="*/ 245454 h 4474554"/>
              <a:gd name="connsiteX148" fmla="*/ 5676900 w 5778549"/>
              <a:gd name="connsiteY148" fmla="*/ 283554 h 4474554"/>
              <a:gd name="connsiteX149" fmla="*/ 5486400 w 5778549"/>
              <a:gd name="connsiteY149" fmla="*/ 308954 h 4474554"/>
              <a:gd name="connsiteX150" fmla="*/ 5461000 w 5778549"/>
              <a:gd name="connsiteY150" fmla="*/ 347054 h 4474554"/>
              <a:gd name="connsiteX151" fmla="*/ 5422900 w 5778549"/>
              <a:gd name="connsiteY151" fmla="*/ 372454 h 4474554"/>
              <a:gd name="connsiteX152" fmla="*/ 5372100 w 5778549"/>
              <a:gd name="connsiteY152" fmla="*/ 435954 h 4474554"/>
              <a:gd name="connsiteX153" fmla="*/ 5359400 w 5778549"/>
              <a:gd name="connsiteY153" fmla="*/ 461354 h 4474554"/>
              <a:gd name="connsiteX154" fmla="*/ 5359400 w 5778549"/>
              <a:gd name="connsiteY154" fmla="*/ 461354 h 4474554"/>
              <a:gd name="connsiteX155" fmla="*/ 5346700 w 5778549"/>
              <a:gd name="connsiteY155" fmla="*/ 575654 h 4474554"/>
              <a:gd name="connsiteX156" fmla="*/ 5321300 w 5778549"/>
              <a:gd name="connsiteY156" fmla="*/ 651854 h 4474554"/>
              <a:gd name="connsiteX157" fmla="*/ 5308600 w 5778549"/>
              <a:gd name="connsiteY157" fmla="*/ 689954 h 4474554"/>
              <a:gd name="connsiteX158" fmla="*/ 5283200 w 5778549"/>
              <a:gd name="connsiteY158" fmla="*/ 766154 h 4474554"/>
              <a:gd name="connsiteX159" fmla="*/ 5270500 w 5778549"/>
              <a:gd name="connsiteY159" fmla="*/ 791554 h 4474554"/>
              <a:gd name="connsiteX160" fmla="*/ 5257800 w 5778549"/>
              <a:gd name="connsiteY160" fmla="*/ 791554 h 4474554"/>
              <a:gd name="connsiteX161" fmla="*/ 5245100 w 5778549"/>
              <a:gd name="connsiteY161" fmla="*/ 931254 h 4474554"/>
              <a:gd name="connsiteX162" fmla="*/ 5130800 w 5778549"/>
              <a:gd name="connsiteY162" fmla="*/ 994754 h 4474554"/>
              <a:gd name="connsiteX163" fmla="*/ 5092700 w 5778549"/>
              <a:gd name="connsiteY163" fmla="*/ 1020154 h 4474554"/>
              <a:gd name="connsiteX164" fmla="*/ 5029200 w 5778549"/>
              <a:gd name="connsiteY164" fmla="*/ 1070954 h 4474554"/>
              <a:gd name="connsiteX165" fmla="*/ 4991100 w 5778549"/>
              <a:gd name="connsiteY165" fmla="*/ 1109054 h 4474554"/>
              <a:gd name="connsiteX166" fmla="*/ 4914900 w 5778549"/>
              <a:gd name="connsiteY166" fmla="*/ 1159854 h 4474554"/>
              <a:gd name="connsiteX167" fmla="*/ 4864100 w 5778549"/>
              <a:gd name="connsiteY167" fmla="*/ 1223354 h 4474554"/>
              <a:gd name="connsiteX168" fmla="*/ 4838700 w 5778549"/>
              <a:gd name="connsiteY168" fmla="*/ 1261454 h 4474554"/>
              <a:gd name="connsiteX169" fmla="*/ 4800600 w 5778549"/>
              <a:gd name="connsiteY169" fmla="*/ 1286854 h 4474554"/>
              <a:gd name="connsiteX170" fmla="*/ 4800600 w 5778549"/>
              <a:gd name="connsiteY170" fmla="*/ 1261454 h 4474554"/>
              <a:gd name="connsiteX171" fmla="*/ 4711700 w 5778549"/>
              <a:gd name="connsiteY171" fmla="*/ 1388454 h 4474554"/>
              <a:gd name="connsiteX172" fmla="*/ 4686300 w 5778549"/>
              <a:gd name="connsiteY172" fmla="*/ 1426554 h 4474554"/>
              <a:gd name="connsiteX173" fmla="*/ 4648200 w 5778549"/>
              <a:gd name="connsiteY173" fmla="*/ 1451954 h 4474554"/>
              <a:gd name="connsiteX174" fmla="*/ 4610100 w 5778549"/>
              <a:gd name="connsiteY174" fmla="*/ 1578954 h 4474554"/>
              <a:gd name="connsiteX175" fmla="*/ 4597400 w 5778549"/>
              <a:gd name="connsiteY175" fmla="*/ 1617054 h 4474554"/>
              <a:gd name="connsiteX176" fmla="*/ 4584700 w 5778549"/>
              <a:gd name="connsiteY176" fmla="*/ 1680554 h 4474554"/>
              <a:gd name="connsiteX177" fmla="*/ 4559300 w 5778549"/>
              <a:gd name="connsiteY177" fmla="*/ 1756754 h 4474554"/>
              <a:gd name="connsiteX178" fmla="*/ 4546600 w 5778549"/>
              <a:gd name="connsiteY178" fmla="*/ 1807554 h 4474554"/>
              <a:gd name="connsiteX179" fmla="*/ 4546600 w 5778549"/>
              <a:gd name="connsiteY179" fmla="*/ 1807554 h 4474554"/>
              <a:gd name="connsiteX180" fmla="*/ 4559300 w 5778549"/>
              <a:gd name="connsiteY180" fmla="*/ 2036154 h 4474554"/>
              <a:gd name="connsiteX181" fmla="*/ 4572000 w 5778549"/>
              <a:gd name="connsiteY181" fmla="*/ 2074254 h 4474554"/>
              <a:gd name="connsiteX182" fmla="*/ 4610100 w 5778549"/>
              <a:gd name="connsiteY182" fmla="*/ 2099654 h 4474554"/>
              <a:gd name="connsiteX183" fmla="*/ 4622800 w 5778549"/>
              <a:gd name="connsiteY183" fmla="*/ 2137754 h 4474554"/>
              <a:gd name="connsiteX184" fmla="*/ 4699000 w 5778549"/>
              <a:gd name="connsiteY184" fmla="*/ 2201254 h 4474554"/>
              <a:gd name="connsiteX185" fmla="*/ 4711700 w 5778549"/>
              <a:gd name="connsiteY185" fmla="*/ 2239354 h 4474554"/>
              <a:gd name="connsiteX186" fmla="*/ 4749800 w 5778549"/>
              <a:gd name="connsiteY186" fmla="*/ 2252054 h 4474554"/>
              <a:gd name="connsiteX187" fmla="*/ 4762500 w 5778549"/>
              <a:gd name="connsiteY187" fmla="*/ 2290154 h 4474554"/>
              <a:gd name="connsiteX188" fmla="*/ 4762500 w 5778549"/>
              <a:gd name="connsiteY188" fmla="*/ 2302854 h 4474554"/>
              <a:gd name="connsiteX189" fmla="*/ 4660900 w 5778549"/>
              <a:gd name="connsiteY189" fmla="*/ 2353654 h 4474554"/>
              <a:gd name="connsiteX190" fmla="*/ 4584700 w 5778549"/>
              <a:gd name="connsiteY190" fmla="*/ 2379054 h 4474554"/>
              <a:gd name="connsiteX191" fmla="*/ 4546600 w 5778549"/>
              <a:gd name="connsiteY191" fmla="*/ 2391754 h 4474554"/>
              <a:gd name="connsiteX192" fmla="*/ 4483100 w 5778549"/>
              <a:gd name="connsiteY192" fmla="*/ 2429854 h 4474554"/>
              <a:gd name="connsiteX193" fmla="*/ 4470400 w 5778549"/>
              <a:gd name="connsiteY193" fmla="*/ 2429854 h 4474554"/>
              <a:gd name="connsiteX194" fmla="*/ 4343400 w 5778549"/>
              <a:gd name="connsiteY194" fmla="*/ 2531454 h 4474554"/>
              <a:gd name="connsiteX195" fmla="*/ 4267200 w 5778549"/>
              <a:gd name="connsiteY195" fmla="*/ 2569554 h 4474554"/>
              <a:gd name="connsiteX196" fmla="*/ 4191000 w 5778549"/>
              <a:gd name="connsiteY196" fmla="*/ 2658454 h 4474554"/>
              <a:gd name="connsiteX197" fmla="*/ 4191000 w 5778549"/>
              <a:gd name="connsiteY197" fmla="*/ 2671154 h 4474554"/>
              <a:gd name="connsiteX198" fmla="*/ 4102100 w 5778549"/>
              <a:gd name="connsiteY198" fmla="*/ 2810854 h 4474554"/>
              <a:gd name="connsiteX199" fmla="*/ 4064000 w 5778549"/>
              <a:gd name="connsiteY199" fmla="*/ 2823554 h 4474554"/>
              <a:gd name="connsiteX200" fmla="*/ 4038600 w 5778549"/>
              <a:gd name="connsiteY200" fmla="*/ 2861654 h 4474554"/>
              <a:gd name="connsiteX201" fmla="*/ 4000500 w 5778549"/>
              <a:gd name="connsiteY201" fmla="*/ 2887054 h 4474554"/>
              <a:gd name="connsiteX202" fmla="*/ 3987800 w 5778549"/>
              <a:gd name="connsiteY202" fmla="*/ 2925154 h 4474554"/>
              <a:gd name="connsiteX203" fmla="*/ 3962400 w 5778549"/>
              <a:gd name="connsiteY203" fmla="*/ 2963254 h 4474554"/>
              <a:gd name="connsiteX204" fmla="*/ 3924300 w 5778549"/>
              <a:gd name="connsiteY204" fmla="*/ 2988654 h 4474554"/>
              <a:gd name="connsiteX205" fmla="*/ 3924300 w 5778549"/>
              <a:gd name="connsiteY205" fmla="*/ 3001354 h 4474554"/>
              <a:gd name="connsiteX206" fmla="*/ 3911600 w 5778549"/>
              <a:gd name="connsiteY206" fmla="*/ 3166454 h 4474554"/>
              <a:gd name="connsiteX207" fmla="*/ 3898900 w 5778549"/>
              <a:gd name="connsiteY207" fmla="*/ 3204554 h 4474554"/>
              <a:gd name="connsiteX208" fmla="*/ 3873500 w 5778549"/>
              <a:gd name="connsiteY208" fmla="*/ 3293454 h 4474554"/>
              <a:gd name="connsiteX209" fmla="*/ 3860800 w 5778549"/>
              <a:gd name="connsiteY209" fmla="*/ 3382354 h 4474554"/>
              <a:gd name="connsiteX210" fmla="*/ 3860800 w 5778549"/>
              <a:gd name="connsiteY210" fmla="*/ 3407754 h 4474554"/>
              <a:gd name="connsiteX211" fmla="*/ 3860800 w 5778549"/>
              <a:gd name="connsiteY211" fmla="*/ 3598254 h 4474554"/>
              <a:gd name="connsiteX212" fmla="*/ 3848100 w 5778549"/>
              <a:gd name="connsiteY212" fmla="*/ 3585554 h 4474554"/>
              <a:gd name="connsiteX213" fmla="*/ 3873500 w 5778549"/>
              <a:gd name="connsiteY213" fmla="*/ 3826854 h 4474554"/>
              <a:gd name="connsiteX214" fmla="*/ 3886200 w 5778549"/>
              <a:gd name="connsiteY214" fmla="*/ 3839554 h 4474554"/>
              <a:gd name="connsiteX215" fmla="*/ 3886200 w 5778549"/>
              <a:gd name="connsiteY215" fmla="*/ 3839554 h 4474554"/>
              <a:gd name="connsiteX216" fmla="*/ 3924300 w 5778549"/>
              <a:gd name="connsiteY216" fmla="*/ 3941154 h 4474554"/>
              <a:gd name="connsiteX217" fmla="*/ 3937000 w 5778549"/>
              <a:gd name="connsiteY217" fmla="*/ 3979254 h 4474554"/>
              <a:gd name="connsiteX218" fmla="*/ 3924300 w 5778549"/>
              <a:gd name="connsiteY218" fmla="*/ 4055454 h 4474554"/>
              <a:gd name="connsiteX219" fmla="*/ 3848100 w 5778549"/>
              <a:gd name="connsiteY219" fmla="*/ 4080854 h 4474554"/>
              <a:gd name="connsiteX220" fmla="*/ 3797300 w 5778549"/>
              <a:gd name="connsiteY220" fmla="*/ 4093554 h 4474554"/>
              <a:gd name="connsiteX221" fmla="*/ 3797300 w 5778549"/>
              <a:gd name="connsiteY221" fmla="*/ 4068154 h 4474554"/>
              <a:gd name="connsiteX222" fmla="*/ 3797300 w 5778549"/>
              <a:gd name="connsiteY222" fmla="*/ 4068154 h 4474554"/>
              <a:gd name="connsiteX223" fmla="*/ 3797300 w 5778549"/>
              <a:gd name="connsiteY223" fmla="*/ 4068154 h 4474554"/>
              <a:gd name="connsiteX0" fmla="*/ 3873500 w 5778549"/>
              <a:gd name="connsiteY0" fmla="*/ 4004654 h 4474554"/>
              <a:gd name="connsiteX1" fmla="*/ 3873500 w 5778549"/>
              <a:gd name="connsiteY1" fmla="*/ 4004654 h 4474554"/>
              <a:gd name="connsiteX2" fmla="*/ 3810000 w 5778549"/>
              <a:gd name="connsiteY2" fmla="*/ 4093554 h 4474554"/>
              <a:gd name="connsiteX3" fmla="*/ 3771900 w 5778549"/>
              <a:gd name="connsiteY3" fmla="*/ 4106254 h 4474554"/>
              <a:gd name="connsiteX4" fmla="*/ 3657600 w 5778549"/>
              <a:gd name="connsiteY4" fmla="*/ 4157054 h 4474554"/>
              <a:gd name="connsiteX5" fmla="*/ 3543300 w 5778549"/>
              <a:gd name="connsiteY5" fmla="*/ 4195154 h 4474554"/>
              <a:gd name="connsiteX6" fmla="*/ 3454400 w 5778549"/>
              <a:gd name="connsiteY6" fmla="*/ 4220554 h 4474554"/>
              <a:gd name="connsiteX7" fmla="*/ 3276600 w 5778549"/>
              <a:gd name="connsiteY7" fmla="*/ 4220554 h 4474554"/>
              <a:gd name="connsiteX8" fmla="*/ 3276600 w 5778549"/>
              <a:gd name="connsiteY8" fmla="*/ 4220554 h 4474554"/>
              <a:gd name="connsiteX9" fmla="*/ 3175000 w 5778549"/>
              <a:gd name="connsiteY9" fmla="*/ 4271354 h 4474554"/>
              <a:gd name="connsiteX10" fmla="*/ 3124200 w 5778549"/>
              <a:gd name="connsiteY10" fmla="*/ 4284054 h 4474554"/>
              <a:gd name="connsiteX11" fmla="*/ 3048000 w 5778549"/>
              <a:gd name="connsiteY11" fmla="*/ 4309454 h 4474554"/>
              <a:gd name="connsiteX12" fmla="*/ 3009900 w 5778549"/>
              <a:gd name="connsiteY12" fmla="*/ 4322154 h 4474554"/>
              <a:gd name="connsiteX13" fmla="*/ 2921000 w 5778549"/>
              <a:gd name="connsiteY13" fmla="*/ 4347554 h 4474554"/>
              <a:gd name="connsiteX14" fmla="*/ 2882900 w 5778549"/>
              <a:gd name="connsiteY14" fmla="*/ 4372954 h 4474554"/>
              <a:gd name="connsiteX15" fmla="*/ 2794000 w 5778549"/>
              <a:gd name="connsiteY15" fmla="*/ 4398354 h 4474554"/>
              <a:gd name="connsiteX16" fmla="*/ 2755900 w 5778549"/>
              <a:gd name="connsiteY16" fmla="*/ 4423754 h 4474554"/>
              <a:gd name="connsiteX17" fmla="*/ 2679700 w 5778549"/>
              <a:gd name="connsiteY17" fmla="*/ 4449154 h 4474554"/>
              <a:gd name="connsiteX18" fmla="*/ 2590800 w 5778549"/>
              <a:gd name="connsiteY18" fmla="*/ 4474554 h 4474554"/>
              <a:gd name="connsiteX19" fmla="*/ 2222500 w 5778549"/>
              <a:gd name="connsiteY19" fmla="*/ 4461854 h 4474554"/>
              <a:gd name="connsiteX20" fmla="*/ 2184400 w 5778549"/>
              <a:gd name="connsiteY20" fmla="*/ 4449154 h 4474554"/>
              <a:gd name="connsiteX21" fmla="*/ 2082800 w 5778549"/>
              <a:gd name="connsiteY21" fmla="*/ 4385654 h 4474554"/>
              <a:gd name="connsiteX22" fmla="*/ 2082800 w 5778549"/>
              <a:gd name="connsiteY22" fmla="*/ 4385654 h 4474554"/>
              <a:gd name="connsiteX23" fmla="*/ 1968500 w 5778549"/>
              <a:gd name="connsiteY23" fmla="*/ 4398354 h 4474554"/>
              <a:gd name="connsiteX24" fmla="*/ 1892300 w 5778549"/>
              <a:gd name="connsiteY24" fmla="*/ 4423754 h 4474554"/>
              <a:gd name="connsiteX25" fmla="*/ 1600200 w 5778549"/>
              <a:gd name="connsiteY25" fmla="*/ 4411054 h 4474554"/>
              <a:gd name="connsiteX26" fmla="*/ 1562100 w 5778549"/>
              <a:gd name="connsiteY26" fmla="*/ 4398354 h 4474554"/>
              <a:gd name="connsiteX27" fmla="*/ 1498600 w 5778549"/>
              <a:gd name="connsiteY27" fmla="*/ 4385654 h 4474554"/>
              <a:gd name="connsiteX28" fmla="*/ 1460500 w 5778549"/>
              <a:gd name="connsiteY28" fmla="*/ 4372954 h 4474554"/>
              <a:gd name="connsiteX29" fmla="*/ 1384300 w 5778549"/>
              <a:gd name="connsiteY29" fmla="*/ 4322154 h 4474554"/>
              <a:gd name="connsiteX30" fmla="*/ 1308100 w 5778549"/>
              <a:gd name="connsiteY30" fmla="*/ 4296754 h 4474554"/>
              <a:gd name="connsiteX31" fmla="*/ 1308100 w 5778549"/>
              <a:gd name="connsiteY31" fmla="*/ 4284054 h 4474554"/>
              <a:gd name="connsiteX32" fmla="*/ 1130300 w 5778549"/>
              <a:gd name="connsiteY32" fmla="*/ 4245954 h 4474554"/>
              <a:gd name="connsiteX33" fmla="*/ 1092200 w 5778549"/>
              <a:gd name="connsiteY33" fmla="*/ 4233254 h 4474554"/>
              <a:gd name="connsiteX34" fmla="*/ 1054100 w 5778549"/>
              <a:gd name="connsiteY34" fmla="*/ 4207854 h 4474554"/>
              <a:gd name="connsiteX35" fmla="*/ 977900 w 5778549"/>
              <a:gd name="connsiteY35" fmla="*/ 4182454 h 4474554"/>
              <a:gd name="connsiteX36" fmla="*/ 889000 w 5778549"/>
              <a:gd name="connsiteY36" fmla="*/ 4157054 h 4474554"/>
              <a:gd name="connsiteX37" fmla="*/ 850900 w 5778549"/>
              <a:gd name="connsiteY37" fmla="*/ 4131654 h 4474554"/>
              <a:gd name="connsiteX38" fmla="*/ 812800 w 5778549"/>
              <a:gd name="connsiteY38" fmla="*/ 4093554 h 4474554"/>
              <a:gd name="connsiteX39" fmla="*/ 774700 w 5778549"/>
              <a:gd name="connsiteY39" fmla="*/ 4080854 h 4474554"/>
              <a:gd name="connsiteX40" fmla="*/ 698500 w 5778549"/>
              <a:gd name="connsiteY40" fmla="*/ 4030054 h 4474554"/>
              <a:gd name="connsiteX41" fmla="*/ 609600 w 5778549"/>
              <a:gd name="connsiteY41" fmla="*/ 3928454 h 4474554"/>
              <a:gd name="connsiteX42" fmla="*/ 584200 w 5778549"/>
              <a:gd name="connsiteY42" fmla="*/ 3890354 h 4474554"/>
              <a:gd name="connsiteX43" fmla="*/ 558800 w 5778549"/>
              <a:gd name="connsiteY43" fmla="*/ 3725254 h 4474554"/>
              <a:gd name="connsiteX44" fmla="*/ 558800 w 5778549"/>
              <a:gd name="connsiteY44" fmla="*/ 3750654 h 4474554"/>
              <a:gd name="connsiteX45" fmla="*/ 444500 w 5778549"/>
              <a:gd name="connsiteY45" fmla="*/ 3763354 h 4474554"/>
              <a:gd name="connsiteX46" fmla="*/ 393700 w 5778549"/>
              <a:gd name="connsiteY46" fmla="*/ 3750654 h 4474554"/>
              <a:gd name="connsiteX47" fmla="*/ 279400 w 5778549"/>
              <a:gd name="connsiteY47" fmla="*/ 3670826 h 4474554"/>
              <a:gd name="connsiteX48" fmla="*/ 257629 w 5778549"/>
              <a:gd name="connsiteY48" fmla="*/ 3592811 h 4474554"/>
              <a:gd name="connsiteX49" fmla="*/ 244928 w 5778549"/>
              <a:gd name="connsiteY49" fmla="*/ 3554711 h 4474554"/>
              <a:gd name="connsiteX50" fmla="*/ 123372 w 5778549"/>
              <a:gd name="connsiteY50" fmla="*/ 3536569 h 4474554"/>
              <a:gd name="connsiteX51" fmla="*/ 114300 w 5778549"/>
              <a:gd name="connsiteY51" fmla="*/ 3445854 h 4474554"/>
              <a:gd name="connsiteX52" fmla="*/ 101600 w 5778549"/>
              <a:gd name="connsiteY52" fmla="*/ 3407754 h 4474554"/>
              <a:gd name="connsiteX53" fmla="*/ 76200 w 5778549"/>
              <a:gd name="connsiteY53" fmla="*/ 3369654 h 4474554"/>
              <a:gd name="connsiteX54" fmla="*/ 38100 w 5778549"/>
              <a:gd name="connsiteY54" fmla="*/ 3306154 h 4474554"/>
              <a:gd name="connsiteX55" fmla="*/ 38100 w 5778549"/>
              <a:gd name="connsiteY55" fmla="*/ 3318854 h 4474554"/>
              <a:gd name="connsiteX56" fmla="*/ 12700 w 5778549"/>
              <a:gd name="connsiteY56" fmla="*/ 3204554 h 4474554"/>
              <a:gd name="connsiteX57" fmla="*/ 0 w 5778549"/>
              <a:gd name="connsiteY57" fmla="*/ 3166454 h 4474554"/>
              <a:gd name="connsiteX58" fmla="*/ 12700 w 5778549"/>
              <a:gd name="connsiteY58" fmla="*/ 2899754 h 4474554"/>
              <a:gd name="connsiteX59" fmla="*/ 25400 w 5778549"/>
              <a:gd name="connsiteY59" fmla="*/ 2861654 h 4474554"/>
              <a:gd name="connsiteX60" fmla="*/ 50800 w 5778549"/>
              <a:gd name="connsiteY60" fmla="*/ 2823554 h 4474554"/>
              <a:gd name="connsiteX61" fmla="*/ 25400 w 5778549"/>
              <a:gd name="connsiteY61" fmla="*/ 2633054 h 4474554"/>
              <a:gd name="connsiteX62" fmla="*/ 12700 w 5778549"/>
              <a:gd name="connsiteY62" fmla="*/ 2620354 h 4474554"/>
              <a:gd name="connsiteX63" fmla="*/ 12700 w 5778549"/>
              <a:gd name="connsiteY63" fmla="*/ 2620354 h 4474554"/>
              <a:gd name="connsiteX64" fmla="*/ 63500 w 5778549"/>
              <a:gd name="connsiteY64" fmla="*/ 2429854 h 4474554"/>
              <a:gd name="connsiteX65" fmla="*/ 76200 w 5778549"/>
              <a:gd name="connsiteY65" fmla="*/ 2391754 h 4474554"/>
              <a:gd name="connsiteX66" fmla="*/ 101600 w 5778549"/>
              <a:gd name="connsiteY66" fmla="*/ 2353654 h 4474554"/>
              <a:gd name="connsiteX67" fmla="*/ 139700 w 5778549"/>
              <a:gd name="connsiteY67" fmla="*/ 2328254 h 4474554"/>
              <a:gd name="connsiteX68" fmla="*/ 139700 w 5778549"/>
              <a:gd name="connsiteY68" fmla="*/ 2328254 h 4474554"/>
              <a:gd name="connsiteX69" fmla="*/ 190500 w 5778549"/>
              <a:gd name="connsiteY69" fmla="*/ 2226654 h 4474554"/>
              <a:gd name="connsiteX70" fmla="*/ 241300 w 5778549"/>
              <a:gd name="connsiteY70" fmla="*/ 2150454 h 4474554"/>
              <a:gd name="connsiteX71" fmla="*/ 254000 w 5778549"/>
              <a:gd name="connsiteY71" fmla="*/ 2112354 h 4474554"/>
              <a:gd name="connsiteX72" fmla="*/ 279400 w 5778549"/>
              <a:gd name="connsiteY72" fmla="*/ 2074254 h 4474554"/>
              <a:gd name="connsiteX73" fmla="*/ 304800 w 5778549"/>
              <a:gd name="connsiteY73" fmla="*/ 1998054 h 4474554"/>
              <a:gd name="connsiteX74" fmla="*/ 330200 w 5778549"/>
              <a:gd name="connsiteY74" fmla="*/ 1959954 h 4474554"/>
              <a:gd name="connsiteX75" fmla="*/ 368300 w 5778549"/>
              <a:gd name="connsiteY75" fmla="*/ 1883754 h 4474554"/>
              <a:gd name="connsiteX76" fmla="*/ 406400 w 5778549"/>
              <a:gd name="connsiteY76" fmla="*/ 1858354 h 4474554"/>
              <a:gd name="connsiteX77" fmla="*/ 419100 w 5778549"/>
              <a:gd name="connsiteY77" fmla="*/ 1820254 h 4474554"/>
              <a:gd name="connsiteX78" fmla="*/ 457200 w 5778549"/>
              <a:gd name="connsiteY78" fmla="*/ 1794854 h 4474554"/>
              <a:gd name="connsiteX79" fmla="*/ 457200 w 5778549"/>
              <a:gd name="connsiteY79" fmla="*/ 1782154 h 4474554"/>
              <a:gd name="connsiteX80" fmla="*/ 508000 w 5778549"/>
              <a:gd name="connsiteY80" fmla="*/ 1680554 h 4474554"/>
              <a:gd name="connsiteX81" fmla="*/ 546100 w 5778549"/>
              <a:gd name="connsiteY81" fmla="*/ 1655154 h 4474554"/>
              <a:gd name="connsiteX82" fmla="*/ 596900 w 5778549"/>
              <a:gd name="connsiteY82" fmla="*/ 1578954 h 4474554"/>
              <a:gd name="connsiteX83" fmla="*/ 622300 w 5778549"/>
              <a:gd name="connsiteY83" fmla="*/ 1540854 h 4474554"/>
              <a:gd name="connsiteX84" fmla="*/ 667658 w 5778549"/>
              <a:gd name="connsiteY84" fmla="*/ 1461026 h 4474554"/>
              <a:gd name="connsiteX85" fmla="*/ 801914 w 5778549"/>
              <a:gd name="connsiteY85" fmla="*/ 1337654 h 4474554"/>
              <a:gd name="connsiteX86" fmla="*/ 738415 w 5778549"/>
              <a:gd name="connsiteY86" fmla="*/ 1370311 h 4474554"/>
              <a:gd name="connsiteX87" fmla="*/ 914400 w 5778549"/>
              <a:gd name="connsiteY87" fmla="*/ 1295925 h 4474554"/>
              <a:gd name="connsiteX88" fmla="*/ 1003300 w 5778549"/>
              <a:gd name="connsiteY88" fmla="*/ 1286854 h 4474554"/>
              <a:gd name="connsiteX89" fmla="*/ 1052285 w 5778549"/>
              <a:gd name="connsiteY89" fmla="*/ 1174369 h 4474554"/>
              <a:gd name="connsiteX90" fmla="*/ 1153885 w 5778549"/>
              <a:gd name="connsiteY90" fmla="*/ 1185254 h 4474554"/>
              <a:gd name="connsiteX91" fmla="*/ 1181100 w 5778549"/>
              <a:gd name="connsiteY91" fmla="*/ 1185254 h 4474554"/>
              <a:gd name="connsiteX92" fmla="*/ 1130300 w 5778549"/>
              <a:gd name="connsiteY92" fmla="*/ 1110868 h 4474554"/>
              <a:gd name="connsiteX93" fmla="*/ 1215571 w 5778549"/>
              <a:gd name="connsiteY93" fmla="*/ 1081840 h 4474554"/>
              <a:gd name="connsiteX94" fmla="*/ 1210129 w 5778549"/>
              <a:gd name="connsiteY94" fmla="*/ 1070954 h 4474554"/>
              <a:gd name="connsiteX95" fmla="*/ 1277258 w 5778549"/>
              <a:gd name="connsiteY95" fmla="*/ 1090911 h 4474554"/>
              <a:gd name="connsiteX96" fmla="*/ 1335314 w 5778549"/>
              <a:gd name="connsiteY96" fmla="*/ 1012897 h 4474554"/>
              <a:gd name="connsiteX97" fmla="*/ 1431472 w 5778549"/>
              <a:gd name="connsiteY97" fmla="*/ 972982 h 4474554"/>
              <a:gd name="connsiteX98" fmla="*/ 1600200 w 5778549"/>
              <a:gd name="connsiteY98" fmla="*/ 934882 h 4474554"/>
              <a:gd name="connsiteX99" fmla="*/ 1839685 w 5778549"/>
              <a:gd name="connsiteY99" fmla="*/ 963911 h 4474554"/>
              <a:gd name="connsiteX100" fmla="*/ 1781629 w 5778549"/>
              <a:gd name="connsiteY100" fmla="*/ 891339 h 4474554"/>
              <a:gd name="connsiteX101" fmla="*/ 1968500 w 5778549"/>
              <a:gd name="connsiteY101" fmla="*/ 969354 h 4474554"/>
              <a:gd name="connsiteX102" fmla="*/ 2019300 w 5778549"/>
              <a:gd name="connsiteY102" fmla="*/ 943954 h 4474554"/>
              <a:gd name="connsiteX103" fmla="*/ 2019300 w 5778549"/>
              <a:gd name="connsiteY103" fmla="*/ 931254 h 4474554"/>
              <a:gd name="connsiteX104" fmla="*/ 2120900 w 5778549"/>
              <a:gd name="connsiteY104" fmla="*/ 880454 h 4474554"/>
              <a:gd name="connsiteX105" fmla="*/ 2133600 w 5778549"/>
              <a:gd name="connsiteY105" fmla="*/ 842354 h 4474554"/>
              <a:gd name="connsiteX106" fmla="*/ 2159000 w 5778549"/>
              <a:gd name="connsiteY106" fmla="*/ 804254 h 4474554"/>
              <a:gd name="connsiteX107" fmla="*/ 2171700 w 5778549"/>
              <a:gd name="connsiteY107" fmla="*/ 766154 h 4474554"/>
              <a:gd name="connsiteX108" fmla="*/ 2222500 w 5778549"/>
              <a:gd name="connsiteY108" fmla="*/ 689954 h 4474554"/>
              <a:gd name="connsiteX109" fmla="*/ 2247900 w 5778549"/>
              <a:gd name="connsiteY109" fmla="*/ 575654 h 4474554"/>
              <a:gd name="connsiteX110" fmla="*/ 2247900 w 5778549"/>
              <a:gd name="connsiteY110" fmla="*/ 575654 h 4474554"/>
              <a:gd name="connsiteX111" fmla="*/ 2349500 w 5778549"/>
              <a:gd name="connsiteY111" fmla="*/ 537554 h 4474554"/>
              <a:gd name="connsiteX112" fmla="*/ 2358571 w 5778549"/>
              <a:gd name="connsiteY112" fmla="*/ 441397 h 4474554"/>
              <a:gd name="connsiteX113" fmla="*/ 2449286 w 5778549"/>
              <a:gd name="connsiteY113" fmla="*/ 390597 h 4474554"/>
              <a:gd name="connsiteX114" fmla="*/ 2525485 w 5778549"/>
              <a:gd name="connsiteY114" fmla="*/ 379711 h 4474554"/>
              <a:gd name="connsiteX115" fmla="*/ 2616200 w 5778549"/>
              <a:gd name="connsiteY115" fmla="*/ 327097 h 4474554"/>
              <a:gd name="connsiteX116" fmla="*/ 2717800 w 5778549"/>
              <a:gd name="connsiteY116" fmla="*/ 287183 h 4474554"/>
              <a:gd name="connsiteX117" fmla="*/ 2755900 w 5778549"/>
              <a:gd name="connsiteY117" fmla="*/ 288997 h 4474554"/>
              <a:gd name="connsiteX118" fmla="*/ 2832100 w 5778549"/>
              <a:gd name="connsiteY118" fmla="*/ 247268 h 4474554"/>
              <a:gd name="connsiteX119" fmla="*/ 2817585 w 5778549"/>
              <a:gd name="connsiteY119" fmla="*/ 276297 h 4474554"/>
              <a:gd name="connsiteX120" fmla="*/ 2933700 w 5778549"/>
              <a:gd name="connsiteY120" fmla="*/ 212796 h 4474554"/>
              <a:gd name="connsiteX121" fmla="*/ 2971800 w 5778549"/>
              <a:gd name="connsiteY121" fmla="*/ 200097 h 4474554"/>
              <a:gd name="connsiteX122" fmla="*/ 3086100 w 5778549"/>
              <a:gd name="connsiteY122" fmla="*/ 207354 h 4474554"/>
              <a:gd name="connsiteX123" fmla="*/ 3124200 w 5778549"/>
              <a:gd name="connsiteY123" fmla="*/ 194654 h 4474554"/>
              <a:gd name="connsiteX124" fmla="*/ 3467100 w 5778549"/>
              <a:gd name="connsiteY124" fmla="*/ 169254 h 4474554"/>
              <a:gd name="connsiteX125" fmla="*/ 3759200 w 5778549"/>
              <a:gd name="connsiteY125" fmla="*/ 156554 h 4474554"/>
              <a:gd name="connsiteX126" fmla="*/ 3759200 w 5778549"/>
              <a:gd name="connsiteY126" fmla="*/ 156554 h 4474554"/>
              <a:gd name="connsiteX127" fmla="*/ 3886200 w 5778549"/>
              <a:gd name="connsiteY127" fmla="*/ 140225 h 4474554"/>
              <a:gd name="connsiteX128" fmla="*/ 4241800 w 5778549"/>
              <a:gd name="connsiteY128" fmla="*/ 131154 h 4474554"/>
              <a:gd name="connsiteX129" fmla="*/ 4303486 w 5778549"/>
              <a:gd name="connsiteY129" fmla="*/ 31367 h 4474554"/>
              <a:gd name="connsiteX130" fmla="*/ 4445000 w 5778549"/>
              <a:gd name="connsiteY130" fmla="*/ 105754 h 4474554"/>
              <a:gd name="connsiteX131" fmla="*/ 4459514 w 5778549"/>
              <a:gd name="connsiteY131" fmla="*/ 4153 h 4474554"/>
              <a:gd name="connsiteX132" fmla="*/ 4724400 w 5778549"/>
              <a:gd name="connsiteY132" fmla="*/ 18667 h 4474554"/>
              <a:gd name="connsiteX133" fmla="*/ 4864100 w 5778549"/>
              <a:gd name="connsiteY133" fmla="*/ 9596 h 4474554"/>
              <a:gd name="connsiteX134" fmla="*/ 5118100 w 5778549"/>
              <a:gd name="connsiteY134" fmla="*/ 67654 h 4474554"/>
              <a:gd name="connsiteX135" fmla="*/ 5130800 w 5778549"/>
              <a:gd name="connsiteY135" fmla="*/ 54954 h 4474554"/>
              <a:gd name="connsiteX136" fmla="*/ 5245100 w 5778549"/>
              <a:gd name="connsiteY136" fmla="*/ 67654 h 4474554"/>
              <a:gd name="connsiteX137" fmla="*/ 5283200 w 5778549"/>
              <a:gd name="connsiteY137" fmla="*/ 80354 h 4474554"/>
              <a:gd name="connsiteX138" fmla="*/ 5372100 w 5778549"/>
              <a:gd name="connsiteY138" fmla="*/ 93054 h 4474554"/>
              <a:gd name="connsiteX139" fmla="*/ 5422900 w 5778549"/>
              <a:gd name="connsiteY139" fmla="*/ 105754 h 4474554"/>
              <a:gd name="connsiteX140" fmla="*/ 5486400 w 5778549"/>
              <a:gd name="connsiteY140" fmla="*/ 118454 h 4474554"/>
              <a:gd name="connsiteX141" fmla="*/ 5524500 w 5778549"/>
              <a:gd name="connsiteY141" fmla="*/ 131154 h 4474554"/>
              <a:gd name="connsiteX142" fmla="*/ 5524500 w 5778549"/>
              <a:gd name="connsiteY142" fmla="*/ 131154 h 4474554"/>
              <a:gd name="connsiteX143" fmla="*/ 5676900 w 5778549"/>
              <a:gd name="connsiteY143" fmla="*/ 181954 h 4474554"/>
              <a:gd name="connsiteX144" fmla="*/ 5715000 w 5778549"/>
              <a:gd name="connsiteY144" fmla="*/ 194654 h 4474554"/>
              <a:gd name="connsiteX145" fmla="*/ 5753100 w 5778549"/>
              <a:gd name="connsiteY145" fmla="*/ 220054 h 4474554"/>
              <a:gd name="connsiteX146" fmla="*/ 5778500 w 5778549"/>
              <a:gd name="connsiteY146" fmla="*/ 270854 h 4474554"/>
              <a:gd name="connsiteX147" fmla="*/ 5778500 w 5778549"/>
              <a:gd name="connsiteY147" fmla="*/ 245454 h 4474554"/>
              <a:gd name="connsiteX148" fmla="*/ 5676900 w 5778549"/>
              <a:gd name="connsiteY148" fmla="*/ 283554 h 4474554"/>
              <a:gd name="connsiteX149" fmla="*/ 5486400 w 5778549"/>
              <a:gd name="connsiteY149" fmla="*/ 308954 h 4474554"/>
              <a:gd name="connsiteX150" fmla="*/ 5461000 w 5778549"/>
              <a:gd name="connsiteY150" fmla="*/ 347054 h 4474554"/>
              <a:gd name="connsiteX151" fmla="*/ 5422900 w 5778549"/>
              <a:gd name="connsiteY151" fmla="*/ 372454 h 4474554"/>
              <a:gd name="connsiteX152" fmla="*/ 5372100 w 5778549"/>
              <a:gd name="connsiteY152" fmla="*/ 435954 h 4474554"/>
              <a:gd name="connsiteX153" fmla="*/ 5359400 w 5778549"/>
              <a:gd name="connsiteY153" fmla="*/ 461354 h 4474554"/>
              <a:gd name="connsiteX154" fmla="*/ 5359400 w 5778549"/>
              <a:gd name="connsiteY154" fmla="*/ 461354 h 4474554"/>
              <a:gd name="connsiteX155" fmla="*/ 5346700 w 5778549"/>
              <a:gd name="connsiteY155" fmla="*/ 575654 h 4474554"/>
              <a:gd name="connsiteX156" fmla="*/ 5321300 w 5778549"/>
              <a:gd name="connsiteY156" fmla="*/ 651854 h 4474554"/>
              <a:gd name="connsiteX157" fmla="*/ 5308600 w 5778549"/>
              <a:gd name="connsiteY157" fmla="*/ 689954 h 4474554"/>
              <a:gd name="connsiteX158" fmla="*/ 5283200 w 5778549"/>
              <a:gd name="connsiteY158" fmla="*/ 766154 h 4474554"/>
              <a:gd name="connsiteX159" fmla="*/ 5270500 w 5778549"/>
              <a:gd name="connsiteY159" fmla="*/ 791554 h 4474554"/>
              <a:gd name="connsiteX160" fmla="*/ 5257800 w 5778549"/>
              <a:gd name="connsiteY160" fmla="*/ 791554 h 4474554"/>
              <a:gd name="connsiteX161" fmla="*/ 5245100 w 5778549"/>
              <a:gd name="connsiteY161" fmla="*/ 931254 h 4474554"/>
              <a:gd name="connsiteX162" fmla="*/ 5130800 w 5778549"/>
              <a:gd name="connsiteY162" fmla="*/ 994754 h 4474554"/>
              <a:gd name="connsiteX163" fmla="*/ 5092700 w 5778549"/>
              <a:gd name="connsiteY163" fmla="*/ 1020154 h 4474554"/>
              <a:gd name="connsiteX164" fmla="*/ 5029200 w 5778549"/>
              <a:gd name="connsiteY164" fmla="*/ 1070954 h 4474554"/>
              <a:gd name="connsiteX165" fmla="*/ 4991100 w 5778549"/>
              <a:gd name="connsiteY165" fmla="*/ 1109054 h 4474554"/>
              <a:gd name="connsiteX166" fmla="*/ 4914900 w 5778549"/>
              <a:gd name="connsiteY166" fmla="*/ 1159854 h 4474554"/>
              <a:gd name="connsiteX167" fmla="*/ 4864100 w 5778549"/>
              <a:gd name="connsiteY167" fmla="*/ 1223354 h 4474554"/>
              <a:gd name="connsiteX168" fmla="*/ 4838700 w 5778549"/>
              <a:gd name="connsiteY168" fmla="*/ 1261454 h 4474554"/>
              <a:gd name="connsiteX169" fmla="*/ 4800600 w 5778549"/>
              <a:gd name="connsiteY169" fmla="*/ 1286854 h 4474554"/>
              <a:gd name="connsiteX170" fmla="*/ 4800600 w 5778549"/>
              <a:gd name="connsiteY170" fmla="*/ 1261454 h 4474554"/>
              <a:gd name="connsiteX171" fmla="*/ 4711700 w 5778549"/>
              <a:gd name="connsiteY171" fmla="*/ 1388454 h 4474554"/>
              <a:gd name="connsiteX172" fmla="*/ 4686300 w 5778549"/>
              <a:gd name="connsiteY172" fmla="*/ 1426554 h 4474554"/>
              <a:gd name="connsiteX173" fmla="*/ 4648200 w 5778549"/>
              <a:gd name="connsiteY173" fmla="*/ 1451954 h 4474554"/>
              <a:gd name="connsiteX174" fmla="*/ 4610100 w 5778549"/>
              <a:gd name="connsiteY174" fmla="*/ 1578954 h 4474554"/>
              <a:gd name="connsiteX175" fmla="*/ 4597400 w 5778549"/>
              <a:gd name="connsiteY175" fmla="*/ 1617054 h 4474554"/>
              <a:gd name="connsiteX176" fmla="*/ 4584700 w 5778549"/>
              <a:gd name="connsiteY176" fmla="*/ 1680554 h 4474554"/>
              <a:gd name="connsiteX177" fmla="*/ 4559300 w 5778549"/>
              <a:gd name="connsiteY177" fmla="*/ 1756754 h 4474554"/>
              <a:gd name="connsiteX178" fmla="*/ 4546600 w 5778549"/>
              <a:gd name="connsiteY178" fmla="*/ 1807554 h 4474554"/>
              <a:gd name="connsiteX179" fmla="*/ 4546600 w 5778549"/>
              <a:gd name="connsiteY179" fmla="*/ 1807554 h 4474554"/>
              <a:gd name="connsiteX180" fmla="*/ 4559300 w 5778549"/>
              <a:gd name="connsiteY180" fmla="*/ 2036154 h 4474554"/>
              <a:gd name="connsiteX181" fmla="*/ 4572000 w 5778549"/>
              <a:gd name="connsiteY181" fmla="*/ 2074254 h 4474554"/>
              <a:gd name="connsiteX182" fmla="*/ 4610100 w 5778549"/>
              <a:gd name="connsiteY182" fmla="*/ 2099654 h 4474554"/>
              <a:gd name="connsiteX183" fmla="*/ 4622800 w 5778549"/>
              <a:gd name="connsiteY183" fmla="*/ 2137754 h 4474554"/>
              <a:gd name="connsiteX184" fmla="*/ 4699000 w 5778549"/>
              <a:gd name="connsiteY184" fmla="*/ 2201254 h 4474554"/>
              <a:gd name="connsiteX185" fmla="*/ 4711700 w 5778549"/>
              <a:gd name="connsiteY185" fmla="*/ 2239354 h 4474554"/>
              <a:gd name="connsiteX186" fmla="*/ 4749800 w 5778549"/>
              <a:gd name="connsiteY186" fmla="*/ 2252054 h 4474554"/>
              <a:gd name="connsiteX187" fmla="*/ 4762500 w 5778549"/>
              <a:gd name="connsiteY187" fmla="*/ 2290154 h 4474554"/>
              <a:gd name="connsiteX188" fmla="*/ 4762500 w 5778549"/>
              <a:gd name="connsiteY188" fmla="*/ 2302854 h 4474554"/>
              <a:gd name="connsiteX189" fmla="*/ 4660900 w 5778549"/>
              <a:gd name="connsiteY189" fmla="*/ 2353654 h 4474554"/>
              <a:gd name="connsiteX190" fmla="*/ 4584700 w 5778549"/>
              <a:gd name="connsiteY190" fmla="*/ 2379054 h 4474554"/>
              <a:gd name="connsiteX191" fmla="*/ 4546600 w 5778549"/>
              <a:gd name="connsiteY191" fmla="*/ 2391754 h 4474554"/>
              <a:gd name="connsiteX192" fmla="*/ 4483100 w 5778549"/>
              <a:gd name="connsiteY192" fmla="*/ 2429854 h 4474554"/>
              <a:gd name="connsiteX193" fmla="*/ 4470400 w 5778549"/>
              <a:gd name="connsiteY193" fmla="*/ 2429854 h 4474554"/>
              <a:gd name="connsiteX194" fmla="*/ 4343400 w 5778549"/>
              <a:gd name="connsiteY194" fmla="*/ 2531454 h 4474554"/>
              <a:gd name="connsiteX195" fmla="*/ 4267200 w 5778549"/>
              <a:gd name="connsiteY195" fmla="*/ 2569554 h 4474554"/>
              <a:gd name="connsiteX196" fmla="*/ 4191000 w 5778549"/>
              <a:gd name="connsiteY196" fmla="*/ 2658454 h 4474554"/>
              <a:gd name="connsiteX197" fmla="*/ 4191000 w 5778549"/>
              <a:gd name="connsiteY197" fmla="*/ 2671154 h 4474554"/>
              <a:gd name="connsiteX198" fmla="*/ 4102100 w 5778549"/>
              <a:gd name="connsiteY198" fmla="*/ 2810854 h 4474554"/>
              <a:gd name="connsiteX199" fmla="*/ 4064000 w 5778549"/>
              <a:gd name="connsiteY199" fmla="*/ 2823554 h 4474554"/>
              <a:gd name="connsiteX200" fmla="*/ 4038600 w 5778549"/>
              <a:gd name="connsiteY200" fmla="*/ 2861654 h 4474554"/>
              <a:gd name="connsiteX201" fmla="*/ 4000500 w 5778549"/>
              <a:gd name="connsiteY201" fmla="*/ 2887054 h 4474554"/>
              <a:gd name="connsiteX202" fmla="*/ 3987800 w 5778549"/>
              <a:gd name="connsiteY202" fmla="*/ 2925154 h 4474554"/>
              <a:gd name="connsiteX203" fmla="*/ 3962400 w 5778549"/>
              <a:gd name="connsiteY203" fmla="*/ 2963254 h 4474554"/>
              <a:gd name="connsiteX204" fmla="*/ 3924300 w 5778549"/>
              <a:gd name="connsiteY204" fmla="*/ 2988654 h 4474554"/>
              <a:gd name="connsiteX205" fmla="*/ 3924300 w 5778549"/>
              <a:gd name="connsiteY205" fmla="*/ 3001354 h 4474554"/>
              <a:gd name="connsiteX206" fmla="*/ 3911600 w 5778549"/>
              <a:gd name="connsiteY206" fmla="*/ 3166454 h 4474554"/>
              <a:gd name="connsiteX207" fmla="*/ 3898900 w 5778549"/>
              <a:gd name="connsiteY207" fmla="*/ 3204554 h 4474554"/>
              <a:gd name="connsiteX208" fmla="*/ 3873500 w 5778549"/>
              <a:gd name="connsiteY208" fmla="*/ 3293454 h 4474554"/>
              <a:gd name="connsiteX209" fmla="*/ 3860800 w 5778549"/>
              <a:gd name="connsiteY209" fmla="*/ 3382354 h 4474554"/>
              <a:gd name="connsiteX210" fmla="*/ 3860800 w 5778549"/>
              <a:gd name="connsiteY210" fmla="*/ 3407754 h 4474554"/>
              <a:gd name="connsiteX211" fmla="*/ 3860800 w 5778549"/>
              <a:gd name="connsiteY211" fmla="*/ 3598254 h 4474554"/>
              <a:gd name="connsiteX212" fmla="*/ 3848100 w 5778549"/>
              <a:gd name="connsiteY212" fmla="*/ 3585554 h 4474554"/>
              <a:gd name="connsiteX213" fmla="*/ 3873500 w 5778549"/>
              <a:gd name="connsiteY213" fmla="*/ 3826854 h 4474554"/>
              <a:gd name="connsiteX214" fmla="*/ 3886200 w 5778549"/>
              <a:gd name="connsiteY214" fmla="*/ 3839554 h 4474554"/>
              <a:gd name="connsiteX215" fmla="*/ 3886200 w 5778549"/>
              <a:gd name="connsiteY215" fmla="*/ 3839554 h 4474554"/>
              <a:gd name="connsiteX216" fmla="*/ 3924300 w 5778549"/>
              <a:gd name="connsiteY216" fmla="*/ 3941154 h 4474554"/>
              <a:gd name="connsiteX217" fmla="*/ 3937000 w 5778549"/>
              <a:gd name="connsiteY217" fmla="*/ 3979254 h 4474554"/>
              <a:gd name="connsiteX218" fmla="*/ 3924300 w 5778549"/>
              <a:gd name="connsiteY218" fmla="*/ 4055454 h 4474554"/>
              <a:gd name="connsiteX219" fmla="*/ 3848100 w 5778549"/>
              <a:gd name="connsiteY219" fmla="*/ 4080854 h 4474554"/>
              <a:gd name="connsiteX220" fmla="*/ 3797300 w 5778549"/>
              <a:gd name="connsiteY220" fmla="*/ 4093554 h 4474554"/>
              <a:gd name="connsiteX221" fmla="*/ 3797300 w 5778549"/>
              <a:gd name="connsiteY221" fmla="*/ 4068154 h 4474554"/>
              <a:gd name="connsiteX222" fmla="*/ 3797300 w 5778549"/>
              <a:gd name="connsiteY222" fmla="*/ 4068154 h 4474554"/>
              <a:gd name="connsiteX223" fmla="*/ 3797300 w 5778549"/>
              <a:gd name="connsiteY223" fmla="*/ 4068154 h 4474554"/>
              <a:gd name="connsiteX0" fmla="*/ 3873500 w 5778549"/>
              <a:gd name="connsiteY0" fmla="*/ 4004654 h 4474554"/>
              <a:gd name="connsiteX1" fmla="*/ 3873500 w 5778549"/>
              <a:gd name="connsiteY1" fmla="*/ 4004654 h 4474554"/>
              <a:gd name="connsiteX2" fmla="*/ 3810000 w 5778549"/>
              <a:gd name="connsiteY2" fmla="*/ 4093554 h 4474554"/>
              <a:gd name="connsiteX3" fmla="*/ 3771900 w 5778549"/>
              <a:gd name="connsiteY3" fmla="*/ 4106254 h 4474554"/>
              <a:gd name="connsiteX4" fmla="*/ 3657600 w 5778549"/>
              <a:gd name="connsiteY4" fmla="*/ 4157054 h 4474554"/>
              <a:gd name="connsiteX5" fmla="*/ 3543300 w 5778549"/>
              <a:gd name="connsiteY5" fmla="*/ 4195154 h 4474554"/>
              <a:gd name="connsiteX6" fmla="*/ 3454400 w 5778549"/>
              <a:gd name="connsiteY6" fmla="*/ 4220554 h 4474554"/>
              <a:gd name="connsiteX7" fmla="*/ 3276600 w 5778549"/>
              <a:gd name="connsiteY7" fmla="*/ 4220554 h 4474554"/>
              <a:gd name="connsiteX8" fmla="*/ 3276600 w 5778549"/>
              <a:gd name="connsiteY8" fmla="*/ 4220554 h 4474554"/>
              <a:gd name="connsiteX9" fmla="*/ 3175000 w 5778549"/>
              <a:gd name="connsiteY9" fmla="*/ 4271354 h 4474554"/>
              <a:gd name="connsiteX10" fmla="*/ 3124200 w 5778549"/>
              <a:gd name="connsiteY10" fmla="*/ 4284054 h 4474554"/>
              <a:gd name="connsiteX11" fmla="*/ 3048000 w 5778549"/>
              <a:gd name="connsiteY11" fmla="*/ 4309454 h 4474554"/>
              <a:gd name="connsiteX12" fmla="*/ 3009900 w 5778549"/>
              <a:gd name="connsiteY12" fmla="*/ 4322154 h 4474554"/>
              <a:gd name="connsiteX13" fmla="*/ 2921000 w 5778549"/>
              <a:gd name="connsiteY13" fmla="*/ 4347554 h 4474554"/>
              <a:gd name="connsiteX14" fmla="*/ 2882900 w 5778549"/>
              <a:gd name="connsiteY14" fmla="*/ 4372954 h 4474554"/>
              <a:gd name="connsiteX15" fmla="*/ 2794000 w 5778549"/>
              <a:gd name="connsiteY15" fmla="*/ 4398354 h 4474554"/>
              <a:gd name="connsiteX16" fmla="*/ 2755900 w 5778549"/>
              <a:gd name="connsiteY16" fmla="*/ 4423754 h 4474554"/>
              <a:gd name="connsiteX17" fmla="*/ 2679700 w 5778549"/>
              <a:gd name="connsiteY17" fmla="*/ 4449154 h 4474554"/>
              <a:gd name="connsiteX18" fmla="*/ 2590800 w 5778549"/>
              <a:gd name="connsiteY18" fmla="*/ 4474554 h 4474554"/>
              <a:gd name="connsiteX19" fmla="*/ 2222500 w 5778549"/>
              <a:gd name="connsiteY19" fmla="*/ 4461854 h 4474554"/>
              <a:gd name="connsiteX20" fmla="*/ 2184400 w 5778549"/>
              <a:gd name="connsiteY20" fmla="*/ 4449154 h 4474554"/>
              <a:gd name="connsiteX21" fmla="*/ 2082800 w 5778549"/>
              <a:gd name="connsiteY21" fmla="*/ 4385654 h 4474554"/>
              <a:gd name="connsiteX22" fmla="*/ 2082800 w 5778549"/>
              <a:gd name="connsiteY22" fmla="*/ 4385654 h 4474554"/>
              <a:gd name="connsiteX23" fmla="*/ 1968500 w 5778549"/>
              <a:gd name="connsiteY23" fmla="*/ 4398354 h 4474554"/>
              <a:gd name="connsiteX24" fmla="*/ 1892300 w 5778549"/>
              <a:gd name="connsiteY24" fmla="*/ 4423754 h 4474554"/>
              <a:gd name="connsiteX25" fmla="*/ 1600200 w 5778549"/>
              <a:gd name="connsiteY25" fmla="*/ 4411054 h 4474554"/>
              <a:gd name="connsiteX26" fmla="*/ 1562100 w 5778549"/>
              <a:gd name="connsiteY26" fmla="*/ 4398354 h 4474554"/>
              <a:gd name="connsiteX27" fmla="*/ 1498600 w 5778549"/>
              <a:gd name="connsiteY27" fmla="*/ 4385654 h 4474554"/>
              <a:gd name="connsiteX28" fmla="*/ 1460500 w 5778549"/>
              <a:gd name="connsiteY28" fmla="*/ 4372954 h 4474554"/>
              <a:gd name="connsiteX29" fmla="*/ 1384300 w 5778549"/>
              <a:gd name="connsiteY29" fmla="*/ 4322154 h 4474554"/>
              <a:gd name="connsiteX30" fmla="*/ 1308100 w 5778549"/>
              <a:gd name="connsiteY30" fmla="*/ 4296754 h 4474554"/>
              <a:gd name="connsiteX31" fmla="*/ 1308100 w 5778549"/>
              <a:gd name="connsiteY31" fmla="*/ 4284054 h 4474554"/>
              <a:gd name="connsiteX32" fmla="*/ 1130300 w 5778549"/>
              <a:gd name="connsiteY32" fmla="*/ 4245954 h 4474554"/>
              <a:gd name="connsiteX33" fmla="*/ 1092200 w 5778549"/>
              <a:gd name="connsiteY33" fmla="*/ 4233254 h 4474554"/>
              <a:gd name="connsiteX34" fmla="*/ 1054100 w 5778549"/>
              <a:gd name="connsiteY34" fmla="*/ 4207854 h 4474554"/>
              <a:gd name="connsiteX35" fmla="*/ 977900 w 5778549"/>
              <a:gd name="connsiteY35" fmla="*/ 4182454 h 4474554"/>
              <a:gd name="connsiteX36" fmla="*/ 889000 w 5778549"/>
              <a:gd name="connsiteY36" fmla="*/ 4157054 h 4474554"/>
              <a:gd name="connsiteX37" fmla="*/ 850900 w 5778549"/>
              <a:gd name="connsiteY37" fmla="*/ 4131654 h 4474554"/>
              <a:gd name="connsiteX38" fmla="*/ 812800 w 5778549"/>
              <a:gd name="connsiteY38" fmla="*/ 4093554 h 4474554"/>
              <a:gd name="connsiteX39" fmla="*/ 774700 w 5778549"/>
              <a:gd name="connsiteY39" fmla="*/ 4080854 h 4474554"/>
              <a:gd name="connsiteX40" fmla="*/ 698500 w 5778549"/>
              <a:gd name="connsiteY40" fmla="*/ 4030054 h 4474554"/>
              <a:gd name="connsiteX41" fmla="*/ 609600 w 5778549"/>
              <a:gd name="connsiteY41" fmla="*/ 3928454 h 4474554"/>
              <a:gd name="connsiteX42" fmla="*/ 584200 w 5778549"/>
              <a:gd name="connsiteY42" fmla="*/ 3890354 h 4474554"/>
              <a:gd name="connsiteX43" fmla="*/ 558800 w 5778549"/>
              <a:gd name="connsiteY43" fmla="*/ 3725254 h 4474554"/>
              <a:gd name="connsiteX44" fmla="*/ 558800 w 5778549"/>
              <a:gd name="connsiteY44" fmla="*/ 3750654 h 4474554"/>
              <a:gd name="connsiteX45" fmla="*/ 444500 w 5778549"/>
              <a:gd name="connsiteY45" fmla="*/ 3763354 h 4474554"/>
              <a:gd name="connsiteX46" fmla="*/ 393700 w 5778549"/>
              <a:gd name="connsiteY46" fmla="*/ 3750654 h 4474554"/>
              <a:gd name="connsiteX47" fmla="*/ 293914 w 5778549"/>
              <a:gd name="connsiteY47" fmla="*/ 3656312 h 4474554"/>
              <a:gd name="connsiteX48" fmla="*/ 257629 w 5778549"/>
              <a:gd name="connsiteY48" fmla="*/ 3592811 h 4474554"/>
              <a:gd name="connsiteX49" fmla="*/ 244928 w 5778549"/>
              <a:gd name="connsiteY49" fmla="*/ 3554711 h 4474554"/>
              <a:gd name="connsiteX50" fmla="*/ 123372 w 5778549"/>
              <a:gd name="connsiteY50" fmla="*/ 3536569 h 4474554"/>
              <a:gd name="connsiteX51" fmla="*/ 114300 w 5778549"/>
              <a:gd name="connsiteY51" fmla="*/ 3445854 h 4474554"/>
              <a:gd name="connsiteX52" fmla="*/ 101600 w 5778549"/>
              <a:gd name="connsiteY52" fmla="*/ 3407754 h 4474554"/>
              <a:gd name="connsiteX53" fmla="*/ 76200 w 5778549"/>
              <a:gd name="connsiteY53" fmla="*/ 3369654 h 4474554"/>
              <a:gd name="connsiteX54" fmla="*/ 38100 w 5778549"/>
              <a:gd name="connsiteY54" fmla="*/ 3306154 h 4474554"/>
              <a:gd name="connsiteX55" fmla="*/ 38100 w 5778549"/>
              <a:gd name="connsiteY55" fmla="*/ 3318854 h 4474554"/>
              <a:gd name="connsiteX56" fmla="*/ 12700 w 5778549"/>
              <a:gd name="connsiteY56" fmla="*/ 3204554 h 4474554"/>
              <a:gd name="connsiteX57" fmla="*/ 0 w 5778549"/>
              <a:gd name="connsiteY57" fmla="*/ 3166454 h 4474554"/>
              <a:gd name="connsiteX58" fmla="*/ 12700 w 5778549"/>
              <a:gd name="connsiteY58" fmla="*/ 2899754 h 4474554"/>
              <a:gd name="connsiteX59" fmla="*/ 25400 w 5778549"/>
              <a:gd name="connsiteY59" fmla="*/ 2861654 h 4474554"/>
              <a:gd name="connsiteX60" fmla="*/ 50800 w 5778549"/>
              <a:gd name="connsiteY60" fmla="*/ 2823554 h 4474554"/>
              <a:gd name="connsiteX61" fmla="*/ 25400 w 5778549"/>
              <a:gd name="connsiteY61" fmla="*/ 2633054 h 4474554"/>
              <a:gd name="connsiteX62" fmla="*/ 12700 w 5778549"/>
              <a:gd name="connsiteY62" fmla="*/ 2620354 h 4474554"/>
              <a:gd name="connsiteX63" fmla="*/ 12700 w 5778549"/>
              <a:gd name="connsiteY63" fmla="*/ 2620354 h 4474554"/>
              <a:gd name="connsiteX64" fmla="*/ 63500 w 5778549"/>
              <a:gd name="connsiteY64" fmla="*/ 2429854 h 4474554"/>
              <a:gd name="connsiteX65" fmla="*/ 76200 w 5778549"/>
              <a:gd name="connsiteY65" fmla="*/ 2391754 h 4474554"/>
              <a:gd name="connsiteX66" fmla="*/ 101600 w 5778549"/>
              <a:gd name="connsiteY66" fmla="*/ 2353654 h 4474554"/>
              <a:gd name="connsiteX67" fmla="*/ 139700 w 5778549"/>
              <a:gd name="connsiteY67" fmla="*/ 2328254 h 4474554"/>
              <a:gd name="connsiteX68" fmla="*/ 139700 w 5778549"/>
              <a:gd name="connsiteY68" fmla="*/ 2328254 h 4474554"/>
              <a:gd name="connsiteX69" fmla="*/ 190500 w 5778549"/>
              <a:gd name="connsiteY69" fmla="*/ 2226654 h 4474554"/>
              <a:gd name="connsiteX70" fmla="*/ 241300 w 5778549"/>
              <a:gd name="connsiteY70" fmla="*/ 2150454 h 4474554"/>
              <a:gd name="connsiteX71" fmla="*/ 254000 w 5778549"/>
              <a:gd name="connsiteY71" fmla="*/ 2112354 h 4474554"/>
              <a:gd name="connsiteX72" fmla="*/ 279400 w 5778549"/>
              <a:gd name="connsiteY72" fmla="*/ 2074254 h 4474554"/>
              <a:gd name="connsiteX73" fmla="*/ 304800 w 5778549"/>
              <a:gd name="connsiteY73" fmla="*/ 1998054 h 4474554"/>
              <a:gd name="connsiteX74" fmla="*/ 330200 w 5778549"/>
              <a:gd name="connsiteY74" fmla="*/ 1959954 h 4474554"/>
              <a:gd name="connsiteX75" fmla="*/ 368300 w 5778549"/>
              <a:gd name="connsiteY75" fmla="*/ 1883754 h 4474554"/>
              <a:gd name="connsiteX76" fmla="*/ 406400 w 5778549"/>
              <a:gd name="connsiteY76" fmla="*/ 1858354 h 4474554"/>
              <a:gd name="connsiteX77" fmla="*/ 419100 w 5778549"/>
              <a:gd name="connsiteY77" fmla="*/ 1820254 h 4474554"/>
              <a:gd name="connsiteX78" fmla="*/ 457200 w 5778549"/>
              <a:gd name="connsiteY78" fmla="*/ 1794854 h 4474554"/>
              <a:gd name="connsiteX79" fmla="*/ 457200 w 5778549"/>
              <a:gd name="connsiteY79" fmla="*/ 1782154 h 4474554"/>
              <a:gd name="connsiteX80" fmla="*/ 508000 w 5778549"/>
              <a:gd name="connsiteY80" fmla="*/ 1680554 h 4474554"/>
              <a:gd name="connsiteX81" fmla="*/ 546100 w 5778549"/>
              <a:gd name="connsiteY81" fmla="*/ 1655154 h 4474554"/>
              <a:gd name="connsiteX82" fmla="*/ 596900 w 5778549"/>
              <a:gd name="connsiteY82" fmla="*/ 1578954 h 4474554"/>
              <a:gd name="connsiteX83" fmla="*/ 622300 w 5778549"/>
              <a:gd name="connsiteY83" fmla="*/ 1540854 h 4474554"/>
              <a:gd name="connsiteX84" fmla="*/ 667658 w 5778549"/>
              <a:gd name="connsiteY84" fmla="*/ 1461026 h 4474554"/>
              <a:gd name="connsiteX85" fmla="*/ 801914 w 5778549"/>
              <a:gd name="connsiteY85" fmla="*/ 1337654 h 4474554"/>
              <a:gd name="connsiteX86" fmla="*/ 738415 w 5778549"/>
              <a:gd name="connsiteY86" fmla="*/ 1370311 h 4474554"/>
              <a:gd name="connsiteX87" fmla="*/ 914400 w 5778549"/>
              <a:gd name="connsiteY87" fmla="*/ 1295925 h 4474554"/>
              <a:gd name="connsiteX88" fmla="*/ 1003300 w 5778549"/>
              <a:gd name="connsiteY88" fmla="*/ 1286854 h 4474554"/>
              <a:gd name="connsiteX89" fmla="*/ 1052285 w 5778549"/>
              <a:gd name="connsiteY89" fmla="*/ 1174369 h 4474554"/>
              <a:gd name="connsiteX90" fmla="*/ 1153885 w 5778549"/>
              <a:gd name="connsiteY90" fmla="*/ 1185254 h 4474554"/>
              <a:gd name="connsiteX91" fmla="*/ 1181100 w 5778549"/>
              <a:gd name="connsiteY91" fmla="*/ 1185254 h 4474554"/>
              <a:gd name="connsiteX92" fmla="*/ 1130300 w 5778549"/>
              <a:gd name="connsiteY92" fmla="*/ 1110868 h 4474554"/>
              <a:gd name="connsiteX93" fmla="*/ 1215571 w 5778549"/>
              <a:gd name="connsiteY93" fmla="*/ 1081840 h 4474554"/>
              <a:gd name="connsiteX94" fmla="*/ 1210129 w 5778549"/>
              <a:gd name="connsiteY94" fmla="*/ 1070954 h 4474554"/>
              <a:gd name="connsiteX95" fmla="*/ 1277258 w 5778549"/>
              <a:gd name="connsiteY95" fmla="*/ 1090911 h 4474554"/>
              <a:gd name="connsiteX96" fmla="*/ 1335314 w 5778549"/>
              <a:gd name="connsiteY96" fmla="*/ 1012897 h 4474554"/>
              <a:gd name="connsiteX97" fmla="*/ 1431472 w 5778549"/>
              <a:gd name="connsiteY97" fmla="*/ 972982 h 4474554"/>
              <a:gd name="connsiteX98" fmla="*/ 1600200 w 5778549"/>
              <a:gd name="connsiteY98" fmla="*/ 934882 h 4474554"/>
              <a:gd name="connsiteX99" fmla="*/ 1839685 w 5778549"/>
              <a:gd name="connsiteY99" fmla="*/ 963911 h 4474554"/>
              <a:gd name="connsiteX100" fmla="*/ 1781629 w 5778549"/>
              <a:gd name="connsiteY100" fmla="*/ 891339 h 4474554"/>
              <a:gd name="connsiteX101" fmla="*/ 1968500 w 5778549"/>
              <a:gd name="connsiteY101" fmla="*/ 969354 h 4474554"/>
              <a:gd name="connsiteX102" fmla="*/ 2019300 w 5778549"/>
              <a:gd name="connsiteY102" fmla="*/ 943954 h 4474554"/>
              <a:gd name="connsiteX103" fmla="*/ 2019300 w 5778549"/>
              <a:gd name="connsiteY103" fmla="*/ 931254 h 4474554"/>
              <a:gd name="connsiteX104" fmla="*/ 2120900 w 5778549"/>
              <a:gd name="connsiteY104" fmla="*/ 880454 h 4474554"/>
              <a:gd name="connsiteX105" fmla="*/ 2133600 w 5778549"/>
              <a:gd name="connsiteY105" fmla="*/ 842354 h 4474554"/>
              <a:gd name="connsiteX106" fmla="*/ 2159000 w 5778549"/>
              <a:gd name="connsiteY106" fmla="*/ 804254 h 4474554"/>
              <a:gd name="connsiteX107" fmla="*/ 2171700 w 5778549"/>
              <a:gd name="connsiteY107" fmla="*/ 766154 h 4474554"/>
              <a:gd name="connsiteX108" fmla="*/ 2222500 w 5778549"/>
              <a:gd name="connsiteY108" fmla="*/ 689954 h 4474554"/>
              <a:gd name="connsiteX109" fmla="*/ 2247900 w 5778549"/>
              <a:gd name="connsiteY109" fmla="*/ 575654 h 4474554"/>
              <a:gd name="connsiteX110" fmla="*/ 2247900 w 5778549"/>
              <a:gd name="connsiteY110" fmla="*/ 575654 h 4474554"/>
              <a:gd name="connsiteX111" fmla="*/ 2349500 w 5778549"/>
              <a:gd name="connsiteY111" fmla="*/ 537554 h 4474554"/>
              <a:gd name="connsiteX112" fmla="*/ 2358571 w 5778549"/>
              <a:gd name="connsiteY112" fmla="*/ 441397 h 4474554"/>
              <a:gd name="connsiteX113" fmla="*/ 2449286 w 5778549"/>
              <a:gd name="connsiteY113" fmla="*/ 390597 h 4474554"/>
              <a:gd name="connsiteX114" fmla="*/ 2525485 w 5778549"/>
              <a:gd name="connsiteY114" fmla="*/ 379711 h 4474554"/>
              <a:gd name="connsiteX115" fmla="*/ 2616200 w 5778549"/>
              <a:gd name="connsiteY115" fmla="*/ 327097 h 4474554"/>
              <a:gd name="connsiteX116" fmla="*/ 2717800 w 5778549"/>
              <a:gd name="connsiteY116" fmla="*/ 287183 h 4474554"/>
              <a:gd name="connsiteX117" fmla="*/ 2755900 w 5778549"/>
              <a:gd name="connsiteY117" fmla="*/ 288997 h 4474554"/>
              <a:gd name="connsiteX118" fmla="*/ 2832100 w 5778549"/>
              <a:gd name="connsiteY118" fmla="*/ 247268 h 4474554"/>
              <a:gd name="connsiteX119" fmla="*/ 2817585 w 5778549"/>
              <a:gd name="connsiteY119" fmla="*/ 276297 h 4474554"/>
              <a:gd name="connsiteX120" fmla="*/ 2933700 w 5778549"/>
              <a:gd name="connsiteY120" fmla="*/ 212796 h 4474554"/>
              <a:gd name="connsiteX121" fmla="*/ 2971800 w 5778549"/>
              <a:gd name="connsiteY121" fmla="*/ 200097 h 4474554"/>
              <a:gd name="connsiteX122" fmla="*/ 3086100 w 5778549"/>
              <a:gd name="connsiteY122" fmla="*/ 207354 h 4474554"/>
              <a:gd name="connsiteX123" fmla="*/ 3124200 w 5778549"/>
              <a:gd name="connsiteY123" fmla="*/ 194654 h 4474554"/>
              <a:gd name="connsiteX124" fmla="*/ 3467100 w 5778549"/>
              <a:gd name="connsiteY124" fmla="*/ 169254 h 4474554"/>
              <a:gd name="connsiteX125" fmla="*/ 3759200 w 5778549"/>
              <a:gd name="connsiteY125" fmla="*/ 156554 h 4474554"/>
              <a:gd name="connsiteX126" fmla="*/ 3759200 w 5778549"/>
              <a:gd name="connsiteY126" fmla="*/ 156554 h 4474554"/>
              <a:gd name="connsiteX127" fmla="*/ 3886200 w 5778549"/>
              <a:gd name="connsiteY127" fmla="*/ 140225 h 4474554"/>
              <a:gd name="connsiteX128" fmla="*/ 4241800 w 5778549"/>
              <a:gd name="connsiteY128" fmla="*/ 131154 h 4474554"/>
              <a:gd name="connsiteX129" fmla="*/ 4303486 w 5778549"/>
              <a:gd name="connsiteY129" fmla="*/ 31367 h 4474554"/>
              <a:gd name="connsiteX130" fmla="*/ 4445000 w 5778549"/>
              <a:gd name="connsiteY130" fmla="*/ 105754 h 4474554"/>
              <a:gd name="connsiteX131" fmla="*/ 4459514 w 5778549"/>
              <a:gd name="connsiteY131" fmla="*/ 4153 h 4474554"/>
              <a:gd name="connsiteX132" fmla="*/ 4724400 w 5778549"/>
              <a:gd name="connsiteY132" fmla="*/ 18667 h 4474554"/>
              <a:gd name="connsiteX133" fmla="*/ 4864100 w 5778549"/>
              <a:gd name="connsiteY133" fmla="*/ 9596 h 4474554"/>
              <a:gd name="connsiteX134" fmla="*/ 5118100 w 5778549"/>
              <a:gd name="connsiteY134" fmla="*/ 67654 h 4474554"/>
              <a:gd name="connsiteX135" fmla="*/ 5130800 w 5778549"/>
              <a:gd name="connsiteY135" fmla="*/ 54954 h 4474554"/>
              <a:gd name="connsiteX136" fmla="*/ 5245100 w 5778549"/>
              <a:gd name="connsiteY136" fmla="*/ 67654 h 4474554"/>
              <a:gd name="connsiteX137" fmla="*/ 5283200 w 5778549"/>
              <a:gd name="connsiteY137" fmla="*/ 80354 h 4474554"/>
              <a:gd name="connsiteX138" fmla="*/ 5372100 w 5778549"/>
              <a:gd name="connsiteY138" fmla="*/ 93054 h 4474554"/>
              <a:gd name="connsiteX139" fmla="*/ 5422900 w 5778549"/>
              <a:gd name="connsiteY139" fmla="*/ 105754 h 4474554"/>
              <a:gd name="connsiteX140" fmla="*/ 5486400 w 5778549"/>
              <a:gd name="connsiteY140" fmla="*/ 118454 h 4474554"/>
              <a:gd name="connsiteX141" fmla="*/ 5524500 w 5778549"/>
              <a:gd name="connsiteY141" fmla="*/ 131154 h 4474554"/>
              <a:gd name="connsiteX142" fmla="*/ 5524500 w 5778549"/>
              <a:gd name="connsiteY142" fmla="*/ 131154 h 4474554"/>
              <a:gd name="connsiteX143" fmla="*/ 5676900 w 5778549"/>
              <a:gd name="connsiteY143" fmla="*/ 181954 h 4474554"/>
              <a:gd name="connsiteX144" fmla="*/ 5715000 w 5778549"/>
              <a:gd name="connsiteY144" fmla="*/ 194654 h 4474554"/>
              <a:gd name="connsiteX145" fmla="*/ 5753100 w 5778549"/>
              <a:gd name="connsiteY145" fmla="*/ 220054 h 4474554"/>
              <a:gd name="connsiteX146" fmla="*/ 5778500 w 5778549"/>
              <a:gd name="connsiteY146" fmla="*/ 270854 h 4474554"/>
              <a:gd name="connsiteX147" fmla="*/ 5778500 w 5778549"/>
              <a:gd name="connsiteY147" fmla="*/ 245454 h 4474554"/>
              <a:gd name="connsiteX148" fmla="*/ 5676900 w 5778549"/>
              <a:gd name="connsiteY148" fmla="*/ 283554 h 4474554"/>
              <a:gd name="connsiteX149" fmla="*/ 5486400 w 5778549"/>
              <a:gd name="connsiteY149" fmla="*/ 308954 h 4474554"/>
              <a:gd name="connsiteX150" fmla="*/ 5461000 w 5778549"/>
              <a:gd name="connsiteY150" fmla="*/ 347054 h 4474554"/>
              <a:gd name="connsiteX151" fmla="*/ 5422900 w 5778549"/>
              <a:gd name="connsiteY151" fmla="*/ 372454 h 4474554"/>
              <a:gd name="connsiteX152" fmla="*/ 5372100 w 5778549"/>
              <a:gd name="connsiteY152" fmla="*/ 435954 h 4474554"/>
              <a:gd name="connsiteX153" fmla="*/ 5359400 w 5778549"/>
              <a:gd name="connsiteY153" fmla="*/ 461354 h 4474554"/>
              <a:gd name="connsiteX154" fmla="*/ 5359400 w 5778549"/>
              <a:gd name="connsiteY154" fmla="*/ 461354 h 4474554"/>
              <a:gd name="connsiteX155" fmla="*/ 5346700 w 5778549"/>
              <a:gd name="connsiteY155" fmla="*/ 575654 h 4474554"/>
              <a:gd name="connsiteX156" fmla="*/ 5321300 w 5778549"/>
              <a:gd name="connsiteY156" fmla="*/ 651854 h 4474554"/>
              <a:gd name="connsiteX157" fmla="*/ 5308600 w 5778549"/>
              <a:gd name="connsiteY157" fmla="*/ 689954 h 4474554"/>
              <a:gd name="connsiteX158" fmla="*/ 5283200 w 5778549"/>
              <a:gd name="connsiteY158" fmla="*/ 766154 h 4474554"/>
              <a:gd name="connsiteX159" fmla="*/ 5270500 w 5778549"/>
              <a:gd name="connsiteY159" fmla="*/ 791554 h 4474554"/>
              <a:gd name="connsiteX160" fmla="*/ 5257800 w 5778549"/>
              <a:gd name="connsiteY160" fmla="*/ 791554 h 4474554"/>
              <a:gd name="connsiteX161" fmla="*/ 5245100 w 5778549"/>
              <a:gd name="connsiteY161" fmla="*/ 931254 h 4474554"/>
              <a:gd name="connsiteX162" fmla="*/ 5130800 w 5778549"/>
              <a:gd name="connsiteY162" fmla="*/ 994754 h 4474554"/>
              <a:gd name="connsiteX163" fmla="*/ 5092700 w 5778549"/>
              <a:gd name="connsiteY163" fmla="*/ 1020154 h 4474554"/>
              <a:gd name="connsiteX164" fmla="*/ 5029200 w 5778549"/>
              <a:gd name="connsiteY164" fmla="*/ 1070954 h 4474554"/>
              <a:gd name="connsiteX165" fmla="*/ 4991100 w 5778549"/>
              <a:gd name="connsiteY165" fmla="*/ 1109054 h 4474554"/>
              <a:gd name="connsiteX166" fmla="*/ 4914900 w 5778549"/>
              <a:gd name="connsiteY166" fmla="*/ 1159854 h 4474554"/>
              <a:gd name="connsiteX167" fmla="*/ 4864100 w 5778549"/>
              <a:gd name="connsiteY167" fmla="*/ 1223354 h 4474554"/>
              <a:gd name="connsiteX168" fmla="*/ 4838700 w 5778549"/>
              <a:gd name="connsiteY168" fmla="*/ 1261454 h 4474554"/>
              <a:gd name="connsiteX169" fmla="*/ 4800600 w 5778549"/>
              <a:gd name="connsiteY169" fmla="*/ 1286854 h 4474554"/>
              <a:gd name="connsiteX170" fmla="*/ 4800600 w 5778549"/>
              <a:gd name="connsiteY170" fmla="*/ 1261454 h 4474554"/>
              <a:gd name="connsiteX171" fmla="*/ 4711700 w 5778549"/>
              <a:gd name="connsiteY171" fmla="*/ 1388454 h 4474554"/>
              <a:gd name="connsiteX172" fmla="*/ 4686300 w 5778549"/>
              <a:gd name="connsiteY172" fmla="*/ 1426554 h 4474554"/>
              <a:gd name="connsiteX173" fmla="*/ 4648200 w 5778549"/>
              <a:gd name="connsiteY173" fmla="*/ 1451954 h 4474554"/>
              <a:gd name="connsiteX174" fmla="*/ 4610100 w 5778549"/>
              <a:gd name="connsiteY174" fmla="*/ 1578954 h 4474554"/>
              <a:gd name="connsiteX175" fmla="*/ 4597400 w 5778549"/>
              <a:gd name="connsiteY175" fmla="*/ 1617054 h 4474554"/>
              <a:gd name="connsiteX176" fmla="*/ 4584700 w 5778549"/>
              <a:gd name="connsiteY176" fmla="*/ 1680554 h 4474554"/>
              <a:gd name="connsiteX177" fmla="*/ 4559300 w 5778549"/>
              <a:gd name="connsiteY177" fmla="*/ 1756754 h 4474554"/>
              <a:gd name="connsiteX178" fmla="*/ 4546600 w 5778549"/>
              <a:gd name="connsiteY178" fmla="*/ 1807554 h 4474554"/>
              <a:gd name="connsiteX179" fmla="*/ 4546600 w 5778549"/>
              <a:gd name="connsiteY179" fmla="*/ 1807554 h 4474554"/>
              <a:gd name="connsiteX180" fmla="*/ 4559300 w 5778549"/>
              <a:gd name="connsiteY180" fmla="*/ 2036154 h 4474554"/>
              <a:gd name="connsiteX181" fmla="*/ 4572000 w 5778549"/>
              <a:gd name="connsiteY181" fmla="*/ 2074254 h 4474554"/>
              <a:gd name="connsiteX182" fmla="*/ 4610100 w 5778549"/>
              <a:gd name="connsiteY182" fmla="*/ 2099654 h 4474554"/>
              <a:gd name="connsiteX183" fmla="*/ 4622800 w 5778549"/>
              <a:gd name="connsiteY183" fmla="*/ 2137754 h 4474554"/>
              <a:gd name="connsiteX184" fmla="*/ 4699000 w 5778549"/>
              <a:gd name="connsiteY184" fmla="*/ 2201254 h 4474554"/>
              <a:gd name="connsiteX185" fmla="*/ 4711700 w 5778549"/>
              <a:gd name="connsiteY185" fmla="*/ 2239354 h 4474554"/>
              <a:gd name="connsiteX186" fmla="*/ 4749800 w 5778549"/>
              <a:gd name="connsiteY186" fmla="*/ 2252054 h 4474554"/>
              <a:gd name="connsiteX187" fmla="*/ 4762500 w 5778549"/>
              <a:gd name="connsiteY187" fmla="*/ 2290154 h 4474554"/>
              <a:gd name="connsiteX188" fmla="*/ 4762500 w 5778549"/>
              <a:gd name="connsiteY188" fmla="*/ 2302854 h 4474554"/>
              <a:gd name="connsiteX189" fmla="*/ 4660900 w 5778549"/>
              <a:gd name="connsiteY189" fmla="*/ 2353654 h 4474554"/>
              <a:gd name="connsiteX190" fmla="*/ 4584700 w 5778549"/>
              <a:gd name="connsiteY190" fmla="*/ 2379054 h 4474554"/>
              <a:gd name="connsiteX191" fmla="*/ 4546600 w 5778549"/>
              <a:gd name="connsiteY191" fmla="*/ 2391754 h 4474554"/>
              <a:gd name="connsiteX192" fmla="*/ 4483100 w 5778549"/>
              <a:gd name="connsiteY192" fmla="*/ 2429854 h 4474554"/>
              <a:gd name="connsiteX193" fmla="*/ 4470400 w 5778549"/>
              <a:gd name="connsiteY193" fmla="*/ 2429854 h 4474554"/>
              <a:gd name="connsiteX194" fmla="*/ 4343400 w 5778549"/>
              <a:gd name="connsiteY194" fmla="*/ 2531454 h 4474554"/>
              <a:gd name="connsiteX195" fmla="*/ 4267200 w 5778549"/>
              <a:gd name="connsiteY195" fmla="*/ 2569554 h 4474554"/>
              <a:gd name="connsiteX196" fmla="*/ 4191000 w 5778549"/>
              <a:gd name="connsiteY196" fmla="*/ 2658454 h 4474554"/>
              <a:gd name="connsiteX197" fmla="*/ 4191000 w 5778549"/>
              <a:gd name="connsiteY197" fmla="*/ 2671154 h 4474554"/>
              <a:gd name="connsiteX198" fmla="*/ 4102100 w 5778549"/>
              <a:gd name="connsiteY198" fmla="*/ 2810854 h 4474554"/>
              <a:gd name="connsiteX199" fmla="*/ 4064000 w 5778549"/>
              <a:gd name="connsiteY199" fmla="*/ 2823554 h 4474554"/>
              <a:gd name="connsiteX200" fmla="*/ 4038600 w 5778549"/>
              <a:gd name="connsiteY200" fmla="*/ 2861654 h 4474554"/>
              <a:gd name="connsiteX201" fmla="*/ 4000500 w 5778549"/>
              <a:gd name="connsiteY201" fmla="*/ 2887054 h 4474554"/>
              <a:gd name="connsiteX202" fmla="*/ 3987800 w 5778549"/>
              <a:gd name="connsiteY202" fmla="*/ 2925154 h 4474554"/>
              <a:gd name="connsiteX203" fmla="*/ 3962400 w 5778549"/>
              <a:gd name="connsiteY203" fmla="*/ 2963254 h 4474554"/>
              <a:gd name="connsiteX204" fmla="*/ 3924300 w 5778549"/>
              <a:gd name="connsiteY204" fmla="*/ 2988654 h 4474554"/>
              <a:gd name="connsiteX205" fmla="*/ 3924300 w 5778549"/>
              <a:gd name="connsiteY205" fmla="*/ 3001354 h 4474554"/>
              <a:gd name="connsiteX206" fmla="*/ 3911600 w 5778549"/>
              <a:gd name="connsiteY206" fmla="*/ 3166454 h 4474554"/>
              <a:gd name="connsiteX207" fmla="*/ 3898900 w 5778549"/>
              <a:gd name="connsiteY207" fmla="*/ 3204554 h 4474554"/>
              <a:gd name="connsiteX208" fmla="*/ 3873500 w 5778549"/>
              <a:gd name="connsiteY208" fmla="*/ 3293454 h 4474554"/>
              <a:gd name="connsiteX209" fmla="*/ 3860800 w 5778549"/>
              <a:gd name="connsiteY209" fmla="*/ 3382354 h 4474554"/>
              <a:gd name="connsiteX210" fmla="*/ 3860800 w 5778549"/>
              <a:gd name="connsiteY210" fmla="*/ 3407754 h 4474554"/>
              <a:gd name="connsiteX211" fmla="*/ 3860800 w 5778549"/>
              <a:gd name="connsiteY211" fmla="*/ 3598254 h 4474554"/>
              <a:gd name="connsiteX212" fmla="*/ 3848100 w 5778549"/>
              <a:gd name="connsiteY212" fmla="*/ 3585554 h 4474554"/>
              <a:gd name="connsiteX213" fmla="*/ 3873500 w 5778549"/>
              <a:gd name="connsiteY213" fmla="*/ 3826854 h 4474554"/>
              <a:gd name="connsiteX214" fmla="*/ 3886200 w 5778549"/>
              <a:gd name="connsiteY214" fmla="*/ 3839554 h 4474554"/>
              <a:gd name="connsiteX215" fmla="*/ 3886200 w 5778549"/>
              <a:gd name="connsiteY215" fmla="*/ 3839554 h 4474554"/>
              <a:gd name="connsiteX216" fmla="*/ 3924300 w 5778549"/>
              <a:gd name="connsiteY216" fmla="*/ 3941154 h 4474554"/>
              <a:gd name="connsiteX217" fmla="*/ 3937000 w 5778549"/>
              <a:gd name="connsiteY217" fmla="*/ 3979254 h 4474554"/>
              <a:gd name="connsiteX218" fmla="*/ 3924300 w 5778549"/>
              <a:gd name="connsiteY218" fmla="*/ 4055454 h 4474554"/>
              <a:gd name="connsiteX219" fmla="*/ 3848100 w 5778549"/>
              <a:gd name="connsiteY219" fmla="*/ 4080854 h 4474554"/>
              <a:gd name="connsiteX220" fmla="*/ 3797300 w 5778549"/>
              <a:gd name="connsiteY220" fmla="*/ 4093554 h 4474554"/>
              <a:gd name="connsiteX221" fmla="*/ 3797300 w 5778549"/>
              <a:gd name="connsiteY221" fmla="*/ 4068154 h 4474554"/>
              <a:gd name="connsiteX222" fmla="*/ 3797300 w 5778549"/>
              <a:gd name="connsiteY222" fmla="*/ 4068154 h 4474554"/>
              <a:gd name="connsiteX223" fmla="*/ 3797300 w 5778549"/>
              <a:gd name="connsiteY223" fmla="*/ 4068154 h 4474554"/>
              <a:gd name="connsiteX0" fmla="*/ 3873500 w 5778549"/>
              <a:gd name="connsiteY0" fmla="*/ 4004654 h 4474554"/>
              <a:gd name="connsiteX1" fmla="*/ 3873500 w 5778549"/>
              <a:gd name="connsiteY1" fmla="*/ 4004654 h 4474554"/>
              <a:gd name="connsiteX2" fmla="*/ 3810000 w 5778549"/>
              <a:gd name="connsiteY2" fmla="*/ 4093554 h 4474554"/>
              <a:gd name="connsiteX3" fmla="*/ 3771900 w 5778549"/>
              <a:gd name="connsiteY3" fmla="*/ 4106254 h 4474554"/>
              <a:gd name="connsiteX4" fmla="*/ 3657600 w 5778549"/>
              <a:gd name="connsiteY4" fmla="*/ 4157054 h 4474554"/>
              <a:gd name="connsiteX5" fmla="*/ 3543300 w 5778549"/>
              <a:gd name="connsiteY5" fmla="*/ 4195154 h 4474554"/>
              <a:gd name="connsiteX6" fmla="*/ 3454400 w 5778549"/>
              <a:gd name="connsiteY6" fmla="*/ 4220554 h 4474554"/>
              <a:gd name="connsiteX7" fmla="*/ 3276600 w 5778549"/>
              <a:gd name="connsiteY7" fmla="*/ 4220554 h 4474554"/>
              <a:gd name="connsiteX8" fmla="*/ 3276600 w 5778549"/>
              <a:gd name="connsiteY8" fmla="*/ 4220554 h 4474554"/>
              <a:gd name="connsiteX9" fmla="*/ 3175000 w 5778549"/>
              <a:gd name="connsiteY9" fmla="*/ 4271354 h 4474554"/>
              <a:gd name="connsiteX10" fmla="*/ 3124200 w 5778549"/>
              <a:gd name="connsiteY10" fmla="*/ 4284054 h 4474554"/>
              <a:gd name="connsiteX11" fmla="*/ 3048000 w 5778549"/>
              <a:gd name="connsiteY11" fmla="*/ 4309454 h 4474554"/>
              <a:gd name="connsiteX12" fmla="*/ 3009900 w 5778549"/>
              <a:gd name="connsiteY12" fmla="*/ 4322154 h 4474554"/>
              <a:gd name="connsiteX13" fmla="*/ 2921000 w 5778549"/>
              <a:gd name="connsiteY13" fmla="*/ 4347554 h 4474554"/>
              <a:gd name="connsiteX14" fmla="*/ 2882900 w 5778549"/>
              <a:gd name="connsiteY14" fmla="*/ 4372954 h 4474554"/>
              <a:gd name="connsiteX15" fmla="*/ 2794000 w 5778549"/>
              <a:gd name="connsiteY15" fmla="*/ 4398354 h 4474554"/>
              <a:gd name="connsiteX16" fmla="*/ 2755900 w 5778549"/>
              <a:gd name="connsiteY16" fmla="*/ 4423754 h 4474554"/>
              <a:gd name="connsiteX17" fmla="*/ 2679700 w 5778549"/>
              <a:gd name="connsiteY17" fmla="*/ 4449154 h 4474554"/>
              <a:gd name="connsiteX18" fmla="*/ 2590800 w 5778549"/>
              <a:gd name="connsiteY18" fmla="*/ 4474554 h 4474554"/>
              <a:gd name="connsiteX19" fmla="*/ 2222500 w 5778549"/>
              <a:gd name="connsiteY19" fmla="*/ 4461854 h 4474554"/>
              <a:gd name="connsiteX20" fmla="*/ 2184400 w 5778549"/>
              <a:gd name="connsiteY20" fmla="*/ 4449154 h 4474554"/>
              <a:gd name="connsiteX21" fmla="*/ 2082800 w 5778549"/>
              <a:gd name="connsiteY21" fmla="*/ 4385654 h 4474554"/>
              <a:gd name="connsiteX22" fmla="*/ 2082800 w 5778549"/>
              <a:gd name="connsiteY22" fmla="*/ 4385654 h 4474554"/>
              <a:gd name="connsiteX23" fmla="*/ 1968500 w 5778549"/>
              <a:gd name="connsiteY23" fmla="*/ 4398354 h 4474554"/>
              <a:gd name="connsiteX24" fmla="*/ 1892300 w 5778549"/>
              <a:gd name="connsiteY24" fmla="*/ 4423754 h 4474554"/>
              <a:gd name="connsiteX25" fmla="*/ 1600200 w 5778549"/>
              <a:gd name="connsiteY25" fmla="*/ 4411054 h 4474554"/>
              <a:gd name="connsiteX26" fmla="*/ 1562100 w 5778549"/>
              <a:gd name="connsiteY26" fmla="*/ 4398354 h 4474554"/>
              <a:gd name="connsiteX27" fmla="*/ 1498600 w 5778549"/>
              <a:gd name="connsiteY27" fmla="*/ 4385654 h 4474554"/>
              <a:gd name="connsiteX28" fmla="*/ 1460500 w 5778549"/>
              <a:gd name="connsiteY28" fmla="*/ 4372954 h 4474554"/>
              <a:gd name="connsiteX29" fmla="*/ 1384300 w 5778549"/>
              <a:gd name="connsiteY29" fmla="*/ 4322154 h 4474554"/>
              <a:gd name="connsiteX30" fmla="*/ 1308100 w 5778549"/>
              <a:gd name="connsiteY30" fmla="*/ 4296754 h 4474554"/>
              <a:gd name="connsiteX31" fmla="*/ 1308100 w 5778549"/>
              <a:gd name="connsiteY31" fmla="*/ 4284054 h 4474554"/>
              <a:gd name="connsiteX32" fmla="*/ 1130300 w 5778549"/>
              <a:gd name="connsiteY32" fmla="*/ 4245954 h 4474554"/>
              <a:gd name="connsiteX33" fmla="*/ 1092200 w 5778549"/>
              <a:gd name="connsiteY33" fmla="*/ 4233254 h 4474554"/>
              <a:gd name="connsiteX34" fmla="*/ 1054100 w 5778549"/>
              <a:gd name="connsiteY34" fmla="*/ 4207854 h 4474554"/>
              <a:gd name="connsiteX35" fmla="*/ 977900 w 5778549"/>
              <a:gd name="connsiteY35" fmla="*/ 4182454 h 4474554"/>
              <a:gd name="connsiteX36" fmla="*/ 889000 w 5778549"/>
              <a:gd name="connsiteY36" fmla="*/ 4157054 h 4474554"/>
              <a:gd name="connsiteX37" fmla="*/ 850900 w 5778549"/>
              <a:gd name="connsiteY37" fmla="*/ 4131654 h 4474554"/>
              <a:gd name="connsiteX38" fmla="*/ 812800 w 5778549"/>
              <a:gd name="connsiteY38" fmla="*/ 4093554 h 4474554"/>
              <a:gd name="connsiteX39" fmla="*/ 774700 w 5778549"/>
              <a:gd name="connsiteY39" fmla="*/ 4080854 h 4474554"/>
              <a:gd name="connsiteX40" fmla="*/ 698500 w 5778549"/>
              <a:gd name="connsiteY40" fmla="*/ 4030054 h 4474554"/>
              <a:gd name="connsiteX41" fmla="*/ 609600 w 5778549"/>
              <a:gd name="connsiteY41" fmla="*/ 3928454 h 4474554"/>
              <a:gd name="connsiteX42" fmla="*/ 584200 w 5778549"/>
              <a:gd name="connsiteY42" fmla="*/ 3890354 h 4474554"/>
              <a:gd name="connsiteX43" fmla="*/ 558800 w 5778549"/>
              <a:gd name="connsiteY43" fmla="*/ 3725254 h 4474554"/>
              <a:gd name="connsiteX44" fmla="*/ 558800 w 5778549"/>
              <a:gd name="connsiteY44" fmla="*/ 3750654 h 4474554"/>
              <a:gd name="connsiteX45" fmla="*/ 444500 w 5778549"/>
              <a:gd name="connsiteY45" fmla="*/ 3763354 h 4474554"/>
              <a:gd name="connsiteX46" fmla="*/ 393700 w 5778549"/>
              <a:gd name="connsiteY46" fmla="*/ 3750654 h 4474554"/>
              <a:gd name="connsiteX47" fmla="*/ 293914 w 5778549"/>
              <a:gd name="connsiteY47" fmla="*/ 3656312 h 4474554"/>
              <a:gd name="connsiteX48" fmla="*/ 257629 w 5778549"/>
              <a:gd name="connsiteY48" fmla="*/ 3592811 h 4474554"/>
              <a:gd name="connsiteX49" fmla="*/ 244928 w 5778549"/>
              <a:gd name="connsiteY49" fmla="*/ 3554711 h 4474554"/>
              <a:gd name="connsiteX50" fmla="*/ 123372 w 5778549"/>
              <a:gd name="connsiteY50" fmla="*/ 3536569 h 4474554"/>
              <a:gd name="connsiteX51" fmla="*/ 114300 w 5778549"/>
              <a:gd name="connsiteY51" fmla="*/ 3445854 h 4474554"/>
              <a:gd name="connsiteX52" fmla="*/ 101600 w 5778549"/>
              <a:gd name="connsiteY52" fmla="*/ 3407754 h 4474554"/>
              <a:gd name="connsiteX53" fmla="*/ 76200 w 5778549"/>
              <a:gd name="connsiteY53" fmla="*/ 3369654 h 4474554"/>
              <a:gd name="connsiteX54" fmla="*/ 38100 w 5778549"/>
              <a:gd name="connsiteY54" fmla="*/ 3306154 h 4474554"/>
              <a:gd name="connsiteX55" fmla="*/ 38100 w 5778549"/>
              <a:gd name="connsiteY55" fmla="*/ 3318854 h 4474554"/>
              <a:gd name="connsiteX56" fmla="*/ 12700 w 5778549"/>
              <a:gd name="connsiteY56" fmla="*/ 3204554 h 4474554"/>
              <a:gd name="connsiteX57" fmla="*/ 0 w 5778549"/>
              <a:gd name="connsiteY57" fmla="*/ 3166454 h 4474554"/>
              <a:gd name="connsiteX58" fmla="*/ 12700 w 5778549"/>
              <a:gd name="connsiteY58" fmla="*/ 2899754 h 4474554"/>
              <a:gd name="connsiteX59" fmla="*/ 25400 w 5778549"/>
              <a:gd name="connsiteY59" fmla="*/ 2861654 h 4474554"/>
              <a:gd name="connsiteX60" fmla="*/ 50800 w 5778549"/>
              <a:gd name="connsiteY60" fmla="*/ 2823554 h 4474554"/>
              <a:gd name="connsiteX61" fmla="*/ 25400 w 5778549"/>
              <a:gd name="connsiteY61" fmla="*/ 2633054 h 4474554"/>
              <a:gd name="connsiteX62" fmla="*/ 12700 w 5778549"/>
              <a:gd name="connsiteY62" fmla="*/ 2620354 h 4474554"/>
              <a:gd name="connsiteX63" fmla="*/ 12700 w 5778549"/>
              <a:gd name="connsiteY63" fmla="*/ 2620354 h 4474554"/>
              <a:gd name="connsiteX64" fmla="*/ 63500 w 5778549"/>
              <a:gd name="connsiteY64" fmla="*/ 2429854 h 4474554"/>
              <a:gd name="connsiteX65" fmla="*/ 76200 w 5778549"/>
              <a:gd name="connsiteY65" fmla="*/ 2391754 h 4474554"/>
              <a:gd name="connsiteX66" fmla="*/ 101600 w 5778549"/>
              <a:gd name="connsiteY66" fmla="*/ 2353654 h 4474554"/>
              <a:gd name="connsiteX67" fmla="*/ 139700 w 5778549"/>
              <a:gd name="connsiteY67" fmla="*/ 2328254 h 4474554"/>
              <a:gd name="connsiteX68" fmla="*/ 139700 w 5778549"/>
              <a:gd name="connsiteY68" fmla="*/ 2328254 h 4474554"/>
              <a:gd name="connsiteX69" fmla="*/ 190500 w 5778549"/>
              <a:gd name="connsiteY69" fmla="*/ 2226654 h 4474554"/>
              <a:gd name="connsiteX70" fmla="*/ 241300 w 5778549"/>
              <a:gd name="connsiteY70" fmla="*/ 2150454 h 4474554"/>
              <a:gd name="connsiteX71" fmla="*/ 254000 w 5778549"/>
              <a:gd name="connsiteY71" fmla="*/ 2112354 h 4474554"/>
              <a:gd name="connsiteX72" fmla="*/ 279400 w 5778549"/>
              <a:gd name="connsiteY72" fmla="*/ 2074254 h 4474554"/>
              <a:gd name="connsiteX73" fmla="*/ 304800 w 5778549"/>
              <a:gd name="connsiteY73" fmla="*/ 1998054 h 4474554"/>
              <a:gd name="connsiteX74" fmla="*/ 330200 w 5778549"/>
              <a:gd name="connsiteY74" fmla="*/ 1959954 h 4474554"/>
              <a:gd name="connsiteX75" fmla="*/ 368300 w 5778549"/>
              <a:gd name="connsiteY75" fmla="*/ 1883754 h 4474554"/>
              <a:gd name="connsiteX76" fmla="*/ 406400 w 5778549"/>
              <a:gd name="connsiteY76" fmla="*/ 1858354 h 4474554"/>
              <a:gd name="connsiteX77" fmla="*/ 419100 w 5778549"/>
              <a:gd name="connsiteY77" fmla="*/ 1820254 h 4474554"/>
              <a:gd name="connsiteX78" fmla="*/ 457200 w 5778549"/>
              <a:gd name="connsiteY78" fmla="*/ 1794854 h 4474554"/>
              <a:gd name="connsiteX79" fmla="*/ 457200 w 5778549"/>
              <a:gd name="connsiteY79" fmla="*/ 1782154 h 4474554"/>
              <a:gd name="connsiteX80" fmla="*/ 508000 w 5778549"/>
              <a:gd name="connsiteY80" fmla="*/ 1680554 h 4474554"/>
              <a:gd name="connsiteX81" fmla="*/ 546100 w 5778549"/>
              <a:gd name="connsiteY81" fmla="*/ 1655154 h 4474554"/>
              <a:gd name="connsiteX82" fmla="*/ 596900 w 5778549"/>
              <a:gd name="connsiteY82" fmla="*/ 1578954 h 4474554"/>
              <a:gd name="connsiteX83" fmla="*/ 622300 w 5778549"/>
              <a:gd name="connsiteY83" fmla="*/ 1540854 h 4474554"/>
              <a:gd name="connsiteX84" fmla="*/ 667658 w 5778549"/>
              <a:gd name="connsiteY84" fmla="*/ 1461026 h 4474554"/>
              <a:gd name="connsiteX85" fmla="*/ 801914 w 5778549"/>
              <a:gd name="connsiteY85" fmla="*/ 1337654 h 4474554"/>
              <a:gd name="connsiteX86" fmla="*/ 738415 w 5778549"/>
              <a:gd name="connsiteY86" fmla="*/ 1370311 h 4474554"/>
              <a:gd name="connsiteX87" fmla="*/ 914400 w 5778549"/>
              <a:gd name="connsiteY87" fmla="*/ 1295925 h 4474554"/>
              <a:gd name="connsiteX88" fmla="*/ 1003300 w 5778549"/>
              <a:gd name="connsiteY88" fmla="*/ 1286854 h 4474554"/>
              <a:gd name="connsiteX89" fmla="*/ 1052285 w 5778549"/>
              <a:gd name="connsiteY89" fmla="*/ 1174369 h 4474554"/>
              <a:gd name="connsiteX90" fmla="*/ 1153885 w 5778549"/>
              <a:gd name="connsiteY90" fmla="*/ 1185254 h 4474554"/>
              <a:gd name="connsiteX91" fmla="*/ 1181100 w 5778549"/>
              <a:gd name="connsiteY91" fmla="*/ 1185254 h 4474554"/>
              <a:gd name="connsiteX92" fmla="*/ 1130300 w 5778549"/>
              <a:gd name="connsiteY92" fmla="*/ 1110868 h 4474554"/>
              <a:gd name="connsiteX93" fmla="*/ 1215571 w 5778549"/>
              <a:gd name="connsiteY93" fmla="*/ 1081840 h 4474554"/>
              <a:gd name="connsiteX94" fmla="*/ 1210129 w 5778549"/>
              <a:gd name="connsiteY94" fmla="*/ 1070954 h 4474554"/>
              <a:gd name="connsiteX95" fmla="*/ 1277258 w 5778549"/>
              <a:gd name="connsiteY95" fmla="*/ 1090911 h 4474554"/>
              <a:gd name="connsiteX96" fmla="*/ 1335314 w 5778549"/>
              <a:gd name="connsiteY96" fmla="*/ 1012897 h 4474554"/>
              <a:gd name="connsiteX97" fmla="*/ 1431472 w 5778549"/>
              <a:gd name="connsiteY97" fmla="*/ 972982 h 4474554"/>
              <a:gd name="connsiteX98" fmla="*/ 1600200 w 5778549"/>
              <a:gd name="connsiteY98" fmla="*/ 934882 h 4474554"/>
              <a:gd name="connsiteX99" fmla="*/ 1839685 w 5778549"/>
              <a:gd name="connsiteY99" fmla="*/ 963911 h 4474554"/>
              <a:gd name="connsiteX100" fmla="*/ 1781629 w 5778549"/>
              <a:gd name="connsiteY100" fmla="*/ 891339 h 4474554"/>
              <a:gd name="connsiteX101" fmla="*/ 1968500 w 5778549"/>
              <a:gd name="connsiteY101" fmla="*/ 969354 h 4474554"/>
              <a:gd name="connsiteX102" fmla="*/ 2019300 w 5778549"/>
              <a:gd name="connsiteY102" fmla="*/ 943954 h 4474554"/>
              <a:gd name="connsiteX103" fmla="*/ 2019300 w 5778549"/>
              <a:gd name="connsiteY103" fmla="*/ 931254 h 4474554"/>
              <a:gd name="connsiteX104" fmla="*/ 2120900 w 5778549"/>
              <a:gd name="connsiteY104" fmla="*/ 880454 h 4474554"/>
              <a:gd name="connsiteX105" fmla="*/ 2133600 w 5778549"/>
              <a:gd name="connsiteY105" fmla="*/ 842354 h 4474554"/>
              <a:gd name="connsiteX106" fmla="*/ 2159000 w 5778549"/>
              <a:gd name="connsiteY106" fmla="*/ 804254 h 4474554"/>
              <a:gd name="connsiteX107" fmla="*/ 2171700 w 5778549"/>
              <a:gd name="connsiteY107" fmla="*/ 766154 h 4474554"/>
              <a:gd name="connsiteX108" fmla="*/ 2222500 w 5778549"/>
              <a:gd name="connsiteY108" fmla="*/ 689954 h 4474554"/>
              <a:gd name="connsiteX109" fmla="*/ 2247900 w 5778549"/>
              <a:gd name="connsiteY109" fmla="*/ 575654 h 4474554"/>
              <a:gd name="connsiteX110" fmla="*/ 2247900 w 5778549"/>
              <a:gd name="connsiteY110" fmla="*/ 575654 h 4474554"/>
              <a:gd name="connsiteX111" fmla="*/ 2291443 w 5778549"/>
              <a:gd name="connsiteY111" fmla="*/ 508526 h 4474554"/>
              <a:gd name="connsiteX112" fmla="*/ 2358571 w 5778549"/>
              <a:gd name="connsiteY112" fmla="*/ 441397 h 4474554"/>
              <a:gd name="connsiteX113" fmla="*/ 2449286 w 5778549"/>
              <a:gd name="connsiteY113" fmla="*/ 390597 h 4474554"/>
              <a:gd name="connsiteX114" fmla="*/ 2525485 w 5778549"/>
              <a:gd name="connsiteY114" fmla="*/ 379711 h 4474554"/>
              <a:gd name="connsiteX115" fmla="*/ 2616200 w 5778549"/>
              <a:gd name="connsiteY115" fmla="*/ 327097 h 4474554"/>
              <a:gd name="connsiteX116" fmla="*/ 2717800 w 5778549"/>
              <a:gd name="connsiteY116" fmla="*/ 287183 h 4474554"/>
              <a:gd name="connsiteX117" fmla="*/ 2755900 w 5778549"/>
              <a:gd name="connsiteY117" fmla="*/ 288997 h 4474554"/>
              <a:gd name="connsiteX118" fmla="*/ 2832100 w 5778549"/>
              <a:gd name="connsiteY118" fmla="*/ 247268 h 4474554"/>
              <a:gd name="connsiteX119" fmla="*/ 2817585 w 5778549"/>
              <a:gd name="connsiteY119" fmla="*/ 276297 h 4474554"/>
              <a:gd name="connsiteX120" fmla="*/ 2933700 w 5778549"/>
              <a:gd name="connsiteY120" fmla="*/ 212796 h 4474554"/>
              <a:gd name="connsiteX121" fmla="*/ 2971800 w 5778549"/>
              <a:gd name="connsiteY121" fmla="*/ 200097 h 4474554"/>
              <a:gd name="connsiteX122" fmla="*/ 3086100 w 5778549"/>
              <a:gd name="connsiteY122" fmla="*/ 207354 h 4474554"/>
              <a:gd name="connsiteX123" fmla="*/ 3124200 w 5778549"/>
              <a:gd name="connsiteY123" fmla="*/ 194654 h 4474554"/>
              <a:gd name="connsiteX124" fmla="*/ 3467100 w 5778549"/>
              <a:gd name="connsiteY124" fmla="*/ 169254 h 4474554"/>
              <a:gd name="connsiteX125" fmla="*/ 3759200 w 5778549"/>
              <a:gd name="connsiteY125" fmla="*/ 156554 h 4474554"/>
              <a:gd name="connsiteX126" fmla="*/ 3759200 w 5778549"/>
              <a:gd name="connsiteY126" fmla="*/ 156554 h 4474554"/>
              <a:gd name="connsiteX127" fmla="*/ 3886200 w 5778549"/>
              <a:gd name="connsiteY127" fmla="*/ 140225 h 4474554"/>
              <a:gd name="connsiteX128" fmla="*/ 4241800 w 5778549"/>
              <a:gd name="connsiteY128" fmla="*/ 131154 h 4474554"/>
              <a:gd name="connsiteX129" fmla="*/ 4303486 w 5778549"/>
              <a:gd name="connsiteY129" fmla="*/ 31367 h 4474554"/>
              <a:gd name="connsiteX130" fmla="*/ 4445000 w 5778549"/>
              <a:gd name="connsiteY130" fmla="*/ 105754 h 4474554"/>
              <a:gd name="connsiteX131" fmla="*/ 4459514 w 5778549"/>
              <a:gd name="connsiteY131" fmla="*/ 4153 h 4474554"/>
              <a:gd name="connsiteX132" fmla="*/ 4724400 w 5778549"/>
              <a:gd name="connsiteY132" fmla="*/ 18667 h 4474554"/>
              <a:gd name="connsiteX133" fmla="*/ 4864100 w 5778549"/>
              <a:gd name="connsiteY133" fmla="*/ 9596 h 4474554"/>
              <a:gd name="connsiteX134" fmla="*/ 5118100 w 5778549"/>
              <a:gd name="connsiteY134" fmla="*/ 67654 h 4474554"/>
              <a:gd name="connsiteX135" fmla="*/ 5130800 w 5778549"/>
              <a:gd name="connsiteY135" fmla="*/ 54954 h 4474554"/>
              <a:gd name="connsiteX136" fmla="*/ 5245100 w 5778549"/>
              <a:gd name="connsiteY136" fmla="*/ 67654 h 4474554"/>
              <a:gd name="connsiteX137" fmla="*/ 5283200 w 5778549"/>
              <a:gd name="connsiteY137" fmla="*/ 80354 h 4474554"/>
              <a:gd name="connsiteX138" fmla="*/ 5372100 w 5778549"/>
              <a:gd name="connsiteY138" fmla="*/ 93054 h 4474554"/>
              <a:gd name="connsiteX139" fmla="*/ 5422900 w 5778549"/>
              <a:gd name="connsiteY139" fmla="*/ 105754 h 4474554"/>
              <a:gd name="connsiteX140" fmla="*/ 5486400 w 5778549"/>
              <a:gd name="connsiteY140" fmla="*/ 118454 h 4474554"/>
              <a:gd name="connsiteX141" fmla="*/ 5524500 w 5778549"/>
              <a:gd name="connsiteY141" fmla="*/ 131154 h 4474554"/>
              <a:gd name="connsiteX142" fmla="*/ 5524500 w 5778549"/>
              <a:gd name="connsiteY142" fmla="*/ 131154 h 4474554"/>
              <a:gd name="connsiteX143" fmla="*/ 5676900 w 5778549"/>
              <a:gd name="connsiteY143" fmla="*/ 181954 h 4474554"/>
              <a:gd name="connsiteX144" fmla="*/ 5715000 w 5778549"/>
              <a:gd name="connsiteY144" fmla="*/ 194654 h 4474554"/>
              <a:gd name="connsiteX145" fmla="*/ 5753100 w 5778549"/>
              <a:gd name="connsiteY145" fmla="*/ 220054 h 4474554"/>
              <a:gd name="connsiteX146" fmla="*/ 5778500 w 5778549"/>
              <a:gd name="connsiteY146" fmla="*/ 270854 h 4474554"/>
              <a:gd name="connsiteX147" fmla="*/ 5778500 w 5778549"/>
              <a:gd name="connsiteY147" fmla="*/ 245454 h 4474554"/>
              <a:gd name="connsiteX148" fmla="*/ 5676900 w 5778549"/>
              <a:gd name="connsiteY148" fmla="*/ 283554 h 4474554"/>
              <a:gd name="connsiteX149" fmla="*/ 5486400 w 5778549"/>
              <a:gd name="connsiteY149" fmla="*/ 308954 h 4474554"/>
              <a:gd name="connsiteX150" fmla="*/ 5461000 w 5778549"/>
              <a:gd name="connsiteY150" fmla="*/ 347054 h 4474554"/>
              <a:gd name="connsiteX151" fmla="*/ 5422900 w 5778549"/>
              <a:gd name="connsiteY151" fmla="*/ 372454 h 4474554"/>
              <a:gd name="connsiteX152" fmla="*/ 5372100 w 5778549"/>
              <a:gd name="connsiteY152" fmla="*/ 435954 h 4474554"/>
              <a:gd name="connsiteX153" fmla="*/ 5359400 w 5778549"/>
              <a:gd name="connsiteY153" fmla="*/ 461354 h 4474554"/>
              <a:gd name="connsiteX154" fmla="*/ 5359400 w 5778549"/>
              <a:gd name="connsiteY154" fmla="*/ 461354 h 4474554"/>
              <a:gd name="connsiteX155" fmla="*/ 5346700 w 5778549"/>
              <a:gd name="connsiteY155" fmla="*/ 575654 h 4474554"/>
              <a:gd name="connsiteX156" fmla="*/ 5321300 w 5778549"/>
              <a:gd name="connsiteY156" fmla="*/ 651854 h 4474554"/>
              <a:gd name="connsiteX157" fmla="*/ 5308600 w 5778549"/>
              <a:gd name="connsiteY157" fmla="*/ 689954 h 4474554"/>
              <a:gd name="connsiteX158" fmla="*/ 5283200 w 5778549"/>
              <a:gd name="connsiteY158" fmla="*/ 766154 h 4474554"/>
              <a:gd name="connsiteX159" fmla="*/ 5270500 w 5778549"/>
              <a:gd name="connsiteY159" fmla="*/ 791554 h 4474554"/>
              <a:gd name="connsiteX160" fmla="*/ 5257800 w 5778549"/>
              <a:gd name="connsiteY160" fmla="*/ 791554 h 4474554"/>
              <a:gd name="connsiteX161" fmla="*/ 5245100 w 5778549"/>
              <a:gd name="connsiteY161" fmla="*/ 931254 h 4474554"/>
              <a:gd name="connsiteX162" fmla="*/ 5130800 w 5778549"/>
              <a:gd name="connsiteY162" fmla="*/ 994754 h 4474554"/>
              <a:gd name="connsiteX163" fmla="*/ 5092700 w 5778549"/>
              <a:gd name="connsiteY163" fmla="*/ 1020154 h 4474554"/>
              <a:gd name="connsiteX164" fmla="*/ 5029200 w 5778549"/>
              <a:gd name="connsiteY164" fmla="*/ 1070954 h 4474554"/>
              <a:gd name="connsiteX165" fmla="*/ 4991100 w 5778549"/>
              <a:gd name="connsiteY165" fmla="*/ 1109054 h 4474554"/>
              <a:gd name="connsiteX166" fmla="*/ 4914900 w 5778549"/>
              <a:gd name="connsiteY166" fmla="*/ 1159854 h 4474554"/>
              <a:gd name="connsiteX167" fmla="*/ 4864100 w 5778549"/>
              <a:gd name="connsiteY167" fmla="*/ 1223354 h 4474554"/>
              <a:gd name="connsiteX168" fmla="*/ 4838700 w 5778549"/>
              <a:gd name="connsiteY168" fmla="*/ 1261454 h 4474554"/>
              <a:gd name="connsiteX169" fmla="*/ 4800600 w 5778549"/>
              <a:gd name="connsiteY169" fmla="*/ 1286854 h 4474554"/>
              <a:gd name="connsiteX170" fmla="*/ 4800600 w 5778549"/>
              <a:gd name="connsiteY170" fmla="*/ 1261454 h 4474554"/>
              <a:gd name="connsiteX171" fmla="*/ 4711700 w 5778549"/>
              <a:gd name="connsiteY171" fmla="*/ 1388454 h 4474554"/>
              <a:gd name="connsiteX172" fmla="*/ 4686300 w 5778549"/>
              <a:gd name="connsiteY172" fmla="*/ 1426554 h 4474554"/>
              <a:gd name="connsiteX173" fmla="*/ 4648200 w 5778549"/>
              <a:gd name="connsiteY173" fmla="*/ 1451954 h 4474554"/>
              <a:gd name="connsiteX174" fmla="*/ 4610100 w 5778549"/>
              <a:gd name="connsiteY174" fmla="*/ 1578954 h 4474554"/>
              <a:gd name="connsiteX175" fmla="*/ 4597400 w 5778549"/>
              <a:gd name="connsiteY175" fmla="*/ 1617054 h 4474554"/>
              <a:gd name="connsiteX176" fmla="*/ 4584700 w 5778549"/>
              <a:gd name="connsiteY176" fmla="*/ 1680554 h 4474554"/>
              <a:gd name="connsiteX177" fmla="*/ 4559300 w 5778549"/>
              <a:gd name="connsiteY177" fmla="*/ 1756754 h 4474554"/>
              <a:gd name="connsiteX178" fmla="*/ 4546600 w 5778549"/>
              <a:gd name="connsiteY178" fmla="*/ 1807554 h 4474554"/>
              <a:gd name="connsiteX179" fmla="*/ 4546600 w 5778549"/>
              <a:gd name="connsiteY179" fmla="*/ 1807554 h 4474554"/>
              <a:gd name="connsiteX180" fmla="*/ 4559300 w 5778549"/>
              <a:gd name="connsiteY180" fmla="*/ 2036154 h 4474554"/>
              <a:gd name="connsiteX181" fmla="*/ 4572000 w 5778549"/>
              <a:gd name="connsiteY181" fmla="*/ 2074254 h 4474554"/>
              <a:gd name="connsiteX182" fmla="*/ 4610100 w 5778549"/>
              <a:gd name="connsiteY182" fmla="*/ 2099654 h 4474554"/>
              <a:gd name="connsiteX183" fmla="*/ 4622800 w 5778549"/>
              <a:gd name="connsiteY183" fmla="*/ 2137754 h 4474554"/>
              <a:gd name="connsiteX184" fmla="*/ 4699000 w 5778549"/>
              <a:gd name="connsiteY184" fmla="*/ 2201254 h 4474554"/>
              <a:gd name="connsiteX185" fmla="*/ 4711700 w 5778549"/>
              <a:gd name="connsiteY185" fmla="*/ 2239354 h 4474554"/>
              <a:gd name="connsiteX186" fmla="*/ 4749800 w 5778549"/>
              <a:gd name="connsiteY186" fmla="*/ 2252054 h 4474554"/>
              <a:gd name="connsiteX187" fmla="*/ 4762500 w 5778549"/>
              <a:gd name="connsiteY187" fmla="*/ 2290154 h 4474554"/>
              <a:gd name="connsiteX188" fmla="*/ 4762500 w 5778549"/>
              <a:gd name="connsiteY188" fmla="*/ 2302854 h 4474554"/>
              <a:gd name="connsiteX189" fmla="*/ 4660900 w 5778549"/>
              <a:gd name="connsiteY189" fmla="*/ 2353654 h 4474554"/>
              <a:gd name="connsiteX190" fmla="*/ 4584700 w 5778549"/>
              <a:gd name="connsiteY190" fmla="*/ 2379054 h 4474554"/>
              <a:gd name="connsiteX191" fmla="*/ 4546600 w 5778549"/>
              <a:gd name="connsiteY191" fmla="*/ 2391754 h 4474554"/>
              <a:gd name="connsiteX192" fmla="*/ 4483100 w 5778549"/>
              <a:gd name="connsiteY192" fmla="*/ 2429854 h 4474554"/>
              <a:gd name="connsiteX193" fmla="*/ 4470400 w 5778549"/>
              <a:gd name="connsiteY193" fmla="*/ 2429854 h 4474554"/>
              <a:gd name="connsiteX194" fmla="*/ 4343400 w 5778549"/>
              <a:gd name="connsiteY194" fmla="*/ 2531454 h 4474554"/>
              <a:gd name="connsiteX195" fmla="*/ 4267200 w 5778549"/>
              <a:gd name="connsiteY195" fmla="*/ 2569554 h 4474554"/>
              <a:gd name="connsiteX196" fmla="*/ 4191000 w 5778549"/>
              <a:gd name="connsiteY196" fmla="*/ 2658454 h 4474554"/>
              <a:gd name="connsiteX197" fmla="*/ 4191000 w 5778549"/>
              <a:gd name="connsiteY197" fmla="*/ 2671154 h 4474554"/>
              <a:gd name="connsiteX198" fmla="*/ 4102100 w 5778549"/>
              <a:gd name="connsiteY198" fmla="*/ 2810854 h 4474554"/>
              <a:gd name="connsiteX199" fmla="*/ 4064000 w 5778549"/>
              <a:gd name="connsiteY199" fmla="*/ 2823554 h 4474554"/>
              <a:gd name="connsiteX200" fmla="*/ 4038600 w 5778549"/>
              <a:gd name="connsiteY200" fmla="*/ 2861654 h 4474554"/>
              <a:gd name="connsiteX201" fmla="*/ 4000500 w 5778549"/>
              <a:gd name="connsiteY201" fmla="*/ 2887054 h 4474554"/>
              <a:gd name="connsiteX202" fmla="*/ 3987800 w 5778549"/>
              <a:gd name="connsiteY202" fmla="*/ 2925154 h 4474554"/>
              <a:gd name="connsiteX203" fmla="*/ 3962400 w 5778549"/>
              <a:gd name="connsiteY203" fmla="*/ 2963254 h 4474554"/>
              <a:gd name="connsiteX204" fmla="*/ 3924300 w 5778549"/>
              <a:gd name="connsiteY204" fmla="*/ 2988654 h 4474554"/>
              <a:gd name="connsiteX205" fmla="*/ 3924300 w 5778549"/>
              <a:gd name="connsiteY205" fmla="*/ 3001354 h 4474554"/>
              <a:gd name="connsiteX206" fmla="*/ 3911600 w 5778549"/>
              <a:gd name="connsiteY206" fmla="*/ 3166454 h 4474554"/>
              <a:gd name="connsiteX207" fmla="*/ 3898900 w 5778549"/>
              <a:gd name="connsiteY207" fmla="*/ 3204554 h 4474554"/>
              <a:gd name="connsiteX208" fmla="*/ 3873500 w 5778549"/>
              <a:gd name="connsiteY208" fmla="*/ 3293454 h 4474554"/>
              <a:gd name="connsiteX209" fmla="*/ 3860800 w 5778549"/>
              <a:gd name="connsiteY209" fmla="*/ 3382354 h 4474554"/>
              <a:gd name="connsiteX210" fmla="*/ 3860800 w 5778549"/>
              <a:gd name="connsiteY210" fmla="*/ 3407754 h 4474554"/>
              <a:gd name="connsiteX211" fmla="*/ 3860800 w 5778549"/>
              <a:gd name="connsiteY211" fmla="*/ 3598254 h 4474554"/>
              <a:gd name="connsiteX212" fmla="*/ 3848100 w 5778549"/>
              <a:gd name="connsiteY212" fmla="*/ 3585554 h 4474554"/>
              <a:gd name="connsiteX213" fmla="*/ 3873500 w 5778549"/>
              <a:gd name="connsiteY213" fmla="*/ 3826854 h 4474554"/>
              <a:gd name="connsiteX214" fmla="*/ 3886200 w 5778549"/>
              <a:gd name="connsiteY214" fmla="*/ 3839554 h 4474554"/>
              <a:gd name="connsiteX215" fmla="*/ 3886200 w 5778549"/>
              <a:gd name="connsiteY215" fmla="*/ 3839554 h 4474554"/>
              <a:gd name="connsiteX216" fmla="*/ 3924300 w 5778549"/>
              <a:gd name="connsiteY216" fmla="*/ 3941154 h 4474554"/>
              <a:gd name="connsiteX217" fmla="*/ 3937000 w 5778549"/>
              <a:gd name="connsiteY217" fmla="*/ 3979254 h 4474554"/>
              <a:gd name="connsiteX218" fmla="*/ 3924300 w 5778549"/>
              <a:gd name="connsiteY218" fmla="*/ 4055454 h 4474554"/>
              <a:gd name="connsiteX219" fmla="*/ 3848100 w 5778549"/>
              <a:gd name="connsiteY219" fmla="*/ 4080854 h 4474554"/>
              <a:gd name="connsiteX220" fmla="*/ 3797300 w 5778549"/>
              <a:gd name="connsiteY220" fmla="*/ 4093554 h 4474554"/>
              <a:gd name="connsiteX221" fmla="*/ 3797300 w 5778549"/>
              <a:gd name="connsiteY221" fmla="*/ 4068154 h 4474554"/>
              <a:gd name="connsiteX222" fmla="*/ 3797300 w 5778549"/>
              <a:gd name="connsiteY222" fmla="*/ 4068154 h 4474554"/>
              <a:gd name="connsiteX223" fmla="*/ 3797300 w 5778549"/>
              <a:gd name="connsiteY223" fmla="*/ 4068154 h 4474554"/>
              <a:gd name="connsiteX0" fmla="*/ 3873500 w 5778549"/>
              <a:gd name="connsiteY0" fmla="*/ 4004654 h 4474554"/>
              <a:gd name="connsiteX1" fmla="*/ 3873500 w 5778549"/>
              <a:gd name="connsiteY1" fmla="*/ 4004654 h 4474554"/>
              <a:gd name="connsiteX2" fmla="*/ 3810000 w 5778549"/>
              <a:gd name="connsiteY2" fmla="*/ 4093554 h 4474554"/>
              <a:gd name="connsiteX3" fmla="*/ 3771900 w 5778549"/>
              <a:gd name="connsiteY3" fmla="*/ 4106254 h 4474554"/>
              <a:gd name="connsiteX4" fmla="*/ 3657600 w 5778549"/>
              <a:gd name="connsiteY4" fmla="*/ 4157054 h 4474554"/>
              <a:gd name="connsiteX5" fmla="*/ 3543300 w 5778549"/>
              <a:gd name="connsiteY5" fmla="*/ 4195154 h 4474554"/>
              <a:gd name="connsiteX6" fmla="*/ 3454400 w 5778549"/>
              <a:gd name="connsiteY6" fmla="*/ 4220554 h 4474554"/>
              <a:gd name="connsiteX7" fmla="*/ 3276600 w 5778549"/>
              <a:gd name="connsiteY7" fmla="*/ 4220554 h 4474554"/>
              <a:gd name="connsiteX8" fmla="*/ 3276600 w 5778549"/>
              <a:gd name="connsiteY8" fmla="*/ 4220554 h 4474554"/>
              <a:gd name="connsiteX9" fmla="*/ 3175000 w 5778549"/>
              <a:gd name="connsiteY9" fmla="*/ 4271354 h 4474554"/>
              <a:gd name="connsiteX10" fmla="*/ 3124200 w 5778549"/>
              <a:gd name="connsiteY10" fmla="*/ 4284054 h 4474554"/>
              <a:gd name="connsiteX11" fmla="*/ 3048000 w 5778549"/>
              <a:gd name="connsiteY11" fmla="*/ 4309454 h 4474554"/>
              <a:gd name="connsiteX12" fmla="*/ 3009900 w 5778549"/>
              <a:gd name="connsiteY12" fmla="*/ 4322154 h 4474554"/>
              <a:gd name="connsiteX13" fmla="*/ 2921000 w 5778549"/>
              <a:gd name="connsiteY13" fmla="*/ 4347554 h 4474554"/>
              <a:gd name="connsiteX14" fmla="*/ 2882900 w 5778549"/>
              <a:gd name="connsiteY14" fmla="*/ 4372954 h 4474554"/>
              <a:gd name="connsiteX15" fmla="*/ 2794000 w 5778549"/>
              <a:gd name="connsiteY15" fmla="*/ 4398354 h 4474554"/>
              <a:gd name="connsiteX16" fmla="*/ 2755900 w 5778549"/>
              <a:gd name="connsiteY16" fmla="*/ 4423754 h 4474554"/>
              <a:gd name="connsiteX17" fmla="*/ 2679700 w 5778549"/>
              <a:gd name="connsiteY17" fmla="*/ 4449154 h 4474554"/>
              <a:gd name="connsiteX18" fmla="*/ 2590800 w 5778549"/>
              <a:gd name="connsiteY18" fmla="*/ 4474554 h 4474554"/>
              <a:gd name="connsiteX19" fmla="*/ 2222500 w 5778549"/>
              <a:gd name="connsiteY19" fmla="*/ 4461854 h 4474554"/>
              <a:gd name="connsiteX20" fmla="*/ 2184400 w 5778549"/>
              <a:gd name="connsiteY20" fmla="*/ 4449154 h 4474554"/>
              <a:gd name="connsiteX21" fmla="*/ 2082800 w 5778549"/>
              <a:gd name="connsiteY21" fmla="*/ 4385654 h 4474554"/>
              <a:gd name="connsiteX22" fmla="*/ 2082800 w 5778549"/>
              <a:gd name="connsiteY22" fmla="*/ 4385654 h 4474554"/>
              <a:gd name="connsiteX23" fmla="*/ 1968500 w 5778549"/>
              <a:gd name="connsiteY23" fmla="*/ 4398354 h 4474554"/>
              <a:gd name="connsiteX24" fmla="*/ 1892300 w 5778549"/>
              <a:gd name="connsiteY24" fmla="*/ 4423754 h 4474554"/>
              <a:gd name="connsiteX25" fmla="*/ 1600200 w 5778549"/>
              <a:gd name="connsiteY25" fmla="*/ 4411054 h 4474554"/>
              <a:gd name="connsiteX26" fmla="*/ 1562100 w 5778549"/>
              <a:gd name="connsiteY26" fmla="*/ 4398354 h 4474554"/>
              <a:gd name="connsiteX27" fmla="*/ 1498600 w 5778549"/>
              <a:gd name="connsiteY27" fmla="*/ 4385654 h 4474554"/>
              <a:gd name="connsiteX28" fmla="*/ 1460500 w 5778549"/>
              <a:gd name="connsiteY28" fmla="*/ 4372954 h 4474554"/>
              <a:gd name="connsiteX29" fmla="*/ 1384300 w 5778549"/>
              <a:gd name="connsiteY29" fmla="*/ 4322154 h 4474554"/>
              <a:gd name="connsiteX30" fmla="*/ 1308100 w 5778549"/>
              <a:gd name="connsiteY30" fmla="*/ 4296754 h 4474554"/>
              <a:gd name="connsiteX31" fmla="*/ 1308100 w 5778549"/>
              <a:gd name="connsiteY31" fmla="*/ 4284054 h 4474554"/>
              <a:gd name="connsiteX32" fmla="*/ 1130300 w 5778549"/>
              <a:gd name="connsiteY32" fmla="*/ 4245954 h 4474554"/>
              <a:gd name="connsiteX33" fmla="*/ 1092200 w 5778549"/>
              <a:gd name="connsiteY33" fmla="*/ 4233254 h 4474554"/>
              <a:gd name="connsiteX34" fmla="*/ 1054100 w 5778549"/>
              <a:gd name="connsiteY34" fmla="*/ 4207854 h 4474554"/>
              <a:gd name="connsiteX35" fmla="*/ 977900 w 5778549"/>
              <a:gd name="connsiteY35" fmla="*/ 4182454 h 4474554"/>
              <a:gd name="connsiteX36" fmla="*/ 889000 w 5778549"/>
              <a:gd name="connsiteY36" fmla="*/ 4157054 h 4474554"/>
              <a:gd name="connsiteX37" fmla="*/ 850900 w 5778549"/>
              <a:gd name="connsiteY37" fmla="*/ 4131654 h 4474554"/>
              <a:gd name="connsiteX38" fmla="*/ 812800 w 5778549"/>
              <a:gd name="connsiteY38" fmla="*/ 4093554 h 4474554"/>
              <a:gd name="connsiteX39" fmla="*/ 774700 w 5778549"/>
              <a:gd name="connsiteY39" fmla="*/ 4080854 h 4474554"/>
              <a:gd name="connsiteX40" fmla="*/ 698500 w 5778549"/>
              <a:gd name="connsiteY40" fmla="*/ 4030054 h 4474554"/>
              <a:gd name="connsiteX41" fmla="*/ 609600 w 5778549"/>
              <a:gd name="connsiteY41" fmla="*/ 3928454 h 4474554"/>
              <a:gd name="connsiteX42" fmla="*/ 584200 w 5778549"/>
              <a:gd name="connsiteY42" fmla="*/ 3890354 h 4474554"/>
              <a:gd name="connsiteX43" fmla="*/ 558800 w 5778549"/>
              <a:gd name="connsiteY43" fmla="*/ 3725254 h 4474554"/>
              <a:gd name="connsiteX44" fmla="*/ 558800 w 5778549"/>
              <a:gd name="connsiteY44" fmla="*/ 3750654 h 4474554"/>
              <a:gd name="connsiteX45" fmla="*/ 444500 w 5778549"/>
              <a:gd name="connsiteY45" fmla="*/ 3763354 h 4474554"/>
              <a:gd name="connsiteX46" fmla="*/ 393700 w 5778549"/>
              <a:gd name="connsiteY46" fmla="*/ 3750654 h 4474554"/>
              <a:gd name="connsiteX47" fmla="*/ 293914 w 5778549"/>
              <a:gd name="connsiteY47" fmla="*/ 3656312 h 4474554"/>
              <a:gd name="connsiteX48" fmla="*/ 257629 w 5778549"/>
              <a:gd name="connsiteY48" fmla="*/ 3592811 h 4474554"/>
              <a:gd name="connsiteX49" fmla="*/ 244928 w 5778549"/>
              <a:gd name="connsiteY49" fmla="*/ 3554711 h 4474554"/>
              <a:gd name="connsiteX50" fmla="*/ 123372 w 5778549"/>
              <a:gd name="connsiteY50" fmla="*/ 3536569 h 4474554"/>
              <a:gd name="connsiteX51" fmla="*/ 114300 w 5778549"/>
              <a:gd name="connsiteY51" fmla="*/ 3445854 h 4474554"/>
              <a:gd name="connsiteX52" fmla="*/ 101600 w 5778549"/>
              <a:gd name="connsiteY52" fmla="*/ 3407754 h 4474554"/>
              <a:gd name="connsiteX53" fmla="*/ 76200 w 5778549"/>
              <a:gd name="connsiteY53" fmla="*/ 3369654 h 4474554"/>
              <a:gd name="connsiteX54" fmla="*/ 38100 w 5778549"/>
              <a:gd name="connsiteY54" fmla="*/ 3306154 h 4474554"/>
              <a:gd name="connsiteX55" fmla="*/ 38100 w 5778549"/>
              <a:gd name="connsiteY55" fmla="*/ 3318854 h 4474554"/>
              <a:gd name="connsiteX56" fmla="*/ 12700 w 5778549"/>
              <a:gd name="connsiteY56" fmla="*/ 3204554 h 4474554"/>
              <a:gd name="connsiteX57" fmla="*/ 0 w 5778549"/>
              <a:gd name="connsiteY57" fmla="*/ 3166454 h 4474554"/>
              <a:gd name="connsiteX58" fmla="*/ 12700 w 5778549"/>
              <a:gd name="connsiteY58" fmla="*/ 2899754 h 4474554"/>
              <a:gd name="connsiteX59" fmla="*/ 25400 w 5778549"/>
              <a:gd name="connsiteY59" fmla="*/ 2861654 h 4474554"/>
              <a:gd name="connsiteX60" fmla="*/ 50800 w 5778549"/>
              <a:gd name="connsiteY60" fmla="*/ 2823554 h 4474554"/>
              <a:gd name="connsiteX61" fmla="*/ 25400 w 5778549"/>
              <a:gd name="connsiteY61" fmla="*/ 2633054 h 4474554"/>
              <a:gd name="connsiteX62" fmla="*/ 12700 w 5778549"/>
              <a:gd name="connsiteY62" fmla="*/ 2620354 h 4474554"/>
              <a:gd name="connsiteX63" fmla="*/ 12700 w 5778549"/>
              <a:gd name="connsiteY63" fmla="*/ 2620354 h 4474554"/>
              <a:gd name="connsiteX64" fmla="*/ 63500 w 5778549"/>
              <a:gd name="connsiteY64" fmla="*/ 2429854 h 4474554"/>
              <a:gd name="connsiteX65" fmla="*/ 76200 w 5778549"/>
              <a:gd name="connsiteY65" fmla="*/ 2391754 h 4474554"/>
              <a:gd name="connsiteX66" fmla="*/ 101600 w 5778549"/>
              <a:gd name="connsiteY66" fmla="*/ 2353654 h 4474554"/>
              <a:gd name="connsiteX67" fmla="*/ 139700 w 5778549"/>
              <a:gd name="connsiteY67" fmla="*/ 2328254 h 4474554"/>
              <a:gd name="connsiteX68" fmla="*/ 139700 w 5778549"/>
              <a:gd name="connsiteY68" fmla="*/ 2328254 h 4474554"/>
              <a:gd name="connsiteX69" fmla="*/ 190500 w 5778549"/>
              <a:gd name="connsiteY69" fmla="*/ 2226654 h 4474554"/>
              <a:gd name="connsiteX70" fmla="*/ 241300 w 5778549"/>
              <a:gd name="connsiteY70" fmla="*/ 2150454 h 4474554"/>
              <a:gd name="connsiteX71" fmla="*/ 254000 w 5778549"/>
              <a:gd name="connsiteY71" fmla="*/ 2112354 h 4474554"/>
              <a:gd name="connsiteX72" fmla="*/ 279400 w 5778549"/>
              <a:gd name="connsiteY72" fmla="*/ 2074254 h 4474554"/>
              <a:gd name="connsiteX73" fmla="*/ 304800 w 5778549"/>
              <a:gd name="connsiteY73" fmla="*/ 1998054 h 4474554"/>
              <a:gd name="connsiteX74" fmla="*/ 330200 w 5778549"/>
              <a:gd name="connsiteY74" fmla="*/ 1959954 h 4474554"/>
              <a:gd name="connsiteX75" fmla="*/ 368300 w 5778549"/>
              <a:gd name="connsiteY75" fmla="*/ 1883754 h 4474554"/>
              <a:gd name="connsiteX76" fmla="*/ 406400 w 5778549"/>
              <a:gd name="connsiteY76" fmla="*/ 1858354 h 4474554"/>
              <a:gd name="connsiteX77" fmla="*/ 419100 w 5778549"/>
              <a:gd name="connsiteY77" fmla="*/ 1820254 h 4474554"/>
              <a:gd name="connsiteX78" fmla="*/ 457200 w 5778549"/>
              <a:gd name="connsiteY78" fmla="*/ 1794854 h 4474554"/>
              <a:gd name="connsiteX79" fmla="*/ 457200 w 5778549"/>
              <a:gd name="connsiteY79" fmla="*/ 1782154 h 4474554"/>
              <a:gd name="connsiteX80" fmla="*/ 508000 w 5778549"/>
              <a:gd name="connsiteY80" fmla="*/ 1680554 h 4474554"/>
              <a:gd name="connsiteX81" fmla="*/ 546100 w 5778549"/>
              <a:gd name="connsiteY81" fmla="*/ 1655154 h 4474554"/>
              <a:gd name="connsiteX82" fmla="*/ 596900 w 5778549"/>
              <a:gd name="connsiteY82" fmla="*/ 1578954 h 4474554"/>
              <a:gd name="connsiteX83" fmla="*/ 622300 w 5778549"/>
              <a:gd name="connsiteY83" fmla="*/ 1540854 h 4474554"/>
              <a:gd name="connsiteX84" fmla="*/ 667658 w 5778549"/>
              <a:gd name="connsiteY84" fmla="*/ 1461026 h 4474554"/>
              <a:gd name="connsiteX85" fmla="*/ 801914 w 5778549"/>
              <a:gd name="connsiteY85" fmla="*/ 1337654 h 4474554"/>
              <a:gd name="connsiteX86" fmla="*/ 738415 w 5778549"/>
              <a:gd name="connsiteY86" fmla="*/ 1370311 h 4474554"/>
              <a:gd name="connsiteX87" fmla="*/ 914400 w 5778549"/>
              <a:gd name="connsiteY87" fmla="*/ 1295925 h 4474554"/>
              <a:gd name="connsiteX88" fmla="*/ 1003300 w 5778549"/>
              <a:gd name="connsiteY88" fmla="*/ 1286854 h 4474554"/>
              <a:gd name="connsiteX89" fmla="*/ 1052285 w 5778549"/>
              <a:gd name="connsiteY89" fmla="*/ 1174369 h 4474554"/>
              <a:gd name="connsiteX90" fmla="*/ 1153885 w 5778549"/>
              <a:gd name="connsiteY90" fmla="*/ 1185254 h 4474554"/>
              <a:gd name="connsiteX91" fmla="*/ 1181100 w 5778549"/>
              <a:gd name="connsiteY91" fmla="*/ 1185254 h 4474554"/>
              <a:gd name="connsiteX92" fmla="*/ 1130300 w 5778549"/>
              <a:gd name="connsiteY92" fmla="*/ 1110868 h 4474554"/>
              <a:gd name="connsiteX93" fmla="*/ 1215571 w 5778549"/>
              <a:gd name="connsiteY93" fmla="*/ 1081840 h 4474554"/>
              <a:gd name="connsiteX94" fmla="*/ 1210129 w 5778549"/>
              <a:gd name="connsiteY94" fmla="*/ 1070954 h 4474554"/>
              <a:gd name="connsiteX95" fmla="*/ 1277258 w 5778549"/>
              <a:gd name="connsiteY95" fmla="*/ 1090911 h 4474554"/>
              <a:gd name="connsiteX96" fmla="*/ 1335314 w 5778549"/>
              <a:gd name="connsiteY96" fmla="*/ 1012897 h 4474554"/>
              <a:gd name="connsiteX97" fmla="*/ 1431472 w 5778549"/>
              <a:gd name="connsiteY97" fmla="*/ 972982 h 4474554"/>
              <a:gd name="connsiteX98" fmla="*/ 1600200 w 5778549"/>
              <a:gd name="connsiteY98" fmla="*/ 934882 h 4474554"/>
              <a:gd name="connsiteX99" fmla="*/ 1839685 w 5778549"/>
              <a:gd name="connsiteY99" fmla="*/ 963911 h 4474554"/>
              <a:gd name="connsiteX100" fmla="*/ 1781629 w 5778549"/>
              <a:gd name="connsiteY100" fmla="*/ 891339 h 4474554"/>
              <a:gd name="connsiteX101" fmla="*/ 1968500 w 5778549"/>
              <a:gd name="connsiteY101" fmla="*/ 969354 h 4474554"/>
              <a:gd name="connsiteX102" fmla="*/ 2019300 w 5778549"/>
              <a:gd name="connsiteY102" fmla="*/ 943954 h 4474554"/>
              <a:gd name="connsiteX103" fmla="*/ 2019300 w 5778549"/>
              <a:gd name="connsiteY103" fmla="*/ 931254 h 4474554"/>
              <a:gd name="connsiteX104" fmla="*/ 2120900 w 5778549"/>
              <a:gd name="connsiteY104" fmla="*/ 880454 h 4474554"/>
              <a:gd name="connsiteX105" fmla="*/ 2133600 w 5778549"/>
              <a:gd name="connsiteY105" fmla="*/ 842354 h 4474554"/>
              <a:gd name="connsiteX106" fmla="*/ 2159000 w 5778549"/>
              <a:gd name="connsiteY106" fmla="*/ 804254 h 4474554"/>
              <a:gd name="connsiteX107" fmla="*/ 2171700 w 5778549"/>
              <a:gd name="connsiteY107" fmla="*/ 766154 h 4474554"/>
              <a:gd name="connsiteX108" fmla="*/ 2222500 w 5778549"/>
              <a:gd name="connsiteY108" fmla="*/ 689954 h 4474554"/>
              <a:gd name="connsiteX109" fmla="*/ 2247900 w 5778549"/>
              <a:gd name="connsiteY109" fmla="*/ 575654 h 4474554"/>
              <a:gd name="connsiteX110" fmla="*/ 2247900 w 5778549"/>
              <a:gd name="connsiteY110" fmla="*/ 575654 h 4474554"/>
              <a:gd name="connsiteX111" fmla="*/ 2276929 w 5778549"/>
              <a:gd name="connsiteY111" fmla="*/ 494012 h 4474554"/>
              <a:gd name="connsiteX112" fmla="*/ 2358571 w 5778549"/>
              <a:gd name="connsiteY112" fmla="*/ 441397 h 4474554"/>
              <a:gd name="connsiteX113" fmla="*/ 2449286 w 5778549"/>
              <a:gd name="connsiteY113" fmla="*/ 390597 h 4474554"/>
              <a:gd name="connsiteX114" fmla="*/ 2525485 w 5778549"/>
              <a:gd name="connsiteY114" fmla="*/ 379711 h 4474554"/>
              <a:gd name="connsiteX115" fmla="*/ 2616200 w 5778549"/>
              <a:gd name="connsiteY115" fmla="*/ 327097 h 4474554"/>
              <a:gd name="connsiteX116" fmla="*/ 2717800 w 5778549"/>
              <a:gd name="connsiteY116" fmla="*/ 287183 h 4474554"/>
              <a:gd name="connsiteX117" fmla="*/ 2755900 w 5778549"/>
              <a:gd name="connsiteY117" fmla="*/ 288997 h 4474554"/>
              <a:gd name="connsiteX118" fmla="*/ 2832100 w 5778549"/>
              <a:gd name="connsiteY118" fmla="*/ 247268 h 4474554"/>
              <a:gd name="connsiteX119" fmla="*/ 2817585 w 5778549"/>
              <a:gd name="connsiteY119" fmla="*/ 276297 h 4474554"/>
              <a:gd name="connsiteX120" fmla="*/ 2933700 w 5778549"/>
              <a:gd name="connsiteY120" fmla="*/ 212796 h 4474554"/>
              <a:gd name="connsiteX121" fmla="*/ 2971800 w 5778549"/>
              <a:gd name="connsiteY121" fmla="*/ 200097 h 4474554"/>
              <a:gd name="connsiteX122" fmla="*/ 3086100 w 5778549"/>
              <a:gd name="connsiteY122" fmla="*/ 207354 h 4474554"/>
              <a:gd name="connsiteX123" fmla="*/ 3124200 w 5778549"/>
              <a:gd name="connsiteY123" fmla="*/ 194654 h 4474554"/>
              <a:gd name="connsiteX124" fmla="*/ 3467100 w 5778549"/>
              <a:gd name="connsiteY124" fmla="*/ 169254 h 4474554"/>
              <a:gd name="connsiteX125" fmla="*/ 3759200 w 5778549"/>
              <a:gd name="connsiteY125" fmla="*/ 156554 h 4474554"/>
              <a:gd name="connsiteX126" fmla="*/ 3759200 w 5778549"/>
              <a:gd name="connsiteY126" fmla="*/ 156554 h 4474554"/>
              <a:gd name="connsiteX127" fmla="*/ 3886200 w 5778549"/>
              <a:gd name="connsiteY127" fmla="*/ 140225 h 4474554"/>
              <a:gd name="connsiteX128" fmla="*/ 4241800 w 5778549"/>
              <a:gd name="connsiteY128" fmla="*/ 131154 h 4474554"/>
              <a:gd name="connsiteX129" fmla="*/ 4303486 w 5778549"/>
              <a:gd name="connsiteY129" fmla="*/ 31367 h 4474554"/>
              <a:gd name="connsiteX130" fmla="*/ 4445000 w 5778549"/>
              <a:gd name="connsiteY130" fmla="*/ 105754 h 4474554"/>
              <a:gd name="connsiteX131" fmla="*/ 4459514 w 5778549"/>
              <a:gd name="connsiteY131" fmla="*/ 4153 h 4474554"/>
              <a:gd name="connsiteX132" fmla="*/ 4724400 w 5778549"/>
              <a:gd name="connsiteY132" fmla="*/ 18667 h 4474554"/>
              <a:gd name="connsiteX133" fmla="*/ 4864100 w 5778549"/>
              <a:gd name="connsiteY133" fmla="*/ 9596 h 4474554"/>
              <a:gd name="connsiteX134" fmla="*/ 5118100 w 5778549"/>
              <a:gd name="connsiteY134" fmla="*/ 67654 h 4474554"/>
              <a:gd name="connsiteX135" fmla="*/ 5130800 w 5778549"/>
              <a:gd name="connsiteY135" fmla="*/ 54954 h 4474554"/>
              <a:gd name="connsiteX136" fmla="*/ 5245100 w 5778549"/>
              <a:gd name="connsiteY136" fmla="*/ 67654 h 4474554"/>
              <a:gd name="connsiteX137" fmla="*/ 5283200 w 5778549"/>
              <a:gd name="connsiteY137" fmla="*/ 80354 h 4474554"/>
              <a:gd name="connsiteX138" fmla="*/ 5372100 w 5778549"/>
              <a:gd name="connsiteY138" fmla="*/ 93054 h 4474554"/>
              <a:gd name="connsiteX139" fmla="*/ 5422900 w 5778549"/>
              <a:gd name="connsiteY139" fmla="*/ 105754 h 4474554"/>
              <a:gd name="connsiteX140" fmla="*/ 5486400 w 5778549"/>
              <a:gd name="connsiteY140" fmla="*/ 118454 h 4474554"/>
              <a:gd name="connsiteX141" fmla="*/ 5524500 w 5778549"/>
              <a:gd name="connsiteY141" fmla="*/ 131154 h 4474554"/>
              <a:gd name="connsiteX142" fmla="*/ 5524500 w 5778549"/>
              <a:gd name="connsiteY142" fmla="*/ 131154 h 4474554"/>
              <a:gd name="connsiteX143" fmla="*/ 5676900 w 5778549"/>
              <a:gd name="connsiteY143" fmla="*/ 181954 h 4474554"/>
              <a:gd name="connsiteX144" fmla="*/ 5715000 w 5778549"/>
              <a:gd name="connsiteY144" fmla="*/ 194654 h 4474554"/>
              <a:gd name="connsiteX145" fmla="*/ 5753100 w 5778549"/>
              <a:gd name="connsiteY145" fmla="*/ 220054 h 4474554"/>
              <a:gd name="connsiteX146" fmla="*/ 5778500 w 5778549"/>
              <a:gd name="connsiteY146" fmla="*/ 270854 h 4474554"/>
              <a:gd name="connsiteX147" fmla="*/ 5778500 w 5778549"/>
              <a:gd name="connsiteY147" fmla="*/ 245454 h 4474554"/>
              <a:gd name="connsiteX148" fmla="*/ 5676900 w 5778549"/>
              <a:gd name="connsiteY148" fmla="*/ 283554 h 4474554"/>
              <a:gd name="connsiteX149" fmla="*/ 5486400 w 5778549"/>
              <a:gd name="connsiteY149" fmla="*/ 308954 h 4474554"/>
              <a:gd name="connsiteX150" fmla="*/ 5461000 w 5778549"/>
              <a:gd name="connsiteY150" fmla="*/ 347054 h 4474554"/>
              <a:gd name="connsiteX151" fmla="*/ 5422900 w 5778549"/>
              <a:gd name="connsiteY151" fmla="*/ 372454 h 4474554"/>
              <a:gd name="connsiteX152" fmla="*/ 5372100 w 5778549"/>
              <a:gd name="connsiteY152" fmla="*/ 435954 h 4474554"/>
              <a:gd name="connsiteX153" fmla="*/ 5359400 w 5778549"/>
              <a:gd name="connsiteY153" fmla="*/ 461354 h 4474554"/>
              <a:gd name="connsiteX154" fmla="*/ 5359400 w 5778549"/>
              <a:gd name="connsiteY154" fmla="*/ 461354 h 4474554"/>
              <a:gd name="connsiteX155" fmla="*/ 5346700 w 5778549"/>
              <a:gd name="connsiteY155" fmla="*/ 575654 h 4474554"/>
              <a:gd name="connsiteX156" fmla="*/ 5321300 w 5778549"/>
              <a:gd name="connsiteY156" fmla="*/ 651854 h 4474554"/>
              <a:gd name="connsiteX157" fmla="*/ 5308600 w 5778549"/>
              <a:gd name="connsiteY157" fmla="*/ 689954 h 4474554"/>
              <a:gd name="connsiteX158" fmla="*/ 5283200 w 5778549"/>
              <a:gd name="connsiteY158" fmla="*/ 766154 h 4474554"/>
              <a:gd name="connsiteX159" fmla="*/ 5270500 w 5778549"/>
              <a:gd name="connsiteY159" fmla="*/ 791554 h 4474554"/>
              <a:gd name="connsiteX160" fmla="*/ 5257800 w 5778549"/>
              <a:gd name="connsiteY160" fmla="*/ 791554 h 4474554"/>
              <a:gd name="connsiteX161" fmla="*/ 5245100 w 5778549"/>
              <a:gd name="connsiteY161" fmla="*/ 931254 h 4474554"/>
              <a:gd name="connsiteX162" fmla="*/ 5130800 w 5778549"/>
              <a:gd name="connsiteY162" fmla="*/ 994754 h 4474554"/>
              <a:gd name="connsiteX163" fmla="*/ 5092700 w 5778549"/>
              <a:gd name="connsiteY163" fmla="*/ 1020154 h 4474554"/>
              <a:gd name="connsiteX164" fmla="*/ 5029200 w 5778549"/>
              <a:gd name="connsiteY164" fmla="*/ 1070954 h 4474554"/>
              <a:gd name="connsiteX165" fmla="*/ 4991100 w 5778549"/>
              <a:gd name="connsiteY165" fmla="*/ 1109054 h 4474554"/>
              <a:gd name="connsiteX166" fmla="*/ 4914900 w 5778549"/>
              <a:gd name="connsiteY166" fmla="*/ 1159854 h 4474554"/>
              <a:gd name="connsiteX167" fmla="*/ 4864100 w 5778549"/>
              <a:gd name="connsiteY167" fmla="*/ 1223354 h 4474554"/>
              <a:gd name="connsiteX168" fmla="*/ 4838700 w 5778549"/>
              <a:gd name="connsiteY168" fmla="*/ 1261454 h 4474554"/>
              <a:gd name="connsiteX169" fmla="*/ 4800600 w 5778549"/>
              <a:gd name="connsiteY169" fmla="*/ 1286854 h 4474554"/>
              <a:gd name="connsiteX170" fmla="*/ 4800600 w 5778549"/>
              <a:gd name="connsiteY170" fmla="*/ 1261454 h 4474554"/>
              <a:gd name="connsiteX171" fmla="*/ 4711700 w 5778549"/>
              <a:gd name="connsiteY171" fmla="*/ 1388454 h 4474554"/>
              <a:gd name="connsiteX172" fmla="*/ 4686300 w 5778549"/>
              <a:gd name="connsiteY172" fmla="*/ 1426554 h 4474554"/>
              <a:gd name="connsiteX173" fmla="*/ 4648200 w 5778549"/>
              <a:gd name="connsiteY173" fmla="*/ 1451954 h 4474554"/>
              <a:gd name="connsiteX174" fmla="*/ 4610100 w 5778549"/>
              <a:gd name="connsiteY174" fmla="*/ 1578954 h 4474554"/>
              <a:gd name="connsiteX175" fmla="*/ 4597400 w 5778549"/>
              <a:gd name="connsiteY175" fmla="*/ 1617054 h 4474554"/>
              <a:gd name="connsiteX176" fmla="*/ 4584700 w 5778549"/>
              <a:gd name="connsiteY176" fmla="*/ 1680554 h 4474554"/>
              <a:gd name="connsiteX177" fmla="*/ 4559300 w 5778549"/>
              <a:gd name="connsiteY177" fmla="*/ 1756754 h 4474554"/>
              <a:gd name="connsiteX178" fmla="*/ 4546600 w 5778549"/>
              <a:gd name="connsiteY178" fmla="*/ 1807554 h 4474554"/>
              <a:gd name="connsiteX179" fmla="*/ 4546600 w 5778549"/>
              <a:gd name="connsiteY179" fmla="*/ 1807554 h 4474554"/>
              <a:gd name="connsiteX180" fmla="*/ 4559300 w 5778549"/>
              <a:gd name="connsiteY180" fmla="*/ 2036154 h 4474554"/>
              <a:gd name="connsiteX181" fmla="*/ 4572000 w 5778549"/>
              <a:gd name="connsiteY181" fmla="*/ 2074254 h 4474554"/>
              <a:gd name="connsiteX182" fmla="*/ 4610100 w 5778549"/>
              <a:gd name="connsiteY182" fmla="*/ 2099654 h 4474554"/>
              <a:gd name="connsiteX183" fmla="*/ 4622800 w 5778549"/>
              <a:gd name="connsiteY183" fmla="*/ 2137754 h 4474554"/>
              <a:gd name="connsiteX184" fmla="*/ 4699000 w 5778549"/>
              <a:gd name="connsiteY184" fmla="*/ 2201254 h 4474554"/>
              <a:gd name="connsiteX185" fmla="*/ 4711700 w 5778549"/>
              <a:gd name="connsiteY185" fmla="*/ 2239354 h 4474554"/>
              <a:gd name="connsiteX186" fmla="*/ 4749800 w 5778549"/>
              <a:gd name="connsiteY186" fmla="*/ 2252054 h 4474554"/>
              <a:gd name="connsiteX187" fmla="*/ 4762500 w 5778549"/>
              <a:gd name="connsiteY187" fmla="*/ 2290154 h 4474554"/>
              <a:gd name="connsiteX188" fmla="*/ 4762500 w 5778549"/>
              <a:gd name="connsiteY188" fmla="*/ 2302854 h 4474554"/>
              <a:gd name="connsiteX189" fmla="*/ 4660900 w 5778549"/>
              <a:gd name="connsiteY189" fmla="*/ 2353654 h 4474554"/>
              <a:gd name="connsiteX190" fmla="*/ 4584700 w 5778549"/>
              <a:gd name="connsiteY190" fmla="*/ 2379054 h 4474554"/>
              <a:gd name="connsiteX191" fmla="*/ 4546600 w 5778549"/>
              <a:gd name="connsiteY191" fmla="*/ 2391754 h 4474554"/>
              <a:gd name="connsiteX192" fmla="*/ 4483100 w 5778549"/>
              <a:gd name="connsiteY192" fmla="*/ 2429854 h 4474554"/>
              <a:gd name="connsiteX193" fmla="*/ 4470400 w 5778549"/>
              <a:gd name="connsiteY193" fmla="*/ 2429854 h 4474554"/>
              <a:gd name="connsiteX194" fmla="*/ 4343400 w 5778549"/>
              <a:gd name="connsiteY194" fmla="*/ 2531454 h 4474554"/>
              <a:gd name="connsiteX195" fmla="*/ 4267200 w 5778549"/>
              <a:gd name="connsiteY195" fmla="*/ 2569554 h 4474554"/>
              <a:gd name="connsiteX196" fmla="*/ 4191000 w 5778549"/>
              <a:gd name="connsiteY196" fmla="*/ 2658454 h 4474554"/>
              <a:gd name="connsiteX197" fmla="*/ 4191000 w 5778549"/>
              <a:gd name="connsiteY197" fmla="*/ 2671154 h 4474554"/>
              <a:gd name="connsiteX198" fmla="*/ 4102100 w 5778549"/>
              <a:gd name="connsiteY198" fmla="*/ 2810854 h 4474554"/>
              <a:gd name="connsiteX199" fmla="*/ 4064000 w 5778549"/>
              <a:gd name="connsiteY199" fmla="*/ 2823554 h 4474554"/>
              <a:gd name="connsiteX200" fmla="*/ 4038600 w 5778549"/>
              <a:gd name="connsiteY200" fmla="*/ 2861654 h 4474554"/>
              <a:gd name="connsiteX201" fmla="*/ 4000500 w 5778549"/>
              <a:gd name="connsiteY201" fmla="*/ 2887054 h 4474554"/>
              <a:gd name="connsiteX202" fmla="*/ 3987800 w 5778549"/>
              <a:gd name="connsiteY202" fmla="*/ 2925154 h 4474554"/>
              <a:gd name="connsiteX203" fmla="*/ 3962400 w 5778549"/>
              <a:gd name="connsiteY203" fmla="*/ 2963254 h 4474554"/>
              <a:gd name="connsiteX204" fmla="*/ 3924300 w 5778549"/>
              <a:gd name="connsiteY204" fmla="*/ 2988654 h 4474554"/>
              <a:gd name="connsiteX205" fmla="*/ 3924300 w 5778549"/>
              <a:gd name="connsiteY205" fmla="*/ 3001354 h 4474554"/>
              <a:gd name="connsiteX206" fmla="*/ 3911600 w 5778549"/>
              <a:gd name="connsiteY206" fmla="*/ 3166454 h 4474554"/>
              <a:gd name="connsiteX207" fmla="*/ 3898900 w 5778549"/>
              <a:gd name="connsiteY207" fmla="*/ 3204554 h 4474554"/>
              <a:gd name="connsiteX208" fmla="*/ 3873500 w 5778549"/>
              <a:gd name="connsiteY208" fmla="*/ 3293454 h 4474554"/>
              <a:gd name="connsiteX209" fmla="*/ 3860800 w 5778549"/>
              <a:gd name="connsiteY209" fmla="*/ 3382354 h 4474554"/>
              <a:gd name="connsiteX210" fmla="*/ 3860800 w 5778549"/>
              <a:gd name="connsiteY210" fmla="*/ 3407754 h 4474554"/>
              <a:gd name="connsiteX211" fmla="*/ 3860800 w 5778549"/>
              <a:gd name="connsiteY211" fmla="*/ 3598254 h 4474554"/>
              <a:gd name="connsiteX212" fmla="*/ 3848100 w 5778549"/>
              <a:gd name="connsiteY212" fmla="*/ 3585554 h 4474554"/>
              <a:gd name="connsiteX213" fmla="*/ 3873500 w 5778549"/>
              <a:gd name="connsiteY213" fmla="*/ 3826854 h 4474554"/>
              <a:gd name="connsiteX214" fmla="*/ 3886200 w 5778549"/>
              <a:gd name="connsiteY214" fmla="*/ 3839554 h 4474554"/>
              <a:gd name="connsiteX215" fmla="*/ 3886200 w 5778549"/>
              <a:gd name="connsiteY215" fmla="*/ 3839554 h 4474554"/>
              <a:gd name="connsiteX216" fmla="*/ 3924300 w 5778549"/>
              <a:gd name="connsiteY216" fmla="*/ 3941154 h 4474554"/>
              <a:gd name="connsiteX217" fmla="*/ 3937000 w 5778549"/>
              <a:gd name="connsiteY217" fmla="*/ 3979254 h 4474554"/>
              <a:gd name="connsiteX218" fmla="*/ 3924300 w 5778549"/>
              <a:gd name="connsiteY218" fmla="*/ 4055454 h 4474554"/>
              <a:gd name="connsiteX219" fmla="*/ 3848100 w 5778549"/>
              <a:gd name="connsiteY219" fmla="*/ 4080854 h 4474554"/>
              <a:gd name="connsiteX220" fmla="*/ 3797300 w 5778549"/>
              <a:gd name="connsiteY220" fmla="*/ 4093554 h 4474554"/>
              <a:gd name="connsiteX221" fmla="*/ 3797300 w 5778549"/>
              <a:gd name="connsiteY221" fmla="*/ 4068154 h 4474554"/>
              <a:gd name="connsiteX222" fmla="*/ 3797300 w 5778549"/>
              <a:gd name="connsiteY222" fmla="*/ 4068154 h 4474554"/>
              <a:gd name="connsiteX223" fmla="*/ 3797300 w 5778549"/>
              <a:gd name="connsiteY223" fmla="*/ 4068154 h 4474554"/>
              <a:gd name="connsiteX0" fmla="*/ 3873500 w 5778549"/>
              <a:gd name="connsiteY0" fmla="*/ 4004654 h 4474554"/>
              <a:gd name="connsiteX1" fmla="*/ 3873500 w 5778549"/>
              <a:gd name="connsiteY1" fmla="*/ 4004654 h 4474554"/>
              <a:gd name="connsiteX2" fmla="*/ 3810000 w 5778549"/>
              <a:gd name="connsiteY2" fmla="*/ 4093554 h 4474554"/>
              <a:gd name="connsiteX3" fmla="*/ 3771900 w 5778549"/>
              <a:gd name="connsiteY3" fmla="*/ 4106254 h 4474554"/>
              <a:gd name="connsiteX4" fmla="*/ 3657600 w 5778549"/>
              <a:gd name="connsiteY4" fmla="*/ 4157054 h 4474554"/>
              <a:gd name="connsiteX5" fmla="*/ 3543300 w 5778549"/>
              <a:gd name="connsiteY5" fmla="*/ 4195154 h 4474554"/>
              <a:gd name="connsiteX6" fmla="*/ 3454400 w 5778549"/>
              <a:gd name="connsiteY6" fmla="*/ 4220554 h 4474554"/>
              <a:gd name="connsiteX7" fmla="*/ 3276600 w 5778549"/>
              <a:gd name="connsiteY7" fmla="*/ 4220554 h 4474554"/>
              <a:gd name="connsiteX8" fmla="*/ 3276600 w 5778549"/>
              <a:gd name="connsiteY8" fmla="*/ 4220554 h 4474554"/>
              <a:gd name="connsiteX9" fmla="*/ 3175000 w 5778549"/>
              <a:gd name="connsiteY9" fmla="*/ 4271354 h 4474554"/>
              <a:gd name="connsiteX10" fmla="*/ 3124200 w 5778549"/>
              <a:gd name="connsiteY10" fmla="*/ 4284054 h 4474554"/>
              <a:gd name="connsiteX11" fmla="*/ 3048000 w 5778549"/>
              <a:gd name="connsiteY11" fmla="*/ 4309454 h 4474554"/>
              <a:gd name="connsiteX12" fmla="*/ 3009900 w 5778549"/>
              <a:gd name="connsiteY12" fmla="*/ 4322154 h 4474554"/>
              <a:gd name="connsiteX13" fmla="*/ 2921000 w 5778549"/>
              <a:gd name="connsiteY13" fmla="*/ 4347554 h 4474554"/>
              <a:gd name="connsiteX14" fmla="*/ 2882900 w 5778549"/>
              <a:gd name="connsiteY14" fmla="*/ 4372954 h 4474554"/>
              <a:gd name="connsiteX15" fmla="*/ 2794000 w 5778549"/>
              <a:gd name="connsiteY15" fmla="*/ 4398354 h 4474554"/>
              <a:gd name="connsiteX16" fmla="*/ 2755900 w 5778549"/>
              <a:gd name="connsiteY16" fmla="*/ 4423754 h 4474554"/>
              <a:gd name="connsiteX17" fmla="*/ 2679700 w 5778549"/>
              <a:gd name="connsiteY17" fmla="*/ 4449154 h 4474554"/>
              <a:gd name="connsiteX18" fmla="*/ 2590800 w 5778549"/>
              <a:gd name="connsiteY18" fmla="*/ 4474554 h 4474554"/>
              <a:gd name="connsiteX19" fmla="*/ 2222500 w 5778549"/>
              <a:gd name="connsiteY19" fmla="*/ 4461854 h 4474554"/>
              <a:gd name="connsiteX20" fmla="*/ 2184400 w 5778549"/>
              <a:gd name="connsiteY20" fmla="*/ 4449154 h 4474554"/>
              <a:gd name="connsiteX21" fmla="*/ 2082800 w 5778549"/>
              <a:gd name="connsiteY21" fmla="*/ 4385654 h 4474554"/>
              <a:gd name="connsiteX22" fmla="*/ 2082800 w 5778549"/>
              <a:gd name="connsiteY22" fmla="*/ 4385654 h 4474554"/>
              <a:gd name="connsiteX23" fmla="*/ 1968500 w 5778549"/>
              <a:gd name="connsiteY23" fmla="*/ 4398354 h 4474554"/>
              <a:gd name="connsiteX24" fmla="*/ 1892300 w 5778549"/>
              <a:gd name="connsiteY24" fmla="*/ 4423754 h 4474554"/>
              <a:gd name="connsiteX25" fmla="*/ 1600200 w 5778549"/>
              <a:gd name="connsiteY25" fmla="*/ 4411054 h 4474554"/>
              <a:gd name="connsiteX26" fmla="*/ 1562100 w 5778549"/>
              <a:gd name="connsiteY26" fmla="*/ 4398354 h 4474554"/>
              <a:gd name="connsiteX27" fmla="*/ 1498600 w 5778549"/>
              <a:gd name="connsiteY27" fmla="*/ 4385654 h 4474554"/>
              <a:gd name="connsiteX28" fmla="*/ 1460500 w 5778549"/>
              <a:gd name="connsiteY28" fmla="*/ 4372954 h 4474554"/>
              <a:gd name="connsiteX29" fmla="*/ 1384300 w 5778549"/>
              <a:gd name="connsiteY29" fmla="*/ 4322154 h 4474554"/>
              <a:gd name="connsiteX30" fmla="*/ 1308100 w 5778549"/>
              <a:gd name="connsiteY30" fmla="*/ 4296754 h 4474554"/>
              <a:gd name="connsiteX31" fmla="*/ 1308100 w 5778549"/>
              <a:gd name="connsiteY31" fmla="*/ 4284054 h 4474554"/>
              <a:gd name="connsiteX32" fmla="*/ 1130300 w 5778549"/>
              <a:gd name="connsiteY32" fmla="*/ 4245954 h 4474554"/>
              <a:gd name="connsiteX33" fmla="*/ 1092200 w 5778549"/>
              <a:gd name="connsiteY33" fmla="*/ 4233254 h 4474554"/>
              <a:gd name="connsiteX34" fmla="*/ 1054100 w 5778549"/>
              <a:gd name="connsiteY34" fmla="*/ 4207854 h 4474554"/>
              <a:gd name="connsiteX35" fmla="*/ 977900 w 5778549"/>
              <a:gd name="connsiteY35" fmla="*/ 4182454 h 4474554"/>
              <a:gd name="connsiteX36" fmla="*/ 889000 w 5778549"/>
              <a:gd name="connsiteY36" fmla="*/ 4157054 h 4474554"/>
              <a:gd name="connsiteX37" fmla="*/ 850900 w 5778549"/>
              <a:gd name="connsiteY37" fmla="*/ 4131654 h 4474554"/>
              <a:gd name="connsiteX38" fmla="*/ 812800 w 5778549"/>
              <a:gd name="connsiteY38" fmla="*/ 4093554 h 4474554"/>
              <a:gd name="connsiteX39" fmla="*/ 774700 w 5778549"/>
              <a:gd name="connsiteY39" fmla="*/ 4080854 h 4474554"/>
              <a:gd name="connsiteX40" fmla="*/ 698500 w 5778549"/>
              <a:gd name="connsiteY40" fmla="*/ 4030054 h 4474554"/>
              <a:gd name="connsiteX41" fmla="*/ 609600 w 5778549"/>
              <a:gd name="connsiteY41" fmla="*/ 3928454 h 4474554"/>
              <a:gd name="connsiteX42" fmla="*/ 584200 w 5778549"/>
              <a:gd name="connsiteY42" fmla="*/ 3890354 h 4474554"/>
              <a:gd name="connsiteX43" fmla="*/ 558800 w 5778549"/>
              <a:gd name="connsiteY43" fmla="*/ 3725254 h 4474554"/>
              <a:gd name="connsiteX44" fmla="*/ 558800 w 5778549"/>
              <a:gd name="connsiteY44" fmla="*/ 3750654 h 4474554"/>
              <a:gd name="connsiteX45" fmla="*/ 444500 w 5778549"/>
              <a:gd name="connsiteY45" fmla="*/ 3763354 h 4474554"/>
              <a:gd name="connsiteX46" fmla="*/ 393700 w 5778549"/>
              <a:gd name="connsiteY46" fmla="*/ 3750654 h 4474554"/>
              <a:gd name="connsiteX47" fmla="*/ 293914 w 5778549"/>
              <a:gd name="connsiteY47" fmla="*/ 3656312 h 4474554"/>
              <a:gd name="connsiteX48" fmla="*/ 257629 w 5778549"/>
              <a:gd name="connsiteY48" fmla="*/ 3592811 h 4474554"/>
              <a:gd name="connsiteX49" fmla="*/ 244928 w 5778549"/>
              <a:gd name="connsiteY49" fmla="*/ 3554711 h 4474554"/>
              <a:gd name="connsiteX50" fmla="*/ 123372 w 5778549"/>
              <a:gd name="connsiteY50" fmla="*/ 3536569 h 4474554"/>
              <a:gd name="connsiteX51" fmla="*/ 114300 w 5778549"/>
              <a:gd name="connsiteY51" fmla="*/ 3445854 h 4474554"/>
              <a:gd name="connsiteX52" fmla="*/ 101600 w 5778549"/>
              <a:gd name="connsiteY52" fmla="*/ 3407754 h 4474554"/>
              <a:gd name="connsiteX53" fmla="*/ 76200 w 5778549"/>
              <a:gd name="connsiteY53" fmla="*/ 3369654 h 4474554"/>
              <a:gd name="connsiteX54" fmla="*/ 38100 w 5778549"/>
              <a:gd name="connsiteY54" fmla="*/ 3306154 h 4474554"/>
              <a:gd name="connsiteX55" fmla="*/ 38100 w 5778549"/>
              <a:gd name="connsiteY55" fmla="*/ 3318854 h 4474554"/>
              <a:gd name="connsiteX56" fmla="*/ 12700 w 5778549"/>
              <a:gd name="connsiteY56" fmla="*/ 3204554 h 4474554"/>
              <a:gd name="connsiteX57" fmla="*/ 0 w 5778549"/>
              <a:gd name="connsiteY57" fmla="*/ 3166454 h 4474554"/>
              <a:gd name="connsiteX58" fmla="*/ 12700 w 5778549"/>
              <a:gd name="connsiteY58" fmla="*/ 2899754 h 4474554"/>
              <a:gd name="connsiteX59" fmla="*/ 25400 w 5778549"/>
              <a:gd name="connsiteY59" fmla="*/ 2861654 h 4474554"/>
              <a:gd name="connsiteX60" fmla="*/ 50800 w 5778549"/>
              <a:gd name="connsiteY60" fmla="*/ 2823554 h 4474554"/>
              <a:gd name="connsiteX61" fmla="*/ 25400 w 5778549"/>
              <a:gd name="connsiteY61" fmla="*/ 2633054 h 4474554"/>
              <a:gd name="connsiteX62" fmla="*/ 12700 w 5778549"/>
              <a:gd name="connsiteY62" fmla="*/ 2620354 h 4474554"/>
              <a:gd name="connsiteX63" fmla="*/ 12700 w 5778549"/>
              <a:gd name="connsiteY63" fmla="*/ 2620354 h 4474554"/>
              <a:gd name="connsiteX64" fmla="*/ 63500 w 5778549"/>
              <a:gd name="connsiteY64" fmla="*/ 2429854 h 4474554"/>
              <a:gd name="connsiteX65" fmla="*/ 76200 w 5778549"/>
              <a:gd name="connsiteY65" fmla="*/ 2391754 h 4474554"/>
              <a:gd name="connsiteX66" fmla="*/ 101600 w 5778549"/>
              <a:gd name="connsiteY66" fmla="*/ 2353654 h 4474554"/>
              <a:gd name="connsiteX67" fmla="*/ 139700 w 5778549"/>
              <a:gd name="connsiteY67" fmla="*/ 2328254 h 4474554"/>
              <a:gd name="connsiteX68" fmla="*/ 139700 w 5778549"/>
              <a:gd name="connsiteY68" fmla="*/ 2328254 h 4474554"/>
              <a:gd name="connsiteX69" fmla="*/ 190500 w 5778549"/>
              <a:gd name="connsiteY69" fmla="*/ 2226654 h 4474554"/>
              <a:gd name="connsiteX70" fmla="*/ 241300 w 5778549"/>
              <a:gd name="connsiteY70" fmla="*/ 2150454 h 4474554"/>
              <a:gd name="connsiteX71" fmla="*/ 254000 w 5778549"/>
              <a:gd name="connsiteY71" fmla="*/ 2112354 h 4474554"/>
              <a:gd name="connsiteX72" fmla="*/ 279400 w 5778549"/>
              <a:gd name="connsiteY72" fmla="*/ 2074254 h 4474554"/>
              <a:gd name="connsiteX73" fmla="*/ 304800 w 5778549"/>
              <a:gd name="connsiteY73" fmla="*/ 1998054 h 4474554"/>
              <a:gd name="connsiteX74" fmla="*/ 330200 w 5778549"/>
              <a:gd name="connsiteY74" fmla="*/ 1959954 h 4474554"/>
              <a:gd name="connsiteX75" fmla="*/ 368300 w 5778549"/>
              <a:gd name="connsiteY75" fmla="*/ 1883754 h 4474554"/>
              <a:gd name="connsiteX76" fmla="*/ 406400 w 5778549"/>
              <a:gd name="connsiteY76" fmla="*/ 1858354 h 4474554"/>
              <a:gd name="connsiteX77" fmla="*/ 419100 w 5778549"/>
              <a:gd name="connsiteY77" fmla="*/ 1820254 h 4474554"/>
              <a:gd name="connsiteX78" fmla="*/ 457200 w 5778549"/>
              <a:gd name="connsiteY78" fmla="*/ 1794854 h 4474554"/>
              <a:gd name="connsiteX79" fmla="*/ 457200 w 5778549"/>
              <a:gd name="connsiteY79" fmla="*/ 1782154 h 4474554"/>
              <a:gd name="connsiteX80" fmla="*/ 508000 w 5778549"/>
              <a:gd name="connsiteY80" fmla="*/ 1680554 h 4474554"/>
              <a:gd name="connsiteX81" fmla="*/ 546100 w 5778549"/>
              <a:gd name="connsiteY81" fmla="*/ 1655154 h 4474554"/>
              <a:gd name="connsiteX82" fmla="*/ 596900 w 5778549"/>
              <a:gd name="connsiteY82" fmla="*/ 1578954 h 4474554"/>
              <a:gd name="connsiteX83" fmla="*/ 622300 w 5778549"/>
              <a:gd name="connsiteY83" fmla="*/ 1540854 h 4474554"/>
              <a:gd name="connsiteX84" fmla="*/ 667658 w 5778549"/>
              <a:gd name="connsiteY84" fmla="*/ 1461026 h 4474554"/>
              <a:gd name="connsiteX85" fmla="*/ 801914 w 5778549"/>
              <a:gd name="connsiteY85" fmla="*/ 1337654 h 4474554"/>
              <a:gd name="connsiteX86" fmla="*/ 738415 w 5778549"/>
              <a:gd name="connsiteY86" fmla="*/ 1370311 h 4474554"/>
              <a:gd name="connsiteX87" fmla="*/ 914400 w 5778549"/>
              <a:gd name="connsiteY87" fmla="*/ 1295925 h 4474554"/>
              <a:gd name="connsiteX88" fmla="*/ 1003300 w 5778549"/>
              <a:gd name="connsiteY88" fmla="*/ 1286854 h 4474554"/>
              <a:gd name="connsiteX89" fmla="*/ 1052285 w 5778549"/>
              <a:gd name="connsiteY89" fmla="*/ 1174369 h 4474554"/>
              <a:gd name="connsiteX90" fmla="*/ 1153885 w 5778549"/>
              <a:gd name="connsiteY90" fmla="*/ 1185254 h 4474554"/>
              <a:gd name="connsiteX91" fmla="*/ 1181100 w 5778549"/>
              <a:gd name="connsiteY91" fmla="*/ 1185254 h 4474554"/>
              <a:gd name="connsiteX92" fmla="*/ 1130300 w 5778549"/>
              <a:gd name="connsiteY92" fmla="*/ 1110868 h 4474554"/>
              <a:gd name="connsiteX93" fmla="*/ 1215571 w 5778549"/>
              <a:gd name="connsiteY93" fmla="*/ 1081840 h 4474554"/>
              <a:gd name="connsiteX94" fmla="*/ 1210129 w 5778549"/>
              <a:gd name="connsiteY94" fmla="*/ 1070954 h 4474554"/>
              <a:gd name="connsiteX95" fmla="*/ 1277258 w 5778549"/>
              <a:gd name="connsiteY95" fmla="*/ 1090911 h 4474554"/>
              <a:gd name="connsiteX96" fmla="*/ 1335314 w 5778549"/>
              <a:gd name="connsiteY96" fmla="*/ 1012897 h 4474554"/>
              <a:gd name="connsiteX97" fmla="*/ 1431472 w 5778549"/>
              <a:gd name="connsiteY97" fmla="*/ 972982 h 4474554"/>
              <a:gd name="connsiteX98" fmla="*/ 1600200 w 5778549"/>
              <a:gd name="connsiteY98" fmla="*/ 934882 h 4474554"/>
              <a:gd name="connsiteX99" fmla="*/ 1839685 w 5778549"/>
              <a:gd name="connsiteY99" fmla="*/ 963911 h 4474554"/>
              <a:gd name="connsiteX100" fmla="*/ 1781629 w 5778549"/>
              <a:gd name="connsiteY100" fmla="*/ 891339 h 4474554"/>
              <a:gd name="connsiteX101" fmla="*/ 1968500 w 5778549"/>
              <a:gd name="connsiteY101" fmla="*/ 969354 h 4474554"/>
              <a:gd name="connsiteX102" fmla="*/ 2019300 w 5778549"/>
              <a:gd name="connsiteY102" fmla="*/ 943954 h 4474554"/>
              <a:gd name="connsiteX103" fmla="*/ 2019300 w 5778549"/>
              <a:gd name="connsiteY103" fmla="*/ 931254 h 4474554"/>
              <a:gd name="connsiteX104" fmla="*/ 2120900 w 5778549"/>
              <a:gd name="connsiteY104" fmla="*/ 880454 h 4474554"/>
              <a:gd name="connsiteX105" fmla="*/ 2133600 w 5778549"/>
              <a:gd name="connsiteY105" fmla="*/ 842354 h 4474554"/>
              <a:gd name="connsiteX106" fmla="*/ 2159000 w 5778549"/>
              <a:gd name="connsiteY106" fmla="*/ 804254 h 4474554"/>
              <a:gd name="connsiteX107" fmla="*/ 2171700 w 5778549"/>
              <a:gd name="connsiteY107" fmla="*/ 766154 h 4474554"/>
              <a:gd name="connsiteX108" fmla="*/ 2222500 w 5778549"/>
              <a:gd name="connsiteY108" fmla="*/ 689954 h 4474554"/>
              <a:gd name="connsiteX109" fmla="*/ 2247900 w 5778549"/>
              <a:gd name="connsiteY109" fmla="*/ 575654 h 4474554"/>
              <a:gd name="connsiteX110" fmla="*/ 2247900 w 5778549"/>
              <a:gd name="connsiteY110" fmla="*/ 575654 h 4474554"/>
              <a:gd name="connsiteX111" fmla="*/ 2276929 w 5778549"/>
              <a:gd name="connsiteY111" fmla="*/ 494012 h 4474554"/>
              <a:gd name="connsiteX112" fmla="*/ 2358571 w 5778549"/>
              <a:gd name="connsiteY112" fmla="*/ 441397 h 4474554"/>
              <a:gd name="connsiteX113" fmla="*/ 2449286 w 5778549"/>
              <a:gd name="connsiteY113" fmla="*/ 390597 h 4474554"/>
              <a:gd name="connsiteX114" fmla="*/ 2525485 w 5778549"/>
              <a:gd name="connsiteY114" fmla="*/ 379711 h 4474554"/>
              <a:gd name="connsiteX115" fmla="*/ 2616200 w 5778549"/>
              <a:gd name="connsiteY115" fmla="*/ 327097 h 4474554"/>
              <a:gd name="connsiteX116" fmla="*/ 2717800 w 5778549"/>
              <a:gd name="connsiteY116" fmla="*/ 287183 h 4474554"/>
              <a:gd name="connsiteX117" fmla="*/ 2755900 w 5778549"/>
              <a:gd name="connsiteY117" fmla="*/ 288997 h 4474554"/>
              <a:gd name="connsiteX118" fmla="*/ 2832100 w 5778549"/>
              <a:gd name="connsiteY118" fmla="*/ 247268 h 4474554"/>
              <a:gd name="connsiteX119" fmla="*/ 2817585 w 5778549"/>
              <a:gd name="connsiteY119" fmla="*/ 276297 h 4474554"/>
              <a:gd name="connsiteX120" fmla="*/ 2933700 w 5778549"/>
              <a:gd name="connsiteY120" fmla="*/ 212796 h 4474554"/>
              <a:gd name="connsiteX121" fmla="*/ 2971800 w 5778549"/>
              <a:gd name="connsiteY121" fmla="*/ 200097 h 4474554"/>
              <a:gd name="connsiteX122" fmla="*/ 3086100 w 5778549"/>
              <a:gd name="connsiteY122" fmla="*/ 207354 h 4474554"/>
              <a:gd name="connsiteX123" fmla="*/ 3124200 w 5778549"/>
              <a:gd name="connsiteY123" fmla="*/ 194654 h 4474554"/>
              <a:gd name="connsiteX124" fmla="*/ 3467100 w 5778549"/>
              <a:gd name="connsiteY124" fmla="*/ 169254 h 4474554"/>
              <a:gd name="connsiteX125" fmla="*/ 3759200 w 5778549"/>
              <a:gd name="connsiteY125" fmla="*/ 156554 h 4474554"/>
              <a:gd name="connsiteX126" fmla="*/ 3759200 w 5778549"/>
              <a:gd name="connsiteY126" fmla="*/ 156554 h 4474554"/>
              <a:gd name="connsiteX127" fmla="*/ 3886200 w 5778549"/>
              <a:gd name="connsiteY127" fmla="*/ 140225 h 4474554"/>
              <a:gd name="connsiteX128" fmla="*/ 4241800 w 5778549"/>
              <a:gd name="connsiteY128" fmla="*/ 131154 h 4474554"/>
              <a:gd name="connsiteX129" fmla="*/ 4303486 w 5778549"/>
              <a:gd name="connsiteY129" fmla="*/ 31367 h 4474554"/>
              <a:gd name="connsiteX130" fmla="*/ 4445000 w 5778549"/>
              <a:gd name="connsiteY130" fmla="*/ 105754 h 4474554"/>
              <a:gd name="connsiteX131" fmla="*/ 4459514 w 5778549"/>
              <a:gd name="connsiteY131" fmla="*/ 4153 h 4474554"/>
              <a:gd name="connsiteX132" fmla="*/ 4724400 w 5778549"/>
              <a:gd name="connsiteY132" fmla="*/ 18667 h 4474554"/>
              <a:gd name="connsiteX133" fmla="*/ 4864100 w 5778549"/>
              <a:gd name="connsiteY133" fmla="*/ 9596 h 4474554"/>
              <a:gd name="connsiteX134" fmla="*/ 5118100 w 5778549"/>
              <a:gd name="connsiteY134" fmla="*/ 67654 h 4474554"/>
              <a:gd name="connsiteX135" fmla="*/ 5130800 w 5778549"/>
              <a:gd name="connsiteY135" fmla="*/ 54954 h 4474554"/>
              <a:gd name="connsiteX136" fmla="*/ 5245100 w 5778549"/>
              <a:gd name="connsiteY136" fmla="*/ 67654 h 4474554"/>
              <a:gd name="connsiteX137" fmla="*/ 5283200 w 5778549"/>
              <a:gd name="connsiteY137" fmla="*/ 80354 h 4474554"/>
              <a:gd name="connsiteX138" fmla="*/ 5372100 w 5778549"/>
              <a:gd name="connsiteY138" fmla="*/ 93054 h 4474554"/>
              <a:gd name="connsiteX139" fmla="*/ 5422900 w 5778549"/>
              <a:gd name="connsiteY139" fmla="*/ 105754 h 4474554"/>
              <a:gd name="connsiteX140" fmla="*/ 5486400 w 5778549"/>
              <a:gd name="connsiteY140" fmla="*/ 118454 h 4474554"/>
              <a:gd name="connsiteX141" fmla="*/ 5524500 w 5778549"/>
              <a:gd name="connsiteY141" fmla="*/ 131154 h 4474554"/>
              <a:gd name="connsiteX142" fmla="*/ 5524500 w 5778549"/>
              <a:gd name="connsiteY142" fmla="*/ 131154 h 4474554"/>
              <a:gd name="connsiteX143" fmla="*/ 5676900 w 5778549"/>
              <a:gd name="connsiteY143" fmla="*/ 181954 h 4474554"/>
              <a:gd name="connsiteX144" fmla="*/ 5715000 w 5778549"/>
              <a:gd name="connsiteY144" fmla="*/ 194654 h 4474554"/>
              <a:gd name="connsiteX145" fmla="*/ 5753100 w 5778549"/>
              <a:gd name="connsiteY145" fmla="*/ 220054 h 4474554"/>
              <a:gd name="connsiteX146" fmla="*/ 5778500 w 5778549"/>
              <a:gd name="connsiteY146" fmla="*/ 270854 h 4474554"/>
              <a:gd name="connsiteX147" fmla="*/ 5778500 w 5778549"/>
              <a:gd name="connsiteY147" fmla="*/ 245454 h 4474554"/>
              <a:gd name="connsiteX148" fmla="*/ 5676900 w 5778549"/>
              <a:gd name="connsiteY148" fmla="*/ 283554 h 4474554"/>
              <a:gd name="connsiteX149" fmla="*/ 5486400 w 5778549"/>
              <a:gd name="connsiteY149" fmla="*/ 308954 h 4474554"/>
              <a:gd name="connsiteX150" fmla="*/ 5461000 w 5778549"/>
              <a:gd name="connsiteY150" fmla="*/ 347054 h 4474554"/>
              <a:gd name="connsiteX151" fmla="*/ 5422900 w 5778549"/>
              <a:gd name="connsiteY151" fmla="*/ 372454 h 4474554"/>
              <a:gd name="connsiteX152" fmla="*/ 5372100 w 5778549"/>
              <a:gd name="connsiteY152" fmla="*/ 435954 h 4474554"/>
              <a:gd name="connsiteX153" fmla="*/ 5359400 w 5778549"/>
              <a:gd name="connsiteY153" fmla="*/ 461354 h 4474554"/>
              <a:gd name="connsiteX154" fmla="*/ 5359400 w 5778549"/>
              <a:gd name="connsiteY154" fmla="*/ 461354 h 4474554"/>
              <a:gd name="connsiteX155" fmla="*/ 5346700 w 5778549"/>
              <a:gd name="connsiteY155" fmla="*/ 575654 h 4474554"/>
              <a:gd name="connsiteX156" fmla="*/ 5321300 w 5778549"/>
              <a:gd name="connsiteY156" fmla="*/ 651854 h 4474554"/>
              <a:gd name="connsiteX157" fmla="*/ 5308600 w 5778549"/>
              <a:gd name="connsiteY157" fmla="*/ 689954 h 4474554"/>
              <a:gd name="connsiteX158" fmla="*/ 5283200 w 5778549"/>
              <a:gd name="connsiteY158" fmla="*/ 766154 h 4474554"/>
              <a:gd name="connsiteX159" fmla="*/ 5270500 w 5778549"/>
              <a:gd name="connsiteY159" fmla="*/ 791554 h 4474554"/>
              <a:gd name="connsiteX160" fmla="*/ 5257800 w 5778549"/>
              <a:gd name="connsiteY160" fmla="*/ 791554 h 4474554"/>
              <a:gd name="connsiteX161" fmla="*/ 5245100 w 5778549"/>
              <a:gd name="connsiteY161" fmla="*/ 931254 h 4474554"/>
              <a:gd name="connsiteX162" fmla="*/ 5130800 w 5778549"/>
              <a:gd name="connsiteY162" fmla="*/ 994754 h 4474554"/>
              <a:gd name="connsiteX163" fmla="*/ 5092700 w 5778549"/>
              <a:gd name="connsiteY163" fmla="*/ 1020154 h 4474554"/>
              <a:gd name="connsiteX164" fmla="*/ 5029200 w 5778549"/>
              <a:gd name="connsiteY164" fmla="*/ 1070954 h 4474554"/>
              <a:gd name="connsiteX165" fmla="*/ 4991100 w 5778549"/>
              <a:gd name="connsiteY165" fmla="*/ 1109054 h 4474554"/>
              <a:gd name="connsiteX166" fmla="*/ 4914900 w 5778549"/>
              <a:gd name="connsiteY166" fmla="*/ 1159854 h 4474554"/>
              <a:gd name="connsiteX167" fmla="*/ 4864100 w 5778549"/>
              <a:gd name="connsiteY167" fmla="*/ 1223354 h 4474554"/>
              <a:gd name="connsiteX168" fmla="*/ 4838700 w 5778549"/>
              <a:gd name="connsiteY168" fmla="*/ 1261454 h 4474554"/>
              <a:gd name="connsiteX169" fmla="*/ 4800600 w 5778549"/>
              <a:gd name="connsiteY169" fmla="*/ 1286854 h 4474554"/>
              <a:gd name="connsiteX170" fmla="*/ 4800600 w 5778549"/>
              <a:gd name="connsiteY170" fmla="*/ 1261454 h 4474554"/>
              <a:gd name="connsiteX171" fmla="*/ 4711700 w 5778549"/>
              <a:gd name="connsiteY171" fmla="*/ 1388454 h 4474554"/>
              <a:gd name="connsiteX172" fmla="*/ 4686300 w 5778549"/>
              <a:gd name="connsiteY172" fmla="*/ 1426554 h 4474554"/>
              <a:gd name="connsiteX173" fmla="*/ 4648200 w 5778549"/>
              <a:gd name="connsiteY173" fmla="*/ 1451954 h 4474554"/>
              <a:gd name="connsiteX174" fmla="*/ 4610100 w 5778549"/>
              <a:gd name="connsiteY174" fmla="*/ 1578954 h 4474554"/>
              <a:gd name="connsiteX175" fmla="*/ 4597400 w 5778549"/>
              <a:gd name="connsiteY175" fmla="*/ 1617054 h 4474554"/>
              <a:gd name="connsiteX176" fmla="*/ 4584700 w 5778549"/>
              <a:gd name="connsiteY176" fmla="*/ 1680554 h 4474554"/>
              <a:gd name="connsiteX177" fmla="*/ 4559300 w 5778549"/>
              <a:gd name="connsiteY177" fmla="*/ 1756754 h 4474554"/>
              <a:gd name="connsiteX178" fmla="*/ 4546600 w 5778549"/>
              <a:gd name="connsiteY178" fmla="*/ 1807554 h 4474554"/>
              <a:gd name="connsiteX179" fmla="*/ 4546600 w 5778549"/>
              <a:gd name="connsiteY179" fmla="*/ 1807554 h 4474554"/>
              <a:gd name="connsiteX180" fmla="*/ 4559300 w 5778549"/>
              <a:gd name="connsiteY180" fmla="*/ 2036154 h 4474554"/>
              <a:gd name="connsiteX181" fmla="*/ 4572000 w 5778549"/>
              <a:gd name="connsiteY181" fmla="*/ 2074254 h 4474554"/>
              <a:gd name="connsiteX182" fmla="*/ 4610100 w 5778549"/>
              <a:gd name="connsiteY182" fmla="*/ 2099654 h 4474554"/>
              <a:gd name="connsiteX183" fmla="*/ 4622800 w 5778549"/>
              <a:gd name="connsiteY183" fmla="*/ 2137754 h 4474554"/>
              <a:gd name="connsiteX184" fmla="*/ 4699000 w 5778549"/>
              <a:gd name="connsiteY184" fmla="*/ 2201254 h 4474554"/>
              <a:gd name="connsiteX185" fmla="*/ 4711700 w 5778549"/>
              <a:gd name="connsiteY185" fmla="*/ 2239354 h 4474554"/>
              <a:gd name="connsiteX186" fmla="*/ 4749800 w 5778549"/>
              <a:gd name="connsiteY186" fmla="*/ 2252054 h 4474554"/>
              <a:gd name="connsiteX187" fmla="*/ 4762500 w 5778549"/>
              <a:gd name="connsiteY187" fmla="*/ 2290154 h 4474554"/>
              <a:gd name="connsiteX188" fmla="*/ 4762500 w 5778549"/>
              <a:gd name="connsiteY188" fmla="*/ 2302854 h 4474554"/>
              <a:gd name="connsiteX189" fmla="*/ 4660900 w 5778549"/>
              <a:gd name="connsiteY189" fmla="*/ 2353654 h 4474554"/>
              <a:gd name="connsiteX190" fmla="*/ 4584700 w 5778549"/>
              <a:gd name="connsiteY190" fmla="*/ 2379054 h 4474554"/>
              <a:gd name="connsiteX191" fmla="*/ 4546600 w 5778549"/>
              <a:gd name="connsiteY191" fmla="*/ 2391754 h 4474554"/>
              <a:gd name="connsiteX192" fmla="*/ 4483100 w 5778549"/>
              <a:gd name="connsiteY192" fmla="*/ 2429854 h 4474554"/>
              <a:gd name="connsiteX193" fmla="*/ 4470400 w 5778549"/>
              <a:gd name="connsiteY193" fmla="*/ 2429854 h 4474554"/>
              <a:gd name="connsiteX194" fmla="*/ 4343400 w 5778549"/>
              <a:gd name="connsiteY194" fmla="*/ 2531454 h 4474554"/>
              <a:gd name="connsiteX195" fmla="*/ 4267200 w 5778549"/>
              <a:gd name="connsiteY195" fmla="*/ 2569554 h 4474554"/>
              <a:gd name="connsiteX196" fmla="*/ 4191000 w 5778549"/>
              <a:gd name="connsiteY196" fmla="*/ 2658454 h 4474554"/>
              <a:gd name="connsiteX197" fmla="*/ 4191000 w 5778549"/>
              <a:gd name="connsiteY197" fmla="*/ 2671154 h 4474554"/>
              <a:gd name="connsiteX198" fmla="*/ 4102100 w 5778549"/>
              <a:gd name="connsiteY198" fmla="*/ 2810854 h 4474554"/>
              <a:gd name="connsiteX199" fmla="*/ 4064000 w 5778549"/>
              <a:gd name="connsiteY199" fmla="*/ 2823554 h 4474554"/>
              <a:gd name="connsiteX200" fmla="*/ 4038600 w 5778549"/>
              <a:gd name="connsiteY200" fmla="*/ 2861654 h 4474554"/>
              <a:gd name="connsiteX201" fmla="*/ 4000500 w 5778549"/>
              <a:gd name="connsiteY201" fmla="*/ 2887054 h 4474554"/>
              <a:gd name="connsiteX202" fmla="*/ 3987800 w 5778549"/>
              <a:gd name="connsiteY202" fmla="*/ 2925154 h 4474554"/>
              <a:gd name="connsiteX203" fmla="*/ 3962400 w 5778549"/>
              <a:gd name="connsiteY203" fmla="*/ 2963254 h 4474554"/>
              <a:gd name="connsiteX204" fmla="*/ 3924300 w 5778549"/>
              <a:gd name="connsiteY204" fmla="*/ 2988654 h 4474554"/>
              <a:gd name="connsiteX205" fmla="*/ 3924300 w 5778549"/>
              <a:gd name="connsiteY205" fmla="*/ 3001354 h 4474554"/>
              <a:gd name="connsiteX206" fmla="*/ 3911600 w 5778549"/>
              <a:gd name="connsiteY206" fmla="*/ 3166454 h 4474554"/>
              <a:gd name="connsiteX207" fmla="*/ 3898900 w 5778549"/>
              <a:gd name="connsiteY207" fmla="*/ 3204554 h 4474554"/>
              <a:gd name="connsiteX208" fmla="*/ 3873500 w 5778549"/>
              <a:gd name="connsiteY208" fmla="*/ 3293454 h 4474554"/>
              <a:gd name="connsiteX209" fmla="*/ 3860800 w 5778549"/>
              <a:gd name="connsiteY209" fmla="*/ 3382354 h 4474554"/>
              <a:gd name="connsiteX210" fmla="*/ 3860800 w 5778549"/>
              <a:gd name="connsiteY210" fmla="*/ 3407754 h 4474554"/>
              <a:gd name="connsiteX211" fmla="*/ 3860800 w 5778549"/>
              <a:gd name="connsiteY211" fmla="*/ 3598254 h 4474554"/>
              <a:gd name="connsiteX212" fmla="*/ 3848100 w 5778549"/>
              <a:gd name="connsiteY212" fmla="*/ 3585554 h 4474554"/>
              <a:gd name="connsiteX213" fmla="*/ 3873500 w 5778549"/>
              <a:gd name="connsiteY213" fmla="*/ 3826854 h 4474554"/>
              <a:gd name="connsiteX214" fmla="*/ 3886200 w 5778549"/>
              <a:gd name="connsiteY214" fmla="*/ 3839554 h 4474554"/>
              <a:gd name="connsiteX215" fmla="*/ 3886200 w 5778549"/>
              <a:gd name="connsiteY215" fmla="*/ 3839554 h 4474554"/>
              <a:gd name="connsiteX216" fmla="*/ 3924300 w 5778549"/>
              <a:gd name="connsiteY216" fmla="*/ 3941154 h 4474554"/>
              <a:gd name="connsiteX217" fmla="*/ 3937000 w 5778549"/>
              <a:gd name="connsiteY217" fmla="*/ 3979254 h 4474554"/>
              <a:gd name="connsiteX218" fmla="*/ 3924300 w 5778549"/>
              <a:gd name="connsiteY218" fmla="*/ 4055454 h 4474554"/>
              <a:gd name="connsiteX219" fmla="*/ 3848100 w 5778549"/>
              <a:gd name="connsiteY219" fmla="*/ 4080854 h 4474554"/>
              <a:gd name="connsiteX220" fmla="*/ 3797300 w 5778549"/>
              <a:gd name="connsiteY220" fmla="*/ 4093554 h 4474554"/>
              <a:gd name="connsiteX221" fmla="*/ 3797300 w 5778549"/>
              <a:gd name="connsiteY221" fmla="*/ 4068154 h 4474554"/>
              <a:gd name="connsiteX222" fmla="*/ 3797300 w 5778549"/>
              <a:gd name="connsiteY222" fmla="*/ 4068154 h 4474554"/>
              <a:gd name="connsiteX223" fmla="*/ 3797300 w 5778549"/>
              <a:gd name="connsiteY223" fmla="*/ 4068154 h 4474554"/>
              <a:gd name="connsiteX0" fmla="*/ 3873500 w 5778549"/>
              <a:gd name="connsiteY0" fmla="*/ 4004654 h 4474554"/>
              <a:gd name="connsiteX1" fmla="*/ 3873500 w 5778549"/>
              <a:gd name="connsiteY1" fmla="*/ 4004654 h 4474554"/>
              <a:gd name="connsiteX2" fmla="*/ 3810000 w 5778549"/>
              <a:gd name="connsiteY2" fmla="*/ 4093554 h 4474554"/>
              <a:gd name="connsiteX3" fmla="*/ 3771900 w 5778549"/>
              <a:gd name="connsiteY3" fmla="*/ 4106254 h 4474554"/>
              <a:gd name="connsiteX4" fmla="*/ 3657600 w 5778549"/>
              <a:gd name="connsiteY4" fmla="*/ 4157054 h 4474554"/>
              <a:gd name="connsiteX5" fmla="*/ 3543300 w 5778549"/>
              <a:gd name="connsiteY5" fmla="*/ 4195154 h 4474554"/>
              <a:gd name="connsiteX6" fmla="*/ 3454400 w 5778549"/>
              <a:gd name="connsiteY6" fmla="*/ 4220554 h 4474554"/>
              <a:gd name="connsiteX7" fmla="*/ 3276600 w 5778549"/>
              <a:gd name="connsiteY7" fmla="*/ 4220554 h 4474554"/>
              <a:gd name="connsiteX8" fmla="*/ 3276600 w 5778549"/>
              <a:gd name="connsiteY8" fmla="*/ 4220554 h 4474554"/>
              <a:gd name="connsiteX9" fmla="*/ 3175000 w 5778549"/>
              <a:gd name="connsiteY9" fmla="*/ 4271354 h 4474554"/>
              <a:gd name="connsiteX10" fmla="*/ 3124200 w 5778549"/>
              <a:gd name="connsiteY10" fmla="*/ 4284054 h 4474554"/>
              <a:gd name="connsiteX11" fmla="*/ 3048000 w 5778549"/>
              <a:gd name="connsiteY11" fmla="*/ 4309454 h 4474554"/>
              <a:gd name="connsiteX12" fmla="*/ 3009900 w 5778549"/>
              <a:gd name="connsiteY12" fmla="*/ 4322154 h 4474554"/>
              <a:gd name="connsiteX13" fmla="*/ 2921000 w 5778549"/>
              <a:gd name="connsiteY13" fmla="*/ 4347554 h 4474554"/>
              <a:gd name="connsiteX14" fmla="*/ 2882900 w 5778549"/>
              <a:gd name="connsiteY14" fmla="*/ 4372954 h 4474554"/>
              <a:gd name="connsiteX15" fmla="*/ 2794000 w 5778549"/>
              <a:gd name="connsiteY15" fmla="*/ 4398354 h 4474554"/>
              <a:gd name="connsiteX16" fmla="*/ 2755900 w 5778549"/>
              <a:gd name="connsiteY16" fmla="*/ 4423754 h 4474554"/>
              <a:gd name="connsiteX17" fmla="*/ 2679700 w 5778549"/>
              <a:gd name="connsiteY17" fmla="*/ 4449154 h 4474554"/>
              <a:gd name="connsiteX18" fmla="*/ 2590800 w 5778549"/>
              <a:gd name="connsiteY18" fmla="*/ 4474554 h 4474554"/>
              <a:gd name="connsiteX19" fmla="*/ 2222500 w 5778549"/>
              <a:gd name="connsiteY19" fmla="*/ 4461854 h 4474554"/>
              <a:gd name="connsiteX20" fmla="*/ 2184400 w 5778549"/>
              <a:gd name="connsiteY20" fmla="*/ 4449154 h 4474554"/>
              <a:gd name="connsiteX21" fmla="*/ 2082800 w 5778549"/>
              <a:gd name="connsiteY21" fmla="*/ 4385654 h 4474554"/>
              <a:gd name="connsiteX22" fmla="*/ 2082800 w 5778549"/>
              <a:gd name="connsiteY22" fmla="*/ 4385654 h 4474554"/>
              <a:gd name="connsiteX23" fmla="*/ 1968500 w 5778549"/>
              <a:gd name="connsiteY23" fmla="*/ 4398354 h 4474554"/>
              <a:gd name="connsiteX24" fmla="*/ 1892300 w 5778549"/>
              <a:gd name="connsiteY24" fmla="*/ 4423754 h 4474554"/>
              <a:gd name="connsiteX25" fmla="*/ 1600200 w 5778549"/>
              <a:gd name="connsiteY25" fmla="*/ 4411054 h 4474554"/>
              <a:gd name="connsiteX26" fmla="*/ 1562100 w 5778549"/>
              <a:gd name="connsiteY26" fmla="*/ 4398354 h 4474554"/>
              <a:gd name="connsiteX27" fmla="*/ 1498600 w 5778549"/>
              <a:gd name="connsiteY27" fmla="*/ 4385654 h 4474554"/>
              <a:gd name="connsiteX28" fmla="*/ 1460500 w 5778549"/>
              <a:gd name="connsiteY28" fmla="*/ 4372954 h 4474554"/>
              <a:gd name="connsiteX29" fmla="*/ 1384300 w 5778549"/>
              <a:gd name="connsiteY29" fmla="*/ 4322154 h 4474554"/>
              <a:gd name="connsiteX30" fmla="*/ 1308100 w 5778549"/>
              <a:gd name="connsiteY30" fmla="*/ 4296754 h 4474554"/>
              <a:gd name="connsiteX31" fmla="*/ 1308100 w 5778549"/>
              <a:gd name="connsiteY31" fmla="*/ 4284054 h 4474554"/>
              <a:gd name="connsiteX32" fmla="*/ 1130300 w 5778549"/>
              <a:gd name="connsiteY32" fmla="*/ 4245954 h 4474554"/>
              <a:gd name="connsiteX33" fmla="*/ 1092200 w 5778549"/>
              <a:gd name="connsiteY33" fmla="*/ 4233254 h 4474554"/>
              <a:gd name="connsiteX34" fmla="*/ 1054100 w 5778549"/>
              <a:gd name="connsiteY34" fmla="*/ 4207854 h 4474554"/>
              <a:gd name="connsiteX35" fmla="*/ 977900 w 5778549"/>
              <a:gd name="connsiteY35" fmla="*/ 4182454 h 4474554"/>
              <a:gd name="connsiteX36" fmla="*/ 889000 w 5778549"/>
              <a:gd name="connsiteY36" fmla="*/ 4157054 h 4474554"/>
              <a:gd name="connsiteX37" fmla="*/ 850900 w 5778549"/>
              <a:gd name="connsiteY37" fmla="*/ 4131654 h 4474554"/>
              <a:gd name="connsiteX38" fmla="*/ 812800 w 5778549"/>
              <a:gd name="connsiteY38" fmla="*/ 4093554 h 4474554"/>
              <a:gd name="connsiteX39" fmla="*/ 774700 w 5778549"/>
              <a:gd name="connsiteY39" fmla="*/ 4080854 h 4474554"/>
              <a:gd name="connsiteX40" fmla="*/ 698500 w 5778549"/>
              <a:gd name="connsiteY40" fmla="*/ 4030054 h 4474554"/>
              <a:gd name="connsiteX41" fmla="*/ 609600 w 5778549"/>
              <a:gd name="connsiteY41" fmla="*/ 3928454 h 4474554"/>
              <a:gd name="connsiteX42" fmla="*/ 584200 w 5778549"/>
              <a:gd name="connsiteY42" fmla="*/ 3890354 h 4474554"/>
              <a:gd name="connsiteX43" fmla="*/ 558800 w 5778549"/>
              <a:gd name="connsiteY43" fmla="*/ 3725254 h 4474554"/>
              <a:gd name="connsiteX44" fmla="*/ 558800 w 5778549"/>
              <a:gd name="connsiteY44" fmla="*/ 3750654 h 4474554"/>
              <a:gd name="connsiteX45" fmla="*/ 444500 w 5778549"/>
              <a:gd name="connsiteY45" fmla="*/ 3763354 h 4474554"/>
              <a:gd name="connsiteX46" fmla="*/ 393700 w 5778549"/>
              <a:gd name="connsiteY46" fmla="*/ 3750654 h 4474554"/>
              <a:gd name="connsiteX47" fmla="*/ 293914 w 5778549"/>
              <a:gd name="connsiteY47" fmla="*/ 3656312 h 4474554"/>
              <a:gd name="connsiteX48" fmla="*/ 257629 w 5778549"/>
              <a:gd name="connsiteY48" fmla="*/ 3592811 h 4474554"/>
              <a:gd name="connsiteX49" fmla="*/ 244928 w 5778549"/>
              <a:gd name="connsiteY49" fmla="*/ 3554711 h 4474554"/>
              <a:gd name="connsiteX50" fmla="*/ 123372 w 5778549"/>
              <a:gd name="connsiteY50" fmla="*/ 3536569 h 4474554"/>
              <a:gd name="connsiteX51" fmla="*/ 114300 w 5778549"/>
              <a:gd name="connsiteY51" fmla="*/ 3445854 h 4474554"/>
              <a:gd name="connsiteX52" fmla="*/ 101600 w 5778549"/>
              <a:gd name="connsiteY52" fmla="*/ 3407754 h 4474554"/>
              <a:gd name="connsiteX53" fmla="*/ 76200 w 5778549"/>
              <a:gd name="connsiteY53" fmla="*/ 3369654 h 4474554"/>
              <a:gd name="connsiteX54" fmla="*/ 38100 w 5778549"/>
              <a:gd name="connsiteY54" fmla="*/ 3306154 h 4474554"/>
              <a:gd name="connsiteX55" fmla="*/ 38100 w 5778549"/>
              <a:gd name="connsiteY55" fmla="*/ 3318854 h 4474554"/>
              <a:gd name="connsiteX56" fmla="*/ 12700 w 5778549"/>
              <a:gd name="connsiteY56" fmla="*/ 3204554 h 4474554"/>
              <a:gd name="connsiteX57" fmla="*/ 0 w 5778549"/>
              <a:gd name="connsiteY57" fmla="*/ 3166454 h 4474554"/>
              <a:gd name="connsiteX58" fmla="*/ 12700 w 5778549"/>
              <a:gd name="connsiteY58" fmla="*/ 2899754 h 4474554"/>
              <a:gd name="connsiteX59" fmla="*/ 25400 w 5778549"/>
              <a:gd name="connsiteY59" fmla="*/ 2861654 h 4474554"/>
              <a:gd name="connsiteX60" fmla="*/ 50800 w 5778549"/>
              <a:gd name="connsiteY60" fmla="*/ 2823554 h 4474554"/>
              <a:gd name="connsiteX61" fmla="*/ 25400 w 5778549"/>
              <a:gd name="connsiteY61" fmla="*/ 2633054 h 4474554"/>
              <a:gd name="connsiteX62" fmla="*/ 12700 w 5778549"/>
              <a:gd name="connsiteY62" fmla="*/ 2620354 h 4474554"/>
              <a:gd name="connsiteX63" fmla="*/ 12700 w 5778549"/>
              <a:gd name="connsiteY63" fmla="*/ 2620354 h 4474554"/>
              <a:gd name="connsiteX64" fmla="*/ 63500 w 5778549"/>
              <a:gd name="connsiteY64" fmla="*/ 2429854 h 4474554"/>
              <a:gd name="connsiteX65" fmla="*/ 76200 w 5778549"/>
              <a:gd name="connsiteY65" fmla="*/ 2391754 h 4474554"/>
              <a:gd name="connsiteX66" fmla="*/ 101600 w 5778549"/>
              <a:gd name="connsiteY66" fmla="*/ 2353654 h 4474554"/>
              <a:gd name="connsiteX67" fmla="*/ 139700 w 5778549"/>
              <a:gd name="connsiteY67" fmla="*/ 2328254 h 4474554"/>
              <a:gd name="connsiteX68" fmla="*/ 139700 w 5778549"/>
              <a:gd name="connsiteY68" fmla="*/ 2328254 h 4474554"/>
              <a:gd name="connsiteX69" fmla="*/ 190500 w 5778549"/>
              <a:gd name="connsiteY69" fmla="*/ 2226654 h 4474554"/>
              <a:gd name="connsiteX70" fmla="*/ 241300 w 5778549"/>
              <a:gd name="connsiteY70" fmla="*/ 2150454 h 4474554"/>
              <a:gd name="connsiteX71" fmla="*/ 254000 w 5778549"/>
              <a:gd name="connsiteY71" fmla="*/ 2112354 h 4474554"/>
              <a:gd name="connsiteX72" fmla="*/ 279400 w 5778549"/>
              <a:gd name="connsiteY72" fmla="*/ 2074254 h 4474554"/>
              <a:gd name="connsiteX73" fmla="*/ 304800 w 5778549"/>
              <a:gd name="connsiteY73" fmla="*/ 1998054 h 4474554"/>
              <a:gd name="connsiteX74" fmla="*/ 330200 w 5778549"/>
              <a:gd name="connsiteY74" fmla="*/ 1959954 h 4474554"/>
              <a:gd name="connsiteX75" fmla="*/ 368300 w 5778549"/>
              <a:gd name="connsiteY75" fmla="*/ 1883754 h 4474554"/>
              <a:gd name="connsiteX76" fmla="*/ 406400 w 5778549"/>
              <a:gd name="connsiteY76" fmla="*/ 1858354 h 4474554"/>
              <a:gd name="connsiteX77" fmla="*/ 419100 w 5778549"/>
              <a:gd name="connsiteY77" fmla="*/ 1820254 h 4474554"/>
              <a:gd name="connsiteX78" fmla="*/ 457200 w 5778549"/>
              <a:gd name="connsiteY78" fmla="*/ 1794854 h 4474554"/>
              <a:gd name="connsiteX79" fmla="*/ 457200 w 5778549"/>
              <a:gd name="connsiteY79" fmla="*/ 1782154 h 4474554"/>
              <a:gd name="connsiteX80" fmla="*/ 508000 w 5778549"/>
              <a:gd name="connsiteY80" fmla="*/ 1680554 h 4474554"/>
              <a:gd name="connsiteX81" fmla="*/ 546100 w 5778549"/>
              <a:gd name="connsiteY81" fmla="*/ 1655154 h 4474554"/>
              <a:gd name="connsiteX82" fmla="*/ 596900 w 5778549"/>
              <a:gd name="connsiteY82" fmla="*/ 1578954 h 4474554"/>
              <a:gd name="connsiteX83" fmla="*/ 622300 w 5778549"/>
              <a:gd name="connsiteY83" fmla="*/ 1540854 h 4474554"/>
              <a:gd name="connsiteX84" fmla="*/ 667658 w 5778549"/>
              <a:gd name="connsiteY84" fmla="*/ 1461026 h 4474554"/>
              <a:gd name="connsiteX85" fmla="*/ 801914 w 5778549"/>
              <a:gd name="connsiteY85" fmla="*/ 1337654 h 4474554"/>
              <a:gd name="connsiteX86" fmla="*/ 738415 w 5778549"/>
              <a:gd name="connsiteY86" fmla="*/ 1370311 h 4474554"/>
              <a:gd name="connsiteX87" fmla="*/ 914400 w 5778549"/>
              <a:gd name="connsiteY87" fmla="*/ 1295925 h 4474554"/>
              <a:gd name="connsiteX88" fmla="*/ 1003300 w 5778549"/>
              <a:gd name="connsiteY88" fmla="*/ 1286854 h 4474554"/>
              <a:gd name="connsiteX89" fmla="*/ 1052285 w 5778549"/>
              <a:gd name="connsiteY89" fmla="*/ 1174369 h 4474554"/>
              <a:gd name="connsiteX90" fmla="*/ 1153885 w 5778549"/>
              <a:gd name="connsiteY90" fmla="*/ 1185254 h 4474554"/>
              <a:gd name="connsiteX91" fmla="*/ 1181100 w 5778549"/>
              <a:gd name="connsiteY91" fmla="*/ 1185254 h 4474554"/>
              <a:gd name="connsiteX92" fmla="*/ 1130300 w 5778549"/>
              <a:gd name="connsiteY92" fmla="*/ 1110868 h 4474554"/>
              <a:gd name="connsiteX93" fmla="*/ 1215571 w 5778549"/>
              <a:gd name="connsiteY93" fmla="*/ 1081840 h 4474554"/>
              <a:gd name="connsiteX94" fmla="*/ 1210129 w 5778549"/>
              <a:gd name="connsiteY94" fmla="*/ 1070954 h 4474554"/>
              <a:gd name="connsiteX95" fmla="*/ 1277258 w 5778549"/>
              <a:gd name="connsiteY95" fmla="*/ 1090911 h 4474554"/>
              <a:gd name="connsiteX96" fmla="*/ 1335314 w 5778549"/>
              <a:gd name="connsiteY96" fmla="*/ 1012897 h 4474554"/>
              <a:gd name="connsiteX97" fmla="*/ 1431472 w 5778549"/>
              <a:gd name="connsiteY97" fmla="*/ 972982 h 4474554"/>
              <a:gd name="connsiteX98" fmla="*/ 1600200 w 5778549"/>
              <a:gd name="connsiteY98" fmla="*/ 934882 h 4474554"/>
              <a:gd name="connsiteX99" fmla="*/ 1839685 w 5778549"/>
              <a:gd name="connsiteY99" fmla="*/ 963911 h 4474554"/>
              <a:gd name="connsiteX100" fmla="*/ 1781629 w 5778549"/>
              <a:gd name="connsiteY100" fmla="*/ 891339 h 4474554"/>
              <a:gd name="connsiteX101" fmla="*/ 1968500 w 5778549"/>
              <a:gd name="connsiteY101" fmla="*/ 969354 h 4474554"/>
              <a:gd name="connsiteX102" fmla="*/ 2019300 w 5778549"/>
              <a:gd name="connsiteY102" fmla="*/ 943954 h 4474554"/>
              <a:gd name="connsiteX103" fmla="*/ 2019300 w 5778549"/>
              <a:gd name="connsiteY103" fmla="*/ 931254 h 4474554"/>
              <a:gd name="connsiteX104" fmla="*/ 2120900 w 5778549"/>
              <a:gd name="connsiteY104" fmla="*/ 880454 h 4474554"/>
              <a:gd name="connsiteX105" fmla="*/ 2133600 w 5778549"/>
              <a:gd name="connsiteY105" fmla="*/ 842354 h 4474554"/>
              <a:gd name="connsiteX106" fmla="*/ 2159000 w 5778549"/>
              <a:gd name="connsiteY106" fmla="*/ 804254 h 4474554"/>
              <a:gd name="connsiteX107" fmla="*/ 2171700 w 5778549"/>
              <a:gd name="connsiteY107" fmla="*/ 766154 h 4474554"/>
              <a:gd name="connsiteX108" fmla="*/ 2222500 w 5778549"/>
              <a:gd name="connsiteY108" fmla="*/ 689954 h 4474554"/>
              <a:gd name="connsiteX109" fmla="*/ 2247900 w 5778549"/>
              <a:gd name="connsiteY109" fmla="*/ 575654 h 4474554"/>
              <a:gd name="connsiteX110" fmla="*/ 2247900 w 5778549"/>
              <a:gd name="connsiteY110" fmla="*/ 575654 h 4474554"/>
              <a:gd name="connsiteX111" fmla="*/ 2247900 w 5778549"/>
              <a:gd name="connsiteY111" fmla="*/ 494012 h 4474554"/>
              <a:gd name="connsiteX112" fmla="*/ 2358571 w 5778549"/>
              <a:gd name="connsiteY112" fmla="*/ 441397 h 4474554"/>
              <a:gd name="connsiteX113" fmla="*/ 2449286 w 5778549"/>
              <a:gd name="connsiteY113" fmla="*/ 390597 h 4474554"/>
              <a:gd name="connsiteX114" fmla="*/ 2525485 w 5778549"/>
              <a:gd name="connsiteY114" fmla="*/ 379711 h 4474554"/>
              <a:gd name="connsiteX115" fmla="*/ 2616200 w 5778549"/>
              <a:gd name="connsiteY115" fmla="*/ 327097 h 4474554"/>
              <a:gd name="connsiteX116" fmla="*/ 2717800 w 5778549"/>
              <a:gd name="connsiteY116" fmla="*/ 287183 h 4474554"/>
              <a:gd name="connsiteX117" fmla="*/ 2755900 w 5778549"/>
              <a:gd name="connsiteY117" fmla="*/ 288997 h 4474554"/>
              <a:gd name="connsiteX118" fmla="*/ 2832100 w 5778549"/>
              <a:gd name="connsiteY118" fmla="*/ 247268 h 4474554"/>
              <a:gd name="connsiteX119" fmla="*/ 2817585 w 5778549"/>
              <a:gd name="connsiteY119" fmla="*/ 276297 h 4474554"/>
              <a:gd name="connsiteX120" fmla="*/ 2933700 w 5778549"/>
              <a:gd name="connsiteY120" fmla="*/ 212796 h 4474554"/>
              <a:gd name="connsiteX121" fmla="*/ 2971800 w 5778549"/>
              <a:gd name="connsiteY121" fmla="*/ 200097 h 4474554"/>
              <a:gd name="connsiteX122" fmla="*/ 3086100 w 5778549"/>
              <a:gd name="connsiteY122" fmla="*/ 207354 h 4474554"/>
              <a:gd name="connsiteX123" fmla="*/ 3124200 w 5778549"/>
              <a:gd name="connsiteY123" fmla="*/ 194654 h 4474554"/>
              <a:gd name="connsiteX124" fmla="*/ 3467100 w 5778549"/>
              <a:gd name="connsiteY124" fmla="*/ 169254 h 4474554"/>
              <a:gd name="connsiteX125" fmla="*/ 3759200 w 5778549"/>
              <a:gd name="connsiteY125" fmla="*/ 156554 h 4474554"/>
              <a:gd name="connsiteX126" fmla="*/ 3759200 w 5778549"/>
              <a:gd name="connsiteY126" fmla="*/ 156554 h 4474554"/>
              <a:gd name="connsiteX127" fmla="*/ 3886200 w 5778549"/>
              <a:gd name="connsiteY127" fmla="*/ 140225 h 4474554"/>
              <a:gd name="connsiteX128" fmla="*/ 4241800 w 5778549"/>
              <a:gd name="connsiteY128" fmla="*/ 131154 h 4474554"/>
              <a:gd name="connsiteX129" fmla="*/ 4303486 w 5778549"/>
              <a:gd name="connsiteY129" fmla="*/ 31367 h 4474554"/>
              <a:gd name="connsiteX130" fmla="*/ 4445000 w 5778549"/>
              <a:gd name="connsiteY130" fmla="*/ 105754 h 4474554"/>
              <a:gd name="connsiteX131" fmla="*/ 4459514 w 5778549"/>
              <a:gd name="connsiteY131" fmla="*/ 4153 h 4474554"/>
              <a:gd name="connsiteX132" fmla="*/ 4724400 w 5778549"/>
              <a:gd name="connsiteY132" fmla="*/ 18667 h 4474554"/>
              <a:gd name="connsiteX133" fmla="*/ 4864100 w 5778549"/>
              <a:gd name="connsiteY133" fmla="*/ 9596 h 4474554"/>
              <a:gd name="connsiteX134" fmla="*/ 5118100 w 5778549"/>
              <a:gd name="connsiteY134" fmla="*/ 67654 h 4474554"/>
              <a:gd name="connsiteX135" fmla="*/ 5130800 w 5778549"/>
              <a:gd name="connsiteY135" fmla="*/ 54954 h 4474554"/>
              <a:gd name="connsiteX136" fmla="*/ 5245100 w 5778549"/>
              <a:gd name="connsiteY136" fmla="*/ 67654 h 4474554"/>
              <a:gd name="connsiteX137" fmla="*/ 5283200 w 5778549"/>
              <a:gd name="connsiteY137" fmla="*/ 80354 h 4474554"/>
              <a:gd name="connsiteX138" fmla="*/ 5372100 w 5778549"/>
              <a:gd name="connsiteY138" fmla="*/ 93054 h 4474554"/>
              <a:gd name="connsiteX139" fmla="*/ 5422900 w 5778549"/>
              <a:gd name="connsiteY139" fmla="*/ 105754 h 4474554"/>
              <a:gd name="connsiteX140" fmla="*/ 5486400 w 5778549"/>
              <a:gd name="connsiteY140" fmla="*/ 118454 h 4474554"/>
              <a:gd name="connsiteX141" fmla="*/ 5524500 w 5778549"/>
              <a:gd name="connsiteY141" fmla="*/ 131154 h 4474554"/>
              <a:gd name="connsiteX142" fmla="*/ 5524500 w 5778549"/>
              <a:gd name="connsiteY142" fmla="*/ 131154 h 4474554"/>
              <a:gd name="connsiteX143" fmla="*/ 5676900 w 5778549"/>
              <a:gd name="connsiteY143" fmla="*/ 181954 h 4474554"/>
              <a:gd name="connsiteX144" fmla="*/ 5715000 w 5778549"/>
              <a:gd name="connsiteY144" fmla="*/ 194654 h 4474554"/>
              <a:gd name="connsiteX145" fmla="*/ 5753100 w 5778549"/>
              <a:gd name="connsiteY145" fmla="*/ 220054 h 4474554"/>
              <a:gd name="connsiteX146" fmla="*/ 5778500 w 5778549"/>
              <a:gd name="connsiteY146" fmla="*/ 270854 h 4474554"/>
              <a:gd name="connsiteX147" fmla="*/ 5778500 w 5778549"/>
              <a:gd name="connsiteY147" fmla="*/ 245454 h 4474554"/>
              <a:gd name="connsiteX148" fmla="*/ 5676900 w 5778549"/>
              <a:gd name="connsiteY148" fmla="*/ 283554 h 4474554"/>
              <a:gd name="connsiteX149" fmla="*/ 5486400 w 5778549"/>
              <a:gd name="connsiteY149" fmla="*/ 308954 h 4474554"/>
              <a:gd name="connsiteX150" fmla="*/ 5461000 w 5778549"/>
              <a:gd name="connsiteY150" fmla="*/ 347054 h 4474554"/>
              <a:gd name="connsiteX151" fmla="*/ 5422900 w 5778549"/>
              <a:gd name="connsiteY151" fmla="*/ 372454 h 4474554"/>
              <a:gd name="connsiteX152" fmla="*/ 5372100 w 5778549"/>
              <a:gd name="connsiteY152" fmla="*/ 435954 h 4474554"/>
              <a:gd name="connsiteX153" fmla="*/ 5359400 w 5778549"/>
              <a:gd name="connsiteY153" fmla="*/ 461354 h 4474554"/>
              <a:gd name="connsiteX154" fmla="*/ 5359400 w 5778549"/>
              <a:gd name="connsiteY154" fmla="*/ 461354 h 4474554"/>
              <a:gd name="connsiteX155" fmla="*/ 5346700 w 5778549"/>
              <a:gd name="connsiteY155" fmla="*/ 575654 h 4474554"/>
              <a:gd name="connsiteX156" fmla="*/ 5321300 w 5778549"/>
              <a:gd name="connsiteY156" fmla="*/ 651854 h 4474554"/>
              <a:gd name="connsiteX157" fmla="*/ 5308600 w 5778549"/>
              <a:gd name="connsiteY157" fmla="*/ 689954 h 4474554"/>
              <a:gd name="connsiteX158" fmla="*/ 5283200 w 5778549"/>
              <a:gd name="connsiteY158" fmla="*/ 766154 h 4474554"/>
              <a:gd name="connsiteX159" fmla="*/ 5270500 w 5778549"/>
              <a:gd name="connsiteY159" fmla="*/ 791554 h 4474554"/>
              <a:gd name="connsiteX160" fmla="*/ 5257800 w 5778549"/>
              <a:gd name="connsiteY160" fmla="*/ 791554 h 4474554"/>
              <a:gd name="connsiteX161" fmla="*/ 5245100 w 5778549"/>
              <a:gd name="connsiteY161" fmla="*/ 931254 h 4474554"/>
              <a:gd name="connsiteX162" fmla="*/ 5130800 w 5778549"/>
              <a:gd name="connsiteY162" fmla="*/ 994754 h 4474554"/>
              <a:gd name="connsiteX163" fmla="*/ 5092700 w 5778549"/>
              <a:gd name="connsiteY163" fmla="*/ 1020154 h 4474554"/>
              <a:gd name="connsiteX164" fmla="*/ 5029200 w 5778549"/>
              <a:gd name="connsiteY164" fmla="*/ 1070954 h 4474554"/>
              <a:gd name="connsiteX165" fmla="*/ 4991100 w 5778549"/>
              <a:gd name="connsiteY165" fmla="*/ 1109054 h 4474554"/>
              <a:gd name="connsiteX166" fmla="*/ 4914900 w 5778549"/>
              <a:gd name="connsiteY166" fmla="*/ 1159854 h 4474554"/>
              <a:gd name="connsiteX167" fmla="*/ 4864100 w 5778549"/>
              <a:gd name="connsiteY167" fmla="*/ 1223354 h 4474554"/>
              <a:gd name="connsiteX168" fmla="*/ 4838700 w 5778549"/>
              <a:gd name="connsiteY168" fmla="*/ 1261454 h 4474554"/>
              <a:gd name="connsiteX169" fmla="*/ 4800600 w 5778549"/>
              <a:gd name="connsiteY169" fmla="*/ 1286854 h 4474554"/>
              <a:gd name="connsiteX170" fmla="*/ 4800600 w 5778549"/>
              <a:gd name="connsiteY170" fmla="*/ 1261454 h 4474554"/>
              <a:gd name="connsiteX171" fmla="*/ 4711700 w 5778549"/>
              <a:gd name="connsiteY171" fmla="*/ 1388454 h 4474554"/>
              <a:gd name="connsiteX172" fmla="*/ 4686300 w 5778549"/>
              <a:gd name="connsiteY172" fmla="*/ 1426554 h 4474554"/>
              <a:gd name="connsiteX173" fmla="*/ 4648200 w 5778549"/>
              <a:gd name="connsiteY173" fmla="*/ 1451954 h 4474554"/>
              <a:gd name="connsiteX174" fmla="*/ 4610100 w 5778549"/>
              <a:gd name="connsiteY174" fmla="*/ 1578954 h 4474554"/>
              <a:gd name="connsiteX175" fmla="*/ 4597400 w 5778549"/>
              <a:gd name="connsiteY175" fmla="*/ 1617054 h 4474554"/>
              <a:gd name="connsiteX176" fmla="*/ 4584700 w 5778549"/>
              <a:gd name="connsiteY176" fmla="*/ 1680554 h 4474554"/>
              <a:gd name="connsiteX177" fmla="*/ 4559300 w 5778549"/>
              <a:gd name="connsiteY177" fmla="*/ 1756754 h 4474554"/>
              <a:gd name="connsiteX178" fmla="*/ 4546600 w 5778549"/>
              <a:gd name="connsiteY178" fmla="*/ 1807554 h 4474554"/>
              <a:gd name="connsiteX179" fmla="*/ 4546600 w 5778549"/>
              <a:gd name="connsiteY179" fmla="*/ 1807554 h 4474554"/>
              <a:gd name="connsiteX180" fmla="*/ 4559300 w 5778549"/>
              <a:gd name="connsiteY180" fmla="*/ 2036154 h 4474554"/>
              <a:gd name="connsiteX181" fmla="*/ 4572000 w 5778549"/>
              <a:gd name="connsiteY181" fmla="*/ 2074254 h 4474554"/>
              <a:gd name="connsiteX182" fmla="*/ 4610100 w 5778549"/>
              <a:gd name="connsiteY182" fmla="*/ 2099654 h 4474554"/>
              <a:gd name="connsiteX183" fmla="*/ 4622800 w 5778549"/>
              <a:gd name="connsiteY183" fmla="*/ 2137754 h 4474554"/>
              <a:gd name="connsiteX184" fmla="*/ 4699000 w 5778549"/>
              <a:gd name="connsiteY184" fmla="*/ 2201254 h 4474554"/>
              <a:gd name="connsiteX185" fmla="*/ 4711700 w 5778549"/>
              <a:gd name="connsiteY185" fmla="*/ 2239354 h 4474554"/>
              <a:gd name="connsiteX186" fmla="*/ 4749800 w 5778549"/>
              <a:gd name="connsiteY186" fmla="*/ 2252054 h 4474554"/>
              <a:gd name="connsiteX187" fmla="*/ 4762500 w 5778549"/>
              <a:gd name="connsiteY187" fmla="*/ 2290154 h 4474554"/>
              <a:gd name="connsiteX188" fmla="*/ 4762500 w 5778549"/>
              <a:gd name="connsiteY188" fmla="*/ 2302854 h 4474554"/>
              <a:gd name="connsiteX189" fmla="*/ 4660900 w 5778549"/>
              <a:gd name="connsiteY189" fmla="*/ 2353654 h 4474554"/>
              <a:gd name="connsiteX190" fmla="*/ 4584700 w 5778549"/>
              <a:gd name="connsiteY190" fmla="*/ 2379054 h 4474554"/>
              <a:gd name="connsiteX191" fmla="*/ 4546600 w 5778549"/>
              <a:gd name="connsiteY191" fmla="*/ 2391754 h 4474554"/>
              <a:gd name="connsiteX192" fmla="*/ 4483100 w 5778549"/>
              <a:gd name="connsiteY192" fmla="*/ 2429854 h 4474554"/>
              <a:gd name="connsiteX193" fmla="*/ 4470400 w 5778549"/>
              <a:gd name="connsiteY193" fmla="*/ 2429854 h 4474554"/>
              <a:gd name="connsiteX194" fmla="*/ 4343400 w 5778549"/>
              <a:gd name="connsiteY194" fmla="*/ 2531454 h 4474554"/>
              <a:gd name="connsiteX195" fmla="*/ 4267200 w 5778549"/>
              <a:gd name="connsiteY195" fmla="*/ 2569554 h 4474554"/>
              <a:gd name="connsiteX196" fmla="*/ 4191000 w 5778549"/>
              <a:gd name="connsiteY196" fmla="*/ 2658454 h 4474554"/>
              <a:gd name="connsiteX197" fmla="*/ 4191000 w 5778549"/>
              <a:gd name="connsiteY197" fmla="*/ 2671154 h 4474554"/>
              <a:gd name="connsiteX198" fmla="*/ 4102100 w 5778549"/>
              <a:gd name="connsiteY198" fmla="*/ 2810854 h 4474554"/>
              <a:gd name="connsiteX199" fmla="*/ 4064000 w 5778549"/>
              <a:gd name="connsiteY199" fmla="*/ 2823554 h 4474554"/>
              <a:gd name="connsiteX200" fmla="*/ 4038600 w 5778549"/>
              <a:gd name="connsiteY200" fmla="*/ 2861654 h 4474554"/>
              <a:gd name="connsiteX201" fmla="*/ 4000500 w 5778549"/>
              <a:gd name="connsiteY201" fmla="*/ 2887054 h 4474554"/>
              <a:gd name="connsiteX202" fmla="*/ 3987800 w 5778549"/>
              <a:gd name="connsiteY202" fmla="*/ 2925154 h 4474554"/>
              <a:gd name="connsiteX203" fmla="*/ 3962400 w 5778549"/>
              <a:gd name="connsiteY203" fmla="*/ 2963254 h 4474554"/>
              <a:gd name="connsiteX204" fmla="*/ 3924300 w 5778549"/>
              <a:gd name="connsiteY204" fmla="*/ 2988654 h 4474554"/>
              <a:gd name="connsiteX205" fmla="*/ 3924300 w 5778549"/>
              <a:gd name="connsiteY205" fmla="*/ 3001354 h 4474554"/>
              <a:gd name="connsiteX206" fmla="*/ 3911600 w 5778549"/>
              <a:gd name="connsiteY206" fmla="*/ 3166454 h 4474554"/>
              <a:gd name="connsiteX207" fmla="*/ 3898900 w 5778549"/>
              <a:gd name="connsiteY207" fmla="*/ 3204554 h 4474554"/>
              <a:gd name="connsiteX208" fmla="*/ 3873500 w 5778549"/>
              <a:gd name="connsiteY208" fmla="*/ 3293454 h 4474554"/>
              <a:gd name="connsiteX209" fmla="*/ 3860800 w 5778549"/>
              <a:gd name="connsiteY209" fmla="*/ 3382354 h 4474554"/>
              <a:gd name="connsiteX210" fmla="*/ 3860800 w 5778549"/>
              <a:gd name="connsiteY210" fmla="*/ 3407754 h 4474554"/>
              <a:gd name="connsiteX211" fmla="*/ 3860800 w 5778549"/>
              <a:gd name="connsiteY211" fmla="*/ 3598254 h 4474554"/>
              <a:gd name="connsiteX212" fmla="*/ 3848100 w 5778549"/>
              <a:gd name="connsiteY212" fmla="*/ 3585554 h 4474554"/>
              <a:gd name="connsiteX213" fmla="*/ 3873500 w 5778549"/>
              <a:gd name="connsiteY213" fmla="*/ 3826854 h 4474554"/>
              <a:gd name="connsiteX214" fmla="*/ 3886200 w 5778549"/>
              <a:gd name="connsiteY214" fmla="*/ 3839554 h 4474554"/>
              <a:gd name="connsiteX215" fmla="*/ 3886200 w 5778549"/>
              <a:gd name="connsiteY215" fmla="*/ 3839554 h 4474554"/>
              <a:gd name="connsiteX216" fmla="*/ 3924300 w 5778549"/>
              <a:gd name="connsiteY216" fmla="*/ 3941154 h 4474554"/>
              <a:gd name="connsiteX217" fmla="*/ 3937000 w 5778549"/>
              <a:gd name="connsiteY217" fmla="*/ 3979254 h 4474554"/>
              <a:gd name="connsiteX218" fmla="*/ 3924300 w 5778549"/>
              <a:gd name="connsiteY218" fmla="*/ 4055454 h 4474554"/>
              <a:gd name="connsiteX219" fmla="*/ 3848100 w 5778549"/>
              <a:gd name="connsiteY219" fmla="*/ 4080854 h 4474554"/>
              <a:gd name="connsiteX220" fmla="*/ 3797300 w 5778549"/>
              <a:gd name="connsiteY220" fmla="*/ 4093554 h 4474554"/>
              <a:gd name="connsiteX221" fmla="*/ 3797300 w 5778549"/>
              <a:gd name="connsiteY221" fmla="*/ 4068154 h 4474554"/>
              <a:gd name="connsiteX222" fmla="*/ 3797300 w 5778549"/>
              <a:gd name="connsiteY222" fmla="*/ 4068154 h 4474554"/>
              <a:gd name="connsiteX223" fmla="*/ 3797300 w 5778549"/>
              <a:gd name="connsiteY223" fmla="*/ 4068154 h 4474554"/>
              <a:gd name="connsiteX0" fmla="*/ 3873500 w 5778549"/>
              <a:gd name="connsiteY0" fmla="*/ 4004654 h 4474554"/>
              <a:gd name="connsiteX1" fmla="*/ 3873500 w 5778549"/>
              <a:gd name="connsiteY1" fmla="*/ 4004654 h 4474554"/>
              <a:gd name="connsiteX2" fmla="*/ 3810000 w 5778549"/>
              <a:gd name="connsiteY2" fmla="*/ 4093554 h 4474554"/>
              <a:gd name="connsiteX3" fmla="*/ 3771900 w 5778549"/>
              <a:gd name="connsiteY3" fmla="*/ 4106254 h 4474554"/>
              <a:gd name="connsiteX4" fmla="*/ 3657600 w 5778549"/>
              <a:gd name="connsiteY4" fmla="*/ 4157054 h 4474554"/>
              <a:gd name="connsiteX5" fmla="*/ 3543300 w 5778549"/>
              <a:gd name="connsiteY5" fmla="*/ 4195154 h 4474554"/>
              <a:gd name="connsiteX6" fmla="*/ 3454400 w 5778549"/>
              <a:gd name="connsiteY6" fmla="*/ 4220554 h 4474554"/>
              <a:gd name="connsiteX7" fmla="*/ 3276600 w 5778549"/>
              <a:gd name="connsiteY7" fmla="*/ 4220554 h 4474554"/>
              <a:gd name="connsiteX8" fmla="*/ 3276600 w 5778549"/>
              <a:gd name="connsiteY8" fmla="*/ 4220554 h 4474554"/>
              <a:gd name="connsiteX9" fmla="*/ 3175000 w 5778549"/>
              <a:gd name="connsiteY9" fmla="*/ 4271354 h 4474554"/>
              <a:gd name="connsiteX10" fmla="*/ 3124200 w 5778549"/>
              <a:gd name="connsiteY10" fmla="*/ 4284054 h 4474554"/>
              <a:gd name="connsiteX11" fmla="*/ 3048000 w 5778549"/>
              <a:gd name="connsiteY11" fmla="*/ 4309454 h 4474554"/>
              <a:gd name="connsiteX12" fmla="*/ 3009900 w 5778549"/>
              <a:gd name="connsiteY12" fmla="*/ 4322154 h 4474554"/>
              <a:gd name="connsiteX13" fmla="*/ 2921000 w 5778549"/>
              <a:gd name="connsiteY13" fmla="*/ 4347554 h 4474554"/>
              <a:gd name="connsiteX14" fmla="*/ 2882900 w 5778549"/>
              <a:gd name="connsiteY14" fmla="*/ 4372954 h 4474554"/>
              <a:gd name="connsiteX15" fmla="*/ 2794000 w 5778549"/>
              <a:gd name="connsiteY15" fmla="*/ 4398354 h 4474554"/>
              <a:gd name="connsiteX16" fmla="*/ 2755900 w 5778549"/>
              <a:gd name="connsiteY16" fmla="*/ 4423754 h 4474554"/>
              <a:gd name="connsiteX17" fmla="*/ 2679700 w 5778549"/>
              <a:gd name="connsiteY17" fmla="*/ 4449154 h 4474554"/>
              <a:gd name="connsiteX18" fmla="*/ 2590800 w 5778549"/>
              <a:gd name="connsiteY18" fmla="*/ 4474554 h 4474554"/>
              <a:gd name="connsiteX19" fmla="*/ 2222500 w 5778549"/>
              <a:gd name="connsiteY19" fmla="*/ 4461854 h 4474554"/>
              <a:gd name="connsiteX20" fmla="*/ 2184400 w 5778549"/>
              <a:gd name="connsiteY20" fmla="*/ 4449154 h 4474554"/>
              <a:gd name="connsiteX21" fmla="*/ 2082800 w 5778549"/>
              <a:gd name="connsiteY21" fmla="*/ 4385654 h 4474554"/>
              <a:gd name="connsiteX22" fmla="*/ 2082800 w 5778549"/>
              <a:gd name="connsiteY22" fmla="*/ 4385654 h 4474554"/>
              <a:gd name="connsiteX23" fmla="*/ 1968500 w 5778549"/>
              <a:gd name="connsiteY23" fmla="*/ 4398354 h 4474554"/>
              <a:gd name="connsiteX24" fmla="*/ 1892300 w 5778549"/>
              <a:gd name="connsiteY24" fmla="*/ 4423754 h 4474554"/>
              <a:gd name="connsiteX25" fmla="*/ 1600200 w 5778549"/>
              <a:gd name="connsiteY25" fmla="*/ 4411054 h 4474554"/>
              <a:gd name="connsiteX26" fmla="*/ 1562100 w 5778549"/>
              <a:gd name="connsiteY26" fmla="*/ 4398354 h 4474554"/>
              <a:gd name="connsiteX27" fmla="*/ 1498600 w 5778549"/>
              <a:gd name="connsiteY27" fmla="*/ 4385654 h 4474554"/>
              <a:gd name="connsiteX28" fmla="*/ 1460500 w 5778549"/>
              <a:gd name="connsiteY28" fmla="*/ 4372954 h 4474554"/>
              <a:gd name="connsiteX29" fmla="*/ 1384300 w 5778549"/>
              <a:gd name="connsiteY29" fmla="*/ 4322154 h 4474554"/>
              <a:gd name="connsiteX30" fmla="*/ 1308100 w 5778549"/>
              <a:gd name="connsiteY30" fmla="*/ 4296754 h 4474554"/>
              <a:gd name="connsiteX31" fmla="*/ 1308100 w 5778549"/>
              <a:gd name="connsiteY31" fmla="*/ 4284054 h 4474554"/>
              <a:gd name="connsiteX32" fmla="*/ 1130300 w 5778549"/>
              <a:gd name="connsiteY32" fmla="*/ 4245954 h 4474554"/>
              <a:gd name="connsiteX33" fmla="*/ 1092200 w 5778549"/>
              <a:gd name="connsiteY33" fmla="*/ 4233254 h 4474554"/>
              <a:gd name="connsiteX34" fmla="*/ 1054100 w 5778549"/>
              <a:gd name="connsiteY34" fmla="*/ 4207854 h 4474554"/>
              <a:gd name="connsiteX35" fmla="*/ 977900 w 5778549"/>
              <a:gd name="connsiteY35" fmla="*/ 4182454 h 4474554"/>
              <a:gd name="connsiteX36" fmla="*/ 889000 w 5778549"/>
              <a:gd name="connsiteY36" fmla="*/ 4157054 h 4474554"/>
              <a:gd name="connsiteX37" fmla="*/ 850900 w 5778549"/>
              <a:gd name="connsiteY37" fmla="*/ 4131654 h 4474554"/>
              <a:gd name="connsiteX38" fmla="*/ 812800 w 5778549"/>
              <a:gd name="connsiteY38" fmla="*/ 4093554 h 4474554"/>
              <a:gd name="connsiteX39" fmla="*/ 774700 w 5778549"/>
              <a:gd name="connsiteY39" fmla="*/ 4080854 h 4474554"/>
              <a:gd name="connsiteX40" fmla="*/ 698500 w 5778549"/>
              <a:gd name="connsiteY40" fmla="*/ 4030054 h 4474554"/>
              <a:gd name="connsiteX41" fmla="*/ 609600 w 5778549"/>
              <a:gd name="connsiteY41" fmla="*/ 3928454 h 4474554"/>
              <a:gd name="connsiteX42" fmla="*/ 584200 w 5778549"/>
              <a:gd name="connsiteY42" fmla="*/ 3890354 h 4474554"/>
              <a:gd name="connsiteX43" fmla="*/ 558800 w 5778549"/>
              <a:gd name="connsiteY43" fmla="*/ 3725254 h 4474554"/>
              <a:gd name="connsiteX44" fmla="*/ 558800 w 5778549"/>
              <a:gd name="connsiteY44" fmla="*/ 3750654 h 4474554"/>
              <a:gd name="connsiteX45" fmla="*/ 444500 w 5778549"/>
              <a:gd name="connsiteY45" fmla="*/ 3763354 h 4474554"/>
              <a:gd name="connsiteX46" fmla="*/ 393700 w 5778549"/>
              <a:gd name="connsiteY46" fmla="*/ 3750654 h 4474554"/>
              <a:gd name="connsiteX47" fmla="*/ 293914 w 5778549"/>
              <a:gd name="connsiteY47" fmla="*/ 3656312 h 4474554"/>
              <a:gd name="connsiteX48" fmla="*/ 257629 w 5778549"/>
              <a:gd name="connsiteY48" fmla="*/ 3592811 h 4474554"/>
              <a:gd name="connsiteX49" fmla="*/ 244928 w 5778549"/>
              <a:gd name="connsiteY49" fmla="*/ 3554711 h 4474554"/>
              <a:gd name="connsiteX50" fmla="*/ 123372 w 5778549"/>
              <a:gd name="connsiteY50" fmla="*/ 3536569 h 4474554"/>
              <a:gd name="connsiteX51" fmla="*/ 114300 w 5778549"/>
              <a:gd name="connsiteY51" fmla="*/ 3445854 h 4474554"/>
              <a:gd name="connsiteX52" fmla="*/ 101600 w 5778549"/>
              <a:gd name="connsiteY52" fmla="*/ 3407754 h 4474554"/>
              <a:gd name="connsiteX53" fmla="*/ 76200 w 5778549"/>
              <a:gd name="connsiteY53" fmla="*/ 3369654 h 4474554"/>
              <a:gd name="connsiteX54" fmla="*/ 38100 w 5778549"/>
              <a:gd name="connsiteY54" fmla="*/ 3306154 h 4474554"/>
              <a:gd name="connsiteX55" fmla="*/ 38100 w 5778549"/>
              <a:gd name="connsiteY55" fmla="*/ 3318854 h 4474554"/>
              <a:gd name="connsiteX56" fmla="*/ 12700 w 5778549"/>
              <a:gd name="connsiteY56" fmla="*/ 3204554 h 4474554"/>
              <a:gd name="connsiteX57" fmla="*/ 0 w 5778549"/>
              <a:gd name="connsiteY57" fmla="*/ 3166454 h 4474554"/>
              <a:gd name="connsiteX58" fmla="*/ 12700 w 5778549"/>
              <a:gd name="connsiteY58" fmla="*/ 2899754 h 4474554"/>
              <a:gd name="connsiteX59" fmla="*/ 25400 w 5778549"/>
              <a:gd name="connsiteY59" fmla="*/ 2861654 h 4474554"/>
              <a:gd name="connsiteX60" fmla="*/ 50800 w 5778549"/>
              <a:gd name="connsiteY60" fmla="*/ 2823554 h 4474554"/>
              <a:gd name="connsiteX61" fmla="*/ 25400 w 5778549"/>
              <a:gd name="connsiteY61" fmla="*/ 2633054 h 4474554"/>
              <a:gd name="connsiteX62" fmla="*/ 12700 w 5778549"/>
              <a:gd name="connsiteY62" fmla="*/ 2620354 h 4474554"/>
              <a:gd name="connsiteX63" fmla="*/ 12700 w 5778549"/>
              <a:gd name="connsiteY63" fmla="*/ 2620354 h 4474554"/>
              <a:gd name="connsiteX64" fmla="*/ 63500 w 5778549"/>
              <a:gd name="connsiteY64" fmla="*/ 2429854 h 4474554"/>
              <a:gd name="connsiteX65" fmla="*/ 76200 w 5778549"/>
              <a:gd name="connsiteY65" fmla="*/ 2391754 h 4474554"/>
              <a:gd name="connsiteX66" fmla="*/ 101600 w 5778549"/>
              <a:gd name="connsiteY66" fmla="*/ 2353654 h 4474554"/>
              <a:gd name="connsiteX67" fmla="*/ 139700 w 5778549"/>
              <a:gd name="connsiteY67" fmla="*/ 2328254 h 4474554"/>
              <a:gd name="connsiteX68" fmla="*/ 139700 w 5778549"/>
              <a:gd name="connsiteY68" fmla="*/ 2328254 h 4474554"/>
              <a:gd name="connsiteX69" fmla="*/ 190500 w 5778549"/>
              <a:gd name="connsiteY69" fmla="*/ 2226654 h 4474554"/>
              <a:gd name="connsiteX70" fmla="*/ 241300 w 5778549"/>
              <a:gd name="connsiteY70" fmla="*/ 2150454 h 4474554"/>
              <a:gd name="connsiteX71" fmla="*/ 254000 w 5778549"/>
              <a:gd name="connsiteY71" fmla="*/ 2112354 h 4474554"/>
              <a:gd name="connsiteX72" fmla="*/ 279400 w 5778549"/>
              <a:gd name="connsiteY72" fmla="*/ 2074254 h 4474554"/>
              <a:gd name="connsiteX73" fmla="*/ 304800 w 5778549"/>
              <a:gd name="connsiteY73" fmla="*/ 1998054 h 4474554"/>
              <a:gd name="connsiteX74" fmla="*/ 330200 w 5778549"/>
              <a:gd name="connsiteY74" fmla="*/ 1959954 h 4474554"/>
              <a:gd name="connsiteX75" fmla="*/ 368300 w 5778549"/>
              <a:gd name="connsiteY75" fmla="*/ 1883754 h 4474554"/>
              <a:gd name="connsiteX76" fmla="*/ 406400 w 5778549"/>
              <a:gd name="connsiteY76" fmla="*/ 1858354 h 4474554"/>
              <a:gd name="connsiteX77" fmla="*/ 419100 w 5778549"/>
              <a:gd name="connsiteY77" fmla="*/ 1820254 h 4474554"/>
              <a:gd name="connsiteX78" fmla="*/ 457200 w 5778549"/>
              <a:gd name="connsiteY78" fmla="*/ 1794854 h 4474554"/>
              <a:gd name="connsiteX79" fmla="*/ 457200 w 5778549"/>
              <a:gd name="connsiteY79" fmla="*/ 1782154 h 4474554"/>
              <a:gd name="connsiteX80" fmla="*/ 508000 w 5778549"/>
              <a:gd name="connsiteY80" fmla="*/ 1680554 h 4474554"/>
              <a:gd name="connsiteX81" fmla="*/ 546100 w 5778549"/>
              <a:gd name="connsiteY81" fmla="*/ 1655154 h 4474554"/>
              <a:gd name="connsiteX82" fmla="*/ 596900 w 5778549"/>
              <a:gd name="connsiteY82" fmla="*/ 1578954 h 4474554"/>
              <a:gd name="connsiteX83" fmla="*/ 622300 w 5778549"/>
              <a:gd name="connsiteY83" fmla="*/ 1540854 h 4474554"/>
              <a:gd name="connsiteX84" fmla="*/ 667658 w 5778549"/>
              <a:gd name="connsiteY84" fmla="*/ 1461026 h 4474554"/>
              <a:gd name="connsiteX85" fmla="*/ 801914 w 5778549"/>
              <a:gd name="connsiteY85" fmla="*/ 1337654 h 4474554"/>
              <a:gd name="connsiteX86" fmla="*/ 738415 w 5778549"/>
              <a:gd name="connsiteY86" fmla="*/ 1370311 h 4474554"/>
              <a:gd name="connsiteX87" fmla="*/ 914400 w 5778549"/>
              <a:gd name="connsiteY87" fmla="*/ 1295925 h 4474554"/>
              <a:gd name="connsiteX88" fmla="*/ 1003300 w 5778549"/>
              <a:gd name="connsiteY88" fmla="*/ 1286854 h 4474554"/>
              <a:gd name="connsiteX89" fmla="*/ 1052285 w 5778549"/>
              <a:gd name="connsiteY89" fmla="*/ 1174369 h 4474554"/>
              <a:gd name="connsiteX90" fmla="*/ 1153885 w 5778549"/>
              <a:gd name="connsiteY90" fmla="*/ 1185254 h 4474554"/>
              <a:gd name="connsiteX91" fmla="*/ 1181100 w 5778549"/>
              <a:gd name="connsiteY91" fmla="*/ 1185254 h 4474554"/>
              <a:gd name="connsiteX92" fmla="*/ 1130300 w 5778549"/>
              <a:gd name="connsiteY92" fmla="*/ 1110868 h 4474554"/>
              <a:gd name="connsiteX93" fmla="*/ 1215571 w 5778549"/>
              <a:gd name="connsiteY93" fmla="*/ 1081840 h 4474554"/>
              <a:gd name="connsiteX94" fmla="*/ 1210129 w 5778549"/>
              <a:gd name="connsiteY94" fmla="*/ 1070954 h 4474554"/>
              <a:gd name="connsiteX95" fmla="*/ 1277258 w 5778549"/>
              <a:gd name="connsiteY95" fmla="*/ 1090911 h 4474554"/>
              <a:gd name="connsiteX96" fmla="*/ 1335314 w 5778549"/>
              <a:gd name="connsiteY96" fmla="*/ 1012897 h 4474554"/>
              <a:gd name="connsiteX97" fmla="*/ 1431472 w 5778549"/>
              <a:gd name="connsiteY97" fmla="*/ 972982 h 4474554"/>
              <a:gd name="connsiteX98" fmla="*/ 1600200 w 5778549"/>
              <a:gd name="connsiteY98" fmla="*/ 934882 h 4474554"/>
              <a:gd name="connsiteX99" fmla="*/ 1839685 w 5778549"/>
              <a:gd name="connsiteY99" fmla="*/ 963911 h 4474554"/>
              <a:gd name="connsiteX100" fmla="*/ 1781629 w 5778549"/>
              <a:gd name="connsiteY100" fmla="*/ 891339 h 4474554"/>
              <a:gd name="connsiteX101" fmla="*/ 1968500 w 5778549"/>
              <a:gd name="connsiteY101" fmla="*/ 969354 h 4474554"/>
              <a:gd name="connsiteX102" fmla="*/ 2019300 w 5778549"/>
              <a:gd name="connsiteY102" fmla="*/ 943954 h 4474554"/>
              <a:gd name="connsiteX103" fmla="*/ 2019300 w 5778549"/>
              <a:gd name="connsiteY103" fmla="*/ 931254 h 4474554"/>
              <a:gd name="connsiteX104" fmla="*/ 2120900 w 5778549"/>
              <a:gd name="connsiteY104" fmla="*/ 880454 h 4474554"/>
              <a:gd name="connsiteX105" fmla="*/ 2133600 w 5778549"/>
              <a:gd name="connsiteY105" fmla="*/ 842354 h 4474554"/>
              <a:gd name="connsiteX106" fmla="*/ 2159000 w 5778549"/>
              <a:gd name="connsiteY106" fmla="*/ 804254 h 4474554"/>
              <a:gd name="connsiteX107" fmla="*/ 2171700 w 5778549"/>
              <a:gd name="connsiteY107" fmla="*/ 766154 h 4474554"/>
              <a:gd name="connsiteX108" fmla="*/ 2222500 w 5778549"/>
              <a:gd name="connsiteY108" fmla="*/ 689954 h 4474554"/>
              <a:gd name="connsiteX109" fmla="*/ 2247900 w 5778549"/>
              <a:gd name="connsiteY109" fmla="*/ 575654 h 4474554"/>
              <a:gd name="connsiteX110" fmla="*/ 2218871 w 5778549"/>
              <a:gd name="connsiteY110" fmla="*/ 575654 h 4474554"/>
              <a:gd name="connsiteX111" fmla="*/ 2247900 w 5778549"/>
              <a:gd name="connsiteY111" fmla="*/ 494012 h 4474554"/>
              <a:gd name="connsiteX112" fmla="*/ 2358571 w 5778549"/>
              <a:gd name="connsiteY112" fmla="*/ 441397 h 4474554"/>
              <a:gd name="connsiteX113" fmla="*/ 2449286 w 5778549"/>
              <a:gd name="connsiteY113" fmla="*/ 390597 h 4474554"/>
              <a:gd name="connsiteX114" fmla="*/ 2525485 w 5778549"/>
              <a:gd name="connsiteY114" fmla="*/ 379711 h 4474554"/>
              <a:gd name="connsiteX115" fmla="*/ 2616200 w 5778549"/>
              <a:gd name="connsiteY115" fmla="*/ 327097 h 4474554"/>
              <a:gd name="connsiteX116" fmla="*/ 2717800 w 5778549"/>
              <a:gd name="connsiteY116" fmla="*/ 287183 h 4474554"/>
              <a:gd name="connsiteX117" fmla="*/ 2755900 w 5778549"/>
              <a:gd name="connsiteY117" fmla="*/ 288997 h 4474554"/>
              <a:gd name="connsiteX118" fmla="*/ 2832100 w 5778549"/>
              <a:gd name="connsiteY118" fmla="*/ 247268 h 4474554"/>
              <a:gd name="connsiteX119" fmla="*/ 2817585 w 5778549"/>
              <a:gd name="connsiteY119" fmla="*/ 276297 h 4474554"/>
              <a:gd name="connsiteX120" fmla="*/ 2933700 w 5778549"/>
              <a:gd name="connsiteY120" fmla="*/ 212796 h 4474554"/>
              <a:gd name="connsiteX121" fmla="*/ 2971800 w 5778549"/>
              <a:gd name="connsiteY121" fmla="*/ 200097 h 4474554"/>
              <a:gd name="connsiteX122" fmla="*/ 3086100 w 5778549"/>
              <a:gd name="connsiteY122" fmla="*/ 207354 h 4474554"/>
              <a:gd name="connsiteX123" fmla="*/ 3124200 w 5778549"/>
              <a:gd name="connsiteY123" fmla="*/ 194654 h 4474554"/>
              <a:gd name="connsiteX124" fmla="*/ 3467100 w 5778549"/>
              <a:gd name="connsiteY124" fmla="*/ 169254 h 4474554"/>
              <a:gd name="connsiteX125" fmla="*/ 3759200 w 5778549"/>
              <a:gd name="connsiteY125" fmla="*/ 156554 h 4474554"/>
              <a:gd name="connsiteX126" fmla="*/ 3759200 w 5778549"/>
              <a:gd name="connsiteY126" fmla="*/ 156554 h 4474554"/>
              <a:gd name="connsiteX127" fmla="*/ 3886200 w 5778549"/>
              <a:gd name="connsiteY127" fmla="*/ 140225 h 4474554"/>
              <a:gd name="connsiteX128" fmla="*/ 4241800 w 5778549"/>
              <a:gd name="connsiteY128" fmla="*/ 131154 h 4474554"/>
              <a:gd name="connsiteX129" fmla="*/ 4303486 w 5778549"/>
              <a:gd name="connsiteY129" fmla="*/ 31367 h 4474554"/>
              <a:gd name="connsiteX130" fmla="*/ 4445000 w 5778549"/>
              <a:gd name="connsiteY130" fmla="*/ 105754 h 4474554"/>
              <a:gd name="connsiteX131" fmla="*/ 4459514 w 5778549"/>
              <a:gd name="connsiteY131" fmla="*/ 4153 h 4474554"/>
              <a:gd name="connsiteX132" fmla="*/ 4724400 w 5778549"/>
              <a:gd name="connsiteY132" fmla="*/ 18667 h 4474554"/>
              <a:gd name="connsiteX133" fmla="*/ 4864100 w 5778549"/>
              <a:gd name="connsiteY133" fmla="*/ 9596 h 4474554"/>
              <a:gd name="connsiteX134" fmla="*/ 5118100 w 5778549"/>
              <a:gd name="connsiteY134" fmla="*/ 67654 h 4474554"/>
              <a:gd name="connsiteX135" fmla="*/ 5130800 w 5778549"/>
              <a:gd name="connsiteY135" fmla="*/ 54954 h 4474554"/>
              <a:gd name="connsiteX136" fmla="*/ 5245100 w 5778549"/>
              <a:gd name="connsiteY136" fmla="*/ 67654 h 4474554"/>
              <a:gd name="connsiteX137" fmla="*/ 5283200 w 5778549"/>
              <a:gd name="connsiteY137" fmla="*/ 80354 h 4474554"/>
              <a:gd name="connsiteX138" fmla="*/ 5372100 w 5778549"/>
              <a:gd name="connsiteY138" fmla="*/ 93054 h 4474554"/>
              <a:gd name="connsiteX139" fmla="*/ 5422900 w 5778549"/>
              <a:gd name="connsiteY139" fmla="*/ 105754 h 4474554"/>
              <a:gd name="connsiteX140" fmla="*/ 5486400 w 5778549"/>
              <a:gd name="connsiteY140" fmla="*/ 118454 h 4474554"/>
              <a:gd name="connsiteX141" fmla="*/ 5524500 w 5778549"/>
              <a:gd name="connsiteY141" fmla="*/ 131154 h 4474554"/>
              <a:gd name="connsiteX142" fmla="*/ 5524500 w 5778549"/>
              <a:gd name="connsiteY142" fmla="*/ 131154 h 4474554"/>
              <a:gd name="connsiteX143" fmla="*/ 5676900 w 5778549"/>
              <a:gd name="connsiteY143" fmla="*/ 181954 h 4474554"/>
              <a:gd name="connsiteX144" fmla="*/ 5715000 w 5778549"/>
              <a:gd name="connsiteY144" fmla="*/ 194654 h 4474554"/>
              <a:gd name="connsiteX145" fmla="*/ 5753100 w 5778549"/>
              <a:gd name="connsiteY145" fmla="*/ 220054 h 4474554"/>
              <a:gd name="connsiteX146" fmla="*/ 5778500 w 5778549"/>
              <a:gd name="connsiteY146" fmla="*/ 270854 h 4474554"/>
              <a:gd name="connsiteX147" fmla="*/ 5778500 w 5778549"/>
              <a:gd name="connsiteY147" fmla="*/ 245454 h 4474554"/>
              <a:gd name="connsiteX148" fmla="*/ 5676900 w 5778549"/>
              <a:gd name="connsiteY148" fmla="*/ 283554 h 4474554"/>
              <a:gd name="connsiteX149" fmla="*/ 5486400 w 5778549"/>
              <a:gd name="connsiteY149" fmla="*/ 308954 h 4474554"/>
              <a:gd name="connsiteX150" fmla="*/ 5461000 w 5778549"/>
              <a:gd name="connsiteY150" fmla="*/ 347054 h 4474554"/>
              <a:gd name="connsiteX151" fmla="*/ 5422900 w 5778549"/>
              <a:gd name="connsiteY151" fmla="*/ 372454 h 4474554"/>
              <a:gd name="connsiteX152" fmla="*/ 5372100 w 5778549"/>
              <a:gd name="connsiteY152" fmla="*/ 435954 h 4474554"/>
              <a:gd name="connsiteX153" fmla="*/ 5359400 w 5778549"/>
              <a:gd name="connsiteY153" fmla="*/ 461354 h 4474554"/>
              <a:gd name="connsiteX154" fmla="*/ 5359400 w 5778549"/>
              <a:gd name="connsiteY154" fmla="*/ 461354 h 4474554"/>
              <a:gd name="connsiteX155" fmla="*/ 5346700 w 5778549"/>
              <a:gd name="connsiteY155" fmla="*/ 575654 h 4474554"/>
              <a:gd name="connsiteX156" fmla="*/ 5321300 w 5778549"/>
              <a:gd name="connsiteY156" fmla="*/ 651854 h 4474554"/>
              <a:gd name="connsiteX157" fmla="*/ 5308600 w 5778549"/>
              <a:gd name="connsiteY157" fmla="*/ 689954 h 4474554"/>
              <a:gd name="connsiteX158" fmla="*/ 5283200 w 5778549"/>
              <a:gd name="connsiteY158" fmla="*/ 766154 h 4474554"/>
              <a:gd name="connsiteX159" fmla="*/ 5270500 w 5778549"/>
              <a:gd name="connsiteY159" fmla="*/ 791554 h 4474554"/>
              <a:gd name="connsiteX160" fmla="*/ 5257800 w 5778549"/>
              <a:gd name="connsiteY160" fmla="*/ 791554 h 4474554"/>
              <a:gd name="connsiteX161" fmla="*/ 5245100 w 5778549"/>
              <a:gd name="connsiteY161" fmla="*/ 931254 h 4474554"/>
              <a:gd name="connsiteX162" fmla="*/ 5130800 w 5778549"/>
              <a:gd name="connsiteY162" fmla="*/ 994754 h 4474554"/>
              <a:gd name="connsiteX163" fmla="*/ 5092700 w 5778549"/>
              <a:gd name="connsiteY163" fmla="*/ 1020154 h 4474554"/>
              <a:gd name="connsiteX164" fmla="*/ 5029200 w 5778549"/>
              <a:gd name="connsiteY164" fmla="*/ 1070954 h 4474554"/>
              <a:gd name="connsiteX165" fmla="*/ 4991100 w 5778549"/>
              <a:gd name="connsiteY165" fmla="*/ 1109054 h 4474554"/>
              <a:gd name="connsiteX166" fmla="*/ 4914900 w 5778549"/>
              <a:gd name="connsiteY166" fmla="*/ 1159854 h 4474554"/>
              <a:gd name="connsiteX167" fmla="*/ 4864100 w 5778549"/>
              <a:gd name="connsiteY167" fmla="*/ 1223354 h 4474554"/>
              <a:gd name="connsiteX168" fmla="*/ 4838700 w 5778549"/>
              <a:gd name="connsiteY168" fmla="*/ 1261454 h 4474554"/>
              <a:gd name="connsiteX169" fmla="*/ 4800600 w 5778549"/>
              <a:gd name="connsiteY169" fmla="*/ 1286854 h 4474554"/>
              <a:gd name="connsiteX170" fmla="*/ 4800600 w 5778549"/>
              <a:gd name="connsiteY170" fmla="*/ 1261454 h 4474554"/>
              <a:gd name="connsiteX171" fmla="*/ 4711700 w 5778549"/>
              <a:gd name="connsiteY171" fmla="*/ 1388454 h 4474554"/>
              <a:gd name="connsiteX172" fmla="*/ 4686300 w 5778549"/>
              <a:gd name="connsiteY172" fmla="*/ 1426554 h 4474554"/>
              <a:gd name="connsiteX173" fmla="*/ 4648200 w 5778549"/>
              <a:gd name="connsiteY173" fmla="*/ 1451954 h 4474554"/>
              <a:gd name="connsiteX174" fmla="*/ 4610100 w 5778549"/>
              <a:gd name="connsiteY174" fmla="*/ 1578954 h 4474554"/>
              <a:gd name="connsiteX175" fmla="*/ 4597400 w 5778549"/>
              <a:gd name="connsiteY175" fmla="*/ 1617054 h 4474554"/>
              <a:gd name="connsiteX176" fmla="*/ 4584700 w 5778549"/>
              <a:gd name="connsiteY176" fmla="*/ 1680554 h 4474554"/>
              <a:gd name="connsiteX177" fmla="*/ 4559300 w 5778549"/>
              <a:gd name="connsiteY177" fmla="*/ 1756754 h 4474554"/>
              <a:gd name="connsiteX178" fmla="*/ 4546600 w 5778549"/>
              <a:gd name="connsiteY178" fmla="*/ 1807554 h 4474554"/>
              <a:gd name="connsiteX179" fmla="*/ 4546600 w 5778549"/>
              <a:gd name="connsiteY179" fmla="*/ 1807554 h 4474554"/>
              <a:gd name="connsiteX180" fmla="*/ 4559300 w 5778549"/>
              <a:gd name="connsiteY180" fmla="*/ 2036154 h 4474554"/>
              <a:gd name="connsiteX181" fmla="*/ 4572000 w 5778549"/>
              <a:gd name="connsiteY181" fmla="*/ 2074254 h 4474554"/>
              <a:gd name="connsiteX182" fmla="*/ 4610100 w 5778549"/>
              <a:gd name="connsiteY182" fmla="*/ 2099654 h 4474554"/>
              <a:gd name="connsiteX183" fmla="*/ 4622800 w 5778549"/>
              <a:gd name="connsiteY183" fmla="*/ 2137754 h 4474554"/>
              <a:gd name="connsiteX184" fmla="*/ 4699000 w 5778549"/>
              <a:gd name="connsiteY184" fmla="*/ 2201254 h 4474554"/>
              <a:gd name="connsiteX185" fmla="*/ 4711700 w 5778549"/>
              <a:gd name="connsiteY185" fmla="*/ 2239354 h 4474554"/>
              <a:gd name="connsiteX186" fmla="*/ 4749800 w 5778549"/>
              <a:gd name="connsiteY186" fmla="*/ 2252054 h 4474554"/>
              <a:gd name="connsiteX187" fmla="*/ 4762500 w 5778549"/>
              <a:gd name="connsiteY187" fmla="*/ 2290154 h 4474554"/>
              <a:gd name="connsiteX188" fmla="*/ 4762500 w 5778549"/>
              <a:gd name="connsiteY188" fmla="*/ 2302854 h 4474554"/>
              <a:gd name="connsiteX189" fmla="*/ 4660900 w 5778549"/>
              <a:gd name="connsiteY189" fmla="*/ 2353654 h 4474554"/>
              <a:gd name="connsiteX190" fmla="*/ 4584700 w 5778549"/>
              <a:gd name="connsiteY190" fmla="*/ 2379054 h 4474554"/>
              <a:gd name="connsiteX191" fmla="*/ 4546600 w 5778549"/>
              <a:gd name="connsiteY191" fmla="*/ 2391754 h 4474554"/>
              <a:gd name="connsiteX192" fmla="*/ 4483100 w 5778549"/>
              <a:gd name="connsiteY192" fmla="*/ 2429854 h 4474554"/>
              <a:gd name="connsiteX193" fmla="*/ 4470400 w 5778549"/>
              <a:gd name="connsiteY193" fmla="*/ 2429854 h 4474554"/>
              <a:gd name="connsiteX194" fmla="*/ 4343400 w 5778549"/>
              <a:gd name="connsiteY194" fmla="*/ 2531454 h 4474554"/>
              <a:gd name="connsiteX195" fmla="*/ 4267200 w 5778549"/>
              <a:gd name="connsiteY195" fmla="*/ 2569554 h 4474554"/>
              <a:gd name="connsiteX196" fmla="*/ 4191000 w 5778549"/>
              <a:gd name="connsiteY196" fmla="*/ 2658454 h 4474554"/>
              <a:gd name="connsiteX197" fmla="*/ 4191000 w 5778549"/>
              <a:gd name="connsiteY197" fmla="*/ 2671154 h 4474554"/>
              <a:gd name="connsiteX198" fmla="*/ 4102100 w 5778549"/>
              <a:gd name="connsiteY198" fmla="*/ 2810854 h 4474554"/>
              <a:gd name="connsiteX199" fmla="*/ 4064000 w 5778549"/>
              <a:gd name="connsiteY199" fmla="*/ 2823554 h 4474554"/>
              <a:gd name="connsiteX200" fmla="*/ 4038600 w 5778549"/>
              <a:gd name="connsiteY200" fmla="*/ 2861654 h 4474554"/>
              <a:gd name="connsiteX201" fmla="*/ 4000500 w 5778549"/>
              <a:gd name="connsiteY201" fmla="*/ 2887054 h 4474554"/>
              <a:gd name="connsiteX202" fmla="*/ 3987800 w 5778549"/>
              <a:gd name="connsiteY202" fmla="*/ 2925154 h 4474554"/>
              <a:gd name="connsiteX203" fmla="*/ 3962400 w 5778549"/>
              <a:gd name="connsiteY203" fmla="*/ 2963254 h 4474554"/>
              <a:gd name="connsiteX204" fmla="*/ 3924300 w 5778549"/>
              <a:gd name="connsiteY204" fmla="*/ 2988654 h 4474554"/>
              <a:gd name="connsiteX205" fmla="*/ 3924300 w 5778549"/>
              <a:gd name="connsiteY205" fmla="*/ 3001354 h 4474554"/>
              <a:gd name="connsiteX206" fmla="*/ 3911600 w 5778549"/>
              <a:gd name="connsiteY206" fmla="*/ 3166454 h 4474554"/>
              <a:gd name="connsiteX207" fmla="*/ 3898900 w 5778549"/>
              <a:gd name="connsiteY207" fmla="*/ 3204554 h 4474554"/>
              <a:gd name="connsiteX208" fmla="*/ 3873500 w 5778549"/>
              <a:gd name="connsiteY208" fmla="*/ 3293454 h 4474554"/>
              <a:gd name="connsiteX209" fmla="*/ 3860800 w 5778549"/>
              <a:gd name="connsiteY209" fmla="*/ 3382354 h 4474554"/>
              <a:gd name="connsiteX210" fmla="*/ 3860800 w 5778549"/>
              <a:gd name="connsiteY210" fmla="*/ 3407754 h 4474554"/>
              <a:gd name="connsiteX211" fmla="*/ 3860800 w 5778549"/>
              <a:gd name="connsiteY211" fmla="*/ 3598254 h 4474554"/>
              <a:gd name="connsiteX212" fmla="*/ 3848100 w 5778549"/>
              <a:gd name="connsiteY212" fmla="*/ 3585554 h 4474554"/>
              <a:gd name="connsiteX213" fmla="*/ 3873500 w 5778549"/>
              <a:gd name="connsiteY213" fmla="*/ 3826854 h 4474554"/>
              <a:gd name="connsiteX214" fmla="*/ 3886200 w 5778549"/>
              <a:gd name="connsiteY214" fmla="*/ 3839554 h 4474554"/>
              <a:gd name="connsiteX215" fmla="*/ 3886200 w 5778549"/>
              <a:gd name="connsiteY215" fmla="*/ 3839554 h 4474554"/>
              <a:gd name="connsiteX216" fmla="*/ 3924300 w 5778549"/>
              <a:gd name="connsiteY216" fmla="*/ 3941154 h 4474554"/>
              <a:gd name="connsiteX217" fmla="*/ 3937000 w 5778549"/>
              <a:gd name="connsiteY217" fmla="*/ 3979254 h 4474554"/>
              <a:gd name="connsiteX218" fmla="*/ 3924300 w 5778549"/>
              <a:gd name="connsiteY218" fmla="*/ 4055454 h 4474554"/>
              <a:gd name="connsiteX219" fmla="*/ 3848100 w 5778549"/>
              <a:gd name="connsiteY219" fmla="*/ 4080854 h 4474554"/>
              <a:gd name="connsiteX220" fmla="*/ 3797300 w 5778549"/>
              <a:gd name="connsiteY220" fmla="*/ 4093554 h 4474554"/>
              <a:gd name="connsiteX221" fmla="*/ 3797300 w 5778549"/>
              <a:gd name="connsiteY221" fmla="*/ 4068154 h 4474554"/>
              <a:gd name="connsiteX222" fmla="*/ 3797300 w 5778549"/>
              <a:gd name="connsiteY222" fmla="*/ 4068154 h 4474554"/>
              <a:gd name="connsiteX223" fmla="*/ 3797300 w 5778549"/>
              <a:gd name="connsiteY223" fmla="*/ 4068154 h 447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5778549" h="4474554">
                <a:moveTo>
                  <a:pt x="3873500" y="4004654"/>
                </a:moveTo>
                <a:lnTo>
                  <a:pt x="3873500" y="4004654"/>
                </a:lnTo>
                <a:cubicBezTo>
                  <a:pt x="3852333" y="4034287"/>
                  <a:pt x="3835750" y="4067804"/>
                  <a:pt x="3810000" y="4093554"/>
                </a:cubicBezTo>
                <a:cubicBezTo>
                  <a:pt x="3800534" y="4103020"/>
                  <a:pt x="3783874" y="4100267"/>
                  <a:pt x="3771900" y="4106254"/>
                </a:cubicBezTo>
                <a:cubicBezTo>
                  <a:pt x="3651145" y="4166631"/>
                  <a:pt x="3854189" y="4091524"/>
                  <a:pt x="3657600" y="4157054"/>
                </a:cubicBezTo>
                <a:lnTo>
                  <a:pt x="3543300" y="4195154"/>
                </a:lnTo>
                <a:cubicBezTo>
                  <a:pt x="3522887" y="4201958"/>
                  <a:pt x="3473536" y="4219491"/>
                  <a:pt x="3454400" y="4220554"/>
                </a:cubicBezTo>
                <a:cubicBezTo>
                  <a:pt x="3395225" y="4223842"/>
                  <a:pt x="3335867" y="4220554"/>
                  <a:pt x="3276600" y="4220554"/>
                </a:cubicBezTo>
                <a:lnTo>
                  <a:pt x="3276600" y="4220554"/>
                </a:lnTo>
                <a:cubicBezTo>
                  <a:pt x="3242733" y="4237487"/>
                  <a:pt x="3209951" y="4256791"/>
                  <a:pt x="3175000" y="4271354"/>
                </a:cubicBezTo>
                <a:cubicBezTo>
                  <a:pt x="3158888" y="4278067"/>
                  <a:pt x="3140918" y="4279038"/>
                  <a:pt x="3124200" y="4284054"/>
                </a:cubicBezTo>
                <a:cubicBezTo>
                  <a:pt x="3098555" y="4291747"/>
                  <a:pt x="3073400" y="4300987"/>
                  <a:pt x="3048000" y="4309454"/>
                </a:cubicBezTo>
                <a:cubicBezTo>
                  <a:pt x="3035300" y="4313687"/>
                  <a:pt x="3022887" y="4318907"/>
                  <a:pt x="3009900" y="4322154"/>
                </a:cubicBezTo>
                <a:cubicBezTo>
                  <a:pt x="2993624" y="4326223"/>
                  <a:pt x="2939220" y="4338444"/>
                  <a:pt x="2921000" y="4347554"/>
                </a:cubicBezTo>
                <a:cubicBezTo>
                  <a:pt x="2907348" y="4354380"/>
                  <a:pt x="2896929" y="4366941"/>
                  <a:pt x="2882900" y="4372954"/>
                </a:cubicBezTo>
                <a:cubicBezTo>
                  <a:pt x="2825933" y="4397369"/>
                  <a:pt x="2843428" y="4373640"/>
                  <a:pt x="2794000" y="4398354"/>
                </a:cubicBezTo>
                <a:cubicBezTo>
                  <a:pt x="2780348" y="4405180"/>
                  <a:pt x="2769848" y="4417555"/>
                  <a:pt x="2755900" y="4423754"/>
                </a:cubicBezTo>
                <a:cubicBezTo>
                  <a:pt x="2731434" y="4434628"/>
                  <a:pt x="2705100" y="4440687"/>
                  <a:pt x="2679700" y="4449154"/>
                </a:cubicBezTo>
                <a:cubicBezTo>
                  <a:pt x="2625041" y="4467374"/>
                  <a:pt x="2654587" y="4458607"/>
                  <a:pt x="2590800" y="4474554"/>
                </a:cubicBezTo>
                <a:cubicBezTo>
                  <a:pt x="2468033" y="4470321"/>
                  <a:pt x="2345100" y="4469517"/>
                  <a:pt x="2222500" y="4461854"/>
                </a:cubicBezTo>
                <a:cubicBezTo>
                  <a:pt x="2209139" y="4461019"/>
                  <a:pt x="2196102" y="4455655"/>
                  <a:pt x="2184400" y="4449154"/>
                </a:cubicBezTo>
                <a:cubicBezTo>
                  <a:pt x="1932171" y="4309027"/>
                  <a:pt x="2187646" y="4438077"/>
                  <a:pt x="2082800" y="4385654"/>
                </a:cubicBezTo>
                <a:lnTo>
                  <a:pt x="2082800" y="4385654"/>
                </a:lnTo>
                <a:cubicBezTo>
                  <a:pt x="2044700" y="4389887"/>
                  <a:pt x="2006090" y="4390836"/>
                  <a:pt x="1968500" y="4398354"/>
                </a:cubicBezTo>
                <a:cubicBezTo>
                  <a:pt x="1942246" y="4403605"/>
                  <a:pt x="1892300" y="4423754"/>
                  <a:pt x="1892300" y="4423754"/>
                </a:cubicBezTo>
                <a:cubicBezTo>
                  <a:pt x="1794933" y="4419521"/>
                  <a:pt x="1697372" y="4418529"/>
                  <a:pt x="1600200" y="4411054"/>
                </a:cubicBezTo>
                <a:cubicBezTo>
                  <a:pt x="1586852" y="4410027"/>
                  <a:pt x="1575087" y="4401601"/>
                  <a:pt x="1562100" y="4398354"/>
                </a:cubicBezTo>
                <a:cubicBezTo>
                  <a:pt x="1541159" y="4393119"/>
                  <a:pt x="1519541" y="4390889"/>
                  <a:pt x="1498600" y="4385654"/>
                </a:cubicBezTo>
                <a:cubicBezTo>
                  <a:pt x="1485613" y="4382407"/>
                  <a:pt x="1472202" y="4379455"/>
                  <a:pt x="1460500" y="4372954"/>
                </a:cubicBezTo>
                <a:cubicBezTo>
                  <a:pt x="1433815" y="4358129"/>
                  <a:pt x="1413260" y="4331807"/>
                  <a:pt x="1384300" y="4322154"/>
                </a:cubicBezTo>
                <a:lnTo>
                  <a:pt x="1308100" y="4296754"/>
                </a:lnTo>
                <a:lnTo>
                  <a:pt x="1308100" y="4284054"/>
                </a:lnTo>
                <a:cubicBezTo>
                  <a:pt x="1259501" y="4274334"/>
                  <a:pt x="1184365" y="4261401"/>
                  <a:pt x="1130300" y="4245954"/>
                </a:cubicBezTo>
                <a:cubicBezTo>
                  <a:pt x="1117428" y="4242276"/>
                  <a:pt x="1104174" y="4239241"/>
                  <a:pt x="1092200" y="4233254"/>
                </a:cubicBezTo>
                <a:cubicBezTo>
                  <a:pt x="1078548" y="4226428"/>
                  <a:pt x="1068048" y="4214053"/>
                  <a:pt x="1054100" y="4207854"/>
                </a:cubicBezTo>
                <a:cubicBezTo>
                  <a:pt x="1029634" y="4196980"/>
                  <a:pt x="1003300" y="4190921"/>
                  <a:pt x="977900" y="4182454"/>
                </a:cubicBezTo>
                <a:cubicBezTo>
                  <a:pt x="923241" y="4164234"/>
                  <a:pt x="952787" y="4173001"/>
                  <a:pt x="889000" y="4157054"/>
                </a:cubicBezTo>
                <a:cubicBezTo>
                  <a:pt x="876300" y="4148587"/>
                  <a:pt x="862626" y="4141425"/>
                  <a:pt x="850900" y="4131654"/>
                </a:cubicBezTo>
                <a:cubicBezTo>
                  <a:pt x="837102" y="4120156"/>
                  <a:pt x="827744" y="4103517"/>
                  <a:pt x="812800" y="4093554"/>
                </a:cubicBezTo>
                <a:cubicBezTo>
                  <a:pt x="801661" y="4086128"/>
                  <a:pt x="786402" y="4087355"/>
                  <a:pt x="774700" y="4080854"/>
                </a:cubicBezTo>
                <a:cubicBezTo>
                  <a:pt x="748015" y="4066029"/>
                  <a:pt x="698500" y="4030054"/>
                  <a:pt x="698500" y="4030054"/>
                </a:cubicBezTo>
                <a:cubicBezTo>
                  <a:pt x="639233" y="3941154"/>
                  <a:pt x="673100" y="3970787"/>
                  <a:pt x="609600" y="3928454"/>
                </a:cubicBezTo>
                <a:cubicBezTo>
                  <a:pt x="601133" y="3915754"/>
                  <a:pt x="587398" y="3905279"/>
                  <a:pt x="584200" y="3890354"/>
                </a:cubicBezTo>
                <a:cubicBezTo>
                  <a:pt x="538445" y="3676831"/>
                  <a:pt x="598929" y="3805513"/>
                  <a:pt x="558800" y="3725254"/>
                </a:cubicBezTo>
                <a:lnTo>
                  <a:pt x="558800" y="3750654"/>
                </a:lnTo>
                <a:cubicBezTo>
                  <a:pt x="520700" y="3754887"/>
                  <a:pt x="482834" y="3763354"/>
                  <a:pt x="444500" y="3763354"/>
                </a:cubicBezTo>
                <a:cubicBezTo>
                  <a:pt x="427046" y="3763354"/>
                  <a:pt x="418798" y="3768494"/>
                  <a:pt x="393700" y="3750654"/>
                </a:cubicBezTo>
                <a:cubicBezTo>
                  <a:pt x="368602" y="3732814"/>
                  <a:pt x="349592" y="3693430"/>
                  <a:pt x="293914" y="3656312"/>
                </a:cubicBezTo>
                <a:cubicBezTo>
                  <a:pt x="261992" y="3560547"/>
                  <a:pt x="265793" y="3609744"/>
                  <a:pt x="257629" y="3592811"/>
                </a:cubicBezTo>
                <a:cubicBezTo>
                  <a:pt x="249465" y="3575878"/>
                  <a:pt x="267304" y="3564085"/>
                  <a:pt x="244928" y="3554711"/>
                </a:cubicBezTo>
                <a:cubicBezTo>
                  <a:pt x="222552" y="3545337"/>
                  <a:pt x="151459" y="3564656"/>
                  <a:pt x="123372" y="3536569"/>
                </a:cubicBezTo>
                <a:cubicBezTo>
                  <a:pt x="91450" y="3440804"/>
                  <a:pt x="117929" y="3467323"/>
                  <a:pt x="114300" y="3445854"/>
                </a:cubicBezTo>
                <a:cubicBezTo>
                  <a:pt x="110671" y="3424385"/>
                  <a:pt x="107587" y="3419728"/>
                  <a:pt x="101600" y="3407754"/>
                </a:cubicBezTo>
                <a:cubicBezTo>
                  <a:pt x="94774" y="3394102"/>
                  <a:pt x="83026" y="3383306"/>
                  <a:pt x="76200" y="3369654"/>
                </a:cubicBezTo>
                <a:cubicBezTo>
                  <a:pt x="43227" y="3303708"/>
                  <a:pt x="87712" y="3355766"/>
                  <a:pt x="38100" y="3306154"/>
                </a:cubicBezTo>
                <a:lnTo>
                  <a:pt x="38100" y="3318854"/>
                </a:lnTo>
                <a:cubicBezTo>
                  <a:pt x="29633" y="3280754"/>
                  <a:pt x="22166" y="3242418"/>
                  <a:pt x="12700" y="3204554"/>
                </a:cubicBezTo>
                <a:cubicBezTo>
                  <a:pt x="9453" y="3191567"/>
                  <a:pt x="0" y="3179841"/>
                  <a:pt x="0" y="3166454"/>
                </a:cubicBezTo>
                <a:cubicBezTo>
                  <a:pt x="0" y="3077453"/>
                  <a:pt x="5309" y="2988447"/>
                  <a:pt x="12700" y="2899754"/>
                </a:cubicBezTo>
                <a:cubicBezTo>
                  <a:pt x="13812" y="2886413"/>
                  <a:pt x="19413" y="2873628"/>
                  <a:pt x="25400" y="2861654"/>
                </a:cubicBezTo>
                <a:cubicBezTo>
                  <a:pt x="32226" y="2848002"/>
                  <a:pt x="42333" y="2836254"/>
                  <a:pt x="50800" y="2823554"/>
                </a:cubicBezTo>
                <a:cubicBezTo>
                  <a:pt x="47963" y="2789505"/>
                  <a:pt x="51338" y="2684930"/>
                  <a:pt x="25400" y="2633054"/>
                </a:cubicBezTo>
                <a:cubicBezTo>
                  <a:pt x="22723" y="2627699"/>
                  <a:pt x="16933" y="2624587"/>
                  <a:pt x="12700" y="2620354"/>
                </a:cubicBezTo>
                <a:lnTo>
                  <a:pt x="12700" y="2620354"/>
                </a:lnTo>
                <a:cubicBezTo>
                  <a:pt x="43908" y="2479918"/>
                  <a:pt x="25758" y="2543081"/>
                  <a:pt x="63500" y="2429854"/>
                </a:cubicBezTo>
                <a:cubicBezTo>
                  <a:pt x="67733" y="2417154"/>
                  <a:pt x="68774" y="2402893"/>
                  <a:pt x="76200" y="2391754"/>
                </a:cubicBezTo>
                <a:cubicBezTo>
                  <a:pt x="84667" y="2379054"/>
                  <a:pt x="90807" y="2364447"/>
                  <a:pt x="101600" y="2353654"/>
                </a:cubicBezTo>
                <a:cubicBezTo>
                  <a:pt x="112393" y="2342861"/>
                  <a:pt x="139700" y="2328254"/>
                  <a:pt x="139700" y="2328254"/>
                </a:cubicBezTo>
                <a:lnTo>
                  <a:pt x="139700" y="2328254"/>
                </a:lnTo>
                <a:cubicBezTo>
                  <a:pt x="156633" y="2294387"/>
                  <a:pt x="171714" y="2259529"/>
                  <a:pt x="190500" y="2226654"/>
                </a:cubicBezTo>
                <a:cubicBezTo>
                  <a:pt x="205646" y="2200149"/>
                  <a:pt x="231647" y="2179414"/>
                  <a:pt x="241300" y="2150454"/>
                </a:cubicBezTo>
                <a:cubicBezTo>
                  <a:pt x="245533" y="2137754"/>
                  <a:pt x="248013" y="2124328"/>
                  <a:pt x="254000" y="2112354"/>
                </a:cubicBezTo>
                <a:cubicBezTo>
                  <a:pt x="260826" y="2098702"/>
                  <a:pt x="273201" y="2088202"/>
                  <a:pt x="279400" y="2074254"/>
                </a:cubicBezTo>
                <a:cubicBezTo>
                  <a:pt x="290274" y="2049788"/>
                  <a:pt x="289948" y="2020331"/>
                  <a:pt x="304800" y="1998054"/>
                </a:cubicBezTo>
                <a:cubicBezTo>
                  <a:pt x="313267" y="1985354"/>
                  <a:pt x="323374" y="1973606"/>
                  <a:pt x="330200" y="1959954"/>
                </a:cubicBezTo>
                <a:cubicBezTo>
                  <a:pt x="350858" y="1918637"/>
                  <a:pt x="331904" y="1920150"/>
                  <a:pt x="368300" y="1883754"/>
                </a:cubicBezTo>
                <a:cubicBezTo>
                  <a:pt x="379093" y="1872961"/>
                  <a:pt x="393700" y="1866821"/>
                  <a:pt x="406400" y="1858354"/>
                </a:cubicBezTo>
                <a:cubicBezTo>
                  <a:pt x="410633" y="1845654"/>
                  <a:pt x="410737" y="1830707"/>
                  <a:pt x="419100" y="1820254"/>
                </a:cubicBezTo>
                <a:cubicBezTo>
                  <a:pt x="428635" y="1808335"/>
                  <a:pt x="457200" y="1794854"/>
                  <a:pt x="457200" y="1794854"/>
                </a:cubicBezTo>
                <a:lnTo>
                  <a:pt x="457200" y="1782154"/>
                </a:lnTo>
                <a:cubicBezTo>
                  <a:pt x="474133" y="1748287"/>
                  <a:pt x="486286" y="1711573"/>
                  <a:pt x="508000" y="1680554"/>
                </a:cubicBezTo>
                <a:cubicBezTo>
                  <a:pt x="516753" y="1668050"/>
                  <a:pt x="536049" y="1666641"/>
                  <a:pt x="546100" y="1655154"/>
                </a:cubicBezTo>
                <a:cubicBezTo>
                  <a:pt x="566202" y="1632180"/>
                  <a:pt x="579967" y="1604354"/>
                  <a:pt x="596900" y="1578954"/>
                </a:cubicBezTo>
                <a:cubicBezTo>
                  <a:pt x="605367" y="1566254"/>
                  <a:pt x="610507" y="1560509"/>
                  <a:pt x="622300" y="1540854"/>
                </a:cubicBezTo>
                <a:cubicBezTo>
                  <a:pt x="634093" y="1521199"/>
                  <a:pt x="637722" y="1494893"/>
                  <a:pt x="667658" y="1461026"/>
                </a:cubicBezTo>
                <a:cubicBezTo>
                  <a:pt x="697594" y="1427159"/>
                  <a:pt x="790121" y="1352773"/>
                  <a:pt x="801914" y="1337654"/>
                </a:cubicBezTo>
                <a:cubicBezTo>
                  <a:pt x="813707" y="1322535"/>
                  <a:pt x="719667" y="1377266"/>
                  <a:pt x="738415" y="1370311"/>
                </a:cubicBezTo>
                <a:cubicBezTo>
                  <a:pt x="757163" y="1363356"/>
                  <a:pt x="870253" y="1309834"/>
                  <a:pt x="914400" y="1295925"/>
                </a:cubicBezTo>
                <a:cubicBezTo>
                  <a:pt x="958547" y="1282016"/>
                  <a:pt x="980319" y="1307113"/>
                  <a:pt x="1003300" y="1286854"/>
                </a:cubicBezTo>
                <a:cubicBezTo>
                  <a:pt x="1026281" y="1266595"/>
                  <a:pt x="1027188" y="1191302"/>
                  <a:pt x="1052285" y="1174369"/>
                </a:cubicBezTo>
                <a:cubicBezTo>
                  <a:pt x="1077383" y="1157436"/>
                  <a:pt x="1132416" y="1183440"/>
                  <a:pt x="1153885" y="1185254"/>
                </a:cubicBezTo>
                <a:cubicBezTo>
                  <a:pt x="1175354" y="1187068"/>
                  <a:pt x="1185031" y="1197652"/>
                  <a:pt x="1181100" y="1185254"/>
                </a:cubicBezTo>
                <a:cubicBezTo>
                  <a:pt x="1177169" y="1172856"/>
                  <a:pt x="1124555" y="1128103"/>
                  <a:pt x="1130300" y="1110868"/>
                </a:cubicBezTo>
                <a:cubicBezTo>
                  <a:pt x="1136045" y="1093633"/>
                  <a:pt x="1202266" y="1088492"/>
                  <a:pt x="1215571" y="1081840"/>
                </a:cubicBezTo>
                <a:cubicBezTo>
                  <a:pt x="1228876" y="1075188"/>
                  <a:pt x="1199848" y="1069442"/>
                  <a:pt x="1210129" y="1070954"/>
                </a:cubicBezTo>
                <a:cubicBezTo>
                  <a:pt x="1220410" y="1072466"/>
                  <a:pt x="1256394" y="1100587"/>
                  <a:pt x="1277258" y="1090911"/>
                </a:cubicBezTo>
                <a:cubicBezTo>
                  <a:pt x="1298122" y="1081235"/>
                  <a:pt x="1309612" y="1032552"/>
                  <a:pt x="1335314" y="1012897"/>
                </a:cubicBezTo>
                <a:cubicBezTo>
                  <a:pt x="1361016" y="993242"/>
                  <a:pt x="1387324" y="985985"/>
                  <a:pt x="1431472" y="972982"/>
                </a:cubicBezTo>
                <a:cubicBezTo>
                  <a:pt x="1475620" y="959979"/>
                  <a:pt x="1532165" y="936394"/>
                  <a:pt x="1600200" y="934882"/>
                </a:cubicBezTo>
                <a:cubicBezTo>
                  <a:pt x="1668236" y="933370"/>
                  <a:pt x="1809447" y="971168"/>
                  <a:pt x="1839685" y="963911"/>
                </a:cubicBezTo>
                <a:cubicBezTo>
                  <a:pt x="1869923" y="956654"/>
                  <a:pt x="1760160" y="890432"/>
                  <a:pt x="1781629" y="891339"/>
                </a:cubicBezTo>
                <a:cubicBezTo>
                  <a:pt x="1803098" y="892246"/>
                  <a:pt x="1928888" y="960585"/>
                  <a:pt x="1968500" y="969354"/>
                </a:cubicBezTo>
                <a:cubicBezTo>
                  <a:pt x="2008112" y="978123"/>
                  <a:pt x="1997134" y="966120"/>
                  <a:pt x="2019300" y="943954"/>
                </a:cubicBezTo>
                <a:lnTo>
                  <a:pt x="2019300" y="931254"/>
                </a:lnTo>
                <a:cubicBezTo>
                  <a:pt x="2053167" y="914321"/>
                  <a:pt x="2091012" y="903700"/>
                  <a:pt x="2120900" y="880454"/>
                </a:cubicBezTo>
                <a:cubicBezTo>
                  <a:pt x="2131467" y="872235"/>
                  <a:pt x="2127613" y="854328"/>
                  <a:pt x="2133600" y="842354"/>
                </a:cubicBezTo>
                <a:cubicBezTo>
                  <a:pt x="2140426" y="828702"/>
                  <a:pt x="2152174" y="817906"/>
                  <a:pt x="2159000" y="804254"/>
                </a:cubicBezTo>
                <a:cubicBezTo>
                  <a:pt x="2164987" y="792280"/>
                  <a:pt x="2165199" y="777856"/>
                  <a:pt x="2171700" y="766154"/>
                </a:cubicBezTo>
                <a:cubicBezTo>
                  <a:pt x="2186525" y="739469"/>
                  <a:pt x="2212847" y="718914"/>
                  <a:pt x="2222500" y="689954"/>
                </a:cubicBezTo>
                <a:cubicBezTo>
                  <a:pt x="2251916" y="601706"/>
                  <a:pt x="2248505" y="594704"/>
                  <a:pt x="2247900" y="575654"/>
                </a:cubicBezTo>
                <a:cubicBezTo>
                  <a:pt x="2247295" y="556604"/>
                  <a:pt x="2228547" y="575654"/>
                  <a:pt x="2218871" y="575654"/>
                </a:cubicBezTo>
                <a:cubicBezTo>
                  <a:pt x="2218871" y="562047"/>
                  <a:pt x="2224617" y="516388"/>
                  <a:pt x="2247900" y="494012"/>
                </a:cubicBezTo>
                <a:cubicBezTo>
                  <a:pt x="2271183" y="471636"/>
                  <a:pt x="2325007" y="458633"/>
                  <a:pt x="2358571" y="441397"/>
                </a:cubicBezTo>
                <a:cubicBezTo>
                  <a:pt x="2392135" y="424161"/>
                  <a:pt x="2421467" y="400878"/>
                  <a:pt x="2449286" y="390597"/>
                </a:cubicBezTo>
                <a:cubicBezTo>
                  <a:pt x="2477105" y="380316"/>
                  <a:pt x="2497666" y="390294"/>
                  <a:pt x="2525485" y="379711"/>
                </a:cubicBezTo>
                <a:cubicBezTo>
                  <a:pt x="2553304" y="369128"/>
                  <a:pt x="2584148" y="342518"/>
                  <a:pt x="2616200" y="327097"/>
                </a:cubicBezTo>
                <a:cubicBezTo>
                  <a:pt x="2648253" y="311676"/>
                  <a:pt x="2694517" y="293533"/>
                  <a:pt x="2717800" y="287183"/>
                </a:cubicBezTo>
                <a:cubicBezTo>
                  <a:pt x="2741083" y="280833"/>
                  <a:pt x="2736850" y="295649"/>
                  <a:pt x="2755900" y="288997"/>
                </a:cubicBezTo>
                <a:cubicBezTo>
                  <a:pt x="2774950" y="282345"/>
                  <a:pt x="2821819" y="249385"/>
                  <a:pt x="2832100" y="247268"/>
                </a:cubicBezTo>
                <a:cubicBezTo>
                  <a:pt x="2842381" y="245151"/>
                  <a:pt x="2800652" y="282042"/>
                  <a:pt x="2817585" y="276297"/>
                </a:cubicBezTo>
                <a:cubicBezTo>
                  <a:pt x="2834518" y="270552"/>
                  <a:pt x="2907998" y="225496"/>
                  <a:pt x="2933700" y="212796"/>
                </a:cubicBezTo>
                <a:cubicBezTo>
                  <a:pt x="2959403" y="200096"/>
                  <a:pt x="2946400" y="201004"/>
                  <a:pt x="2971800" y="200097"/>
                </a:cubicBezTo>
                <a:cubicBezTo>
                  <a:pt x="2997200" y="199190"/>
                  <a:pt x="3060700" y="208261"/>
                  <a:pt x="3086100" y="207354"/>
                </a:cubicBezTo>
                <a:cubicBezTo>
                  <a:pt x="3111500" y="206447"/>
                  <a:pt x="3110859" y="195766"/>
                  <a:pt x="3124200" y="194654"/>
                </a:cubicBezTo>
                <a:cubicBezTo>
                  <a:pt x="3340021" y="176669"/>
                  <a:pt x="3225737" y="185345"/>
                  <a:pt x="3467100" y="169254"/>
                </a:cubicBezTo>
                <a:cubicBezTo>
                  <a:pt x="3605320" y="141610"/>
                  <a:pt x="3509014" y="156554"/>
                  <a:pt x="3759200" y="156554"/>
                </a:cubicBezTo>
                <a:lnTo>
                  <a:pt x="3759200" y="156554"/>
                </a:lnTo>
                <a:cubicBezTo>
                  <a:pt x="3780367" y="153833"/>
                  <a:pt x="3843678" y="141597"/>
                  <a:pt x="3886200" y="140225"/>
                </a:cubicBezTo>
                <a:lnTo>
                  <a:pt x="4241800" y="131154"/>
                </a:lnTo>
                <a:cubicBezTo>
                  <a:pt x="4311348" y="113011"/>
                  <a:pt x="4277934" y="34561"/>
                  <a:pt x="4303486" y="31367"/>
                </a:cubicBezTo>
                <a:cubicBezTo>
                  <a:pt x="4345819" y="36810"/>
                  <a:pt x="4418995" y="110290"/>
                  <a:pt x="4445000" y="105754"/>
                </a:cubicBezTo>
                <a:cubicBezTo>
                  <a:pt x="4471005" y="101218"/>
                  <a:pt x="4412947" y="18667"/>
                  <a:pt x="4459514" y="4153"/>
                </a:cubicBezTo>
                <a:cubicBezTo>
                  <a:pt x="4506081" y="-10361"/>
                  <a:pt x="4656969" y="17760"/>
                  <a:pt x="4724400" y="18667"/>
                </a:cubicBezTo>
                <a:cubicBezTo>
                  <a:pt x="4791831" y="19574"/>
                  <a:pt x="4798483" y="1432"/>
                  <a:pt x="4864100" y="9596"/>
                </a:cubicBezTo>
                <a:cubicBezTo>
                  <a:pt x="4929717" y="17760"/>
                  <a:pt x="5033433" y="67654"/>
                  <a:pt x="5118100" y="67654"/>
                </a:cubicBezTo>
                <a:lnTo>
                  <a:pt x="5130800" y="54954"/>
                </a:lnTo>
                <a:cubicBezTo>
                  <a:pt x="5168900" y="59187"/>
                  <a:pt x="5207287" y="61352"/>
                  <a:pt x="5245100" y="67654"/>
                </a:cubicBezTo>
                <a:cubicBezTo>
                  <a:pt x="5258305" y="69855"/>
                  <a:pt x="5270073" y="77729"/>
                  <a:pt x="5283200" y="80354"/>
                </a:cubicBezTo>
                <a:cubicBezTo>
                  <a:pt x="5312553" y="86225"/>
                  <a:pt x="5342649" y="87699"/>
                  <a:pt x="5372100" y="93054"/>
                </a:cubicBezTo>
                <a:cubicBezTo>
                  <a:pt x="5389273" y="96176"/>
                  <a:pt x="5405861" y="101968"/>
                  <a:pt x="5422900" y="105754"/>
                </a:cubicBezTo>
                <a:cubicBezTo>
                  <a:pt x="5443972" y="110437"/>
                  <a:pt x="5465459" y="113219"/>
                  <a:pt x="5486400" y="118454"/>
                </a:cubicBezTo>
                <a:cubicBezTo>
                  <a:pt x="5499387" y="121701"/>
                  <a:pt x="5524500" y="131154"/>
                  <a:pt x="5524500" y="131154"/>
                </a:cubicBezTo>
                <a:lnTo>
                  <a:pt x="5524500" y="131154"/>
                </a:lnTo>
                <a:lnTo>
                  <a:pt x="5676900" y="181954"/>
                </a:lnTo>
                <a:cubicBezTo>
                  <a:pt x="5689600" y="186187"/>
                  <a:pt x="5703861" y="187228"/>
                  <a:pt x="5715000" y="194654"/>
                </a:cubicBezTo>
                <a:lnTo>
                  <a:pt x="5753100" y="220054"/>
                </a:lnTo>
                <a:cubicBezTo>
                  <a:pt x="5780848" y="261676"/>
                  <a:pt x="5778500" y="242890"/>
                  <a:pt x="5778500" y="270854"/>
                </a:cubicBezTo>
                <a:lnTo>
                  <a:pt x="5778500" y="245454"/>
                </a:lnTo>
                <a:cubicBezTo>
                  <a:pt x="5744633" y="258154"/>
                  <a:pt x="5712367" y="276461"/>
                  <a:pt x="5676900" y="283554"/>
                </a:cubicBezTo>
                <a:cubicBezTo>
                  <a:pt x="5366136" y="345707"/>
                  <a:pt x="5610945" y="267439"/>
                  <a:pt x="5486400" y="308954"/>
                </a:cubicBezTo>
                <a:cubicBezTo>
                  <a:pt x="5477933" y="321654"/>
                  <a:pt x="5471793" y="336261"/>
                  <a:pt x="5461000" y="347054"/>
                </a:cubicBezTo>
                <a:cubicBezTo>
                  <a:pt x="5450207" y="357847"/>
                  <a:pt x="5432435" y="360535"/>
                  <a:pt x="5422900" y="372454"/>
                </a:cubicBezTo>
                <a:cubicBezTo>
                  <a:pt x="5352793" y="460088"/>
                  <a:pt x="5481289" y="363161"/>
                  <a:pt x="5372100" y="435954"/>
                </a:cubicBezTo>
                <a:cubicBezTo>
                  <a:pt x="5358061" y="478070"/>
                  <a:pt x="5359400" y="487441"/>
                  <a:pt x="5359400" y="461354"/>
                </a:cubicBezTo>
                <a:lnTo>
                  <a:pt x="5359400" y="461354"/>
                </a:lnTo>
                <a:cubicBezTo>
                  <a:pt x="5355167" y="499454"/>
                  <a:pt x="5354218" y="538064"/>
                  <a:pt x="5346700" y="575654"/>
                </a:cubicBezTo>
                <a:cubicBezTo>
                  <a:pt x="5341449" y="601908"/>
                  <a:pt x="5329767" y="626454"/>
                  <a:pt x="5321300" y="651854"/>
                </a:cubicBezTo>
                <a:lnTo>
                  <a:pt x="5308600" y="689954"/>
                </a:lnTo>
                <a:lnTo>
                  <a:pt x="5283200" y="766154"/>
                </a:lnTo>
                <a:cubicBezTo>
                  <a:pt x="5269161" y="808270"/>
                  <a:pt x="5270500" y="817641"/>
                  <a:pt x="5270500" y="791554"/>
                </a:cubicBezTo>
                <a:lnTo>
                  <a:pt x="5257800" y="791554"/>
                </a:lnTo>
                <a:cubicBezTo>
                  <a:pt x="5253567" y="838121"/>
                  <a:pt x="5264874" y="888882"/>
                  <a:pt x="5245100" y="931254"/>
                </a:cubicBezTo>
                <a:cubicBezTo>
                  <a:pt x="5220726" y="983484"/>
                  <a:pt x="5170249" y="975030"/>
                  <a:pt x="5130800" y="994754"/>
                </a:cubicBezTo>
                <a:cubicBezTo>
                  <a:pt x="5117148" y="1001580"/>
                  <a:pt x="5105400" y="1011687"/>
                  <a:pt x="5092700" y="1020154"/>
                </a:cubicBezTo>
                <a:cubicBezTo>
                  <a:pt x="5035894" y="1105363"/>
                  <a:pt x="5102812" y="1021879"/>
                  <a:pt x="5029200" y="1070954"/>
                </a:cubicBezTo>
                <a:cubicBezTo>
                  <a:pt x="5014256" y="1080917"/>
                  <a:pt x="5005277" y="1098027"/>
                  <a:pt x="4991100" y="1109054"/>
                </a:cubicBezTo>
                <a:cubicBezTo>
                  <a:pt x="4967003" y="1127796"/>
                  <a:pt x="4914900" y="1159854"/>
                  <a:pt x="4914900" y="1159854"/>
                </a:cubicBezTo>
                <a:cubicBezTo>
                  <a:pt x="4890176" y="1234027"/>
                  <a:pt x="4921545" y="1165909"/>
                  <a:pt x="4864100" y="1223354"/>
                </a:cubicBezTo>
                <a:cubicBezTo>
                  <a:pt x="4853307" y="1234147"/>
                  <a:pt x="4850619" y="1251919"/>
                  <a:pt x="4838700" y="1261454"/>
                </a:cubicBezTo>
                <a:cubicBezTo>
                  <a:pt x="4796584" y="1295147"/>
                  <a:pt x="4800600" y="1254552"/>
                  <a:pt x="4800600" y="1286854"/>
                </a:cubicBezTo>
                <a:lnTo>
                  <a:pt x="4800600" y="1261454"/>
                </a:lnTo>
                <a:lnTo>
                  <a:pt x="4711700" y="1388454"/>
                </a:lnTo>
                <a:cubicBezTo>
                  <a:pt x="4703012" y="1401004"/>
                  <a:pt x="4699000" y="1418087"/>
                  <a:pt x="4686300" y="1426554"/>
                </a:cubicBezTo>
                <a:lnTo>
                  <a:pt x="4648200" y="1451954"/>
                </a:lnTo>
                <a:cubicBezTo>
                  <a:pt x="4601866" y="1521455"/>
                  <a:pt x="4633449" y="1462208"/>
                  <a:pt x="4610100" y="1578954"/>
                </a:cubicBezTo>
                <a:cubicBezTo>
                  <a:pt x="4607475" y="1592081"/>
                  <a:pt x="4600647" y="1604067"/>
                  <a:pt x="4597400" y="1617054"/>
                </a:cubicBezTo>
                <a:cubicBezTo>
                  <a:pt x="4592165" y="1637995"/>
                  <a:pt x="4590380" y="1659729"/>
                  <a:pt x="4584700" y="1680554"/>
                </a:cubicBezTo>
                <a:cubicBezTo>
                  <a:pt x="4577655" y="1706385"/>
                  <a:pt x="4567767" y="1731354"/>
                  <a:pt x="4559300" y="1756754"/>
                </a:cubicBezTo>
                <a:cubicBezTo>
                  <a:pt x="4545261" y="1798870"/>
                  <a:pt x="4546600" y="1781467"/>
                  <a:pt x="4546600" y="1807554"/>
                </a:cubicBezTo>
                <a:lnTo>
                  <a:pt x="4546600" y="1807554"/>
                </a:lnTo>
                <a:cubicBezTo>
                  <a:pt x="4550833" y="1883754"/>
                  <a:pt x="4552064" y="1960180"/>
                  <a:pt x="4559300" y="2036154"/>
                </a:cubicBezTo>
                <a:cubicBezTo>
                  <a:pt x="4560569" y="2049481"/>
                  <a:pt x="4563637" y="2063801"/>
                  <a:pt x="4572000" y="2074254"/>
                </a:cubicBezTo>
                <a:cubicBezTo>
                  <a:pt x="4581535" y="2086173"/>
                  <a:pt x="4597400" y="2091187"/>
                  <a:pt x="4610100" y="2099654"/>
                </a:cubicBezTo>
                <a:cubicBezTo>
                  <a:pt x="4614333" y="2112354"/>
                  <a:pt x="4615374" y="2126615"/>
                  <a:pt x="4622800" y="2137754"/>
                </a:cubicBezTo>
                <a:cubicBezTo>
                  <a:pt x="4642357" y="2167090"/>
                  <a:pt x="4670887" y="2182512"/>
                  <a:pt x="4699000" y="2201254"/>
                </a:cubicBezTo>
                <a:cubicBezTo>
                  <a:pt x="4703233" y="2213954"/>
                  <a:pt x="4702234" y="2229888"/>
                  <a:pt x="4711700" y="2239354"/>
                </a:cubicBezTo>
                <a:cubicBezTo>
                  <a:pt x="4721166" y="2248820"/>
                  <a:pt x="4740334" y="2242588"/>
                  <a:pt x="4749800" y="2252054"/>
                </a:cubicBezTo>
                <a:cubicBezTo>
                  <a:pt x="4759266" y="2261520"/>
                  <a:pt x="4762500" y="2290154"/>
                  <a:pt x="4762500" y="2290154"/>
                </a:cubicBezTo>
                <a:lnTo>
                  <a:pt x="4762500" y="2302854"/>
                </a:lnTo>
                <a:cubicBezTo>
                  <a:pt x="4728633" y="2319787"/>
                  <a:pt x="4695703" y="2338739"/>
                  <a:pt x="4660900" y="2353654"/>
                </a:cubicBezTo>
                <a:cubicBezTo>
                  <a:pt x="4636291" y="2364201"/>
                  <a:pt x="4610100" y="2370587"/>
                  <a:pt x="4584700" y="2379054"/>
                </a:cubicBezTo>
                <a:cubicBezTo>
                  <a:pt x="4572000" y="2383287"/>
                  <a:pt x="4557739" y="2384328"/>
                  <a:pt x="4546600" y="2391754"/>
                </a:cubicBezTo>
                <a:cubicBezTo>
                  <a:pt x="4500624" y="2422405"/>
                  <a:pt x="4522152" y="2410328"/>
                  <a:pt x="4483100" y="2429854"/>
                </a:cubicBezTo>
                <a:lnTo>
                  <a:pt x="4470400" y="2429854"/>
                </a:lnTo>
                <a:cubicBezTo>
                  <a:pt x="4454127" y="2443803"/>
                  <a:pt x="4381040" y="2512634"/>
                  <a:pt x="4343400" y="2531454"/>
                </a:cubicBezTo>
                <a:cubicBezTo>
                  <a:pt x="4238240" y="2584034"/>
                  <a:pt x="4376389" y="2496761"/>
                  <a:pt x="4267200" y="2569554"/>
                </a:cubicBezTo>
                <a:cubicBezTo>
                  <a:pt x="4211149" y="2653630"/>
                  <a:pt x="4243704" y="2632102"/>
                  <a:pt x="4191000" y="2658454"/>
                </a:cubicBezTo>
                <a:lnTo>
                  <a:pt x="4191000" y="2671154"/>
                </a:lnTo>
                <a:cubicBezTo>
                  <a:pt x="4166359" y="2720435"/>
                  <a:pt x="4150755" y="2778417"/>
                  <a:pt x="4102100" y="2810854"/>
                </a:cubicBezTo>
                <a:cubicBezTo>
                  <a:pt x="4090961" y="2818280"/>
                  <a:pt x="4076700" y="2819321"/>
                  <a:pt x="4064000" y="2823554"/>
                </a:cubicBezTo>
                <a:cubicBezTo>
                  <a:pt x="4055533" y="2836254"/>
                  <a:pt x="4049393" y="2850861"/>
                  <a:pt x="4038600" y="2861654"/>
                </a:cubicBezTo>
                <a:cubicBezTo>
                  <a:pt x="4027807" y="2872447"/>
                  <a:pt x="4010035" y="2875135"/>
                  <a:pt x="4000500" y="2887054"/>
                </a:cubicBezTo>
                <a:cubicBezTo>
                  <a:pt x="3992137" y="2897507"/>
                  <a:pt x="3993787" y="2913180"/>
                  <a:pt x="3987800" y="2925154"/>
                </a:cubicBezTo>
                <a:cubicBezTo>
                  <a:pt x="3980974" y="2938806"/>
                  <a:pt x="3973193" y="2952461"/>
                  <a:pt x="3962400" y="2963254"/>
                </a:cubicBezTo>
                <a:cubicBezTo>
                  <a:pt x="3951607" y="2974047"/>
                  <a:pt x="3924300" y="2988654"/>
                  <a:pt x="3924300" y="2988654"/>
                </a:cubicBezTo>
                <a:lnTo>
                  <a:pt x="3924300" y="3001354"/>
                </a:lnTo>
                <a:cubicBezTo>
                  <a:pt x="3920067" y="3056387"/>
                  <a:pt x="3918446" y="3111684"/>
                  <a:pt x="3911600" y="3166454"/>
                </a:cubicBezTo>
                <a:cubicBezTo>
                  <a:pt x="3909940" y="3179738"/>
                  <a:pt x="3902578" y="3191682"/>
                  <a:pt x="3898900" y="3204554"/>
                </a:cubicBezTo>
                <a:cubicBezTo>
                  <a:pt x="3867006" y="3316182"/>
                  <a:pt x="3903950" y="3202103"/>
                  <a:pt x="3873500" y="3293454"/>
                </a:cubicBezTo>
                <a:lnTo>
                  <a:pt x="3860800" y="3382354"/>
                </a:lnTo>
                <a:lnTo>
                  <a:pt x="3860800" y="3407754"/>
                </a:lnTo>
                <a:lnTo>
                  <a:pt x="3860800" y="3598254"/>
                </a:lnTo>
                <a:lnTo>
                  <a:pt x="3848100" y="3585554"/>
                </a:lnTo>
                <a:cubicBezTo>
                  <a:pt x="3849265" y="3604195"/>
                  <a:pt x="3841779" y="3763412"/>
                  <a:pt x="3873500" y="3826854"/>
                </a:cubicBezTo>
                <a:cubicBezTo>
                  <a:pt x="3876177" y="3832209"/>
                  <a:pt x="3881967" y="3835321"/>
                  <a:pt x="3886200" y="3839554"/>
                </a:cubicBezTo>
                <a:lnTo>
                  <a:pt x="3886200" y="3839554"/>
                </a:lnTo>
                <a:cubicBezTo>
                  <a:pt x="3898900" y="3873421"/>
                  <a:pt x="3911939" y="3907162"/>
                  <a:pt x="3924300" y="3941154"/>
                </a:cubicBezTo>
                <a:cubicBezTo>
                  <a:pt x="3928875" y="3953735"/>
                  <a:pt x="3937000" y="3965867"/>
                  <a:pt x="3937000" y="3979254"/>
                </a:cubicBezTo>
                <a:cubicBezTo>
                  <a:pt x="3937000" y="4005004"/>
                  <a:pt x="3941257" y="4036075"/>
                  <a:pt x="3924300" y="4055454"/>
                </a:cubicBezTo>
                <a:cubicBezTo>
                  <a:pt x="3906669" y="4075603"/>
                  <a:pt x="3873500" y="4072387"/>
                  <a:pt x="3848100" y="4080854"/>
                </a:cubicBezTo>
                <a:cubicBezTo>
                  <a:pt x="3805984" y="4094893"/>
                  <a:pt x="3823387" y="4093554"/>
                  <a:pt x="3797300" y="4093554"/>
                </a:cubicBezTo>
                <a:lnTo>
                  <a:pt x="3797300" y="4068154"/>
                </a:lnTo>
                <a:lnTo>
                  <a:pt x="3797300" y="4068154"/>
                </a:lnTo>
                <a:lnTo>
                  <a:pt x="3797300" y="4068154"/>
                </a:lnTo>
              </a:path>
            </a:pathLst>
          </a:cu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77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16427" y="13511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l-GR" dirty="0" err="1" smtClean="0">
                <a:solidFill>
                  <a:schemeClr val="bg1"/>
                </a:solidFill>
              </a:rPr>
              <a:t>Πρωτοταγης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κινητικος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φλοιος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Θέση περιεχομένου 8"/>
          <p:cNvSpPr>
            <a:spLocks noGrp="1"/>
          </p:cNvSpPr>
          <p:nvPr>
            <p:ph sz="half" idx="1"/>
          </p:nvPr>
        </p:nvSpPr>
        <p:spPr>
          <a:xfrm>
            <a:off x="416199" y="1490662"/>
            <a:ext cx="5044801" cy="5049838"/>
          </a:xfrm>
        </p:spPr>
        <p:txBody>
          <a:bodyPr>
            <a:normAutofit fontScale="85000" lnSpcReduction="20000"/>
          </a:bodyPr>
          <a:lstStyle/>
          <a:p>
            <a:endParaRPr lang="en-US" sz="32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Προσθια</a:t>
            </a:r>
            <a:r>
              <a:rPr lang="el-GR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κεντρικη</a:t>
            </a:r>
            <a:r>
              <a:rPr lang="el-GR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ελικα</a:t>
            </a:r>
            <a:r>
              <a:rPr lang="el-GR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US" sz="32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BA 4 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Εκτελεση</a:t>
            </a:r>
            <a:r>
              <a:rPr lang="el-GR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κινησης</a:t>
            </a:r>
            <a:endParaRPr lang="en-US" sz="32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32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Σωματοτοπικη</a:t>
            </a:r>
            <a:r>
              <a:rPr lang="el-GR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οργανωση</a:t>
            </a:r>
            <a:endParaRPr lang="en-US" sz="32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32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Παθολογια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:</a:t>
            </a:r>
            <a:endParaRPr lang="el-GR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Παρεση</a:t>
            </a:r>
            <a:r>
              <a:rPr lang="el-GR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/</a:t>
            </a:r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πληγια</a:t>
            </a:r>
            <a:r>
              <a:rPr lang="el-GR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ακρων</a:t>
            </a:r>
            <a:endParaRPr lang="el-GR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Αδυναμια</a:t>
            </a:r>
            <a:r>
              <a:rPr lang="el-GR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σε </a:t>
            </a:r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προσωπο-γλωσσα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/</a:t>
            </a:r>
            <a:r>
              <a:rPr lang="el-GR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Δυσαρθρια-Αναρθρια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68" y="1291139"/>
            <a:ext cx="5084231" cy="275619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524" y="4179490"/>
            <a:ext cx="2047875" cy="222885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000" y="4125942"/>
            <a:ext cx="2299204" cy="261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4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7174</TotalTime>
  <Words>628</Words>
  <Application>Microsoft Office PowerPoint</Application>
  <PresentationFormat>Ευρεία οθόνη</PresentationFormat>
  <Paragraphs>218</Paragraphs>
  <Slides>34</Slides>
  <Notes>34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34</vt:i4>
      </vt:variant>
    </vt:vector>
  </HeadingPairs>
  <TitlesOfParts>
    <vt:vector size="39" baseType="lpstr">
      <vt:lpstr>AdvMB411</vt:lpstr>
      <vt:lpstr>Arial</vt:lpstr>
      <vt:lpstr>Calibri</vt:lpstr>
      <vt:lpstr>Calibri Light</vt:lpstr>
      <vt:lpstr>Θέμα του Office</vt:lpstr>
      <vt:lpstr>     Λειτουργική ανατομία φλοιου    EυαγγελιαΛιουτα, MSc. Dr Sc. υποψ Κλινικος Νευροψυχολογος</vt:lpstr>
      <vt:lpstr>Συσχετιση ανατομιας-λειτουργιας</vt:lpstr>
      <vt:lpstr>Μεθοδοι</vt:lpstr>
      <vt:lpstr> Moντελα λειτουργικής οργάνωσης </vt:lpstr>
      <vt:lpstr>Παρουσίαση του PowerPoint</vt:lpstr>
      <vt:lpstr>Προς ένα οδο-τοπικο μοντελο…</vt:lpstr>
      <vt:lpstr>Παρουσίαση του PowerPoint</vt:lpstr>
      <vt:lpstr>Μετωπιαιος λοβος</vt:lpstr>
      <vt:lpstr>Πρωτοταγης κινητικος φλοιος </vt:lpstr>
      <vt:lpstr>Προκινητικες περιοχες </vt:lpstr>
      <vt:lpstr>Πλαγιοραχαιος προμετωπιαιος φλοιος </vt:lpstr>
      <vt:lpstr>Κογχομετωπιαιος φλοιος- Συναισθημα</vt:lpstr>
      <vt:lpstr>“Brocas’ περιοχη”</vt:lpstr>
      <vt:lpstr>Βρεγματικός λοβός</vt:lpstr>
      <vt:lpstr>Πρωτοταγης σωματοαισθητικος φλοιος </vt:lpstr>
      <vt:lpstr>Οπισθιος βρεγματικος φλοιος  Ανω βρεγματικο λοβιο</vt:lpstr>
      <vt:lpstr>Οπισθιος βρεγματικος φλοιος  Κατω βρεγματικο λοβιο</vt:lpstr>
      <vt:lpstr>Οπισθιος βρεγματικος φλοιος  Κατω βρεγματικο λοβιο</vt:lpstr>
      <vt:lpstr>Παρουσίαση του PowerPoint</vt:lpstr>
      <vt:lpstr>Κροταφικος λοβος</vt:lpstr>
      <vt:lpstr>Άνω κροταφική έλικα </vt:lpstr>
      <vt:lpstr>Mεση κροταφικη ελικα</vt:lpstr>
      <vt:lpstr>Κροταφικος πολος  </vt:lpstr>
      <vt:lpstr>Ινιακός λοβος </vt:lpstr>
      <vt:lpstr>Πρωτοταγης οπτικος φλοιος </vt:lpstr>
      <vt:lpstr>Συνειρμικος οπτικος φλοιος </vt:lpstr>
      <vt:lpstr>Μεταιχμιακο συστημα</vt:lpstr>
      <vt:lpstr>Νήσος</vt:lpstr>
      <vt:lpstr>Παρουσίαση του PowerPoint</vt:lpstr>
      <vt:lpstr>Sanai et al. 2015 The New England Journal of Medicine </vt:lpstr>
      <vt:lpstr>Παρουσίαση του PowerPoint</vt:lpstr>
      <vt:lpstr>Παρουσίαση του PowerPoint</vt:lpstr>
      <vt:lpstr>Κλινικο Παραδειγμα  Διαταραχη κατανοησης / “Wernicke’s” area  Mέσο τμήμα  ανω κροταφικης ελικας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Frontal lobe</dc:title>
  <dc:creator>Evangelia Liouta</dc:creator>
  <cp:lastModifiedBy>Eva Liouta</cp:lastModifiedBy>
  <cp:revision>204</cp:revision>
  <dcterms:created xsi:type="dcterms:W3CDTF">2015-04-20T06:47:53Z</dcterms:created>
  <dcterms:modified xsi:type="dcterms:W3CDTF">2018-11-21T11:01:47Z</dcterms:modified>
</cp:coreProperties>
</file>