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6" r:id="rId3"/>
    <p:sldMasterId id="2147483692" r:id="rId4"/>
  </p:sldMasterIdLst>
  <p:notesMasterIdLst>
    <p:notesMasterId r:id="rId41"/>
  </p:notesMasterIdLst>
  <p:sldIdLst>
    <p:sldId id="258" r:id="rId5"/>
    <p:sldId id="292" r:id="rId6"/>
    <p:sldId id="268" r:id="rId7"/>
    <p:sldId id="289" r:id="rId8"/>
    <p:sldId id="290" r:id="rId9"/>
    <p:sldId id="259" r:id="rId10"/>
    <p:sldId id="267" r:id="rId11"/>
    <p:sldId id="265" r:id="rId12"/>
    <p:sldId id="264" r:id="rId13"/>
    <p:sldId id="260" r:id="rId14"/>
    <p:sldId id="261" r:id="rId15"/>
    <p:sldId id="262" r:id="rId16"/>
    <p:sldId id="263" r:id="rId17"/>
    <p:sldId id="291" r:id="rId18"/>
    <p:sldId id="257" r:id="rId19"/>
    <p:sldId id="266"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5" r:id="rId36"/>
    <p:sldId id="286" r:id="rId37"/>
    <p:sldId id="287" r:id="rId38"/>
    <p:sldId id="288" r:id="rId39"/>
    <p:sldId id="284" r:id="rId4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4D589D-EA3D-43E7-84A1-8B5F8294BEA1}" type="datetimeFigureOut">
              <a:rPr lang="el-GR" smtClean="0"/>
              <a:pPr/>
              <a:t>12/5/2020</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ADECA9-D4BE-494F-9C3C-6210A0E5E4C3}"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2A44D7-539A-479E-898D-0AFCCCD29995}" type="slidenum">
              <a:rPr lang="el-GR">
                <a:solidFill>
                  <a:prstClr val="black"/>
                </a:solidFill>
              </a:rPr>
              <a:pPr/>
              <a:t>1</a:t>
            </a:fld>
            <a:endParaRPr lang="el-GR">
              <a:solidFill>
                <a:prstClr val="black"/>
              </a:solidFill>
            </a:endParaRPr>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CF9FA725-31FF-460D-A1F7-9E15776775B1}" type="slidenum">
              <a:rPr lang="el-GR">
                <a:solidFill>
                  <a:prstClr val="black"/>
                </a:solidFill>
              </a:rPr>
              <a:pPr/>
              <a:t>7</a:t>
            </a:fld>
            <a:endParaRPr lang="el-GR">
              <a:solidFill>
                <a:prstClr val="black"/>
              </a:solidFill>
            </a:endParaRPr>
          </a:p>
        </p:txBody>
      </p:sp>
      <p:sp>
        <p:nvSpPr>
          <p:cNvPr id="68611" name="Rectangle 2"/>
          <p:cNvSpPr>
            <a:spLocks noGrp="1" noRot="1" noChangeAspect="1" noChangeArrowheads="1" noTextEdit="1"/>
          </p:cNvSpPr>
          <p:nvPr>
            <p:ph type="sldImg"/>
          </p:nvPr>
        </p:nvSpPr>
        <p:spPr>
          <a:xfrm>
            <a:off x="1136650" y="666750"/>
            <a:ext cx="4646613" cy="3484563"/>
          </a:xfrm>
          <a:ln/>
        </p:spPr>
      </p:sp>
      <p:sp>
        <p:nvSpPr>
          <p:cNvPr id="68612" name="Rectangle 3"/>
          <p:cNvSpPr>
            <a:spLocks noGrp="1" noChangeArrowheads="1"/>
          </p:cNvSpPr>
          <p:nvPr>
            <p:ph type="body" idx="1"/>
          </p:nvPr>
        </p:nvSpPr>
        <p:spPr>
          <a:xfrm>
            <a:off x="884238" y="4373563"/>
            <a:ext cx="5078412" cy="4359275"/>
          </a:xfrm>
          <a:noFill/>
          <a:ln/>
        </p:spPr>
        <p:txBody>
          <a:bodyPr/>
          <a:lstStyle/>
          <a:p>
            <a:pPr marL="180975" indent="-180975" eaLnBrk="1" hangingPunct="1"/>
            <a:r>
              <a:rPr lang="en-US" sz="1000" dirty="0"/>
              <a:t>This slide illustrates some central and peripheral pathways by which painful stimuli are normally processed (</a:t>
            </a:r>
            <a:r>
              <a:rPr lang="en-US" sz="1000" dirty="0" err="1"/>
              <a:t>nociceptive</a:t>
            </a:r>
            <a:r>
              <a:rPr lang="en-US" sz="1000" dirty="0"/>
              <a:t> pain). </a:t>
            </a:r>
          </a:p>
          <a:p>
            <a:pPr marL="180975" indent="-180975" eaLnBrk="1" hangingPunct="1"/>
            <a:endParaRPr lang="en-US" sz="1000" dirty="0"/>
          </a:p>
          <a:p>
            <a:pPr marL="180975" indent="-180975" eaLnBrk="1" hangingPunct="1"/>
            <a:r>
              <a:rPr lang="en-US" sz="1000" b="1" dirty="0"/>
              <a:t>The key talking points on this slide are as follows:</a:t>
            </a:r>
          </a:p>
          <a:p>
            <a:pPr marL="180975" indent="-180975" eaLnBrk="1" hangingPunct="1">
              <a:buFontTx/>
              <a:buChar char="•"/>
            </a:pPr>
            <a:r>
              <a:rPr lang="en-US" sz="1000" dirty="0"/>
              <a:t>The receptor of peripheral </a:t>
            </a:r>
            <a:r>
              <a:rPr lang="en-US" sz="1000" dirty="0" err="1"/>
              <a:t>nociceptors</a:t>
            </a:r>
            <a:r>
              <a:rPr lang="en-US" sz="1000" dirty="0"/>
              <a:t> may be activated by noxious mechanical, thermal (heat and cold) or chemical stimuli.</a:t>
            </a:r>
          </a:p>
          <a:p>
            <a:pPr marL="180975" indent="-180975" eaLnBrk="1" hangingPunct="1">
              <a:buFontTx/>
              <a:buChar char="•"/>
            </a:pPr>
            <a:r>
              <a:rPr lang="en-US" sz="1000" dirty="0"/>
              <a:t>Pain impulses are then transmitted along sensory axons, contained in peripheral nerves and dorsal roots, to the dorsal horn. </a:t>
            </a:r>
          </a:p>
          <a:p>
            <a:pPr marL="180975" indent="-180975" eaLnBrk="1" hangingPunct="1">
              <a:buFontTx/>
              <a:buChar char="•"/>
            </a:pPr>
            <a:r>
              <a:rPr lang="en-US" sz="1000" dirty="0"/>
              <a:t>Peripheral nerve fibers involved in pain include </a:t>
            </a:r>
            <a:r>
              <a:rPr lang="en-US" sz="1000" dirty="0" err="1"/>
              <a:t>unmyelinated</a:t>
            </a:r>
            <a:r>
              <a:rPr lang="en-US" sz="1000" dirty="0"/>
              <a:t> slowly-conducting C fibers and thinly-</a:t>
            </a:r>
            <a:r>
              <a:rPr lang="en-US" sz="1000" dirty="0" err="1"/>
              <a:t>myelinated</a:t>
            </a:r>
            <a:r>
              <a:rPr lang="en-US" sz="1000" dirty="0"/>
              <a:t> </a:t>
            </a:r>
            <a:r>
              <a:rPr lang="en-US" sz="1000" dirty="0" err="1"/>
              <a:t>Adelta</a:t>
            </a:r>
            <a:r>
              <a:rPr lang="en-US" sz="1000" dirty="0"/>
              <a:t> (A</a:t>
            </a:r>
            <a:r>
              <a:rPr lang="en-US" sz="1000" dirty="0">
                <a:sym typeface="Symbol" pitchFamily="18" charset="2"/>
              </a:rPr>
              <a:t>)</a:t>
            </a:r>
            <a:r>
              <a:rPr lang="en-US" sz="1000" dirty="0"/>
              <a:t> fibers. </a:t>
            </a:r>
          </a:p>
          <a:p>
            <a:pPr marL="180975" indent="-180975" eaLnBrk="1" hangingPunct="1">
              <a:buFontTx/>
              <a:buChar char="•"/>
            </a:pPr>
            <a:r>
              <a:rPr lang="en-US" sz="1000" dirty="0"/>
              <a:t>In the superficial layers of the dorsal horn they make synaptic connection with second-order neurons that transmit the impulses through the spinal cord to the brain (ascending transmission pathway). </a:t>
            </a:r>
          </a:p>
          <a:p>
            <a:pPr marL="180975" indent="-180975" eaLnBrk="1" hangingPunct="1">
              <a:buFontTx/>
              <a:buChar char="•"/>
            </a:pPr>
            <a:r>
              <a:rPr lang="en-US" sz="1000" dirty="0"/>
              <a:t>In the brain, the thalamus and certain specific cortical areas are critical for the sensory and emotional experience of pain.</a:t>
            </a:r>
          </a:p>
          <a:p>
            <a:pPr marL="180975" indent="-180975" eaLnBrk="1" hangingPunct="1">
              <a:buFontTx/>
              <a:buChar char="•"/>
            </a:pPr>
            <a:r>
              <a:rPr lang="en-US" sz="1000" dirty="0"/>
              <a:t>Transmission and processing of pain impulses is also modulated by descending (inhibitory) and segmental controls.</a:t>
            </a:r>
            <a:endParaRPr lang="en-GB" sz="1000" dirty="0"/>
          </a:p>
          <a:p>
            <a:pPr marL="180975" indent="-180975" eaLnBrk="1" hangingPunct="1">
              <a:lnSpc>
                <a:spcPct val="90000"/>
              </a:lnSpc>
            </a:pPr>
            <a:endParaRPr lang="en-US" sz="1000" dirty="0">
              <a:solidFill>
                <a:srgbClr val="000000"/>
              </a:solidFill>
            </a:endParaRPr>
          </a:p>
          <a:p>
            <a:pPr marL="180975" indent="-180975" eaLnBrk="1" hangingPunct="1">
              <a:lnSpc>
                <a:spcPct val="90000"/>
              </a:lnSpc>
            </a:pPr>
            <a:r>
              <a:rPr lang="en-US" sz="1000" b="1" dirty="0">
                <a:solidFill>
                  <a:srgbClr val="000000"/>
                </a:solidFill>
              </a:rPr>
              <a:t>Reference</a:t>
            </a:r>
          </a:p>
          <a:p>
            <a:pPr marL="180975" indent="-180975" eaLnBrk="1" hangingPunct="1">
              <a:lnSpc>
                <a:spcPct val="90000"/>
              </a:lnSpc>
            </a:pPr>
            <a:r>
              <a:rPr lang="en-US" sz="1000" dirty="0" err="1">
                <a:solidFill>
                  <a:srgbClr val="000000"/>
                </a:solidFill>
              </a:rPr>
              <a:t>Tortora</a:t>
            </a:r>
            <a:r>
              <a:rPr lang="en-US" sz="1000" dirty="0">
                <a:solidFill>
                  <a:srgbClr val="000000"/>
                </a:solidFill>
              </a:rPr>
              <a:t> G, Grabowski SR. Principles of Anatomy and Physiology. 10th ed. New York, NY:</a:t>
            </a:r>
          </a:p>
          <a:p>
            <a:pPr marL="180975" indent="-180975" eaLnBrk="1" hangingPunct="1">
              <a:lnSpc>
                <a:spcPct val="90000"/>
              </a:lnSpc>
            </a:pPr>
            <a:r>
              <a:rPr lang="en-US" sz="1000" dirty="0">
                <a:solidFill>
                  <a:srgbClr val="000000"/>
                </a:solidFill>
              </a:rPr>
              <a:t>John Wiley &amp; Sons; 2003.</a:t>
            </a:r>
            <a:r>
              <a:rPr lang="en-GB" sz="1000" dirty="0"/>
              <a:t> </a:t>
            </a:r>
          </a:p>
          <a:p>
            <a:pPr marL="180975" indent="-180975" eaLnBrk="1" hangingPunct="1">
              <a:lnSpc>
                <a:spcPct val="90000"/>
              </a:lnSpc>
            </a:pPr>
            <a:endParaRPr lang="en-GB" sz="1000" dirty="0"/>
          </a:p>
          <a:p>
            <a:pPr marL="180975" indent="-180975" eaLnBrk="1" hangingPunct="1">
              <a:lnSpc>
                <a:spcPct val="90000"/>
              </a:lnSpc>
            </a:pPr>
            <a:endParaRPr lang="en-GB" sz="10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Pain management for women in </a:t>
            </a:r>
            <a:r>
              <a:rPr lang="en-US" dirty="0" err="1"/>
              <a:t>labour</a:t>
            </a:r>
            <a:r>
              <a:rPr lang="en-US" dirty="0"/>
              <a:t>: an overview of systemic reviews</a:t>
            </a:r>
          </a:p>
          <a:p>
            <a:r>
              <a:rPr lang="en-US" dirty="0"/>
              <a:t>15 </a:t>
            </a:r>
            <a:r>
              <a:rPr lang="en-US" dirty="0" err="1"/>
              <a:t>cochrane</a:t>
            </a:r>
            <a:r>
              <a:rPr lang="en-US" dirty="0"/>
              <a:t> reviews, 300</a:t>
            </a:r>
            <a:r>
              <a:rPr lang="en-US" baseline="0" dirty="0"/>
              <a:t>  trials, 1966- 2011</a:t>
            </a:r>
            <a:endParaRPr lang="el-GR" dirty="0"/>
          </a:p>
        </p:txBody>
      </p:sp>
      <p:sp>
        <p:nvSpPr>
          <p:cNvPr id="4" name="Slide Number Placeholder 3"/>
          <p:cNvSpPr>
            <a:spLocks noGrp="1"/>
          </p:cNvSpPr>
          <p:nvPr>
            <p:ph type="sldNum" sz="quarter" idx="10"/>
          </p:nvPr>
        </p:nvSpPr>
        <p:spPr/>
        <p:txBody>
          <a:bodyPr/>
          <a:lstStyle/>
          <a:p>
            <a:pPr>
              <a:defRPr/>
            </a:pPr>
            <a:fld id="{23FE3208-4DB2-4EF9-A145-53E0E04DD23D}" type="slidenum">
              <a:rPr lang="el-GR" smtClean="0"/>
              <a:pPr>
                <a:defRPr/>
              </a:pPr>
              <a:t>14</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57347"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Analgesia during the first stage of labor is achieved by blocking the T10-Ll dermatomes anesthetic  </a:t>
            </a:r>
          </a:p>
          <a:p>
            <a:pPr eaLnBrk="1" hangingPunct="1">
              <a:spcBef>
                <a:spcPct val="0"/>
              </a:spcBef>
            </a:pPr>
            <a:r>
              <a:rPr lang="en-US"/>
              <a:t>Analgesia for the second stage of labor and delivery requires the block of the S2-4 segments because of pain due to vaginal distention and perineal pressure</a:t>
            </a:r>
          </a:p>
          <a:p>
            <a:pPr eaLnBrk="1" hangingPunct="1">
              <a:spcBef>
                <a:spcPct val="0"/>
              </a:spcBef>
            </a:pPr>
            <a:r>
              <a:rPr lang="en-US"/>
              <a:t>Regional techniques provide excellent analgesia with minimal depressant effects in mother and fetus. The techniques most commonly used for labor anesthesia include central neuraxial blocks (spinal, epidural, and combined spinal/epidural), paracervical, and pudendal blocks, and, less frequently, lumbar sympathetic blocks. </a:t>
            </a:r>
            <a:endParaRPr lang="el-GR"/>
          </a:p>
          <a:p>
            <a:pPr eaLnBrk="1" hangingPunct="1">
              <a:spcBef>
                <a:spcPct val="0"/>
              </a:spcBef>
            </a:pPr>
            <a:r>
              <a:rPr lang="en-US"/>
              <a:t>The pudendal nerves are derived from the lower sacral nerve roots (S2-4) and supply the vaginal vault, perineum, rectum, and sections of the bladder. The nerves are easily blocked transvaginally where they loop around the ischial spines. Local anesthetic, 10 mL, deposited behind each sacrospinous ligament can provide adequate anesthesia for outlet forceps delivery and episiotomy repair</a:t>
            </a:r>
            <a:endParaRPr lang="el-GR"/>
          </a:p>
          <a:p>
            <a:pPr eaLnBrk="1" hangingPunct="1">
              <a:spcBef>
                <a:spcPct val="0"/>
              </a:spcBef>
            </a:pPr>
            <a:r>
              <a:rPr lang="el-GR" b="1">
                <a:latin typeface="Arial" pitchFamily="34" charset="0"/>
                <a:cs typeface="Arial" pitchFamily="34" charset="0"/>
              </a:rPr>
              <a:t>Paracervical Block</a:t>
            </a:r>
          </a:p>
          <a:p>
            <a:pPr>
              <a:spcBef>
                <a:spcPct val="0"/>
              </a:spcBef>
            </a:pPr>
            <a:r>
              <a:rPr lang="el-GR">
                <a:latin typeface="Arial" pitchFamily="34" charset="0"/>
                <a:cs typeface="Arial" pitchFamily="34" charset="0"/>
              </a:rPr>
              <a:t>Although paracervical block effectively relieves pain during the first stage of labor, it</a:t>
            </a:r>
            <a:endParaRPr lang="en-US">
              <a:latin typeface="Arial" pitchFamily="34" charset="0"/>
              <a:cs typeface="Arial" pitchFamily="34" charset="0"/>
            </a:endParaRPr>
          </a:p>
          <a:p>
            <a:pPr>
              <a:spcBef>
                <a:spcPct val="0"/>
              </a:spcBef>
            </a:pPr>
            <a:r>
              <a:rPr lang="el-GR">
                <a:latin typeface="Arial" pitchFamily="34" charset="0"/>
                <a:cs typeface="Arial" pitchFamily="34" charset="0"/>
              </a:rPr>
              <a:t> is now rarely used in the United States because of its association with a high incidence of fetal asphyxia </a:t>
            </a:r>
            <a:endParaRPr lang="en-US">
              <a:latin typeface="Arial" pitchFamily="34" charset="0"/>
              <a:cs typeface="Arial" pitchFamily="34" charset="0"/>
            </a:endParaRPr>
          </a:p>
          <a:p>
            <a:pPr>
              <a:spcBef>
                <a:spcPct val="0"/>
              </a:spcBef>
            </a:pPr>
            <a:r>
              <a:rPr lang="el-GR">
                <a:latin typeface="Arial" pitchFamily="34" charset="0"/>
                <a:cs typeface="Arial" pitchFamily="34" charset="0"/>
              </a:rPr>
              <a:t>and poor neonatal outcome, particularly with the use of bupivacaine. </a:t>
            </a:r>
            <a:endParaRPr lang="en-US">
              <a:latin typeface="Arial" pitchFamily="34" charset="0"/>
              <a:cs typeface="Arial" pitchFamily="34" charset="0"/>
            </a:endParaRPr>
          </a:p>
          <a:p>
            <a:pPr>
              <a:spcBef>
                <a:spcPct val="0"/>
              </a:spcBef>
            </a:pPr>
            <a:endParaRPr lang="en-US">
              <a:latin typeface="Arial" pitchFamily="34" charset="0"/>
              <a:cs typeface="Arial" pitchFamily="34" charset="0"/>
            </a:endParaRPr>
          </a:p>
          <a:p>
            <a:pPr>
              <a:spcBef>
                <a:spcPct val="0"/>
              </a:spcBef>
            </a:pPr>
            <a:r>
              <a:rPr lang="en-US">
                <a:latin typeface="Arial" pitchFamily="34" charset="0"/>
                <a:cs typeface="Arial" pitchFamily="34" charset="0"/>
              </a:rPr>
              <a:t>T</a:t>
            </a:r>
            <a:r>
              <a:rPr lang="el-GR">
                <a:latin typeface="Arial" pitchFamily="34" charset="0"/>
                <a:cs typeface="Arial" pitchFamily="34" charset="0"/>
              </a:rPr>
              <a:t>his may be related to uterine artery constriction or increased uterine tone.</a:t>
            </a:r>
            <a:endParaRPr lang="en-US">
              <a:latin typeface="Arial" pitchFamily="34" charset="0"/>
              <a:cs typeface="Arial" pitchFamily="34" charset="0"/>
            </a:endParaRPr>
          </a:p>
          <a:p>
            <a:pPr>
              <a:spcBef>
                <a:spcPct val="0"/>
              </a:spcBef>
            </a:pPr>
            <a:r>
              <a:rPr lang="el-GR">
                <a:latin typeface="Arial" pitchFamily="34" charset="0"/>
                <a:cs typeface="Arial" pitchFamily="34" charset="0"/>
              </a:rPr>
              <a:t> Paracervical block is a useful technique to provide analgesia for uterine curettage. </a:t>
            </a:r>
            <a:endParaRPr lang="en-US">
              <a:latin typeface="Arial" pitchFamily="34" charset="0"/>
              <a:cs typeface="Arial" pitchFamily="34" charset="0"/>
            </a:endParaRPr>
          </a:p>
          <a:p>
            <a:pPr>
              <a:spcBef>
                <a:spcPct val="0"/>
              </a:spcBef>
            </a:pPr>
            <a:r>
              <a:rPr lang="en-US">
                <a:latin typeface="Arial" pitchFamily="34" charset="0"/>
                <a:cs typeface="Arial" pitchFamily="34" charset="0"/>
              </a:rPr>
              <a:t>T</a:t>
            </a:r>
            <a:r>
              <a:rPr lang="el-GR">
                <a:latin typeface="Arial" pitchFamily="34" charset="0"/>
                <a:cs typeface="Arial" pitchFamily="34" charset="0"/>
              </a:rPr>
              <a:t>he technique is very simple and involves a submucosal injection of local anesthetic at the vaginal fornix near the neural fibers innervating the uterus </a:t>
            </a:r>
          </a:p>
          <a:p>
            <a:pPr eaLnBrk="1" hangingPunct="1">
              <a:spcBef>
                <a:spcPct val="0"/>
              </a:spcBef>
            </a:pPr>
            <a:endParaRPr lang="el-GR"/>
          </a:p>
        </p:txBody>
      </p:sp>
      <p:sp>
        <p:nvSpPr>
          <p:cNvPr id="55300"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5EC22A6-DA83-47FE-B97A-35B392619EDD}" type="slidenum">
              <a:rPr lang="el-GR" smtClean="0">
                <a:cs typeface="Arial" pitchFamily="34" charset="0"/>
              </a:rPr>
              <a:pPr fontAlgn="base">
                <a:spcBef>
                  <a:spcPct val="0"/>
                </a:spcBef>
                <a:spcAft>
                  <a:spcPct val="0"/>
                </a:spcAft>
                <a:defRPr/>
              </a:pPr>
              <a:t>16</a:t>
            </a:fld>
            <a:endParaRPr lang="el-GR">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l-GR"/>
          </a:p>
        </p:txBody>
      </p:sp>
      <p:sp>
        <p:nvSpPr>
          <p:cNvPr id="4" name="Date Placeholder 3"/>
          <p:cNvSpPr>
            <a:spLocks noGrp="1"/>
          </p:cNvSpPr>
          <p:nvPr>
            <p:ph type="dt" sz="half" idx="10"/>
          </p:nvPr>
        </p:nvSpPr>
        <p:spPr/>
        <p:txBody>
          <a:bodyPr/>
          <a:lstStyle/>
          <a:p>
            <a:fld id="{95529CBB-754F-4DF8-BFD2-76381CEE2D4F}" type="datetimeFigureOut">
              <a:rPr lang="el-GR" smtClean="0"/>
              <a:pPr/>
              <a:t>12/5/2020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C7E91DC-5C0A-4D2B-9B72-EF4EA633603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95529CBB-754F-4DF8-BFD2-76381CEE2D4F}" type="datetimeFigureOut">
              <a:rPr lang="el-GR" smtClean="0"/>
              <a:pPr/>
              <a:t>12/5/2020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C7E91DC-5C0A-4D2B-9B72-EF4EA633603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95529CBB-754F-4DF8-BFD2-76381CEE2D4F}" type="datetimeFigureOut">
              <a:rPr lang="el-GR" smtClean="0"/>
              <a:pPr/>
              <a:t>12/5/2020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C7E91DC-5C0A-4D2B-9B72-EF4EA633603D}" type="slidenum">
              <a:rPr lang="el-GR" smtClean="0"/>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122238"/>
            <a:ext cx="7543800" cy="1295400"/>
          </a:xfrm>
        </p:spPr>
        <p:txBody>
          <a:bodyPr/>
          <a:lstStyle/>
          <a:p>
            <a:r>
              <a:rPr lang="en-US"/>
              <a:t>Click to edit Master title style</a:t>
            </a:r>
            <a:endParaRPr lang="el-GR"/>
          </a:p>
        </p:txBody>
      </p:sp>
      <p:sp>
        <p:nvSpPr>
          <p:cNvPr id="3" name="Content Placeholder 2"/>
          <p:cNvSpPr>
            <a:spLocks noGrp="1"/>
          </p:cNvSpPr>
          <p:nvPr>
            <p:ph sz="quarter" idx="1"/>
          </p:nvPr>
        </p:nvSpPr>
        <p:spPr>
          <a:xfrm>
            <a:off x="457200" y="1719263"/>
            <a:ext cx="4038600" cy="2128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quarter" idx="2"/>
          </p:nvPr>
        </p:nvSpPr>
        <p:spPr>
          <a:xfrm>
            <a:off x="4648200" y="1719263"/>
            <a:ext cx="4038600" cy="2128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Content Placeholder 4"/>
          <p:cNvSpPr>
            <a:spLocks noGrp="1"/>
          </p:cNvSpPr>
          <p:nvPr>
            <p:ph sz="quarter" idx="3"/>
          </p:nvPr>
        </p:nvSpPr>
        <p:spPr>
          <a:xfrm>
            <a:off x="457200" y="4000500"/>
            <a:ext cx="4038600" cy="2130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Content Placeholder 5"/>
          <p:cNvSpPr>
            <a:spLocks noGrp="1"/>
          </p:cNvSpPr>
          <p:nvPr>
            <p:ph sz="quarter" idx="4"/>
          </p:nvPr>
        </p:nvSpPr>
        <p:spPr>
          <a:xfrm>
            <a:off x="4648200" y="4000500"/>
            <a:ext cx="4038600" cy="2130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p:cNvSpPr>
            <a:spLocks noGrp="1"/>
          </p:cNvSpPr>
          <p:nvPr>
            <p:ph type="dt" sz="half" idx="10"/>
          </p:nvPr>
        </p:nvSpPr>
        <p:spPr>
          <a:xfrm>
            <a:off x="457200" y="6248400"/>
            <a:ext cx="2133600" cy="457200"/>
          </a:xfrm>
        </p:spPr>
        <p:txBody>
          <a:bodyPr/>
          <a:lstStyle>
            <a:lvl1pPr>
              <a:defRPr/>
            </a:lvl1pPr>
          </a:lstStyle>
          <a:p>
            <a:endParaRPr lang="en-US" altLang="en-US"/>
          </a:p>
        </p:txBody>
      </p:sp>
      <p:sp>
        <p:nvSpPr>
          <p:cNvPr id="8" name="Footer Placeholder 7"/>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9" name="Slide Number Placeholder 8"/>
          <p:cNvSpPr>
            <a:spLocks noGrp="1"/>
          </p:cNvSpPr>
          <p:nvPr>
            <p:ph type="sldNum" sz="quarter" idx="12"/>
          </p:nvPr>
        </p:nvSpPr>
        <p:spPr>
          <a:xfrm>
            <a:off x="6553200" y="6248400"/>
            <a:ext cx="2133600" cy="457200"/>
          </a:xfrm>
        </p:spPr>
        <p:txBody>
          <a:bodyPr/>
          <a:lstStyle>
            <a:lvl1pPr>
              <a:defRPr/>
            </a:lvl1pPr>
          </a:lstStyle>
          <a:p>
            <a:fld id="{D3FCD999-D137-4FD8-AEEA-5B82039E2807}" type="slidenum">
              <a:rPr lang="en-US" altLang="en-US"/>
              <a:pPr/>
              <a:t>‹#›</a:t>
            </a:fld>
            <a:endParaRPr lang="en-US" altLang="en-US"/>
          </a:p>
        </p:txBody>
      </p:sp>
    </p:spTree>
  </p:cSld>
  <p:clrMapOvr>
    <a:masterClrMapping/>
  </p:clrMapOvr>
  <p:transition>
    <p:push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22238"/>
            <a:ext cx="8229600" cy="6008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3" name="Date Placeholder 2"/>
          <p:cNvSpPr>
            <a:spLocks noGrp="1"/>
          </p:cNvSpPr>
          <p:nvPr>
            <p:ph type="dt" sz="half" idx="10"/>
          </p:nvPr>
        </p:nvSpPr>
        <p:spPr>
          <a:xfrm>
            <a:off x="457200" y="6248400"/>
            <a:ext cx="2133600" cy="457200"/>
          </a:xfrm>
        </p:spPr>
        <p:txBody>
          <a:bodyPr/>
          <a:lstStyle>
            <a:lvl1pPr>
              <a:defRPr/>
            </a:lvl1pPr>
          </a:lstStyle>
          <a:p>
            <a:endParaRPr lang="en-US" altLang="en-US"/>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5" name="Slide Number Placeholder 4"/>
          <p:cNvSpPr>
            <a:spLocks noGrp="1"/>
          </p:cNvSpPr>
          <p:nvPr>
            <p:ph type="sldNum" sz="quarter" idx="12"/>
          </p:nvPr>
        </p:nvSpPr>
        <p:spPr>
          <a:xfrm>
            <a:off x="6553200" y="6248400"/>
            <a:ext cx="2133600" cy="457200"/>
          </a:xfrm>
        </p:spPr>
        <p:txBody>
          <a:bodyPr/>
          <a:lstStyle>
            <a:lvl1pPr>
              <a:defRPr/>
            </a:lvl1pPr>
          </a:lstStyle>
          <a:p>
            <a:fld id="{7386CC64-F141-46D9-BD34-8E1E98A7F9FC}" type="slidenum">
              <a:rPr lang="en-US" altLang="en-US"/>
              <a:pPr/>
              <a:t>‹#›</a:t>
            </a:fld>
            <a:endParaRPr lang="en-US" altLang="en-US"/>
          </a:p>
        </p:txBody>
      </p:sp>
    </p:spTree>
  </p:cSld>
  <p:clrMapOvr>
    <a:masterClrMapping/>
  </p:clrMapOvr>
  <p:transition>
    <p:push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170"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fontAlgn="base">
              <a:spcBef>
                <a:spcPct val="0"/>
              </a:spcBef>
              <a:spcAft>
                <a:spcPct val="0"/>
              </a:spcAft>
            </a:pPr>
            <a:endParaRPr lang="el-GR">
              <a:solidFill>
                <a:srgbClr val="000000"/>
              </a:solidFill>
            </a:endParaRPr>
          </a:p>
        </p:txBody>
      </p:sp>
      <p:sp>
        <p:nvSpPr>
          <p:cNvPr id="7171"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p>
        </p:txBody>
      </p:sp>
      <p:sp>
        <p:nvSpPr>
          <p:cNvPr id="7172"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p>
        </p:txBody>
      </p:sp>
      <p:sp>
        <p:nvSpPr>
          <p:cNvPr id="7173" name="Rectangle 5"/>
          <p:cNvSpPr>
            <a:spLocks noGrp="1" noChangeArrowheads="1"/>
          </p:cNvSpPr>
          <p:nvPr>
            <p:ph type="dt" sz="half" idx="2"/>
          </p:nvPr>
        </p:nvSpPr>
        <p:spPr/>
        <p:txBody>
          <a:bodyPr/>
          <a:lstStyle>
            <a:lvl1pPr>
              <a:defRPr/>
            </a:lvl1pPr>
          </a:lstStyle>
          <a:p>
            <a:endParaRPr lang="en-US" altLang="en-US">
              <a:solidFill>
                <a:srgbClr val="000000"/>
              </a:solidFill>
            </a:endParaRPr>
          </a:p>
        </p:txBody>
      </p:sp>
      <p:sp>
        <p:nvSpPr>
          <p:cNvPr id="7174" name="Rectangle 6"/>
          <p:cNvSpPr>
            <a:spLocks noGrp="1" noChangeArrowheads="1"/>
          </p:cNvSpPr>
          <p:nvPr>
            <p:ph type="ftr" sz="quarter" idx="3"/>
          </p:nvPr>
        </p:nvSpPr>
        <p:spPr/>
        <p:txBody>
          <a:bodyPr/>
          <a:lstStyle>
            <a:lvl1pPr>
              <a:defRPr/>
            </a:lvl1pPr>
          </a:lstStyle>
          <a:p>
            <a:endParaRPr lang="en-US" altLang="en-US">
              <a:solidFill>
                <a:srgbClr val="000000"/>
              </a:solidFill>
            </a:endParaRPr>
          </a:p>
        </p:txBody>
      </p:sp>
      <p:sp>
        <p:nvSpPr>
          <p:cNvPr id="7175" name="Rectangle 7"/>
          <p:cNvSpPr>
            <a:spLocks noGrp="1" noChangeArrowheads="1"/>
          </p:cNvSpPr>
          <p:nvPr>
            <p:ph type="sldNum" sz="quarter" idx="4"/>
          </p:nvPr>
        </p:nvSpPr>
        <p:spPr/>
        <p:txBody>
          <a:bodyPr/>
          <a:lstStyle>
            <a:lvl1pPr>
              <a:defRPr/>
            </a:lvl1pPr>
          </a:lstStyle>
          <a:p>
            <a:fld id="{045BA970-33E3-47AF-8163-5E9504BDAC39}" type="slidenum">
              <a:rPr lang="en-US" altLang="en-US">
                <a:solidFill>
                  <a:srgbClr val="000000"/>
                </a:solidFill>
              </a:rPr>
              <a:pPr/>
              <a:t>‹#›</a:t>
            </a:fld>
            <a:endParaRPr lang="en-US" altLang="en-US">
              <a:solidFill>
                <a:srgbClr val="000000"/>
              </a:solidFill>
            </a:endParaRPr>
          </a:p>
        </p:txBody>
      </p:sp>
      <p:grpSp>
        <p:nvGrpSpPr>
          <p:cNvPr id="2" name="Group 8"/>
          <p:cNvGrpSpPr>
            <a:grpSpLocks/>
          </p:cNvGrpSpPr>
          <p:nvPr/>
        </p:nvGrpSpPr>
        <p:grpSpPr bwMode="auto">
          <a:xfrm>
            <a:off x="7493000" y="2992438"/>
            <a:ext cx="1338263" cy="2189162"/>
            <a:chOff x="4704" y="1885"/>
            <a:chExt cx="843" cy="1379"/>
          </a:xfrm>
        </p:grpSpPr>
        <p:sp>
          <p:nvSpPr>
            <p:cNvPr id="7177" name="Oval 9"/>
            <p:cNvSpPr>
              <a:spLocks noChangeArrowheads="1"/>
            </p:cNvSpPr>
            <p:nvPr/>
          </p:nvSpPr>
          <p:spPr bwMode="auto">
            <a:xfrm>
              <a:off x="4704" y="1885"/>
              <a:ext cx="127" cy="127"/>
            </a:xfrm>
            <a:prstGeom prst="ellipse">
              <a:avLst/>
            </a:prstGeom>
            <a:solidFill>
              <a:schemeClr val="tx2"/>
            </a:solidFill>
            <a:ln w="9525">
              <a:noFill/>
              <a:round/>
              <a:headEnd/>
              <a:tailEnd/>
            </a:ln>
            <a:effectLst/>
          </p:spPr>
          <p:txBody>
            <a:bodyPr wrap="none" anchor="ctr"/>
            <a:lstStyle/>
            <a:p>
              <a:pPr fontAlgn="base">
                <a:spcBef>
                  <a:spcPct val="0"/>
                </a:spcBef>
                <a:spcAft>
                  <a:spcPct val="0"/>
                </a:spcAft>
              </a:pPr>
              <a:endParaRPr lang="el-GR">
                <a:solidFill>
                  <a:srgbClr val="000000"/>
                </a:solidFill>
              </a:endParaRPr>
            </a:p>
          </p:txBody>
        </p:sp>
        <p:sp>
          <p:nvSpPr>
            <p:cNvPr id="7178" name="Oval 10"/>
            <p:cNvSpPr>
              <a:spLocks noChangeArrowheads="1"/>
            </p:cNvSpPr>
            <p:nvPr/>
          </p:nvSpPr>
          <p:spPr bwMode="auto">
            <a:xfrm>
              <a:off x="4883" y="1885"/>
              <a:ext cx="127" cy="127"/>
            </a:xfrm>
            <a:prstGeom prst="ellipse">
              <a:avLst/>
            </a:prstGeom>
            <a:solidFill>
              <a:schemeClr val="tx2"/>
            </a:solidFill>
            <a:ln w="9525">
              <a:noFill/>
              <a:round/>
              <a:headEnd/>
              <a:tailEnd/>
            </a:ln>
            <a:effectLst/>
          </p:spPr>
          <p:txBody>
            <a:bodyPr wrap="none" anchor="ctr"/>
            <a:lstStyle/>
            <a:p>
              <a:pPr fontAlgn="base">
                <a:spcBef>
                  <a:spcPct val="0"/>
                </a:spcBef>
                <a:spcAft>
                  <a:spcPct val="0"/>
                </a:spcAft>
              </a:pPr>
              <a:endParaRPr lang="el-GR">
                <a:solidFill>
                  <a:srgbClr val="000000"/>
                </a:solidFill>
              </a:endParaRPr>
            </a:p>
          </p:txBody>
        </p:sp>
        <p:sp>
          <p:nvSpPr>
            <p:cNvPr id="7179" name="Oval 11"/>
            <p:cNvSpPr>
              <a:spLocks noChangeArrowheads="1"/>
            </p:cNvSpPr>
            <p:nvPr/>
          </p:nvSpPr>
          <p:spPr bwMode="auto">
            <a:xfrm>
              <a:off x="5062" y="1885"/>
              <a:ext cx="127" cy="127"/>
            </a:xfrm>
            <a:prstGeom prst="ellipse">
              <a:avLst/>
            </a:prstGeom>
            <a:solidFill>
              <a:schemeClr val="tx2"/>
            </a:solidFill>
            <a:ln w="9525">
              <a:noFill/>
              <a:round/>
              <a:headEnd/>
              <a:tailEnd/>
            </a:ln>
            <a:effectLst/>
          </p:spPr>
          <p:txBody>
            <a:bodyPr wrap="none" anchor="ctr"/>
            <a:lstStyle/>
            <a:p>
              <a:pPr fontAlgn="base">
                <a:spcBef>
                  <a:spcPct val="0"/>
                </a:spcBef>
                <a:spcAft>
                  <a:spcPct val="0"/>
                </a:spcAft>
              </a:pPr>
              <a:endParaRPr lang="el-GR">
                <a:solidFill>
                  <a:srgbClr val="000000"/>
                </a:solidFill>
              </a:endParaRPr>
            </a:p>
          </p:txBody>
        </p:sp>
        <p:sp>
          <p:nvSpPr>
            <p:cNvPr id="7180" name="Oval 12"/>
            <p:cNvSpPr>
              <a:spLocks noChangeArrowheads="1"/>
            </p:cNvSpPr>
            <p:nvPr/>
          </p:nvSpPr>
          <p:spPr bwMode="auto">
            <a:xfrm>
              <a:off x="4704" y="2064"/>
              <a:ext cx="127" cy="127"/>
            </a:xfrm>
            <a:prstGeom prst="ellipse">
              <a:avLst/>
            </a:prstGeom>
            <a:solidFill>
              <a:schemeClr val="tx2"/>
            </a:solidFill>
            <a:ln w="9525">
              <a:noFill/>
              <a:round/>
              <a:headEnd/>
              <a:tailEnd/>
            </a:ln>
            <a:effectLst/>
          </p:spPr>
          <p:txBody>
            <a:bodyPr wrap="none" anchor="ctr"/>
            <a:lstStyle/>
            <a:p>
              <a:pPr fontAlgn="base">
                <a:spcBef>
                  <a:spcPct val="0"/>
                </a:spcBef>
                <a:spcAft>
                  <a:spcPct val="0"/>
                </a:spcAft>
              </a:pPr>
              <a:endParaRPr lang="el-GR">
                <a:solidFill>
                  <a:srgbClr val="000000"/>
                </a:solidFill>
              </a:endParaRPr>
            </a:p>
          </p:txBody>
        </p:sp>
        <p:sp>
          <p:nvSpPr>
            <p:cNvPr id="7181" name="Oval 13"/>
            <p:cNvSpPr>
              <a:spLocks noChangeArrowheads="1"/>
            </p:cNvSpPr>
            <p:nvPr/>
          </p:nvSpPr>
          <p:spPr bwMode="auto">
            <a:xfrm>
              <a:off x="4883" y="2064"/>
              <a:ext cx="127" cy="127"/>
            </a:xfrm>
            <a:prstGeom prst="ellipse">
              <a:avLst/>
            </a:prstGeom>
            <a:solidFill>
              <a:schemeClr val="tx2"/>
            </a:solidFill>
            <a:ln w="9525">
              <a:noFill/>
              <a:round/>
              <a:headEnd/>
              <a:tailEnd/>
            </a:ln>
            <a:effectLst/>
          </p:spPr>
          <p:txBody>
            <a:bodyPr wrap="none" anchor="ctr"/>
            <a:lstStyle/>
            <a:p>
              <a:pPr fontAlgn="base">
                <a:spcBef>
                  <a:spcPct val="0"/>
                </a:spcBef>
                <a:spcAft>
                  <a:spcPct val="0"/>
                </a:spcAft>
              </a:pPr>
              <a:endParaRPr lang="el-GR">
                <a:solidFill>
                  <a:srgbClr val="000000"/>
                </a:solidFill>
              </a:endParaRPr>
            </a:p>
          </p:txBody>
        </p:sp>
        <p:sp>
          <p:nvSpPr>
            <p:cNvPr id="7182" name="Oval 14"/>
            <p:cNvSpPr>
              <a:spLocks noChangeArrowheads="1"/>
            </p:cNvSpPr>
            <p:nvPr/>
          </p:nvSpPr>
          <p:spPr bwMode="auto">
            <a:xfrm>
              <a:off x="5062" y="2064"/>
              <a:ext cx="127" cy="127"/>
            </a:xfrm>
            <a:prstGeom prst="ellipse">
              <a:avLst/>
            </a:prstGeom>
            <a:solidFill>
              <a:schemeClr val="tx2"/>
            </a:solidFill>
            <a:ln w="9525">
              <a:noFill/>
              <a:round/>
              <a:headEnd/>
              <a:tailEnd/>
            </a:ln>
            <a:effectLst/>
          </p:spPr>
          <p:txBody>
            <a:bodyPr wrap="none" anchor="ctr"/>
            <a:lstStyle/>
            <a:p>
              <a:pPr fontAlgn="base">
                <a:spcBef>
                  <a:spcPct val="0"/>
                </a:spcBef>
                <a:spcAft>
                  <a:spcPct val="0"/>
                </a:spcAft>
              </a:pPr>
              <a:endParaRPr lang="el-GR">
                <a:solidFill>
                  <a:srgbClr val="000000"/>
                </a:solidFill>
              </a:endParaRPr>
            </a:p>
          </p:txBody>
        </p:sp>
        <p:sp>
          <p:nvSpPr>
            <p:cNvPr id="7183" name="Oval 15"/>
            <p:cNvSpPr>
              <a:spLocks noChangeArrowheads="1"/>
            </p:cNvSpPr>
            <p:nvPr/>
          </p:nvSpPr>
          <p:spPr bwMode="auto">
            <a:xfrm>
              <a:off x="5241" y="2064"/>
              <a:ext cx="127" cy="127"/>
            </a:xfrm>
            <a:prstGeom prst="ellipse">
              <a:avLst/>
            </a:prstGeom>
            <a:solidFill>
              <a:schemeClr val="accent2"/>
            </a:solidFill>
            <a:ln w="9525">
              <a:noFill/>
              <a:round/>
              <a:headEnd/>
              <a:tailEnd/>
            </a:ln>
            <a:effectLst/>
          </p:spPr>
          <p:txBody>
            <a:bodyPr wrap="none" anchor="ctr"/>
            <a:lstStyle/>
            <a:p>
              <a:pPr fontAlgn="base">
                <a:spcBef>
                  <a:spcPct val="0"/>
                </a:spcBef>
                <a:spcAft>
                  <a:spcPct val="0"/>
                </a:spcAft>
              </a:pPr>
              <a:endParaRPr lang="el-GR">
                <a:solidFill>
                  <a:srgbClr val="000000"/>
                </a:solidFill>
              </a:endParaRPr>
            </a:p>
          </p:txBody>
        </p:sp>
        <p:sp>
          <p:nvSpPr>
            <p:cNvPr id="7184" name="Oval 16"/>
            <p:cNvSpPr>
              <a:spLocks noChangeArrowheads="1"/>
            </p:cNvSpPr>
            <p:nvPr/>
          </p:nvSpPr>
          <p:spPr bwMode="auto">
            <a:xfrm>
              <a:off x="4704" y="2243"/>
              <a:ext cx="127" cy="127"/>
            </a:xfrm>
            <a:prstGeom prst="ellipse">
              <a:avLst/>
            </a:prstGeom>
            <a:solidFill>
              <a:schemeClr val="tx2"/>
            </a:solidFill>
            <a:ln w="9525">
              <a:noFill/>
              <a:round/>
              <a:headEnd/>
              <a:tailEnd/>
            </a:ln>
            <a:effectLst/>
          </p:spPr>
          <p:txBody>
            <a:bodyPr wrap="none" anchor="ctr"/>
            <a:lstStyle/>
            <a:p>
              <a:pPr fontAlgn="base">
                <a:spcBef>
                  <a:spcPct val="0"/>
                </a:spcBef>
                <a:spcAft>
                  <a:spcPct val="0"/>
                </a:spcAft>
              </a:pPr>
              <a:endParaRPr lang="el-GR">
                <a:solidFill>
                  <a:srgbClr val="000000"/>
                </a:solidFill>
              </a:endParaRPr>
            </a:p>
          </p:txBody>
        </p:sp>
        <p:sp>
          <p:nvSpPr>
            <p:cNvPr id="7185" name="Oval 17"/>
            <p:cNvSpPr>
              <a:spLocks noChangeArrowheads="1"/>
            </p:cNvSpPr>
            <p:nvPr/>
          </p:nvSpPr>
          <p:spPr bwMode="auto">
            <a:xfrm>
              <a:off x="4883" y="2243"/>
              <a:ext cx="127" cy="127"/>
            </a:xfrm>
            <a:prstGeom prst="ellipse">
              <a:avLst/>
            </a:prstGeom>
            <a:solidFill>
              <a:schemeClr val="tx2"/>
            </a:solidFill>
            <a:ln w="9525">
              <a:noFill/>
              <a:round/>
              <a:headEnd/>
              <a:tailEnd/>
            </a:ln>
            <a:effectLst/>
          </p:spPr>
          <p:txBody>
            <a:bodyPr wrap="none" anchor="ctr"/>
            <a:lstStyle/>
            <a:p>
              <a:pPr fontAlgn="base">
                <a:spcBef>
                  <a:spcPct val="0"/>
                </a:spcBef>
                <a:spcAft>
                  <a:spcPct val="0"/>
                </a:spcAft>
              </a:pPr>
              <a:endParaRPr lang="el-GR">
                <a:solidFill>
                  <a:srgbClr val="000000"/>
                </a:solidFill>
              </a:endParaRPr>
            </a:p>
          </p:txBody>
        </p:sp>
        <p:sp>
          <p:nvSpPr>
            <p:cNvPr id="7186" name="Oval 18"/>
            <p:cNvSpPr>
              <a:spLocks noChangeArrowheads="1"/>
            </p:cNvSpPr>
            <p:nvPr/>
          </p:nvSpPr>
          <p:spPr bwMode="auto">
            <a:xfrm>
              <a:off x="5062" y="2243"/>
              <a:ext cx="127" cy="127"/>
            </a:xfrm>
            <a:prstGeom prst="ellipse">
              <a:avLst/>
            </a:prstGeom>
            <a:solidFill>
              <a:schemeClr val="accent2"/>
            </a:solidFill>
            <a:ln w="9525">
              <a:noFill/>
              <a:round/>
              <a:headEnd/>
              <a:tailEnd/>
            </a:ln>
            <a:effectLst/>
          </p:spPr>
          <p:txBody>
            <a:bodyPr wrap="none" anchor="ctr"/>
            <a:lstStyle/>
            <a:p>
              <a:pPr fontAlgn="base">
                <a:spcBef>
                  <a:spcPct val="0"/>
                </a:spcBef>
                <a:spcAft>
                  <a:spcPct val="0"/>
                </a:spcAft>
              </a:pPr>
              <a:endParaRPr lang="el-GR">
                <a:solidFill>
                  <a:srgbClr val="000000"/>
                </a:solidFill>
              </a:endParaRPr>
            </a:p>
          </p:txBody>
        </p:sp>
        <p:sp>
          <p:nvSpPr>
            <p:cNvPr id="7187" name="Oval 19"/>
            <p:cNvSpPr>
              <a:spLocks noChangeArrowheads="1"/>
            </p:cNvSpPr>
            <p:nvPr/>
          </p:nvSpPr>
          <p:spPr bwMode="auto">
            <a:xfrm>
              <a:off x="5241" y="2243"/>
              <a:ext cx="127" cy="127"/>
            </a:xfrm>
            <a:prstGeom prst="ellipse">
              <a:avLst/>
            </a:prstGeom>
            <a:solidFill>
              <a:schemeClr val="accent2"/>
            </a:solidFill>
            <a:ln w="9525">
              <a:noFill/>
              <a:round/>
              <a:headEnd/>
              <a:tailEnd/>
            </a:ln>
            <a:effectLst/>
          </p:spPr>
          <p:txBody>
            <a:bodyPr wrap="none" anchor="ctr"/>
            <a:lstStyle/>
            <a:p>
              <a:pPr fontAlgn="base">
                <a:spcBef>
                  <a:spcPct val="0"/>
                </a:spcBef>
                <a:spcAft>
                  <a:spcPct val="0"/>
                </a:spcAft>
              </a:pPr>
              <a:endParaRPr lang="el-GR">
                <a:solidFill>
                  <a:srgbClr val="000000"/>
                </a:solidFill>
              </a:endParaRPr>
            </a:p>
          </p:txBody>
        </p:sp>
        <p:sp>
          <p:nvSpPr>
            <p:cNvPr id="7188" name="Oval 20"/>
            <p:cNvSpPr>
              <a:spLocks noChangeArrowheads="1"/>
            </p:cNvSpPr>
            <p:nvPr/>
          </p:nvSpPr>
          <p:spPr bwMode="auto">
            <a:xfrm>
              <a:off x="5420" y="2243"/>
              <a:ext cx="127" cy="127"/>
            </a:xfrm>
            <a:prstGeom prst="ellipse">
              <a:avLst/>
            </a:prstGeom>
            <a:solidFill>
              <a:schemeClr val="accent1"/>
            </a:solidFill>
            <a:ln w="9525">
              <a:noFill/>
              <a:round/>
              <a:headEnd/>
              <a:tailEnd/>
            </a:ln>
            <a:effectLst/>
          </p:spPr>
          <p:txBody>
            <a:bodyPr wrap="none" anchor="ctr"/>
            <a:lstStyle/>
            <a:p>
              <a:pPr fontAlgn="base">
                <a:spcBef>
                  <a:spcPct val="0"/>
                </a:spcBef>
                <a:spcAft>
                  <a:spcPct val="0"/>
                </a:spcAft>
              </a:pPr>
              <a:endParaRPr lang="el-GR">
                <a:solidFill>
                  <a:srgbClr val="000000"/>
                </a:solidFill>
              </a:endParaRPr>
            </a:p>
          </p:txBody>
        </p:sp>
        <p:sp>
          <p:nvSpPr>
            <p:cNvPr id="7189" name="Oval 21"/>
            <p:cNvSpPr>
              <a:spLocks noChangeArrowheads="1"/>
            </p:cNvSpPr>
            <p:nvPr/>
          </p:nvSpPr>
          <p:spPr bwMode="auto">
            <a:xfrm>
              <a:off x="4704" y="2421"/>
              <a:ext cx="127" cy="128"/>
            </a:xfrm>
            <a:prstGeom prst="ellipse">
              <a:avLst/>
            </a:prstGeom>
            <a:solidFill>
              <a:schemeClr val="tx2"/>
            </a:solidFill>
            <a:ln w="9525">
              <a:noFill/>
              <a:round/>
              <a:headEnd/>
              <a:tailEnd/>
            </a:ln>
            <a:effectLst/>
          </p:spPr>
          <p:txBody>
            <a:bodyPr wrap="none" anchor="ctr"/>
            <a:lstStyle/>
            <a:p>
              <a:pPr fontAlgn="base">
                <a:spcBef>
                  <a:spcPct val="0"/>
                </a:spcBef>
                <a:spcAft>
                  <a:spcPct val="0"/>
                </a:spcAft>
              </a:pPr>
              <a:endParaRPr lang="el-GR">
                <a:solidFill>
                  <a:srgbClr val="000000"/>
                </a:solidFill>
              </a:endParaRPr>
            </a:p>
          </p:txBody>
        </p:sp>
        <p:sp>
          <p:nvSpPr>
            <p:cNvPr id="7190" name="Oval 22"/>
            <p:cNvSpPr>
              <a:spLocks noChangeArrowheads="1"/>
            </p:cNvSpPr>
            <p:nvPr/>
          </p:nvSpPr>
          <p:spPr bwMode="auto">
            <a:xfrm>
              <a:off x="4883" y="2421"/>
              <a:ext cx="127" cy="128"/>
            </a:xfrm>
            <a:prstGeom prst="ellipse">
              <a:avLst/>
            </a:prstGeom>
            <a:solidFill>
              <a:schemeClr val="accent2"/>
            </a:solidFill>
            <a:ln w="9525">
              <a:noFill/>
              <a:round/>
              <a:headEnd/>
              <a:tailEnd/>
            </a:ln>
            <a:effectLst/>
          </p:spPr>
          <p:txBody>
            <a:bodyPr wrap="none" anchor="ctr"/>
            <a:lstStyle/>
            <a:p>
              <a:pPr fontAlgn="base">
                <a:spcBef>
                  <a:spcPct val="0"/>
                </a:spcBef>
                <a:spcAft>
                  <a:spcPct val="0"/>
                </a:spcAft>
              </a:pPr>
              <a:endParaRPr lang="el-GR">
                <a:solidFill>
                  <a:srgbClr val="000000"/>
                </a:solidFill>
              </a:endParaRPr>
            </a:p>
          </p:txBody>
        </p:sp>
        <p:sp>
          <p:nvSpPr>
            <p:cNvPr id="7191" name="Oval 23"/>
            <p:cNvSpPr>
              <a:spLocks noChangeArrowheads="1"/>
            </p:cNvSpPr>
            <p:nvPr/>
          </p:nvSpPr>
          <p:spPr bwMode="auto">
            <a:xfrm>
              <a:off x="5062" y="2421"/>
              <a:ext cx="127" cy="128"/>
            </a:xfrm>
            <a:prstGeom prst="ellipse">
              <a:avLst/>
            </a:prstGeom>
            <a:solidFill>
              <a:schemeClr val="accent2"/>
            </a:solidFill>
            <a:ln w="9525">
              <a:noFill/>
              <a:round/>
              <a:headEnd/>
              <a:tailEnd/>
            </a:ln>
            <a:effectLst/>
          </p:spPr>
          <p:txBody>
            <a:bodyPr wrap="none" anchor="ctr"/>
            <a:lstStyle/>
            <a:p>
              <a:pPr fontAlgn="base">
                <a:spcBef>
                  <a:spcPct val="0"/>
                </a:spcBef>
                <a:spcAft>
                  <a:spcPct val="0"/>
                </a:spcAft>
              </a:pPr>
              <a:endParaRPr lang="el-GR">
                <a:solidFill>
                  <a:srgbClr val="000000"/>
                </a:solidFill>
              </a:endParaRPr>
            </a:p>
          </p:txBody>
        </p:sp>
        <p:sp>
          <p:nvSpPr>
            <p:cNvPr id="7192" name="Oval 24"/>
            <p:cNvSpPr>
              <a:spLocks noChangeArrowheads="1"/>
            </p:cNvSpPr>
            <p:nvPr/>
          </p:nvSpPr>
          <p:spPr bwMode="auto">
            <a:xfrm>
              <a:off x="5241" y="2421"/>
              <a:ext cx="127" cy="128"/>
            </a:xfrm>
            <a:prstGeom prst="ellipse">
              <a:avLst/>
            </a:prstGeom>
            <a:solidFill>
              <a:schemeClr val="accent1"/>
            </a:solidFill>
            <a:ln w="9525">
              <a:noFill/>
              <a:round/>
              <a:headEnd/>
              <a:tailEnd/>
            </a:ln>
            <a:effectLst/>
          </p:spPr>
          <p:txBody>
            <a:bodyPr wrap="none" anchor="ctr"/>
            <a:lstStyle/>
            <a:p>
              <a:pPr fontAlgn="base">
                <a:spcBef>
                  <a:spcPct val="0"/>
                </a:spcBef>
                <a:spcAft>
                  <a:spcPct val="0"/>
                </a:spcAft>
              </a:pPr>
              <a:endParaRPr lang="el-GR">
                <a:solidFill>
                  <a:srgbClr val="000000"/>
                </a:solidFill>
              </a:endParaRPr>
            </a:p>
          </p:txBody>
        </p:sp>
        <p:sp>
          <p:nvSpPr>
            <p:cNvPr id="7193" name="Oval 25"/>
            <p:cNvSpPr>
              <a:spLocks noChangeArrowheads="1"/>
            </p:cNvSpPr>
            <p:nvPr/>
          </p:nvSpPr>
          <p:spPr bwMode="auto">
            <a:xfrm>
              <a:off x="4704" y="2600"/>
              <a:ext cx="127" cy="128"/>
            </a:xfrm>
            <a:prstGeom prst="ellipse">
              <a:avLst/>
            </a:prstGeom>
            <a:solidFill>
              <a:schemeClr val="accent2"/>
            </a:solidFill>
            <a:ln w="9525">
              <a:noFill/>
              <a:round/>
              <a:headEnd/>
              <a:tailEnd/>
            </a:ln>
            <a:effectLst/>
          </p:spPr>
          <p:txBody>
            <a:bodyPr wrap="none" anchor="ctr"/>
            <a:lstStyle/>
            <a:p>
              <a:pPr fontAlgn="base">
                <a:spcBef>
                  <a:spcPct val="0"/>
                </a:spcBef>
                <a:spcAft>
                  <a:spcPct val="0"/>
                </a:spcAft>
              </a:pPr>
              <a:endParaRPr lang="el-GR">
                <a:solidFill>
                  <a:srgbClr val="000000"/>
                </a:solidFill>
              </a:endParaRPr>
            </a:p>
          </p:txBody>
        </p:sp>
        <p:sp>
          <p:nvSpPr>
            <p:cNvPr id="7194" name="Oval 26"/>
            <p:cNvSpPr>
              <a:spLocks noChangeArrowheads="1"/>
            </p:cNvSpPr>
            <p:nvPr/>
          </p:nvSpPr>
          <p:spPr bwMode="auto">
            <a:xfrm>
              <a:off x="4883" y="2600"/>
              <a:ext cx="127" cy="128"/>
            </a:xfrm>
            <a:prstGeom prst="ellipse">
              <a:avLst/>
            </a:prstGeom>
            <a:solidFill>
              <a:schemeClr val="accent2"/>
            </a:solidFill>
            <a:ln w="9525">
              <a:noFill/>
              <a:round/>
              <a:headEnd/>
              <a:tailEnd/>
            </a:ln>
            <a:effectLst/>
          </p:spPr>
          <p:txBody>
            <a:bodyPr wrap="none" anchor="ctr"/>
            <a:lstStyle/>
            <a:p>
              <a:pPr fontAlgn="base">
                <a:spcBef>
                  <a:spcPct val="0"/>
                </a:spcBef>
                <a:spcAft>
                  <a:spcPct val="0"/>
                </a:spcAft>
              </a:pPr>
              <a:endParaRPr lang="el-GR">
                <a:solidFill>
                  <a:srgbClr val="000000"/>
                </a:solidFill>
              </a:endParaRPr>
            </a:p>
          </p:txBody>
        </p:sp>
        <p:sp>
          <p:nvSpPr>
            <p:cNvPr id="7195" name="Oval 27"/>
            <p:cNvSpPr>
              <a:spLocks noChangeArrowheads="1"/>
            </p:cNvSpPr>
            <p:nvPr/>
          </p:nvSpPr>
          <p:spPr bwMode="auto">
            <a:xfrm>
              <a:off x="5062" y="2600"/>
              <a:ext cx="127" cy="128"/>
            </a:xfrm>
            <a:prstGeom prst="ellipse">
              <a:avLst/>
            </a:prstGeom>
            <a:solidFill>
              <a:schemeClr val="accent1"/>
            </a:solidFill>
            <a:ln w="9525">
              <a:noFill/>
              <a:round/>
              <a:headEnd/>
              <a:tailEnd/>
            </a:ln>
            <a:effectLst/>
          </p:spPr>
          <p:txBody>
            <a:bodyPr wrap="none" anchor="ctr"/>
            <a:lstStyle/>
            <a:p>
              <a:pPr fontAlgn="base">
                <a:spcBef>
                  <a:spcPct val="0"/>
                </a:spcBef>
                <a:spcAft>
                  <a:spcPct val="0"/>
                </a:spcAft>
              </a:pPr>
              <a:endParaRPr lang="el-GR">
                <a:solidFill>
                  <a:srgbClr val="000000"/>
                </a:solidFill>
              </a:endParaRPr>
            </a:p>
          </p:txBody>
        </p:sp>
        <p:sp>
          <p:nvSpPr>
            <p:cNvPr id="7196" name="Oval 28"/>
            <p:cNvSpPr>
              <a:spLocks noChangeArrowheads="1"/>
            </p:cNvSpPr>
            <p:nvPr/>
          </p:nvSpPr>
          <p:spPr bwMode="auto">
            <a:xfrm>
              <a:off x="5241" y="2600"/>
              <a:ext cx="127" cy="128"/>
            </a:xfrm>
            <a:prstGeom prst="ellipse">
              <a:avLst/>
            </a:prstGeom>
            <a:solidFill>
              <a:schemeClr val="accent1"/>
            </a:solidFill>
            <a:ln w="9525">
              <a:noFill/>
              <a:round/>
              <a:headEnd/>
              <a:tailEnd/>
            </a:ln>
            <a:effectLst/>
          </p:spPr>
          <p:txBody>
            <a:bodyPr wrap="none" anchor="ctr"/>
            <a:lstStyle/>
            <a:p>
              <a:pPr fontAlgn="base">
                <a:spcBef>
                  <a:spcPct val="0"/>
                </a:spcBef>
                <a:spcAft>
                  <a:spcPct val="0"/>
                </a:spcAft>
              </a:pPr>
              <a:endParaRPr lang="el-GR">
                <a:solidFill>
                  <a:srgbClr val="000000"/>
                </a:solidFill>
              </a:endParaRPr>
            </a:p>
          </p:txBody>
        </p:sp>
        <p:sp>
          <p:nvSpPr>
            <p:cNvPr id="7197" name="Oval 29"/>
            <p:cNvSpPr>
              <a:spLocks noChangeArrowheads="1"/>
            </p:cNvSpPr>
            <p:nvPr/>
          </p:nvSpPr>
          <p:spPr bwMode="auto">
            <a:xfrm>
              <a:off x="5420" y="2600"/>
              <a:ext cx="127" cy="128"/>
            </a:xfrm>
            <a:prstGeom prst="ellipse">
              <a:avLst/>
            </a:prstGeom>
            <a:solidFill>
              <a:schemeClr val="folHlink"/>
            </a:solidFill>
            <a:ln w="9525">
              <a:noFill/>
              <a:round/>
              <a:headEnd/>
              <a:tailEnd/>
            </a:ln>
            <a:effectLst/>
          </p:spPr>
          <p:txBody>
            <a:bodyPr wrap="none" anchor="ctr"/>
            <a:lstStyle/>
            <a:p>
              <a:pPr fontAlgn="base">
                <a:spcBef>
                  <a:spcPct val="0"/>
                </a:spcBef>
                <a:spcAft>
                  <a:spcPct val="0"/>
                </a:spcAft>
              </a:pPr>
              <a:endParaRPr lang="el-GR">
                <a:solidFill>
                  <a:srgbClr val="000000"/>
                </a:solidFill>
              </a:endParaRPr>
            </a:p>
          </p:txBody>
        </p:sp>
        <p:sp>
          <p:nvSpPr>
            <p:cNvPr id="7198" name="Oval 30"/>
            <p:cNvSpPr>
              <a:spLocks noChangeArrowheads="1"/>
            </p:cNvSpPr>
            <p:nvPr/>
          </p:nvSpPr>
          <p:spPr bwMode="auto">
            <a:xfrm>
              <a:off x="4704" y="2779"/>
              <a:ext cx="127" cy="127"/>
            </a:xfrm>
            <a:prstGeom prst="ellipse">
              <a:avLst/>
            </a:prstGeom>
            <a:solidFill>
              <a:schemeClr val="accent2"/>
            </a:solidFill>
            <a:ln w="9525">
              <a:noFill/>
              <a:round/>
              <a:headEnd/>
              <a:tailEnd/>
            </a:ln>
            <a:effectLst/>
          </p:spPr>
          <p:txBody>
            <a:bodyPr wrap="none" anchor="ctr"/>
            <a:lstStyle/>
            <a:p>
              <a:pPr fontAlgn="base">
                <a:spcBef>
                  <a:spcPct val="0"/>
                </a:spcBef>
                <a:spcAft>
                  <a:spcPct val="0"/>
                </a:spcAft>
              </a:pPr>
              <a:endParaRPr lang="el-GR">
                <a:solidFill>
                  <a:srgbClr val="000000"/>
                </a:solidFill>
              </a:endParaRPr>
            </a:p>
          </p:txBody>
        </p:sp>
        <p:sp>
          <p:nvSpPr>
            <p:cNvPr id="7199" name="Oval 31"/>
            <p:cNvSpPr>
              <a:spLocks noChangeArrowheads="1"/>
            </p:cNvSpPr>
            <p:nvPr/>
          </p:nvSpPr>
          <p:spPr bwMode="auto">
            <a:xfrm>
              <a:off x="4883" y="2779"/>
              <a:ext cx="127" cy="127"/>
            </a:xfrm>
            <a:prstGeom prst="ellipse">
              <a:avLst/>
            </a:prstGeom>
            <a:solidFill>
              <a:schemeClr val="accent1"/>
            </a:solidFill>
            <a:ln w="9525">
              <a:noFill/>
              <a:round/>
              <a:headEnd/>
              <a:tailEnd/>
            </a:ln>
            <a:effectLst/>
          </p:spPr>
          <p:txBody>
            <a:bodyPr wrap="none" anchor="ctr"/>
            <a:lstStyle/>
            <a:p>
              <a:pPr fontAlgn="base">
                <a:spcBef>
                  <a:spcPct val="0"/>
                </a:spcBef>
                <a:spcAft>
                  <a:spcPct val="0"/>
                </a:spcAft>
              </a:pPr>
              <a:endParaRPr lang="el-GR">
                <a:solidFill>
                  <a:srgbClr val="000000"/>
                </a:solidFill>
              </a:endParaRPr>
            </a:p>
          </p:txBody>
        </p:sp>
        <p:sp>
          <p:nvSpPr>
            <p:cNvPr id="7200" name="Oval 32"/>
            <p:cNvSpPr>
              <a:spLocks noChangeArrowheads="1"/>
            </p:cNvSpPr>
            <p:nvPr/>
          </p:nvSpPr>
          <p:spPr bwMode="auto">
            <a:xfrm>
              <a:off x="5062" y="2779"/>
              <a:ext cx="127" cy="127"/>
            </a:xfrm>
            <a:prstGeom prst="ellipse">
              <a:avLst/>
            </a:prstGeom>
            <a:solidFill>
              <a:schemeClr val="accent1"/>
            </a:solidFill>
            <a:ln w="9525">
              <a:noFill/>
              <a:round/>
              <a:headEnd/>
              <a:tailEnd/>
            </a:ln>
            <a:effectLst/>
          </p:spPr>
          <p:txBody>
            <a:bodyPr wrap="none" anchor="ctr"/>
            <a:lstStyle/>
            <a:p>
              <a:pPr fontAlgn="base">
                <a:spcBef>
                  <a:spcPct val="0"/>
                </a:spcBef>
                <a:spcAft>
                  <a:spcPct val="0"/>
                </a:spcAft>
              </a:pPr>
              <a:endParaRPr lang="el-GR">
                <a:solidFill>
                  <a:srgbClr val="000000"/>
                </a:solidFill>
              </a:endParaRPr>
            </a:p>
          </p:txBody>
        </p:sp>
        <p:sp>
          <p:nvSpPr>
            <p:cNvPr id="7201" name="Oval 33"/>
            <p:cNvSpPr>
              <a:spLocks noChangeArrowheads="1"/>
            </p:cNvSpPr>
            <p:nvPr/>
          </p:nvSpPr>
          <p:spPr bwMode="auto">
            <a:xfrm>
              <a:off x="5241" y="2779"/>
              <a:ext cx="127" cy="127"/>
            </a:xfrm>
            <a:prstGeom prst="ellipse">
              <a:avLst/>
            </a:prstGeom>
            <a:solidFill>
              <a:schemeClr val="folHlink"/>
            </a:solidFill>
            <a:ln w="9525">
              <a:noFill/>
              <a:round/>
              <a:headEnd/>
              <a:tailEnd/>
            </a:ln>
            <a:effectLst/>
          </p:spPr>
          <p:txBody>
            <a:bodyPr wrap="none" anchor="ctr"/>
            <a:lstStyle/>
            <a:p>
              <a:pPr fontAlgn="base">
                <a:spcBef>
                  <a:spcPct val="0"/>
                </a:spcBef>
                <a:spcAft>
                  <a:spcPct val="0"/>
                </a:spcAft>
              </a:pPr>
              <a:endParaRPr lang="el-GR">
                <a:solidFill>
                  <a:srgbClr val="000000"/>
                </a:solidFill>
              </a:endParaRPr>
            </a:p>
          </p:txBody>
        </p:sp>
        <p:sp>
          <p:nvSpPr>
            <p:cNvPr id="7202" name="Oval 34"/>
            <p:cNvSpPr>
              <a:spLocks noChangeArrowheads="1"/>
            </p:cNvSpPr>
            <p:nvPr/>
          </p:nvSpPr>
          <p:spPr bwMode="auto">
            <a:xfrm>
              <a:off x="4704" y="2958"/>
              <a:ext cx="127" cy="127"/>
            </a:xfrm>
            <a:prstGeom prst="ellipse">
              <a:avLst/>
            </a:prstGeom>
            <a:solidFill>
              <a:schemeClr val="accent1"/>
            </a:solidFill>
            <a:ln w="9525">
              <a:noFill/>
              <a:round/>
              <a:headEnd/>
              <a:tailEnd/>
            </a:ln>
            <a:effectLst/>
          </p:spPr>
          <p:txBody>
            <a:bodyPr wrap="none" anchor="ctr"/>
            <a:lstStyle/>
            <a:p>
              <a:pPr fontAlgn="base">
                <a:spcBef>
                  <a:spcPct val="0"/>
                </a:spcBef>
                <a:spcAft>
                  <a:spcPct val="0"/>
                </a:spcAft>
              </a:pPr>
              <a:endParaRPr lang="el-GR">
                <a:solidFill>
                  <a:srgbClr val="000000"/>
                </a:solidFill>
              </a:endParaRPr>
            </a:p>
          </p:txBody>
        </p:sp>
        <p:sp>
          <p:nvSpPr>
            <p:cNvPr id="7203" name="Oval 35"/>
            <p:cNvSpPr>
              <a:spLocks noChangeArrowheads="1"/>
            </p:cNvSpPr>
            <p:nvPr/>
          </p:nvSpPr>
          <p:spPr bwMode="auto">
            <a:xfrm>
              <a:off x="4883" y="2958"/>
              <a:ext cx="127" cy="127"/>
            </a:xfrm>
            <a:prstGeom prst="ellipse">
              <a:avLst/>
            </a:prstGeom>
            <a:solidFill>
              <a:schemeClr val="accent1"/>
            </a:solidFill>
            <a:ln w="9525">
              <a:noFill/>
              <a:round/>
              <a:headEnd/>
              <a:tailEnd/>
            </a:ln>
            <a:effectLst/>
          </p:spPr>
          <p:txBody>
            <a:bodyPr wrap="none" anchor="ctr"/>
            <a:lstStyle/>
            <a:p>
              <a:pPr fontAlgn="base">
                <a:spcBef>
                  <a:spcPct val="0"/>
                </a:spcBef>
                <a:spcAft>
                  <a:spcPct val="0"/>
                </a:spcAft>
              </a:pPr>
              <a:endParaRPr lang="el-GR">
                <a:solidFill>
                  <a:srgbClr val="000000"/>
                </a:solidFill>
              </a:endParaRPr>
            </a:p>
          </p:txBody>
        </p:sp>
        <p:sp>
          <p:nvSpPr>
            <p:cNvPr id="7204" name="Oval 36"/>
            <p:cNvSpPr>
              <a:spLocks noChangeArrowheads="1"/>
            </p:cNvSpPr>
            <p:nvPr/>
          </p:nvSpPr>
          <p:spPr bwMode="auto">
            <a:xfrm>
              <a:off x="5062" y="2958"/>
              <a:ext cx="127" cy="127"/>
            </a:xfrm>
            <a:prstGeom prst="ellipse">
              <a:avLst/>
            </a:prstGeom>
            <a:solidFill>
              <a:schemeClr val="folHlink"/>
            </a:solidFill>
            <a:ln w="9525">
              <a:noFill/>
              <a:round/>
              <a:headEnd/>
              <a:tailEnd/>
            </a:ln>
            <a:effectLst/>
          </p:spPr>
          <p:txBody>
            <a:bodyPr wrap="none" anchor="ctr"/>
            <a:lstStyle/>
            <a:p>
              <a:pPr fontAlgn="base">
                <a:spcBef>
                  <a:spcPct val="0"/>
                </a:spcBef>
                <a:spcAft>
                  <a:spcPct val="0"/>
                </a:spcAft>
              </a:pPr>
              <a:endParaRPr lang="el-GR">
                <a:solidFill>
                  <a:srgbClr val="000000"/>
                </a:solidFill>
              </a:endParaRPr>
            </a:p>
          </p:txBody>
        </p:sp>
        <p:sp>
          <p:nvSpPr>
            <p:cNvPr id="7205" name="Oval 37"/>
            <p:cNvSpPr>
              <a:spLocks noChangeArrowheads="1"/>
            </p:cNvSpPr>
            <p:nvPr/>
          </p:nvSpPr>
          <p:spPr bwMode="auto">
            <a:xfrm>
              <a:off x="5241" y="2958"/>
              <a:ext cx="127" cy="127"/>
            </a:xfrm>
            <a:prstGeom prst="ellipse">
              <a:avLst/>
            </a:prstGeom>
            <a:solidFill>
              <a:schemeClr val="folHlink"/>
            </a:solidFill>
            <a:ln w="9525">
              <a:noFill/>
              <a:round/>
              <a:headEnd/>
              <a:tailEnd/>
            </a:ln>
            <a:effectLst/>
          </p:spPr>
          <p:txBody>
            <a:bodyPr wrap="none" anchor="ctr"/>
            <a:lstStyle/>
            <a:p>
              <a:pPr fontAlgn="base">
                <a:spcBef>
                  <a:spcPct val="0"/>
                </a:spcBef>
                <a:spcAft>
                  <a:spcPct val="0"/>
                </a:spcAft>
              </a:pPr>
              <a:endParaRPr lang="el-GR">
                <a:solidFill>
                  <a:srgbClr val="000000"/>
                </a:solidFill>
              </a:endParaRPr>
            </a:p>
          </p:txBody>
        </p:sp>
        <p:sp>
          <p:nvSpPr>
            <p:cNvPr id="7206" name="Oval 38"/>
            <p:cNvSpPr>
              <a:spLocks noChangeArrowheads="1"/>
            </p:cNvSpPr>
            <p:nvPr/>
          </p:nvSpPr>
          <p:spPr bwMode="auto">
            <a:xfrm>
              <a:off x="4883" y="3137"/>
              <a:ext cx="127" cy="127"/>
            </a:xfrm>
            <a:prstGeom prst="ellipse">
              <a:avLst/>
            </a:prstGeom>
            <a:solidFill>
              <a:schemeClr val="folHlink"/>
            </a:solidFill>
            <a:ln w="9525">
              <a:noFill/>
              <a:round/>
              <a:headEnd/>
              <a:tailEnd/>
            </a:ln>
            <a:effectLst/>
          </p:spPr>
          <p:txBody>
            <a:bodyPr wrap="none" anchor="ctr"/>
            <a:lstStyle/>
            <a:p>
              <a:pPr fontAlgn="base">
                <a:spcBef>
                  <a:spcPct val="0"/>
                </a:spcBef>
                <a:spcAft>
                  <a:spcPct val="0"/>
                </a:spcAft>
              </a:pPr>
              <a:endParaRPr lang="el-GR">
                <a:solidFill>
                  <a:srgbClr val="000000"/>
                </a:solidFill>
              </a:endParaRPr>
            </a:p>
          </p:txBody>
        </p:sp>
        <p:sp>
          <p:nvSpPr>
            <p:cNvPr id="7207" name="Oval 39"/>
            <p:cNvSpPr>
              <a:spLocks noChangeArrowheads="1"/>
            </p:cNvSpPr>
            <p:nvPr/>
          </p:nvSpPr>
          <p:spPr bwMode="auto">
            <a:xfrm>
              <a:off x="5241" y="3137"/>
              <a:ext cx="127" cy="127"/>
            </a:xfrm>
            <a:prstGeom prst="ellipse">
              <a:avLst/>
            </a:prstGeom>
            <a:solidFill>
              <a:schemeClr val="folHlink"/>
            </a:solidFill>
            <a:ln w="9525">
              <a:noFill/>
              <a:round/>
              <a:headEnd/>
              <a:tailEnd/>
            </a:ln>
            <a:effectLst/>
          </p:spPr>
          <p:txBody>
            <a:bodyPr wrap="none" anchor="ctr"/>
            <a:lstStyle/>
            <a:p>
              <a:pPr fontAlgn="base">
                <a:spcBef>
                  <a:spcPct val="0"/>
                </a:spcBef>
                <a:spcAft>
                  <a:spcPct val="0"/>
                </a:spcAft>
              </a:pPr>
              <a:endParaRPr lang="el-GR">
                <a:solidFill>
                  <a:srgbClr val="000000"/>
                </a:solidFill>
              </a:endParaRPr>
            </a:p>
          </p:txBody>
        </p:sp>
      </p:grpSp>
      <p:sp>
        <p:nvSpPr>
          <p:cNvPr id="7208"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fontAlgn="base">
              <a:spcBef>
                <a:spcPct val="0"/>
              </a:spcBef>
              <a:spcAft>
                <a:spcPct val="0"/>
              </a:spcAft>
            </a:pPr>
            <a:endParaRPr lang="el-GR">
              <a:solidFill>
                <a:srgbClr val="000000"/>
              </a:solidFill>
            </a:endParaRPr>
          </a:p>
        </p:txBody>
      </p:sp>
    </p:spTree>
  </p:cSld>
  <p:clrMapOvr>
    <a:masterClrMapping/>
  </p:clrMapOvr>
  <p:transition>
    <p:push di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89ED1BE-5E27-4EDB-B83E-AB83D9F5B128}" type="slidenum">
              <a:rPr lang="en-US" altLang="en-US">
                <a:solidFill>
                  <a:srgbClr val="000000"/>
                </a:solidFill>
              </a:rPr>
              <a:pPr/>
              <a:t>‹#›</a:t>
            </a:fld>
            <a:endParaRPr lang="en-US" altLang="en-US">
              <a:solidFill>
                <a:srgbClr val="000000"/>
              </a:solidFill>
            </a:endParaRPr>
          </a:p>
        </p:txBody>
      </p:sp>
    </p:spTree>
  </p:cSld>
  <p:clrMapOvr>
    <a:masterClrMapping/>
  </p:clrMapOvr>
  <p:transition>
    <p:push di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4B26F9A-301C-4398-BAC7-976F420C8173}" type="slidenum">
              <a:rPr lang="en-US" altLang="en-US">
                <a:solidFill>
                  <a:srgbClr val="000000"/>
                </a:solidFill>
              </a:rPr>
              <a:pPr/>
              <a:t>‹#›</a:t>
            </a:fld>
            <a:endParaRPr lang="en-US" altLang="en-US">
              <a:solidFill>
                <a:srgbClr val="000000"/>
              </a:solidFill>
            </a:endParaRPr>
          </a:p>
        </p:txBody>
      </p:sp>
    </p:spTree>
  </p:cSld>
  <p:clrMapOvr>
    <a:masterClrMapping/>
  </p:clrMapOvr>
  <p:transition>
    <p:push di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EBD4FAC-7F79-4BEA-A247-D0E921E3A80E}" type="slidenum">
              <a:rPr lang="en-US" altLang="en-US">
                <a:solidFill>
                  <a:srgbClr val="000000"/>
                </a:solidFill>
              </a:rPr>
              <a:pPr/>
              <a:t>‹#›</a:t>
            </a:fld>
            <a:endParaRPr lang="en-US" altLang="en-US">
              <a:solidFill>
                <a:srgbClr val="000000"/>
              </a:solidFill>
            </a:endParaRPr>
          </a:p>
        </p:txBody>
      </p:sp>
    </p:spTree>
  </p:cSld>
  <p:clrMapOvr>
    <a:masterClrMapping/>
  </p:clrMapOvr>
  <p:transition>
    <p:push di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290BFF0-D033-43EB-90B3-D942F1DEFE80}" type="slidenum">
              <a:rPr lang="en-US" altLang="en-US">
                <a:solidFill>
                  <a:srgbClr val="000000"/>
                </a:solidFill>
              </a:rPr>
              <a:pPr/>
              <a:t>‹#›</a:t>
            </a:fld>
            <a:endParaRPr lang="en-US" altLang="en-US">
              <a:solidFill>
                <a:srgbClr val="000000"/>
              </a:solidFill>
            </a:endParaRPr>
          </a:p>
        </p:txBody>
      </p:sp>
    </p:spTree>
  </p:cSld>
  <p:clrMapOvr>
    <a:masterClrMapping/>
  </p:clrMapOvr>
  <p:transition>
    <p:push dir="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ED183A0-0AFC-461A-8E1D-B68A71E730A8}" type="slidenum">
              <a:rPr lang="en-US" altLang="en-US">
                <a:solidFill>
                  <a:srgbClr val="000000"/>
                </a:solidFill>
              </a:rPr>
              <a:pPr/>
              <a:t>‹#›</a:t>
            </a:fld>
            <a:endParaRPr lang="en-US" altLang="en-US">
              <a:solidFill>
                <a:srgbClr val="000000"/>
              </a:solidFill>
            </a:endParaRPr>
          </a:p>
        </p:txBody>
      </p:sp>
    </p:spTree>
  </p:cSld>
  <p:clrMapOvr>
    <a:masterClrMapping/>
  </p:clrMapOvr>
  <p:transition>
    <p:push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95529CBB-754F-4DF8-BFD2-76381CEE2D4F}" type="datetimeFigureOut">
              <a:rPr lang="el-GR" smtClean="0"/>
              <a:pPr/>
              <a:t>12/5/2020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C7E91DC-5C0A-4D2B-9B72-EF4EA633603D}" type="slidenum">
              <a:rPr lang="el-GR" smtClean="0"/>
              <a:pPr/>
              <a:t>‹#›</a:t>
            </a:fld>
            <a:endParaRPr lang="el-G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0A26A80B-EB4B-487F-834E-4D3D67E19838}" type="slidenum">
              <a:rPr lang="en-US" altLang="en-US">
                <a:solidFill>
                  <a:srgbClr val="000000"/>
                </a:solidFill>
              </a:rPr>
              <a:pPr/>
              <a:t>‹#›</a:t>
            </a:fld>
            <a:endParaRPr lang="en-US" altLang="en-US">
              <a:solidFill>
                <a:srgbClr val="000000"/>
              </a:solidFill>
            </a:endParaRPr>
          </a:p>
        </p:txBody>
      </p:sp>
    </p:spTree>
  </p:cSld>
  <p:clrMapOvr>
    <a:masterClrMapping/>
  </p:clrMapOvr>
  <p:transition>
    <p:push dir="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A3BEA53-93FD-42E7-9D10-440BF3865535}" type="slidenum">
              <a:rPr lang="en-US" altLang="en-US">
                <a:solidFill>
                  <a:srgbClr val="000000"/>
                </a:solidFill>
              </a:rPr>
              <a:pPr/>
              <a:t>‹#›</a:t>
            </a:fld>
            <a:endParaRPr lang="en-US" altLang="en-US">
              <a:solidFill>
                <a:srgbClr val="000000"/>
              </a:solidFill>
            </a:endParaRPr>
          </a:p>
        </p:txBody>
      </p:sp>
    </p:spTree>
  </p:cSld>
  <p:clrMapOvr>
    <a:masterClrMapping/>
  </p:clrMapOvr>
  <p:transition>
    <p:push dir="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1FB57BC-0426-426B-B377-4D9487EF4582}" type="slidenum">
              <a:rPr lang="en-US" altLang="en-US">
                <a:solidFill>
                  <a:srgbClr val="000000"/>
                </a:solidFill>
              </a:rPr>
              <a:pPr/>
              <a:t>‹#›</a:t>
            </a:fld>
            <a:endParaRPr lang="en-US" altLang="en-US">
              <a:solidFill>
                <a:srgbClr val="000000"/>
              </a:solidFill>
            </a:endParaRPr>
          </a:p>
        </p:txBody>
      </p:sp>
    </p:spTree>
  </p:cSld>
  <p:clrMapOvr>
    <a:masterClrMapping/>
  </p:clrMapOvr>
  <p:transition>
    <p:push dir="d"/>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F62681C-9888-4EB2-AFE1-4B2C6364F1E1}" type="slidenum">
              <a:rPr lang="en-US" altLang="en-US">
                <a:solidFill>
                  <a:srgbClr val="000000"/>
                </a:solidFill>
              </a:rPr>
              <a:pPr/>
              <a:t>‹#›</a:t>
            </a:fld>
            <a:endParaRPr lang="en-US" altLang="en-US">
              <a:solidFill>
                <a:srgbClr val="000000"/>
              </a:solidFill>
            </a:endParaRPr>
          </a:p>
        </p:txBody>
      </p:sp>
    </p:spTree>
  </p:cSld>
  <p:clrMapOvr>
    <a:masterClrMapping/>
  </p:clrMapOvr>
  <p:transition>
    <p:push dir="d"/>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74CE1BC-F432-4926-954D-ABAC607E1AF5}" type="slidenum">
              <a:rPr lang="en-US" altLang="en-US">
                <a:solidFill>
                  <a:srgbClr val="000000"/>
                </a:solidFill>
              </a:rPr>
              <a:pPr/>
              <a:t>‹#›</a:t>
            </a:fld>
            <a:endParaRPr lang="en-US" altLang="en-US">
              <a:solidFill>
                <a:srgbClr val="000000"/>
              </a:solidFill>
            </a:endParaRPr>
          </a:p>
        </p:txBody>
      </p:sp>
    </p:spTree>
  </p:cSld>
  <p:clrMapOvr>
    <a:masterClrMapping/>
  </p:clrMapOvr>
  <p:transition>
    <p:push dir="d"/>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22238"/>
            <a:ext cx="8229600" cy="6008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3" name="Date Placeholder 2"/>
          <p:cNvSpPr>
            <a:spLocks noGrp="1"/>
          </p:cNvSpPr>
          <p:nvPr>
            <p:ph type="dt" sz="half" idx="10"/>
          </p:nvPr>
        </p:nvSpPr>
        <p:spPr>
          <a:xfrm>
            <a:off x="457200" y="6248400"/>
            <a:ext cx="2133600" cy="457200"/>
          </a:xfrm>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a:xfrm>
            <a:off x="6553200" y="6248400"/>
            <a:ext cx="2133600" cy="457200"/>
          </a:xfrm>
        </p:spPr>
        <p:txBody>
          <a:bodyPr/>
          <a:lstStyle>
            <a:lvl1pPr>
              <a:defRPr/>
            </a:lvl1pPr>
          </a:lstStyle>
          <a:p>
            <a:fld id="{7386CC64-F141-46D9-BD34-8E1E98A7F9FC}" type="slidenum">
              <a:rPr lang="en-US" altLang="en-US">
                <a:solidFill>
                  <a:srgbClr val="000000"/>
                </a:solidFill>
              </a:rPr>
              <a:pPr/>
              <a:t>‹#›</a:t>
            </a:fld>
            <a:endParaRPr lang="en-US" altLang="en-US">
              <a:solidFill>
                <a:srgbClr val="000000"/>
              </a:solidFill>
            </a:endParaRPr>
          </a:p>
        </p:txBody>
      </p:sp>
    </p:spTree>
  </p:cSld>
  <p:clrMapOvr>
    <a:masterClrMapping/>
  </p:clrMapOvr>
  <p:transition>
    <p:push dir="d"/>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a:t>Click to edit Master title style</a:t>
            </a:r>
            <a:endParaRPr lang="el-GR"/>
          </a:p>
        </p:txBody>
      </p:sp>
      <p:sp>
        <p:nvSpPr>
          <p:cNvPr id="3" name="Table Placeholder 2"/>
          <p:cNvSpPr>
            <a:spLocks noGrp="1"/>
          </p:cNvSpPr>
          <p:nvPr>
            <p:ph type="tbl" idx="1"/>
          </p:nvPr>
        </p:nvSpPr>
        <p:spPr>
          <a:xfrm>
            <a:off x="457200" y="1719263"/>
            <a:ext cx="8229600" cy="4411662"/>
          </a:xfrm>
        </p:spPr>
        <p:txBody>
          <a:bodyPr/>
          <a:lstStyle/>
          <a:p>
            <a:endParaRPr lang="el-GR"/>
          </a:p>
        </p:txBody>
      </p:sp>
      <p:sp>
        <p:nvSpPr>
          <p:cNvPr id="4" name="Date Placeholder 3"/>
          <p:cNvSpPr>
            <a:spLocks noGrp="1"/>
          </p:cNvSpPr>
          <p:nvPr>
            <p:ph type="dt" sz="half" idx="10"/>
          </p:nvPr>
        </p:nvSpPr>
        <p:spPr>
          <a:xfrm>
            <a:off x="457200" y="6248400"/>
            <a:ext cx="2133600" cy="457200"/>
          </a:xfrm>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a:xfrm>
            <a:off x="6553200" y="6248400"/>
            <a:ext cx="2133600" cy="457200"/>
          </a:xfrm>
        </p:spPr>
        <p:txBody>
          <a:bodyPr/>
          <a:lstStyle>
            <a:lvl1pPr>
              <a:defRPr/>
            </a:lvl1pPr>
          </a:lstStyle>
          <a:p>
            <a:fld id="{79885393-A4F8-4A06-B800-57E3B3022527}" type="slidenum">
              <a:rPr lang="en-US" altLang="en-US">
                <a:solidFill>
                  <a:srgbClr val="000000"/>
                </a:solidFill>
              </a:rPr>
              <a:pPr/>
              <a:t>‹#›</a:t>
            </a:fld>
            <a:endParaRPr lang="en-US" altLang="en-US">
              <a:solidFill>
                <a:srgbClr val="000000"/>
              </a:solidFill>
            </a:endParaRPr>
          </a:p>
        </p:txBody>
      </p:sp>
    </p:spTree>
  </p:cSld>
  <p:clrMapOvr>
    <a:masterClrMapping/>
  </p:clrMapOvr>
  <p:transition>
    <p:push dir="d"/>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122238"/>
            <a:ext cx="7543800" cy="1295400"/>
          </a:xfrm>
        </p:spPr>
        <p:txBody>
          <a:bodyPr/>
          <a:lstStyle/>
          <a:p>
            <a:r>
              <a:rPr lang="en-US"/>
              <a:t>Click to edit Master title style</a:t>
            </a:r>
            <a:endParaRPr lang="el-GR"/>
          </a:p>
        </p:txBody>
      </p:sp>
      <p:sp>
        <p:nvSpPr>
          <p:cNvPr id="3" name="Content Placeholder 2"/>
          <p:cNvSpPr>
            <a:spLocks noGrp="1"/>
          </p:cNvSpPr>
          <p:nvPr>
            <p:ph sz="quarter" idx="1"/>
          </p:nvPr>
        </p:nvSpPr>
        <p:spPr>
          <a:xfrm>
            <a:off x="457200" y="1719263"/>
            <a:ext cx="4038600" cy="2128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quarter" idx="2"/>
          </p:nvPr>
        </p:nvSpPr>
        <p:spPr>
          <a:xfrm>
            <a:off x="4648200" y="1719263"/>
            <a:ext cx="4038600" cy="2128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Content Placeholder 4"/>
          <p:cNvSpPr>
            <a:spLocks noGrp="1"/>
          </p:cNvSpPr>
          <p:nvPr>
            <p:ph sz="quarter" idx="3"/>
          </p:nvPr>
        </p:nvSpPr>
        <p:spPr>
          <a:xfrm>
            <a:off x="457200" y="4000500"/>
            <a:ext cx="4038600" cy="2130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Content Placeholder 5"/>
          <p:cNvSpPr>
            <a:spLocks noGrp="1"/>
          </p:cNvSpPr>
          <p:nvPr>
            <p:ph sz="quarter" idx="4"/>
          </p:nvPr>
        </p:nvSpPr>
        <p:spPr>
          <a:xfrm>
            <a:off x="4648200" y="4000500"/>
            <a:ext cx="4038600" cy="2130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p:cNvSpPr>
            <a:spLocks noGrp="1"/>
          </p:cNvSpPr>
          <p:nvPr>
            <p:ph type="dt" sz="half" idx="10"/>
          </p:nvPr>
        </p:nvSpPr>
        <p:spPr>
          <a:xfrm>
            <a:off x="457200" y="6248400"/>
            <a:ext cx="2133600" cy="457200"/>
          </a:xfrm>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a:xfrm>
            <a:off x="3124200" y="6248400"/>
            <a:ext cx="2895600" cy="457200"/>
          </a:xfrm>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a:xfrm>
            <a:off x="6553200" y="6248400"/>
            <a:ext cx="2133600" cy="457200"/>
          </a:xfrm>
        </p:spPr>
        <p:txBody>
          <a:bodyPr/>
          <a:lstStyle>
            <a:lvl1pPr>
              <a:defRPr/>
            </a:lvl1pPr>
          </a:lstStyle>
          <a:p>
            <a:fld id="{D3FCD999-D137-4FD8-AEEA-5B82039E2807}" type="slidenum">
              <a:rPr lang="en-US" altLang="en-US">
                <a:solidFill>
                  <a:srgbClr val="000000"/>
                </a:solidFill>
              </a:rPr>
              <a:pPr/>
              <a:t>‹#›</a:t>
            </a:fld>
            <a:endParaRPr lang="en-US" altLang="en-US">
              <a:solidFill>
                <a:srgbClr val="000000"/>
              </a:solidFill>
            </a:endParaRPr>
          </a:p>
        </p:txBody>
      </p:sp>
    </p:spTree>
  </p:cSld>
  <p:clrMapOvr>
    <a:masterClrMapping/>
  </p:clrMapOvr>
  <p:transition>
    <p:push dir="d"/>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a:t>Click to edit Master title style</a:t>
            </a:r>
            <a:endParaRPr lang="el-GR"/>
          </a:p>
        </p:txBody>
      </p:sp>
      <p:sp>
        <p:nvSpPr>
          <p:cNvPr id="3" name="Text Placeholder 2"/>
          <p:cNvSpPr>
            <a:spLocks noGrp="1"/>
          </p:cNvSpPr>
          <p:nvPr>
            <p:ph type="body" sz="half" idx="1"/>
          </p:nvPr>
        </p:nvSpPr>
        <p:spPr>
          <a:xfrm>
            <a:off x="457200" y="1719263"/>
            <a:ext cx="40386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quarter" idx="2"/>
          </p:nvPr>
        </p:nvSpPr>
        <p:spPr>
          <a:xfrm>
            <a:off x="4648200" y="1719263"/>
            <a:ext cx="4038600" cy="2128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Content Placeholder 4"/>
          <p:cNvSpPr>
            <a:spLocks noGrp="1"/>
          </p:cNvSpPr>
          <p:nvPr>
            <p:ph sz="quarter" idx="3"/>
          </p:nvPr>
        </p:nvSpPr>
        <p:spPr>
          <a:xfrm>
            <a:off x="4648200" y="4000500"/>
            <a:ext cx="4038600" cy="2130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Date Placeholder 5"/>
          <p:cNvSpPr>
            <a:spLocks noGrp="1"/>
          </p:cNvSpPr>
          <p:nvPr>
            <p:ph type="dt" sz="half" idx="10"/>
          </p:nvPr>
        </p:nvSpPr>
        <p:spPr>
          <a:xfrm>
            <a:off x="457200" y="6248400"/>
            <a:ext cx="2133600" cy="457200"/>
          </a:xfrm>
        </p:spPr>
        <p:txBody>
          <a:bodyPr/>
          <a:lstStyle>
            <a:lvl1pPr>
              <a:defRPr/>
            </a:lvl1pPr>
          </a:lstStyle>
          <a:p>
            <a:endParaRPr lang="en-US" altLang="en-US">
              <a:solidFill>
                <a:srgbClr val="000000"/>
              </a:solidFill>
            </a:endParaRPr>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ltLang="en-US">
              <a:solidFill>
                <a:srgbClr val="000000"/>
              </a:solidFill>
            </a:endParaRPr>
          </a:p>
        </p:txBody>
      </p:sp>
      <p:sp>
        <p:nvSpPr>
          <p:cNvPr id="8" name="Slide Number Placeholder 7"/>
          <p:cNvSpPr>
            <a:spLocks noGrp="1"/>
          </p:cNvSpPr>
          <p:nvPr>
            <p:ph type="sldNum" sz="quarter" idx="12"/>
          </p:nvPr>
        </p:nvSpPr>
        <p:spPr>
          <a:xfrm>
            <a:off x="6553200" y="6248400"/>
            <a:ext cx="2133600" cy="457200"/>
          </a:xfrm>
        </p:spPr>
        <p:txBody>
          <a:bodyPr/>
          <a:lstStyle>
            <a:lvl1pPr>
              <a:defRPr/>
            </a:lvl1pPr>
          </a:lstStyle>
          <a:p>
            <a:fld id="{549B25F2-0A21-405F-A1A9-B2AF07CF80B7}" type="slidenum">
              <a:rPr lang="en-US" altLang="en-US">
                <a:solidFill>
                  <a:srgbClr val="000000"/>
                </a:solidFill>
              </a:rPr>
              <a:pPr/>
              <a:t>‹#›</a:t>
            </a:fld>
            <a:endParaRPr lang="en-US" altLang="en-US">
              <a:solidFill>
                <a:srgbClr val="000000"/>
              </a:solidFill>
            </a:endParaRPr>
          </a:p>
        </p:txBody>
      </p:sp>
    </p:spTree>
  </p:cSld>
  <p:clrMapOvr>
    <a:masterClrMapping/>
  </p:clrMapOvr>
  <p:transition>
    <p:push dir="d"/>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a:t>Κάντε κλικ για να επεξεργαστείτε τον υπότιτλο του υποδείγματος</a:t>
            </a:r>
          </a:p>
        </p:txBody>
      </p:sp>
      <p:sp>
        <p:nvSpPr>
          <p:cNvPr id="4" name="1 - Θέση ημερομηνίας"/>
          <p:cNvSpPr>
            <a:spLocks noGrp="1"/>
          </p:cNvSpPr>
          <p:nvPr>
            <p:ph type="dt" sz="half" idx="10"/>
          </p:nvPr>
        </p:nvSpPr>
        <p:spPr>
          <a:ln/>
        </p:spPr>
        <p:txBody>
          <a:bodyPr/>
          <a:lstStyle>
            <a:lvl1pPr>
              <a:defRPr/>
            </a:lvl1pPr>
          </a:lstStyle>
          <a:p>
            <a:pPr>
              <a:defRPr/>
            </a:pPr>
            <a:endParaRPr lang="el-GR" altLang="en-US"/>
          </a:p>
        </p:txBody>
      </p:sp>
      <p:sp>
        <p:nvSpPr>
          <p:cNvPr id="5" name="2 - Θέση υποσέλιδου"/>
          <p:cNvSpPr>
            <a:spLocks noGrp="1"/>
          </p:cNvSpPr>
          <p:nvPr>
            <p:ph type="ftr" sz="quarter" idx="11"/>
          </p:nvPr>
        </p:nvSpPr>
        <p:spPr>
          <a:ln/>
        </p:spPr>
        <p:txBody>
          <a:bodyPr/>
          <a:lstStyle>
            <a:lvl1pPr>
              <a:defRPr/>
            </a:lvl1pPr>
          </a:lstStyle>
          <a:p>
            <a:pPr>
              <a:defRPr/>
            </a:pPr>
            <a:endParaRPr lang="el-GR" altLang="en-US"/>
          </a:p>
        </p:txBody>
      </p:sp>
      <p:sp>
        <p:nvSpPr>
          <p:cNvPr id="6" name="3 - Θέση αριθμού διαφάνειας"/>
          <p:cNvSpPr>
            <a:spLocks noGrp="1"/>
          </p:cNvSpPr>
          <p:nvPr>
            <p:ph type="sldNum" sz="quarter" idx="12"/>
          </p:nvPr>
        </p:nvSpPr>
        <p:spPr>
          <a:ln/>
        </p:spPr>
        <p:txBody>
          <a:bodyPr/>
          <a:lstStyle>
            <a:lvl1pPr>
              <a:defRPr/>
            </a:lvl1pPr>
          </a:lstStyle>
          <a:p>
            <a:pPr>
              <a:defRPr/>
            </a:pPr>
            <a:fld id="{3B4CA7B5-3270-4C82-B340-90AB9CCDDBAE}" type="slidenum">
              <a:rPr lang="el-GR" altLang="en-US"/>
              <a:pPr>
                <a:defRPr/>
              </a:pPr>
              <a:t>‹#›</a:t>
            </a:fld>
            <a:endParaRPr lang="el-GR"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529CBB-754F-4DF8-BFD2-76381CEE2D4F}" type="datetimeFigureOut">
              <a:rPr lang="el-GR" smtClean="0"/>
              <a:pPr/>
              <a:t>12/5/2020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C7E91DC-5C0A-4D2B-9B72-EF4EA633603D}" type="slidenum">
              <a:rPr lang="el-GR" smtClean="0"/>
              <a:pPr/>
              <a:t>‹#›</a:t>
            </a:fld>
            <a:endParaRPr lang="el-G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1 - Θέση ημερομηνίας"/>
          <p:cNvSpPr>
            <a:spLocks noGrp="1"/>
          </p:cNvSpPr>
          <p:nvPr>
            <p:ph type="dt" sz="half" idx="10"/>
          </p:nvPr>
        </p:nvSpPr>
        <p:spPr>
          <a:ln/>
        </p:spPr>
        <p:txBody>
          <a:bodyPr/>
          <a:lstStyle>
            <a:lvl1pPr>
              <a:defRPr/>
            </a:lvl1pPr>
          </a:lstStyle>
          <a:p>
            <a:pPr>
              <a:defRPr/>
            </a:pPr>
            <a:endParaRPr lang="el-GR" altLang="en-US"/>
          </a:p>
        </p:txBody>
      </p:sp>
      <p:sp>
        <p:nvSpPr>
          <p:cNvPr id="5" name="2 - Θέση υποσέλιδου"/>
          <p:cNvSpPr>
            <a:spLocks noGrp="1"/>
          </p:cNvSpPr>
          <p:nvPr>
            <p:ph type="ftr" sz="quarter" idx="11"/>
          </p:nvPr>
        </p:nvSpPr>
        <p:spPr>
          <a:ln/>
        </p:spPr>
        <p:txBody>
          <a:bodyPr/>
          <a:lstStyle>
            <a:lvl1pPr>
              <a:defRPr/>
            </a:lvl1pPr>
          </a:lstStyle>
          <a:p>
            <a:pPr>
              <a:defRPr/>
            </a:pPr>
            <a:endParaRPr lang="el-GR" altLang="en-US"/>
          </a:p>
        </p:txBody>
      </p:sp>
      <p:sp>
        <p:nvSpPr>
          <p:cNvPr id="6" name="3 - Θέση αριθμού διαφάνειας"/>
          <p:cNvSpPr>
            <a:spLocks noGrp="1"/>
          </p:cNvSpPr>
          <p:nvPr>
            <p:ph type="sldNum" sz="quarter" idx="12"/>
          </p:nvPr>
        </p:nvSpPr>
        <p:spPr>
          <a:ln/>
        </p:spPr>
        <p:txBody>
          <a:bodyPr/>
          <a:lstStyle>
            <a:lvl1pPr>
              <a:defRPr/>
            </a:lvl1pPr>
          </a:lstStyle>
          <a:p>
            <a:pPr>
              <a:defRPr/>
            </a:pPr>
            <a:fld id="{51FE9BF0-2C99-40C0-A1E6-CD6C3A917D92}" type="slidenum">
              <a:rPr lang="el-GR" altLang="en-US"/>
              <a:pPr>
                <a:defRPr/>
              </a:pPr>
              <a:t>‹#›</a:t>
            </a:fld>
            <a:endParaRPr lang="el-GR"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a:t>Kλικ για επεξεργασία των στυλ του υποδείγματος</a:t>
            </a:r>
          </a:p>
        </p:txBody>
      </p:sp>
      <p:sp>
        <p:nvSpPr>
          <p:cNvPr id="4" name="1 - Θέση ημερομηνίας"/>
          <p:cNvSpPr>
            <a:spLocks noGrp="1"/>
          </p:cNvSpPr>
          <p:nvPr>
            <p:ph type="dt" sz="half" idx="10"/>
          </p:nvPr>
        </p:nvSpPr>
        <p:spPr>
          <a:ln/>
        </p:spPr>
        <p:txBody>
          <a:bodyPr/>
          <a:lstStyle>
            <a:lvl1pPr>
              <a:defRPr/>
            </a:lvl1pPr>
          </a:lstStyle>
          <a:p>
            <a:pPr>
              <a:defRPr/>
            </a:pPr>
            <a:endParaRPr lang="el-GR" altLang="en-US"/>
          </a:p>
        </p:txBody>
      </p:sp>
      <p:sp>
        <p:nvSpPr>
          <p:cNvPr id="5" name="2 - Θέση υποσέλιδου"/>
          <p:cNvSpPr>
            <a:spLocks noGrp="1"/>
          </p:cNvSpPr>
          <p:nvPr>
            <p:ph type="ftr" sz="quarter" idx="11"/>
          </p:nvPr>
        </p:nvSpPr>
        <p:spPr>
          <a:ln/>
        </p:spPr>
        <p:txBody>
          <a:bodyPr/>
          <a:lstStyle>
            <a:lvl1pPr>
              <a:defRPr/>
            </a:lvl1pPr>
          </a:lstStyle>
          <a:p>
            <a:pPr>
              <a:defRPr/>
            </a:pPr>
            <a:endParaRPr lang="el-GR" altLang="en-US"/>
          </a:p>
        </p:txBody>
      </p:sp>
      <p:sp>
        <p:nvSpPr>
          <p:cNvPr id="6" name="3 - Θέση αριθμού διαφάνειας"/>
          <p:cNvSpPr>
            <a:spLocks noGrp="1"/>
          </p:cNvSpPr>
          <p:nvPr>
            <p:ph type="sldNum" sz="quarter" idx="12"/>
          </p:nvPr>
        </p:nvSpPr>
        <p:spPr>
          <a:ln/>
        </p:spPr>
        <p:txBody>
          <a:bodyPr/>
          <a:lstStyle>
            <a:lvl1pPr>
              <a:defRPr/>
            </a:lvl1pPr>
          </a:lstStyle>
          <a:p>
            <a:pPr>
              <a:defRPr/>
            </a:pPr>
            <a:fld id="{63714AA1-FB54-4543-80A9-B463065C8A5D}" type="slidenum">
              <a:rPr lang="el-GR" altLang="en-US"/>
              <a:pPr>
                <a:defRPr/>
              </a:pPr>
              <a:t>‹#›</a:t>
            </a:fld>
            <a:endParaRPr lang="el-GR"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1 - Θέση ημερομηνίας"/>
          <p:cNvSpPr>
            <a:spLocks noGrp="1"/>
          </p:cNvSpPr>
          <p:nvPr>
            <p:ph type="dt" sz="half" idx="10"/>
          </p:nvPr>
        </p:nvSpPr>
        <p:spPr>
          <a:ln/>
        </p:spPr>
        <p:txBody>
          <a:bodyPr/>
          <a:lstStyle>
            <a:lvl1pPr>
              <a:defRPr/>
            </a:lvl1pPr>
          </a:lstStyle>
          <a:p>
            <a:pPr>
              <a:defRPr/>
            </a:pPr>
            <a:endParaRPr lang="el-GR" altLang="en-US"/>
          </a:p>
        </p:txBody>
      </p:sp>
      <p:sp>
        <p:nvSpPr>
          <p:cNvPr id="6" name="2 - Θέση υποσέλιδου"/>
          <p:cNvSpPr>
            <a:spLocks noGrp="1"/>
          </p:cNvSpPr>
          <p:nvPr>
            <p:ph type="ftr" sz="quarter" idx="11"/>
          </p:nvPr>
        </p:nvSpPr>
        <p:spPr>
          <a:ln/>
        </p:spPr>
        <p:txBody>
          <a:bodyPr/>
          <a:lstStyle>
            <a:lvl1pPr>
              <a:defRPr/>
            </a:lvl1pPr>
          </a:lstStyle>
          <a:p>
            <a:pPr>
              <a:defRPr/>
            </a:pPr>
            <a:endParaRPr lang="el-GR" altLang="en-US"/>
          </a:p>
        </p:txBody>
      </p:sp>
      <p:sp>
        <p:nvSpPr>
          <p:cNvPr id="7" name="3 - Θέση αριθμού διαφάνειας"/>
          <p:cNvSpPr>
            <a:spLocks noGrp="1"/>
          </p:cNvSpPr>
          <p:nvPr>
            <p:ph type="sldNum" sz="quarter" idx="12"/>
          </p:nvPr>
        </p:nvSpPr>
        <p:spPr>
          <a:ln/>
        </p:spPr>
        <p:txBody>
          <a:bodyPr/>
          <a:lstStyle>
            <a:lvl1pPr>
              <a:defRPr/>
            </a:lvl1pPr>
          </a:lstStyle>
          <a:p>
            <a:pPr>
              <a:defRPr/>
            </a:pPr>
            <a:fld id="{1ACD8A44-C0FD-433F-8B4F-37C6D605F1D8}" type="slidenum">
              <a:rPr lang="el-GR" altLang="en-US"/>
              <a:pPr>
                <a:defRPr/>
              </a:pPr>
              <a:t>‹#›</a:t>
            </a:fld>
            <a:endParaRPr lang="el-GR"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1 - Θέση ημερομηνίας"/>
          <p:cNvSpPr>
            <a:spLocks noGrp="1"/>
          </p:cNvSpPr>
          <p:nvPr>
            <p:ph type="dt" sz="half" idx="10"/>
          </p:nvPr>
        </p:nvSpPr>
        <p:spPr>
          <a:ln/>
        </p:spPr>
        <p:txBody>
          <a:bodyPr/>
          <a:lstStyle>
            <a:lvl1pPr>
              <a:defRPr/>
            </a:lvl1pPr>
          </a:lstStyle>
          <a:p>
            <a:pPr>
              <a:defRPr/>
            </a:pPr>
            <a:endParaRPr lang="el-GR" altLang="en-US"/>
          </a:p>
        </p:txBody>
      </p:sp>
      <p:sp>
        <p:nvSpPr>
          <p:cNvPr id="8" name="2 - Θέση υποσέλιδου"/>
          <p:cNvSpPr>
            <a:spLocks noGrp="1"/>
          </p:cNvSpPr>
          <p:nvPr>
            <p:ph type="ftr" sz="quarter" idx="11"/>
          </p:nvPr>
        </p:nvSpPr>
        <p:spPr>
          <a:ln/>
        </p:spPr>
        <p:txBody>
          <a:bodyPr/>
          <a:lstStyle>
            <a:lvl1pPr>
              <a:defRPr/>
            </a:lvl1pPr>
          </a:lstStyle>
          <a:p>
            <a:pPr>
              <a:defRPr/>
            </a:pPr>
            <a:endParaRPr lang="el-GR" altLang="en-US"/>
          </a:p>
        </p:txBody>
      </p:sp>
      <p:sp>
        <p:nvSpPr>
          <p:cNvPr id="9" name="3 - Θέση αριθμού διαφάνειας"/>
          <p:cNvSpPr>
            <a:spLocks noGrp="1"/>
          </p:cNvSpPr>
          <p:nvPr>
            <p:ph type="sldNum" sz="quarter" idx="12"/>
          </p:nvPr>
        </p:nvSpPr>
        <p:spPr>
          <a:ln/>
        </p:spPr>
        <p:txBody>
          <a:bodyPr/>
          <a:lstStyle>
            <a:lvl1pPr>
              <a:defRPr/>
            </a:lvl1pPr>
          </a:lstStyle>
          <a:p>
            <a:pPr>
              <a:defRPr/>
            </a:pPr>
            <a:fld id="{6981DBCB-09F5-42DF-9EE5-786EC599912B}" type="slidenum">
              <a:rPr lang="el-GR" altLang="en-US"/>
              <a:pPr>
                <a:defRPr/>
              </a:pPr>
              <a:t>‹#›</a:t>
            </a:fld>
            <a:endParaRPr lang="el-GR"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1 - Θέση ημερομηνίας"/>
          <p:cNvSpPr>
            <a:spLocks noGrp="1"/>
          </p:cNvSpPr>
          <p:nvPr>
            <p:ph type="dt" sz="half" idx="10"/>
          </p:nvPr>
        </p:nvSpPr>
        <p:spPr>
          <a:ln/>
        </p:spPr>
        <p:txBody>
          <a:bodyPr/>
          <a:lstStyle>
            <a:lvl1pPr>
              <a:defRPr/>
            </a:lvl1pPr>
          </a:lstStyle>
          <a:p>
            <a:pPr>
              <a:defRPr/>
            </a:pPr>
            <a:endParaRPr lang="el-GR" altLang="en-US"/>
          </a:p>
        </p:txBody>
      </p:sp>
      <p:sp>
        <p:nvSpPr>
          <p:cNvPr id="4" name="2 - Θέση υποσέλιδου"/>
          <p:cNvSpPr>
            <a:spLocks noGrp="1"/>
          </p:cNvSpPr>
          <p:nvPr>
            <p:ph type="ftr" sz="quarter" idx="11"/>
          </p:nvPr>
        </p:nvSpPr>
        <p:spPr>
          <a:ln/>
        </p:spPr>
        <p:txBody>
          <a:bodyPr/>
          <a:lstStyle>
            <a:lvl1pPr>
              <a:defRPr/>
            </a:lvl1pPr>
          </a:lstStyle>
          <a:p>
            <a:pPr>
              <a:defRPr/>
            </a:pPr>
            <a:endParaRPr lang="el-GR" altLang="en-US"/>
          </a:p>
        </p:txBody>
      </p:sp>
      <p:sp>
        <p:nvSpPr>
          <p:cNvPr id="5" name="3 - Θέση αριθμού διαφάνειας"/>
          <p:cNvSpPr>
            <a:spLocks noGrp="1"/>
          </p:cNvSpPr>
          <p:nvPr>
            <p:ph type="sldNum" sz="quarter" idx="12"/>
          </p:nvPr>
        </p:nvSpPr>
        <p:spPr>
          <a:ln/>
        </p:spPr>
        <p:txBody>
          <a:bodyPr/>
          <a:lstStyle>
            <a:lvl1pPr>
              <a:defRPr/>
            </a:lvl1pPr>
          </a:lstStyle>
          <a:p>
            <a:pPr>
              <a:defRPr/>
            </a:pPr>
            <a:fld id="{45E2B3E8-3AD6-4AF4-A04A-41EDDE50838B}" type="slidenum">
              <a:rPr lang="el-GR" altLang="en-US"/>
              <a:pPr>
                <a:defRPr/>
              </a:pPr>
              <a:t>‹#›</a:t>
            </a:fld>
            <a:endParaRPr lang="el-GR"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a:ln/>
        </p:spPr>
        <p:txBody>
          <a:bodyPr/>
          <a:lstStyle>
            <a:lvl1pPr>
              <a:defRPr/>
            </a:lvl1pPr>
          </a:lstStyle>
          <a:p>
            <a:pPr>
              <a:defRPr/>
            </a:pPr>
            <a:endParaRPr lang="el-GR" altLang="en-US"/>
          </a:p>
        </p:txBody>
      </p:sp>
      <p:sp>
        <p:nvSpPr>
          <p:cNvPr id="3" name="2 - Θέση υποσέλιδου"/>
          <p:cNvSpPr>
            <a:spLocks noGrp="1"/>
          </p:cNvSpPr>
          <p:nvPr>
            <p:ph type="ftr" sz="quarter" idx="11"/>
          </p:nvPr>
        </p:nvSpPr>
        <p:spPr>
          <a:ln/>
        </p:spPr>
        <p:txBody>
          <a:bodyPr/>
          <a:lstStyle>
            <a:lvl1pPr>
              <a:defRPr/>
            </a:lvl1pPr>
          </a:lstStyle>
          <a:p>
            <a:pPr>
              <a:defRPr/>
            </a:pPr>
            <a:endParaRPr lang="el-GR" altLang="en-US"/>
          </a:p>
        </p:txBody>
      </p:sp>
      <p:sp>
        <p:nvSpPr>
          <p:cNvPr id="4" name="3 - Θέση αριθμού διαφάνειας"/>
          <p:cNvSpPr>
            <a:spLocks noGrp="1"/>
          </p:cNvSpPr>
          <p:nvPr>
            <p:ph type="sldNum" sz="quarter" idx="12"/>
          </p:nvPr>
        </p:nvSpPr>
        <p:spPr>
          <a:ln/>
        </p:spPr>
        <p:txBody>
          <a:bodyPr/>
          <a:lstStyle>
            <a:lvl1pPr>
              <a:defRPr/>
            </a:lvl1pPr>
          </a:lstStyle>
          <a:p>
            <a:pPr>
              <a:defRPr/>
            </a:pPr>
            <a:fld id="{C292F1CB-3839-48BE-B0C6-DF676B6035C7}" type="slidenum">
              <a:rPr lang="el-GR" altLang="en-US"/>
              <a:pPr>
                <a:defRPr/>
              </a:pPr>
              <a:t>‹#›</a:t>
            </a:fld>
            <a:endParaRPr lang="el-GR"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1 - Θέση ημερομηνίας"/>
          <p:cNvSpPr>
            <a:spLocks noGrp="1"/>
          </p:cNvSpPr>
          <p:nvPr>
            <p:ph type="dt" sz="half" idx="10"/>
          </p:nvPr>
        </p:nvSpPr>
        <p:spPr>
          <a:ln/>
        </p:spPr>
        <p:txBody>
          <a:bodyPr/>
          <a:lstStyle>
            <a:lvl1pPr>
              <a:defRPr/>
            </a:lvl1pPr>
          </a:lstStyle>
          <a:p>
            <a:pPr>
              <a:defRPr/>
            </a:pPr>
            <a:endParaRPr lang="el-GR" altLang="en-US"/>
          </a:p>
        </p:txBody>
      </p:sp>
      <p:sp>
        <p:nvSpPr>
          <p:cNvPr id="6" name="2 - Θέση υποσέλιδου"/>
          <p:cNvSpPr>
            <a:spLocks noGrp="1"/>
          </p:cNvSpPr>
          <p:nvPr>
            <p:ph type="ftr" sz="quarter" idx="11"/>
          </p:nvPr>
        </p:nvSpPr>
        <p:spPr>
          <a:ln/>
        </p:spPr>
        <p:txBody>
          <a:bodyPr/>
          <a:lstStyle>
            <a:lvl1pPr>
              <a:defRPr/>
            </a:lvl1pPr>
          </a:lstStyle>
          <a:p>
            <a:pPr>
              <a:defRPr/>
            </a:pPr>
            <a:endParaRPr lang="el-GR" altLang="en-US"/>
          </a:p>
        </p:txBody>
      </p:sp>
      <p:sp>
        <p:nvSpPr>
          <p:cNvPr id="7" name="3 - Θέση αριθμού διαφάνειας"/>
          <p:cNvSpPr>
            <a:spLocks noGrp="1"/>
          </p:cNvSpPr>
          <p:nvPr>
            <p:ph type="sldNum" sz="quarter" idx="12"/>
          </p:nvPr>
        </p:nvSpPr>
        <p:spPr>
          <a:ln/>
        </p:spPr>
        <p:txBody>
          <a:bodyPr/>
          <a:lstStyle>
            <a:lvl1pPr>
              <a:defRPr/>
            </a:lvl1pPr>
          </a:lstStyle>
          <a:p>
            <a:pPr>
              <a:defRPr/>
            </a:pPr>
            <a:fld id="{F018DDED-7888-42D7-8901-171B7C884B06}" type="slidenum">
              <a:rPr lang="el-GR" altLang="en-US"/>
              <a:pPr>
                <a:defRPr/>
              </a:pPr>
              <a:t>‹#›</a:t>
            </a:fld>
            <a:endParaRPr lang="el-GR"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1 - Θέση ημερομηνίας"/>
          <p:cNvSpPr>
            <a:spLocks noGrp="1"/>
          </p:cNvSpPr>
          <p:nvPr>
            <p:ph type="dt" sz="half" idx="10"/>
          </p:nvPr>
        </p:nvSpPr>
        <p:spPr>
          <a:ln/>
        </p:spPr>
        <p:txBody>
          <a:bodyPr/>
          <a:lstStyle>
            <a:lvl1pPr>
              <a:defRPr/>
            </a:lvl1pPr>
          </a:lstStyle>
          <a:p>
            <a:pPr>
              <a:defRPr/>
            </a:pPr>
            <a:endParaRPr lang="el-GR" altLang="en-US"/>
          </a:p>
        </p:txBody>
      </p:sp>
      <p:sp>
        <p:nvSpPr>
          <p:cNvPr id="6" name="2 - Θέση υποσέλιδου"/>
          <p:cNvSpPr>
            <a:spLocks noGrp="1"/>
          </p:cNvSpPr>
          <p:nvPr>
            <p:ph type="ftr" sz="quarter" idx="11"/>
          </p:nvPr>
        </p:nvSpPr>
        <p:spPr>
          <a:ln/>
        </p:spPr>
        <p:txBody>
          <a:bodyPr/>
          <a:lstStyle>
            <a:lvl1pPr>
              <a:defRPr/>
            </a:lvl1pPr>
          </a:lstStyle>
          <a:p>
            <a:pPr>
              <a:defRPr/>
            </a:pPr>
            <a:endParaRPr lang="el-GR" altLang="en-US"/>
          </a:p>
        </p:txBody>
      </p:sp>
      <p:sp>
        <p:nvSpPr>
          <p:cNvPr id="7" name="3 - Θέση αριθμού διαφάνειας"/>
          <p:cNvSpPr>
            <a:spLocks noGrp="1"/>
          </p:cNvSpPr>
          <p:nvPr>
            <p:ph type="sldNum" sz="quarter" idx="12"/>
          </p:nvPr>
        </p:nvSpPr>
        <p:spPr>
          <a:ln/>
        </p:spPr>
        <p:txBody>
          <a:bodyPr/>
          <a:lstStyle>
            <a:lvl1pPr>
              <a:defRPr/>
            </a:lvl1pPr>
          </a:lstStyle>
          <a:p>
            <a:pPr>
              <a:defRPr/>
            </a:pPr>
            <a:fld id="{5FAEEB23-3CFD-4440-9412-22F1E262A638}" type="slidenum">
              <a:rPr lang="el-GR" altLang="en-US"/>
              <a:pPr>
                <a:defRPr/>
              </a:pPr>
              <a:t>‹#›</a:t>
            </a:fld>
            <a:endParaRPr lang="el-GR"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1 - Θέση ημερομηνίας"/>
          <p:cNvSpPr>
            <a:spLocks noGrp="1"/>
          </p:cNvSpPr>
          <p:nvPr>
            <p:ph type="dt" sz="half" idx="10"/>
          </p:nvPr>
        </p:nvSpPr>
        <p:spPr>
          <a:ln/>
        </p:spPr>
        <p:txBody>
          <a:bodyPr/>
          <a:lstStyle>
            <a:lvl1pPr>
              <a:defRPr/>
            </a:lvl1pPr>
          </a:lstStyle>
          <a:p>
            <a:pPr>
              <a:defRPr/>
            </a:pPr>
            <a:endParaRPr lang="el-GR" altLang="en-US"/>
          </a:p>
        </p:txBody>
      </p:sp>
      <p:sp>
        <p:nvSpPr>
          <p:cNvPr id="5" name="2 - Θέση υποσέλιδου"/>
          <p:cNvSpPr>
            <a:spLocks noGrp="1"/>
          </p:cNvSpPr>
          <p:nvPr>
            <p:ph type="ftr" sz="quarter" idx="11"/>
          </p:nvPr>
        </p:nvSpPr>
        <p:spPr>
          <a:ln/>
        </p:spPr>
        <p:txBody>
          <a:bodyPr/>
          <a:lstStyle>
            <a:lvl1pPr>
              <a:defRPr/>
            </a:lvl1pPr>
          </a:lstStyle>
          <a:p>
            <a:pPr>
              <a:defRPr/>
            </a:pPr>
            <a:endParaRPr lang="el-GR" altLang="en-US"/>
          </a:p>
        </p:txBody>
      </p:sp>
      <p:sp>
        <p:nvSpPr>
          <p:cNvPr id="6" name="3 - Θέση αριθμού διαφάνειας"/>
          <p:cNvSpPr>
            <a:spLocks noGrp="1"/>
          </p:cNvSpPr>
          <p:nvPr>
            <p:ph type="sldNum" sz="quarter" idx="12"/>
          </p:nvPr>
        </p:nvSpPr>
        <p:spPr>
          <a:ln/>
        </p:spPr>
        <p:txBody>
          <a:bodyPr/>
          <a:lstStyle>
            <a:lvl1pPr>
              <a:defRPr/>
            </a:lvl1pPr>
          </a:lstStyle>
          <a:p>
            <a:pPr>
              <a:defRPr/>
            </a:pPr>
            <a:fld id="{D057EF1D-ABAD-4553-AC21-FBD3F6769CD5}" type="slidenum">
              <a:rPr lang="el-GR" altLang="en-US"/>
              <a:pPr>
                <a:defRPr/>
              </a:pPr>
              <a:t>‹#›</a:t>
            </a:fld>
            <a:endParaRPr lang="el-GR"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7813"/>
            <a:ext cx="2057400" cy="5853112"/>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57200" y="277813"/>
            <a:ext cx="6019800" cy="5853112"/>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1 - Θέση ημερομηνίας"/>
          <p:cNvSpPr>
            <a:spLocks noGrp="1"/>
          </p:cNvSpPr>
          <p:nvPr>
            <p:ph type="dt" sz="half" idx="10"/>
          </p:nvPr>
        </p:nvSpPr>
        <p:spPr>
          <a:ln/>
        </p:spPr>
        <p:txBody>
          <a:bodyPr/>
          <a:lstStyle>
            <a:lvl1pPr>
              <a:defRPr/>
            </a:lvl1pPr>
          </a:lstStyle>
          <a:p>
            <a:pPr>
              <a:defRPr/>
            </a:pPr>
            <a:endParaRPr lang="el-GR" altLang="en-US"/>
          </a:p>
        </p:txBody>
      </p:sp>
      <p:sp>
        <p:nvSpPr>
          <p:cNvPr id="5" name="2 - Θέση υποσέλιδου"/>
          <p:cNvSpPr>
            <a:spLocks noGrp="1"/>
          </p:cNvSpPr>
          <p:nvPr>
            <p:ph type="ftr" sz="quarter" idx="11"/>
          </p:nvPr>
        </p:nvSpPr>
        <p:spPr>
          <a:ln/>
        </p:spPr>
        <p:txBody>
          <a:bodyPr/>
          <a:lstStyle>
            <a:lvl1pPr>
              <a:defRPr/>
            </a:lvl1pPr>
          </a:lstStyle>
          <a:p>
            <a:pPr>
              <a:defRPr/>
            </a:pPr>
            <a:endParaRPr lang="el-GR" altLang="en-US"/>
          </a:p>
        </p:txBody>
      </p:sp>
      <p:sp>
        <p:nvSpPr>
          <p:cNvPr id="6" name="3 - Θέση αριθμού διαφάνειας"/>
          <p:cNvSpPr>
            <a:spLocks noGrp="1"/>
          </p:cNvSpPr>
          <p:nvPr>
            <p:ph type="sldNum" sz="quarter" idx="12"/>
          </p:nvPr>
        </p:nvSpPr>
        <p:spPr>
          <a:ln/>
        </p:spPr>
        <p:txBody>
          <a:bodyPr/>
          <a:lstStyle>
            <a:lvl1pPr>
              <a:defRPr/>
            </a:lvl1pPr>
          </a:lstStyle>
          <a:p>
            <a:pPr>
              <a:defRPr/>
            </a:pPr>
            <a:fld id="{0CD53A73-6FF4-4BCF-B929-48645E3A862A}" type="slidenum">
              <a:rPr lang="el-GR" altLang="en-US"/>
              <a:pPr>
                <a:defRPr/>
              </a:pPr>
              <a:t>‹#›</a:t>
            </a:fld>
            <a:endParaRPr lang="el-GR"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a:spLocks noGrp="1"/>
          </p:cNvSpPr>
          <p:nvPr>
            <p:ph type="dt" sz="half" idx="10"/>
          </p:nvPr>
        </p:nvSpPr>
        <p:spPr/>
        <p:txBody>
          <a:bodyPr/>
          <a:lstStyle/>
          <a:p>
            <a:fld id="{95529CBB-754F-4DF8-BFD2-76381CEE2D4F}" type="datetimeFigureOut">
              <a:rPr lang="el-GR" smtClean="0"/>
              <a:pPr/>
              <a:t>12/5/2020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DC7E91DC-5C0A-4D2B-9B72-EF4EA633603D}" type="slidenum">
              <a:rPr lang="el-GR" smtClean="0"/>
              <a:pPr/>
              <a:t>‹#›</a:t>
            </a:fld>
            <a:endParaRPr lang="el-G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AndObj" preserve="1">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7813"/>
            <a:ext cx="8229600" cy="1139825"/>
          </a:xfrm>
        </p:spPr>
        <p:txBody>
          <a:bodyPr/>
          <a:lstStyle/>
          <a:p>
            <a:r>
              <a:rPr lang="el-GR"/>
              <a:t>Kλικ για επεξεργασία του τίτλου</a:t>
            </a:r>
          </a:p>
        </p:txBody>
      </p:sp>
      <p:sp>
        <p:nvSpPr>
          <p:cNvPr id="3" name="2 - Θέση κειμένου"/>
          <p:cNvSpPr>
            <a:spLocks noGrp="1"/>
          </p:cNvSpPr>
          <p:nvPr>
            <p:ph type="body" sz="half" idx="1"/>
          </p:nvPr>
        </p:nvSpPr>
        <p:spPr>
          <a:xfrm>
            <a:off x="457200" y="1600200"/>
            <a:ext cx="4038600" cy="4530725"/>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30725"/>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1 - Θέση ημερομηνίας"/>
          <p:cNvSpPr>
            <a:spLocks noGrp="1"/>
          </p:cNvSpPr>
          <p:nvPr>
            <p:ph type="dt" sz="half" idx="10"/>
          </p:nvPr>
        </p:nvSpPr>
        <p:spPr>
          <a:ln/>
        </p:spPr>
        <p:txBody>
          <a:bodyPr/>
          <a:lstStyle>
            <a:lvl1pPr>
              <a:defRPr/>
            </a:lvl1pPr>
          </a:lstStyle>
          <a:p>
            <a:pPr>
              <a:defRPr/>
            </a:pPr>
            <a:endParaRPr lang="el-GR" altLang="en-US"/>
          </a:p>
        </p:txBody>
      </p:sp>
      <p:sp>
        <p:nvSpPr>
          <p:cNvPr id="6" name="2 - Θέση υποσέλιδου"/>
          <p:cNvSpPr>
            <a:spLocks noGrp="1"/>
          </p:cNvSpPr>
          <p:nvPr>
            <p:ph type="ftr" sz="quarter" idx="11"/>
          </p:nvPr>
        </p:nvSpPr>
        <p:spPr>
          <a:ln/>
        </p:spPr>
        <p:txBody>
          <a:bodyPr/>
          <a:lstStyle>
            <a:lvl1pPr>
              <a:defRPr/>
            </a:lvl1pPr>
          </a:lstStyle>
          <a:p>
            <a:pPr>
              <a:defRPr/>
            </a:pPr>
            <a:endParaRPr lang="el-GR" altLang="en-US"/>
          </a:p>
        </p:txBody>
      </p:sp>
      <p:sp>
        <p:nvSpPr>
          <p:cNvPr id="7" name="3 - Θέση αριθμού διαφάνειας"/>
          <p:cNvSpPr>
            <a:spLocks noGrp="1"/>
          </p:cNvSpPr>
          <p:nvPr>
            <p:ph type="sldNum" sz="quarter" idx="12"/>
          </p:nvPr>
        </p:nvSpPr>
        <p:spPr>
          <a:ln/>
        </p:spPr>
        <p:txBody>
          <a:bodyPr/>
          <a:lstStyle>
            <a:lvl1pPr>
              <a:defRPr/>
            </a:lvl1pPr>
          </a:lstStyle>
          <a:p>
            <a:pPr>
              <a:defRPr/>
            </a:pPr>
            <a:fld id="{000469C3-EABA-494A-8AE7-0CECA9EDE07D}" type="slidenum">
              <a:rPr lang="el-GR" altLang="en-US"/>
              <a:pPr>
                <a:defRPr/>
              </a:pPr>
              <a:t>‹#›</a:t>
            </a:fld>
            <a:endParaRPr lang="el-GR"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bl" preserve="1">
  <p:cSld name="Τίτλος και Πίνακ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7813"/>
            <a:ext cx="8229600" cy="1139825"/>
          </a:xfrm>
        </p:spPr>
        <p:txBody>
          <a:bodyPr/>
          <a:lstStyle/>
          <a:p>
            <a:r>
              <a:rPr lang="el-GR"/>
              <a:t>Kλικ για επεξεργασία του τίτλου</a:t>
            </a:r>
          </a:p>
        </p:txBody>
      </p:sp>
      <p:sp>
        <p:nvSpPr>
          <p:cNvPr id="3" name="2 - Θέση πίνακα"/>
          <p:cNvSpPr>
            <a:spLocks noGrp="1"/>
          </p:cNvSpPr>
          <p:nvPr>
            <p:ph type="tbl" idx="1"/>
          </p:nvPr>
        </p:nvSpPr>
        <p:spPr>
          <a:xfrm>
            <a:off x="457200" y="1600200"/>
            <a:ext cx="8229600" cy="4530725"/>
          </a:xfrm>
        </p:spPr>
        <p:txBody>
          <a:bodyPr/>
          <a:lstStyle/>
          <a:p>
            <a:pPr lvl="0"/>
            <a:endParaRPr lang="el-GR" noProof="0"/>
          </a:p>
        </p:txBody>
      </p:sp>
      <p:sp>
        <p:nvSpPr>
          <p:cNvPr id="4" name="1 - Θέση ημερομηνίας"/>
          <p:cNvSpPr>
            <a:spLocks noGrp="1"/>
          </p:cNvSpPr>
          <p:nvPr>
            <p:ph type="dt" sz="half" idx="10"/>
          </p:nvPr>
        </p:nvSpPr>
        <p:spPr>
          <a:ln/>
        </p:spPr>
        <p:txBody>
          <a:bodyPr/>
          <a:lstStyle>
            <a:lvl1pPr>
              <a:defRPr/>
            </a:lvl1pPr>
          </a:lstStyle>
          <a:p>
            <a:pPr>
              <a:defRPr/>
            </a:pPr>
            <a:endParaRPr lang="el-GR" altLang="en-US"/>
          </a:p>
        </p:txBody>
      </p:sp>
      <p:sp>
        <p:nvSpPr>
          <p:cNvPr id="5" name="2 - Θέση υποσέλιδου"/>
          <p:cNvSpPr>
            <a:spLocks noGrp="1"/>
          </p:cNvSpPr>
          <p:nvPr>
            <p:ph type="ftr" sz="quarter" idx="11"/>
          </p:nvPr>
        </p:nvSpPr>
        <p:spPr>
          <a:ln/>
        </p:spPr>
        <p:txBody>
          <a:bodyPr/>
          <a:lstStyle>
            <a:lvl1pPr>
              <a:defRPr/>
            </a:lvl1pPr>
          </a:lstStyle>
          <a:p>
            <a:pPr>
              <a:defRPr/>
            </a:pPr>
            <a:endParaRPr lang="el-GR" altLang="en-US"/>
          </a:p>
        </p:txBody>
      </p:sp>
      <p:sp>
        <p:nvSpPr>
          <p:cNvPr id="6" name="3 - Θέση αριθμού διαφάνειας"/>
          <p:cNvSpPr>
            <a:spLocks noGrp="1"/>
          </p:cNvSpPr>
          <p:nvPr>
            <p:ph type="sldNum" sz="quarter" idx="12"/>
          </p:nvPr>
        </p:nvSpPr>
        <p:spPr>
          <a:ln/>
        </p:spPr>
        <p:txBody>
          <a:bodyPr/>
          <a:lstStyle>
            <a:lvl1pPr>
              <a:defRPr/>
            </a:lvl1pPr>
          </a:lstStyle>
          <a:p>
            <a:pPr>
              <a:defRPr/>
            </a:pPr>
            <a:fld id="{4FF8E023-EAC8-4A70-941C-25C13B31F365}" type="slidenum">
              <a:rPr lang="el-GR" altLang="en-US"/>
              <a:pPr>
                <a:defRPr/>
              </a:pPr>
              <a:t>‹#›</a:t>
            </a:fld>
            <a:endParaRPr lang="el-GR"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AndTwoObj" preserve="1">
  <p:cSld name="Τίτλος, Αντικείμενο και 2 Αντικεί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7813"/>
            <a:ext cx="8229600" cy="1139825"/>
          </a:xfrm>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1600200"/>
            <a:ext cx="4038600" cy="4530725"/>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quarter" idx="2"/>
          </p:nvPr>
        </p:nvSpPr>
        <p:spPr>
          <a:xfrm>
            <a:off x="4648200" y="1600200"/>
            <a:ext cx="4038600" cy="2189163"/>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περιεχομένου"/>
          <p:cNvSpPr>
            <a:spLocks noGrp="1"/>
          </p:cNvSpPr>
          <p:nvPr>
            <p:ph sz="quarter" idx="3"/>
          </p:nvPr>
        </p:nvSpPr>
        <p:spPr>
          <a:xfrm>
            <a:off x="4648200" y="3941763"/>
            <a:ext cx="4038600" cy="2189162"/>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1 - Θέση ημερομηνίας"/>
          <p:cNvSpPr>
            <a:spLocks noGrp="1"/>
          </p:cNvSpPr>
          <p:nvPr>
            <p:ph type="dt" sz="half" idx="10"/>
          </p:nvPr>
        </p:nvSpPr>
        <p:spPr>
          <a:ln/>
        </p:spPr>
        <p:txBody>
          <a:bodyPr/>
          <a:lstStyle>
            <a:lvl1pPr>
              <a:defRPr/>
            </a:lvl1pPr>
          </a:lstStyle>
          <a:p>
            <a:pPr>
              <a:defRPr/>
            </a:pPr>
            <a:endParaRPr lang="el-GR" altLang="en-US"/>
          </a:p>
        </p:txBody>
      </p:sp>
      <p:sp>
        <p:nvSpPr>
          <p:cNvPr id="7" name="2 - Θέση υποσέλιδου"/>
          <p:cNvSpPr>
            <a:spLocks noGrp="1"/>
          </p:cNvSpPr>
          <p:nvPr>
            <p:ph type="ftr" sz="quarter" idx="11"/>
          </p:nvPr>
        </p:nvSpPr>
        <p:spPr>
          <a:ln/>
        </p:spPr>
        <p:txBody>
          <a:bodyPr/>
          <a:lstStyle>
            <a:lvl1pPr>
              <a:defRPr/>
            </a:lvl1pPr>
          </a:lstStyle>
          <a:p>
            <a:pPr>
              <a:defRPr/>
            </a:pPr>
            <a:endParaRPr lang="el-GR" altLang="en-US"/>
          </a:p>
        </p:txBody>
      </p:sp>
      <p:sp>
        <p:nvSpPr>
          <p:cNvPr id="8" name="3 - Θέση αριθμού διαφάνειας"/>
          <p:cNvSpPr>
            <a:spLocks noGrp="1"/>
          </p:cNvSpPr>
          <p:nvPr>
            <p:ph type="sldNum" sz="quarter" idx="12"/>
          </p:nvPr>
        </p:nvSpPr>
        <p:spPr>
          <a:ln/>
        </p:spPr>
        <p:txBody>
          <a:bodyPr/>
          <a:lstStyle>
            <a:lvl1pPr>
              <a:defRPr/>
            </a:lvl1pPr>
          </a:lstStyle>
          <a:p>
            <a:pPr>
              <a:defRPr/>
            </a:pPr>
            <a:fld id="{29AF3DD4-D354-4C93-8100-69572BE99AEC}" type="slidenum">
              <a:rPr lang="el-GR" altLang="en-US"/>
              <a:pPr>
                <a:defRPr/>
              </a:pPr>
              <a:t>‹#›</a:t>
            </a:fld>
            <a:endParaRPr lang="el-GR"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chart" preserve="1">
  <p:cSld name="Τίτλος και Γράφημ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7813"/>
            <a:ext cx="8229600" cy="1139825"/>
          </a:xfrm>
        </p:spPr>
        <p:txBody>
          <a:bodyPr/>
          <a:lstStyle/>
          <a:p>
            <a:r>
              <a:rPr lang="el-GR"/>
              <a:t>Kλικ για επεξεργασία του τίτλου</a:t>
            </a:r>
          </a:p>
        </p:txBody>
      </p:sp>
      <p:sp>
        <p:nvSpPr>
          <p:cNvPr id="3" name="2 - Θέση γραφήματος"/>
          <p:cNvSpPr>
            <a:spLocks noGrp="1"/>
          </p:cNvSpPr>
          <p:nvPr>
            <p:ph type="chart" idx="1"/>
          </p:nvPr>
        </p:nvSpPr>
        <p:spPr>
          <a:xfrm>
            <a:off x="457200" y="1600200"/>
            <a:ext cx="8229600" cy="4530725"/>
          </a:xfrm>
        </p:spPr>
        <p:txBody>
          <a:bodyPr/>
          <a:lstStyle/>
          <a:p>
            <a:pPr lvl="0"/>
            <a:endParaRPr lang="el-GR" noProof="0"/>
          </a:p>
        </p:txBody>
      </p:sp>
      <p:sp>
        <p:nvSpPr>
          <p:cNvPr id="4" name="1 - Θέση ημερομηνίας"/>
          <p:cNvSpPr>
            <a:spLocks noGrp="1"/>
          </p:cNvSpPr>
          <p:nvPr>
            <p:ph type="dt" sz="half" idx="10"/>
          </p:nvPr>
        </p:nvSpPr>
        <p:spPr>
          <a:ln/>
        </p:spPr>
        <p:txBody>
          <a:bodyPr/>
          <a:lstStyle>
            <a:lvl1pPr>
              <a:defRPr/>
            </a:lvl1pPr>
          </a:lstStyle>
          <a:p>
            <a:pPr>
              <a:defRPr/>
            </a:pPr>
            <a:endParaRPr lang="el-GR" altLang="en-US"/>
          </a:p>
        </p:txBody>
      </p:sp>
      <p:sp>
        <p:nvSpPr>
          <p:cNvPr id="5" name="2 - Θέση υποσέλιδου"/>
          <p:cNvSpPr>
            <a:spLocks noGrp="1"/>
          </p:cNvSpPr>
          <p:nvPr>
            <p:ph type="ftr" sz="quarter" idx="11"/>
          </p:nvPr>
        </p:nvSpPr>
        <p:spPr>
          <a:ln/>
        </p:spPr>
        <p:txBody>
          <a:bodyPr/>
          <a:lstStyle>
            <a:lvl1pPr>
              <a:defRPr/>
            </a:lvl1pPr>
          </a:lstStyle>
          <a:p>
            <a:pPr>
              <a:defRPr/>
            </a:pPr>
            <a:endParaRPr lang="el-GR" altLang="en-US"/>
          </a:p>
        </p:txBody>
      </p:sp>
      <p:sp>
        <p:nvSpPr>
          <p:cNvPr id="6" name="3 - Θέση αριθμού διαφάνειας"/>
          <p:cNvSpPr>
            <a:spLocks noGrp="1"/>
          </p:cNvSpPr>
          <p:nvPr>
            <p:ph type="sldNum" sz="quarter" idx="12"/>
          </p:nvPr>
        </p:nvSpPr>
        <p:spPr>
          <a:ln/>
        </p:spPr>
        <p:txBody>
          <a:bodyPr/>
          <a:lstStyle>
            <a:lvl1pPr>
              <a:defRPr/>
            </a:lvl1pPr>
          </a:lstStyle>
          <a:p>
            <a:pPr>
              <a:defRPr/>
            </a:pPr>
            <a:fld id="{EA9B3AFD-77EA-466D-BEDD-03E250FBAE7C}" type="slidenum">
              <a:rPr lang="el-GR" altLang="en-US"/>
              <a:pPr>
                <a:defRPr/>
              </a:pPr>
              <a:t>‹#›</a:t>
            </a:fld>
            <a:endParaRPr lang="el-GR"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a:t>Κάντε κλικ για να επεξεργαστείτε τον υπότιτλο του υποδείγματος</a:t>
            </a:r>
          </a:p>
        </p:txBody>
      </p:sp>
      <p:sp>
        <p:nvSpPr>
          <p:cNvPr id="4" name="1 - Θέση ημερομηνίας"/>
          <p:cNvSpPr>
            <a:spLocks noGrp="1"/>
          </p:cNvSpPr>
          <p:nvPr>
            <p:ph type="dt" sz="half" idx="10"/>
          </p:nvPr>
        </p:nvSpPr>
        <p:spPr>
          <a:ln/>
        </p:spPr>
        <p:txBody>
          <a:bodyPr/>
          <a:lstStyle>
            <a:lvl1pPr>
              <a:defRPr/>
            </a:lvl1pPr>
          </a:lstStyle>
          <a:p>
            <a:pPr>
              <a:defRPr/>
            </a:pPr>
            <a:endParaRPr lang="el-GR" altLang="en-US"/>
          </a:p>
        </p:txBody>
      </p:sp>
      <p:sp>
        <p:nvSpPr>
          <p:cNvPr id="5" name="2 - Θέση υποσέλιδου"/>
          <p:cNvSpPr>
            <a:spLocks noGrp="1"/>
          </p:cNvSpPr>
          <p:nvPr>
            <p:ph type="ftr" sz="quarter" idx="11"/>
          </p:nvPr>
        </p:nvSpPr>
        <p:spPr>
          <a:ln/>
        </p:spPr>
        <p:txBody>
          <a:bodyPr/>
          <a:lstStyle>
            <a:lvl1pPr>
              <a:defRPr/>
            </a:lvl1pPr>
          </a:lstStyle>
          <a:p>
            <a:pPr>
              <a:defRPr/>
            </a:pPr>
            <a:endParaRPr lang="el-GR" altLang="en-US"/>
          </a:p>
        </p:txBody>
      </p:sp>
      <p:sp>
        <p:nvSpPr>
          <p:cNvPr id="6" name="3 - Θέση αριθμού διαφάνειας"/>
          <p:cNvSpPr>
            <a:spLocks noGrp="1"/>
          </p:cNvSpPr>
          <p:nvPr>
            <p:ph type="sldNum" sz="quarter" idx="12"/>
          </p:nvPr>
        </p:nvSpPr>
        <p:spPr>
          <a:ln/>
        </p:spPr>
        <p:txBody>
          <a:bodyPr/>
          <a:lstStyle>
            <a:lvl1pPr>
              <a:defRPr/>
            </a:lvl1pPr>
          </a:lstStyle>
          <a:p>
            <a:pPr>
              <a:defRPr/>
            </a:pPr>
            <a:fld id="{D629AA9F-7388-4BB6-8AB1-3AFEB5ED352F}" type="slidenum">
              <a:rPr lang="el-GR" altLang="en-US"/>
              <a:pPr>
                <a:defRPr/>
              </a:pPr>
              <a:t>‹#›</a:t>
            </a:fld>
            <a:endParaRPr lang="el-GR"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1 - Θέση ημερομηνίας"/>
          <p:cNvSpPr>
            <a:spLocks noGrp="1"/>
          </p:cNvSpPr>
          <p:nvPr>
            <p:ph type="dt" sz="half" idx="10"/>
          </p:nvPr>
        </p:nvSpPr>
        <p:spPr>
          <a:ln/>
        </p:spPr>
        <p:txBody>
          <a:bodyPr/>
          <a:lstStyle>
            <a:lvl1pPr>
              <a:defRPr/>
            </a:lvl1pPr>
          </a:lstStyle>
          <a:p>
            <a:pPr>
              <a:defRPr/>
            </a:pPr>
            <a:endParaRPr lang="el-GR" altLang="en-US"/>
          </a:p>
        </p:txBody>
      </p:sp>
      <p:sp>
        <p:nvSpPr>
          <p:cNvPr id="5" name="2 - Θέση υποσέλιδου"/>
          <p:cNvSpPr>
            <a:spLocks noGrp="1"/>
          </p:cNvSpPr>
          <p:nvPr>
            <p:ph type="ftr" sz="quarter" idx="11"/>
          </p:nvPr>
        </p:nvSpPr>
        <p:spPr>
          <a:ln/>
        </p:spPr>
        <p:txBody>
          <a:bodyPr/>
          <a:lstStyle>
            <a:lvl1pPr>
              <a:defRPr/>
            </a:lvl1pPr>
          </a:lstStyle>
          <a:p>
            <a:pPr>
              <a:defRPr/>
            </a:pPr>
            <a:endParaRPr lang="el-GR" altLang="en-US"/>
          </a:p>
        </p:txBody>
      </p:sp>
      <p:sp>
        <p:nvSpPr>
          <p:cNvPr id="6" name="3 - Θέση αριθμού διαφάνειας"/>
          <p:cNvSpPr>
            <a:spLocks noGrp="1"/>
          </p:cNvSpPr>
          <p:nvPr>
            <p:ph type="sldNum" sz="quarter" idx="12"/>
          </p:nvPr>
        </p:nvSpPr>
        <p:spPr>
          <a:ln/>
        </p:spPr>
        <p:txBody>
          <a:bodyPr/>
          <a:lstStyle>
            <a:lvl1pPr>
              <a:defRPr/>
            </a:lvl1pPr>
          </a:lstStyle>
          <a:p>
            <a:pPr>
              <a:defRPr/>
            </a:pPr>
            <a:fld id="{16012475-8605-445F-AF44-6DAA1C6E36FA}" type="slidenum">
              <a:rPr lang="el-GR" altLang="en-US"/>
              <a:pPr>
                <a:defRPr/>
              </a:pPr>
              <a:t>‹#›</a:t>
            </a:fld>
            <a:endParaRPr lang="el-GR" alt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a:t>Kλικ για επεξεργασία των στυλ του υποδείγματος</a:t>
            </a:r>
          </a:p>
        </p:txBody>
      </p:sp>
      <p:sp>
        <p:nvSpPr>
          <p:cNvPr id="4" name="1 - Θέση ημερομηνίας"/>
          <p:cNvSpPr>
            <a:spLocks noGrp="1"/>
          </p:cNvSpPr>
          <p:nvPr>
            <p:ph type="dt" sz="half" idx="10"/>
          </p:nvPr>
        </p:nvSpPr>
        <p:spPr>
          <a:ln/>
        </p:spPr>
        <p:txBody>
          <a:bodyPr/>
          <a:lstStyle>
            <a:lvl1pPr>
              <a:defRPr/>
            </a:lvl1pPr>
          </a:lstStyle>
          <a:p>
            <a:pPr>
              <a:defRPr/>
            </a:pPr>
            <a:endParaRPr lang="el-GR" altLang="en-US"/>
          </a:p>
        </p:txBody>
      </p:sp>
      <p:sp>
        <p:nvSpPr>
          <p:cNvPr id="5" name="2 - Θέση υποσέλιδου"/>
          <p:cNvSpPr>
            <a:spLocks noGrp="1"/>
          </p:cNvSpPr>
          <p:nvPr>
            <p:ph type="ftr" sz="quarter" idx="11"/>
          </p:nvPr>
        </p:nvSpPr>
        <p:spPr>
          <a:ln/>
        </p:spPr>
        <p:txBody>
          <a:bodyPr/>
          <a:lstStyle>
            <a:lvl1pPr>
              <a:defRPr/>
            </a:lvl1pPr>
          </a:lstStyle>
          <a:p>
            <a:pPr>
              <a:defRPr/>
            </a:pPr>
            <a:endParaRPr lang="el-GR" altLang="en-US"/>
          </a:p>
        </p:txBody>
      </p:sp>
      <p:sp>
        <p:nvSpPr>
          <p:cNvPr id="6" name="3 - Θέση αριθμού διαφάνειας"/>
          <p:cNvSpPr>
            <a:spLocks noGrp="1"/>
          </p:cNvSpPr>
          <p:nvPr>
            <p:ph type="sldNum" sz="quarter" idx="12"/>
          </p:nvPr>
        </p:nvSpPr>
        <p:spPr>
          <a:ln/>
        </p:spPr>
        <p:txBody>
          <a:bodyPr/>
          <a:lstStyle>
            <a:lvl1pPr>
              <a:defRPr/>
            </a:lvl1pPr>
          </a:lstStyle>
          <a:p>
            <a:pPr>
              <a:defRPr/>
            </a:pPr>
            <a:fld id="{CD134D72-C934-4C30-BC8F-D5527D721164}" type="slidenum">
              <a:rPr lang="el-GR" altLang="en-US"/>
              <a:pPr>
                <a:defRPr/>
              </a:pPr>
              <a:t>‹#›</a:t>
            </a:fld>
            <a:endParaRPr lang="el-GR" alt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1 - Θέση ημερομηνίας"/>
          <p:cNvSpPr>
            <a:spLocks noGrp="1"/>
          </p:cNvSpPr>
          <p:nvPr>
            <p:ph type="dt" sz="half" idx="10"/>
          </p:nvPr>
        </p:nvSpPr>
        <p:spPr>
          <a:ln/>
        </p:spPr>
        <p:txBody>
          <a:bodyPr/>
          <a:lstStyle>
            <a:lvl1pPr>
              <a:defRPr/>
            </a:lvl1pPr>
          </a:lstStyle>
          <a:p>
            <a:pPr>
              <a:defRPr/>
            </a:pPr>
            <a:endParaRPr lang="el-GR" altLang="en-US"/>
          </a:p>
        </p:txBody>
      </p:sp>
      <p:sp>
        <p:nvSpPr>
          <p:cNvPr id="6" name="2 - Θέση υποσέλιδου"/>
          <p:cNvSpPr>
            <a:spLocks noGrp="1"/>
          </p:cNvSpPr>
          <p:nvPr>
            <p:ph type="ftr" sz="quarter" idx="11"/>
          </p:nvPr>
        </p:nvSpPr>
        <p:spPr>
          <a:ln/>
        </p:spPr>
        <p:txBody>
          <a:bodyPr/>
          <a:lstStyle>
            <a:lvl1pPr>
              <a:defRPr/>
            </a:lvl1pPr>
          </a:lstStyle>
          <a:p>
            <a:pPr>
              <a:defRPr/>
            </a:pPr>
            <a:endParaRPr lang="el-GR" altLang="en-US"/>
          </a:p>
        </p:txBody>
      </p:sp>
      <p:sp>
        <p:nvSpPr>
          <p:cNvPr id="7" name="3 - Θέση αριθμού διαφάνειας"/>
          <p:cNvSpPr>
            <a:spLocks noGrp="1"/>
          </p:cNvSpPr>
          <p:nvPr>
            <p:ph type="sldNum" sz="quarter" idx="12"/>
          </p:nvPr>
        </p:nvSpPr>
        <p:spPr>
          <a:ln/>
        </p:spPr>
        <p:txBody>
          <a:bodyPr/>
          <a:lstStyle>
            <a:lvl1pPr>
              <a:defRPr/>
            </a:lvl1pPr>
          </a:lstStyle>
          <a:p>
            <a:pPr>
              <a:defRPr/>
            </a:pPr>
            <a:fld id="{BC2EF0AD-914F-4A08-8652-61F67AFE2DF4}" type="slidenum">
              <a:rPr lang="el-GR" altLang="en-US"/>
              <a:pPr>
                <a:defRPr/>
              </a:pPr>
              <a:t>‹#›</a:t>
            </a:fld>
            <a:endParaRPr lang="el-GR" alt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1 - Θέση ημερομηνίας"/>
          <p:cNvSpPr>
            <a:spLocks noGrp="1"/>
          </p:cNvSpPr>
          <p:nvPr>
            <p:ph type="dt" sz="half" idx="10"/>
          </p:nvPr>
        </p:nvSpPr>
        <p:spPr>
          <a:ln/>
        </p:spPr>
        <p:txBody>
          <a:bodyPr/>
          <a:lstStyle>
            <a:lvl1pPr>
              <a:defRPr/>
            </a:lvl1pPr>
          </a:lstStyle>
          <a:p>
            <a:pPr>
              <a:defRPr/>
            </a:pPr>
            <a:endParaRPr lang="el-GR" altLang="en-US"/>
          </a:p>
        </p:txBody>
      </p:sp>
      <p:sp>
        <p:nvSpPr>
          <p:cNvPr id="8" name="2 - Θέση υποσέλιδου"/>
          <p:cNvSpPr>
            <a:spLocks noGrp="1"/>
          </p:cNvSpPr>
          <p:nvPr>
            <p:ph type="ftr" sz="quarter" idx="11"/>
          </p:nvPr>
        </p:nvSpPr>
        <p:spPr>
          <a:ln/>
        </p:spPr>
        <p:txBody>
          <a:bodyPr/>
          <a:lstStyle>
            <a:lvl1pPr>
              <a:defRPr/>
            </a:lvl1pPr>
          </a:lstStyle>
          <a:p>
            <a:pPr>
              <a:defRPr/>
            </a:pPr>
            <a:endParaRPr lang="el-GR" altLang="en-US"/>
          </a:p>
        </p:txBody>
      </p:sp>
      <p:sp>
        <p:nvSpPr>
          <p:cNvPr id="9" name="3 - Θέση αριθμού διαφάνειας"/>
          <p:cNvSpPr>
            <a:spLocks noGrp="1"/>
          </p:cNvSpPr>
          <p:nvPr>
            <p:ph type="sldNum" sz="quarter" idx="12"/>
          </p:nvPr>
        </p:nvSpPr>
        <p:spPr>
          <a:ln/>
        </p:spPr>
        <p:txBody>
          <a:bodyPr/>
          <a:lstStyle>
            <a:lvl1pPr>
              <a:defRPr/>
            </a:lvl1pPr>
          </a:lstStyle>
          <a:p>
            <a:pPr>
              <a:defRPr/>
            </a:pPr>
            <a:fld id="{CEA17950-2F5D-40D3-A839-20142627A90B}" type="slidenum">
              <a:rPr lang="el-GR" altLang="en-US"/>
              <a:pPr>
                <a:defRPr/>
              </a:pPr>
              <a:t>‹#›</a:t>
            </a:fld>
            <a:endParaRPr lang="el-GR" alt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1 - Θέση ημερομηνίας"/>
          <p:cNvSpPr>
            <a:spLocks noGrp="1"/>
          </p:cNvSpPr>
          <p:nvPr>
            <p:ph type="dt" sz="half" idx="10"/>
          </p:nvPr>
        </p:nvSpPr>
        <p:spPr>
          <a:ln/>
        </p:spPr>
        <p:txBody>
          <a:bodyPr/>
          <a:lstStyle>
            <a:lvl1pPr>
              <a:defRPr/>
            </a:lvl1pPr>
          </a:lstStyle>
          <a:p>
            <a:pPr>
              <a:defRPr/>
            </a:pPr>
            <a:endParaRPr lang="el-GR" altLang="en-US"/>
          </a:p>
        </p:txBody>
      </p:sp>
      <p:sp>
        <p:nvSpPr>
          <p:cNvPr id="4" name="2 - Θέση υποσέλιδου"/>
          <p:cNvSpPr>
            <a:spLocks noGrp="1"/>
          </p:cNvSpPr>
          <p:nvPr>
            <p:ph type="ftr" sz="quarter" idx="11"/>
          </p:nvPr>
        </p:nvSpPr>
        <p:spPr>
          <a:ln/>
        </p:spPr>
        <p:txBody>
          <a:bodyPr/>
          <a:lstStyle>
            <a:lvl1pPr>
              <a:defRPr/>
            </a:lvl1pPr>
          </a:lstStyle>
          <a:p>
            <a:pPr>
              <a:defRPr/>
            </a:pPr>
            <a:endParaRPr lang="el-GR" altLang="en-US"/>
          </a:p>
        </p:txBody>
      </p:sp>
      <p:sp>
        <p:nvSpPr>
          <p:cNvPr id="5" name="3 - Θέση αριθμού διαφάνειας"/>
          <p:cNvSpPr>
            <a:spLocks noGrp="1"/>
          </p:cNvSpPr>
          <p:nvPr>
            <p:ph type="sldNum" sz="quarter" idx="12"/>
          </p:nvPr>
        </p:nvSpPr>
        <p:spPr>
          <a:ln/>
        </p:spPr>
        <p:txBody>
          <a:bodyPr/>
          <a:lstStyle>
            <a:lvl1pPr>
              <a:defRPr/>
            </a:lvl1pPr>
          </a:lstStyle>
          <a:p>
            <a:pPr>
              <a:defRPr/>
            </a:pPr>
            <a:fld id="{C28984C4-7AD5-412E-BC89-2F56F624DF7B}" type="slidenum">
              <a:rPr lang="el-GR" altLang="en-US"/>
              <a:pPr>
                <a:defRPr/>
              </a:pPr>
              <a:t>‹#›</a:t>
            </a:fld>
            <a:endParaRPr lang="el-GR"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p:cNvSpPr>
            <a:spLocks noGrp="1"/>
          </p:cNvSpPr>
          <p:nvPr>
            <p:ph type="dt" sz="half" idx="10"/>
          </p:nvPr>
        </p:nvSpPr>
        <p:spPr/>
        <p:txBody>
          <a:bodyPr/>
          <a:lstStyle/>
          <a:p>
            <a:fld id="{95529CBB-754F-4DF8-BFD2-76381CEE2D4F}" type="datetimeFigureOut">
              <a:rPr lang="el-GR" smtClean="0"/>
              <a:pPr/>
              <a:t>12/5/2020</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DC7E91DC-5C0A-4D2B-9B72-EF4EA633603D}" type="slidenum">
              <a:rPr lang="el-GR" smtClean="0"/>
              <a:pPr/>
              <a:t>‹#›</a:t>
            </a:fld>
            <a:endParaRPr lang="el-G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a:ln/>
        </p:spPr>
        <p:txBody>
          <a:bodyPr/>
          <a:lstStyle>
            <a:lvl1pPr>
              <a:defRPr/>
            </a:lvl1pPr>
          </a:lstStyle>
          <a:p>
            <a:pPr>
              <a:defRPr/>
            </a:pPr>
            <a:endParaRPr lang="el-GR" altLang="en-US"/>
          </a:p>
        </p:txBody>
      </p:sp>
      <p:sp>
        <p:nvSpPr>
          <p:cNvPr id="3" name="2 - Θέση υποσέλιδου"/>
          <p:cNvSpPr>
            <a:spLocks noGrp="1"/>
          </p:cNvSpPr>
          <p:nvPr>
            <p:ph type="ftr" sz="quarter" idx="11"/>
          </p:nvPr>
        </p:nvSpPr>
        <p:spPr>
          <a:ln/>
        </p:spPr>
        <p:txBody>
          <a:bodyPr/>
          <a:lstStyle>
            <a:lvl1pPr>
              <a:defRPr/>
            </a:lvl1pPr>
          </a:lstStyle>
          <a:p>
            <a:pPr>
              <a:defRPr/>
            </a:pPr>
            <a:endParaRPr lang="el-GR" altLang="en-US"/>
          </a:p>
        </p:txBody>
      </p:sp>
      <p:sp>
        <p:nvSpPr>
          <p:cNvPr id="4" name="3 - Θέση αριθμού διαφάνειας"/>
          <p:cNvSpPr>
            <a:spLocks noGrp="1"/>
          </p:cNvSpPr>
          <p:nvPr>
            <p:ph type="sldNum" sz="quarter" idx="12"/>
          </p:nvPr>
        </p:nvSpPr>
        <p:spPr>
          <a:ln/>
        </p:spPr>
        <p:txBody>
          <a:bodyPr/>
          <a:lstStyle>
            <a:lvl1pPr>
              <a:defRPr/>
            </a:lvl1pPr>
          </a:lstStyle>
          <a:p>
            <a:pPr>
              <a:defRPr/>
            </a:pPr>
            <a:fld id="{914E51C9-2ADA-4B9E-8A4B-54B7184E14B3}" type="slidenum">
              <a:rPr lang="el-GR" altLang="en-US"/>
              <a:pPr>
                <a:defRPr/>
              </a:pPr>
              <a:t>‹#›</a:t>
            </a:fld>
            <a:endParaRPr lang="el-GR" alt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1 - Θέση ημερομηνίας"/>
          <p:cNvSpPr>
            <a:spLocks noGrp="1"/>
          </p:cNvSpPr>
          <p:nvPr>
            <p:ph type="dt" sz="half" idx="10"/>
          </p:nvPr>
        </p:nvSpPr>
        <p:spPr>
          <a:ln/>
        </p:spPr>
        <p:txBody>
          <a:bodyPr/>
          <a:lstStyle>
            <a:lvl1pPr>
              <a:defRPr/>
            </a:lvl1pPr>
          </a:lstStyle>
          <a:p>
            <a:pPr>
              <a:defRPr/>
            </a:pPr>
            <a:endParaRPr lang="el-GR" altLang="en-US"/>
          </a:p>
        </p:txBody>
      </p:sp>
      <p:sp>
        <p:nvSpPr>
          <p:cNvPr id="6" name="2 - Θέση υποσέλιδου"/>
          <p:cNvSpPr>
            <a:spLocks noGrp="1"/>
          </p:cNvSpPr>
          <p:nvPr>
            <p:ph type="ftr" sz="quarter" idx="11"/>
          </p:nvPr>
        </p:nvSpPr>
        <p:spPr>
          <a:ln/>
        </p:spPr>
        <p:txBody>
          <a:bodyPr/>
          <a:lstStyle>
            <a:lvl1pPr>
              <a:defRPr/>
            </a:lvl1pPr>
          </a:lstStyle>
          <a:p>
            <a:pPr>
              <a:defRPr/>
            </a:pPr>
            <a:endParaRPr lang="el-GR" altLang="en-US"/>
          </a:p>
        </p:txBody>
      </p:sp>
      <p:sp>
        <p:nvSpPr>
          <p:cNvPr id="7" name="3 - Θέση αριθμού διαφάνειας"/>
          <p:cNvSpPr>
            <a:spLocks noGrp="1"/>
          </p:cNvSpPr>
          <p:nvPr>
            <p:ph type="sldNum" sz="quarter" idx="12"/>
          </p:nvPr>
        </p:nvSpPr>
        <p:spPr>
          <a:ln/>
        </p:spPr>
        <p:txBody>
          <a:bodyPr/>
          <a:lstStyle>
            <a:lvl1pPr>
              <a:defRPr/>
            </a:lvl1pPr>
          </a:lstStyle>
          <a:p>
            <a:pPr>
              <a:defRPr/>
            </a:pPr>
            <a:fld id="{78889EF6-8575-4891-97F1-859DF6FBEE40}" type="slidenum">
              <a:rPr lang="el-GR" altLang="en-US"/>
              <a:pPr>
                <a:defRPr/>
              </a:pPr>
              <a:t>‹#›</a:t>
            </a:fld>
            <a:endParaRPr lang="el-GR" alt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1 - Θέση ημερομηνίας"/>
          <p:cNvSpPr>
            <a:spLocks noGrp="1"/>
          </p:cNvSpPr>
          <p:nvPr>
            <p:ph type="dt" sz="half" idx="10"/>
          </p:nvPr>
        </p:nvSpPr>
        <p:spPr>
          <a:ln/>
        </p:spPr>
        <p:txBody>
          <a:bodyPr/>
          <a:lstStyle>
            <a:lvl1pPr>
              <a:defRPr/>
            </a:lvl1pPr>
          </a:lstStyle>
          <a:p>
            <a:pPr>
              <a:defRPr/>
            </a:pPr>
            <a:endParaRPr lang="el-GR" altLang="en-US"/>
          </a:p>
        </p:txBody>
      </p:sp>
      <p:sp>
        <p:nvSpPr>
          <p:cNvPr id="6" name="2 - Θέση υποσέλιδου"/>
          <p:cNvSpPr>
            <a:spLocks noGrp="1"/>
          </p:cNvSpPr>
          <p:nvPr>
            <p:ph type="ftr" sz="quarter" idx="11"/>
          </p:nvPr>
        </p:nvSpPr>
        <p:spPr>
          <a:ln/>
        </p:spPr>
        <p:txBody>
          <a:bodyPr/>
          <a:lstStyle>
            <a:lvl1pPr>
              <a:defRPr/>
            </a:lvl1pPr>
          </a:lstStyle>
          <a:p>
            <a:pPr>
              <a:defRPr/>
            </a:pPr>
            <a:endParaRPr lang="el-GR" altLang="en-US"/>
          </a:p>
        </p:txBody>
      </p:sp>
      <p:sp>
        <p:nvSpPr>
          <p:cNvPr id="7" name="3 - Θέση αριθμού διαφάνειας"/>
          <p:cNvSpPr>
            <a:spLocks noGrp="1"/>
          </p:cNvSpPr>
          <p:nvPr>
            <p:ph type="sldNum" sz="quarter" idx="12"/>
          </p:nvPr>
        </p:nvSpPr>
        <p:spPr>
          <a:ln/>
        </p:spPr>
        <p:txBody>
          <a:bodyPr/>
          <a:lstStyle>
            <a:lvl1pPr>
              <a:defRPr/>
            </a:lvl1pPr>
          </a:lstStyle>
          <a:p>
            <a:pPr>
              <a:defRPr/>
            </a:pPr>
            <a:fld id="{4B945460-6412-4633-B9E7-1E1892916EE7}" type="slidenum">
              <a:rPr lang="el-GR" altLang="en-US"/>
              <a:pPr>
                <a:defRPr/>
              </a:pPr>
              <a:t>‹#›</a:t>
            </a:fld>
            <a:endParaRPr lang="el-GR" alt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1 - Θέση ημερομηνίας"/>
          <p:cNvSpPr>
            <a:spLocks noGrp="1"/>
          </p:cNvSpPr>
          <p:nvPr>
            <p:ph type="dt" sz="half" idx="10"/>
          </p:nvPr>
        </p:nvSpPr>
        <p:spPr>
          <a:ln/>
        </p:spPr>
        <p:txBody>
          <a:bodyPr/>
          <a:lstStyle>
            <a:lvl1pPr>
              <a:defRPr/>
            </a:lvl1pPr>
          </a:lstStyle>
          <a:p>
            <a:pPr>
              <a:defRPr/>
            </a:pPr>
            <a:endParaRPr lang="el-GR" altLang="en-US"/>
          </a:p>
        </p:txBody>
      </p:sp>
      <p:sp>
        <p:nvSpPr>
          <p:cNvPr id="5" name="2 - Θέση υποσέλιδου"/>
          <p:cNvSpPr>
            <a:spLocks noGrp="1"/>
          </p:cNvSpPr>
          <p:nvPr>
            <p:ph type="ftr" sz="quarter" idx="11"/>
          </p:nvPr>
        </p:nvSpPr>
        <p:spPr>
          <a:ln/>
        </p:spPr>
        <p:txBody>
          <a:bodyPr/>
          <a:lstStyle>
            <a:lvl1pPr>
              <a:defRPr/>
            </a:lvl1pPr>
          </a:lstStyle>
          <a:p>
            <a:pPr>
              <a:defRPr/>
            </a:pPr>
            <a:endParaRPr lang="el-GR" altLang="en-US"/>
          </a:p>
        </p:txBody>
      </p:sp>
      <p:sp>
        <p:nvSpPr>
          <p:cNvPr id="6" name="3 - Θέση αριθμού διαφάνειας"/>
          <p:cNvSpPr>
            <a:spLocks noGrp="1"/>
          </p:cNvSpPr>
          <p:nvPr>
            <p:ph type="sldNum" sz="quarter" idx="12"/>
          </p:nvPr>
        </p:nvSpPr>
        <p:spPr>
          <a:ln/>
        </p:spPr>
        <p:txBody>
          <a:bodyPr/>
          <a:lstStyle>
            <a:lvl1pPr>
              <a:defRPr/>
            </a:lvl1pPr>
          </a:lstStyle>
          <a:p>
            <a:pPr>
              <a:defRPr/>
            </a:pPr>
            <a:fld id="{A0D7A611-6592-4AA0-BA3D-B2E88B2AF714}" type="slidenum">
              <a:rPr lang="el-GR" altLang="en-US"/>
              <a:pPr>
                <a:defRPr/>
              </a:pPr>
              <a:t>‹#›</a:t>
            </a:fld>
            <a:endParaRPr lang="el-GR" alt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7813"/>
            <a:ext cx="2057400" cy="5853112"/>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57200" y="277813"/>
            <a:ext cx="6019800" cy="5853112"/>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1 - Θέση ημερομηνίας"/>
          <p:cNvSpPr>
            <a:spLocks noGrp="1"/>
          </p:cNvSpPr>
          <p:nvPr>
            <p:ph type="dt" sz="half" idx="10"/>
          </p:nvPr>
        </p:nvSpPr>
        <p:spPr>
          <a:ln/>
        </p:spPr>
        <p:txBody>
          <a:bodyPr/>
          <a:lstStyle>
            <a:lvl1pPr>
              <a:defRPr/>
            </a:lvl1pPr>
          </a:lstStyle>
          <a:p>
            <a:pPr>
              <a:defRPr/>
            </a:pPr>
            <a:endParaRPr lang="el-GR" altLang="en-US"/>
          </a:p>
        </p:txBody>
      </p:sp>
      <p:sp>
        <p:nvSpPr>
          <p:cNvPr id="5" name="2 - Θέση υποσέλιδου"/>
          <p:cNvSpPr>
            <a:spLocks noGrp="1"/>
          </p:cNvSpPr>
          <p:nvPr>
            <p:ph type="ftr" sz="quarter" idx="11"/>
          </p:nvPr>
        </p:nvSpPr>
        <p:spPr>
          <a:ln/>
        </p:spPr>
        <p:txBody>
          <a:bodyPr/>
          <a:lstStyle>
            <a:lvl1pPr>
              <a:defRPr/>
            </a:lvl1pPr>
          </a:lstStyle>
          <a:p>
            <a:pPr>
              <a:defRPr/>
            </a:pPr>
            <a:endParaRPr lang="el-GR" altLang="en-US"/>
          </a:p>
        </p:txBody>
      </p:sp>
      <p:sp>
        <p:nvSpPr>
          <p:cNvPr id="6" name="3 - Θέση αριθμού διαφάνειας"/>
          <p:cNvSpPr>
            <a:spLocks noGrp="1"/>
          </p:cNvSpPr>
          <p:nvPr>
            <p:ph type="sldNum" sz="quarter" idx="12"/>
          </p:nvPr>
        </p:nvSpPr>
        <p:spPr>
          <a:ln/>
        </p:spPr>
        <p:txBody>
          <a:bodyPr/>
          <a:lstStyle>
            <a:lvl1pPr>
              <a:defRPr/>
            </a:lvl1pPr>
          </a:lstStyle>
          <a:p>
            <a:pPr>
              <a:defRPr/>
            </a:pPr>
            <a:fld id="{CA09E8A5-20FA-469A-9D3B-BE34256790E3}" type="slidenum">
              <a:rPr lang="el-GR" altLang="en-US"/>
              <a:pPr>
                <a:defRPr/>
              </a:pPr>
              <a:t>‹#›</a:t>
            </a:fld>
            <a:endParaRPr lang="el-GR" alt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xAndObj" preserve="1">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7813"/>
            <a:ext cx="8229600" cy="1139825"/>
          </a:xfrm>
        </p:spPr>
        <p:txBody>
          <a:bodyPr/>
          <a:lstStyle/>
          <a:p>
            <a:r>
              <a:rPr lang="el-GR"/>
              <a:t>Kλικ για επεξεργασία του τίτλου</a:t>
            </a:r>
          </a:p>
        </p:txBody>
      </p:sp>
      <p:sp>
        <p:nvSpPr>
          <p:cNvPr id="3" name="2 - Θέση κειμένου"/>
          <p:cNvSpPr>
            <a:spLocks noGrp="1"/>
          </p:cNvSpPr>
          <p:nvPr>
            <p:ph type="body" sz="half" idx="1"/>
          </p:nvPr>
        </p:nvSpPr>
        <p:spPr>
          <a:xfrm>
            <a:off x="457200" y="1600200"/>
            <a:ext cx="4038600" cy="4530725"/>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30725"/>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1 - Θέση ημερομηνίας"/>
          <p:cNvSpPr>
            <a:spLocks noGrp="1"/>
          </p:cNvSpPr>
          <p:nvPr>
            <p:ph type="dt" sz="half" idx="10"/>
          </p:nvPr>
        </p:nvSpPr>
        <p:spPr>
          <a:ln/>
        </p:spPr>
        <p:txBody>
          <a:bodyPr/>
          <a:lstStyle>
            <a:lvl1pPr>
              <a:defRPr/>
            </a:lvl1pPr>
          </a:lstStyle>
          <a:p>
            <a:pPr>
              <a:defRPr/>
            </a:pPr>
            <a:endParaRPr lang="el-GR" altLang="en-US"/>
          </a:p>
        </p:txBody>
      </p:sp>
      <p:sp>
        <p:nvSpPr>
          <p:cNvPr id="6" name="2 - Θέση υποσέλιδου"/>
          <p:cNvSpPr>
            <a:spLocks noGrp="1"/>
          </p:cNvSpPr>
          <p:nvPr>
            <p:ph type="ftr" sz="quarter" idx="11"/>
          </p:nvPr>
        </p:nvSpPr>
        <p:spPr>
          <a:ln/>
        </p:spPr>
        <p:txBody>
          <a:bodyPr/>
          <a:lstStyle>
            <a:lvl1pPr>
              <a:defRPr/>
            </a:lvl1pPr>
          </a:lstStyle>
          <a:p>
            <a:pPr>
              <a:defRPr/>
            </a:pPr>
            <a:endParaRPr lang="el-GR" altLang="en-US"/>
          </a:p>
        </p:txBody>
      </p:sp>
      <p:sp>
        <p:nvSpPr>
          <p:cNvPr id="7" name="3 - Θέση αριθμού διαφάνειας"/>
          <p:cNvSpPr>
            <a:spLocks noGrp="1"/>
          </p:cNvSpPr>
          <p:nvPr>
            <p:ph type="sldNum" sz="quarter" idx="12"/>
          </p:nvPr>
        </p:nvSpPr>
        <p:spPr>
          <a:ln/>
        </p:spPr>
        <p:txBody>
          <a:bodyPr/>
          <a:lstStyle>
            <a:lvl1pPr>
              <a:defRPr/>
            </a:lvl1pPr>
          </a:lstStyle>
          <a:p>
            <a:pPr>
              <a:defRPr/>
            </a:pPr>
            <a:fld id="{32085CFF-19B7-4CBE-A7C2-B2F08FA3F340}" type="slidenum">
              <a:rPr lang="el-GR" altLang="en-US"/>
              <a:pPr>
                <a:defRPr/>
              </a:pPr>
              <a:t>‹#›</a:t>
            </a:fld>
            <a:endParaRPr lang="el-GR" alt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bl" preserve="1">
  <p:cSld name="Τίτλος και Πίνακ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7813"/>
            <a:ext cx="8229600" cy="1139825"/>
          </a:xfrm>
        </p:spPr>
        <p:txBody>
          <a:bodyPr/>
          <a:lstStyle/>
          <a:p>
            <a:r>
              <a:rPr lang="el-GR"/>
              <a:t>Kλικ για επεξεργασία του τίτλου</a:t>
            </a:r>
          </a:p>
        </p:txBody>
      </p:sp>
      <p:sp>
        <p:nvSpPr>
          <p:cNvPr id="3" name="2 - Θέση πίνακα"/>
          <p:cNvSpPr>
            <a:spLocks noGrp="1"/>
          </p:cNvSpPr>
          <p:nvPr>
            <p:ph type="tbl" idx="1"/>
          </p:nvPr>
        </p:nvSpPr>
        <p:spPr>
          <a:xfrm>
            <a:off x="457200" y="1600200"/>
            <a:ext cx="8229600" cy="4530725"/>
          </a:xfrm>
        </p:spPr>
        <p:txBody>
          <a:bodyPr/>
          <a:lstStyle/>
          <a:p>
            <a:pPr lvl="0"/>
            <a:endParaRPr lang="el-GR" noProof="0"/>
          </a:p>
        </p:txBody>
      </p:sp>
      <p:sp>
        <p:nvSpPr>
          <p:cNvPr id="4" name="1 - Θέση ημερομηνίας"/>
          <p:cNvSpPr>
            <a:spLocks noGrp="1"/>
          </p:cNvSpPr>
          <p:nvPr>
            <p:ph type="dt" sz="half" idx="10"/>
          </p:nvPr>
        </p:nvSpPr>
        <p:spPr>
          <a:ln/>
        </p:spPr>
        <p:txBody>
          <a:bodyPr/>
          <a:lstStyle>
            <a:lvl1pPr>
              <a:defRPr/>
            </a:lvl1pPr>
          </a:lstStyle>
          <a:p>
            <a:pPr>
              <a:defRPr/>
            </a:pPr>
            <a:endParaRPr lang="el-GR" altLang="en-US"/>
          </a:p>
        </p:txBody>
      </p:sp>
      <p:sp>
        <p:nvSpPr>
          <p:cNvPr id="5" name="2 - Θέση υποσέλιδου"/>
          <p:cNvSpPr>
            <a:spLocks noGrp="1"/>
          </p:cNvSpPr>
          <p:nvPr>
            <p:ph type="ftr" sz="quarter" idx="11"/>
          </p:nvPr>
        </p:nvSpPr>
        <p:spPr>
          <a:ln/>
        </p:spPr>
        <p:txBody>
          <a:bodyPr/>
          <a:lstStyle>
            <a:lvl1pPr>
              <a:defRPr/>
            </a:lvl1pPr>
          </a:lstStyle>
          <a:p>
            <a:pPr>
              <a:defRPr/>
            </a:pPr>
            <a:endParaRPr lang="el-GR" altLang="en-US"/>
          </a:p>
        </p:txBody>
      </p:sp>
      <p:sp>
        <p:nvSpPr>
          <p:cNvPr id="6" name="3 - Θέση αριθμού διαφάνειας"/>
          <p:cNvSpPr>
            <a:spLocks noGrp="1"/>
          </p:cNvSpPr>
          <p:nvPr>
            <p:ph type="sldNum" sz="quarter" idx="12"/>
          </p:nvPr>
        </p:nvSpPr>
        <p:spPr>
          <a:ln/>
        </p:spPr>
        <p:txBody>
          <a:bodyPr/>
          <a:lstStyle>
            <a:lvl1pPr>
              <a:defRPr/>
            </a:lvl1pPr>
          </a:lstStyle>
          <a:p>
            <a:pPr>
              <a:defRPr/>
            </a:pPr>
            <a:fld id="{E6CCCEE4-8417-45C0-9C6A-4393677372A1}" type="slidenum">
              <a:rPr lang="el-GR" altLang="en-US"/>
              <a:pPr>
                <a:defRPr/>
              </a:pPr>
              <a:t>‹#›</a:t>
            </a:fld>
            <a:endParaRPr lang="el-GR" alt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AndTwoObj" preserve="1">
  <p:cSld name="Τίτλος, Αντικείμενο και 2 Αντικεί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7813"/>
            <a:ext cx="8229600" cy="1139825"/>
          </a:xfrm>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1600200"/>
            <a:ext cx="4038600" cy="4530725"/>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quarter" idx="2"/>
          </p:nvPr>
        </p:nvSpPr>
        <p:spPr>
          <a:xfrm>
            <a:off x="4648200" y="1600200"/>
            <a:ext cx="4038600" cy="2189163"/>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περιεχομένου"/>
          <p:cNvSpPr>
            <a:spLocks noGrp="1"/>
          </p:cNvSpPr>
          <p:nvPr>
            <p:ph sz="quarter" idx="3"/>
          </p:nvPr>
        </p:nvSpPr>
        <p:spPr>
          <a:xfrm>
            <a:off x="4648200" y="3941763"/>
            <a:ext cx="4038600" cy="2189162"/>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1 - Θέση ημερομηνίας"/>
          <p:cNvSpPr>
            <a:spLocks noGrp="1"/>
          </p:cNvSpPr>
          <p:nvPr>
            <p:ph type="dt" sz="half" idx="10"/>
          </p:nvPr>
        </p:nvSpPr>
        <p:spPr>
          <a:ln/>
        </p:spPr>
        <p:txBody>
          <a:bodyPr/>
          <a:lstStyle>
            <a:lvl1pPr>
              <a:defRPr/>
            </a:lvl1pPr>
          </a:lstStyle>
          <a:p>
            <a:pPr>
              <a:defRPr/>
            </a:pPr>
            <a:endParaRPr lang="el-GR" altLang="en-US"/>
          </a:p>
        </p:txBody>
      </p:sp>
      <p:sp>
        <p:nvSpPr>
          <p:cNvPr id="7" name="2 - Θέση υποσέλιδου"/>
          <p:cNvSpPr>
            <a:spLocks noGrp="1"/>
          </p:cNvSpPr>
          <p:nvPr>
            <p:ph type="ftr" sz="quarter" idx="11"/>
          </p:nvPr>
        </p:nvSpPr>
        <p:spPr>
          <a:ln/>
        </p:spPr>
        <p:txBody>
          <a:bodyPr/>
          <a:lstStyle>
            <a:lvl1pPr>
              <a:defRPr/>
            </a:lvl1pPr>
          </a:lstStyle>
          <a:p>
            <a:pPr>
              <a:defRPr/>
            </a:pPr>
            <a:endParaRPr lang="el-GR" altLang="en-US"/>
          </a:p>
        </p:txBody>
      </p:sp>
      <p:sp>
        <p:nvSpPr>
          <p:cNvPr id="8" name="3 - Θέση αριθμού διαφάνειας"/>
          <p:cNvSpPr>
            <a:spLocks noGrp="1"/>
          </p:cNvSpPr>
          <p:nvPr>
            <p:ph type="sldNum" sz="quarter" idx="12"/>
          </p:nvPr>
        </p:nvSpPr>
        <p:spPr>
          <a:ln/>
        </p:spPr>
        <p:txBody>
          <a:bodyPr/>
          <a:lstStyle>
            <a:lvl1pPr>
              <a:defRPr/>
            </a:lvl1pPr>
          </a:lstStyle>
          <a:p>
            <a:pPr>
              <a:defRPr/>
            </a:pPr>
            <a:fld id="{17A43DFD-DAC2-4E75-8FC8-92D6A4725CED}" type="slidenum">
              <a:rPr lang="el-GR" altLang="en-US"/>
              <a:pPr>
                <a:defRPr/>
              </a:pPr>
              <a:t>‹#›</a:t>
            </a:fld>
            <a:endParaRPr lang="el-GR" alt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chart" preserve="1">
  <p:cSld name="Τίτλος και Γράφημ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7813"/>
            <a:ext cx="8229600" cy="1139825"/>
          </a:xfrm>
        </p:spPr>
        <p:txBody>
          <a:bodyPr/>
          <a:lstStyle/>
          <a:p>
            <a:r>
              <a:rPr lang="el-GR"/>
              <a:t>Kλικ για επεξεργασία του τίτλου</a:t>
            </a:r>
          </a:p>
        </p:txBody>
      </p:sp>
      <p:sp>
        <p:nvSpPr>
          <p:cNvPr id="3" name="2 - Θέση γραφήματος"/>
          <p:cNvSpPr>
            <a:spLocks noGrp="1"/>
          </p:cNvSpPr>
          <p:nvPr>
            <p:ph type="chart" idx="1"/>
          </p:nvPr>
        </p:nvSpPr>
        <p:spPr>
          <a:xfrm>
            <a:off x="457200" y="1600200"/>
            <a:ext cx="8229600" cy="4530725"/>
          </a:xfrm>
        </p:spPr>
        <p:txBody>
          <a:bodyPr/>
          <a:lstStyle/>
          <a:p>
            <a:pPr lvl="0"/>
            <a:endParaRPr lang="el-GR" noProof="0"/>
          </a:p>
        </p:txBody>
      </p:sp>
      <p:sp>
        <p:nvSpPr>
          <p:cNvPr id="4" name="1 - Θέση ημερομηνίας"/>
          <p:cNvSpPr>
            <a:spLocks noGrp="1"/>
          </p:cNvSpPr>
          <p:nvPr>
            <p:ph type="dt" sz="half" idx="10"/>
          </p:nvPr>
        </p:nvSpPr>
        <p:spPr>
          <a:ln/>
        </p:spPr>
        <p:txBody>
          <a:bodyPr/>
          <a:lstStyle>
            <a:lvl1pPr>
              <a:defRPr/>
            </a:lvl1pPr>
          </a:lstStyle>
          <a:p>
            <a:pPr>
              <a:defRPr/>
            </a:pPr>
            <a:endParaRPr lang="el-GR" altLang="en-US"/>
          </a:p>
        </p:txBody>
      </p:sp>
      <p:sp>
        <p:nvSpPr>
          <p:cNvPr id="5" name="2 - Θέση υποσέλιδου"/>
          <p:cNvSpPr>
            <a:spLocks noGrp="1"/>
          </p:cNvSpPr>
          <p:nvPr>
            <p:ph type="ftr" sz="quarter" idx="11"/>
          </p:nvPr>
        </p:nvSpPr>
        <p:spPr>
          <a:ln/>
        </p:spPr>
        <p:txBody>
          <a:bodyPr/>
          <a:lstStyle>
            <a:lvl1pPr>
              <a:defRPr/>
            </a:lvl1pPr>
          </a:lstStyle>
          <a:p>
            <a:pPr>
              <a:defRPr/>
            </a:pPr>
            <a:endParaRPr lang="el-GR" altLang="en-US"/>
          </a:p>
        </p:txBody>
      </p:sp>
      <p:sp>
        <p:nvSpPr>
          <p:cNvPr id="6" name="3 - Θέση αριθμού διαφάνειας"/>
          <p:cNvSpPr>
            <a:spLocks noGrp="1"/>
          </p:cNvSpPr>
          <p:nvPr>
            <p:ph type="sldNum" sz="quarter" idx="12"/>
          </p:nvPr>
        </p:nvSpPr>
        <p:spPr>
          <a:ln/>
        </p:spPr>
        <p:txBody>
          <a:bodyPr/>
          <a:lstStyle>
            <a:lvl1pPr>
              <a:defRPr/>
            </a:lvl1pPr>
          </a:lstStyle>
          <a:p>
            <a:pPr>
              <a:defRPr/>
            </a:pPr>
            <a:fld id="{592E3101-019C-46AF-A0EE-705FECEE22D6}" type="slidenum">
              <a:rPr lang="el-GR" altLang="en-US"/>
              <a:pPr>
                <a:defRPr/>
              </a:pPr>
              <a:t>‹#›</a:t>
            </a:fld>
            <a:endParaRPr lang="el-GR" alt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Title Placeholder 5"/>
          <p:cNvSpPr>
            <a:spLocks noGrp="1"/>
          </p:cNvSpPr>
          <p:nvPr>
            <p:ph type="title"/>
          </p:nvPr>
        </p:nvSpPr>
        <p:spPr>
          <a:xfrm>
            <a:off x="160275" y="57150"/>
            <a:ext cx="8701088" cy="1047750"/>
          </a:xfrm>
          <a:prstGeom prst="rect">
            <a:avLst/>
          </a:prstGeom>
        </p:spPr>
        <p:txBody>
          <a:bodyPr rtlCol="0">
            <a:noAutofit/>
          </a:bodyPr>
          <a:lstStyle/>
          <a:p>
            <a:r>
              <a:rPr lang="en-US"/>
              <a:t>Click to edit Master title style</a:t>
            </a:r>
            <a:endParaRPr lang="en-AU"/>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2"/>
          <p:cNvSpPr>
            <a:spLocks noGrp="1"/>
          </p:cNvSpPr>
          <p:nvPr>
            <p:ph type="dt" sz="half" idx="10"/>
          </p:nvPr>
        </p:nvSpPr>
        <p:spPr/>
        <p:txBody>
          <a:bodyPr/>
          <a:lstStyle/>
          <a:p>
            <a:fld id="{95529CBB-754F-4DF8-BFD2-76381CEE2D4F}" type="datetimeFigureOut">
              <a:rPr lang="el-GR" smtClean="0"/>
              <a:pPr/>
              <a:t>12/5/2020</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DC7E91DC-5C0A-4D2B-9B72-EF4EA633603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529CBB-754F-4DF8-BFD2-76381CEE2D4F}" type="datetimeFigureOut">
              <a:rPr lang="el-GR" smtClean="0"/>
              <a:pPr/>
              <a:t>12/5/2020</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DC7E91DC-5C0A-4D2B-9B72-EF4EA633603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529CBB-754F-4DF8-BFD2-76381CEE2D4F}" type="datetimeFigureOut">
              <a:rPr lang="el-GR" smtClean="0"/>
              <a:pPr/>
              <a:t>12/5/2020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DC7E91DC-5C0A-4D2B-9B72-EF4EA633603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529CBB-754F-4DF8-BFD2-76381CEE2D4F}" type="datetimeFigureOut">
              <a:rPr lang="el-GR" smtClean="0"/>
              <a:pPr/>
              <a:t>12/5/2020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DC7E91DC-5C0A-4D2B-9B72-EF4EA633603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6" Type="http://schemas.openxmlformats.org/officeDocument/2006/relationships/theme" Target="../theme/theme3.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theme" Target="../theme/theme4.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529CBB-754F-4DF8-BFD2-76381CEE2D4F}" type="datetimeFigureOut">
              <a:rPr lang="el-GR" smtClean="0"/>
              <a:pPr/>
              <a:t>12/5/2020</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7E91DC-5C0A-4D2B-9B72-EF4EA633603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09" r:id="rId12"/>
    <p:sldLayoutId id="2147483710"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Line 2"/>
          <p:cNvSpPr>
            <a:spLocks noChangeShapeType="1"/>
          </p:cNvSpPr>
          <p:nvPr/>
        </p:nvSpPr>
        <p:spPr bwMode="auto">
          <a:xfrm>
            <a:off x="7962900" y="152400"/>
            <a:ext cx="0" cy="1524000"/>
          </a:xfrm>
          <a:prstGeom prst="line">
            <a:avLst/>
          </a:prstGeom>
          <a:noFill/>
          <a:ln w="9525">
            <a:solidFill>
              <a:schemeClr val="tx1"/>
            </a:solidFill>
            <a:round/>
            <a:headEnd/>
            <a:tailEnd/>
          </a:ln>
          <a:effectLst/>
        </p:spPr>
        <p:txBody>
          <a:bodyPr/>
          <a:lstStyle/>
          <a:p>
            <a:pPr fontAlgn="base">
              <a:spcBef>
                <a:spcPct val="0"/>
              </a:spcBef>
              <a:spcAft>
                <a:spcPct val="0"/>
              </a:spcAft>
            </a:pPr>
            <a:endParaRPr lang="el-GR">
              <a:solidFill>
                <a:srgbClr val="000000"/>
              </a:solidFill>
            </a:endParaRPr>
          </a:p>
        </p:txBody>
      </p:sp>
      <p:sp>
        <p:nvSpPr>
          <p:cNvPr id="6147" name="Rectangle 3"/>
          <p:cNvSpPr>
            <a:spLocks noGrp="1" noChangeArrowheads="1"/>
          </p:cNvSpPr>
          <p:nvPr>
            <p:ph type="title"/>
          </p:nvPr>
        </p:nvSpPr>
        <p:spPr bwMode="auto">
          <a:xfrm>
            <a:off x="457200" y="122238"/>
            <a:ext cx="7543800" cy="1295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6148" name="Rectangle 4"/>
          <p:cNvSpPr>
            <a:spLocks noGrp="1" noChangeArrowheads="1"/>
          </p:cNvSpPr>
          <p:nvPr>
            <p:ph type="body" idx="1"/>
          </p:nvPr>
        </p:nvSpPr>
        <p:spPr bwMode="auto">
          <a:xfrm>
            <a:off x="457200" y="1719263"/>
            <a:ext cx="8229600" cy="44116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149" name="Rectangle 5"/>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fontAlgn="base">
              <a:spcBef>
                <a:spcPct val="0"/>
              </a:spcBef>
              <a:spcAft>
                <a:spcPct val="0"/>
              </a:spcAft>
            </a:pPr>
            <a:endParaRPr lang="en-US" altLang="en-US">
              <a:solidFill>
                <a:srgbClr val="000000"/>
              </a:solidFill>
            </a:endParaRPr>
          </a:p>
        </p:txBody>
      </p:sp>
      <p:sp>
        <p:nvSpPr>
          <p:cNvPr id="6150"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fontAlgn="base">
              <a:spcBef>
                <a:spcPct val="0"/>
              </a:spcBef>
              <a:spcAft>
                <a:spcPct val="0"/>
              </a:spcAft>
            </a:pPr>
            <a:endParaRPr lang="en-US" altLang="en-US">
              <a:solidFill>
                <a:srgbClr val="000000"/>
              </a:solidFill>
            </a:endParaRPr>
          </a:p>
        </p:txBody>
      </p:sp>
      <p:sp>
        <p:nvSpPr>
          <p:cNvPr id="6151" name="Rectangle 7"/>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pPr fontAlgn="base">
              <a:spcBef>
                <a:spcPct val="0"/>
              </a:spcBef>
              <a:spcAft>
                <a:spcPct val="0"/>
              </a:spcAft>
            </a:pPr>
            <a:fld id="{E32BC61B-17D0-4D32-9CFF-715BC148D1D9}" type="slidenum">
              <a:rPr lang="en-US" altLang="en-US">
                <a:solidFill>
                  <a:srgbClr val="000000"/>
                </a:solidFill>
              </a:rPr>
              <a:pPr fontAlgn="base">
                <a:spcBef>
                  <a:spcPct val="0"/>
                </a:spcBef>
                <a:spcAft>
                  <a:spcPct val="0"/>
                </a:spcAft>
              </a:pPr>
              <a:t>‹#›</a:t>
            </a:fld>
            <a:endParaRPr lang="en-US" altLang="en-US">
              <a:solidFill>
                <a:srgbClr val="000000"/>
              </a:solidFill>
            </a:endParaRPr>
          </a:p>
        </p:txBody>
      </p:sp>
      <p:grpSp>
        <p:nvGrpSpPr>
          <p:cNvPr id="2" name="Group 8"/>
          <p:cNvGrpSpPr>
            <a:grpSpLocks/>
          </p:cNvGrpSpPr>
          <p:nvPr/>
        </p:nvGrpSpPr>
        <p:grpSpPr bwMode="auto">
          <a:xfrm>
            <a:off x="8153400" y="152400"/>
            <a:ext cx="792163" cy="1295400"/>
            <a:chOff x="5136" y="960"/>
            <a:chExt cx="528" cy="864"/>
          </a:xfrm>
        </p:grpSpPr>
        <p:sp>
          <p:nvSpPr>
            <p:cNvPr id="6153" name="Oval 9"/>
            <p:cNvSpPr>
              <a:spLocks noChangeArrowheads="1"/>
            </p:cNvSpPr>
            <p:nvPr/>
          </p:nvSpPr>
          <p:spPr bwMode="auto">
            <a:xfrm>
              <a:off x="5136" y="960"/>
              <a:ext cx="80" cy="80"/>
            </a:xfrm>
            <a:prstGeom prst="ellipse">
              <a:avLst/>
            </a:prstGeom>
            <a:solidFill>
              <a:schemeClr val="tx2"/>
            </a:solidFill>
            <a:ln w="9525">
              <a:noFill/>
              <a:round/>
              <a:headEnd/>
              <a:tailEnd/>
            </a:ln>
            <a:effectLst/>
          </p:spPr>
          <p:txBody>
            <a:bodyPr wrap="none" anchor="ctr"/>
            <a:lstStyle/>
            <a:p>
              <a:pPr fontAlgn="base">
                <a:spcBef>
                  <a:spcPct val="0"/>
                </a:spcBef>
                <a:spcAft>
                  <a:spcPct val="0"/>
                </a:spcAft>
              </a:pPr>
              <a:endParaRPr lang="el-GR">
                <a:solidFill>
                  <a:srgbClr val="000000"/>
                </a:solidFill>
              </a:endParaRPr>
            </a:p>
          </p:txBody>
        </p:sp>
        <p:sp>
          <p:nvSpPr>
            <p:cNvPr id="6154" name="Oval 10"/>
            <p:cNvSpPr>
              <a:spLocks noChangeArrowheads="1"/>
            </p:cNvSpPr>
            <p:nvPr/>
          </p:nvSpPr>
          <p:spPr bwMode="auto">
            <a:xfrm>
              <a:off x="5248" y="960"/>
              <a:ext cx="80" cy="80"/>
            </a:xfrm>
            <a:prstGeom prst="ellipse">
              <a:avLst/>
            </a:prstGeom>
            <a:solidFill>
              <a:schemeClr val="tx2"/>
            </a:solidFill>
            <a:ln w="9525">
              <a:noFill/>
              <a:round/>
              <a:headEnd/>
              <a:tailEnd/>
            </a:ln>
            <a:effectLst/>
          </p:spPr>
          <p:txBody>
            <a:bodyPr wrap="none" anchor="ctr"/>
            <a:lstStyle/>
            <a:p>
              <a:pPr fontAlgn="base">
                <a:spcBef>
                  <a:spcPct val="0"/>
                </a:spcBef>
                <a:spcAft>
                  <a:spcPct val="0"/>
                </a:spcAft>
              </a:pPr>
              <a:endParaRPr lang="el-GR">
                <a:solidFill>
                  <a:srgbClr val="000000"/>
                </a:solidFill>
              </a:endParaRPr>
            </a:p>
          </p:txBody>
        </p:sp>
        <p:sp>
          <p:nvSpPr>
            <p:cNvPr id="6155" name="Oval 11"/>
            <p:cNvSpPr>
              <a:spLocks noChangeArrowheads="1"/>
            </p:cNvSpPr>
            <p:nvPr/>
          </p:nvSpPr>
          <p:spPr bwMode="auto">
            <a:xfrm>
              <a:off x="5360" y="960"/>
              <a:ext cx="80" cy="80"/>
            </a:xfrm>
            <a:prstGeom prst="ellipse">
              <a:avLst/>
            </a:prstGeom>
            <a:solidFill>
              <a:schemeClr val="tx2"/>
            </a:solidFill>
            <a:ln w="9525">
              <a:noFill/>
              <a:round/>
              <a:headEnd/>
              <a:tailEnd/>
            </a:ln>
            <a:effectLst/>
          </p:spPr>
          <p:txBody>
            <a:bodyPr wrap="none" anchor="ctr"/>
            <a:lstStyle/>
            <a:p>
              <a:pPr fontAlgn="base">
                <a:spcBef>
                  <a:spcPct val="0"/>
                </a:spcBef>
                <a:spcAft>
                  <a:spcPct val="0"/>
                </a:spcAft>
              </a:pPr>
              <a:endParaRPr lang="el-GR">
                <a:solidFill>
                  <a:srgbClr val="000000"/>
                </a:solidFill>
              </a:endParaRPr>
            </a:p>
          </p:txBody>
        </p:sp>
        <p:sp>
          <p:nvSpPr>
            <p:cNvPr id="6156" name="Oval 12"/>
            <p:cNvSpPr>
              <a:spLocks noChangeArrowheads="1"/>
            </p:cNvSpPr>
            <p:nvPr/>
          </p:nvSpPr>
          <p:spPr bwMode="auto">
            <a:xfrm>
              <a:off x="5136" y="1072"/>
              <a:ext cx="80" cy="80"/>
            </a:xfrm>
            <a:prstGeom prst="ellipse">
              <a:avLst/>
            </a:prstGeom>
            <a:solidFill>
              <a:schemeClr val="tx2"/>
            </a:solidFill>
            <a:ln w="9525">
              <a:noFill/>
              <a:round/>
              <a:headEnd/>
              <a:tailEnd/>
            </a:ln>
            <a:effectLst/>
          </p:spPr>
          <p:txBody>
            <a:bodyPr wrap="none" anchor="ctr"/>
            <a:lstStyle/>
            <a:p>
              <a:pPr fontAlgn="base">
                <a:spcBef>
                  <a:spcPct val="0"/>
                </a:spcBef>
                <a:spcAft>
                  <a:spcPct val="0"/>
                </a:spcAft>
              </a:pPr>
              <a:endParaRPr lang="el-GR">
                <a:solidFill>
                  <a:srgbClr val="000000"/>
                </a:solidFill>
              </a:endParaRPr>
            </a:p>
          </p:txBody>
        </p:sp>
        <p:sp>
          <p:nvSpPr>
            <p:cNvPr id="6157" name="Oval 13"/>
            <p:cNvSpPr>
              <a:spLocks noChangeArrowheads="1"/>
            </p:cNvSpPr>
            <p:nvPr/>
          </p:nvSpPr>
          <p:spPr bwMode="auto">
            <a:xfrm>
              <a:off x="5248" y="1072"/>
              <a:ext cx="80" cy="80"/>
            </a:xfrm>
            <a:prstGeom prst="ellipse">
              <a:avLst/>
            </a:prstGeom>
            <a:solidFill>
              <a:schemeClr val="tx2"/>
            </a:solidFill>
            <a:ln w="9525">
              <a:noFill/>
              <a:round/>
              <a:headEnd/>
              <a:tailEnd/>
            </a:ln>
            <a:effectLst/>
          </p:spPr>
          <p:txBody>
            <a:bodyPr wrap="none" anchor="ctr"/>
            <a:lstStyle/>
            <a:p>
              <a:pPr fontAlgn="base">
                <a:spcBef>
                  <a:spcPct val="0"/>
                </a:spcBef>
                <a:spcAft>
                  <a:spcPct val="0"/>
                </a:spcAft>
              </a:pPr>
              <a:endParaRPr lang="el-GR">
                <a:solidFill>
                  <a:srgbClr val="000000"/>
                </a:solidFill>
              </a:endParaRPr>
            </a:p>
          </p:txBody>
        </p:sp>
        <p:sp>
          <p:nvSpPr>
            <p:cNvPr id="6158" name="Oval 14"/>
            <p:cNvSpPr>
              <a:spLocks noChangeArrowheads="1"/>
            </p:cNvSpPr>
            <p:nvPr/>
          </p:nvSpPr>
          <p:spPr bwMode="auto">
            <a:xfrm>
              <a:off x="5360" y="1072"/>
              <a:ext cx="80" cy="80"/>
            </a:xfrm>
            <a:prstGeom prst="ellipse">
              <a:avLst/>
            </a:prstGeom>
            <a:solidFill>
              <a:schemeClr val="tx2"/>
            </a:solidFill>
            <a:ln w="9525">
              <a:noFill/>
              <a:round/>
              <a:headEnd/>
              <a:tailEnd/>
            </a:ln>
            <a:effectLst/>
          </p:spPr>
          <p:txBody>
            <a:bodyPr wrap="none" anchor="ctr"/>
            <a:lstStyle/>
            <a:p>
              <a:pPr fontAlgn="base">
                <a:spcBef>
                  <a:spcPct val="0"/>
                </a:spcBef>
                <a:spcAft>
                  <a:spcPct val="0"/>
                </a:spcAft>
              </a:pPr>
              <a:endParaRPr lang="el-GR">
                <a:solidFill>
                  <a:srgbClr val="000000"/>
                </a:solidFill>
              </a:endParaRPr>
            </a:p>
          </p:txBody>
        </p:sp>
        <p:sp>
          <p:nvSpPr>
            <p:cNvPr id="6159" name="Oval 15"/>
            <p:cNvSpPr>
              <a:spLocks noChangeArrowheads="1"/>
            </p:cNvSpPr>
            <p:nvPr/>
          </p:nvSpPr>
          <p:spPr bwMode="auto">
            <a:xfrm>
              <a:off x="5472" y="1072"/>
              <a:ext cx="80" cy="80"/>
            </a:xfrm>
            <a:prstGeom prst="ellipse">
              <a:avLst/>
            </a:prstGeom>
            <a:solidFill>
              <a:schemeClr val="accent2"/>
            </a:solidFill>
            <a:ln w="9525">
              <a:noFill/>
              <a:round/>
              <a:headEnd/>
              <a:tailEnd/>
            </a:ln>
            <a:effectLst/>
          </p:spPr>
          <p:txBody>
            <a:bodyPr wrap="none" anchor="ctr"/>
            <a:lstStyle/>
            <a:p>
              <a:pPr fontAlgn="base">
                <a:spcBef>
                  <a:spcPct val="0"/>
                </a:spcBef>
                <a:spcAft>
                  <a:spcPct val="0"/>
                </a:spcAft>
              </a:pPr>
              <a:endParaRPr lang="el-GR">
                <a:solidFill>
                  <a:srgbClr val="000000"/>
                </a:solidFill>
              </a:endParaRPr>
            </a:p>
          </p:txBody>
        </p:sp>
        <p:sp>
          <p:nvSpPr>
            <p:cNvPr id="6160" name="Oval 16"/>
            <p:cNvSpPr>
              <a:spLocks noChangeArrowheads="1"/>
            </p:cNvSpPr>
            <p:nvPr/>
          </p:nvSpPr>
          <p:spPr bwMode="auto">
            <a:xfrm>
              <a:off x="5136" y="1184"/>
              <a:ext cx="80" cy="80"/>
            </a:xfrm>
            <a:prstGeom prst="ellipse">
              <a:avLst/>
            </a:prstGeom>
            <a:solidFill>
              <a:schemeClr val="tx2"/>
            </a:solidFill>
            <a:ln w="9525">
              <a:noFill/>
              <a:round/>
              <a:headEnd/>
              <a:tailEnd/>
            </a:ln>
            <a:effectLst/>
          </p:spPr>
          <p:txBody>
            <a:bodyPr wrap="none" anchor="ctr"/>
            <a:lstStyle/>
            <a:p>
              <a:pPr fontAlgn="base">
                <a:spcBef>
                  <a:spcPct val="0"/>
                </a:spcBef>
                <a:spcAft>
                  <a:spcPct val="0"/>
                </a:spcAft>
              </a:pPr>
              <a:endParaRPr lang="el-GR">
                <a:solidFill>
                  <a:srgbClr val="000000"/>
                </a:solidFill>
              </a:endParaRPr>
            </a:p>
          </p:txBody>
        </p:sp>
        <p:sp>
          <p:nvSpPr>
            <p:cNvPr id="6161" name="Oval 17"/>
            <p:cNvSpPr>
              <a:spLocks noChangeArrowheads="1"/>
            </p:cNvSpPr>
            <p:nvPr/>
          </p:nvSpPr>
          <p:spPr bwMode="auto">
            <a:xfrm>
              <a:off x="5248" y="1184"/>
              <a:ext cx="80" cy="80"/>
            </a:xfrm>
            <a:prstGeom prst="ellipse">
              <a:avLst/>
            </a:prstGeom>
            <a:solidFill>
              <a:schemeClr val="tx2"/>
            </a:solidFill>
            <a:ln w="9525">
              <a:noFill/>
              <a:round/>
              <a:headEnd/>
              <a:tailEnd/>
            </a:ln>
            <a:effectLst/>
          </p:spPr>
          <p:txBody>
            <a:bodyPr wrap="none" anchor="ctr"/>
            <a:lstStyle/>
            <a:p>
              <a:pPr fontAlgn="base">
                <a:spcBef>
                  <a:spcPct val="0"/>
                </a:spcBef>
                <a:spcAft>
                  <a:spcPct val="0"/>
                </a:spcAft>
              </a:pPr>
              <a:endParaRPr lang="el-GR">
                <a:solidFill>
                  <a:srgbClr val="000000"/>
                </a:solidFill>
              </a:endParaRPr>
            </a:p>
          </p:txBody>
        </p:sp>
        <p:sp>
          <p:nvSpPr>
            <p:cNvPr id="6162" name="Oval 18"/>
            <p:cNvSpPr>
              <a:spLocks noChangeArrowheads="1"/>
            </p:cNvSpPr>
            <p:nvPr/>
          </p:nvSpPr>
          <p:spPr bwMode="auto">
            <a:xfrm>
              <a:off x="5360" y="1184"/>
              <a:ext cx="80" cy="80"/>
            </a:xfrm>
            <a:prstGeom prst="ellipse">
              <a:avLst/>
            </a:prstGeom>
            <a:solidFill>
              <a:schemeClr val="accent2"/>
            </a:solidFill>
            <a:ln w="9525">
              <a:noFill/>
              <a:round/>
              <a:headEnd/>
              <a:tailEnd/>
            </a:ln>
            <a:effectLst/>
          </p:spPr>
          <p:txBody>
            <a:bodyPr wrap="none" anchor="ctr"/>
            <a:lstStyle/>
            <a:p>
              <a:pPr fontAlgn="base">
                <a:spcBef>
                  <a:spcPct val="0"/>
                </a:spcBef>
                <a:spcAft>
                  <a:spcPct val="0"/>
                </a:spcAft>
              </a:pPr>
              <a:endParaRPr lang="el-GR">
                <a:solidFill>
                  <a:srgbClr val="000000"/>
                </a:solidFill>
              </a:endParaRPr>
            </a:p>
          </p:txBody>
        </p:sp>
        <p:sp>
          <p:nvSpPr>
            <p:cNvPr id="6163" name="Oval 19"/>
            <p:cNvSpPr>
              <a:spLocks noChangeArrowheads="1"/>
            </p:cNvSpPr>
            <p:nvPr/>
          </p:nvSpPr>
          <p:spPr bwMode="auto">
            <a:xfrm>
              <a:off x="5472" y="1184"/>
              <a:ext cx="80" cy="80"/>
            </a:xfrm>
            <a:prstGeom prst="ellipse">
              <a:avLst/>
            </a:prstGeom>
            <a:solidFill>
              <a:schemeClr val="accent2"/>
            </a:solidFill>
            <a:ln w="9525">
              <a:noFill/>
              <a:round/>
              <a:headEnd/>
              <a:tailEnd/>
            </a:ln>
            <a:effectLst/>
          </p:spPr>
          <p:txBody>
            <a:bodyPr wrap="none" anchor="ctr"/>
            <a:lstStyle/>
            <a:p>
              <a:pPr fontAlgn="base">
                <a:spcBef>
                  <a:spcPct val="0"/>
                </a:spcBef>
                <a:spcAft>
                  <a:spcPct val="0"/>
                </a:spcAft>
              </a:pPr>
              <a:endParaRPr lang="el-GR">
                <a:solidFill>
                  <a:srgbClr val="000000"/>
                </a:solidFill>
              </a:endParaRPr>
            </a:p>
          </p:txBody>
        </p:sp>
        <p:sp>
          <p:nvSpPr>
            <p:cNvPr id="6164" name="Oval 20"/>
            <p:cNvSpPr>
              <a:spLocks noChangeArrowheads="1"/>
            </p:cNvSpPr>
            <p:nvPr/>
          </p:nvSpPr>
          <p:spPr bwMode="auto">
            <a:xfrm>
              <a:off x="5584" y="1184"/>
              <a:ext cx="80" cy="80"/>
            </a:xfrm>
            <a:prstGeom prst="ellipse">
              <a:avLst/>
            </a:prstGeom>
            <a:solidFill>
              <a:schemeClr val="accent1"/>
            </a:solidFill>
            <a:ln w="9525">
              <a:noFill/>
              <a:round/>
              <a:headEnd/>
              <a:tailEnd/>
            </a:ln>
            <a:effectLst/>
          </p:spPr>
          <p:txBody>
            <a:bodyPr wrap="none" anchor="ctr"/>
            <a:lstStyle/>
            <a:p>
              <a:pPr fontAlgn="base">
                <a:spcBef>
                  <a:spcPct val="0"/>
                </a:spcBef>
                <a:spcAft>
                  <a:spcPct val="0"/>
                </a:spcAft>
              </a:pPr>
              <a:endParaRPr lang="el-GR">
                <a:solidFill>
                  <a:srgbClr val="000000"/>
                </a:solidFill>
              </a:endParaRPr>
            </a:p>
          </p:txBody>
        </p:sp>
        <p:sp>
          <p:nvSpPr>
            <p:cNvPr id="6165" name="Oval 21"/>
            <p:cNvSpPr>
              <a:spLocks noChangeArrowheads="1"/>
            </p:cNvSpPr>
            <p:nvPr/>
          </p:nvSpPr>
          <p:spPr bwMode="auto">
            <a:xfrm>
              <a:off x="5136" y="1296"/>
              <a:ext cx="80" cy="80"/>
            </a:xfrm>
            <a:prstGeom prst="ellipse">
              <a:avLst/>
            </a:prstGeom>
            <a:solidFill>
              <a:schemeClr val="tx2"/>
            </a:solidFill>
            <a:ln w="9525">
              <a:noFill/>
              <a:round/>
              <a:headEnd/>
              <a:tailEnd/>
            </a:ln>
            <a:effectLst/>
          </p:spPr>
          <p:txBody>
            <a:bodyPr wrap="none" anchor="ctr"/>
            <a:lstStyle/>
            <a:p>
              <a:pPr fontAlgn="base">
                <a:spcBef>
                  <a:spcPct val="0"/>
                </a:spcBef>
                <a:spcAft>
                  <a:spcPct val="0"/>
                </a:spcAft>
              </a:pPr>
              <a:endParaRPr lang="el-GR">
                <a:solidFill>
                  <a:srgbClr val="000000"/>
                </a:solidFill>
              </a:endParaRPr>
            </a:p>
          </p:txBody>
        </p:sp>
        <p:sp>
          <p:nvSpPr>
            <p:cNvPr id="6166" name="Oval 22"/>
            <p:cNvSpPr>
              <a:spLocks noChangeArrowheads="1"/>
            </p:cNvSpPr>
            <p:nvPr/>
          </p:nvSpPr>
          <p:spPr bwMode="auto">
            <a:xfrm>
              <a:off x="5248" y="1296"/>
              <a:ext cx="80" cy="80"/>
            </a:xfrm>
            <a:prstGeom prst="ellipse">
              <a:avLst/>
            </a:prstGeom>
            <a:solidFill>
              <a:schemeClr val="accent2"/>
            </a:solidFill>
            <a:ln w="9525">
              <a:noFill/>
              <a:round/>
              <a:headEnd/>
              <a:tailEnd/>
            </a:ln>
            <a:effectLst/>
          </p:spPr>
          <p:txBody>
            <a:bodyPr wrap="none" anchor="ctr"/>
            <a:lstStyle/>
            <a:p>
              <a:pPr fontAlgn="base">
                <a:spcBef>
                  <a:spcPct val="0"/>
                </a:spcBef>
                <a:spcAft>
                  <a:spcPct val="0"/>
                </a:spcAft>
              </a:pPr>
              <a:endParaRPr lang="el-GR">
                <a:solidFill>
                  <a:srgbClr val="000000"/>
                </a:solidFill>
              </a:endParaRPr>
            </a:p>
          </p:txBody>
        </p:sp>
        <p:sp>
          <p:nvSpPr>
            <p:cNvPr id="6167" name="Oval 23"/>
            <p:cNvSpPr>
              <a:spLocks noChangeArrowheads="1"/>
            </p:cNvSpPr>
            <p:nvPr/>
          </p:nvSpPr>
          <p:spPr bwMode="auto">
            <a:xfrm>
              <a:off x="5360" y="1296"/>
              <a:ext cx="80" cy="80"/>
            </a:xfrm>
            <a:prstGeom prst="ellipse">
              <a:avLst/>
            </a:prstGeom>
            <a:solidFill>
              <a:schemeClr val="accent2"/>
            </a:solidFill>
            <a:ln w="9525">
              <a:noFill/>
              <a:round/>
              <a:headEnd/>
              <a:tailEnd/>
            </a:ln>
            <a:effectLst/>
          </p:spPr>
          <p:txBody>
            <a:bodyPr wrap="none" anchor="ctr"/>
            <a:lstStyle/>
            <a:p>
              <a:pPr fontAlgn="base">
                <a:spcBef>
                  <a:spcPct val="0"/>
                </a:spcBef>
                <a:spcAft>
                  <a:spcPct val="0"/>
                </a:spcAft>
              </a:pPr>
              <a:endParaRPr lang="el-GR">
                <a:solidFill>
                  <a:srgbClr val="000000"/>
                </a:solidFill>
              </a:endParaRPr>
            </a:p>
          </p:txBody>
        </p:sp>
        <p:sp>
          <p:nvSpPr>
            <p:cNvPr id="6168" name="Oval 24"/>
            <p:cNvSpPr>
              <a:spLocks noChangeArrowheads="1"/>
            </p:cNvSpPr>
            <p:nvPr/>
          </p:nvSpPr>
          <p:spPr bwMode="auto">
            <a:xfrm>
              <a:off x="5472" y="1296"/>
              <a:ext cx="80" cy="80"/>
            </a:xfrm>
            <a:prstGeom prst="ellipse">
              <a:avLst/>
            </a:prstGeom>
            <a:solidFill>
              <a:schemeClr val="accent1"/>
            </a:solidFill>
            <a:ln w="9525">
              <a:noFill/>
              <a:round/>
              <a:headEnd/>
              <a:tailEnd/>
            </a:ln>
            <a:effectLst/>
          </p:spPr>
          <p:txBody>
            <a:bodyPr wrap="none" anchor="ctr"/>
            <a:lstStyle/>
            <a:p>
              <a:pPr fontAlgn="base">
                <a:spcBef>
                  <a:spcPct val="0"/>
                </a:spcBef>
                <a:spcAft>
                  <a:spcPct val="0"/>
                </a:spcAft>
              </a:pPr>
              <a:endParaRPr lang="el-GR">
                <a:solidFill>
                  <a:srgbClr val="000000"/>
                </a:solidFill>
              </a:endParaRPr>
            </a:p>
          </p:txBody>
        </p:sp>
        <p:sp>
          <p:nvSpPr>
            <p:cNvPr id="6169" name="Oval 25"/>
            <p:cNvSpPr>
              <a:spLocks noChangeArrowheads="1"/>
            </p:cNvSpPr>
            <p:nvPr/>
          </p:nvSpPr>
          <p:spPr bwMode="auto">
            <a:xfrm>
              <a:off x="5136" y="1408"/>
              <a:ext cx="80" cy="80"/>
            </a:xfrm>
            <a:prstGeom prst="ellipse">
              <a:avLst/>
            </a:prstGeom>
            <a:solidFill>
              <a:schemeClr val="accent2"/>
            </a:solidFill>
            <a:ln w="9525">
              <a:noFill/>
              <a:round/>
              <a:headEnd/>
              <a:tailEnd/>
            </a:ln>
            <a:effectLst/>
          </p:spPr>
          <p:txBody>
            <a:bodyPr wrap="none" anchor="ctr"/>
            <a:lstStyle/>
            <a:p>
              <a:pPr fontAlgn="base">
                <a:spcBef>
                  <a:spcPct val="0"/>
                </a:spcBef>
                <a:spcAft>
                  <a:spcPct val="0"/>
                </a:spcAft>
              </a:pPr>
              <a:endParaRPr lang="el-GR">
                <a:solidFill>
                  <a:srgbClr val="000000"/>
                </a:solidFill>
              </a:endParaRPr>
            </a:p>
          </p:txBody>
        </p:sp>
        <p:sp>
          <p:nvSpPr>
            <p:cNvPr id="6170" name="Oval 26"/>
            <p:cNvSpPr>
              <a:spLocks noChangeArrowheads="1"/>
            </p:cNvSpPr>
            <p:nvPr/>
          </p:nvSpPr>
          <p:spPr bwMode="auto">
            <a:xfrm>
              <a:off x="5248" y="1408"/>
              <a:ext cx="80" cy="80"/>
            </a:xfrm>
            <a:prstGeom prst="ellipse">
              <a:avLst/>
            </a:prstGeom>
            <a:solidFill>
              <a:schemeClr val="accent2"/>
            </a:solidFill>
            <a:ln w="9525">
              <a:noFill/>
              <a:round/>
              <a:headEnd/>
              <a:tailEnd/>
            </a:ln>
            <a:effectLst/>
          </p:spPr>
          <p:txBody>
            <a:bodyPr wrap="none" anchor="ctr"/>
            <a:lstStyle/>
            <a:p>
              <a:pPr fontAlgn="base">
                <a:spcBef>
                  <a:spcPct val="0"/>
                </a:spcBef>
                <a:spcAft>
                  <a:spcPct val="0"/>
                </a:spcAft>
              </a:pPr>
              <a:endParaRPr lang="el-GR">
                <a:solidFill>
                  <a:srgbClr val="000000"/>
                </a:solidFill>
              </a:endParaRPr>
            </a:p>
          </p:txBody>
        </p:sp>
        <p:sp>
          <p:nvSpPr>
            <p:cNvPr id="6171" name="Oval 27"/>
            <p:cNvSpPr>
              <a:spLocks noChangeArrowheads="1"/>
            </p:cNvSpPr>
            <p:nvPr/>
          </p:nvSpPr>
          <p:spPr bwMode="auto">
            <a:xfrm>
              <a:off x="5360" y="1408"/>
              <a:ext cx="80" cy="80"/>
            </a:xfrm>
            <a:prstGeom prst="ellipse">
              <a:avLst/>
            </a:prstGeom>
            <a:solidFill>
              <a:schemeClr val="accent1"/>
            </a:solidFill>
            <a:ln w="9525">
              <a:noFill/>
              <a:round/>
              <a:headEnd/>
              <a:tailEnd/>
            </a:ln>
            <a:effectLst/>
          </p:spPr>
          <p:txBody>
            <a:bodyPr wrap="none" anchor="ctr"/>
            <a:lstStyle/>
            <a:p>
              <a:pPr fontAlgn="base">
                <a:spcBef>
                  <a:spcPct val="0"/>
                </a:spcBef>
                <a:spcAft>
                  <a:spcPct val="0"/>
                </a:spcAft>
              </a:pPr>
              <a:endParaRPr lang="el-GR">
                <a:solidFill>
                  <a:srgbClr val="000000"/>
                </a:solidFill>
              </a:endParaRPr>
            </a:p>
          </p:txBody>
        </p:sp>
        <p:sp>
          <p:nvSpPr>
            <p:cNvPr id="6172" name="Oval 28"/>
            <p:cNvSpPr>
              <a:spLocks noChangeArrowheads="1"/>
            </p:cNvSpPr>
            <p:nvPr/>
          </p:nvSpPr>
          <p:spPr bwMode="auto">
            <a:xfrm>
              <a:off x="5472" y="1408"/>
              <a:ext cx="80" cy="80"/>
            </a:xfrm>
            <a:prstGeom prst="ellipse">
              <a:avLst/>
            </a:prstGeom>
            <a:solidFill>
              <a:schemeClr val="accent1"/>
            </a:solidFill>
            <a:ln w="9525">
              <a:noFill/>
              <a:round/>
              <a:headEnd/>
              <a:tailEnd/>
            </a:ln>
            <a:effectLst/>
          </p:spPr>
          <p:txBody>
            <a:bodyPr wrap="none" anchor="ctr"/>
            <a:lstStyle/>
            <a:p>
              <a:pPr fontAlgn="base">
                <a:spcBef>
                  <a:spcPct val="0"/>
                </a:spcBef>
                <a:spcAft>
                  <a:spcPct val="0"/>
                </a:spcAft>
              </a:pPr>
              <a:endParaRPr lang="el-GR">
                <a:solidFill>
                  <a:srgbClr val="000000"/>
                </a:solidFill>
              </a:endParaRPr>
            </a:p>
          </p:txBody>
        </p:sp>
        <p:sp>
          <p:nvSpPr>
            <p:cNvPr id="6173" name="Oval 29"/>
            <p:cNvSpPr>
              <a:spLocks noChangeArrowheads="1"/>
            </p:cNvSpPr>
            <p:nvPr/>
          </p:nvSpPr>
          <p:spPr bwMode="auto">
            <a:xfrm>
              <a:off x="5584" y="1408"/>
              <a:ext cx="80" cy="80"/>
            </a:xfrm>
            <a:prstGeom prst="ellipse">
              <a:avLst/>
            </a:prstGeom>
            <a:solidFill>
              <a:schemeClr val="folHlink"/>
            </a:solidFill>
            <a:ln w="9525">
              <a:noFill/>
              <a:round/>
              <a:headEnd/>
              <a:tailEnd/>
            </a:ln>
            <a:effectLst/>
          </p:spPr>
          <p:txBody>
            <a:bodyPr wrap="none" anchor="ctr"/>
            <a:lstStyle/>
            <a:p>
              <a:pPr fontAlgn="base">
                <a:spcBef>
                  <a:spcPct val="0"/>
                </a:spcBef>
                <a:spcAft>
                  <a:spcPct val="0"/>
                </a:spcAft>
              </a:pPr>
              <a:endParaRPr lang="el-GR">
                <a:solidFill>
                  <a:srgbClr val="000000"/>
                </a:solidFill>
              </a:endParaRPr>
            </a:p>
          </p:txBody>
        </p:sp>
        <p:sp>
          <p:nvSpPr>
            <p:cNvPr id="6174" name="Oval 30"/>
            <p:cNvSpPr>
              <a:spLocks noChangeArrowheads="1"/>
            </p:cNvSpPr>
            <p:nvPr/>
          </p:nvSpPr>
          <p:spPr bwMode="auto">
            <a:xfrm>
              <a:off x="5136" y="1520"/>
              <a:ext cx="80" cy="80"/>
            </a:xfrm>
            <a:prstGeom prst="ellipse">
              <a:avLst/>
            </a:prstGeom>
            <a:solidFill>
              <a:schemeClr val="accent2"/>
            </a:solidFill>
            <a:ln w="9525">
              <a:noFill/>
              <a:round/>
              <a:headEnd/>
              <a:tailEnd/>
            </a:ln>
            <a:effectLst/>
          </p:spPr>
          <p:txBody>
            <a:bodyPr wrap="none" anchor="ctr"/>
            <a:lstStyle/>
            <a:p>
              <a:pPr fontAlgn="base">
                <a:spcBef>
                  <a:spcPct val="0"/>
                </a:spcBef>
                <a:spcAft>
                  <a:spcPct val="0"/>
                </a:spcAft>
              </a:pPr>
              <a:endParaRPr lang="el-GR">
                <a:solidFill>
                  <a:srgbClr val="000000"/>
                </a:solidFill>
              </a:endParaRPr>
            </a:p>
          </p:txBody>
        </p:sp>
        <p:sp>
          <p:nvSpPr>
            <p:cNvPr id="6175" name="Oval 31"/>
            <p:cNvSpPr>
              <a:spLocks noChangeArrowheads="1"/>
            </p:cNvSpPr>
            <p:nvPr/>
          </p:nvSpPr>
          <p:spPr bwMode="auto">
            <a:xfrm>
              <a:off x="5248" y="1520"/>
              <a:ext cx="80" cy="80"/>
            </a:xfrm>
            <a:prstGeom prst="ellipse">
              <a:avLst/>
            </a:prstGeom>
            <a:solidFill>
              <a:schemeClr val="accent1"/>
            </a:solidFill>
            <a:ln w="9525">
              <a:noFill/>
              <a:round/>
              <a:headEnd/>
              <a:tailEnd/>
            </a:ln>
            <a:effectLst/>
          </p:spPr>
          <p:txBody>
            <a:bodyPr wrap="none" anchor="ctr"/>
            <a:lstStyle/>
            <a:p>
              <a:pPr fontAlgn="base">
                <a:spcBef>
                  <a:spcPct val="0"/>
                </a:spcBef>
                <a:spcAft>
                  <a:spcPct val="0"/>
                </a:spcAft>
              </a:pPr>
              <a:endParaRPr lang="el-GR">
                <a:solidFill>
                  <a:srgbClr val="000000"/>
                </a:solidFill>
              </a:endParaRPr>
            </a:p>
          </p:txBody>
        </p:sp>
        <p:sp>
          <p:nvSpPr>
            <p:cNvPr id="6176" name="Oval 32"/>
            <p:cNvSpPr>
              <a:spLocks noChangeArrowheads="1"/>
            </p:cNvSpPr>
            <p:nvPr/>
          </p:nvSpPr>
          <p:spPr bwMode="auto">
            <a:xfrm>
              <a:off x="5360" y="1520"/>
              <a:ext cx="80" cy="80"/>
            </a:xfrm>
            <a:prstGeom prst="ellipse">
              <a:avLst/>
            </a:prstGeom>
            <a:solidFill>
              <a:schemeClr val="accent1"/>
            </a:solidFill>
            <a:ln w="9525">
              <a:noFill/>
              <a:round/>
              <a:headEnd/>
              <a:tailEnd/>
            </a:ln>
            <a:effectLst/>
          </p:spPr>
          <p:txBody>
            <a:bodyPr wrap="none" anchor="ctr"/>
            <a:lstStyle/>
            <a:p>
              <a:pPr fontAlgn="base">
                <a:spcBef>
                  <a:spcPct val="0"/>
                </a:spcBef>
                <a:spcAft>
                  <a:spcPct val="0"/>
                </a:spcAft>
              </a:pPr>
              <a:endParaRPr lang="el-GR">
                <a:solidFill>
                  <a:srgbClr val="000000"/>
                </a:solidFill>
              </a:endParaRPr>
            </a:p>
          </p:txBody>
        </p:sp>
        <p:sp>
          <p:nvSpPr>
            <p:cNvPr id="6177" name="Oval 33"/>
            <p:cNvSpPr>
              <a:spLocks noChangeArrowheads="1"/>
            </p:cNvSpPr>
            <p:nvPr/>
          </p:nvSpPr>
          <p:spPr bwMode="auto">
            <a:xfrm>
              <a:off x="5472" y="1520"/>
              <a:ext cx="80" cy="80"/>
            </a:xfrm>
            <a:prstGeom prst="ellipse">
              <a:avLst/>
            </a:prstGeom>
            <a:solidFill>
              <a:schemeClr val="folHlink"/>
            </a:solidFill>
            <a:ln w="9525">
              <a:noFill/>
              <a:round/>
              <a:headEnd/>
              <a:tailEnd/>
            </a:ln>
            <a:effectLst/>
          </p:spPr>
          <p:txBody>
            <a:bodyPr wrap="none" anchor="ctr"/>
            <a:lstStyle/>
            <a:p>
              <a:pPr fontAlgn="base">
                <a:spcBef>
                  <a:spcPct val="0"/>
                </a:spcBef>
                <a:spcAft>
                  <a:spcPct val="0"/>
                </a:spcAft>
              </a:pPr>
              <a:endParaRPr lang="el-GR">
                <a:solidFill>
                  <a:srgbClr val="000000"/>
                </a:solidFill>
              </a:endParaRPr>
            </a:p>
          </p:txBody>
        </p:sp>
        <p:sp>
          <p:nvSpPr>
            <p:cNvPr id="6178" name="Oval 34"/>
            <p:cNvSpPr>
              <a:spLocks noChangeArrowheads="1"/>
            </p:cNvSpPr>
            <p:nvPr/>
          </p:nvSpPr>
          <p:spPr bwMode="auto">
            <a:xfrm>
              <a:off x="5136" y="1632"/>
              <a:ext cx="80" cy="80"/>
            </a:xfrm>
            <a:prstGeom prst="ellipse">
              <a:avLst/>
            </a:prstGeom>
            <a:solidFill>
              <a:schemeClr val="accent1"/>
            </a:solidFill>
            <a:ln w="9525">
              <a:noFill/>
              <a:round/>
              <a:headEnd/>
              <a:tailEnd/>
            </a:ln>
            <a:effectLst/>
          </p:spPr>
          <p:txBody>
            <a:bodyPr wrap="none" anchor="ctr"/>
            <a:lstStyle/>
            <a:p>
              <a:pPr fontAlgn="base">
                <a:spcBef>
                  <a:spcPct val="0"/>
                </a:spcBef>
                <a:spcAft>
                  <a:spcPct val="0"/>
                </a:spcAft>
              </a:pPr>
              <a:endParaRPr lang="el-GR">
                <a:solidFill>
                  <a:srgbClr val="000000"/>
                </a:solidFill>
              </a:endParaRPr>
            </a:p>
          </p:txBody>
        </p:sp>
        <p:sp>
          <p:nvSpPr>
            <p:cNvPr id="6179" name="Oval 35"/>
            <p:cNvSpPr>
              <a:spLocks noChangeArrowheads="1"/>
            </p:cNvSpPr>
            <p:nvPr/>
          </p:nvSpPr>
          <p:spPr bwMode="auto">
            <a:xfrm>
              <a:off x="5248" y="1632"/>
              <a:ext cx="80" cy="80"/>
            </a:xfrm>
            <a:prstGeom prst="ellipse">
              <a:avLst/>
            </a:prstGeom>
            <a:solidFill>
              <a:schemeClr val="accent1"/>
            </a:solidFill>
            <a:ln w="9525">
              <a:noFill/>
              <a:round/>
              <a:headEnd/>
              <a:tailEnd/>
            </a:ln>
            <a:effectLst/>
          </p:spPr>
          <p:txBody>
            <a:bodyPr wrap="none" anchor="ctr"/>
            <a:lstStyle/>
            <a:p>
              <a:pPr fontAlgn="base">
                <a:spcBef>
                  <a:spcPct val="0"/>
                </a:spcBef>
                <a:spcAft>
                  <a:spcPct val="0"/>
                </a:spcAft>
              </a:pPr>
              <a:endParaRPr lang="el-GR">
                <a:solidFill>
                  <a:srgbClr val="000000"/>
                </a:solidFill>
              </a:endParaRPr>
            </a:p>
          </p:txBody>
        </p:sp>
        <p:sp>
          <p:nvSpPr>
            <p:cNvPr id="6180" name="Oval 36"/>
            <p:cNvSpPr>
              <a:spLocks noChangeArrowheads="1"/>
            </p:cNvSpPr>
            <p:nvPr/>
          </p:nvSpPr>
          <p:spPr bwMode="auto">
            <a:xfrm>
              <a:off x="5360" y="1632"/>
              <a:ext cx="80" cy="80"/>
            </a:xfrm>
            <a:prstGeom prst="ellipse">
              <a:avLst/>
            </a:prstGeom>
            <a:solidFill>
              <a:schemeClr val="folHlink"/>
            </a:solidFill>
            <a:ln w="9525">
              <a:noFill/>
              <a:round/>
              <a:headEnd/>
              <a:tailEnd/>
            </a:ln>
            <a:effectLst/>
          </p:spPr>
          <p:txBody>
            <a:bodyPr wrap="none" anchor="ctr"/>
            <a:lstStyle/>
            <a:p>
              <a:pPr fontAlgn="base">
                <a:spcBef>
                  <a:spcPct val="0"/>
                </a:spcBef>
                <a:spcAft>
                  <a:spcPct val="0"/>
                </a:spcAft>
              </a:pPr>
              <a:endParaRPr lang="el-GR">
                <a:solidFill>
                  <a:srgbClr val="000000"/>
                </a:solidFill>
              </a:endParaRPr>
            </a:p>
          </p:txBody>
        </p:sp>
        <p:sp>
          <p:nvSpPr>
            <p:cNvPr id="6181" name="Oval 37"/>
            <p:cNvSpPr>
              <a:spLocks noChangeArrowheads="1"/>
            </p:cNvSpPr>
            <p:nvPr/>
          </p:nvSpPr>
          <p:spPr bwMode="auto">
            <a:xfrm>
              <a:off x="5472" y="1632"/>
              <a:ext cx="80" cy="80"/>
            </a:xfrm>
            <a:prstGeom prst="ellipse">
              <a:avLst/>
            </a:prstGeom>
            <a:solidFill>
              <a:schemeClr val="folHlink"/>
            </a:solidFill>
            <a:ln w="9525">
              <a:noFill/>
              <a:round/>
              <a:headEnd/>
              <a:tailEnd/>
            </a:ln>
            <a:effectLst/>
          </p:spPr>
          <p:txBody>
            <a:bodyPr wrap="none" anchor="ctr"/>
            <a:lstStyle/>
            <a:p>
              <a:pPr fontAlgn="base">
                <a:spcBef>
                  <a:spcPct val="0"/>
                </a:spcBef>
                <a:spcAft>
                  <a:spcPct val="0"/>
                </a:spcAft>
              </a:pPr>
              <a:endParaRPr lang="el-GR">
                <a:solidFill>
                  <a:srgbClr val="000000"/>
                </a:solidFill>
              </a:endParaRPr>
            </a:p>
          </p:txBody>
        </p:sp>
        <p:sp>
          <p:nvSpPr>
            <p:cNvPr id="6182" name="Oval 38"/>
            <p:cNvSpPr>
              <a:spLocks noChangeArrowheads="1"/>
            </p:cNvSpPr>
            <p:nvPr/>
          </p:nvSpPr>
          <p:spPr bwMode="auto">
            <a:xfrm>
              <a:off x="5248" y="1744"/>
              <a:ext cx="80" cy="80"/>
            </a:xfrm>
            <a:prstGeom prst="ellipse">
              <a:avLst/>
            </a:prstGeom>
            <a:solidFill>
              <a:schemeClr val="folHlink"/>
            </a:solidFill>
            <a:ln w="9525">
              <a:noFill/>
              <a:round/>
              <a:headEnd/>
              <a:tailEnd/>
            </a:ln>
            <a:effectLst/>
          </p:spPr>
          <p:txBody>
            <a:bodyPr wrap="none" anchor="ctr"/>
            <a:lstStyle/>
            <a:p>
              <a:pPr fontAlgn="base">
                <a:spcBef>
                  <a:spcPct val="0"/>
                </a:spcBef>
                <a:spcAft>
                  <a:spcPct val="0"/>
                </a:spcAft>
              </a:pPr>
              <a:endParaRPr lang="el-GR">
                <a:solidFill>
                  <a:srgbClr val="000000"/>
                </a:solidFill>
              </a:endParaRPr>
            </a:p>
          </p:txBody>
        </p:sp>
        <p:sp>
          <p:nvSpPr>
            <p:cNvPr id="6183" name="Oval 39"/>
            <p:cNvSpPr>
              <a:spLocks noChangeArrowheads="1"/>
            </p:cNvSpPr>
            <p:nvPr/>
          </p:nvSpPr>
          <p:spPr bwMode="auto">
            <a:xfrm>
              <a:off x="5472" y="1744"/>
              <a:ext cx="80" cy="80"/>
            </a:xfrm>
            <a:prstGeom prst="ellipse">
              <a:avLst/>
            </a:prstGeom>
            <a:solidFill>
              <a:schemeClr val="folHlink"/>
            </a:solidFill>
            <a:ln w="9525">
              <a:noFill/>
              <a:round/>
              <a:headEnd/>
              <a:tailEnd/>
            </a:ln>
            <a:effectLst/>
          </p:spPr>
          <p:txBody>
            <a:bodyPr wrap="none" anchor="ctr"/>
            <a:lstStyle/>
            <a:p>
              <a:pPr fontAlgn="base">
                <a:spcBef>
                  <a:spcPct val="0"/>
                </a:spcBef>
                <a:spcAft>
                  <a:spcPct val="0"/>
                </a:spcAft>
              </a:pPr>
              <a:endParaRPr lang="el-GR">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ransition>
    <p:push dir="d"/>
  </p:transition>
  <p:txStyles>
    <p:titleStyle>
      <a:lvl1pPr algn="l" rtl="0" fontAlgn="base">
        <a:spcBef>
          <a:spcPct val="0"/>
        </a:spcBef>
        <a:spcAft>
          <a:spcPct val="0"/>
        </a:spcAft>
        <a:defRPr sz="3900" b="1">
          <a:solidFill>
            <a:schemeClr val="tx2"/>
          </a:solidFill>
          <a:latin typeface="+mj-lt"/>
          <a:ea typeface="+mj-ea"/>
          <a:cs typeface="+mj-cs"/>
        </a:defRPr>
      </a:lvl1pPr>
      <a:lvl2pPr algn="l" rtl="0" fontAlgn="base">
        <a:spcBef>
          <a:spcPct val="0"/>
        </a:spcBef>
        <a:spcAft>
          <a:spcPct val="0"/>
        </a:spcAft>
        <a:defRPr sz="3900" b="1">
          <a:solidFill>
            <a:schemeClr val="tx2"/>
          </a:solidFill>
          <a:latin typeface="Arial" pitchFamily="34" charset="0"/>
        </a:defRPr>
      </a:lvl2pPr>
      <a:lvl3pPr algn="l" rtl="0" fontAlgn="base">
        <a:spcBef>
          <a:spcPct val="0"/>
        </a:spcBef>
        <a:spcAft>
          <a:spcPct val="0"/>
        </a:spcAft>
        <a:defRPr sz="3900" b="1">
          <a:solidFill>
            <a:schemeClr val="tx2"/>
          </a:solidFill>
          <a:latin typeface="Arial" pitchFamily="34" charset="0"/>
        </a:defRPr>
      </a:lvl3pPr>
      <a:lvl4pPr algn="l" rtl="0" fontAlgn="base">
        <a:spcBef>
          <a:spcPct val="0"/>
        </a:spcBef>
        <a:spcAft>
          <a:spcPct val="0"/>
        </a:spcAft>
        <a:defRPr sz="3900" b="1">
          <a:solidFill>
            <a:schemeClr val="tx2"/>
          </a:solidFill>
          <a:latin typeface="Arial" pitchFamily="34" charset="0"/>
        </a:defRPr>
      </a:lvl4pPr>
      <a:lvl5pPr algn="l" rtl="0" fontAlgn="base">
        <a:spcBef>
          <a:spcPct val="0"/>
        </a:spcBef>
        <a:spcAft>
          <a:spcPct val="0"/>
        </a:spcAft>
        <a:defRPr sz="3900" b="1">
          <a:solidFill>
            <a:schemeClr val="tx2"/>
          </a:solidFill>
          <a:latin typeface="Arial" pitchFamily="34" charset="0"/>
        </a:defRPr>
      </a:lvl5pPr>
      <a:lvl6pPr marL="457200" algn="l" rtl="0" fontAlgn="base">
        <a:spcBef>
          <a:spcPct val="0"/>
        </a:spcBef>
        <a:spcAft>
          <a:spcPct val="0"/>
        </a:spcAft>
        <a:defRPr sz="3900" b="1">
          <a:solidFill>
            <a:schemeClr val="tx2"/>
          </a:solidFill>
          <a:latin typeface="Arial" pitchFamily="34" charset="0"/>
        </a:defRPr>
      </a:lvl6pPr>
      <a:lvl7pPr marL="914400" algn="l" rtl="0" fontAlgn="base">
        <a:spcBef>
          <a:spcPct val="0"/>
        </a:spcBef>
        <a:spcAft>
          <a:spcPct val="0"/>
        </a:spcAft>
        <a:defRPr sz="3900" b="1">
          <a:solidFill>
            <a:schemeClr val="tx2"/>
          </a:solidFill>
          <a:latin typeface="Arial" pitchFamily="34" charset="0"/>
        </a:defRPr>
      </a:lvl7pPr>
      <a:lvl8pPr marL="1371600" algn="l" rtl="0" fontAlgn="base">
        <a:spcBef>
          <a:spcPct val="0"/>
        </a:spcBef>
        <a:spcAft>
          <a:spcPct val="0"/>
        </a:spcAft>
        <a:defRPr sz="3900" b="1">
          <a:solidFill>
            <a:schemeClr val="tx2"/>
          </a:solidFill>
          <a:latin typeface="Arial" pitchFamily="34" charset="0"/>
        </a:defRPr>
      </a:lvl8pPr>
      <a:lvl9pPr marL="1828800" algn="l" rtl="0" fontAlgn="base">
        <a:spcBef>
          <a:spcPct val="0"/>
        </a:spcBef>
        <a:spcAft>
          <a:spcPct val="0"/>
        </a:spcAft>
        <a:defRPr sz="3900" b="1">
          <a:solidFill>
            <a:schemeClr val="tx2"/>
          </a:solidFill>
          <a:latin typeface="Arial" pitchFamily="34" charset="0"/>
        </a:defRPr>
      </a:lvl9pPr>
    </p:titleStyle>
    <p:bodyStyle>
      <a:lvl1pPr marL="342900" indent="-342900" algn="l" rtl="0" fontAlgn="base">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fontAlgn="base">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fontAlgn="base">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fontAlgn="base">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7991"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pPr fontAlgn="base">
              <a:spcBef>
                <a:spcPct val="0"/>
              </a:spcBef>
              <a:spcAft>
                <a:spcPct val="0"/>
              </a:spcAft>
              <a:defRPr/>
            </a:pPr>
            <a:endParaRPr lang="el-GR" sz="1600">
              <a:solidFill>
                <a:srgbClr val="002163"/>
              </a:solidFill>
            </a:endParaRPr>
          </a:p>
        </p:txBody>
      </p:sp>
      <p:sp>
        <p:nvSpPr>
          <p:cNvPr id="297992"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l-GR" sz="1600">
              <a:solidFill>
                <a:srgbClr val="002163"/>
              </a:solidFill>
            </a:endParaRPr>
          </a:p>
        </p:txBody>
      </p:sp>
      <p:sp>
        <p:nvSpPr>
          <p:cNvPr id="9220"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altLang="en-US"/>
              <a:t>Κάντε κλικ για επεξεργασία του τίτλου</a:t>
            </a:r>
          </a:p>
        </p:txBody>
      </p:sp>
      <p:sp>
        <p:nvSpPr>
          <p:cNvPr id="9221"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altLang="en-US"/>
              <a:t>Κάντε κλικ για να επεξεργαστείτε τα στυλ κειμένου του υποδείγματος</a:t>
            </a:r>
          </a:p>
          <a:p>
            <a:pPr lvl="1"/>
            <a:r>
              <a:rPr lang="el-GR" altLang="en-US"/>
              <a:t>Δεύτερου επιπέδου</a:t>
            </a:r>
          </a:p>
          <a:p>
            <a:pPr lvl="2"/>
            <a:r>
              <a:rPr lang="el-GR" altLang="en-US"/>
              <a:t>Τρίτου επιπέδου</a:t>
            </a:r>
          </a:p>
          <a:p>
            <a:pPr lvl="3"/>
            <a:r>
              <a:rPr lang="el-GR" altLang="en-US"/>
              <a:t>Τέταρτου επιπέδου</a:t>
            </a:r>
          </a:p>
          <a:p>
            <a:pPr lvl="4"/>
            <a:r>
              <a:rPr lang="el-GR" altLang="en-US"/>
              <a:t>Πέμπτου επιπέδου</a:t>
            </a:r>
          </a:p>
        </p:txBody>
      </p:sp>
      <p:sp>
        <p:nvSpPr>
          <p:cNvPr id="9" name="1 - Θέση ημερομηνίας"/>
          <p:cNvSpPr>
            <a:spLocks noGrp="1"/>
          </p:cNvSpPr>
          <p:nvPr>
            <p:ph type="dt" sz="half" idx="2"/>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2163"/>
                </a:solidFill>
                <a:latin typeface="+mj-lt"/>
                <a:cs typeface="+mn-cs"/>
              </a:defRPr>
            </a:lvl1pPr>
          </a:lstStyle>
          <a:p>
            <a:pPr>
              <a:defRPr/>
            </a:pPr>
            <a:endParaRPr lang="el-GR" altLang="en-US"/>
          </a:p>
        </p:txBody>
      </p:sp>
      <p:sp>
        <p:nvSpPr>
          <p:cNvPr id="10" name="2 - Θέση υποσέλιδου"/>
          <p:cNvSpPr>
            <a:spLocks noGrp="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a:solidFill>
                  <a:srgbClr val="002163"/>
                </a:solidFill>
                <a:latin typeface="+mj-lt"/>
                <a:cs typeface="+mn-cs"/>
              </a:defRPr>
            </a:lvl1pPr>
          </a:lstStyle>
          <a:p>
            <a:pPr>
              <a:defRPr/>
            </a:pPr>
            <a:endParaRPr lang="el-GR" altLang="en-US"/>
          </a:p>
        </p:txBody>
      </p:sp>
      <p:sp>
        <p:nvSpPr>
          <p:cNvPr id="11" name="3 - Θέση αριθμού διαφάνειας"/>
          <p:cNvSpPr>
            <a:spLocks noGrp="1"/>
          </p:cNvSpPr>
          <p:nvPr>
            <p:ph type="sldNum" sz="quarter" idx="4"/>
          </p:nvPr>
        </p:nvSpPr>
        <p:spPr bwMode="auto">
          <a:xfrm>
            <a:off x="6553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200">
                <a:solidFill>
                  <a:srgbClr val="002163"/>
                </a:solidFill>
                <a:latin typeface="+mj-lt"/>
                <a:cs typeface="+mn-cs"/>
              </a:defRPr>
            </a:lvl1pPr>
          </a:lstStyle>
          <a:p>
            <a:pPr>
              <a:defRPr/>
            </a:pPr>
            <a:fld id="{151BE418-B2F0-49AA-9527-850480AF239A}" type="slidenum">
              <a:rPr lang="el-GR" altLang="en-US"/>
              <a:pPr>
                <a:defRPr/>
              </a:pPr>
              <a:t>‹#›</a:t>
            </a:fld>
            <a:endParaRPr lang="el-GR" altLang="en-US"/>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Lst>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cs typeface="Arial" pitchFamily="34" charset="0"/>
        </a:defRPr>
      </a:lvl2pPr>
      <a:lvl3pPr algn="l" rtl="0" eaLnBrk="0" fontAlgn="base" hangingPunct="0">
        <a:spcBef>
          <a:spcPct val="0"/>
        </a:spcBef>
        <a:spcAft>
          <a:spcPct val="0"/>
        </a:spcAft>
        <a:defRPr sz="4200">
          <a:solidFill>
            <a:schemeClr val="tx2"/>
          </a:solidFill>
          <a:latin typeface="Garamond" pitchFamily="18" charset="0"/>
          <a:cs typeface="Arial" pitchFamily="34" charset="0"/>
        </a:defRPr>
      </a:lvl3pPr>
      <a:lvl4pPr algn="l" rtl="0" eaLnBrk="0" fontAlgn="base" hangingPunct="0">
        <a:spcBef>
          <a:spcPct val="0"/>
        </a:spcBef>
        <a:spcAft>
          <a:spcPct val="0"/>
        </a:spcAft>
        <a:defRPr sz="4200">
          <a:solidFill>
            <a:schemeClr val="tx2"/>
          </a:solidFill>
          <a:latin typeface="Garamond" pitchFamily="18" charset="0"/>
          <a:cs typeface="Arial" pitchFamily="34" charset="0"/>
        </a:defRPr>
      </a:lvl4pPr>
      <a:lvl5pPr algn="l" rtl="0" eaLnBrk="0" fontAlgn="base" hangingPunct="0">
        <a:spcBef>
          <a:spcPct val="0"/>
        </a:spcBef>
        <a:spcAft>
          <a:spcPct val="0"/>
        </a:spcAft>
        <a:defRPr sz="4200">
          <a:solidFill>
            <a:schemeClr val="tx2"/>
          </a:solidFill>
          <a:latin typeface="Garamond" pitchFamily="18" charset="0"/>
          <a:cs typeface="Arial" pitchFamily="34" charset="0"/>
        </a:defRPr>
      </a:lvl5pPr>
      <a:lvl6pPr marL="457200" algn="l" rtl="0" fontAlgn="base">
        <a:spcBef>
          <a:spcPct val="0"/>
        </a:spcBef>
        <a:spcAft>
          <a:spcPct val="0"/>
        </a:spcAft>
        <a:defRPr sz="4200">
          <a:solidFill>
            <a:schemeClr val="tx2"/>
          </a:solidFill>
          <a:latin typeface="Garamond" pitchFamily="18" charset="0"/>
          <a:cs typeface="Arial" pitchFamily="34" charset="0"/>
        </a:defRPr>
      </a:lvl6pPr>
      <a:lvl7pPr marL="914400" algn="l" rtl="0" fontAlgn="base">
        <a:spcBef>
          <a:spcPct val="0"/>
        </a:spcBef>
        <a:spcAft>
          <a:spcPct val="0"/>
        </a:spcAft>
        <a:defRPr sz="4200">
          <a:solidFill>
            <a:schemeClr val="tx2"/>
          </a:solidFill>
          <a:latin typeface="Garamond" pitchFamily="18" charset="0"/>
          <a:cs typeface="Arial" pitchFamily="34" charset="0"/>
        </a:defRPr>
      </a:lvl7pPr>
      <a:lvl8pPr marL="1371600" algn="l" rtl="0" fontAlgn="base">
        <a:spcBef>
          <a:spcPct val="0"/>
        </a:spcBef>
        <a:spcAft>
          <a:spcPct val="0"/>
        </a:spcAft>
        <a:defRPr sz="4200">
          <a:solidFill>
            <a:schemeClr val="tx2"/>
          </a:solidFill>
          <a:latin typeface="Garamond" pitchFamily="18" charset="0"/>
          <a:cs typeface="Arial" pitchFamily="34" charset="0"/>
        </a:defRPr>
      </a:lvl8pPr>
      <a:lvl9pPr marL="1828800" algn="l" rtl="0" fontAlgn="base">
        <a:spcBef>
          <a:spcPct val="0"/>
        </a:spcBef>
        <a:spcAft>
          <a:spcPct val="0"/>
        </a:spcAft>
        <a:defRPr sz="4200">
          <a:solidFill>
            <a:schemeClr val="tx2"/>
          </a:solidFill>
          <a:latin typeface="Garamond" pitchFamily="18" charset="0"/>
          <a:cs typeface="Arial" pitchFamily="34"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cs typeface="+mn-cs"/>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cs typeface="+mn-cs"/>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cs typeface="+mn-cs"/>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7991"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pPr>
              <a:defRPr/>
            </a:pPr>
            <a:endParaRPr lang="el-GR" sz="1600">
              <a:solidFill>
                <a:srgbClr val="002163"/>
              </a:solidFill>
            </a:endParaRPr>
          </a:p>
        </p:txBody>
      </p:sp>
      <p:sp>
        <p:nvSpPr>
          <p:cNvPr id="297992"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pPr>
              <a:defRPr/>
            </a:pPr>
            <a:endParaRPr lang="el-GR" sz="1600">
              <a:solidFill>
                <a:srgbClr val="002163"/>
              </a:solidFill>
            </a:endParaRPr>
          </a:p>
        </p:txBody>
      </p:sp>
      <p:sp>
        <p:nvSpPr>
          <p:cNvPr id="9220"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altLang="en-US"/>
              <a:t>Κάντε κλικ για επεξεργασία του τίτλου</a:t>
            </a:r>
          </a:p>
        </p:txBody>
      </p:sp>
      <p:sp>
        <p:nvSpPr>
          <p:cNvPr id="9221"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altLang="en-US"/>
              <a:t>Κάντε κλικ για να επεξεργαστείτε τα στυλ κειμένου του υποδείγματος</a:t>
            </a:r>
          </a:p>
          <a:p>
            <a:pPr lvl="1"/>
            <a:r>
              <a:rPr lang="el-GR" altLang="en-US"/>
              <a:t>Δεύτερου επιπέδου</a:t>
            </a:r>
          </a:p>
          <a:p>
            <a:pPr lvl="2"/>
            <a:r>
              <a:rPr lang="el-GR" altLang="en-US"/>
              <a:t>Τρίτου επιπέδου</a:t>
            </a:r>
          </a:p>
          <a:p>
            <a:pPr lvl="3"/>
            <a:r>
              <a:rPr lang="el-GR" altLang="en-US"/>
              <a:t>Τέταρτου επιπέδου</a:t>
            </a:r>
          </a:p>
          <a:p>
            <a:pPr lvl="4"/>
            <a:r>
              <a:rPr lang="el-GR" altLang="en-US"/>
              <a:t>Πέμπτου επιπέδου</a:t>
            </a:r>
          </a:p>
        </p:txBody>
      </p:sp>
      <p:sp>
        <p:nvSpPr>
          <p:cNvPr id="9" name="1 - Θέση ημερομηνίας"/>
          <p:cNvSpPr>
            <a:spLocks noGrp="1"/>
          </p:cNvSpPr>
          <p:nvPr>
            <p:ph type="dt" sz="half" idx="2"/>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2163"/>
                </a:solidFill>
                <a:latin typeface="+mj-lt"/>
                <a:cs typeface="+mn-cs"/>
              </a:defRPr>
            </a:lvl1pPr>
          </a:lstStyle>
          <a:p>
            <a:pPr>
              <a:defRPr/>
            </a:pPr>
            <a:endParaRPr lang="el-GR" altLang="en-US"/>
          </a:p>
        </p:txBody>
      </p:sp>
      <p:sp>
        <p:nvSpPr>
          <p:cNvPr id="10" name="2 - Θέση υποσέλιδου"/>
          <p:cNvSpPr>
            <a:spLocks noGrp="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a:solidFill>
                  <a:srgbClr val="002163"/>
                </a:solidFill>
                <a:latin typeface="+mj-lt"/>
                <a:cs typeface="+mn-cs"/>
              </a:defRPr>
            </a:lvl1pPr>
          </a:lstStyle>
          <a:p>
            <a:pPr>
              <a:defRPr/>
            </a:pPr>
            <a:endParaRPr lang="el-GR" altLang="en-US"/>
          </a:p>
        </p:txBody>
      </p:sp>
      <p:sp>
        <p:nvSpPr>
          <p:cNvPr id="11" name="3 - Θέση αριθμού διαφάνειας"/>
          <p:cNvSpPr>
            <a:spLocks noGrp="1"/>
          </p:cNvSpPr>
          <p:nvPr>
            <p:ph type="sldNum" sz="quarter" idx="4"/>
          </p:nvPr>
        </p:nvSpPr>
        <p:spPr bwMode="auto">
          <a:xfrm>
            <a:off x="6553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200">
                <a:solidFill>
                  <a:srgbClr val="002163"/>
                </a:solidFill>
                <a:latin typeface="+mj-lt"/>
                <a:cs typeface="+mn-cs"/>
              </a:defRPr>
            </a:lvl1pPr>
          </a:lstStyle>
          <a:p>
            <a:pPr>
              <a:defRPr/>
            </a:pPr>
            <a:fld id="{AECF06D8-2525-4F70-A8D4-137A26ED5509}" type="slidenum">
              <a:rPr lang="el-GR" altLang="en-US"/>
              <a:pPr>
                <a:defRPr/>
              </a:pPr>
              <a:t>‹#›</a:t>
            </a:fld>
            <a:endParaRPr lang="el-GR" altLang="en-US"/>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Lst>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cs typeface="Arial" pitchFamily="34" charset="0"/>
        </a:defRPr>
      </a:lvl2pPr>
      <a:lvl3pPr algn="l" rtl="0" eaLnBrk="0" fontAlgn="base" hangingPunct="0">
        <a:spcBef>
          <a:spcPct val="0"/>
        </a:spcBef>
        <a:spcAft>
          <a:spcPct val="0"/>
        </a:spcAft>
        <a:defRPr sz="4200">
          <a:solidFill>
            <a:schemeClr val="tx2"/>
          </a:solidFill>
          <a:latin typeface="Garamond" pitchFamily="18" charset="0"/>
          <a:cs typeface="Arial" pitchFamily="34" charset="0"/>
        </a:defRPr>
      </a:lvl3pPr>
      <a:lvl4pPr algn="l" rtl="0" eaLnBrk="0" fontAlgn="base" hangingPunct="0">
        <a:spcBef>
          <a:spcPct val="0"/>
        </a:spcBef>
        <a:spcAft>
          <a:spcPct val="0"/>
        </a:spcAft>
        <a:defRPr sz="4200">
          <a:solidFill>
            <a:schemeClr val="tx2"/>
          </a:solidFill>
          <a:latin typeface="Garamond" pitchFamily="18" charset="0"/>
          <a:cs typeface="Arial" pitchFamily="34" charset="0"/>
        </a:defRPr>
      </a:lvl4pPr>
      <a:lvl5pPr algn="l" rtl="0" eaLnBrk="0" fontAlgn="base" hangingPunct="0">
        <a:spcBef>
          <a:spcPct val="0"/>
        </a:spcBef>
        <a:spcAft>
          <a:spcPct val="0"/>
        </a:spcAft>
        <a:defRPr sz="4200">
          <a:solidFill>
            <a:schemeClr val="tx2"/>
          </a:solidFill>
          <a:latin typeface="Garamond" pitchFamily="18" charset="0"/>
          <a:cs typeface="Arial" pitchFamily="34" charset="0"/>
        </a:defRPr>
      </a:lvl5pPr>
      <a:lvl6pPr marL="457200" algn="l" rtl="0" fontAlgn="base">
        <a:spcBef>
          <a:spcPct val="0"/>
        </a:spcBef>
        <a:spcAft>
          <a:spcPct val="0"/>
        </a:spcAft>
        <a:defRPr sz="4200">
          <a:solidFill>
            <a:schemeClr val="tx2"/>
          </a:solidFill>
          <a:latin typeface="Garamond" pitchFamily="18" charset="0"/>
          <a:cs typeface="Arial" pitchFamily="34" charset="0"/>
        </a:defRPr>
      </a:lvl6pPr>
      <a:lvl7pPr marL="914400" algn="l" rtl="0" fontAlgn="base">
        <a:spcBef>
          <a:spcPct val="0"/>
        </a:spcBef>
        <a:spcAft>
          <a:spcPct val="0"/>
        </a:spcAft>
        <a:defRPr sz="4200">
          <a:solidFill>
            <a:schemeClr val="tx2"/>
          </a:solidFill>
          <a:latin typeface="Garamond" pitchFamily="18" charset="0"/>
          <a:cs typeface="Arial" pitchFamily="34" charset="0"/>
        </a:defRPr>
      </a:lvl7pPr>
      <a:lvl8pPr marL="1371600" algn="l" rtl="0" fontAlgn="base">
        <a:spcBef>
          <a:spcPct val="0"/>
        </a:spcBef>
        <a:spcAft>
          <a:spcPct val="0"/>
        </a:spcAft>
        <a:defRPr sz="4200">
          <a:solidFill>
            <a:schemeClr val="tx2"/>
          </a:solidFill>
          <a:latin typeface="Garamond" pitchFamily="18" charset="0"/>
          <a:cs typeface="Arial" pitchFamily="34" charset="0"/>
        </a:defRPr>
      </a:lvl8pPr>
      <a:lvl9pPr marL="1828800" algn="l" rtl="0" fontAlgn="base">
        <a:spcBef>
          <a:spcPct val="0"/>
        </a:spcBef>
        <a:spcAft>
          <a:spcPct val="0"/>
        </a:spcAft>
        <a:defRPr sz="4200">
          <a:solidFill>
            <a:schemeClr val="tx2"/>
          </a:solidFill>
          <a:latin typeface="Garamond" pitchFamily="18" charset="0"/>
          <a:cs typeface="Arial" pitchFamily="34"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cs typeface="+mn-cs"/>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cs typeface="+mn-cs"/>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cs typeface="+mn-cs"/>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6.xml"/><Relationship Id="rId4" Type="http://schemas.openxmlformats.org/officeDocument/2006/relationships/image" Target="../media/image36.jpeg"/></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2.xml"/><Relationship Id="rId5" Type="http://schemas.openxmlformats.org/officeDocument/2006/relationships/image" Target="../media/image43.png"/><Relationship Id="rId4" Type="http://schemas.openxmlformats.org/officeDocument/2006/relationships/image" Target="../media/image42.png"/></Relationships>
</file>

<file path=ppt/slides/_rels/slide3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 Id="rId4" Type="http://schemas.openxmlformats.org/officeDocument/2006/relationships/image" Target="../media/image4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0.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315913" y="554038"/>
            <a:ext cx="6781800" cy="1617662"/>
          </a:xfrm>
        </p:spPr>
        <p:txBody>
          <a:bodyPr/>
          <a:lstStyle/>
          <a:p>
            <a:r>
              <a:rPr lang="el-GR" dirty="0">
                <a:latin typeface="Arial" pitchFamily="34" charset="0"/>
                <a:cs typeface="Arial" pitchFamily="34" charset="0"/>
              </a:rPr>
              <a:t>Μαιευτική Αναισθησία  Αναλγησία</a:t>
            </a:r>
            <a:endParaRPr lang="en-US" dirty="0"/>
          </a:p>
        </p:txBody>
      </p:sp>
      <p:sp>
        <p:nvSpPr>
          <p:cNvPr id="8195" name="Rectangle 3"/>
          <p:cNvSpPr>
            <a:spLocks noGrp="1" noChangeArrowheads="1"/>
          </p:cNvSpPr>
          <p:nvPr>
            <p:ph type="subTitle" idx="1"/>
          </p:nvPr>
        </p:nvSpPr>
        <p:spPr>
          <a:xfrm>
            <a:off x="467544" y="4869160"/>
            <a:ext cx="6680448" cy="1297186"/>
          </a:xfrm>
        </p:spPr>
        <p:txBody>
          <a:bodyPr/>
          <a:lstStyle/>
          <a:p>
            <a:pPr>
              <a:lnSpc>
                <a:spcPct val="80000"/>
              </a:lnSpc>
            </a:pPr>
            <a:r>
              <a:rPr lang="el-GR" sz="2400" dirty="0" err="1"/>
              <a:t>Μελεμενή</a:t>
            </a:r>
            <a:r>
              <a:rPr lang="el-GR" sz="2400" dirty="0"/>
              <a:t> Αικατερίνη </a:t>
            </a:r>
          </a:p>
          <a:p>
            <a:pPr>
              <a:lnSpc>
                <a:spcPct val="80000"/>
              </a:lnSpc>
            </a:pPr>
            <a:r>
              <a:rPr lang="el-GR" sz="2400" dirty="0"/>
              <a:t>Αναπληρώτρια Καθηγήτρια Αναισθησιολογίας</a:t>
            </a:r>
          </a:p>
          <a:p>
            <a:pPr>
              <a:lnSpc>
                <a:spcPct val="80000"/>
              </a:lnSpc>
            </a:pPr>
            <a:r>
              <a:rPr lang="el-GR" sz="2400"/>
              <a:t> Ιατρική </a:t>
            </a:r>
            <a:r>
              <a:rPr lang="el-GR" sz="2400" dirty="0"/>
              <a:t>Σχολή</a:t>
            </a:r>
          </a:p>
          <a:p>
            <a:pPr>
              <a:lnSpc>
                <a:spcPct val="80000"/>
              </a:lnSpc>
            </a:pPr>
            <a:r>
              <a:rPr lang="el-GR" sz="2400" dirty="0"/>
              <a:t>Πανεπιστήμιο Αθηνών     </a:t>
            </a:r>
            <a:endParaRPr lang="en-US" sz="2400" dirty="0"/>
          </a:p>
        </p:txBody>
      </p:sp>
    </p:spTree>
  </p:cSld>
  <p:clrMapOvr>
    <a:masterClrMapping/>
  </p:clrMapOvr>
  <p:transition>
    <p:push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0" y="122238"/>
            <a:ext cx="7812088" cy="1506537"/>
          </a:xfrm>
        </p:spPr>
        <p:txBody>
          <a:bodyPr/>
          <a:lstStyle/>
          <a:p>
            <a:pPr algn="r"/>
            <a:r>
              <a:rPr lang="el-GR" sz="3500"/>
              <a:t>Παράγοντες που επηρεάζουν</a:t>
            </a:r>
            <a:br>
              <a:rPr lang="en-US" sz="3500"/>
            </a:br>
            <a:r>
              <a:rPr lang="el-GR" sz="3500"/>
              <a:t> τον </a:t>
            </a:r>
            <a:br>
              <a:rPr lang="el-GR" sz="3500"/>
            </a:br>
            <a:r>
              <a:rPr lang="el-GR" sz="3500"/>
              <a:t>  Πόνο του Τοκετού </a:t>
            </a:r>
          </a:p>
        </p:txBody>
      </p:sp>
      <p:sp>
        <p:nvSpPr>
          <p:cNvPr id="104451" name="Rectangle 3"/>
          <p:cNvSpPr>
            <a:spLocks noGrp="1" noChangeArrowheads="1"/>
          </p:cNvSpPr>
          <p:nvPr>
            <p:ph type="body" idx="1"/>
          </p:nvPr>
        </p:nvSpPr>
        <p:spPr/>
        <p:txBody>
          <a:bodyPr/>
          <a:lstStyle/>
          <a:p>
            <a:r>
              <a:rPr lang="el-GR"/>
              <a:t>Δυστοκία</a:t>
            </a:r>
          </a:p>
          <a:p>
            <a:r>
              <a:rPr lang="el-GR"/>
              <a:t>Χορήγηση οκυτοκίνης</a:t>
            </a:r>
          </a:p>
          <a:p>
            <a:r>
              <a:rPr lang="el-GR"/>
              <a:t>Διάρκεια και πρόοδος τοκετού</a:t>
            </a:r>
          </a:p>
          <a:p>
            <a:r>
              <a:rPr lang="el-GR"/>
              <a:t>Ψυχολογικοί</a:t>
            </a:r>
          </a:p>
          <a:p>
            <a:r>
              <a:rPr lang="el-GR"/>
              <a:t>Κοινωνικοί</a:t>
            </a:r>
          </a:p>
          <a:p>
            <a:r>
              <a:rPr lang="el-GR"/>
              <a:t>Πολιτιστικοί</a:t>
            </a:r>
          </a:p>
        </p:txBody>
      </p:sp>
    </p:spTree>
  </p:cSld>
  <p:clrMapOvr>
    <a:masterClrMapping/>
  </p:clrMapOvr>
  <p:transition>
    <p:push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p:cNvSpPr>
            <a:spLocks noChangeArrowheads="1"/>
          </p:cNvSpPr>
          <p:nvPr/>
        </p:nvSpPr>
        <p:spPr bwMode="auto">
          <a:xfrm>
            <a:off x="1258888" y="620713"/>
            <a:ext cx="6769100" cy="5221287"/>
          </a:xfrm>
          <a:prstGeom prst="rect">
            <a:avLst/>
          </a:prstGeom>
          <a:noFill/>
          <a:ln w="9525">
            <a:noFill/>
            <a:miter lim="800000"/>
            <a:headEnd/>
            <a:tailEnd/>
          </a:ln>
          <a:effectLst/>
        </p:spPr>
        <p:txBody>
          <a:bodyPr>
            <a:spAutoFit/>
          </a:bodyPr>
          <a:lstStyle/>
          <a:p>
            <a:pPr>
              <a:spcBef>
                <a:spcPct val="50000"/>
              </a:spcBef>
            </a:pPr>
            <a:r>
              <a:rPr lang="el-GR" sz="2800" b="1">
                <a:solidFill>
                  <a:schemeClr val="tx2"/>
                </a:solidFill>
                <a:latin typeface="Arial Black" pitchFamily="34" charset="0"/>
              </a:rPr>
              <a:t>              ΠΟΝΟΣ ΣΤΟ ΤΟΚΕΤΟ</a:t>
            </a:r>
          </a:p>
          <a:p>
            <a:pPr>
              <a:spcBef>
                <a:spcPct val="50000"/>
              </a:spcBef>
            </a:pPr>
            <a:endParaRPr lang="el-GR" sz="2800" b="1">
              <a:solidFill>
                <a:schemeClr val="hlink"/>
              </a:solidFill>
              <a:latin typeface="Arial Black" pitchFamily="34" charset="0"/>
            </a:endParaRPr>
          </a:p>
          <a:p>
            <a:pPr>
              <a:spcBef>
                <a:spcPct val="50000"/>
              </a:spcBef>
            </a:pPr>
            <a:endParaRPr lang="el-GR" sz="2800">
              <a:solidFill>
                <a:schemeClr val="tx2"/>
              </a:solidFill>
              <a:latin typeface="Tahoma" pitchFamily="34" charset="0"/>
            </a:endParaRPr>
          </a:p>
          <a:p>
            <a:pPr>
              <a:spcBef>
                <a:spcPct val="50000"/>
              </a:spcBef>
            </a:pPr>
            <a:r>
              <a:rPr lang="el-GR" sz="2800">
                <a:solidFill>
                  <a:schemeClr val="tx2"/>
                </a:solidFill>
                <a:latin typeface="SymbolMT" charset="-128"/>
              </a:rPr>
              <a:t> </a:t>
            </a:r>
            <a:r>
              <a:rPr lang="el-GR" sz="2800"/>
              <a:t>Συχνά πρέπει να προσαρμόσουμε την αναλγησία για να καλύψουμε τις ανάγκες κάθε γυναίκας</a:t>
            </a:r>
          </a:p>
          <a:p>
            <a:pPr>
              <a:spcBef>
                <a:spcPct val="50000"/>
              </a:spcBef>
            </a:pPr>
            <a:endParaRPr lang="el-GR" sz="2800"/>
          </a:p>
          <a:p>
            <a:pPr>
              <a:spcBef>
                <a:spcPct val="50000"/>
              </a:spcBef>
            </a:pPr>
            <a:endParaRPr lang="el-GR" sz="2800">
              <a:solidFill>
                <a:schemeClr val="tx2"/>
              </a:solidFill>
              <a:latin typeface="Tahoma" pitchFamily="34" charset="0"/>
            </a:endParaRPr>
          </a:p>
          <a:p>
            <a:pPr>
              <a:spcBef>
                <a:spcPct val="50000"/>
              </a:spcBef>
            </a:pPr>
            <a:r>
              <a:rPr lang="el-GR" sz="2800">
                <a:solidFill>
                  <a:schemeClr val="tx2"/>
                </a:solidFill>
                <a:latin typeface="SymbolMT" charset="-128"/>
              </a:rPr>
              <a:t> </a:t>
            </a:r>
            <a:r>
              <a:rPr lang="el-GR" sz="2800">
                <a:solidFill>
                  <a:schemeClr val="tx2"/>
                </a:solidFill>
              </a:rPr>
              <a:t>Πληθώρα Αναλγητικών Τεχνικών</a:t>
            </a:r>
            <a:endParaRPr lang="el-GR" sz="2800">
              <a:solidFill>
                <a:schemeClr val="tx2"/>
              </a:solidFill>
              <a:latin typeface="Tahoma" pitchFamily="34" charset="0"/>
            </a:endParaRPr>
          </a:p>
        </p:txBody>
      </p:sp>
    </p:spTree>
  </p:cSld>
  <p:clrMapOvr>
    <a:masterClrMapping/>
  </p:clrMapOvr>
  <p:transition>
    <p:push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ChangeArrowheads="1"/>
          </p:cNvSpPr>
          <p:nvPr/>
        </p:nvSpPr>
        <p:spPr bwMode="auto">
          <a:xfrm>
            <a:off x="179388" y="1412875"/>
            <a:ext cx="3816350" cy="2406650"/>
          </a:xfrm>
          <a:prstGeom prst="rect">
            <a:avLst/>
          </a:prstGeom>
          <a:noFill/>
          <a:ln w="9525">
            <a:noFill/>
            <a:miter lim="800000"/>
            <a:headEnd/>
            <a:tailEnd/>
          </a:ln>
          <a:effectLst/>
        </p:spPr>
        <p:txBody>
          <a:bodyPr>
            <a:spAutoFit/>
          </a:bodyPr>
          <a:lstStyle/>
          <a:p>
            <a:pPr marL="342900" indent="-342900"/>
            <a:r>
              <a:rPr lang="el-GR" b="1">
                <a:solidFill>
                  <a:schemeClr val="hlink"/>
                </a:solidFill>
              </a:rPr>
              <a:t>    </a:t>
            </a:r>
            <a:r>
              <a:rPr lang="el-GR" sz="2400" b="1">
                <a:solidFill>
                  <a:schemeClr val="hlink"/>
                </a:solidFill>
              </a:rPr>
              <a:t>Mέθοδος</a:t>
            </a:r>
          </a:p>
          <a:p>
            <a:pPr marL="342900" indent="-342900"/>
            <a:endParaRPr lang="el-GR" sz="2400" b="1">
              <a:solidFill>
                <a:schemeClr val="hlink"/>
              </a:solidFill>
            </a:endParaRPr>
          </a:p>
          <a:p>
            <a:pPr marL="342900" indent="-342900"/>
            <a:r>
              <a:rPr lang="el-GR" sz="2400" b="1">
                <a:solidFill>
                  <a:schemeClr val="tx2"/>
                </a:solidFill>
              </a:rPr>
              <a:t> </a:t>
            </a:r>
            <a:r>
              <a:rPr lang="el-GR" sz="2000"/>
              <a:t>Αποτελεσματική Αναλγησία</a:t>
            </a:r>
          </a:p>
          <a:p>
            <a:pPr marL="342900" indent="-342900"/>
            <a:r>
              <a:rPr lang="el-GR" sz="2000"/>
              <a:t> Καμμία επίδραση στη   </a:t>
            </a:r>
          </a:p>
          <a:p>
            <a:pPr marL="342900" indent="-342900"/>
            <a:r>
              <a:rPr lang="el-GR" sz="2000"/>
              <a:t> πρόοδο του τοκετού</a:t>
            </a:r>
          </a:p>
          <a:p>
            <a:pPr marL="342900" indent="-342900"/>
            <a:r>
              <a:rPr lang="el-GR" sz="2000"/>
              <a:t> Ευκολη χορήγηση</a:t>
            </a:r>
          </a:p>
          <a:p>
            <a:pPr marL="342900" indent="-342900"/>
            <a:r>
              <a:rPr lang="el-GR" sz="2000"/>
              <a:t> Διαθέσιμη</a:t>
            </a:r>
          </a:p>
        </p:txBody>
      </p:sp>
      <p:sp>
        <p:nvSpPr>
          <p:cNvPr id="17412" name="Text Box 4"/>
          <p:cNvSpPr txBox="1">
            <a:spLocks noChangeArrowheads="1"/>
          </p:cNvSpPr>
          <p:nvPr/>
        </p:nvSpPr>
        <p:spPr bwMode="auto">
          <a:xfrm>
            <a:off x="1187450" y="0"/>
            <a:ext cx="5905500" cy="1066800"/>
          </a:xfrm>
          <a:prstGeom prst="rect">
            <a:avLst/>
          </a:prstGeom>
          <a:noFill/>
          <a:ln w="9525">
            <a:noFill/>
            <a:miter lim="800000"/>
            <a:headEnd/>
            <a:tailEnd/>
          </a:ln>
          <a:effectLst/>
        </p:spPr>
        <p:txBody>
          <a:bodyPr>
            <a:spAutoFit/>
          </a:bodyPr>
          <a:lstStyle/>
          <a:p>
            <a:pPr algn="r"/>
            <a:r>
              <a:rPr lang="en-US" sz="3200" b="1">
                <a:solidFill>
                  <a:schemeClr val="tx2"/>
                </a:solidFill>
              </a:rPr>
              <a:t>                     </a:t>
            </a:r>
            <a:r>
              <a:rPr lang="el-GR" sz="3200" b="1">
                <a:solidFill>
                  <a:schemeClr val="tx2"/>
                </a:solidFill>
              </a:rPr>
              <a:t>Ιδανικό Αναλγητικό</a:t>
            </a:r>
          </a:p>
        </p:txBody>
      </p:sp>
      <p:sp>
        <p:nvSpPr>
          <p:cNvPr id="17413" name="Rectangle 5"/>
          <p:cNvSpPr>
            <a:spLocks noChangeArrowheads="1"/>
          </p:cNvSpPr>
          <p:nvPr/>
        </p:nvSpPr>
        <p:spPr bwMode="auto">
          <a:xfrm>
            <a:off x="4356100" y="1557338"/>
            <a:ext cx="4176713" cy="2041525"/>
          </a:xfrm>
          <a:prstGeom prst="rect">
            <a:avLst/>
          </a:prstGeom>
          <a:noFill/>
          <a:ln w="9525">
            <a:noFill/>
            <a:miter lim="800000"/>
            <a:headEnd/>
            <a:tailEnd/>
          </a:ln>
          <a:effectLst/>
        </p:spPr>
        <p:txBody>
          <a:bodyPr>
            <a:spAutoFit/>
          </a:bodyPr>
          <a:lstStyle/>
          <a:p>
            <a:r>
              <a:rPr lang="el-GR" b="1">
                <a:solidFill>
                  <a:schemeClr val="hlink"/>
                </a:solidFill>
              </a:rPr>
              <a:t> </a:t>
            </a:r>
            <a:r>
              <a:rPr lang="el-GR" sz="2400" b="1">
                <a:solidFill>
                  <a:schemeClr val="hlink"/>
                </a:solidFill>
              </a:rPr>
              <a:t>Mητέρα</a:t>
            </a:r>
          </a:p>
          <a:p>
            <a:endParaRPr lang="el-GR" sz="2400" b="1">
              <a:solidFill>
                <a:schemeClr val="hlink"/>
              </a:solidFill>
            </a:endParaRPr>
          </a:p>
          <a:p>
            <a:r>
              <a:rPr lang="el-GR" sz="2000"/>
              <a:t>Ασφαλές</a:t>
            </a:r>
          </a:p>
          <a:p>
            <a:r>
              <a:rPr lang="el-GR" sz="2000"/>
              <a:t>Προβλέψιμο Αποτέλεσμα</a:t>
            </a:r>
          </a:p>
          <a:p>
            <a:r>
              <a:rPr lang="el-GR" sz="2000"/>
              <a:t>Ελεγχόμενο από την μητέρα</a:t>
            </a:r>
          </a:p>
          <a:p>
            <a:r>
              <a:rPr lang="el-GR" sz="2000"/>
              <a:t>Χωρίς επίδραση στην κινητικότητα </a:t>
            </a:r>
          </a:p>
        </p:txBody>
      </p:sp>
      <p:sp>
        <p:nvSpPr>
          <p:cNvPr id="17416" name="Rectangle 8"/>
          <p:cNvSpPr>
            <a:spLocks noChangeArrowheads="1"/>
          </p:cNvSpPr>
          <p:nvPr/>
        </p:nvSpPr>
        <p:spPr bwMode="auto">
          <a:xfrm>
            <a:off x="3851275" y="4076700"/>
            <a:ext cx="4608513" cy="2041525"/>
          </a:xfrm>
          <a:prstGeom prst="rect">
            <a:avLst/>
          </a:prstGeom>
          <a:noFill/>
          <a:ln w="9525">
            <a:noFill/>
            <a:miter lim="800000"/>
            <a:headEnd/>
            <a:tailEnd/>
          </a:ln>
          <a:effectLst/>
        </p:spPr>
        <p:txBody>
          <a:bodyPr>
            <a:spAutoFit/>
          </a:bodyPr>
          <a:lstStyle/>
          <a:p>
            <a:r>
              <a:rPr lang="el-GR" b="1">
                <a:solidFill>
                  <a:schemeClr val="hlink"/>
                </a:solidFill>
              </a:rPr>
              <a:t>  </a:t>
            </a:r>
            <a:r>
              <a:rPr lang="el-GR" sz="2400" b="1">
                <a:solidFill>
                  <a:schemeClr val="hlink"/>
                </a:solidFill>
              </a:rPr>
              <a:t>Εμβρυο </a:t>
            </a:r>
          </a:p>
          <a:p>
            <a:endParaRPr lang="el-GR" sz="2400" b="1">
              <a:solidFill>
                <a:schemeClr val="hlink"/>
              </a:solidFill>
            </a:endParaRPr>
          </a:p>
          <a:p>
            <a:r>
              <a:rPr lang="el-GR" sz="2000"/>
              <a:t>Ασφαλές</a:t>
            </a:r>
          </a:p>
          <a:p>
            <a:r>
              <a:rPr lang="el-GR" sz="2000"/>
              <a:t>Χωρίς παρενέργειες από τους μεταβολίτες</a:t>
            </a:r>
          </a:p>
          <a:p>
            <a:r>
              <a:rPr lang="el-GR" sz="2000"/>
              <a:t>Να μη περνά τον πλακούντα</a:t>
            </a:r>
          </a:p>
        </p:txBody>
      </p:sp>
    </p:spTree>
  </p:cSld>
  <p:clrMapOvr>
    <a:masterClrMapping/>
  </p:clrMapOvr>
  <p:transition>
    <p:push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179388" y="1341438"/>
            <a:ext cx="4464050" cy="2647950"/>
          </a:xfrm>
          <a:prstGeom prst="rect">
            <a:avLst/>
          </a:prstGeom>
          <a:noFill/>
          <a:ln w="9525">
            <a:noFill/>
            <a:miter lim="800000"/>
            <a:headEnd/>
            <a:tailEnd/>
          </a:ln>
          <a:effectLst/>
        </p:spPr>
        <p:txBody>
          <a:bodyPr>
            <a:spAutoFit/>
          </a:bodyPr>
          <a:lstStyle/>
          <a:p>
            <a:r>
              <a:rPr lang="el-GR" sz="2400" b="1" dirty="0">
                <a:solidFill>
                  <a:schemeClr val="hlink"/>
                </a:solidFill>
              </a:rPr>
              <a:t>Μη Φαρμακολογικές</a:t>
            </a:r>
          </a:p>
          <a:p>
            <a:endParaRPr lang="el-GR" sz="2400" b="1" dirty="0">
              <a:solidFill>
                <a:schemeClr val="hlink"/>
              </a:solidFill>
            </a:endParaRPr>
          </a:p>
          <a:p>
            <a:r>
              <a:rPr lang="el-GR" sz="2400" dirty="0">
                <a:solidFill>
                  <a:schemeClr val="tx2"/>
                </a:solidFill>
              </a:rPr>
              <a:t> </a:t>
            </a:r>
            <a:r>
              <a:rPr lang="el-GR" sz="2400" dirty="0"/>
              <a:t>Ψυχολογικές Τεχνικές</a:t>
            </a:r>
          </a:p>
          <a:p>
            <a:r>
              <a:rPr lang="el-GR" sz="2400" dirty="0"/>
              <a:t> Υπνωση</a:t>
            </a:r>
          </a:p>
          <a:p>
            <a:r>
              <a:rPr lang="en-US" sz="2400" dirty="0"/>
              <a:t>  TENS</a:t>
            </a:r>
            <a:endParaRPr lang="el-GR" sz="2400" dirty="0"/>
          </a:p>
          <a:p>
            <a:r>
              <a:rPr lang="el-GR" sz="2400" dirty="0"/>
              <a:t>  Βελονισμός</a:t>
            </a:r>
          </a:p>
          <a:p>
            <a:r>
              <a:rPr lang="el-GR" sz="2400" dirty="0"/>
              <a:t>  Υδροθεραπεία</a:t>
            </a:r>
          </a:p>
        </p:txBody>
      </p:sp>
      <p:sp>
        <p:nvSpPr>
          <p:cNvPr id="14339" name="Rectangle 3"/>
          <p:cNvSpPr>
            <a:spLocks noChangeArrowheads="1"/>
          </p:cNvSpPr>
          <p:nvPr/>
        </p:nvSpPr>
        <p:spPr bwMode="auto">
          <a:xfrm>
            <a:off x="2771775" y="0"/>
            <a:ext cx="4464050" cy="579438"/>
          </a:xfrm>
          <a:prstGeom prst="rect">
            <a:avLst/>
          </a:prstGeom>
          <a:noFill/>
          <a:ln w="9525">
            <a:noFill/>
            <a:miter lim="800000"/>
            <a:headEnd/>
            <a:tailEnd/>
          </a:ln>
          <a:effectLst/>
        </p:spPr>
        <p:txBody>
          <a:bodyPr>
            <a:spAutoFit/>
          </a:bodyPr>
          <a:lstStyle/>
          <a:p>
            <a:r>
              <a:rPr lang="el-GR" sz="3200" b="1">
                <a:solidFill>
                  <a:schemeClr val="tx2"/>
                </a:solidFill>
              </a:rPr>
              <a:t>Αναλγητικές  Τεχνικές</a:t>
            </a:r>
          </a:p>
        </p:txBody>
      </p:sp>
      <p:sp>
        <p:nvSpPr>
          <p:cNvPr id="14340" name="Rectangle 4"/>
          <p:cNvSpPr>
            <a:spLocks noChangeArrowheads="1"/>
          </p:cNvSpPr>
          <p:nvPr/>
        </p:nvSpPr>
        <p:spPr bwMode="auto">
          <a:xfrm>
            <a:off x="3924300" y="1341438"/>
            <a:ext cx="5400675" cy="5139869"/>
          </a:xfrm>
          <a:prstGeom prst="rect">
            <a:avLst/>
          </a:prstGeom>
          <a:noFill/>
          <a:ln w="9525">
            <a:noFill/>
            <a:miter lim="800000"/>
            <a:headEnd/>
            <a:tailEnd/>
          </a:ln>
          <a:effectLst/>
        </p:spPr>
        <p:txBody>
          <a:bodyPr>
            <a:spAutoFit/>
          </a:bodyPr>
          <a:lstStyle/>
          <a:p>
            <a:r>
              <a:rPr lang="en-US" b="1" dirty="0">
                <a:solidFill>
                  <a:schemeClr val="hlink"/>
                </a:solidFill>
              </a:rPr>
              <a:t>            </a:t>
            </a:r>
            <a:r>
              <a:rPr lang="el-GR" sz="2400" b="1" dirty="0">
                <a:solidFill>
                  <a:schemeClr val="hlink"/>
                </a:solidFill>
              </a:rPr>
              <a:t>Φαρμακολογικές</a:t>
            </a:r>
          </a:p>
          <a:p>
            <a:endParaRPr lang="el-GR" sz="2400" b="1" dirty="0">
              <a:solidFill>
                <a:schemeClr val="hlink"/>
              </a:solidFill>
            </a:endParaRPr>
          </a:p>
          <a:p>
            <a:r>
              <a:rPr lang="el-GR" sz="2800" dirty="0">
                <a:solidFill>
                  <a:schemeClr val="tx2"/>
                </a:solidFill>
              </a:rPr>
              <a:t> </a:t>
            </a:r>
            <a:r>
              <a:rPr lang="el-GR" sz="2800" dirty="0"/>
              <a:t>Οπιοειδή </a:t>
            </a:r>
            <a:r>
              <a:rPr lang="el-GR" sz="2400" dirty="0"/>
              <a:t>Παρεντερικά</a:t>
            </a:r>
            <a:endParaRPr lang="en-US" sz="2400" dirty="0"/>
          </a:p>
          <a:p>
            <a:endParaRPr lang="el-GR" sz="2400" dirty="0"/>
          </a:p>
          <a:p>
            <a:r>
              <a:rPr lang="en-US" sz="2400" dirty="0"/>
              <a:t>        </a:t>
            </a:r>
            <a:endParaRPr lang="el-GR" sz="2400" dirty="0"/>
          </a:p>
          <a:p>
            <a:r>
              <a:rPr lang="el-GR" sz="2400" dirty="0"/>
              <a:t> </a:t>
            </a:r>
            <a:r>
              <a:rPr lang="el-GR" sz="2800" dirty="0"/>
              <a:t>Εισπνευστική  Αναλγησία</a:t>
            </a:r>
          </a:p>
          <a:p>
            <a:r>
              <a:rPr lang="en-US" sz="2400" dirty="0"/>
              <a:t>  </a:t>
            </a:r>
            <a:r>
              <a:rPr lang="el-GR" sz="2400" dirty="0"/>
              <a:t>  Υποξείδιο Αζώτου </a:t>
            </a:r>
          </a:p>
          <a:p>
            <a:r>
              <a:rPr lang="en-US" sz="2400" dirty="0"/>
              <a:t>   </a:t>
            </a:r>
            <a:r>
              <a:rPr lang="el-GR" sz="2400" dirty="0"/>
              <a:t> Σεβοφλουράνιο</a:t>
            </a:r>
            <a:endParaRPr lang="en-US" sz="2400" dirty="0"/>
          </a:p>
          <a:p>
            <a:endParaRPr lang="el-GR" sz="2400" dirty="0"/>
          </a:p>
          <a:p>
            <a:endParaRPr lang="el-GR" sz="2400" dirty="0"/>
          </a:p>
          <a:p>
            <a:r>
              <a:rPr lang="el-GR" sz="2800" dirty="0"/>
              <a:t> </a:t>
            </a:r>
            <a:r>
              <a:rPr lang="en-US" sz="2800" dirty="0">
                <a:solidFill>
                  <a:srgbClr val="FF0000"/>
                </a:solidFill>
              </a:rPr>
              <a:t>N</a:t>
            </a:r>
            <a:r>
              <a:rPr lang="el-GR" sz="2800" dirty="0">
                <a:solidFill>
                  <a:srgbClr val="FF0000"/>
                </a:solidFill>
              </a:rPr>
              <a:t>ευραξονική</a:t>
            </a:r>
            <a:r>
              <a:rPr lang="en-US" sz="2800" dirty="0">
                <a:solidFill>
                  <a:srgbClr val="FF0000"/>
                </a:solidFill>
              </a:rPr>
              <a:t> </a:t>
            </a:r>
            <a:r>
              <a:rPr lang="el-GR" sz="2800" dirty="0">
                <a:solidFill>
                  <a:srgbClr val="FF0000"/>
                </a:solidFill>
              </a:rPr>
              <a:t>Αναλγησία</a:t>
            </a:r>
          </a:p>
          <a:p>
            <a:endParaRPr lang="en-US" sz="2800" dirty="0"/>
          </a:p>
          <a:p>
            <a:r>
              <a:rPr lang="en-US" sz="2400" dirty="0">
                <a:solidFill>
                  <a:schemeClr val="tx2"/>
                </a:solidFill>
              </a:rPr>
              <a:t>       </a:t>
            </a:r>
            <a:endParaRPr lang="el-GR" sz="2400" dirty="0">
              <a:solidFill>
                <a:schemeClr val="tx2"/>
              </a:solidFill>
            </a:endParaRPr>
          </a:p>
        </p:txBody>
      </p:sp>
    </p:spTree>
  </p:cSld>
  <p:clrMapOvr>
    <a:masterClrMapping/>
  </p:clrMapOvr>
  <p:transition>
    <p:push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9"/>
          <p:cNvSpPr>
            <a:spLocks noGrp="1" noChangeArrowheads="1"/>
          </p:cNvSpPr>
          <p:nvPr>
            <p:ph type="body" idx="4294967295"/>
          </p:nvPr>
        </p:nvSpPr>
        <p:spPr>
          <a:xfrm>
            <a:off x="395537" y="404664"/>
            <a:ext cx="8569076" cy="6264424"/>
          </a:xfrm>
        </p:spPr>
        <p:txBody>
          <a:bodyPr/>
          <a:lstStyle/>
          <a:p>
            <a:pPr>
              <a:lnSpc>
                <a:spcPct val="90000"/>
              </a:lnSpc>
              <a:buNone/>
            </a:pPr>
            <a:r>
              <a:rPr lang="en-US" b="1" dirty="0"/>
              <a:t>  </a:t>
            </a:r>
            <a:r>
              <a:rPr lang="el-GR" b="1" dirty="0"/>
              <a:t>Τεχνικές που είναι Αποτελεσματικές</a:t>
            </a:r>
          </a:p>
          <a:p>
            <a:pPr>
              <a:lnSpc>
                <a:spcPct val="90000"/>
              </a:lnSpc>
              <a:buFont typeface="Wingdings" pitchFamily="2" charset="2"/>
              <a:buNone/>
            </a:pPr>
            <a:r>
              <a:rPr lang="el-GR" dirty="0"/>
              <a:t>  </a:t>
            </a:r>
            <a:r>
              <a:rPr lang="el-GR" sz="1800" dirty="0"/>
              <a:t>Υπάρχει τεκμηρίωση που υποστηρίζει,ότι με την </a:t>
            </a:r>
            <a:r>
              <a:rPr lang="el-GR" sz="1800" dirty="0">
                <a:solidFill>
                  <a:srgbClr val="FF0000"/>
                </a:solidFill>
              </a:rPr>
              <a:t>Επισκληρίδια,</a:t>
            </a:r>
            <a:r>
              <a:rPr lang="el-GR" sz="1800" dirty="0"/>
              <a:t>την</a:t>
            </a:r>
          </a:p>
          <a:p>
            <a:pPr>
              <a:lnSpc>
                <a:spcPct val="90000"/>
              </a:lnSpc>
              <a:buFont typeface="Wingdings" pitchFamily="2" charset="2"/>
              <a:buNone/>
            </a:pPr>
            <a:r>
              <a:rPr lang="el-GR" sz="1800" dirty="0">
                <a:solidFill>
                  <a:srgbClr val="FF0000"/>
                </a:solidFill>
              </a:rPr>
              <a:t>   ΣΥΕ </a:t>
            </a:r>
            <a:r>
              <a:rPr lang="el-GR" sz="1800" dirty="0"/>
              <a:t>και την </a:t>
            </a:r>
            <a:r>
              <a:rPr lang="el-GR" sz="1800" dirty="0">
                <a:solidFill>
                  <a:srgbClr val="FF0000"/>
                </a:solidFill>
              </a:rPr>
              <a:t>εισπνευστική αναλγησία</a:t>
            </a:r>
            <a:r>
              <a:rPr lang="el-GR" sz="1800" dirty="0">
                <a:solidFill>
                  <a:srgbClr val="6600CC"/>
                </a:solidFill>
              </a:rPr>
              <a:t>,</a:t>
            </a:r>
            <a:r>
              <a:rPr lang="el-GR" sz="1800" dirty="0"/>
              <a:t>μπορουμε να αντιμετωπίσουμε</a:t>
            </a:r>
          </a:p>
          <a:p>
            <a:pPr>
              <a:lnSpc>
                <a:spcPct val="90000"/>
              </a:lnSpc>
              <a:buFont typeface="Wingdings" pitchFamily="2" charset="2"/>
              <a:buNone/>
            </a:pPr>
            <a:r>
              <a:rPr lang="el-GR" sz="1800" dirty="0"/>
              <a:t>    αποτελεσματικά τον πόνο του τοκετού,αλλά εμφανίζονται παρενέργειες</a:t>
            </a:r>
          </a:p>
          <a:p>
            <a:pPr>
              <a:lnSpc>
                <a:spcPct val="90000"/>
              </a:lnSpc>
              <a:buNone/>
            </a:pPr>
            <a:r>
              <a:rPr lang="en-US" sz="2800" b="1" dirty="0"/>
              <a:t>  </a:t>
            </a:r>
            <a:r>
              <a:rPr lang="el-GR" sz="2800" b="1" dirty="0"/>
              <a:t>Τεχνικές που μπορεί να είναι Αποτελεσματικές</a:t>
            </a:r>
          </a:p>
          <a:p>
            <a:pPr>
              <a:lnSpc>
                <a:spcPct val="90000"/>
              </a:lnSpc>
              <a:buFont typeface="Wingdings" pitchFamily="2" charset="2"/>
              <a:buNone/>
            </a:pPr>
            <a:r>
              <a:rPr lang="el-GR" sz="2800" b="1" dirty="0"/>
              <a:t>   </a:t>
            </a:r>
            <a:r>
              <a:rPr lang="el-GR" sz="2000" dirty="0"/>
              <a:t>Υπάρχει μικρή τεκμηρίωση,ότι η </a:t>
            </a:r>
            <a:r>
              <a:rPr lang="el-GR" sz="2000" dirty="0">
                <a:solidFill>
                  <a:srgbClr val="FF0000"/>
                </a:solidFill>
              </a:rPr>
              <a:t>Υδροθεραπεία,Χαλάρωση,Βελονισμός,</a:t>
            </a:r>
          </a:p>
          <a:p>
            <a:pPr>
              <a:lnSpc>
                <a:spcPct val="90000"/>
              </a:lnSpc>
              <a:buFont typeface="Wingdings" pitchFamily="2" charset="2"/>
              <a:buNone/>
            </a:pPr>
            <a:r>
              <a:rPr lang="el-GR" sz="2000" dirty="0"/>
              <a:t>     </a:t>
            </a:r>
            <a:r>
              <a:rPr lang="el-GR" sz="2000" dirty="0">
                <a:solidFill>
                  <a:srgbClr val="FF0000"/>
                </a:solidFill>
              </a:rPr>
              <a:t>μασάζ,νευρικοί αποκλεισμοί με ΤΑ και μη οπιοειδή φάρμα</a:t>
            </a:r>
            <a:r>
              <a:rPr lang="el-GR" sz="2000" dirty="0">
                <a:solidFill>
                  <a:schemeClr val="tx2"/>
                </a:solidFill>
              </a:rPr>
              <a:t>κα</a:t>
            </a:r>
            <a:r>
              <a:rPr lang="el-GR" sz="2000" dirty="0"/>
              <a:t>,μπορεί</a:t>
            </a:r>
          </a:p>
          <a:p>
            <a:pPr>
              <a:lnSpc>
                <a:spcPct val="90000"/>
              </a:lnSpc>
              <a:buFont typeface="Wingdings" pitchFamily="2" charset="2"/>
              <a:buNone/>
            </a:pPr>
            <a:r>
              <a:rPr lang="el-GR" sz="2000" dirty="0"/>
              <a:t>    να βελτιώσουν την διαχείριση του πόνου του τοκετού, με λίγες</a:t>
            </a:r>
          </a:p>
          <a:p>
            <a:pPr>
              <a:lnSpc>
                <a:spcPct val="90000"/>
              </a:lnSpc>
              <a:buFont typeface="Wingdings" pitchFamily="2" charset="2"/>
              <a:buNone/>
            </a:pPr>
            <a:r>
              <a:rPr lang="el-GR" sz="2000" dirty="0"/>
              <a:t>     παρενέργειες</a:t>
            </a:r>
          </a:p>
          <a:p>
            <a:pPr>
              <a:lnSpc>
                <a:spcPct val="90000"/>
              </a:lnSpc>
              <a:buNone/>
            </a:pPr>
            <a:r>
              <a:rPr lang="en-US" sz="2800" b="1" dirty="0"/>
              <a:t>   </a:t>
            </a:r>
            <a:r>
              <a:rPr lang="el-GR" sz="2800" b="1" dirty="0"/>
              <a:t>Ανεπαρκής Τεκμηρίωση</a:t>
            </a:r>
          </a:p>
          <a:p>
            <a:pPr>
              <a:lnSpc>
                <a:spcPct val="90000"/>
              </a:lnSpc>
              <a:buFont typeface="Wingdings" pitchFamily="2" charset="2"/>
              <a:buNone/>
            </a:pPr>
            <a:r>
              <a:rPr lang="el-GR" sz="2800" b="1" dirty="0"/>
              <a:t>   </a:t>
            </a:r>
            <a:r>
              <a:rPr lang="el-GR" sz="2000" dirty="0"/>
              <a:t>για να κρίνουμε εάν η όχι η</a:t>
            </a:r>
            <a:r>
              <a:rPr lang="el-GR" sz="2800" b="1" dirty="0"/>
              <a:t> </a:t>
            </a:r>
            <a:r>
              <a:rPr lang="el-GR" sz="2000" dirty="0">
                <a:solidFill>
                  <a:srgbClr val="FF0000"/>
                </a:solidFill>
              </a:rPr>
              <a:t>Υπνωση,αρωματοθεραπεία,ενέσεις με αποστειρωμένο νερό,</a:t>
            </a:r>
            <a:r>
              <a:rPr lang="en-US" sz="2000" dirty="0">
                <a:solidFill>
                  <a:srgbClr val="FF0000"/>
                </a:solidFill>
              </a:rPr>
              <a:t>TENS</a:t>
            </a:r>
            <a:r>
              <a:rPr lang="el-GR" sz="2000" dirty="0">
                <a:solidFill>
                  <a:srgbClr val="FF0000"/>
                </a:solidFill>
              </a:rPr>
              <a:t>,</a:t>
            </a:r>
            <a:r>
              <a:rPr lang="en-US" sz="2000" dirty="0">
                <a:solidFill>
                  <a:srgbClr val="FF0000"/>
                </a:solidFill>
              </a:rPr>
              <a:t>Biofeedback</a:t>
            </a:r>
            <a:r>
              <a:rPr lang="el-GR" sz="2000" dirty="0">
                <a:solidFill>
                  <a:srgbClr val="FF0000"/>
                </a:solidFill>
              </a:rPr>
              <a:t> και παρεντερικά οπιοειδή</a:t>
            </a:r>
          </a:p>
          <a:p>
            <a:pPr>
              <a:lnSpc>
                <a:spcPct val="90000"/>
              </a:lnSpc>
              <a:buFont typeface="Wingdings" pitchFamily="2" charset="2"/>
              <a:buNone/>
            </a:pPr>
            <a:r>
              <a:rPr lang="el-GR" sz="2000" dirty="0"/>
              <a:t>    είναι περισσότερο αποτελεσματικά,συγκριτικά με</a:t>
            </a:r>
            <a:r>
              <a:rPr lang="en-US" sz="2000" dirty="0"/>
              <a:t> placebo </a:t>
            </a:r>
            <a:r>
              <a:rPr lang="el-GR" sz="2000" dirty="0"/>
              <a:t>η με άλλες</a:t>
            </a:r>
          </a:p>
          <a:p>
            <a:pPr>
              <a:lnSpc>
                <a:spcPct val="90000"/>
              </a:lnSpc>
              <a:buFont typeface="Wingdings" pitchFamily="2" charset="2"/>
              <a:buNone/>
            </a:pPr>
            <a:r>
              <a:rPr lang="el-GR" sz="2000" dirty="0"/>
              <a:t>    παρεμβάσεις για την ανακούφιση του πόνου του τοκετού</a:t>
            </a:r>
          </a:p>
        </p:txBody>
      </p:sp>
      <p:sp>
        <p:nvSpPr>
          <p:cNvPr id="3" name="TextBox 2"/>
          <p:cNvSpPr txBox="1"/>
          <p:nvPr/>
        </p:nvSpPr>
        <p:spPr>
          <a:xfrm>
            <a:off x="0" y="6453336"/>
            <a:ext cx="9144000" cy="369332"/>
          </a:xfrm>
          <a:prstGeom prst="rect">
            <a:avLst/>
          </a:prstGeom>
          <a:noFill/>
          <a:ln>
            <a:noFill/>
          </a:ln>
        </p:spPr>
        <p:txBody>
          <a:bodyPr wrap="square" rtlCol="0">
            <a:spAutoFit/>
          </a:bodyPr>
          <a:lstStyle/>
          <a:p>
            <a:r>
              <a:rPr lang="en-US" dirty="0"/>
              <a:t>        Cochrane Database  Syst.  Rev. 2012</a:t>
            </a:r>
            <a:endParaRPr lang="el-GR" dirty="0"/>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Line 2"/>
          <p:cNvSpPr>
            <a:spLocks noChangeShapeType="1"/>
          </p:cNvSpPr>
          <p:nvPr/>
        </p:nvSpPr>
        <p:spPr bwMode="auto">
          <a:xfrm>
            <a:off x="4788024" y="0"/>
            <a:ext cx="12576" cy="6858000"/>
          </a:xfrm>
          <a:prstGeom prst="line">
            <a:avLst/>
          </a:prstGeom>
          <a:noFill/>
          <a:ln w="76200">
            <a:solidFill>
              <a:schemeClr val="bg1">
                <a:lumMod val="50000"/>
              </a:schemeClr>
            </a:solidFill>
            <a:round/>
            <a:headEnd/>
            <a:tailEnd/>
          </a:ln>
          <a:effectLst/>
        </p:spPr>
        <p:txBody>
          <a:bodyPr wrap="none"/>
          <a:lstStyle/>
          <a:p>
            <a:endParaRPr lang="el-GR"/>
          </a:p>
        </p:txBody>
      </p:sp>
      <p:sp>
        <p:nvSpPr>
          <p:cNvPr id="65539" name="Rectangle 3"/>
          <p:cNvSpPr>
            <a:spLocks noChangeArrowheads="1"/>
          </p:cNvSpPr>
          <p:nvPr/>
        </p:nvSpPr>
        <p:spPr bwMode="auto">
          <a:xfrm>
            <a:off x="3505200" y="3048000"/>
            <a:ext cx="2438400" cy="2133600"/>
          </a:xfrm>
          <a:prstGeom prst="rect">
            <a:avLst/>
          </a:prstGeom>
          <a:gradFill rotWithShape="0">
            <a:gsLst>
              <a:gs pos="0">
                <a:srgbClr val="000082"/>
              </a:gs>
              <a:gs pos="30000">
                <a:srgbClr val="66008F"/>
              </a:gs>
              <a:gs pos="64999">
                <a:srgbClr val="BA0066"/>
              </a:gs>
              <a:gs pos="89999">
                <a:srgbClr val="FF0000"/>
              </a:gs>
              <a:gs pos="100000">
                <a:srgbClr val="FF8200"/>
              </a:gs>
            </a:gsLst>
            <a:lin ang="5400000" scaled="1"/>
          </a:gradFill>
          <a:ln w="57150">
            <a:solidFill>
              <a:srgbClr val="0033CC"/>
            </a:solidFill>
            <a:miter lim="800000"/>
            <a:headEnd/>
            <a:tailEnd/>
          </a:ln>
          <a:effectLst>
            <a:prstShdw prst="shdw13" dist="53882" dir="13500000">
              <a:srgbClr val="0033CC"/>
            </a:prstShdw>
          </a:effectLst>
        </p:spPr>
        <p:txBody>
          <a:bodyPr wrap="none" anchor="ctr"/>
          <a:lstStyle/>
          <a:p>
            <a:endParaRPr lang="el-GR"/>
          </a:p>
        </p:txBody>
      </p:sp>
      <p:sp>
        <p:nvSpPr>
          <p:cNvPr id="65540" name="Text Box 4"/>
          <p:cNvSpPr txBox="1">
            <a:spLocks noChangeArrowheads="1"/>
          </p:cNvSpPr>
          <p:nvPr/>
        </p:nvSpPr>
        <p:spPr bwMode="auto">
          <a:xfrm>
            <a:off x="1600200" y="4953000"/>
            <a:ext cx="1905000" cy="1190625"/>
          </a:xfrm>
          <a:prstGeom prst="rect">
            <a:avLst/>
          </a:prstGeom>
          <a:noFill/>
          <a:ln w="9525">
            <a:noFill/>
            <a:miter lim="800000"/>
            <a:headEnd/>
            <a:tailEnd/>
          </a:ln>
          <a:effectLst/>
        </p:spPr>
        <p:txBody>
          <a:bodyPr>
            <a:spAutoFit/>
          </a:bodyPr>
          <a:lstStyle/>
          <a:p>
            <a:pPr algn="ctr">
              <a:spcBef>
                <a:spcPct val="50000"/>
              </a:spcBef>
            </a:pPr>
            <a:r>
              <a:rPr lang="el-GR" sz="1800" b="1"/>
              <a:t>Διάλυση και Πρωτεϊνική Δέσμευση στο αίμα</a:t>
            </a:r>
          </a:p>
        </p:txBody>
      </p:sp>
      <p:sp>
        <p:nvSpPr>
          <p:cNvPr id="65541" name="Oval 5"/>
          <p:cNvSpPr>
            <a:spLocks noChangeArrowheads="1"/>
          </p:cNvSpPr>
          <p:nvPr/>
        </p:nvSpPr>
        <p:spPr bwMode="auto">
          <a:xfrm>
            <a:off x="1600200" y="4648200"/>
            <a:ext cx="1828800" cy="1752600"/>
          </a:xfrm>
          <a:prstGeom prst="ellipse">
            <a:avLst/>
          </a:prstGeom>
          <a:noFill/>
          <a:ln w="76200">
            <a:solidFill>
              <a:srgbClr val="3DFFCC"/>
            </a:solidFill>
            <a:round/>
            <a:headEnd/>
            <a:tailEnd/>
          </a:ln>
          <a:effectLst/>
        </p:spPr>
        <p:txBody>
          <a:bodyPr wrap="none" anchor="ctr"/>
          <a:lstStyle/>
          <a:p>
            <a:pPr algn="ctr"/>
            <a:endParaRPr lang="el-GR">
              <a:solidFill>
                <a:srgbClr val="FFFF00"/>
              </a:solidFill>
              <a:latin typeface="Times New Roman" pitchFamily="18" charset="0"/>
            </a:endParaRPr>
          </a:p>
        </p:txBody>
      </p:sp>
      <p:sp>
        <p:nvSpPr>
          <p:cNvPr id="65542" name="Text Box 6"/>
          <p:cNvSpPr txBox="1">
            <a:spLocks noChangeArrowheads="1"/>
          </p:cNvSpPr>
          <p:nvPr/>
        </p:nvSpPr>
        <p:spPr bwMode="auto">
          <a:xfrm>
            <a:off x="304800" y="914400"/>
            <a:ext cx="1524000" cy="835025"/>
          </a:xfrm>
          <a:prstGeom prst="rect">
            <a:avLst/>
          </a:prstGeom>
          <a:gradFill rotWithShape="0">
            <a:gsLst>
              <a:gs pos="0">
                <a:srgbClr val="000099">
                  <a:gamma/>
                  <a:shade val="46275"/>
                  <a:invGamma/>
                </a:srgbClr>
              </a:gs>
              <a:gs pos="100000">
                <a:srgbClr val="000099"/>
              </a:gs>
            </a:gsLst>
            <a:lin ang="5400000" scaled="1"/>
          </a:gradFill>
          <a:ln w="9525">
            <a:solidFill>
              <a:srgbClr val="FFFF66"/>
            </a:solidFill>
            <a:miter lim="800000"/>
            <a:headEnd/>
            <a:tailEnd/>
          </a:ln>
          <a:effectLst/>
        </p:spPr>
        <p:txBody>
          <a:bodyPr>
            <a:spAutoFit/>
          </a:bodyPr>
          <a:lstStyle/>
          <a:p>
            <a:pPr>
              <a:spcBef>
                <a:spcPct val="50000"/>
              </a:spcBef>
            </a:pPr>
            <a:r>
              <a:rPr lang="el-GR" sz="1600" b="1" dirty="0">
                <a:solidFill>
                  <a:schemeClr val="bg1"/>
                </a:solidFill>
              </a:rPr>
              <a:t>Χορηγούμενο στη μητέρα φάρμακο</a:t>
            </a:r>
          </a:p>
        </p:txBody>
      </p:sp>
      <p:sp>
        <p:nvSpPr>
          <p:cNvPr id="65543" name="Text Box 7"/>
          <p:cNvSpPr txBox="1">
            <a:spLocks noChangeArrowheads="1"/>
          </p:cNvSpPr>
          <p:nvPr/>
        </p:nvSpPr>
        <p:spPr bwMode="auto">
          <a:xfrm>
            <a:off x="304800" y="4038600"/>
            <a:ext cx="1219200" cy="590550"/>
          </a:xfrm>
          <a:prstGeom prst="rect">
            <a:avLst/>
          </a:prstGeom>
          <a:gradFill rotWithShape="0">
            <a:gsLst>
              <a:gs pos="0">
                <a:srgbClr val="000099">
                  <a:gamma/>
                  <a:shade val="46275"/>
                  <a:invGamma/>
                </a:srgbClr>
              </a:gs>
              <a:gs pos="100000">
                <a:srgbClr val="000099"/>
              </a:gs>
            </a:gsLst>
            <a:lin ang="5400000" scaled="1"/>
          </a:gradFill>
          <a:ln w="9525">
            <a:solidFill>
              <a:srgbClr val="FFFF66"/>
            </a:solidFill>
            <a:miter lim="800000"/>
            <a:headEnd/>
            <a:tailEnd/>
          </a:ln>
          <a:effectLst/>
        </p:spPr>
        <p:txBody>
          <a:bodyPr>
            <a:spAutoFit/>
          </a:bodyPr>
          <a:lstStyle/>
          <a:p>
            <a:pPr>
              <a:spcBef>
                <a:spcPct val="50000"/>
              </a:spcBef>
            </a:pPr>
            <a:r>
              <a:rPr lang="el-GR" sz="1600" b="1" dirty="0">
                <a:solidFill>
                  <a:schemeClr val="bg1"/>
                </a:solidFill>
              </a:rPr>
              <a:t>Ιστική δέσμευση</a:t>
            </a:r>
          </a:p>
        </p:txBody>
      </p:sp>
      <p:sp>
        <p:nvSpPr>
          <p:cNvPr id="65544" name="Line 8"/>
          <p:cNvSpPr>
            <a:spLocks noChangeShapeType="1"/>
          </p:cNvSpPr>
          <p:nvPr/>
        </p:nvSpPr>
        <p:spPr bwMode="auto">
          <a:xfrm>
            <a:off x="762000" y="2057400"/>
            <a:ext cx="0" cy="1905000"/>
          </a:xfrm>
          <a:prstGeom prst="line">
            <a:avLst/>
          </a:prstGeom>
          <a:noFill/>
          <a:ln w="57150">
            <a:solidFill>
              <a:srgbClr val="FF0066"/>
            </a:solidFill>
            <a:round/>
            <a:headEnd type="triangle" w="med" len="med"/>
            <a:tailEnd type="triangle" w="med" len="med"/>
          </a:ln>
          <a:effectLst/>
        </p:spPr>
        <p:txBody>
          <a:bodyPr wrap="none"/>
          <a:lstStyle/>
          <a:p>
            <a:endParaRPr lang="el-GR"/>
          </a:p>
        </p:txBody>
      </p:sp>
      <p:sp>
        <p:nvSpPr>
          <p:cNvPr id="65545" name="Text Box 9"/>
          <p:cNvSpPr txBox="1">
            <a:spLocks noChangeArrowheads="1"/>
          </p:cNvSpPr>
          <p:nvPr/>
        </p:nvSpPr>
        <p:spPr bwMode="auto">
          <a:xfrm>
            <a:off x="1447800" y="304800"/>
            <a:ext cx="1676400" cy="369332"/>
          </a:xfrm>
          <a:prstGeom prst="rect">
            <a:avLst/>
          </a:prstGeom>
          <a:gradFill rotWithShape="0">
            <a:gsLst>
              <a:gs pos="0">
                <a:srgbClr val="000082"/>
              </a:gs>
              <a:gs pos="30000">
                <a:srgbClr val="66008F"/>
              </a:gs>
              <a:gs pos="64999">
                <a:srgbClr val="BA0066"/>
              </a:gs>
              <a:gs pos="89999">
                <a:srgbClr val="FF0000"/>
              </a:gs>
              <a:gs pos="100000">
                <a:srgbClr val="FF8200"/>
              </a:gs>
            </a:gsLst>
            <a:lin ang="5400000" scaled="1"/>
          </a:gradFill>
          <a:ln w="76200">
            <a:solidFill>
              <a:srgbClr val="FFFF66"/>
            </a:solidFill>
            <a:miter lim="800000"/>
            <a:headEnd/>
            <a:tailEnd/>
          </a:ln>
          <a:effectLst/>
        </p:spPr>
        <p:txBody>
          <a:bodyPr>
            <a:spAutoFit/>
          </a:bodyPr>
          <a:lstStyle/>
          <a:p>
            <a:pPr>
              <a:spcBef>
                <a:spcPct val="50000"/>
              </a:spcBef>
            </a:pPr>
            <a:r>
              <a:rPr lang="el-GR" b="1" dirty="0">
                <a:solidFill>
                  <a:schemeClr val="bg1"/>
                </a:solidFill>
              </a:rPr>
              <a:t>ΜΗΤΕΡΑ</a:t>
            </a:r>
          </a:p>
        </p:txBody>
      </p:sp>
      <p:sp>
        <p:nvSpPr>
          <p:cNvPr id="65546" name="Text Box 10"/>
          <p:cNvSpPr txBox="1">
            <a:spLocks noChangeArrowheads="1"/>
          </p:cNvSpPr>
          <p:nvPr/>
        </p:nvSpPr>
        <p:spPr bwMode="auto">
          <a:xfrm>
            <a:off x="1676400" y="1295400"/>
            <a:ext cx="1524000" cy="830997"/>
          </a:xfrm>
          <a:prstGeom prst="rect">
            <a:avLst/>
          </a:prstGeom>
          <a:gradFill rotWithShape="0">
            <a:gsLst>
              <a:gs pos="0">
                <a:srgbClr val="000099">
                  <a:gamma/>
                  <a:shade val="46275"/>
                  <a:invGamma/>
                </a:srgbClr>
              </a:gs>
              <a:gs pos="100000">
                <a:srgbClr val="000099"/>
              </a:gs>
            </a:gsLst>
            <a:lin ang="5400000" scaled="1"/>
          </a:gradFill>
          <a:ln w="9525">
            <a:solidFill>
              <a:srgbClr val="FFFF66"/>
            </a:solidFill>
            <a:miter lim="800000"/>
            <a:headEnd/>
            <a:tailEnd/>
          </a:ln>
          <a:effectLst/>
        </p:spPr>
        <p:txBody>
          <a:bodyPr>
            <a:spAutoFit/>
          </a:bodyPr>
          <a:lstStyle/>
          <a:p>
            <a:pPr>
              <a:spcBef>
                <a:spcPct val="50000"/>
              </a:spcBef>
            </a:pPr>
            <a:r>
              <a:rPr lang="el-GR" sz="1600" b="1" dirty="0">
                <a:solidFill>
                  <a:schemeClr val="bg1"/>
                </a:solidFill>
              </a:rPr>
              <a:t>Πρόσληψη από το σημείο χορήγησης</a:t>
            </a:r>
          </a:p>
        </p:txBody>
      </p:sp>
      <p:sp>
        <p:nvSpPr>
          <p:cNvPr id="65547" name="Text Box 11"/>
          <p:cNvSpPr txBox="1">
            <a:spLocks noChangeArrowheads="1"/>
          </p:cNvSpPr>
          <p:nvPr/>
        </p:nvSpPr>
        <p:spPr bwMode="auto">
          <a:xfrm>
            <a:off x="1447800" y="2667000"/>
            <a:ext cx="1371600" cy="835025"/>
          </a:xfrm>
          <a:prstGeom prst="rect">
            <a:avLst/>
          </a:prstGeom>
          <a:gradFill rotWithShape="0">
            <a:gsLst>
              <a:gs pos="0">
                <a:srgbClr val="000099">
                  <a:gamma/>
                  <a:shade val="46275"/>
                  <a:invGamma/>
                </a:srgbClr>
              </a:gs>
              <a:gs pos="100000">
                <a:srgbClr val="000099"/>
              </a:gs>
            </a:gsLst>
            <a:lin ang="5400000" scaled="1"/>
          </a:gradFill>
          <a:ln w="9525">
            <a:solidFill>
              <a:srgbClr val="FFFF66"/>
            </a:solidFill>
            <a:miter lim="800000"/>
            <a:headEnd/>
            <a:tailEnd/>
          </a:ln>
          <a:effectLst/>
        </p:spPr>
        <p:txBody>
          <a:bodyPr>
            <a:spAutoFit/>
          </a:bodyPr>
          <a:lstStyle/>
          <a:p>
            <a:pPr>
              <a:spcBef>
                <a:spcPct val="50000"/>
              </a:spcBef>
            </a:pPr>
            <a:r>
              <a:rPr lang="el-GR" sz="1600" b="1" dirty="0">
                <a:solidFill>
                  <a:schemeClr val="bg1"/>
                </a:solidFill>
              </a:rPr>
              <a:t>Κατανομή στα μητρικά όργανα</a:t>
            </a:r>
          </a:p>
        </p:txBody>
      </p:sp>
      <p:sp>
        <p:nvSpPr>
          <p:cNvPr id="65548" name="Line 12"/>
          <p:cNvSpPr>
            <a:spLocks noChangeShapeType="1"/>
          </p:cNvSpPr>
          <p:nvPr/>
        </p:nvSpPr>
        <p:spPr bwMode="auto">
          <a:xfrm flipH="1" flipV="1">
            <a:off x="2362200" y="3581400"/>
            <a:ext cx="381000" cy="990600"/>
          </a:xfrm>
          <a:prstGeom prst="line">
            <a:avLst/>
          </a:prstGeom>
          <a:noFill/>
          <a:ln w="57150">
            <a:solidFill>
              <a:srgbClr val="FF0066"/>
            </a:solidFill>
            <a:round/>
            <a:headEnd/>
            <a:tailEnd type="triangle" w="med" len="med"/>
          </a:ln>
          <a:effectLst/>
        </p:spPr>
        <p:txBody>
          <a:bodyPr wrap="none"/>
          <a:lstStyle/>
          <a:p>
            <a:endParaRPr lang="el-GR"/>
          </a:p>
        </p:txBody>
      </p:sp>
      <p:sp>
        <p:nvSpPr>
          <p:cNvPr id="65549" name="Line 13"/>
          <p:cNvSpPr>
            <a:spLocks noChangeShapeType="1"/>
          </p:cNvSpPr>
          <p:nvPr/>
        </p:nvSpPr>
        <p:spPr bwMode="auto">
          <a:xfrm>
            <a:off x="1143000" y="1981200"/>
            <a:ext cx="0" cy="1752600"/>
          </a:xfrm>
          <a:prstGeom prst="line">
            <a:avLst/>
          </a:prstGeom>
          <a:noFill/>
          <a:ln w="57150">
            <a:solidFill>
              <a:srgbClr val="FF0066"/>
            </a:solidFill>
            <a:round/>
            <a:headEnd/>
            <a:tailEnd/>
          </a:ln>
          <a:effectLst/>
        </p:spPr>
        <p:txBody>
          <a:bodyPr wrap="none"/>
          <a:lstStyle/>
          <a:p>
            <a:endParaRPr lang="el-GR"/>
          </a:p>
        </p:txBody>
      </p:sp>
      <p:sp>
        <p:nvSpPr>
          <p:cNvPr id="65550" name="Line 14"/>
          <p:cNvSpPr>
            <a:spLocks noChangeShapeType="1"/>
          </p:cNvSpPr>
          <p:nvPr/>
        </p:nvSpPr>
        <p:spPr bwMode="auto">
          <a:xfrm>
            <a:off x="1143000" y="3733800"/>
            <a:ext cx="838200" cy="0"/>
          </a:xfrm>
          <a:prstGeom prst="line">
            <a:avLst/>
          </a:prstGeom>
          <a:noFill/>
          <a:ln w="57150">
            <a:solidFill>
              <a:srgbClr val="FF0066"/>
            </a:solidFill>
            <a:round/>
            <a:headEnd/>
            <a:tailEnd/>
          </a:ln>
          <a:effectLst/>
        </p:spPr>
        <p:txBody>
          <a:bodyPr wrap="none"/>
          <a:lstStyle/>
          <a:p>
            <a:endParaRPr lang="el-GR"/>
          </a:p>
        </p:txBody>
      </p:sp>
      <p:sp>
        <p:nvSpPr>
          <p:cNvPr id="65551" name="Line 15"/>
          <p:cNvSpPr>
            <a:spLocks noChangeShapeType="1"/>
          </p:cNvSpPr>
          <p:nvPr/>
        </p:nvSpPr>
        <p:spPr bwMode="auto">
          <a:xfrm>
            <a:off x="1981200" y="3733800"/>
            <a:ext cx="228600" cy="762000"/>
          </a:xfrm>
          <a:prstGeom prst="line">
            <a:avLst/>
          </a:prstGeom>
          <a:noFill/>
          <a:ln w="57150">
            <a:solidFill>
              <a:srgbClr val="FF0066"/>
            </a:solidFill>
            <a:round/>
            <a:headEnd/>
            <a:tailEnd type="triangle" w="med" len="med"/>
          </a:ln>
          <a:effectLst/>
        </p:spPr>
        <p:txBody>
          <a:bodyPr wrap="none"/>
          <a:lstStyle/>
          <a:p>
            <a:endParaRPr lang="el-GR"/>
          </a:p>
        </p:txBody>
      </p:sp>
      <p:sp>
        <p:nvSpPr>
          <p:cNvPr id="65552" name="Text Box 16"/>
          <p:cNvSpPr txBox="1">
            <a:spLocks noChangeArrowheads="1"/>
          </p:cNvSpPr>
          <p:nvPr/>
        </p:nvSpPr>
        <p:spPr bwMode="auto">
          <a:xfrm>
            <a:off x="3352800" y="914400"/>
            <a:ext cx="1371600" cy="835025"/>
          </a:xfrm>
          <a:prstGeom prst="rect">
            <a:avLst/>
          </a:prstGeom>
          <a:gradFill rotWithShape="0">
            <a:gsLst>
              <a:gs pos="0">
                <a:srgbClr val="000099">
                  <a:gamma/>
                  <a:shade val="46275"/>
                  <a:invGamma/>
                </a:srgbClr>
              </a:gs>
              <a:gs pos="100000">
                <a:srgbClr val="000099"/>
              </a:gs>
            </a:gsLst>
            <a:lin ang="5400000" scaled="1"/>
          </a:gradFill>
          <a:ln w="9525">
            <a:solidFill>
              <a:srgbClr val="FFFF66"/>
            </a:solidFill>
            <a:miter lim="800000"/>
            <a:headEnd/>
            <a:tailEnd/>
          </a:ln>
          <a:effectLst/>
        </p:spPr>
        <p:txBody>
          <a:bodyPr>
            <a:spAutoFit/>
          </a:bodyPr>
          <a:lstStyle/>
          <a:p>
            <a:pPr>
              <a:spcBef>
                <a:spcPct val="50000"/>
              </a:spcBef>
            </a:pPr>
            <a:r>
              <a:rPr lang="el-GR" sz="1600" b="1" dirty="0">
                <a:solidFill>
                  <a:schemeClr val="bg1"/>
                </a:solidFill>
              </a:rPr>
              <a:t>Ροή μητριαίας αρτηρίας</a:t>
            </a:r>
          </a:p>
        </p:txBody>
      </p:sp>
      <p:sp>
        <p:nvSpPr>
          <p:cNvPr id="65553" name="Line 17"/>
          <p:cNvSpPr>
            <a:spLocks noChangeShapeType="1"/>
          </p:cNvSpPr>
          <p:nvPr/>
        </p:nvSpPr>
        <p:spPr bwMode="auto">
          <a:xfrm flipV="1">
            <a:off x="2895600" y="1828800"/>
            <a:ext cx="609600" cy="2819400"/>
          </a:xfrm>
          <a:prstGeom prst="line">
            <a:avLst/>
          </a:prstGeom>
          <a:noFill/>
          <a:ln w="57150">
            <a:solidFill>
              <a:srgbClr val="FF0066"/>
            </a:solidFill>
            <a:round/>
            <a:headEnd/>
            <a:tailEnd type="triangle" w="med" len="med"/>
          </a:ln>
          <a:effectLst/>
        </p:spPr>
        <p:txBody>
          <a:bodyPr wrap="none"/>
          <a:lstStyle/>
          <a:p>
            <a:endParaRPr lang="el-GR"/>
          </a:p>
        </p:txBody>
      </p:sp>
      <p:sp>
        <p:nvSpPr>
          <p:cNvPr id="65554" name="Text Box 18"/>
          <p:cNvSpPr txBox="1">
            <a:spLocks noChangeArrowheads="1"/>
          </p:cNvSpPr>
          <p:nvPr/>
        </p:nvSpPr>
        <p:spPr bwMode="auto">
          <a:xfrm>
            <a:off x="6934200" y="1066800"/>
            <a:ext cx="1905000" cy="1190625"/>
          </a:xfrm>
          <a:prstGeom prst="rect">
            <a:avLst/>
          </a:prstGeom>
          <a:noFill/>
          <a:ln w="9525">
            <a:noFill/>
            <a:miter lim="800000"/>
            <a:headEnd/>
            <a:tailEnd/>
          </a:ln>
          <a:effectLst/>
        </p:spPr>
        <p:txBody>
          <a:bodyPr>
            <a:spAutoFit/>
          </a:bodyPr>
          <a:lstStyle/>
          <a:p>
            <a:pPr algn="ctr">
              <a:spcBef>
                <a:spcPct val="50000"/>
              </a:spcBef>
            </a:pPr>
            <a:r>
              <a:rPr lang="el-GR" sz="1800" b="1"/>
              <a:t>Διάλυση και Πρωτεϊνική Δέσμευση από εμβρυϊκό αίμα</a:t>
            </a:r>
          </a:p>
        </p:txBody>
      </p:sp>
      <p:sp>
        <p:nvSpPr>
          <p:cNvPr id="65555" name="Oval 19"/>
          <p:cNvSpPr>
            <a:spLocks noChangeArrowheads="1"/>
          </p:cNvSpPr>
          <p:nvPr/>
        </p:nvSpPr>
        <p:spPr bwMode="auto">
          <a:xfrm>
            <a:off x="6934200" y="762000"/>
            <a:ext cx="1905000" cy="1905000"/>
          </a:xfrm>
          <a:prstGeom prst="ellipse">
            <a:avLst/>
          </a:prstGeom>
          <a:noFill/>
          <a:ln w="76200">
            <a:solidFill>
              <a:srgbClr val="3DFFCC"/>
            </a:solidFill>
            <a:round/>
            <a:headEnd/>
            <a:tailEnd/>
          </a:ln>
          <a:effectLst/>
        </p:spPr>
        <p:txBody>
          <a:bodyPr wrap="none" anchor="ctr"/>
          <a:lstStyle/>
          <a:p>
            <a:pPr algn="ctr"/>
            <a:endParaRPr lang="el-GR">
              <a:solidFill>
                <a:srgbClr val="FFFF00"/>
              </a:solidFill>
              <a:latin typeface="Times New Roman" pitchFamily="18" charset="0"/>
            </a:endParaRPr>
          </a:p>
        </p:txBody>
      </p:sp>
      <p:sp>
        <p:nvSpPr>
          <p:cNvPr id="65556" name="Text Box 20"/>
          <p:cNvSpPr txBox="1">
            <a:spLocks noChangeArrowheads="1"/>
          </p:cNvSpPr>
          <p:nvPr/>
        </p:nvSpPr>
        <p:spPr bwMode="auto">
          <a:xfrm>
            <a:off x="6948264" y="5157192"/>
            <a:ext cx="2195736" cy="923330"/>
          </a:xfrm>
          <a:prstGeom prst="rect">
            <a:avLst/>
          </a:prstGeom>
          <a:noFill/>
          <a:ln w="9525">
            <a:noFill/>
            <a:miter lim="800000"/>
            <a:headEnd/>
            <a:tailEnd/>
          </a:ln>
          <a:effectLst/>
        </p:spPr>
        <p:txBody>
          <a:bodyPr wrap="square">
            <a:spAutoFit/>
          </a:bodyPr>
          <a:lstStyle/>
          <a:p>
            <a:pPr algn="ctr">
              <a:spcBef>
                <a:spcPct val="50000"/>
              </a:spcBef>
            </a:pPr>
            <a:r>
              <a:rPr lang="el-GR" sz="1800" b="1" dirty="0"/>
              <a:t>Νεφρική Εντερική Πνευμονική έκκριση, μετά τη γέννηση</a:t>
            </a:r>
          </a:p>
        </p:txBody>
      </p:sp>
      <p:sp>
        <p:nvSpPr>
          <p:cNvPr id="65557" name="Oval 21"/>
          <p:cNvSpPr>
            <a:spLocks noChangeArrowheads="1"/>
          </p:cNvSpPr>
          <p:nvPr/>
        </p:nvSpPr>
        <p:spPr bwMode="auto">
          <a:xfrm>
            <a:off x="6804248" y="4876800"/>
            <a:ext cx="2339752" cy="1752600"/>
          </a:xfrm>
          <a:prstGeom prst="ellipse">
            <a:avLst/>
          </a:prstGeom>
          <a:noFill/>
          <a:ln w="76200">
            <a:solidFill>
              <a:srgbClr val="3DFFCC"/>
            </a:solidFill>
            <a:round/>
            <a:headEnd/>
            <a:tailEnd/>
          </a:ln>
          <a:effectLst/>
        </p:spPr>
        <p:txBody>
          <a:bodyPr wrap="none" anchor="ctr"/>
          <a:lstStyle/>
          <a:p>
            <a:pPr algn="ctr"/>
            <a:endParaRPr lang="el-GR">
              <a:solidFill>
                <a:srgbClr val="FFFF00"/>
              </a:solidFill>
              <a:latin typeface="Times New Roman" pitchFamily="18" charset="0"/>
            </a:endParaRPr>
          </a:p>
        </p:txBody>
      </p:sp>
      <p:sp>
        <p:nvSpPr>
          <p:cNvPr id="65558" name="Text Box 22"/>
          <p:cNvSpPr txBox="1">
            <a:spLocks noChangeArrowheads="1"/>
          </p:cNvSpPr>
          <p:nvPr/>
        </p:nvSpPr>
        <p:spPr bwMode="auto">
          <a:xfrm>
            <a:off x="5181600" y="1066800"/>
            <a:ext cx="1371600" cy="1079500"/>
          </a:xfrm>
          <a:prstGeom prst="rect">
            <a:avLst/>
          </a:prstGeom>
          <a:gradFill rotWithShape="0">
            <a:gsLst>
              <a:gs pos="0">
                <a:srgbClr val="000099">
                  <a:gamma/>
                  <a:shade val="46275"/>
                  <a:invGamma/>
                </a:srgbClr>
              </a:gs>
              <a:gs pos="100000">
                <a:srgbClr val="000099"/>
              </a:gs>
            </a:gsLst>
            <a:lin ang="5400000" scaled="1"/>
          </a:gradFill>
          <a:ln w="9525">
            <a:solidFill>
              <a:srgbClr val="FFFF66"/>
            </a:solidFill>
            <a:miter lim="800000"/>
            <a:headEnd/>
            <a:tailEnd/>
          </a:ln>
          <a:effectLst/>
        </p:spPr>
        <p:txBody>
          <a:bodyPr>
            <a:spAutoFit/>
          </a:bodyPr>
          <a:lstStyle/>
          <a:p>
            <a:pPr>
              <a:spcBef>
                <a:spcPct val="50000"/>
              </a:spcBef>
            </a:pPr>
            <a:r>
              <a:rPr lang="el-GR" sz="1600" b="1" dirty="0">
                <a:solidFill>
                  <a:schemeClr val="bg1"/>
                </a:solidFill>
              </a:rPr>
              <a:t>Παγίδευση από εμβρυϊκό ήπαρ</a:t>
            </a:r>
          </a:p>
        </p:txBody>
      </p:sp>
      <p:sp>
        <p:nvSpPr>
          <p:cNvPr id="65559" name="Text Box 23"/>
          <p:cNvSpPr txBox="1">
            <a:spLocks noChangeArrowheads="1"/>
          </p:cNvSpPr>
          <p:nvPr/>
        </p:nvSpPr>
        <p:spPr bwMode="auto">
          <a:xfrm>
            <a:off x="7239000" y="3581400"/>
            <a:ext cx="1371600" cy="590550"/>
          </a:xfrm>
          <a:prstGeom prst="rect">
            <a:avLst/>
          </a:prstGeom>
          <a:gradFill rotWithShape="0">
            <a:gsLst>
              <a:gs pos="0">
                <a:srgbClr val="000099">
                  <a:gamma/>
                  <a:shade val="46275"/>
                  <a:invGamma/>
                </a:srgbClr>
              </a:gs>
              <a:gs pos="100000">
                <a:srgbClr val="000099"/>
              </a:gs>
            </a:gsLst>
            <a:lin ang="5400000" scaled="1"/>
          </a:gradFill>
          <a:ln w="9525">
            <a:solidFill>
              <a:srgbClr val="FFFF66"/>
            </a:solidFill>
            <a:miter lim="800000"/>
            <a:headEnd/>
            <a:tailEnd/>
          </a:ln>
          <a:effectLst/>
        </p:spPr>
        <p:txBody>
          <a:bodyPr>
            <a:spAutoFit/>
          </a:bodyPr>
          <a:lstStyle/>
          <a:p>
            <a:pPr>
              <a:spcBef>
                <a:spcPct val="50000"/>
              </a:spcBef>
            </a:pPr>
            <a:r>
              <a:rPr lang="el-GR" sz="1600" b="1" dirty="0">
                <a:solidFill>
                  <a:schemeClr val="bg1"/>
                </a:solidFill>
              </a:rPr>
              <a:t>Εμβρυϊκή Δράση</a:t>
            </a:r>
          </a:p>
        </p:txBody>
      </p:sp>
      <p:sp>
        <p:nvSpPr>
          <p:cNvPr id="65560" name="Line 24"/>
          <p:cNvSpPr>
            <a:spLocks noChangeShapeType="1"/>
          </p:cNvSpPr>
          <p:nvPr/>
        </p:nvSpPr>
        <p:spPr bwMode="auto">
          <a:xfrm>
            <a:off x="8001000" y="2667000"/>
            <a:ext cx="0" cy="838200"/>
          </a:xfrm>
          <a:prstGeom prst="line">
            <a:avLst/>
          </a:prstGeom>
          <a:noFill/>
          <a:ln w="57150">
            <a:solidFill>
              <a:srgbClr val="FF0066"/>
            </a:solidFill>
            <a:round/>
            <a:headEnd/>
            <a:tailEnd type="triangle" w="med" len="med"/>
          </a:ln>
          <a:effectLst/>
        </p:spPr>
        <p:txBody>
          <a:bodyPr wrap="none"/>
          <a:lstStyle/>
          <a:p>
            <a:endParaRPr lang="el-GR"/>
          </a:p>
        </p:txBody>
      </p:sp>
      <p:sp>
        <p:nvSpPr>
          <p:cNvPr id="65561" name="Line 25"/>
          <p:cNvSpPr>
            <a:spLocks noChangeShapeType="1"/>
          </p:cNvSpPr>
          <p:nvPr/>
        </p:nvSpPr>
        <p:spPr bwMode="auto">
          <a:xfrm>
            <a:off x="8077200" y="4191000"/>
            <a:ext cx="0" cy="609600"/>
          </a:xfrm>
          <a:prstGeom prst="line">
            <a:avLst/>
          </a:prstGeom>
          <a:noFill/>
          <a:ln w="57150">
            <a:solidFill>
              <a:srgbClr val="FF0066"/>
            </a:solidFill>
            <a:round/>
            <a:headEnd/>
            <a:tailEnd type="triangle" w="med" len="med"/>
          </a:ln>
          <a:effectLst/>
        </p:spPr>
        <p:txBody>
          <a:bodyPr wrap="none"/>
          <a:lstStyle/>
          <a:p>
            <a:endParaRPr lang="el-GR"/>
          </a:p>
        </p:txBody>
      </p:sp>
      <p:sp>
        <p:nvSpPr>
          <p:cNvPr id="65562" name="Text Box 26"/>
          <p:cNvSpPr txBox="1">
            <a:spLocks noChangeArrowheads="1"/>
          </p:cNvSpPr>
          <p:nvPr/>
        </p:nvSpPr>
        <p:spPr bwMode="auto">
          <a:xfrm>
            <a:off x="3581400" y="2996952"/>
            <a:ext cx="2438400" cy="1785104"/>
          </a:xfrm>
          <a:prstGeom prst="rect">
            <a:avLst/>
          </a:prstGeom>
          <a:noFill/>
          <a:ln w="9525">
            <a:noFill/>
            <a:miter lim="800000"/>
            <a:headEnd/>
            <a:tailEnd/>
          </a:ln>
          <a:effectLst/>
        </p:spPr>
        <p:txBody>
          <a:bodyPr wrap="square">
            <a:spAutoFit/>
          </a:bodyPr>
          <a:lstStyle/>
          <a:p>
            <a:pPr>
              <a:spcBef>
                <a:spcPct val="50000"/>
              </a:spcBef>
            </a:pPr>
            <a:r>
              <a:rPr lang="el-GR" sz="2000" b="1" dirty="0">
                <a:solidFill>
                  <a:srgbClr val="FFFF00"/>
                </a:solidFill>
              </a:rPr>
              <a:t>Πλακουντιακή Μεταφορά</a:t>
            </a:r>
            <a:r>
              <a:rPr lang="el-GR" sz="2000" b="1" dirty="0"/>
              <a:t> </a:t>
            </a:r>
            <a:r>
              <a:rPr lang="el-GR" sz="2000" b="1" dirty="0">
                <a:solidFill>
                  <a:schemeClr val="bg1">
                    <a:lumMod val="85000"/>
                  </a:schemeClr>
                </a:solidFill>
              </a:rPr>
              <a:t>Λιποδιαλυτότητα ΜΒ              </a:t>
            </a:r>
          </a:p>
          <a:p>
            <a:pPr>
              <a:spcBef>
                <a:spcPct val="50000"/>
              </a:spcBef>
            </a:pPr>
            <a:r>
              <a:rPr lang="el-GR" sz="2000" b="1" dirty="0">
                <a:solidFill>
                  <a:schemeClr val="bg1">
                    <a:lumMod val="85000"/>
                  </a:schemeClr>
                </a:solidFill>
              </a:rPr>
              <a:t>Βαθμός Ιοντισμού</a:t>
            </a:r>
          </a:p>
        </p:txBody>
      </p:sp>
      <p:sp>
        <p:nvSpPr>
          <p:cNvPr id="65563" name="Text Box 27"/>
          <p:cNvSpPr txBox="1">
            <a:spLocks noChangeArrowheads="1"/>
          </p:cNvSpPr>
          <p:nvPr/>
        </p:nvSpPr>
        <p:spPr bwMode="auto">
          <a:xfrm>
            <a:off x="6096000" y="2667000"/>
            <a:ext cx="1219200" cy="835025"/>
          </a:xfrm>
          <a:prstGeom prst="rect">
            <a:avLst/>
          </a:prstGeom>
          <a:gradFill rotWithShape="0">
            <a:gsLst>
              <a:gs pos="0">
                <a:srgbClr val="000099">
                  <a:gamma/>
                  <a:shade val="46275"/>
                  <a:invGamma/>
                </a:srgbClr>
              </a:gs>
              <a:gs pos="100000">
                <a:srgbClr val="000099"/>
              </a:gs>
            </a:gsLst>
            <a:lin ang="5400000" scaled="1"/>
          </a:gradFill>
          <a:ln w="9525">
            <a:solidFill>
              <a:srgbClr val="FFFF66"/>
            </a:solidFill>
            <a:miter lim="800000"/>
            <a:headEnd/>
            <a:tailEnd/>
          </a:ln>
          <a:effectLst/>
        </p:spPr>
        <p:txBody>
          <a:bodyPr>
            <a:spAutoFit/>
          </a:bodyPr>
          <a:lstStyle/>
          <a:p>
            <a:pPr>
              <a:spcBef>
                <a:spcPct val="50000"/>
              </a:spcBef>
            </a:pPr>
            <a:r>
              <a:rPr lang="el-GR" sz="1600" b="1" dirty="0">
                <a:solidFill>
                  <a:schemeClr val="bg1"/>
                </a:solidFill>
              </a:rPr>
              <a:t>Ομφαλική Φλεβική Ροή</a:t>
            </a:r>
          </a:p>
        </p:txBody>
      </p:sp>
      <p:sp>
        <p:nvSpPr>
          <p:cNvPr id="65564" name="Line 28"/>
          <p:cNvSpPr>
            <a:spLocks noChangeShapeType="1"/>
          </p:cNvSpPr>
          <p:nvPr/>
        </p:nvSpPr>
        <p:spPr bwMode="auto">
          <a:xfrm>
            <a:off x="5867400" y="4648200"/>
            <a:ext cx="914400" cy="0"/>
          </a:xfrm>
          <a:prstGeom prst="line">
            <a:avLst/>
          </a:prstGeom>
          <a:noFill/>
          <a:ln w="57150">
            <a:solidFill>
              <a:srgbClr val="FF0066"/>
            </a:solidFill>
            <a:round/>
            <a:headEnd/>
            <a:tailEnd/>
          </a:ln>
          <a:effectLst/>
        </p:spPr>
        <p:txBody>
          <a:bodyPr wrap="none"/>
          <a:lstStyle/>
          <a:p>
            <a:endParaRPr lang="el-GR"/>
          </a:p>
        </p:txBody>
      </p:sp>
      <p:sp>
        <p:nvSpPr>
          <p:cNvPr id="65565" name="Line 29"/>
          <p:cNvSpPr>
            <a:spLocks noChangeShapeType="1"/>
          </p:cNvSpPr>
          <p:nvPr/>
        </p:nvSpPr>
        <p:spPr bwMode="auto">
          <a:xfrm flipV="1">
            <a:off x="6781800" y="3581400"/>
            <a:ext cx="0" cy="1066800"/>
          </a:xfrm>
          <a:prstGeom prst="line">
            <a:avLst/>
          </a:prstGeom>
          <a:noFill/>
          <a:ln w="57150">
            <a:solidFill>
              <a:srgbClr val="FF0066"/>
            </a:solidFill>
            <a:round/>
            <a:headEnd/>
            <a:tailEnd type="triangle" w="med" len="med"/>
          </a:ln>
          <a:effectLst/>
        </p:spPr>
        <p:txBody>
          <a:bodyPr wrap="none"/>
          <a:lstStyle/>
          <a:p>
            <a:endParaRPr lang="el-GR"/>
          </a:p>
        </p:txBody>
      </p:sp>
      <p:sp>
        <p:nvSpPr>
          <p:cNvPr id="65566" name="Line 30"/>
          <p:cNvSpPr>
            <a:spLocks noChangeShapeType="1"/>
          </p:cNvSpPr>
          <p:nvPr/>
        </p:nvSpPr>
        <p:spPr bwMode="auto">
          <a:xfrm flipH="1">
            <a:off x="6324600" y="4191000"/>
            <a:ext cx="1371600" cy="1371600"/>
          </a:xfrm>
          <a:prstGeom prst="line">
            <a:avLst/>
          </a:prstGeom>
          <a:noFill/>
          <a:ln w="57150">
            <a:solidFill>
              <a:srgbClr val="FF0066"/>
            </a:solidFill>
            <a:round/>
            <a:headEnd/>
            <a:tailEnd/>
          </a:ln>
          <a:effectLst/>
        </p:spPr>
        <p:txBody>
          <a:bodyPr wrap="none"/>
          <a:lstStyle/>
          <a:p>
            <a:endParaRPr lang="el-GR"/>
          </a:p>
        </p:txBody>
      </p:sp>
      <p:sp>
        <p:nvSpPr>
          <p:cNvPr id="65567" name="Line 31"/>
          <p:cNvSpPr>
            <a:spLocks noChangeShapeType="1"/>
          </p:cNvSpPr>
          <p:nvPr/>
        </p:nvSpPr>
        <p:spPr bwMode="auto">
          <a:xfrm flipH="1">
            <a:off x="5257800" y="5562600"/>
            <a:ext cx="1066800" cy="0"/>
          </a:xfrm>
          <a:prstGeom prst="line">
            <a:avLst/>
          </a:prstGeom>
          <a:noFill/>
          <a:ln w="57150">
            <a:solidFill>
              <a:srgbClr val="FF0066"/>
            </a:solidFill>
            <a:round/>
            <a:headEnd/>
            <a:tailEnd/>
          </a:ln>
          <a:effectLst/>
        </p:spPr>
        <p:txBody>
          <a:bodyPr wrap="none"/>
          <a:lstStyle/>
          <a:p>
            <a:endParaRPr lang="el-GR"/>
          </a:p>
        </p:txBody>
      </p:sp>
      <p:sp>
        <p:nvSpPr>
          <p:cNvPr id="65568" name="Line 32"/>
          <p:cNvSpPr>
            <a:spLocks noChangeShapeType="1"/>
          </p:cNvSpPr>
          <p:nvPr/>
        </p:nvSpPr>
        <p:spPr bwMode="auto">
          <a:xfrm flipH="1" flipV="1">
            <a:off x="4419600" y="5334000"/>
            <a:ext cx="838200" cy="228600"/>
          </a:xfrm>
          <a:prstGeom prst="line">
            <a:avLst/>
          </a:prstGeom>
          <a:noFill/>
          <a:ln w="57150">
            <a:solidFill>
              <a:srgbClr val="FF0066"/>
            </a:solidFill>
            <a:round/>
            <a:headEnd/>
            <a:tailEnd type="triangle" w="med" len="med"/>
          </a:ln>
          <a:effectLst/>
        </p:spPr>
        <p:txBody>
          <a:bodyPr wrap="none"/>
          <a:lstStyle/>
          <a:p>
            <a:endParaRPr lang="el-GR"/>
          </a:p>
        </p:txBody>
      </p:sp>
      <p:sp>
        <p:nvSpPr>
          <p:cNvPr id="65569" name="Text Box 33"/>
          <p:cNvSpPr txBox="1">
            <a:spLocks noChangeArrowheads="1"/>
          </p:cNvSpPr>
          <p:nvPr/>
        </p:nvSpPr>
        <p:spPr bwMode="auto">
          <a:xfrm>
            <a:off x="5334000" y="304800"/>
            <a:ext cx="1676400" cy="369332"/>
          </a:xfrm>
          <a:prstGeom prst="rect">
            <a:avLst/>
          </a:prstGeom>
          <a:gradFill rotWithShape="0">
            <a:gsLst>
              <a:gs pos="0">
                <a:srgbClr val="000082"/>
              </a:gs>
              <a:gs pos="30000">
                <a:srgbClr val="66008F"/>
              </a:gs>
              <a:gs pos="64999">
                <a:srgbClr val="BA0066"/>
              </a:gs>
              <a:gs pos="89999">
                <a:srgbClr val="FF0000"/>
              </a:gs>
              <a:gs pos="100000">
                <a:srgbClr val="FF8200"/>
              </a:gs>
            </a:gsLst>
            <a:lin ang="5400000" scaled="1"/>
          </a:gradFill>
          <a:ln w="76200">
            <a:solidFill>
              <a:srgbClr val="FFFF66"/>
            </a:solidFill>
            <a:miter lim="800000"/>
            <a:headEnd/>
            <a:tailEnd/>
          </a:ln>
          <a:effectLst/>
        </p:spPr>
        <p:txBody>
          <a:bodyPr>
            <a:spAutoFit/>
          </a:bodyPr>
          <a:lstStyle/>
          <a:p>
            <a:pPr>
              <a:spcBef>
                <a:spcPct val="50000"/>
              </a:spcBef>
            </a:pPr>
            <a:r>
              <a:rPr lang="el-GR" b="1" dirty="0">
                <a:solidFill>
                  <a:schemeClr val="bg1"/>
                </a:solidFill>
              </a:rPr>
              <a:t>ΕΜΒΡΥΟ</a:t>
            </a:r>
          </a:p>
        </p:txBody>
      </p:sp>
      <p:sp>
        <p:nvSpPr>
          <p:cNvPr id="65570" name="Line 34"/>
          <p:cNvSpPr>
            <a:spLocks noChangeShapeType="1"/>
          </p:cNvSpPr>
          <p:nvPr/>
        </p:nvSpPr>
        <p:spPr bwMode="auto">
          <a:xfrm>
            <a:off x="7391400" y="3200400"/>
            <a:ext cx="381000" cy="0"/>
          </a:xfrm>
          <a:prstGeom prst="line">
            <a:avLst/>
          </a:prstGeom>
          <a:noFill/>
          <a:ln w="57150">
            <a:solidFill>
              <a:srgbClr val="FF0066"/>
            </a:solidFill>
            <a:round/>
            <a:headEnd/>
            <a:tailEnd/>
          </a:ln>
          <a:effectLst/>
        </p:spPr>
        <p:txBody>
          <a:bodyPr wrap="none"/>
          <a:lstStyle/>
          <a:p>
            <a:endParaRPr lang="el-GR"/>
          </a:p>
        </p:txBody>
      </p:sp>
      <p:sp>
        <p:nvSpPr>
          <p:cNvPr id="65571" name="Line 35"/>
          <p:cNvSpPr>
            <a:spLocks noChangeShapeType="1"/>
          </p:cNvSpPr>
          <p:nvPr/>
        </p:nvSpPr>
        <p:spPr bwMode="auto">
          <a:xfrm flipV="1">
            <a:off x="7772400" y="2667000"/>
            <a:ext cx="0" cy="533400"/>
          </a:xfrm>
          <a:prstGeom prst="line">
            <a:avLst/>
          </a:prstGeom>
          <a:noFill/>
          <a:ln w="57150">
            <a:solidFill>
              <a:srgbClr val="FF0066"/>
            </a:solidFill>
            <a:round/>
            <a:headEnd/>
            <a:tailEnd type="triangle" w="med" len="med"/>
          </a:ln>
          <a:effectLst/>
        </p:spPr>
        <p:txBody>
          <a:bodyPr wrap="none"/>
          <a:lstStyle/>
          <a:p>
            <a:endParaRPr lang="el-GR"/>
          </a:p>
        </p:txBody>
      </p:sp>
      <p:sp>
        <p:nvSpPr>
          <p:cNvPr id="65572" name="Line 36"/>
          <p:cNvSpPr>
            <a:spLocks noChangeShapeType="1"/>
          </p:cNvSpPr>
          <p:nvPr/>
        </p:nvSpPr>
        <p:spPr bwMode="auto">
          <a:xfrm flipH="1" flipV="1">
            <a:off x="5638800" y="2209800"/>
            <a:ext cx="990600" cy="381000"/>
          </a:xfrm>
          <a:prstGeom prst="line">
            <a:avLst/>
          </a:prstGeom>
          <a:noFill/>
          <a:ln w="57150">
            <a:solidFill>
              <a:srgbClr val="FF0066"/>
            </a:solidFill>
            <a:round/>
            <a:headEnd/>
            <a:tailEnd type="triangle" w="med" len="med"/>
          </a:ln>
          <a:effectLst/>
        </p:spPr>
        <p:txBody>
          <a:bodyPr wrap="none"/>
          <a:lstStyle/>
          <a:p>
            <a:endParaRPr lang="el-GR"/>
          </a:p>
        </p:txBody>
      </p:sp>
      <p:sp>
        <p:nvSpPr>
          <p:cNvPr id="65573" name="Text Box 37"/>
          <p:cNvSpPr txBox="1">
            <a:spLocks noChangeArrowheads="1"/>
          </p:cNvSpPr>
          <p:nvPr/>
        </p:nvSpPr>
        <p:spPr bwMode="auto">
          <a:xfrm>
            <a:off x="4953000" y="5778500"/>
            <a:ext cx="1828800" cy="1079500"/>
          </a:xfrm>
          <a:prstGeom prst="rect">
            <a:avLst/>
          </a:prstGeom>
          <a:gradFill rotWithShape="0">
            <a:gsLst>
              <a:gs pos="0">
                <a:srgbClr val="000099">
                  <a:gamma/>
                  <a:shade val="46275"/>
                  <a:invGamma/>
                </a:srgbClr>
              </a:gs>
              <a:gs pos="100000">
                <a:srgbClr val="000099"/>
              </a:gs>
            </a:gsLst>
            <a:lin ang="5400000" scaled="1"/>
          </a:gradFill>
          <a:ln w="9525">
            <a:solidFill>
              <a:srgbClr val="FFFF66"/>
            </a:solidFill>
            <a:miter lim="800000"/>
            <a:headEnd/>
            <a:tailEnd/>
          </a:ln>
          <a:effectLst/>
        </p:spPr>
        <p:txBody>
          <a:bodyPr>
            <a:spAutoFit/>
          </a:bodyPr>
          <a:lstStyle/>
          <a:p>
            <a:pPr>
              <a:spcBef>
                <a:spcPct val="50000"/>
              </a:spcBef>
            </a:pPr>
            <a:r>
              <a:rPr lang="el-GR" sz="1600" b="1" dirty="0">
                <a:solidFill>
                  <a:schemeClr val="bg1"/>
                </a:solidFill>
              </a:rPr>
              <a:t>Έκκριση μέσω ροής Ομφαλικής αρτηρίας, προ γέννησης</a:t>
            </a:r>
          </a:p>
        </p:txBody>
      </p:sp>
      <p:sp>
        <p:nvSpPr>
          <p:cNvPr id="65574" name="Line 38"/>
          <p:cNvSpPr>
            <a:spLocks noChangeShapeType="1"/>
          </p:cNvSpPr>
          <p:nvPr/>
        </p:nvSpPr>
        <p:spPr bwMode="auto">
          <a:xfrm>
            <a:off x="4267200" y="1828800"/>
            <a:ext cx="0" cy="1066800"/>
          </a:xfrm>
          <a:prstGeom prst="line">
            <a:avLst/>
          </a:prstGeom>
          <a:noFill/>
          <a:ln w="57150">
            <a:solidFill>
              <a:srgbClr val="FF0066"/>
            </a:solidFill>
            <a:round/>
            <a:headEnd/>
            <a:tailEnd type="triangle" w="med" len="med"/>
          </a:ln>
          <a:effectLst/>
        </p:spPr>
        <p:txBody>
          <a:bodyPr wrap="none" anchor="ctr"/>
          <a:lstStyle/>
          <a:p>
            <a:endParaRPr lang="el-G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57188" y="0"/>
            <a:ext cx="8577262" cy="928688"/>
          </a:xfrm>
        </p:spPr>
        <p:txBody>
          <a:bodyPr/>
          <a:lstStyle/>
          <a:p>
            <a:pPr algn="ctr" eaLnBrk="1" fontAlgn="auto" hangingPunct="1">
              <a:spcAft>
                <a:spcPts val="0"/>
              </a:spcAft>
              <a:defRPr/>
            </a:pPr>
            <a:r>
              <a:rPr lang="el-GR" dirty="0">
                <a:solidFill>
                  <a:schemeClr val="tx2">
                    <a:satMod val="130000"/>
                  </a:schemeClr>
                </a:solidFill>
                <a:effectLst>
                  <a:outerShdw blurRad="38100" dist="38100" dir="2700000" algn="tl">
                    <a:srgbClr val="000000">
                      <a:alpha val="43137"/>
                    </a:srgbClr>
                  </a:outerShdw>
                </a:effectLst>
              </a:rPr>
              <a:t>Οδοί Πόνου στο Τοκετό</a:t>
            </a:r>
            <a:endParaRPr lang="ar-EG" dirty="0">
              <a:solidFill>
                <a:schemeClr val="tx2">
                  <a:satMod val="130000"/>
                </a:schemeClr>
              </a:solidFill>
              <a:effectLst>
                <a:outerShdw blurRad="38100" dist="38100" dir="2700000" algn="tl">
                  <a:srgbClr val="000000">
                    <a:alpha val="43137"/>
                  </a:srgbClr>
                </a:outerShdw>
              </a:effectLst>
            </a:endParaRPr>
          </a:p>
        </p:txBody>
      </p:sp>
      <p:sp>
        <p:nvSpPr>
          <p:cNvPr id="16387" name="Content Placeholder 9"/>
          <p:cNvSpPr>
            <a:spLocks noGrp="1"/>
          </p:cNvSpPr>
          <p:nvPr>
            <p:ph idx="1"/>
          </p:nvPr>
        </p:nvSpPr>
        <p:spPr>
          <a:xfrm>
            <a:off x="214313" y="1447800"/>
            <a:ext cx="8720137" cy="5410200"/>
          </a:xfrm>
        </p:spPr>
        <p:txBody>
          <a:bodyPr/>
          <a:lstStyle/>
          <a:p>
            <a:pPr eaLnBrk="1" hangingPunct="1">
              <a:buFont typeface="Wingdings 2" pitchFamily="18" charset="2"/>
              <a:buNone/>
            </a:pPr>
            <a:endParaRPr lang="en-US" sz="2400">
              <a:ea typeface="Majalla UI"/>
              <a:cs typeface="Majalla UI"/>
            </a:endParaRPr>
          </a:p>
          <a:p>
            <a:pPr eaLnBrk="1" hangingPunct="1">
              <a:buFont typeface="Wingdings 2" pitchFamily="18" charset="2"/>
              <a:buNone/>
            </a:pPr>
            <a:endParaRPr lang="en-US" sz="2400">
              <a:ea typeface="Majalla UI"/>
              <a:cs typeface="Majalla UI"/>
            </a:endParaRPr>
          </a:p>
          <a:p>
            <a:pPr eaLnBrk="1" hangingPunct="1">
              <a:buFont typeface="Wingdings 2" pitchFamily="18" charset="2"/>
              <a:buNone/>
            </a:pPr>
            <a:endParaRPr lang="en-US" sz="2400">
              <a:ea typeface="Majalla UI"/>
              <a:cs typeface="Majalla UI"/>
            </a:endParaRPr>
          </a:p>
          <a:p>
            <a:pPr eaLnBrk="1" hangingPunct="1">
              <a:buFont typeface="Wingdings 2" pitchFamily="18" charset="2"/>
              <a:buNone/>
            </a:pPr>
            <a:endParaRPr lang="en-US" sz="2400">
              <a:ea typeface="Majalla UI"/>
              <a:cs typeface="Majalla UI"/>
            </a:endParaRPr>
          </a:p>
          <a:p>
            <a:pPr eaLnBrk="1" hangingPunct="1">
              <a:buFont typeface="Wingdings 2" pitchFamily="18" charset="2"/>
              <a:buNone/>
            </a:pPr>
            <a:endParaRPr lang="en-US" sz="2400">
              <a:ea typeface="Majalla UI"/>
              <a:cs typeface="Majalla UI"/>
            </a:endParaRPr>
          </a:p>
          <a:p>
            <a:pPr eaLnBrk="1" hangingPunct="1">
              <a:buFont typeface="Wingdings 2" pitchFamily="18" charset="2"/>
              <a:buNone/>
            </a:pPr>
            <a:endParaRPr lang="en-US" sz="2400">
              <a:ea typeface="Majalla UI"/>
              <a:cs typeface="Majalla UI"/>
            </a:endParaRPr>
          </a:p>
          <a:p>
            <a:pPr eaLnBrk="1" hangingPunct="1">
              <a:buFont typeface="Wingdings 2" pitchFamily="18" charset="2"/>
              <a:buNone/>
            </a:pPr>
            <a:endParaRPr lang="en-US" sz="2400">
              <a:ea typeface="Majalla UI"/>
              <a:cs typeface="Majalla UI"/>
            </a:endParaRPr>
          </a:p>
          <a:p>
            <a:pPr eaLnBrk="1" hangingPunct="1">
              <a:buFont typeface="Wingdings 2" pitchFamily="18" charset="2"/>
              <a:buNone/>
            </a:pPr>
            <a:endParaRPr lang="en-US" sz="2400">
              <a:ea typeface="Majalla UI"/>
              <a:cs typeface="Majalla UI"/>
            </a:endParaRPr>
          </a:p>
          <a:p>
            <a:pPr eaLnBrk="1" hangingPunct="1">
              <a:buFont typeface="Wingdings 2" pitchFamily="18" charset="2"/>
              <a:buNone/>
            </a:pPr>
            <a:endParaRPr lang="en-US" sz="2400">
              <a:ea typeface="Majalla UI"/>
              <a:cs typeface="Majalla UI"/>
            </a:endParaRPr>
          </a:p>
          <a:p>
            <a:pPr eaLnBrk="1" hangingPunct="1">
              <a:buFont typeface="Wingdings 2" pitchFamily="18" charset="2"/>
              <a:buNone/>
            </a:pPr>
            <a:endParaRPr lang="en-US" sz="2400">
              <a:ea typeface="Majalla UI"/>
              <a:cs typeface="Majalla UI"/>
            </a:endParaRPr>
          </a:p>
        </p:txBody>
      </p:sp>
      <p:pic>
        <p:nvPicPr>
          <p:cNvPr id="16388" name="Picture 6" descr="i.png"/>
          <p:cNvPicPr>
            <a:picLocks noChangeAspect="1" noChangeArrowheads="1"/>
          </p:cNvPicPr>
          <p:nvPr/>
        </p:nvPicPr>
        <p:blipFill>
          <a:blip r:embed="rId3" cstate="print"/>
          <a:srcRect/>
          <a:stretch>
            <a:fillRect/>
          </a:stretch>
        </p:blipFill>
        <p:spPr bwMode="auto">
          <a:xfrm>
            <a:off x="285750" y="1571625"/>
            <a:ext cx="8572500" cy="4929188"/>
          </a:xfrm>
          <a:prstGeom prst="rect">
            <a:avLst/>
          </a:prstGeom>
          <a:solidFill>
            <a:srgbClr val="002060"/>
          </a:solidFill>
          <a:ln w="38100">
            <a:solidFill>
              <a:srgbClr val="FFC000"/>
            </a:solidFill>
            <a:miter lim="800000"/>
            <a:headEnd/>
            <a:tailEnd/>
          </a:ln>
        </p:spPr>
      </p:pic>
      <p:cxnSp>
        <p:nvCxnSpPr>
          <p:cNvPr id="8" name="7 - Ευθεία γραμμή σύνδεσης"/>
          <p:cNvCxnSpPr/>
          <p:nvPr/>
        </p:nvCxnSpPr>
        <p:spPr>
          <a:xfrm>
            <a:off x="6143625" y="3643313"/>
            <a:ext cx="2143125" cy="158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push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ctr" eaLnBrk="1" hangingPunct="1"/>
            <a:r>
              <a:rPr lang="el-GR" b="1" i="0">
                <a:latin typeface="Times New Roman" pitchFamily="18" charset="0"/>
              </a:rPr>
              <a:t>Νευραξονική Αναισθησία</a:t>
            </a:r>
          </a:p>
        </p:txBody>
      </p:sp>
      <p:sp>
        <p:nvSpPr>
          <p:cNvPr id="16387" name="Rectangle 3"/>
          <p:cNvSpPr>
            <a:spLocks noGrp="1" noChangeArrowheads="1"/>
          </p:cNvSpPr>
          <p:nvPr>
            <p:ph type="body" idx="1"/>
          </p:nvPr>
        </p:nvSpPr>
        <p:spPr>
          <a:xfrm>
            <a:off x="3132138" y="2205038"/>
            <a:ext cx="5773737" cy="3032125"/>
          </a:xfrm>
        </p:spPr>
        <p:txBody>
          <a:bodyPr/>
          <a:lstStyle/>
          <a:p>
            <a:pPr eaLnBrk="1" hangingPunct="1">
              <a:buClr>
                <a:schemeClr val="accent1"/>
              </a:buClr>
              <a:buFont typeface="Wingdings" pitchFamily="2" charset="2"/>
              <a:buChar char="v"/>
            </a:pPr>
            <a:r>
              <a:rPr lang="el-GR" b="1"/>
              <a:t>Οσφυϊκή Επισκληρίδια Αναισθησία</a:t>
            </a:r>
          </a:p>
          <a:p>
            <a:pPr eaLnBrk="1" hangingPunct="1">
              <a:buClr>
                <a:schemeClr val="accent1"/>
              </a:buClr>
              <a:buFont typeface="Wingdings" pitchFamily="2" charset="2"/>
              <a:buChar char="v"/>
            </a:pPr>
            <a:r>
              <a:rPr lang="el-GR" b="1"/>
              <a:t>Υπαραχνοειδής Αναισθησία</a:t>
            </a:r>
          </a:p>
          <a:p>
            <a:pPr eaLnBrk="1" hangingPunct="1">
              <a:buClr>
                <a:schemeClr val="accent1"/>
              </a:buClr>
              <a:buFont typeface="Wingdings" pitchFamily="2" charset="2"/>
              <a:buChar char="v"/>
            </a:pPr>
            <a:r>
              <a:rPr lang="el-GR" b="1"/>
              <a:t>Συνδυασμένη Υπαραχνοειδής και Επισκληρίδια Αναισθησία</a:t>
            </a:r>
          </a:p>
          <a:p>
            <a:pPr eaLnBrk="1" hangingPunct="1"/>
            <a:endParaRPr lang="el-GR" b="1"/>
          </a:p>
        </p:txBody>
      </p:sp>
      <p:pic>
        <p:nvPicPr>
          <p:cNvPr id="16388" name="Picture 4" descr="3"/>
          <p:cNvPicPr>
            <a:picLocks noChangeAspect="1" noChangeArrowheads="1"/>
          </p:cNvPicPr>
          <p:nvPr/>
        </p:nvPicPr>
        <p:blipFill>
          <a:blip r:embed="rId2" cstate="print"/>
          <a:srcRect/>
          <a:stretch>
            <a:fillRect/>
          </a:stretch>
        </p:blipFill>
        <p:spPr bwMode="auto">
          <a:xfrm>
            <a:off x="107950" y="3141663"/>
            <a:ext cx="2968625" cy="3455987"/>
          </a:xfrm>
          <a:prstGeom prst="rect">
            <a:avLst/>
          </a:prstGeom>
          <a:noFill/>
          <a:ln w="76200">
            <a:solidFill>
              <a:schemeClr val="accent1"/>
            </a:solid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015"/>
          <p:cNvPicPr>
            <a:picLocks noChangeAspect="1" noChangeArrowheads="1"/>
          </p:cNvPicPr>
          <p:nvPr/>
        </p:nvPicPr>
        <p:blipFill>
          <a:blip r:embed="rId2" cstate="print"/>
          <a:srcRect/>
          <a:stretch>
            <a:fillRect/>
          </a:stretch>
        </p:blipFill>
        <p:spPr bwMode="auto">
          <a:xfrm>
            <a:off x="3708400" y="1773238"/>
            <a:ext cx="5040313" cy="4559300"/>
          </a:xfrm>
          <a:prstGeom prst="rect">
            <a:avLst/>
          </a:prstGeom>
          <a:noFill/>
          <a:ln w="76200">
            <a:solidFill>
              <a:schemeClr val="accent1"/>
            </a:solidFill>
            <a:miter lim="800000"/>
            <a:headEnd/>
            <a:tailEnd/>
          </a:ln>
        </p:spPr>
      </p:pic>
      <p:sp>
        <p:nvSpPr>
          <p:cNvPr id="17411" name="Line 3"/>
          <p:cNvSpPr>
            <a:spLocks noChangeShapeType="1"/>
          </p:cNvSpPr>
          <p:nvPr/>
        </p:nvSpPr>
        <p:spPr bwMode="auto">
          <a:xfrm>
            <a:off x="6732588" y="4149725"/>
            <a:ext cx="1981200" cy="762000"/>
          </a:xfrm>
          <a:prstGeom prst="line">
            <a:avLst/>
          </a:prstGeom>
          <a:noFill/>
          <a:ln w="76200">
            <a:solidFill>
              <a:schemeClr val="accent1"/>
            </a:solidFill>
            <a:round/>
            <a:headEnd/>
            <a:tailEnd type="triangle" w="med" len="med"/>
          </a:ln>
        </p:spPr>
        <p:txBody>
          <a:bodyPr/>
          <a:lstStyle/>
          <a:p>
            <a:endParaRPr lang="el-GR"/>
          </a:p>
        </p:txBody>
      </p:sp>
      <p:sp>
        <p:nvSpPr>
          <p:cNvPr id="17412" name="Text Box 4"/>
          <p:cNvSpPr txBox="1">
            <a:spLocks noChangeArrowheads="1"/>
          </p:cNvSpPr>
          <p:nvPr/>
        </p:nvSpPr>
        <p:spPr bwMode="auto">
          <a:xfrm>
            <a:off x="6781800" y="5013325"/>
            <a:ext cx="2362200" cy="831850"/>
          </a:xfrm>
          <a:prstGeom prst="rect">
            <a:avLst/>
          </a:prstGeom>
          <a:solidFill>
            <a:schemeClr val="accent1"/>
          </a:solidFill>
          <a:ln w="9525">
            <a:solidFill>
              <a:srgbClr val="FF0000"/>
            </a:solidFill>
            <a:miter lim="800000"/>
            <a:headEnd/>
            <a:tailEnd/>
          </a:ln>
        </p:spPr>
        <p:txBody>
          <a:bodyPr>
            <a:spAutoFit/>
          </a:bodyPr>
          <a:lstStyle/>
          <a:p>
            <a:r>
              <a:rPr lang="el-GR">
                <a:solidFill>
                  <a:schemeClr val="bg1"/>
                </a:solidFill>
                <a:latin typeface="Arial" pitchFamily="34" charset="0"/>
              </a:rPr>
              <a:t>Επισκληρίδιος χώρος</a:t>
            </a:r>
          </a:p>
        </p:txBody>
      </p:sp>
      <p:pic>
        <p:nvPicPr>
          <p:cNvPr id="17413" name="Picture 5" descr="0001"/>
          <p:cNvPicPr>
            <a:picLocks noChangeAspect="1" noChangeArrowheads="1"/>
          </p:cNvPicPr>
          <p:nvPr/>
        </p:nvPicPr>
        <p:blipFill>
          <a:blip r:embed="rId3" cstate="print"/>
          <a:srcRect/>
          <a:stretch>
            <a:fillRect/>
          </a:stretch>
        </p:blipFill>
        <p:spPr bwMode="auto">
          <a:xfrm>
            <a:off x="419100" y="514350"/>
            <a:ext cx="1992313" cy="5867400"/>
          </a:xfrm>
          <a:prstGeom prst="rect">
            <a:avLst/>
          </a:prstGeom>
          <a:noFill/>
          <a:ln w="76200">
            <a:solidFill>
              <a:schemeClr val="accent1"/>
            </a:solidFill>
            <a:miter lim="800000"/>
            <a:headEnd/>
            <a:tailEnd/>
          </a:ln>
        </p:spPr>
      </p:pic>
      <p:sp>
        <p:nvSpPr>
          <p:cNvPr id="17414" name="Text Box 6"/>
          <p:cNvSpPr txBox="1">
            <a:spLocks noChangeArrowheads="1"/>
          </p:cNvSpPr>
          <p:nvPr/>
        </p:nvSpPr>
        <p:spPr bwMode="auto">
          <a:xfrm>
            <a:off x="2519363" y="765175"/>
            <a:ext cx="6732587" cy="1311275"/>
          </a:xfrm>
          <a:prstGeom prst="rect">
            <a:avLst/>
          </a:prstGeom>
          <a:noFill/>
          <a:ln w="12700" cap="sq">
            <a:noFill/>
            <a:miter lim="800000"/>
            <a:headEnd type="none" w="sm" len="sm"/>
            <a:tailEnd type="none" w="sm" len="sm"/>
          </a:ln>
        </p:spPr>
        <p:txBody>
          <a:bodyPr>
            <a:spAutoFit/>
          </a:bodyPr>
          <a:lstStyle/>
          <a:p>
            <a:pPr algn="l" eaLnBrk="1" hangingPunct="1"/>
            <a:r>
              <a:rPr lang="el-GR" sz="3200" u="sng">
                <a:solidFill>
                  <a:schemeClr val="accent1"/>
                </a:solidFill>
              </a:rPr>
              <a:t>Ανατομία ΣΣ Επισκληριδίου χώρου</a:t>
            </a:r>
          </a:p>
          <a:p>
            <a:pPr algn="l" eaLnBrk="1" hangingPunct="1"/>
            <a:endParaRPr lang="el-GR" sz="32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0002"/>
          <p:cNvPicPr>
            <a:picLocks noChangeAspect="1" noChangeArrowheads="1"/>
          </p:cNvPicPr>
          <p:nvPr/>
        </p:nvPicPr>
        <p:blipFill>
          <a:blip r:embed="rId2" cstate="print"/>
          <a:srcRect/>
          <a:stretch>
            <a:fillRect/>
          </a:stretch>
        </p:blipFill>
        <p:spPr bwMode="auto">
          <a:xfrm>
            <a:off x="323850" y="692150"/>
            <a:ext cx="5000625" cy="5029200"/>
          </a:xfrm>
          <a:prstGeom prst="rect">
            <a:avLst/>
          </a:prstGeom>
          <a:noFill/>
          <a:ln w="9525">
            <a:solidFill>
              <a:schemeClr val="bg1"/>
            </a:solidFill>
            <a:miter lim="800000"/>
            <a:headEnd/>
            <a:tailEnd/>
          </a:ln>
        </p:spPr>
      </p:pic>
      <p:sp>
        <p:nvSpPr>
          <p:cNvPr id="18435" name="Text Box 4"/>
          <p:cNvSpPr txBox="1">
            <a:spLocks noChangeArrowheads="1"/>
          </p:cNvSpPr>
          <p:nvPr/>
        </p:nvSpPr>
        <p:spPr bwMode="auto">
          <a:xfrm>
            <a:off x="4500563" y="4800600"/>
            <a:ext cx="4572000" cy="1878013"/>
          </a:xfrm>
          <a:prstGeom prst="rect">
            <a:avLst/>
          </a:prstGeom>
          <a:solidFill>
            <a:schemeClr val="accent1"/>
          </a:solidFill>
          <a:ln w="76200">
            <a:solidFill>
              <a:schemeClr val="accent1"/>
            </a:solidFill>
            <a:miter lim="800000"/>
            <a:headEnd/>
            <a:tailEnd/>
          </a:ln>
        </p:spPr>
        <p:txBody>
          <a:bodyPr>
            <a:spAutoFit/>
          </a:bodyPr>
          <a:lstStyle/>
          <a:p>
            <a:pPr algn="l"/>
            <a:r>
              <a:rPr lang="el-GR" sz="2800">
                <a:solidFill>
                  <a:schemeClr val="bg1"/>
                </a:solidFill>
                <a:latin typeface="Arial Narrow" pitchFamily="34" charset="0"/>
              </a:rPr>
              <a:t>1. </a:t>
            </a:r>
            <a:r>
              <a:rPr lang="el-GR" sz="2800">
                <a:solidFill>
                  <a:schemeClr val="bg1"/>
                </a:solidFill>
              </a:rPr>
              <a:t>Επακάνθιος σύνδεσμος</a:t>
            </a:r>
          </a:p>
          <a:p>
            <a:pPr algn="l"/>
            <a:r>
              <a:rPr lang="el-GR" sz="2800">
                <a:solidFill>
                  <a:schemeClr val="bg1"/>
                </a:solidFill>
              </a:rPr>
              <a:t>2. Μεσακάνθιος σύνδεσμος</a:t>
            </a:r>
          </a:p>
          <a:p>
            <a:pPr algn="l"/>
            <a:r>
              <a:rPr lang="el-GR" sz="2800">
                <a:solidFill>
                  <a:schemeClr val="bg1"/>
                </a:solidFill>
              </a:rPr>
              <a:t>3. Ωχρός σύνδεσμος</a:t>
            </a:r>
          </a:p>
        </p:txBody>
      </p:sp>
      <p:sp>
        <p:nvSpPr>
          <p:cNvPr id="18436" name="Text Box 10"/>
          <p:cNvSpPr txBox="1">
            <a:spLocks noChangeArrowheads="1"/>
          </p:cNvSpPr>
          <p:nvPr/>
        </p:nvSpPr>
        <p:spPr bwMode="auto">
          <a:xfrm>
            <a:off x="4500563" y="2708275"/>
            <a:ext cx="215900" cy="457200"/>
          </a:xfrm>
          <a:prstGeom prst="rect">
            <a:avLst/>
          </a:prstGeom>
          <a:noFill/>
          <a:ln w="9525" algn="ctr">
            <a:noFill/>
            <a:miter lim="800000"/>
            <a:headEnd/>
            <a:tailEnd/>
          </a:ln>
        </p:spPr>
        <p:txBody>
          <a:bodyPr>
            <a:spAutoFit/>
          </a:bodyPr>
          <a:lstStyle/>
          <a:p>
            <a:r>
              <a:rPr lang="el-GR">
                <a:latin typeface="Arial" pitchFamily="34" charset="0"/>
              </a:rPr>
              <a:t>1</a:t>
            </a:r>
          </a:p>
        </p:txBody>
      </p:sp>
      <p:sp>
        <p:nvSpPr>
          <p:cNvPr id="18437" name="Text Box 11"/>
          <p:cNvSpPr txBox="1">
            <a:spLocks noChangeArrowheads="1"/>
          </p:cNvSpPr>
          <p:nvPr/>
        </p:nvSpPr>
        <p:spPr bwMode="auto">
          <a:xfrm>
            <a:off x="4427538" y="2565400"/>
            <a:ext cx="287337" cy="457200"/>
          </a:xfrm>
          <a:prstGeom prst="rect">
            <a:avLst/>
          </a:prstGeom>
          <a:noFill/>
          <a:ln w="9525" algn="ctr">
            <a:noFill/>
            <a:miter lim="800000"/>
            <a:headEnd/>
            <a:tailEnd/>
          </a:ln>
        </p:spPr>
        <p:txBody>
          <a:bodyPr>
            <a:spAutoFit/>
          </a:bodyPr>
          <a:lstStyle/>
          <a:p>
            <a:endParaRPr lang="el-GR">
              <a:latin typeface="Arial" pitchFamily="34" charset="0"/>
            </a:endParaRPr>
          </a:p>
        </p:txBody>
      </p:sp>
      <p:sp>
        <p:nvSpPr>
          <p:cNvPr id="18438" name="Text Box 15"/>
          <p:cNvSpPr txBox="1">
            <a:spLocks noChangeArrowheads="1"/>
          </p:cNvSpPr>
          <p:nvPr/>
        </p:nvSpPr>
        <p:spPr bwMode="auto">
          <a:xfrm>
            <a:off x="5508625" y="1412875"/>
            <a:ext cx="3635375" cy="2835275"/>
          </a:xfrm>
          <a:prstGeom prst="rect">
            <a:avLst/>
          </a:prstGeom>
          <a:noFill/>
          <a:ln w="9525" algn="ctr">
            <a:noFill/>
            <a:miter lim="800000"/>
            <a:headEnd/>
            <a:tailEnd/>
          </a:ln>
        </p:spPr>
        <p:txBody>
          <a:bodyPr>
            <a:spAutoFit/>
          </a:bodyPr>
          <a:lstStyle/>
          <a:p>
            <a:pPr algn="l" eaLnBrk="1" hangingPunct="1">
              <a:buFont typeface="Wingdings" pitchFamily="2" charset="2"/>
              <a:buChar char="v"/>
            </a:pPr>
            <a:r>
              <a:rPr lang="el-GR" sz="4000" u="sng">
                <a:solidFill>
                  <a:schemeClr val="accent1"/>
                </a:solidFill>
              </a:rPr>
              <a:t>Ανατομία Επισκληριδίου χώρου</a:t>
            </a:r>
          </a:p>
          <a:p>
            <a:endParaRPr lang="el-GR" sz="4000">
              <a:latin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idx="4294967295"/>
          </p:nvPr>
        </p:nvSpPr>
        <p:spPr>
          <a:xfrm>
            <a:off x="684213" y="476250"/>
            <a:ext cx="4338637" cy="5572125"/>
          </a:xfrm>
          <a:ln w="38100">
            <a:solidFill>
              <a:schemeClr val="accent5">
                <a:lumMod val="75000"/>
              </a:schemeClr>
            </a:solidFill>
          </a:ln>
        </p:spPr>
        <p:txBody>
          <a:bodyPr lIns="92075" tIns="46038" rIns="92075" bIns="46038" anchor="ctr"/>
          <a:lstStyle/>
          <a:p>
            <a:pPr algn="ctr" eaLnBrk="1" hangingPunct="1"/>
            <a:r>
              <a:rPr lang="el-GR" sz="3300" b="1" dirty="0">
                <a:solidFill>
                  <a:srgbClr val="FFC000"/>
                </a:solidFill>
                <a:effectLst>
                  <a:outerShdw blurRad="38100" dist="38100" dir="2700000" algn="tl">
                    <a:srgbClr val="C0C0C0"/>
                  </a:outerShdw>
                </a:effectLst>
                <a:latin typeface="Arial Unicode MS" pitchFamily="34" charset="-128"/>
              </a:rPr>
              <a:t>Πόνος</a:t>
            </a:r>
            <a:r>
              <a:rPr lang="el-GR" sz="3300" dirty="0">
                <a:solidFill>
                  <a:schemeClr val="tx1"/>
                </a:solidFill>
                <a:effectLst>
                  <a:outerShdw blurRad="38100" dist="38100" dir="2700000" algn="tl">
                    <a:srgbClr val="C0C0C0"/>
                  </a:outerShdw>
                </a:effectLst>
                <a:latin typeface="Arial Unicode MS" pitchFamily="34" charset="-128"/>
              </a:rPr>
              <a:t> είναι η δυσάρεστη </a:t>
            </a:r>
            <a:r>
              <a:rPr lang="el-GR" sz="3300" b="1" dirty="0">
                <a:solidFill>
                  <a:schemeClr val="tx1"/>
                </a:solidFill>
                <a:effectLst>
                  <a:outerShdw blurRad="38100" dist="38100" dir="2700000" algn="tl">
                    <a:srgbClr val="C0C0C0"/>
                  </a:outerShdw>
                </a:effectLst>
                <a:latin typeface="Arial Unicode MS" pitchFamily="34" charset="-128"/>
              </a:rPr>
              <a:t>αισθητική</a:t>
            </a:r>
            <a:r>
              <a:rPr lang="el-GR" sz="3300" dirty="0">
                <a:solidFill>
                  <a:schemeClr val="tx1"/>
                </a:solidFill>
                <a:effectLst>
                  <a:outerShdw blurRad="38100" dist="38100" dir="2700000" algn="tl">
                    <a:srgbClr val="C0C0C0"/>
                  </a:outerShdw>
                </a:effectLst>
                <a:latin typeface="Arial Unicode MS" pitchFamily="34" charset="-128"/>
              </a:rPr>
              <a:t> και </a:t>
            </a:r>
            <a:r>
              <a:rPr lang="el-GR" sz="3300" b="1" dirty="0">
                <a:solidFill>
                  <a:schemeClr val="tx1"/>
                </a:solidFill>
                <a:effectLst>
                  <a:outerShdw blurRad="38100" dist="38100" dir="2700000" algn="tl">
                    <a:srgbClr val="C0C0C0"/>
                  </a:outerShdw>
                </a:effectLst>
                <a:latin typeface="Arial Unicode MS" pitchFamily="34" charset="-128"/>
              </a:rPr>
              <a:t>συναισθηματική </a:t>
            </a:r>
            <a:r>
              <a:rPr lang="el-GR" sz="3300" dirty="0">
                <a:solidFill>
                  <a:schemeClr val="tx1"/>
                </a:solidFill>
                <a:effectLst>
                  <a:outerShdw blurRad="38100" dist="38100" dir="2700000" algn="tl">
                    <a:srgbClr val="C0C0C0"/>
                  </a:outerShdw>
                </a:effectLst>
                <a:latin typeface="Arial Unicode MS" pitchFamily="34" charset="-128"/>
              </a:rPr>
              <a:t>εμπειρία που σχετίζεται με την πραγματική ή δυνητική βλάβη των ιστών ή περιγράφεται με τους όρους μιας τέτοιας βλάβης</a:t>
            </a:r>
          </a:p>
        </p:txBody>
      </p:sp>
      <p:sp>
        <p:nvSpPr>
          <p:cNvPr id="18435" name="Text Box 3"/>
          <p:cNvSpPr txBox="1">
            <a:spLocks noChangeArrowheads="1"/>
          </p:cNvSpPr>
          <p:nvPr/>
        </p:nvSpPr>
        <p:spPr bwMode="auto">
          <a:xfrm>
            <a:off x="5580063" y="5516563"/>
            <a:ext cx="2514600" cy="469900"/>
          </a:xfrm>
          <a:prstGeom prst="rect">
            <a:avLst/>
          </a:prstGeom>
          <a:noFill/>
          <a:ln w="12700" cap="sq">
            <a:solidFill>
              <a:srgbClr val="FF0066"/>
            </a:solidFill>
            <a:miter lim="800000"/>
            <a:headEnd type="none" w="sm" len="sm"/>
            <a:tailEnd type="none" w="sm" len="sm"/>
          </a:ln>
        </p:spPr>
        <p:txBody>
          <a:bodyPr>
            <a:spAutoFit/>
          </a:bodyPr>
          <a:lstStyle/>
          <a:p>
            <a:pPr algn="ctr" fontAlgn="base">
              <a:spcBef>
                <a:spcPct val="50000"/>
              </a:spcBef>
              <a:spcAft>
                <a:spcPct val="0"/>
              </a:spcAft>
            </a:pPr>
            <a:r>
              <a:rPr kumimoji="1" lang="en-US" sz="2400" b="1" i="1">
                <a:solidFill>
                  <a:srgbClr val="002163"/>
                </a:solidFill>
              </a:rPr>
              <a:t>IASP, 1979</a:t>
            </a:r>
            <a:endParaRPr kumimoji="1" lang="el-GR" sz="2400" b="1" i="1">
              <a:solidFill>
                <a:srgbClr val="002163"/>
              </a:solidFill>
            </a:endParaRPr>
          </a:p>
        </p:txBody>
      </p:sp>
      <p:pic>
        <p:nvPicPr>
          <p:cNvPr id="13316" name="Picture 4" descr="S1"/>
          <p:cNvPicPr>
            <a:picLocks noChangeAspect="1" noChangeArrowheads="1"/>
          </p:cNvPicPr>
          <p:nvPr/>
        </p:nvPicPr>
        <p:blipFill>
          <a:blip r:embed="rId2" cstate="print"/>
          <a:srcRect/>
          <a:stretch>
            <a:fillRect/>
          </a:stretch>
        </p:blipFill>
        <p:spPr bwMode="auto">
          <a:xfrm>
            <a:off x="5562600" y="1524000"/>
            <a:ext cx="2984500" cy="3627438"/>
          </a:xfrm>
          <a:prstGeom prst="rect">
            <a:avLst/>
          </a:prstGeom>
          <a:noFill/>
          <a:ln w="57150">
            <a:solidFill>
              <a:srgbClr val="FFDDBB"/>
            </a:solidFill>
            <a:miter lim="800000"/>
            <a:headEnd/>
            <a:tailEnd/>
          </a:ln>
          <a:effectLst>
            <a:outerShdw dist="107763" dir="18900000" algn="ctr" rotWithShape="0">
              <a:srgbClr val="FF5050"/>
            </a:outerShdw>
          </a:effectLst>
        </p:spPr>
      </p:pic>
    </p:spTree>
  </p:cSld>
  <p:clrMapOvr>
    <a:masterClrMapping/>
  </p:clrMapOvr>
  <p:transition>
    <p:push di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bARCELONA 1v"/>
          <p:cNvPicPr>
            <a:picLocks noChangeAspect="1" noChangeArrowheads="1"/>
          </p:cNvPicPr>
          <p:nvPr/>
        </p:nvPicPr>
        <p:blipFill>
          <a:blip r:embed="rId2" cstate="print"/>
          <a:srcRect/>
          <a:stretch>
            <a:fillRect/>
          </a:stretch>
        </p:blipFill>
        <p:spPr bwMode="auto">
          <a:xfrm>
            <a:off x="4932363" y="1990725"/>
            <a:ext cx="3810000" cy="3886200"/>
          </a:xfrm>
          <a:prstGeom prst="rect">
            <a:avLst/>
          </a:prstGeom>
          <a:noFill/>
          <a:ln w="76200">
            <a:solidFill>
              <a:schemeClr val="accent1"/>
            </a:solidFill>
            <a:miter lim="800000"/>
            <a:headEnd/>
            <a:tailEnd/>
          </a:ln>
          <a:effectLst>
            <a:prstShdw prst="shdw13" dist="53882" dir="13500000">
              <a:srgbClr val="0000FF"/>
            </a:prstShdw>
          </a:effectLst>
        </p:spPr>
      </p:pic>
      <p:pic>
        <p:nvPicPr>
          <p:cNvPr id="19459" name="Picture 3" descr="0003"/>
          <p:cNvPicPr>
            <a:picLocks noChangeAspect="1" noChangeArrowheads="1"/>
          </p:cNvPicPr>
          <p:nvPr/>
        </p:nvPicPr>
        <p:blipFill>
          <a:blip r:embed="rId3" cstate="print"/>
          <a:srcRect/>
          <a:stretch>
            <a:fillRect/>
          </a:stretch>
        </p:blipFill>
        <p:spPr bwMode="auto">
          <a:xfrm>
            <a:off x="684213" y="1990725"/>
            <a:ext cx="3733800" cy="3886200"/>
          </a:xfrm>
          <a:prstGeom prst="rect">
            <a:avLst/>
          </a:prstGeom>
          <a:noFill/>
          <a:ln w="76200">
            <a:solidFill>
              <a:schemeClr val="accent1"/>
            </a:solidFill>
            <a:miter lim="800000"/>
            <a:headEnd/>
            <a:tailEnd/>
          </a:ln>
          <a:effectLst>
            <a:prstShdw prst="shdw13" dist="53882" dir="13500000">
              <a:srgbClr val="0000FF"/>
            </a:prstShdw>
          </a:effectLst>
        </p:spPr>
      </p:pic>
      <p:sp>
        <p:nvSpPr>
          <p:cNvPr id="19460" name="Text Box 4"/>
          <p:cNvSpPr txBox="1">
            <a:spLocks noChangeArrowheads="1"/>
          </p:cNvSpPr>
          <p:nvPr/>
        </p:nvSpPr>
        <p:spPr bwMode="auto">
          <a:xfrm>
            <a:off x="1403350" y="463550"/>
            <a:ext cx="6781800" cy="588963"/>
          </a:xfrm>
          <a:prstGeom prst="rect">
            <a:avLst/>
          </a:prstGeom>
          <a:solidFill>
            <a:schemeClr val="accent1"/>
          </a:solidFill>
          <a:ln w="9525">
            <a:solidFill>
              <a:srgbClr val="FF0000"/>
            </a:solidFill>
            <a:miter lim="800000"/>
            <a:headEnd/>
            <a:tailEnd/>
          </a:ln>
        </p:spPr>
        <p:txBody>
          <a:bodyPr>
            <a:spAutoFit/>
          </a:bodyPr>
          <a:lstStyle/>
          <a:p>
            <a:r>
              <a:rPr lang="el-GR" sz="3200">
                <a:solidFill>
                  <a:schemeClr val="bg1"/>
                </a:solidFill>
              </a:rPr>
              <a:t>Ανίχνευση Επισκληριδίου Χώρου</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descr="position"/>
          <p:cNvPicPr>
            <a:picLocks noChangeAspect="1" noChangeArrowheads="1"/>
          </p:cNvPicPr>
          <p:nvPr/>
        </p:nvPicPr>
        <p:blipFill>
          <a:blip r:embed="rId2" cstate="print"/>
          <a:srcRect l="39688" t="30116" r="781" b="27383"/>
          <a:stretch>
            <a:fillRect/>
          </a:stretch>
        </p:blipFill>
        <p:spPr bwMode="auto">
          <a:xfrm>
            <a:off x="1115616" y="4221088"/>
            <a:ext cx="4104059" cy="2086744"/>
          </a:xfrm>
          <a:prstGeom prst="rect">
            <a:avLst/>
          </a:prstGeom>
          <a:noFill/>
          <a:ln w="9525">
            <a:noFill/>
            <a:miter lim="800000"/>
            <a:headEnd/>
            <a:tailEnd/>
          </a:ln>
        </p:spPr>
      </p:pic>
      <p:pic>
        <p:nvPicPr>
          <p:cNvPr id="20483" name="Picture 5" descr="position"/>
          <p:cNvPicPr>
            <a:picLocks noChangeAspect="1" noChangeArrowheads="1"/>
          </p:cNvPicPr>
          <p:nvPr/>
        </p:nvPicPr>
        <p:blipFill>
          <a:blip r:embed="rId2" cstate="print"/>
          <a:srcRect r="61719"/>
          <a:stretch>
            <a:fillRect/>
          </a:stretch>
        </p:blipFill>
        <p:spPr bwMode="auto">
          <a:xfrm>
            <a:off x="675884" y="116632"/>
            <a:ext cx="2671980" cy="4110497"/>
          </a:xfrm>
          <a:prstGeom prst="rect">
            <a:avLst/>
          </a:prstGeom>
          <a:noFill/>
          <a:ln w="9525">
            <a:noFill/>
            <a:miter lim="800000"/>
            <a:headEnd/>
            <a:tailEnd/>
          </a:ln>
        </p:spPr>
      </p:pic>
      <p:sp>
        <p:nvSpPr>
          <p:cNvPr id="20484" name="Text Box 6"/>
          <p:cNvSpPr txBox="1">
            <a:spLocks noChangeArrowheads="1"/>
          </p:cNvSpPr>
          <p:nvPr/>
        </p:nvSpPr>
        <p:spPr bwMode="auto">
          <a:xfrm>
            <a:off x="3348038" y="2141538"/>
            <a:ext cx="5688012" cy="1431925"/>
          </a:xfrm>
          <a:prstGeom prst="rect">
            <a:avLst/>
          </a:prstGeom>
          <a:noFill/>
          <a:ln w="9525" algn="ctr">
            <a:noFill/>
            <a:miter lim="800000"/>
            <a:headEnd/>
            <a:tailEnd/>
          </a:ln>
        </p:spPr>
        <p:txBody>
          <a:bodyPr>
            <a:spAutoFit/>
          </a:bodyPr>
          <a:lstStyle/>
          <a:p>
            <a:r>
              <a:rPr lang="el-GR" sz="4400" dirty="0">
                <a:solidFill>
                  <a:schemeClr val="accent1"/>
                </a:solidFill>
              </a:rPr>
              <a:t>Τοποθέτηση Επιτόκου για Επισκληρίδιο </a:t>
            </a:r>
          </a:p>
        </p:txBody>
      </p:sp>
      <p:sp>
        <p:nvSpPr>
          <p:cNvPr id="5" name="Rectangle 4"/>
          <p:cNvSpPr/>
          <p:nvPr/>
        </p:nvSpPr>
        <p:spPr>
          <a:xfrm>
            <a:off x="1547664" y="3212976"/>
            <a:ext cx="1080120"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001"/>
          <p:cNvPicPr>
            <a:picLocks noChangeAspect="1" noChangeArrowheads="1"/>
          </p:cNvPicPr>
          <p:nvPr/>
        </p:nvPicPr>
        <p:blipFill>
          <a:blip r:embed="rId2" cstate="print"/>
          <a:srcRect/>
          <a:stretch>
            <a:fillRect/>
          </a:stretch>
        </p:blipFill>
        <p:spPr bwMode="auto">
          <a:xfrm>
            <a:off x="4495800" y="990600"/>
            <a:ext cx="4156075" cy="5276850"/>
          </a:xfrm>
          <a:prstGeom prst="rect">
            <a:avLst/>
          </a:prstGeom>
          <a:noFill/>
          <a:ln w="9525">
            <a:solidFill>
              <a:srgbClr val="66FFFF"/>
            </a:solidFill>
            <a:miter lim="800000"/>
            <a:headEnd/>
            <a:tailEnd/>
          </a:ln>
        </p:spPr>
      </p:pic>
      <p:pic>
        <p:nvPicPr>
          <p:cNvPr id="21507" name="Picture 3" descr="002"/>
          <p:cNvPicPr>
            <a:picLocks noChangeAspect="1" noChangeArrowheads="1"/>
          </p:cNvPicPr>
          <p:nvPr/>
        </p:nvPicPr>
        <p:blipFill>
          <a:blip r:embed="rId3" cstate="print"/>
          <a:srcRect/>
          <a:stretch>
            <a:fillRect/>
          </a:stretch>
        </p:blipFill>
        <p:spPr bwMode="auto">
          <a:xfrm>
            <a:off x="685800" y="3429000"/>
            <a:ext cx="3505200" cy="3243263"/>
          </a:xfrm>
          <a:prstGeom prst="rect">
            <a:avLst/>
          </a:prstGeom>
          <a:noFill/>
          <a:ln w="9525">
            <a:solidFill>
              <a:srgbClr val="66FFFF"/>
            </a:solidFill>
            <a:miter lim="800000"/>
            <a:headEnd/>
            <a:tailEnd/>
          </a:ln>
        </p:spPr>
      </p:pic>
      <p:sp>
        <p:nvSpPr>
          <p:cNvPr id="21508" name="Rectangle 4"/>
          <p:cNvSpPr>
            <a:spLocks noChangeArrowheads="1"/>
          </p:cNvSpPr>
          <p:nvPr/>
        </p:nvSpPr>
        <p:spPr bwMode="auto">
          <a:xfrm>
            <a:off x="1676400" y="-76200"/>
            <a:ext cx="5181600" cy="1143000"/>
          </a:xfrm>
          <a:prstGeom prst="rect">
            <a:avLst/>
          </a:prstGeom>
          <a:noFill/>
          <a:ln w="9525">
            <a:noFill/>
            <a:miter lim="800000"/>
            <a:headEnd/>
            <a:tailEnd/>
          </a:ln>
        </p:spPr>
        <p:txBody>
          <a:bodyPr anchor="ctr"/>
          <a:lstStyle/>
          <a:p>
            <a:pPr>
              <a:spcBef>
                <a:spcPct val="0"/>
              </a:spcBef>
            </a:pPr>
            <a:r>
              <a:rPr kumimoji="1" lang="el-GR" sz="3600">
                <a:solidFill>
                  <a:schemeClr val="tx2"/>
                </a:solidFill>
                <a:latin typeface="Arial" pitchFamily="34" charset="0"/>
              </a:rPr>
              <a:t>Τεχνική</a:t>
            </a:r>
          </a:p>
        </p:txBody>
      </p:sp>
      <p:pic>
        <p:nvPicPr>
          <p:cNvPr id="21509" name="Picture 5" descr="00012"/>
          <p:cNvPicPr>
            <a:picLocks noChangeAspect="1" noChangeArrowheads="1"/>
          </p:cNvPicPr>
          <p:nvPr/>
        </p:nvPicPr>
        <p:blipFill>
          <a:blip r:embed="rId4" cstate="print"/>
          <a:srcRect/>
          <a:stretch>
            <a:fillRect/>
          </a:stretch>
        </p:blipFill>
        <p:spPr bwMode="auto">
          <a:xfrm>
            <a:off x="1143000" y="914400"/>
            <a:ext cx="2451100" cy="2373313"/>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9" name="Picture 5" descr="Betadine_circle_sponge_c_4x5"/>
          <p:cNvPicPr>
            <a:picLocks noChangeAspect="1" noChangeArrowheads="1"/>
          </p:cNvPicPr>
          <p:nvPr/>
        </p:nvPicPr>
        <p:blipFill>
          <a:blip r:embed="rId2" cstate="print"/>
          <a:srcRect/>
          <a:stretch>
            <a:fillRect/>
          </a:stretch>
        </p:blipFill>
        <p:spPr bwMode="auto">
          <a:xfrm>
            <a:off x="3203575" y="549275"/>
            <a:ext cx="2881313" cy="2297113"/>
          </a:xfrm>
          <a:prstGeom prst="rect">
            <a:avLst/>
          </a:prstGeom>
          <a:noFill/>
          <a:ln w="9525">
            <a:noFill/>
            <a:miter lim="800000"/>
            <a:headEnd/>
            <a:tailEnd/>
          </a:ln>
        </p:spPr>
      </p:pic>
      <p:pic>
        <p:nvPicPr>
          <p:cNvPr id="123910" name="Picture 6" descr="Betadine_mom_sitting_dad_holding_c_4x5"/>
          <p:cNvPicPr>
            <a:picLocks noChangeAspect="1" noChangeArrowheads="1"/>
          </p:cNvPicPr>
          <p:nvPr/>
        </p:nvPicPr>
        <p:blipFill>
          <a:blip r:embed="rId3" cstate="print"/>
          <a:srcRect/>
          <a:stretch>
            <a:fillRect/>
          </a:stretch>
        </p:blipFill>
        <p:spPr bwMode="auto">
          <a:xfrm>
            <a:off x="250825" y="549275"/>
            <a:ext cx="2843213" cy="2330450"/>
          </a:xfrm>
          <a:prstGeom prst="rect">
            <a:avLst/>
          </a:prstGeom>
          <a:noFill/>
          <a:ln w="9525">
            <a:noFill/>
            <a:miter lim="800000"/>
            <a:headEnd/>
            <a:tailEnd/>
          </a:ln>
        </p:spPr>
      </p:pic>
      <p:pic>
        <p:nvPicPr>
          <p:cNvPr id="123911" name="Picture 7" descr="1st_injection_closeup_c_2x6"/>
          <p:cNvPicPr>
            <a:picLocks noChangeAspect="1" noChangeArrowheads="1"/>
          </p:cNvPicPr>
          <p:nvPr/>
        </p:nvPicPr>
        <p:blipFill>
          <a:blip r:embed="rId4" cstate="print"/>
          <a:srcRect/>
          <a:stretch>
            <a:fillRect/>
          </a:stretch>
        </p:blipFill>
        <p:spPr bwMode="auto">
          <a:xfrm>
            <a:off x="6119813" y="1030288"/>
            <a:ext cx="3024187" cy="1379537"/>
          </a:xfrm>
          <a:prstGeom prst="rect">
            <a:avLst/>
          </a:prstGeom>
          <a:noFill/>
          <a:ln w="9525">
            <a:noFill/>
            <a:miter lim="800000"/>
            <a:headEnd/>
            <a:tailEnd/>
          </a:ln>
        </p:spPr>
      </p:pic>
      <p:pic>
        <p:nvPicPr>
          <p:cNvPr id="123912" name="Picture 8" descr="Epidural_need_insertion_closeup_c_4x5"/>
          <p:cNvPicPr>
            <a:picLocks noChangeAspect="1" noChangeArrowheads="1"/>
          </p:cNvPicPr>
          <p:nvPr/>
        </p:nvPicPr>
        <p:blipFill>
          <a:blip r:embed="rId5" cstate="print"/>
          <a:srcRect/>
          <a:stretch>
            <a:fillRect/>
          </a:stretch>
        </p:blipFill>
        <p:spPr bwMode="auto">
          <a:xfrm>
            <a:off x="3276600" y="3954463"/>
            <a:ext cx="3095625" cy="1995487"/>
          </a:xfrm>
          <a:prstGeom prst="rect">
            <a:avLst/>
          </a:prstGeom>
          <a:noFill/>
          <a:ln w="9525">
            <a:noFill/>
            <a:miter lim="800000"/>
            <a:headEnd/>
            <a:tailEnd/>
          </a:ln>
        </p:spPr>
      </p:pic>
      <p:pic>
        <p:nvPicPr>
          <p:cNvPr id="123913" name="Picture 9" descr="Epidural_needle_insertion_c_4x5"/>
          <p:cNvPicPr>
            <a:picLocks noChangeAspect="1" noChangeArrowheads="1"/>
          </p:cNvPicPr>
          <p:nvPr/>
        </p:nvPicPr>
        <p:blipFill>
          <a:blip r:embed="rId6" cstate="print"/>
          <a:srcRect/>
          <a:stretch>
            <a:fillRect/>
          </a:stretch>
        </p:blipFill>
        <p:spPr bwMode="auto">
          <a:xfrm>
            <a:off x="250825" y="3821113"/>
            <a:ext cx="2933700" cy="2200275"/>
          </a:xfrm>
          <a:prstGeom prst="rect">
            <a:avLst/>
          </a:prstGeom>
          <a:noFill/>
          <a:ln w="9525">
            <a:noFill/>
            <a:miter lim="800000"/>
            <a:headEnd/>
            <a:tailEnd/>
          </a:ln>
        </p:spPr>
      </p:pic>
      <p:pic>
        <p:nvPicPr>
          <p:cNvPr id="123914" name="Picture 10" descr="Catheter_insertion_closeup_c_4x5"/>
          <p:cNvPicPr>
            <a:picLocks noChangeAspect="1" noChangeArrowheads="1"/>
          </p:cNvPicPr>
          <p:nvPr/>
        </p:nvPicPr>
        <p:blipFill>
          <a:blip r:embed="rId7" cstate="print"/>
          <a:srcRect/>
          <a:stretch>
            <a:fillRect/>
          </a:stretch>
        </p:blipFill>
        <p:spPr bwMode="auto">
          <a:xfrm>
            <a:off x="6443663" y="4286250"/>
            <a:ext cx="2663825" cy="16637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23910"/>
                                        </p:tgtEl>
                                        <p:attrNameLst>
                                          <p:attrName>style.visibility</p:attrName>
                                        </p:attrNameLst>
                                      </p:cBhvr>
                                      <p:to>
                                        <p:strVal val="visible"/>
                                      </p:to>
                                    </p:set>
                                    <p:anim calcmode="lin" valueType="num">
                                      <p:cBhvr additive="base">
                                        <p:cTn id="7" dur="500" fill="hold"/>
                                        <p:tgtEl>
                                          <p:spTgt spid="123910"/>
                                        </p:tgtEl>
                                        <p:attrNameLst>
                                          <p:attrName>ppt_x</p:attrName>
                                        </p:attrNameLst>
                                      </p:cBhvr>
                                      <p:tavLst>
                                        <p:tav tm="0">
                                          <p:val>
                                            <p:strVal val="#ppt_x"/>
                                          </p:val>
                                        </p:tav>
                                        <p:tav tm="100000">
                                          <p:val>
                                            <p:strVal val="#ppt_x"/>
                                          </p:val>
                                        </p:tav>
                                      </p:tavLst>
                                    </p:anim>
                                    <p:anim calcmode="lin" valueType="num">
                                      <p:cBhvr additive="base">
                                        <p:cTn id="8" dur="500" fill="hold"/>
                                        <p:tgtEl>
                                          <p:spTgt spid="12391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123909"/>
                                        </p:tgtEl>
                                        <p:attrNameLst>
                                          <p:attrName>style.visibility</p:attrName>
                                        </p:attrNameLst>
                                      </p:cBhvr>
                                      <p:to>
                                        <p:strVal val="visible"/>
                                      </p:to>
                                    </p:set>
                                    <p:anim calcmode="lin" valueType="num">
                                      <p:cBhvr additive="base">
                                        <p:cTn id="13" dur="500" fill="hold"/>
                                        <p:tgtEl>
                                          <p:spTgt spid="123909"/>
                                        </p:tgtEl>
                                        <p:attrNameLst>
                                          <p:attrName>ppt_x</p:attrName>
                                        </p:attrNameLst>
                                      </p:cBhvr>
                                      <p:tavLst>
                                        <p:tav tm="0">
                                          <p:val>
                                            <p:strVal val="#ppt_x"/>
                                          </p:val>
                                        </p:tav>
                                        <p:tav tm="100000">
                                          <p:val>
                                            <p:strVal val="#ppt_x"/>
                                          </p:val>
                                        </p:tav>
                                      </p:tavLst>
                                    </p:anim>
                                    <p:anim calcmode="lin" valueType="num">
                                      <p:cBhvr additive="base">
                                        <p:cTn id="14" dur="500" fill="hold"/>
                                        <p:tgtEl>
                                          <p:spTgt spid="123909"/>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123911"/>
                                        </p:tgtEl>
                                        <p:attrNameLst>
                                          <p:attrName>style.visibility</p:attrName>
                                        </p:attrNameLst>
                                      </p:cBhvr>
                                      <p:to>
                                        <p:strVal val="visible"/>
                                      </p:to>
                                    </p:set>
                                    <p:anim calcmode="lin" valueType="num">
                                      <p:cBhvr additive="base">
                                        <p:cTn id="19" dur="500" fill="hold"/>
                                        <p:tgtEl>
                                          <p:spTgt spid="123911"/>
                                        </p:tgtEl>
                                        <p:attrNameLst>
                                          <p:attrName>ppt_x</p:attrName>
                                        </p:attrNameLst>
                                      </p:cBhvr>
                                      <p:tavLst>
                                        <p:tav tm="0">
                                          <p:val>
                                            <p:strVal val="#ppt_x"/>
                                          </p:val>
                                        </p:tav>
                                        <p:tav tm="100000">
                                          <p:val>
                                            <p:strVal val="#ppt_x"/>
                                          </p:val>
                                        </p:tav>
                                      </p:tavLst>
                                    </p:anim>
                                    <p:anim calcmode="lin" valueType="num">
                                      <p:cBhvr additive="base">
                                        <p:cTn id="20" dur="500" fill="hold"/>
                                        <p:tgtEl>
                                          <p:spTgt spid="123911"/>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3913"/>
                                        </p:tgtEl>
                                        <p:attrNameLst>
                                          <p:attrName>style.visibility</p:attrName>
                                        </p:attrNameLst>
                                      </p:cBhvr>
                                      <p:to>
                                        <p:strVal val="visible"/>
                                      </p:to>
                                    </p:set>
                                    <p:anim calcmode="lin" valueType="num">
                                      <p:cBhvr additive="base">
                                        <p:cTn id="25" dur="500" fill="hold"/>
                                        <p:tgtEl>
                                          <p:spTgt spid="123913"/>
                                        </p:tgtEl>
                                        <p:attrNameLst>
                                          <p:attrName>ppt_x</p:attrName>
                                        </p:attrNameLst>
                                      </p:cBhvr>
                                      <p:tavLst>
                                        <p:tav tm="0">
                                          <p:val>
                                            <p:strVal val="#ppt_x"/>
                                          </p:val>
                                        </p:tav>
                                        <p:tav tm="100000">
                                          <p:val>
                                            <p:strVal val="#ppt_x"/>
                                          </p:val>
                                        </p:tav>
                                      </p:tavLst>
                                    </p:anim>
                                    <p:anim calcmode="lin" valueType="num">
                                      <p:cBhvr additive="base">
                                        <p:cTn id="26" dur="500" fill="hold"/>
                                        <p:tgtEl>
                                          <p:spTgt spid="1239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3912"/>
                                        </p:tgtEl>
                                        <p:attrNameLst>
                                          <p:attrName>style.visibility</p:attrName>
                                        </p:attrNameLst>
                                      </p:cBhvr>
                                      <p:to>
                                        <p:strVal val="visible"/>
                                      </p:to>
                                    </p:set>
                                    <p:anim calcmode="lin" valueType="num">
                                      <p:cBhvr additive="base">
                                        <p:cTn id="31" dur="500" fill="hold"/>
                                        <p:tgtEl>
                                          <p:spTgt spid="123912"/>
                                        </p:tgtEl>
                                        <p:attrNameLst>
                                          <p:attrName>ppt_x</p:attrName>
                                        </p:attrNameLst>
                                      </p:cBhvr>
                                      <p:tavLst>
                                        <p:tav tm="0">
                                          <p:val>
                                            <p:strVal val="#ppt_x"/>
                                          </p:val>
                                        </p:tav>
                                        <p:tav tm="100000">
                                          <p:val>
                                            <p:strVal val="#ppt_x"/>
                                          </p:val>
                                        </p:tav>
                                      </p:tavLst>
                                    </p:anim>
                                    <p:anim calcmode="lin" valueType="num">
                                      <p:cBhvr additive="base">
                                        <p:cTn id="32" dur="500" fill="hold"/>
                                        <p:tgtEl>
                                          <p:spTgt spid="1239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23914"/>
                                        </p:tgtEl>
                                        <p:attrNameLst>
                                          <p:attrName>style.visibility</p:attrName>
                                        </p:attrNameLst>
                                      </p:cBhvr>
                                      <p:to>
                                        <p:strVal val="visible"/>
                                      </p:to>
                                    </p:set>
                                    <p:anim calcmode="lin" valueType="num">
                                      <p:cBhvr additive="base">
                                        <p:cTn id="37" dur="500" fill="hold"/>
                                        <p:tgtEl>
                                          <p:spTgt spid="123914"/>
                                        </p:tgtEl>
                                        <p:attrNameLst>
                                          <p:attrName>ppt_x</p:attrName>
                                        </p:attrNameLst>
                                      </p:cBhvr>
                                      <p:tavLst>
                                        <p:tav tm="0">
                                          <p:val>
                                            <p:strVal val="#ppt_x"/>
                                          </p:val>
                                        </p:tav>
                                        <p:tav tm="100000">
                                          <p:val>
                                            <p:strVal val="#ppt_x"/>
                                          </p:val>
                                        </p:tav>
                                      </p:tavLst>
                                    </p:anim>
                                    <p:anim calcmode="lin" valueType="num">
                                      <p:cBhvr additive="base">
                                        <p:cTn id="38" dur="500" fill="hold"/>
                                        <p:tgtEl>
                                          <p:spTgt spid="1239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80" name="Picture 4" descr="Needle_being_removed_closeup_c_4x5"/>
          <p:cNvPicPr>
            <a:picLocks noChangeAspect="1" noChangeArrowheads="1"/>
          </p:cNvPicPr>
          <p:nvPr/>
        </p:nvPicPr>
        <p:blipFill>
          <a:blip r:embed="rId2" cstate="print"/>
          <a:srcRect/>
          <a:stretch>
            <a:fillRect/>
          </a:stretch>
        </p:blipFill>
        <p:spPr bwMode="auto">
          <a:xfrm>
            <a:off x="539750" y="404813"/>
            <a:ext cx="2232025" cy="2084387"/>
          </a:xfrm>
          <a:prstGeom prst="rect">
            <a:avLst/>
          </a:prstGeom>
          <a:noFill/>
          <a:ln w="9525">
            <a:noFill/>
            <a:miter lim="800000"/>
            <a:headEnd/>
            <a:tailEnd/>
          </a:ln>
        </p:spPr>
      </p:pic>
      <p:pic>
        <p:nvPicPr>
          <p:cNvPr id="126983" name="Picture 7" descr="Meds_thru_catheter_c_4x5"/>
          <p:cNvPicPr>
            <a:picLocks noChangeAspect="1" noChangeArrowheads="1"/>
          </p:cNvPicPr>
          <p:nvPr/>
        </p:nvPicPr>
        <p:blipFill>
          <a:blip r:embed="rId3" cstate="print"/>
          <a:srcRect/>
          <a:stretch>
            <a:fillRect/>
          </a:stretch>
        </p:blipFill>
        <p:spPr bwMode="auto">
          <a:xfrm>
            <a:off x="3348038" y="260350"/>
            <a:ext cx="2952750" cy="2271713"/>
          </a:xfrm>
          <a:prstGeom prst="rect">
            <a:avLst/>
          </a:prstGeom>
          <a:noFill/>
          <a:ln w="9525">
            <a:noFill/>
            <a:miter lim="800000"/>
            <a:headEnd/>
            <a:tailEnd/>
          </a:ln>
        </p:spPr>
      </p:pic>
      <p:pic>
        <p:nvPicPr>
          <p:cNvPr id="126984" name="Picture 8" descr="Catheter_up_back_c_4x5"/>
          <p:cNvPicPr>
            <a:picLocks noChangeAspect="1" noChangeArrowheads="1"/>
          </p:cNvPicPr>
          <p:nvPr/>
        </p:nvPicPr>
        <p:blipFill>
          <a:blip r:embed="rId4" cstate="print"/>
          <a:srcRect/>
          <a:stretch>
            <a:fillRect/>
          </a:stretch>
        </p:blipFill>
        <p:spPr bwMode="auto">
          <a:xfrm>
            <a:off x="611188" y="3213100"/>
            <a:ext cx="2144712" cy="3024188"/>
          </a:xfrm>
          <a:prstGeom prst="rect">
            <a:avLst/>
          </a:prstGeom>
          <a:noFill/>
          <a:ln w="9525">
            <a:noFill/>
            <a:miter lim="800000"/>
            <a:headEnd/>
            <a:tailEnd/>
          </a:ln>
        </p:spPr>
      </p:pic>
      <p:pic>
        <p:nvPicPr>
          <p:cNvPr id="126985" name="Picture 9" descr="Adhesive_spray_c_4x5"/>
          <p:cNvPicPr>
            <a:picLocks noChangeAspect="1" noChangeArrowheads="1"/>
          </p:cNvPicPr>
          <p:nvPr/>
        </p:nvPicPr>
        <p:blipFill>
          <a:blip r:embed="rId5" cstate="print"/>
          <a:srcRect/>
          <a:stretch>
            <a:fillRect/>
          </a:stretch>
        </p:blipFill>
        <p:spPr bwMode="auto">
          <a:xfrm>
            <a:off x="6443663" y="476250"/>
            <a:ext cx="2700337" cy="2025650"/>
          </a:xfrm>
          <a:prstGeom prst="rect">
            <a:avLst/>
          </a:prstGeom>
          <a:noFill/>
          <a:ln w="9525">
            <a:noFill/>
            <a:miter lim="800000"/>
            <a:headEnd/>
            <a:tailEnd/>
          </a:ln>
        </p:spPr>
      </p:pic>
      <p:pic>
        <p:nvPicPr>
          <p:cNvPr id="126986" name="Picture 10" descr="Adhesive_on_back_c_4x5"/>
          <p:cNvPicPr>
            <a:picLocks noChangeAspect="1" noChangeArrowheads="1"/>
          </p:cNvPicPr>
          <p:nvPr/>
        </p:nvPicPr>
        <p:blipFill>
          <a:blip r:embed="rId6" cstate="print"/>
          <a:srcRect/>
          <a:stretch>
            <a:fillRect/>
          </a:stretch>
        </p:blipFill>
        <p:spPr bwMode="auto">
          <a:xfrm>
            <a:off x="3924300" y="3284538"/>
            <a:ext cx="1797050" cy="3573462"/>
          </a:xfrm>
          <a:prstGeom prst="rect">
            <a:avLst/>
          </a:prstGeom>
          <a:noFill/>
          <a:ln w="9525">
            <a:noFill/>
            <a:miter lim="800000"/>
            <a:headEnd/>
            <a:tailEnd/>
          </a:ln>
        </p:spPr>
      </p:pic>
      <p:pic>
        <p:nvPicPr>
          <p:cNvPr id="126987" name="Picture 11" descr="Meds_thru_catheter_over_shoulder_c_4x5"/>
          <p:cNvPicPr>
            <a:picLocks noChangeAspect="1" noChangeArrowheads="1"/>
          </p:cNvPicPr>
          <p:nvPr/>
        </p:nvPicPr>
        <p:blipFill>
          <a:blip r:embed="rId7" cstate="print"/>
          <a:srcRect/>
          <a:stretch>
            <a:fillRect/>
          </a:stretch>
        </p:blipFill>
        <p:spPr bwMode="auto">
          <a:xfrm>
            <a:off x="6497638" y="4149725"/>
            <a:ext cx="2611437" cy="19589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26980"/>
                                        </p:tgtEl>
                                        <p:attrNameLst>
                                          <p:attrName>style.visibility</p:attrName>
                                        </p:attrNameLst>
                                      </p:cBhvr>
                                      <p:to>
                                        <p:strVal val="visible"/>
                                      </p:to>
                                    </p:set>
                                    <p:anim calcmode="lin" valueType="num">
                                      <p:cBhvr additive="base">
                                        <p:cTn id="7" dur="500" fill="hold"/>
                                        <p:tgtEl>
                                          <p:spTgt spid="126980"/>
                                        </p:tgtEl>
                                        <p:attrNameLst>
                                          <p:attrName>ppt_x</p:attrName>
                                        </p:attrNameLst>
                                      </p:cBhvr>
                                      <p:tavLst>
                                        <p:tav tm="0">
                                          <p:val>
                                            <p:strVal val="#ppt_x"/>
                                          </p:val>
                                        </p:tav>
                                        <p:tav tm="100000">
                                          <p:val>
                                            <p:strVal val="#ppt_x"/>
                                          </p:val>
                                        </p:tav>
                                      </p:tavLst>
                                    </p:anim>
                                    <p:anim calcmode="lin" valueType="num">
                                      <p:cBhvr additive="base">
                                        <p:cTn id="8" dur="500" fill="hold"/>
                                        <p:tgtEl>
                                          <p:spTgt spid="12698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126983"/>
                                        </p:tgtEl>
                                        <p:attrNameLst>
                                          <p:attrName>style.visibility</p:attrName>
                                        </p:attrNameLst>
                                      </p:cBhvr>
                                      <p:to>
                                        <p:strVal val="visible"/>
                                      </p:to>
                                    </p:set>
                                    <p:anim calcmode="lin" valueType="num">
                                      <p:cBhvr additive="base">
                                        <p:cTn id="13" dur="500" fill="hold"/>
                                        <p:tgtEl>
                                          <p:spTgt spid="126983"/>
                                        </p:tgtEl>
                                        <p:attrNameLst>
                                          <p:attrName>ppt_x</p:attrName>
                                        </p:attrNameLst>
                                      </p:cBhvr>
                                      <p:tavLst>
                                        <p:tav tm="0">
                                          <p:val>
                                            <p:strVal val="#ppt_x"/>
                                          </p:val>
                                        </p:tav>
                                        <p:tav tm="100000">
                                          <p:val>
                                            <p:strVal val="#ppt_x"/>
                                          </p:val>
                                        </p:tav>
                                      </p:tavLst>
                                    </p:anim>
                                    <p:anim calcmode="lin" valueType="num">
                                      <p:cBhvr additive="base">
                                        <p:cTn id="14" dur="500" fill="hold"/>
                                        <p:tgtEl>
                                          <p:spTgt spid="126983"/>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126985"/>
                                        </p:tgtEl>
                                        <p:attrNameLst>
                                          <p:attrName>style.visibility</p:attrName>
                                        </p:attrNameLst>
                                      </p:cBhvr>
                                      <p:to>
                                        <p:strVal val="visible"/>
                                      </p:to>
                                    </p:set>
                                    <p:anim calcmode="lin" valueType="num">
                                      <p:cBhvr additive="base">
                                        <p:cTn id="19" dur="500" fill="hold"/>
                                        <p:tgtEl>
                                          <p:spTgt spid="126985"/>
                                        </p:tgtEl>
                                        <p:attrNameLst>
                                          <p:attrName>ppt_x</p:attrName>
                                        </p:attrNameLst>
                                      </p:cBhvr>
                                      <p:tavLst>
                                        <p:tav tm="0">
                                          <p:val>
                                            <p:strVal val="#ppt_x"/>
                                          </p:val>
                                        </p:tav>
                                        <p:tav tm="100000">
                                          <p:val>
                                            <p:strVal val="#ppt_x"/>
                                          </p:val>
                                        </p:tav>
                                      </p:tavLst>
                                    </p:anim>
                                    <p:anim calcmode="lin" valueType="num">
                                      <p:cBhvr additive="base">
                                        <p:cTn id="20" dur="500" fill="hold"/>
                                        <p:tgtEl>
                                          <p:spTgt spid="126985"/>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6984"/>
                                        </p:tgtEl>
                                        <p:attrNameLst>
                                          <p:attrName>style.visibility</p:attrName>
                                        </p:attrNameLst>
                                      </p:cBhvr>
                                      <p:to>
                                        <p:strVal val="visible"/>
                                      </p:to>
                                    </p:set>
                                    <p:anim calcmode="lin" valueType="num">
                                      <p:cBhvr additive="base">
                                        <p:cTn id="25" dur="500" fill="hold"/>
                                        <p:tgtEl>
                                          <p:spTgt spid="126984"/>
                                        </p:tgtEl>
                                        <p:attrNameLst>
                                          <p:attrName>ppt_x</p:attrName>
                                        </p:attrNameLst>
                                      </p:cBhvr>
                                      <p:tavLst>
                                        <p:tav tm="0">
                                          <p:val>
                                            <p:strVal val="#ppt_x"/>
                                          </p:val>
                                        </p:tav>
                                        <p:tav tm="100000">
                                          <p:val>
                                            <p:strVal val="#ppt_x"/>
                                          </p:val>
                                        </p:tav>
                                      </p:tavLst>
                                    </p:anim>
                                    <p:anim calcmode="lin" valueType="num">
                                      <p:cBhvr additive="base">
                                        <p:cTn id="26" dur="500" fill="hold"/>
                                        <p:tgtEl>
                                          <p:spTgt spid="12698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6986"/>
                                        </p:tgtEl>
                                        <p:attrNameLst>
                                          <p:attrName>style.visibility</p:attrName>
                                        </p:attrNameLst>
                                      </p:cBhvr>
                                      <p:to>
                                        <p:strVal val="visible"/>
                                      </p:to>
                                    </p:set>
                                    <p:anim calcmode="lin" valueType="num">
                                      <p:cBhvr additive="base">
                                        <p:cTn id="31" dur="500" fill="hold"/>
                                        <p:tgtEl>
                                          <p:spTgt spid="126986"/>
                                        </p:tgtEl>
                                        <p:attrNameLst>
                                          <p:attrName>ppt_x</p:attrName>
                                        </p:attrNameLst>
                                      </p:cBhvr>
                                      <p:tavLst>
                                        <p:tav tm="0">
                                          <p:val>
                                            <p:strVal val="#ppt_x"/>
                                          </p:val>
                                        </p:tav>
                                        <p:tav tm="100000">
                                          <p:val>
                                            <p:strVal val="#ppt_x"/>
                                          </p:val>
                                        </p:tav>
                                      </p:tavLst>
                                    </p:anim>
                                    <p:anim calcmode="lin" valueType="num">
                                      <p:cBhvr additive="base">
                                        <p:cTn id="32" dur="500" fill="hold"/>
                                        <p:tgtEl>
                                          <p:spTgt spid="12698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26987"/>
                                        </p:tgtEl>
                                        <p:attrNameLst>
                                          <p:attrName>style.visibility</p:attrName>
                                        </p:attrNameLst>
                                      </p:cBhvr>
                                      <p:to>
                                        <p:strVal val="visible"/>
                                      </p:to>
                                    </p:set>
                                    <p:anim calcmode="lin" valueType="num">
                                      <p:cBhvr additive="base">
                                        <p:cTn id="37" dur="500" fill="hold"/>
                                        <p:tgtEl>
                                          <p:spTgt spid="126987"/>
                                        </p:tgtEl>
                                        <p:attrNameLst>
                                          <p:attrName>ppt_x</p:attrName>
                                        </p:attrNameLst>
                                      </p:cBhvr>
                                      <p:tavLst>
                                        <p:tav tm="0">
                                          <p:val>
                                            <p:strVal val="#ppt_x"/>
                                          </p:val>
                                        </p:tav>
                                        <p:tav tm="100000">
                                          <p:val>
                                            <p:strVal val="#ppt_x"/>
                                          </p:val>
                                        </p:tav>
                                      </p:tavLst>
                                    </p:anim>
                                    <p:anim calcmode="lin" valueType="num">
                                      <p:cBhvr additive="base">
                                        <p:cTn id="38" dur="500" fill="hold"/>
                                        <p:tgtEl>
                                          <p:spTgt spid="1269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00013"/>
          <p:cNvPicPr>
            <a:picLocks noChangeAspect="1" noChangeArrowheads="1"/>
          </p:cNvPicPr>
          <p:nvPr/>
        </p:nvPicPr>
        <p:blipFill>
          <a:blip r:embed="rId2" cstate="print"/>
          <a:srcRect/>
          <a:stretch>
            <a:fillRect/>
          </a:stretch>
        </p:blipFill>
        <p:spPr bwMode="auto">
          <a:xfrm>
            <a:off x="1143000" y="533400"/>
            <a:ext cx="2922588" cy="5962650"/>
          </a:xfrm>
          <a:prstGeom prst="rect">
            <a:avLst/>
          </a:prstGeom>
          <a:noFill/>
          <a:ln w="9525">
            <a:noFill/>
            <a:miter lim="800000"/>
            <a:headEnd/>
            <a:tailEnd/>
          </a:ln>
        </p:spPr>
      </p:pic>
      <p:sp>
        <p:nvSpPr>
          <p:cNvPr id="24579" name="Rectangle 3"/>
          <p:cNvSpPr>
            <a:spLocks noChangeArrowheads="1"/>
          </p:cNvSpPr>
          <p:nvPr/>
        </p:nvSpPr>
        <p:spPr bwMode="auto">
          <a:xfrm>
            <a:off x="3505200" y="304800"/>
            <a:ext cx="5181600" cy="1143000"/>
          </a:xfrm>
          <a:prstGeom prst="rect">
            <a:avLst/>
          </a:prstGeom>
          <a:noFill/>
          <a:ln w="9525">
            <a:noFill/>
            <a:miter lim="800000"/>
            <a:headEnd/>
            <a:tailEnd/>
          </a:ln>
        </p:spPr>
        <p:txBody>
          <a:bodyPr anchor="ctr"/>
          <a:lstStyle/>
          <a:p>
            <a:pPr>
              <a:spcBef>
                <a:spcPct val="0"/>
              </a:spcBef>
            </a:pPr>
            <a:r>
              <a:rPr kumimoji="1" lang="el-GR" sz="4000">
                <a:solidFill>
                  <a:schemeClr val="tx2"/>
                </a:solidFill>
              </a:rPr>
              <a:t>Τεχνική</a:t>
            </a:r>
          </a:p>
        </p:txBody>
      </p:sp>
      <p:sp>
        <p:nvSpPr>
          <p:cNvPr id="24580" name="Line 4"/>
          <p:cNvSpPr>
            <a:spLocks noChangeShapeType="1"/>
          </p:cNvSpPr>
          <p:nvPr/>
        </p:nvSpPr>
        <p:spPr bwMode="auto">
          <a:xfrm>
            <a:off x="6084888" y="1700213"/>
            <a:ext cx="0" cy="1981200"/>
          </a:xfrm>
          <a:prstGeom prst="line">
            <a:avLst/>
          </a:prstGeom>
          <a:noFill/>
          <a:ln w="57150">
            <a:solidFill>
              <a:schemeClr val="accent1"/>
            </a:solidFill>
            <a:round/>
            <a:headEnd/>
            <a:tailEnd type="triangle" w="med" len="med"/>
          </a:ln>
        </p:spPr>
        <p:txBody>
          <a:bodyPr/>
          <a:lstStyle/>
          <a:p>
            <a:endParaRPr lang="el-GR"/>
          </a:p>
        </p:txBody>
      </p:sp>
      <p:sp>
        <p:nvSpPr>
          <p:cNvPr id="122885" name="Text Box 5"/>
          <p:cNvSpPr txBox="1">
            <a:spLocks noChangeArrowheads="1"/>
          </p:cNvSpPr>
          <p:nvPr/>
        </p:nvSpPr>
        <p:spPr bwMode="auto">
          <a:xfrm>
            <a:off x="4284663" y="4221163"/>
            <a:ext cx="4419600" cy="1373187"/>
          </a:xfrm>
          <a:prstGeom prst="rect">
            <a:avLst/>
          </a:prstGeom>
          <a:noFill/>
          <a:ln w="9525">
            <a:noFill/>
            <a:miter lim="800000"/>
            <a:headEnd/>
            <a:tailEnd/>
          </a:ln>
        </p:spPr>
        <p:txBody>
          <a:bodyPr>
            <a:spAutoFit/>
          </a:bodyPr>
          <a:lstStyle/>
          <a:p>
            <a:r>
              <a:rPr lang="el-GR" sz="2800">
                <a:latin typeface="Arial" pitchFamily="34" charset="0"/>
              </a:rPr>
              <a:t>Ιδιαίτερη προσοχή στην </a:t>
            </a:r>
            <a:r>
              <a:rPr lang="el-GR" sz="2800" i="1" u="sng">
                <a:solidFill>
                  <a:schemeClr val="accent1"/>
                </a:solidFill>
                <a:latin typeface="Arial" pitchFamily="34" charset="0"/>
              </a:rPr>
              <a:t>καθήλωση – στερέωση</a:t>
            </a:r>
            <a:r>
              <a:rPr lang="el-GR" sz="2800">
                <a:latin typeface="Arial" pitchFamily="34" charset="0"/>
              </a:rPr>
              <a:t>      του καθετήρα</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mph" presetSubtype="1" grpId="0" nodeType="withEffect">
                                  <p:stCondLst>
                                    <p:cond delay="0"/>
                                  </p:stCondLst>
                                  <p:iterate type="lt">
                                    <p:tmAbs val="0"/>
                                  </p:iterate>
                                  <p:childTnLst>
                                    <p:set>
                                      <p:cBhvr override="childStyle">
                                        <p:cTn id="6" dur="indefinite"/>
                                        <p:tgtEl>
                                          <p:spTgt spid="122885"/>
                                        </p:tgtEl>
                                        <p:attrNameLst>
                                          <p:attrName>style.fontStyle</p:attrName>
                                        </p:attrNameLst>
                                      </p:cBhvr>
                                      <p:to>
                                        <p:strVal val="normal"/>
                                      </p:to>
                                    </p:set>
                                    <p:set>
                                      <p:cBhvr override="childStyle">
                                        <p:cTn id="7" dur="indefinite"/>
                                        <p:tgtEl>
                                          <p:spTgt spid="122885"/>
                                        </p:tgtEl>
                                        <p:attrNameLst>
                                          <p:attrName>style.fontWeight</p:attrName>
                                        </p:attrNameLst>
                                      </p:cBhvr>
                                      <p:to>
                                        <p:strVal val="bold"/>
                                      </p:to>
                                    </p:set>
                                    <p:set>
                                      <p:cBhvr override="childStyle">
                                        <p:cTn id="8" dur="indefinite"/>
                                        <p:tgtEl>
                                          <p:spTgt spid="122885"/>
                                        </p:tgtEl>
                                        <p:attrNameLst>
                                          <p:attrName>style.textDecorationUnderline</p:attrName>
                                        </p:attrNameLst>
                                      </p:cBhvr>
                                      <p:to>
                                        <p:strVal val="false"/>
                                      </p:to>
                                    </p:set>
                                  </p:childTnLst>
                                </p:cTn>
                              </p:par>
                              <p:par>
                                <p:cTn id="9" presetID="2" presetClass="emph" presetSubtype="0" grpId="1" nodeType="withEffect">
                                  <p:stCondLst>
                                    <p:cond delay="0"/>
                                  </p:stCondLst>
                                  <p:iterate type="lt">
                                    <p:tmAbs val="0"/>
                                  </p:iterate>
                                  <p:childTnLst>
                                    <p:set>
                                      <p:cBhvr override="childStyle">
                                        <p:cTn id="10" dur="indefinite"/>
                                        <p:tgtEl>
                                          <p:spTgt spid="122885"/>
                                        </p:tgtEl>
                                        <p:attrNameLst>
                                          <p:attrName>style.fontFamily</p:attrName>
                                        </p:attrNameLst>
                                      </p:cBhvr>
                                      <p:to>
                                        <p:strVal val="Times New Roman"/>
                                      </p:to>
                                    </p:set>
                                  </p:childTnLst>
                                </p:cTn>
                              </p:par>
                              <p:par>
                                <p:cTn id="11" presetID="16" presetClass="emph" presetSubtype="0" fill="hold" grpId="2" nodeType="withEffect">
                                  <p:stCondLst>
                                    <p:cond delay="0"/>
                                  </p:stCondLst>
                                  <p:iterate type="lt">
                                    <p:tmPct val="4000"/>
                                  </p:iterate>
                                  <p:childTnLst>
                                    <p:set>
                                      <p:cBhvr override="childStyle">
                                        <p:cTn id="12" dur="500" fill="hold"/>
                                        <p:tgtEl>
                                          <p:spTgt spid="122885"/>
                                        </p:tgtEl>
                                        <p:attrNameLst>
                                          <p:attrName>style.color</p:attrName>
                                        </p:attrNameLst>
                                      </p:cBhvr>
                                      <p:to>
                                        <p:clrVal>
                                          <a:schemeClr val="accent2"/>
                                        </p:clrVal>
                                      </p:to>
                                    </p:set>
                                    <p:set>
                                      <p:cBhvr>
                                        <p:cTn id="13" dur="500" fill="hold"/>
                                        <p:tgtEl>
                                          <p:spTgt spid="122885"/>
                                        </p:tgtEl>
                                        <p:attrNameLst>
                                          <p:attrName>fillcolor</p:attrName>
                                        </p:attrNameLst>
                                      </p:cBhvr>
                                      <p:to>
                                        <p:clrVal>
                                          <a:schemeClr val="accent2"/>
                                        </p:clrVal>
                                      </p:to>
                                    </p:set>
                                    <p:set>
                                      <p:cBhvr>
                                        <p:cTn id="14" dur="500" fill="hold"/>
                                        <p:tgtEl>
                                          <p:spTgt spid="12288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5" grpId="0"/>
      <p:bldP spid="122885" grpId="1"/>
      <p:bldP spid="122885" grpId="2"/>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5"/>
          <p:cNvSpPr>
            <a:spLocks noGrp="1" noChangeArrowheads="1"/>
          </p:cNvSpPr>
          <p:nvPr>
            <p:ph type="title"/>
          </p:nvPr>
        </p:nvSpPr>
        <p:spPr/>
        <p:txBody>
          <a:bodyPr/>
          <a:lstStyle/>
          <a:p>
            <a:pPr algn="ctr" eaLnBrk="1" hangingPunct="1"/>
            <a:r>
              <a:rPr lang="el-GR" b="1" i="0">
                <a:latin typeface="Times New Roman" pitchFamily="18" charset="0"/>
              </a:rPr>
              <a:t>Αναλγησία</a:t>
            </a:r>
          </a:p>
        </p:txBody>
      </p:sp>
      <p:sp>
        <p:nvSpPr>
          <p:cNvPr id="25603" name="Rectangle 6"/>
          <p:cNvSpPr>
            <a:spLocks noGrp="1" noChangeArrowheads="1"/>
          </p:cNvSpPr>
          <p:nvPr>
            <p:ph type="body" sz="half" idx="1"/>
          </p:nvPr>
        </p:nvSpPr>
        <p:spPr>
          <a:xfrm>
            <a:off x="1066800" y="1844675"/>
            <a:ext cx="3810000" cy="4114800"/>
          </a:xfrm>
        </p:spPr>
        <p:txBody>
          <a:bodyPr/>
          <a:lstStyle/>
          <a:p>
            <a:pPr eaLnBrk="1" hangingPunct="1">
              <a:lnSpc>
                <a:spcPct val="90000"/>
              </a:lnSpc>
              <a:buClr>
                <a:schemeClr val="tx1"/>
              </a:buClr>
              <a:buFont typeface="Wingdings" pitchFamily="2" charset="2"/>
              <a:buChar char="v"/>
            </a:pPr>
            <a:r>
              <a:rPr lang="el-GR" b="1"/>
              <a:t>Τοπικά Αναισθητικά</a:t>
            </a:r>
          </a:p>
          <a:p>
            <a:pPr eaLnBrk="1" hangingPunct="1">
              <a:lnSpc>
                <a:spcPct val="90000"/>
              </a:lnSpc>
              <a:buClr>
                <a:schemeClr val="tx1"/>
              </a:buClr>
              <a:buFont typeface="Wingdings" pitchFamily="2" charset="2"/>
              <a:buChar char="v"/>
            </a:pPr>
            <a:r>
              <a:rPr lang="el-GR" b="1"/>
              <a:t>Οπιοειδή </a:t>
            </a:r>
          </a:p>
          <a:p>
            <a:pPr eaLnBrk="1" hangingPunct="1">
              <a:lnSpc>
                <a:spcPct val="90000"/>
              </a:lnSpc>
              <a:buClr>
                <a:schemeClr val="tx1"/>
              </a:buClr>
              <a:buFont typeface="Wingdings" pitchFamily="2" charset="2"/>
              <a:buChar char="v"/>
            </a:pPr>
            <a:r>
              <a:rPr lang="el-GR" b="1"/>
              <a:t>Μη οπιοειδή</a:t>
            </a:r>
          </a:p>
          <a:p>
            <a:pPr eaLnBrk="1" hangingPunct="1">
              <a:lnSpc>
                <a:spcPct val="90000"/>
              </a:lnSpc>
              <a:buClr>
                <a:schemeClr val="tx1"/>
              </a:buClr>
              <a:buFont typeface="Wingdings" pitchFamily="2" charset="2"/>
              <a:buChar char="Ø"/>
            </a:pPr>
            <a:r>
              <a:rPr lang="el-GR">
                <a:solidFill>
                  <a:schemeClr val="accent1"/>
                </a:solidFill>
              </a:rPr>
              <a:t>   </a:t>
            </a:r>
            <a:r>
              <a:rPr lang="el-GR" b="1">
                <a:solidFill>
                  <a:schemeClr val="accent1"/>
                </a:solidFill>
              </a:rPr>
              <a:t>Ο συνδυασμός χορηγούμενων παραγόντων  οδηγεί σε καλύτερη αναλγησία με λιγότερες επιπλοκές</a:t>
            </a:r>
          </a:p>
        </p:txBody>
      </p:sp>
      <p:sp>
        <p:nvSpPr>
          <p:cNvPr id="25604" name="Rectangle 7"/>
          <p:cNvSpPr>
            <a:spLocks noGrp="1" noChangeArrowheads="1"/>
          </p:cNvSpPr>
          <p:nvPr>
            <p:ph type="body" sz="half" idx="2"/>
          </p:nvPr>
        </p:nvSpPr>
        <p:spPr>
          <a:xfrm>
            <a:off x="5029200" y="1844675"/>
            <a:ext cx="3810000" cy="4114800"/>
          </a:xfrm>
        </p:spPr>
        <p:txBody>
          <a:bodyPr/>
          <a:lstStyle/>
          <a:p>
            <a:pPr eaLnBrk="1" hangingPunct="1">
              <a:lnSpc>
                <a:spcPct val="90000"/>
              </a:lnSpc>
              <a:buClr>
                <a:schemeClr val="tx1"/>
              </a:buClr>
              <a:buFont typeface="Wingdings" pitchFamily="2" charset="2"/>
              <a:buChar char="v"/>
            </a:pPr>
            <a:r>
              <a:rPr lang="el-GR" b="1"/>
              <a:t>Τμηματικές δόσεις φαρμάκων (</a:t>
            </a:r>
            <a:r>
              <a:rPr lang="en-US" b="1"/>
              <a:t>Top-ups)</a:t>
            </a:r>
          </a:p>
          <a:p>
            <a:pPr eaLnBrk="1" hangingPunct="1">
              <a:lnSpc>
                <a:spcPct val="90000"/>
              </a:lnSpc>
              <a:buClr>
                <a:schemeClr val="tx1"/>
              </a:buClr>
              <a:buFont typeface="Wingdings" pitchFamily="2" charset="2"/>
              <a:buChar char="v"/>
            </a:pPr>
            <a:r>
              <a:rPr lang="el-GR" b="1"/>
              <a:t>Συνεχή έγχυση</a:t>
            </a:r>
          </a:p>
          <a:p>
            <a:pPr eaLnBrk="1" hangingPunct="1">
              <a:lnSpc>
                <a:spcPct val="90000"/>
              </a:lnSpc>
              <a:buClr>
                <a:schemeClr val="tx1"/>
              </a:buClr>
              <a:buFont typeface="Wingdings" pitchFamily="2" charset="2"/>
              <a:buChar char="v"/>
            </a:pPr>
            <a:r>
              <a:rPr lang="el-GR" b="1"/>
              <a:t>Κατ’ επίκληση χορήγηση από την επίτοκο (</a:t>
            </a:r>
            <a:r>
              <a:rPr lang="en-US" b="1"/>
              <a:t>PCA)</a:t>
            </a:r>
            <a:endParaRPr lang="el-GR" b="1"/>
          </a:p>
        </p:txBody>
      </p:sp>
      <p:pic>
        <p:nvPicPr>
          <p:cNvPr id="25605" name="Picture 8" descr="lab"/>
          <p:cNvPicPr>
            <a:picLocks noChangeAspect="1" noChangeArrowheads="1"/>
          </p:cNvPicPr>
          <p:nvPr/>
        </p:nvPicPr>
        <p:blipFill>
          <a:blip r:embed="rId2" cstate="print"/>
          <a:srcRect/>
          <a:stretch>
            <a:fillRect/>
          </a:stretch>
        </p:blipFill>
        <p:spPr bwMode="auto">
          <a:xfrm>
            <a:off x="7596188" y="4581525"/>
            <a:ext cx="1371600" cy="1647825"/>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ChangeArrowheads="1"/>
          </p:cNvSpPr>
          <p:nvPr>
            <p:ph type="title"/>
          </p:nvPr>
        </p:nvSpPr>
        <p:spPr/>
        <p:txBody>
          <a:bodyPr>
            <a:normAutofit fontScale="90000"/>
          </a:bodyPr>
          <a:lstStyle/>
          <a:p>
            <a:pPr algn="ctr" eaLnBrk="1" hangingPunct="1"/>
            <a:r>
              <a:rPr lang="el-GR" b="1" i="0">
                <a:latin typeface="Times New Roman" pitchFamily="18" charset="0"/>
              </a:rPr>
              <a:t>Οσφυϊκή Επισκληρίδια Αναλγησία</a:t>
            </a:r>
          </a:p>
        </p:txBody>
      </p:sp>
      <p:sp>
        <p:nvSpPr>
          <p:cNvPr id="26627" name="Rectangle 5"/>
          <p:cNvSpPr>
            <a:spLocks noGrp="1" noChangeArrowheads="1"/>
          </p:cNvSpPr>
          <p:nvPr>
            <p:ph type="body" sz="half" idx="1"/>
          </p:nvPr>
        </p:nvSpPr>
        <p:spPr>
          <a:xfrm>
            <a:off x="971550" y="1557338"/>
            <a:ext cx="4049713" cy="4114800"/>
          </a:xfrm>
        </p:spPr>
        <p:txBody>
          <a:bodyPr/>
          <a:lstStyle/>
          <a:p>
            <a:pPr algn="ctr" eaLnBrk="1" hangingPunct="1">
              <a:lnSpc>
                <a:spcPct val="80000"/>
              </a:lnSpc>
              <a:buClr>
                <a:schemeClr val="accent1"/>
              </a:buClr>
              <a:buFont typeface="Wingdings" pitchFamily="2" charset="2"/>
              <a:buNone/>
            </a:pPr>
            <a:r>
              <a:rPr lang="el-GR" b="1">
                <a:solidFill>
                  <a:schemeClr val="accent1"/>
                </a:solidFill>
              </a:rPr>
              <a:t>Ενδείξεις</a:t>
            </a:r>
          </a:p>
          <a:p>
            <a:pPr eaLnBrk="1" hangingPunct="1">
              <a:lnSpc>
                <a:spcPct val="80000"/>
              </a:lnSpc>
              <a:buClr>
                <a:schemeClr val="tx1"/>
              </a:buClr>
              <a:buFont typeface="Wingdings" pitchFamily="2" charset="2"/>
              <a:buChar char="Ø"/>
            </a:pPr>
            <a:r>
              <a:rPr lang="el-GR" b="1"/>
              <a:t>Επιθυμία μητέρας</a:t>
            </a:r>
          </a:p>
          <a:p>
            <a:pPr eaLnBrk="1" hangingPunct="1">
              <a:lnSpc>
                <a:spcPct val="80000"/>
              </a:lnSpc>
              <a:buClr>
                <a:schemeClr val="tx1"/>
              </a:buClr>
              <a:buFont typeface="Wingdings" pitchFamily="2" charset="2"/>
              <a:buChar char="Ø"/>
            </a:pPr>
            <a:r>
              <a:rPr lang="el-GR" b="1"/>
              <a:t>Προεκλαμψία</a:t>
            </a:r>
          </a:p>
          <a:p>
            <a:pPr eaLnBrk="1" hangingPunct="1">
              <a:lnSpc>
                <a:spcPct val="80000"/>
              </a:lnSpc>
              <a:buClr>
                <a:schemeClr val="tx1"/>
              </a:buClr>
              <a:buFont typeface="Wingdings" pitchFamily="2" charset="2"/>
              <a:buChar char="Ø"/>
            </a:pPr>
            <a:r>
              <a:rPr lang="el-GR" b="1"/>
              <a:t>Καρδιοαναπνευστική Νόσος</a:t>
            </a:r>
          </a:p>
          <a:p>
            <a:pPr eaLnBrk="1" hangingPunct="1">
              <a:lnSpc>
                <a:spcPct val="80000"/>
              </a:lnSpc>
              <a:buClr>
                <a:schemeClr val="tx1"/>
              </a:buClr>
              <a:buFont typeface="Wingdings" pitchFamily="2" charset="2"/>
              <a:buChar char="Ø"/>
            </a:pPr>
            <a:r>
              <a:rPr lang="el-GR" b="1"/>
              <a:t>Πρόωρο Νεογνό</a:t>
            </a:r>
          </a:p>
          <a:p>
            <a:pPr eaLnBrk="1" hangingPunct="1">
              <a:lnSpc>
                <a:spcPct val="80000"/>
              </a:lnSpc>
              <a:buClr>
                <a:schemeClr val="tx1"/>
              </a:buClr>
              <a:buFont typeface="Wingdings" pitchFamily="2" charset="2"/>
              <a:buChar char="Ø"/>
            </a:pPr>
            <a:r>
              <a:rPr lang="el-GR" b="1"/>
              <a:t>Αποτυχία άλλων μεθόδων</a:t>
            </a:r>
          </a:p>
          <a:p>
            <a:pPr eaLnBrk="1" hangingPunct="1">
              <a:lnSpc>
                <a:spcPct val="80000"/>
              </a:lnSpc>
              <a:buClr>
                <a:schemeClr val="tx1"/>
              </a:buClr>
              <a:buFont typeface="Wingdings" pitchFamily="2" charset="2"/>
              <a:buChar char="Ø"/>
            </a:pPr>
            <a:r>
              <a:rPr lang="el-GR" b="1"/>
              <a:t>Εργώδης τοκετός</a:t>
            </a:r>
          </a:p>
          <a:p>
            <a:pPr eaLnBrk="1" hangingPunct="1">
              <a:lnSpc>
                <a:spcPct val="80000"/>
              </a:lnSpc>
              <a:buClr>
                <a:schemeClr val="tx1"/>
              </a:buClr>
              <a:buFont typeface="Wingdings" pitchFamily="2" charset="2"/>
              <a:buChar char="Ø"/>
            </a:pPr>
            <a:endParaRPr lang="el-GR" b="1"/>
          </a:p>
          <a:p>
            <a:pPr eaLnBrk="1" hangingPunct="1">
              <a:lnSpc>
                <a:spcPct val="80000"/>
              </a:lnSpc>
              <a:buClr>
                <a:schemeClr val="tx1"/>
              </a:buClr>
              <a:buFont typeface="Wingdings" pitchFamily="2" charset="2"/>
              <a:buChar char="Ø"/>
            </a:pPr>
            <a:endParaRPr lang="el-GR"/>
          </a:p>
          <a:p>
            <a:pPr eaLnBrk="1" hangingPunct="1">
              <a:lnSpc>
                <a:spcPct val="80000"/>
              </a:lnSpc>
              <a:buClr>
                <a:schemeClr val="accent1"/>
              </a:buClr>
              <a:buFont typeface="Wingdings" pitchFamily="2" charset="2"/>
              <a:buChar char="Ø"/>
            </a:pPr>
            <a:endParaRPr lang="el-GR" sz="2000"/>
          </a:p>
        </p:txBody>
      </p:sp>
      <p:sp>
        <p:nvSpPr>
          <p:cNvPr id="26628" name="Rectangle 6"/>
          <p:cNvSpPr>
            <a:spLocks noGrp="1" noChangeArrowheads="1"/>
          </p:cNvSpPr>
          <p:nvPr>
            <p:ph type="body" sz="half" idx="2"/>
          </p:nvPr>
        </p:nvSpPr>
        <p:spPr>
          <a:xfrm>
            <a:off x="4859338" y="1619250"/>
            <a:ext cx="3810000" cy="4114800"/>
          </a:xfrm>
        </p:spPr>
        <p:txBody>
          <a:bodyPr/>
          <a:lstStyle/>
          <a:p>
            <a:pPr algn="ctr" eaLnBrk="1" hangingPunct="1">
              <a:lnSpc>
                <a:spcPct val="80000"/>
              </a:lnSpc>
              <a:buClr>
                <a:schemeClr val="accent1"/>
              </a:buClr>
              <a:buFont typeface="Wingdings" pitchFamily="2" charset="2"/>
              <a:buNone/>
            </a:pPr>
            <a:r>
              <a:rPr lang="el-GR" b="1">
                <a:solidFill>
                  <a:schemeClr val="accent1"/>
                </a:solidFill>
              </a:rPr>
              <a:t>Αντενδείξεις</a:t>
            </a:r>
          </a:p>
          <a:p>
            <a:pPr eaLnBrk="1" hangingPunct="1">
              <a:lnSpc>
                <a:spcPct val="80000"/>
              </a:lnSpc>
              <a:buClr>
                <a:schemeClr val="tx1"/>
              </a:buClr>
              <a:buFont typeface="Wingdings" pitchFamily="2" charset="2"/>
              <a:buChar char="Ø"/>
            </a:pPr>
            <a:r>
              <a:rPr lang="el-GR" b="1"/>
              <a:t>Άρνηση της επιτόκου</a:t>
            </a:r>
          </a:p>
          <a:p>
            <a:pPr eaLnBrk="1" hangingPunct="1">
              <a:lnSpc>
                <a:spcPct val="80000"/>
              </a:lnSpc>
              <a:buClr>
                <a:schemeClr val="tx1"/>
              </a:buClr>
              <a:buFont typeface="Wingdings" pitchFamily="2" charset="2"/>
              <a:buChar char="Ø"/>
            </a:pPr>
            <a:r>
              <a:rPr lang="el-GR" b="1"/>
              <a:t>Λοίμωξη τοπική η γενικευμένη</a:t>
            </a:r>
          </a:p>
          <a:p>
            <a:pPr eaLnBrk="1" hangingPunct="1">
              <a:lnSpc>
                <a:spcPct val="80000"/>
              </a:lnSpc>
              <a:buClr>
                <a:schemeClr val="tx1"/>
              </a:buClr>
              <a:buFont typeface="Wingdings" pitchFamily="2" charset="2"/>
              <a:buChar char="Ø"/>
            </a:pPr>
            <a:r>
              <a:rPr lang="el-GR" b="1"/>
              <a:t>Διαταραχή πήξης</a:t>
            </a:r>
          </a:p>
          <a:p>
            <a:pPr eaLnBrk="1" hangingPunct="1">
              <a:lnSpc>
                <a:spcPct val="80000"/>
              </a:lnSpc>
              <a:buClr>
                <a:schemeClr val="tx1"/>
              </a:buClr>
              <a:buFont typeface="Wingdings" pitchFamily="2" charset="2"/>
              <a:buChar char="Ø"/>
            </a:pPr>
            <a:r>
              <a:rPr lang="el-GR" b="1"/>
              <a:t>Υποογκαιμία</a:t>
            </a:r>
          </a:p>
          <a:p>
            <a:pPr eaLnBrk="1" hangingPunct="1">
              <a:lnSpc>
                <a:spcPct val="80000"/>
              </a:lnSpc>
              <a:buClr>
                <a:schemeClr val="accent1"/>
              </a:buClr>
              <a:buFont typeface="Wingdings" pitchFamily="2" charset="2"/>
              <a:buChar char="Ø"/>
            </a:pPr>
            <a:r>
              <a:rPr lang="el-GR" b="1">
                <a:solidFill>
                  <a:schemeClr val="accent1"/>
                </a:solidFill>
              </a:rPr>
              <a:t>Νευρολογικές νόσοι</a:t>
            </a:r>
          </a:p>
          <a:p>
            <a:pPr eaLnBrk="1" hangingPunct="1">
              <a:lnSpc>
                <a:spcPct val="80000"/>
              </a:lnSpc>
              <a:buClr>
                <a:schemeClr val="accent1"/>
              </a:buClr>
              <a:buFont typeface="Wingdings" pitchFamily="2" charset="2"/>
              <a:buChar char="Ø"/>
            </a:pPr>
            <a:r>
              <a:rPr lang="el-GR" b="1">
                <a:solidFill>
                  <a:schemeClr val="accent1"/>
                </a:solidFill>
              </a:rPr>
              <a:t>Αντιπηκτικά</a:t>
            </a:r>
          </a:p>
          <a:p>
            <a:pPr eaLnBrk="1" hangingPunct="1">
              <a:lnSpc>
                <a:spcPct val="80000"/>
              </a:lnSpc>
              <a:buClr>
                <a:schemeClr val="accent1"/>
              </a:buClr>
              <a:buFont typeface="Wingdings" pitchFamily="2" charset="2"/>
              <a:buChar char="Ø"/>
            </a:pPr>
            <a:r>
              <a:rPr lang="el-GR" b="1">
                <a:solidFill>
                  <a:schemeClr val="accent1"/>
                </a:solidFill>
              </a:rPr>
              <a:t>Έλλειψη εμπειρίας</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fontScale="90000"/>
          </a:bodyPr>
          <a:lstStyle/>
          <a:p>
            <a:pPr algn="ctr" eaLnBrk="1" hangingPunct="1"/>
            <a:r>
              <a:rPr lang="el-GR" b="1" i="0">
                <a:latin typeface="Times New Roman" pitchFamily="18" charset="0"/>
              </a:rPr>
              <a:t>Οσφυϊκή Επισκληρίδια Αναλγησία</a:t>
            </a:r>
            <a:br>
              <a:rPr lang="el-GR" b="1" i="0">
                <a:latin typeface="Times New Roman" pitchFamily="18" charset="0"/>
              </a:rPr>
            </a:br>
            <a:r>
              <a:rPr lang="el-GR" b="1" i="0">
                <a:solidFill>
                  <a:schemeClr val="accent1"/>
                </a:solidFill>
                <a:latin typeface="Times New Roman" pitchFamily="18" charset="0"/>
                <a:sym typeface="Wingdings" pitchFamily="2" charset="2"/>
              </a:rPr>
              <a:t> </a:t>
            </a:r>
            <a:r>
              <a:rPr lang="el-GR" b="1" i="0">
                <a:solidFill>
                  <a:schemeClr val="accent1"/>
                </a:solidFill>
                <a:latin typeface="Times New Roman" pitchFamily="18" charset="0"/>
              </a:rPr>
              <a:t>Επιπλοκές</a:t>
            </a:r>
          </a:p>
        </p:txBody>
      </p:sp>
      <p:sp>
        <p:nvSpPr>
          <p:cNvPr id="27651" name="Rectangle 3"/>
          <p:cNvSpPr>
            <a:spLocks noGrp="1" noChangeArrowheads="1"/>
          </p:cNvSpPr>
          <p:nvPr>
            <p:ph type="body" idx="1"/>
          </p:nvPr>
        </p:nvSpPr>
        <p:spPr/>
        <p:txBody>
          <a:bodyPr/>
          <a:lstStyle/>
          <a:p>
            <a:pPr eaLnBrk="1" hangingPunct="1">
              <a:buClr>
                <a:schemeClr val="tx1"/>
              </a:buClr>
              <a:buFont typeface="Wingdings" pitchFamily="2" charset="2"/>
              <a:buChar char="Ø"/>
            </a:pPr>
            <a:r>
              <a:rPr lang="el-GR"/>
              <a:t>Υπόταση</a:t>
            </a:r>
          </a:p>
          <a:p>
            <a:pPr eaLnBrk="1" hangingPunct="1">
              <a:buClr>
                <a:schemeClr val="tx1"/>
              </a:buClr>
              <a:buFont typeface="Wingdings" pitchFamily="2" charset="2"/>
              <a:buChar char="Ø"/>
            </a:pPr>
            <a:r>
              <a:rPr lang="el-GR"/>
              <a:t>Ενδαγγειακή έγχυση</a:t>
            </a:r>
          </a:p>
          <a:p>
            <a:pPr eaLnBrk="1" hangingPunct="1">
              <a:buClr>
                <a:schemeClr val="tx1"/>
              </a:buClr>
              <a:buFont typeface="Wingdings" pitchFamily="2" charset="2"/>
              <a:buChar char="Ø"/>
            </a:pPr>
            <a:r>
              <a:rPr lang="el-GR"/>
              <a:t>Υπαραχνοειδής έγχυση</a:t>
            </a:r>
          </a:p>
          <a:p>
            <a:pPr eaLnBrk="1" hangingPunct="1">
              <a:buClr>
                <a:schemeClr val="tx1"/>
              </a:buClr>
              <a:buFont typeface="Wingdings" pitchFamily="2" charset="2"/>
              <a:buChar char="Ø"/>
            </a:pPr>
            <a:r>
              <a:rPr lang="el-GR"/>
              <a:t>Παράταση κινητικού αποκλεισμού</a:t>
            </a:r>
          </a:p>
          <a:p>
            <a:pPr eaLnBrk="1" hangingPunct="1">
              <a:buClr>
                <a:schemeClr val="tx1"/>
              </a:buClr>
              <a:buFont typeface="Wingdings" pitchFamily="2" charset="2"/>
              <a:buChar char="Ø"/>
            </a:pPr>
            <a:r>
              <a:rPr lang="el-GR"/>
              <a:t>Κεφαλαλγία</a:t>
            </a:r>
          </a:p>
          <a:p>
            <a:pPr eaLnBrk="1" hangingPunct="1">
              <a:buClr>
                <a:schemeClr val="tx1"/>
              </a:buClr>
              <a:buFont typeface="Wingdings" pitchFamily="2" charset="2"/>
              <a:buChar char="Ø"/>
            </a:pPr>
            <a:r>
              <a:rPr lang="el-GR"/>
              <a:t>Νευρολογικές επιπλοκές</a:t>
            </a:r>
          </a:p>
          <a:p>
            <a:pPr eaLnBrk="1" hangingPunct="1">
              <a:buClr>
                <a:schemeClr val="tx1"/>
              </a:buClr>
              <a:buFont typeface="Wingdings" pitchFamily="2" charset="2"/>
              <a:buChar char="Ø"/>
            </a:pPr>
            <a:r>
              <a:rPr lang="el-GR"/>
              <a:t>Ρίγος, Δυσπραγία ουροδόχου, Κνησμός</a:t>
            </a:r>
          </a:p>
          <a:p>
            <a:pPr eaLnBrk="1" hangingPunct="1">
              <a:buClr>
                <a:schemeClr val="tx1"/>
              </a:buClr>
              <a:buFont typeface="Wingdings" pitchFamily="2" charset="2"/>
              <a:buChar char="Ø"/>
            </a:pPr>
            <a:endParaRPr lang="el-G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066800" y="260350"/>
            <a:ext cx="7772400" cy="1143000"/>
          </a:xfrm>
        </p:spPr>
        <p:txBody>
          <a:bodyPr>
            <a:normAutofit fontScale="90000"/>
          </a:bodyPr>
          <a:lstStyle/>
          <a:p>
            <a:pPr algn="ctr" eaLnBrk="1" hangingPunct="1"/>
            <a:r>
              <a:rPr lang="el-GR" b="1" i="0">
                <a:latin typeface="Times New Roman" pitchFamily="18" charset="0"/>
              </a:rPr>
              <a:t>Οσφυϊκή Επισκληρίδια Αναλγησία</a:t>
            </a:r>
          </a:p>
        </p:txBody>
      </p:sp>
      <p:sp>
        <p:nvSpPr>
          <p:cNvPr id="28675" name="Rectangle 3"/>
          <p:cNvSpPr>
            <a:spLocks noGrp="1" noChangeArrowheads="1"/>
          </p:cNvSpPr>
          <p:nvPr>
            <p:ph type="body" idx="1"/>
          </p:nvPr>
        </p:nvSpPr>
        <p:spPr>
          <a:xfrm>
            <a:off x="323850" y="2266950"/>
            <a:ext cx="4297363" cy="4114800"/>
          </a:xfrm>
        </p:spPr>
        <p:txBody>
          <a:bodyPr/>
          <a:lstStyle/>
          <a:p>
            <a:pPr eaLnBrk="1" hangingPunct="1">
              <a:buClr>
                <a:schemeClr val="accent1"/>
              </a:buClr>
              <a:buFont typeface="Wingdings" pitchFamily="2" charset="2"/>
              <a:buChar char="v"/>
            </a:pPr>
            <a:r>
              <a:rPr lang="el-GR"/>
              <a:t>Άμεσα διαθέσιμος εξοπλισμός ΚΑΑ </a:t>
            </a:r>
          </a:p>
          <a:p>
            <a:pPr eaLnBrk="1" hangingPunct="1">
              <a:buClr>
                <a:schemeClr val="accent1"/>
              </a:buClr>
              <a:buFont typeface="Wingdings" pitchFamily="2" charset="2"/>
              <a:buChar char="v"/>
            </a:pPr>
            <a:r>
              <a:rPr lang="en-US"/>
              <a:t>Monitoring </a:t>
            </a:r>
            <a:r>
              <a:rPr lang="el-GR"/>
              <a:t>μητέρας-εμβρύου</a:t>
            </a:r>
          </a:p>
          <a:p>
            <a:pPr eaLnBrk="1" hangingPunct="1">
              <a:buClr>
                <a:schemeClr val="accent1"/>
              </a:buClr>
              <a:buFont typeface="Wingdings" pitchFamily="2" charset="2"/>
              <a:buChar char="v"/>
            </a:pPr>
            <a:r>
              <a:rPr lang="el-GR"/>
              <a:t>Κάθε δόση να θεωρείται ως </a:t>
            </a:r>
            <a:r>
              <a:rPr lang="en-US"/>
              <a:t>test dose</a:t>
            </a:r>
            <a:endParaRPr lang="el-GR"/>
          </a:p>
        </p:txBody>
      </p:sp>
      <p:pic>
        <p:nvPicPr>
          <p:cNvPr id="28676" name="Picture 4" descr="Oxygen_and_blood_pressure_cuff_c_4x5"/>
          <p:cNvPicPr>
            <a:picLocks noChangeAspect="1" noChangeArrowheads="1"/>
          </p:cNvPicPr>
          <p:nvPr/>
        </p:nvPicPr>
        <p:blipFill>
          <a:blip r:embed="rId2" cstate="print"/>
          <a:srcRect/>
          <a:stretch>
            <a:fillRect/>
          </a:stretch>
        </p:blipFill>
        <p:spPr bwMode="auto">
          <a:xfrm>
            <a:off x="6804025" y="3479800"/>
            <a:ext cx="1990725" cy="3262313"/>
          </a:xfrm>
          <a:prstGeom prst="rect">
            <a:avLst/>
          </a:prstGeom>
          <a:noFill/>
          <a:ln w="76200">
            <a:solidFill>
              <a:schemeClr val="accent1"/>
            </a:solidFill>
            <a:miter lim="800000"/>
            <a:headEnd/>
            <a:tailEnd/>
          </a:ln>
        </p:spPr>
      </p:pic>
      <p:pic>
        <p:nvPicPr>
          <p:cNvPr id="28677" name="Picture 5" descr="thorax 10"/>
          <p:cNvPicPr>
            <a:picLocks noChangeAspect="1" noChangeArrowheads="1"/>
          </p:cNvPicPr>
          <p:nvPr/>
        </p:nvPicPr>
        <p:blipFill>
          <a:blip r:embed="rId3" cstate="print"/>
          <a:srcRect/>
          <a:stretch>
            <a:fillRect/>
          </a:stretch>
        </p:blipFill>
        <p:spPr bwMode="auto">
          <a:xfrm>
            <a:off x="4572000" y="1412875"/>
            <a:ext cx="2087563" cy="1951038"/>
          </a:xfrm>
          <a:prstGeom prst="rect">
            <a:avLst/>
          </a:prstGeom>
          <a:noFill/>
          <a:ln w="76200">
            <a:solidFill>
              <a:schemeClr val="accent1"/>
            </a:solidFill>
            <a:miter lim="800000"/>
            <a:headEnd/>
            <a:tailEnd/>
          </a:ln>
          <a:effectLst>
            <a:prstShdw prst="shdw13" dist="53882" dir="13500000">
              <a:srgbClr val="0033CC"/>
            </a:prst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Oval 2"/>
          <p:cNvSpPr>
            <a:spLocks noChangeArrowheads="1"/>
          </p:cNvSpPr>
          <p:nvPr/>
        </p:nvSpPr>
        <p:spPr bwMode="auto">
          <a:xfrm>
            <a:off x="533400" y="838200"/>
            <a:ext cx="5791200" cy="5638800"/>
          </a:xfrm>
          <a:prstGeom prst="ellipse">
            <a:avLst/>
          </a:prstGeom>
          <a:noFill/>
          <a:ln w="76200">
            <a:solidFill>
              <a:srgbClr val="9999FF"/>
            </a:solidFill>
            <a:round/>
            <a:headEnd/>
            <a:tailEnd/>
          </a:ln>
          <a:effectLst/>
        </p:spPr>
        <p:txBody>
          <a:bodyPr wrap="none" anchor="ctr"/>
          <a:lstStyle/>
          <a:p>
            <a:endParaRPr lang="el-GR">
              <a:solidFill>
                <a:srgbClr val="002163"/>
              </a:solidFill>
            </a:endParaRPr>
          </a:p>
        </p:txBody>
      </p:sp>
      <p:sp>
        <p:nvSpPr>
          <p:cNvPr id="15363" name="Oval 3"/>
          <p:cNvSpPr>
            <a:spLocks noChangeArrowheads="1"/>
          </p:cNvSpPr>
          <p:nvPr/>
        </p:nvSpPr>
        <p:spPr bwMode="auto">
          <a:xfrm>
            <a:off x="2209800" y="4267200"/>
            <a:ext cx="2438400" cy="1600200"/>
          </a:xfrm>
          <a:prstGeom prst="ellipse">
            <a:avLst/>
          </a:prstGeom>
          <a:noFill/>
          <a:ln w="76200">
            <a:solidFill>
              <a:srgbClr val="9999FF"/>
            </a:solidFill>
            <a:round/>
            <a:headEnd/>
            <a:tailEnd/>
          </a:ln>
          <a:effectLst/>
        </p:spPr>
        <p:txBody>
          <a:bodyPr wrap="none" anchor="ctr"/>
          <a:lstStyle/>
          <a:p>
            <a:endParaRPr lang="el-GR">
              <a:solidFill>
                <a:srgbClr val="002163"/>
              </a:solidFill>
            </a:endParaRPr>
          </a:p>
        </p:txBody>
      </p:sp>
      <p:sp>
        <p:nvSpPr>
          <p:cNvPr id="15364" name="Oval 4"/>
          <p:cNvSpPr>
            <a:spLocks noChangeArrowheads="1"/>
          </p:cNvSpPr>
          <p:nvPr/>
        </p:nvSpPr>
        <p:spPr bwMode="auto">
          <a:xfrm>
            <a:off x="914400" y="2133600"/>
            <a:ext cx="5029200" cy="4191000"/>
          </a:xfrm>
          <a:prstGeom prst="ellipse">
            <a:avLst/>
          </a:prstGeom>
          <a:noFill/>
          <a:ln w="76200">
            <a:solidFill>
              <a:srgbClr val="9999FF"/>
            </a:solidFill>
            <a:round/>
            <a:headEnd/>
            <a:tailEnd/>
          </a:ln>
          <a:effectLst/>
        </p:spPr>
        <p:txBody>
          <a:bodyPr wrap="none" anchor="ctr"/>
          <a:lstStyle/>
          <a:p>
            <a:endParaRPr lang="el-GR">
              <a:solidFill>
                <a:srgbClr val="002163"/>
              </a:solidFill>
            </a:endParaRPr>
          </a:p>
        </p:txBody>
      </p:sp>
      <p:sp>
        <p:nvSpPr>
          <p:cNvPr id="15365" name="Oval 5"/>
          <p:cNvSpPr>
            <a:spLocks noChangeArrowheads="1"/>
          </p:cNvSpPr>
          <p:nvPr/>
        </p:nvSpPr>
        <p:spPr bwMode="auto">
          <a:xfrm>
            <a:off x="1295400" y="2895600"/>
            <a:ext cx="4267200" cy="3276600"/>
          </a:xfrm>
          <a:prstGeom prst="ellipse">
            <a:avLst/>
          </a:prstGeom>
          <a:noFill/>
          <a:ln w="76200">
            <a:solidFill>
              <a:srgbClr val="9999FF"/>
            </a:solidFill>
            <a:round/>
            <a:headEnd/>
            <a:tailEnd/>
          </a:ln>
          <a:effectLst/>
        </p:spPr>
        <p:txBody>
          <a:bodyPr wrap="none" anchor="ctr"/>
          <a:lstStyle/>
          <a:p>
            <a:endParaRPr lang="el-GR">
              <a:solidFill>
                <a:srgbClr val="002163"/>
              </a:solidFill>
            </a:endParaRPr>
          </a:p>
        </p:txBody>
      </p:sp>
      <p:sp>
        <p:nvSpPr>
          <p:cNvPr id="15366" name="Oval 6"/>
          <p:cNvSpPr>
            <a:spLocks noChangeArrowheads="1"/>
          </p:cNvSpPr>
          <p:nvPr/>
        </p:nvSpPr>
        <p:spPr bwMode="auto">
          <a:xfrm>
            <a:off x="1752600" y="3505200"/>
            <a:ext cx="3276600" cy="2514600"/>
          </a:xfrm>
          <a:prstGeom prst="ellipse">
            <a:avLst/>
          </a:prstGeom>
          <a:noFill/>
          <a:ln w="76200">
            <a:solidFill>
              <a:srgbClr val="9999FF"/>
            </a:solidFill>
            <a:round/>
            <a:headEnd/>
            <a:tailEnd/>
          </a:ln>
          <a:effectLst/>
        </p:spPr>
        <p:txBody>
          <a:bodyPr wrap="none" anchor="ctr"/>
          <a:lstStyle/>
          <a:p>
            <a:pPr algn="ctr" eaLnBrk="0" hangingPunct="0"/>
            <a:endParaRPr lang="el-GR">
              <a:solidFill>
                <a:srgbClr val="002060"/>
              </a:solidFill>
              <a:latin typeface="Times New Roman" pitchFamily="18" charset="0"/>
            </a:endParaRPr>
          </a:p>
        </p:txBody>
      </p:sp>
      <p:sp>
        <p:nvSpPr>
          <p:cNvPr id="15367" name="Text Box 7"/>
          <p:cNvSpPr txBox="1">
            <a:spLocks noChangeArrowheads="1"/>
          </p:cNvSpPr>
          <p:nvPr/>
        </p:nvSpPr>
        <p:spPr bwMode="auto">
          <a:xfrm>
            <a:off x="2209800" y="1066800"/>
            <a:ext cx="2514600" cy="784830"/>
          </a:xfrm>
          <a:prstGeom prst="rect">
            <a:avLst/>
          </a:prstGeom>
          <a:noFill/>
          <a:ln w="9525">
            <a:noFill/>
            <a:miter lim="800000"/>
            <a:headEnd/>
            <a:tailEnd/>
          </a:ln>
          <a:effectLst/>
        </p:spPr>
        <p:txBody>
          <a:bodyPr>
            <a:spAutoFit/>
          </a:bodyPr>
          <a:lstStyle/>
          <a:p>
            <a:pPr algn="ctr" eaLnBrk="0" hangingPunct="0">
              <a:spcBef>
                <a:spcPct val="50000"/>
              </a:spcBef>
            </a:pPr>
            <a:r>
              <a:rPr lang="el-GR" b="1" dirty="0">
                <a:solidFill>
                  <a:srgbClr val="002060"/>
                </a:solidFill>
                <a:effectLst>
                  <a:outerShdw blurRad="38100" dist="38100" dir="2700000" algn="tl">
                    <a:srgbClr val="000000"/>
                  </a:outerShdw>
                </a:effectLst>
              </a:rPr>
              <a:t>ΣΥΜΠΕΡΙΦΟΡΑ </a:t>
            </a:r>
          </a:p>
          <a:p>
            <a:pPr algn="ctr" eaLnBrk="0" hangingPunct="0">
              <a:spcBef>
                <a:spcPct val="50000"/>
              </a:spcBef>
            </a:pPr>
            <a:r>
              <a:rPr lang="el-GR" b="1" dirty="0">
                <a:solidFill>
                  <a:srgbClr val="002060"/>
                </a:solidFill>
                <a:effectLst>
                  <a:outerShdw blurRad="38100" dist="38100" dir="2700000" algn="tl">
                    <a:srgbClr val="000000"/>
                  </a:outerShdw>
                </a:effectLst>
              </a:rPr>
              <a:t>ΠΟΝΟΥ</a:t>
            </a:r>
            <a:endParaRPr lang="el-GR" dirty="0">
              <a:solidFill>
                <a:srgbClr val="002060"/>
              </a:solidFill>
              <a:latin typeface="Times New Roman" pitchFamily="18" charset="0"/>
            </a:endParaRPr>
          </a:p>
        </p:txBody>
      </p:sp>
      <p:sp>
        <p:nvSpPr>
          <p:cNvPr id="15368" name="Text Box 8"/>
          <p:cNvSpPr txBox="1">
            <a:spLocks noChangeArrowheads="1"/>
          </p:cNvSpPr>
          <p:nvPr/>
        </p:nvSpPr>
        <p:spPr bwMode="auto">
          <a:xfrm>
            <a:off x="2286000" y="2362200"/>
            <a:ext cx="2286000" cy="369332"/>
          </a:xfrm>
          <a:prstGeom prst="rect">
            <a:avLst/>
          </a:prstGeom>
          <a:noFill/>
          <a:ln w="9525">
            <a:noFill/>
            <a:miter lim="800000"/>
            <a:headEnd/>
            <a:tailEnd/>
          </a:ln>
          <a:effectLst/>
        </p:spPr>
        <p:txBody>
          <a:bodyPr>
            <a:spAutoFit/>
          </a:bodyPr>
          <a:lstStyle/>
          <a:p>
            <a:pPr algn="ctr" eaLnBrk="0" hangingPunct="0">
              <a:spcBef>
                <a:spcPct val="50000"/>
              </a:spcBef>
            </a:pPr>
            <a:r>
              <a:rPr lang="el-GR" b="1" dirty="0">
                <a:solidFill>
                  <a:srgbClr val="002060"/>
                </a:solidFill>
                <a:effectLst>
                  <a:outerShdw blurRad="38100" dist="38100" dir="2700000" algn="tl">
                    <a:srgbClr val="000000"/>
                  </a:outerShdw>
                </a:effectLst>
              </a:rPr>
              <a:t>ΤΑΛΑΙΠΩΡΙΑ</a:t>
            </a:r>
            <a:endParaRPr lang="el-GR" dirty="0">
              <a:solidFill>
                <a:srgbClr val="002060"/>
              </a:solidFill>
              <a:latin typeface="Times New Roman" pitchFamily="18" charset="0"/>
            </a:endParaRPr>
          </a:p>
        </p:txBody>
      </p:sp>
      <p:sp>
        <p:nvSpPr>
          <p:cNvPr id="15369" name="Text Box 9"/>
          <p:cNvSpPr txBox="1">
            <a:spLocks noChangeArrowheads="1"/>
          </p:cNvSpPr>
          <p:nvPr/>
        </p:nvSpPr>
        <p:spPr bwMode="auto">
          <a:xfrm>
            <a:off x="2362200" y="2971800"/>
            <a:ext cx="2209800" cy="369332"/>
          </a:xfrm>
          <a:prstGeom prst="rect">
            <a:avLst/>
          </a:prstGeom>
          <a:noFill/>
          <a:ln w="9525">
            <a:noFill/>
            <a:miter lim="800000"/>
            <a:headEnd/>
            <a:tailEnd/>
          </a:ln>
          <a:effectLst/>
        </p:spPr>
        <p:txBody>
          <a:bodyPr>
            <a:spAutoFit/>
          </a:bodyPr>
          <a:lstStyle/>
          <a:p>
            <a:pPr algn="ctr" eaLnBrk="0" hangingPunct="0">
              <a:spcBef>
                <a:spcPct val="50000"/>
              </a:spcBef>
            </a:pPr>
            <a:r>
              <a:rPr lang="el-GR" b="1" dirty="0">
                <a:solidFill>
                  <a:srgbClr val="002060"/>
                </a:solidFill>
                <a:effectLst>
                  <a:outerShdw blurRad="38100" dist="38100" dir="2700000" algn="tl">
                    <a:srgbClr val="000000"/>
                  </a:outerShdw>
                </a:effectLst>
              </a:rPr>
              <a:t>ΠΟΝΟΣ</a:t>
            </a:r>
            <a:endParaRPr lang="el-GR" dirty="0">
              <a:solidFill>
                <a:srgbClr val="002060"/>
              </a:solidFill>
              <a:latin typeface="Times New Roman" pitchFamily="18" charset="0"/>
            </a:endParaRPr>
          </a:p>
        </p:txBody>
      </p:sp>
      <p:sp>
        <p:nvSpPr>
          <p:cNvPr id="15370" name="Text Box 10"/>
          <p:cNvSpPr txBox="1">
            <a:spLocks noChangeArrowheads="1"/>
          </p:cNvSpPr>
          <p:nvPr/>
        </p:nvSpPr>
        <p:spPr bwMode="auto">
          <a:xfrm>
            <a:off x="2286000" y="3810000"/>
            <a:ext cx="2286000" cy="369332"/>
          </a:xfrm>
          <a:prstGeom prst="rect">
            <a:avLst/>
          </a:prstGeom>
          <a:noFill/>
          <a:ln w="9525">
            <a:noFill/>
            <a:miter lim="800000"/>
            <a:headEnd/>
            <a:tailEnd/>
          </a:ln>
          <a:effectLst/>
        </p:spPr>
        <p:txBody>
          <a:bodyPr>
            <a:spAutoFit/>
          </a:bodyPr>
          <a:lstStyle/>
          <a:p>
            <a:pPr algn="ctr" eaLnBrk="0" hangingPunct="0">
              <a:spcBef>
                <a:spcPct val="50000"/>
              </a:spcBef>
            </a:pPr>
            <a:r>
              <a:rPr lang="el-GR" b="1" dirty="0">
                <a:solidFill>
                  <a:srgbClr val="002060"/>
                </a:solidFill>
                <a:effectLst>
                  <a:outerShdw blurRad="38100" dist="38100" dir="2700000" algn="tl">
                    <a:srgbClr val="000000"/>
                  </a:outerShdw>
                </a:effectLst>
              </a:rPr>
              <a:t>ΑΛΓΑΙΣΘΗΣΙΑ</a:t>
            </a:r>
            <a:endParaRPr lang="el-GR" dirty="0">
              <a:solidFill>
                <a:srgbClr val="002060"/>
              </a:solidFill>
              <a:latin typeface="Times New Roman" pitchFamily="18" charset="0"/>
            </a:endParaRPr>
          </a:p>
        </p:txBody>
      </p:sp>
      <p:sp>
        <p:nvSpPr>
          <p:cNvPr id="15371" name="Text Box 11"/>
          <p:cNvSpPr txBox="1">
            <a:spLocks noChangeArrowheads="1"/>
          </p:cNvSpPr>
          <p:nvPr/>
        </p:nvSpPr>
        <p:spPr bwMode="auto">
          <a:xfrm>
            <a:off x="2438400" y="4572000"/>
            <a:ext cx="2057400" cy="784830"/>
          </a:xfrm>
          <a:prstGeom prst="rect">
            <a:avLst/>
          </a:prstGeom>
          <a:noFill/>
          <a:ln w="9525">
            <a:noFill/>
            <a:miter lim="800000"/>
            <a:headEnd/>
            <a:tailEnd/>
          </a:ln>
          <a:effectLst/>
        </p:spPr>
        <p:txBody>
          <a:bodyPr>
            <a:spAutoFit/>
          </a:bodyPr>
          <a:lstStyle/>
          <a:p>
            <a:pPr algn="ctr" eaLnBrk="0" hangingPunct="0">
              <a:spcBef>
                <a:spcPct val="50000"/>
              </a:spcBef>
            </a:pPr>
            <a:r>
              <a:rPr lang="el-GR" b="1" dirty="0">
                <a:solidFill>
                  <a:srgbClr val="002060"/>
                </a:solidFill>
                <a:effectLst>
                  <a:outerShdw blurRad="38100" dist="38100" dir="2700000" algn="tl">
                    <a:srgbClr val="000000"/>
                  </a:outerShdw>
                </a:effectLst>
              </a:rPr>
              <a:t>ΒΛΑΠΤΙΚΟ</a:t>
            </a:r>
          </a:p>
          <a:p>
            <a:pPr algn="ctr" eaLnBrk="0" hangingPunct="0">
              <a:spcBef>
                <a:spcPct val="50000"/>
              </a:spcBef>
            </a:pPr>
            <a:r>
              <a:rPr lang="el-GR" b="1" dirty="0">
                <a:solidFill>
                  <a:srgbClr val="002060"/>
                </a:solidFill>
                <a:effectLst>
                  <a:outerShdw blurRad="38100" dist="38100" dir="2700000" algn="tl">
                    <a:srgbClr val="000000"/>
                  </a:outerShdw>
                </a:effectLst>
              </a:rPr>
              <a:t>ΕΡΕΘΙΣΜΑ</a:t>
            </a:r>
            <a:endParaRPr lang="el-GR" dirty="0">
              <a:solidFill>
                <a:srgbClr val="002060"/>
              </a:solidFill>
              <a:latin typeface="Times New Roman" pitchFamily="18" charset="0"/>
            </a:endParaRPr>
          </a:p>
        </p:txBody>
      </p:sp>
      <p:sp>
        <p:nvSpPr>
          <p:cNvPr id="15372" name="Rectangle 12"/>
          <p:cNvSpPr>
            <a:spLocks noGrp="1" noChangeArrowheads="1"/>
          </p:cNvSpPr>
          <p:nvPr>
            <p:ph type="title"/>
          </p:nvPr>
        </p:nvSpPr>
        <p:spPr>
          <a:xfrm>
            <a:off x="4214810" y="381000"/>
            <a:ext cx="4929190" cy="2743200"/>
          </a:xfrm>
          <a:noFill/>
          <a:ln/>
          <a:effectLst>
            <a:prstShdw prst="shdw13" dist="53882" dir="13500000">
              <a:srgbClr val="FF0000"/>
            </a:prstShdw>
          </a:effectLst>
        </p:spPr>
        <p:txBody>
          <a:bodyPr/>
          <a:lstStyle/>
          <a:p>
            <a:pPr algn="r"/>
            <a:r>
              <a:rPr lang="el-GR" sz="4000" b="1" dirty="0">
                <a:solidFill>
                  <a:srgbClr val="FF0000"/>
                </a:solidFill>
                <a:latin typeface="Arial" pitchFamily="34" charset="0"/>
              </a:rPr>
              <a:t>Πόνος</a:t>
            </a:r>
            <a:br>
              <a:rPr lang="el-GR" sz="4000" b="1" dirty="0">
                <a:solidFill>
                  <a:srgbClr val="FF0000"/>
                </a:solidFill>
                <a:latin typeface="Arial" pitchFamily="34" charset="0"/>
              </a:rPr>
            </a:br>
            <a:r>
              <a:rPr lang="el-GR" sz="4000" b="1" dirty="0">
                <a:solidFill>
                  <a:srgbClr val="002060"/>
                </a:solidFill>
                <a:latin typeface="Arial" pitchFamily="34" charset="0"/>
              </a:rPr>
              <a:t>Πολύπλοκο</a:t>
            </a:r>
            <a:br>
              <a:rPr lang="el-GR" sz="4000" b="1" dirty="0">
                <a:solidFill>
                  <a:srgbClr val="002060"/>
                </a:solidFill>
                <a:latin typeface="Arial" pitchFamily="34" charset="0"/>
              </a:rPr>
            </a:br>
            <a:r>
              <a:rPr lang="el-GR" sz="4000" b="1" dirty="0">
                <a:solidFill>
                  <a:srgbClr val="002060"/>
                </a:solidFill>
                <a:latin typeface="Arial" pitchFamily="34" charset="0"/>
              </a:rPr>
              <a:t>Βιοψυχο</a:t>
            </a:r>
            <a:br>
              <a:rPr lang="el-GR" sz="4000" b="1" dirty="0">
                <a:solidFill>
                  <a:srgbClr val="002060"/>
                </a:solidFill>
                <a:latin typeface="Arial" pitchFamily="34" charset="0"/>
              </a:rPr>
            </a:br>
            <a:r>
              <a:rPr lang="el-GR" sz="4000" b="1" dirty="0">
                <a:solidFill>
                  <a:srgbClr val="002060"/>
                </a:solidFill>
                <a:latin typeface="Arial" pitchFamily="34" charset="0"/>
              </a:rPr>
              <a:t>Κοινωνικό</a:t>
            </a:r>
            <a:br>
              <a:rPr lang="el-GR" sz="4000" b="1" dirty="0">
                <a:solidFill>
                  <a:srgbClr val="002060"/>
                </a:solidFill>
                <a:latin typeface="Arial" pitchFamily="34" charset="0"/>
              </a:rPr>
            </a:br>
            <a:r>
              <a:rPr lang="el-GR" sz="4000" b="1" dirty="0">
                <a:solidFill>
                  <a:srgbClr val="002060"/>
                </a:solidFill>
                <a:latin typeface="Arial" pitchFamily="34" charset="0"/>
              </a:rPr>
              <a:t>Φαινόμενο</a:t>
            </a:r>
            <a:endParaRPr lang="el-GR" dirty="0">
              <a:solidFill>
                <a:srgbClr val="002060"/>
              </a:solidFill>
            </a:endParaRPr>
          </a:p>
        </p:txBody>
      </p:sp>
      <p:sp>
        <p:nvSpPr>
          <p:cNvPr id="15373" name="Text Box 13"/>
          <p:cNvSpPr txBox="1">
            <a:spLocks noChangeArrowheads="1"/>
          </p:cNvSpPr>
          <p:nvPr/>
        </p:nvSpPr>
        <p:spPr bwMode="auto">
          <a:xfrm>
            <a:off x="5410200" y="6286520"/>
            <a:ext cx="3429000" cy="369332"/>
          </a:xfrm>
          <a:prstGeom prst="rect">
            <a:avLst/>
          </a:prstGeom>
          <a:solidFill>
            <a:schemeClr val="bg1"/>
          </a:solidFill>
          <a:ln w="9525">
            <a:solidFill>
              <a:schemeClr val="tx1"/>
            </a:solidFill>
            <a:miter lim="800000"/>
            <a:headEnd/>
            <a:tailEnd/>
          </a:ln>
          <a:effectLst/>
        </p:spPr>
        <p:txBody>
          <a:bodyPr wrap="square">
            <a:spAutoFit/>
          </a:bodyPr>
          <a:lstStyle/>
          <a:p>
            <a:pPr eaLnBrk="0" hangingPunct="0">
              <a:spcBef>
                <a:spcPct val="50000"/>
              </a:spcBef>
            </a:pPr>
            <a:r>
              <a:rPr lang="en-US" b="1" dirty="0" err="1">
                <a:solidFill>
                  <a:srgbClr val="002163"/>
                </a:solidFill>
              </a:rPr>
              <a:t>Loeser</a:t>
            </a:r>
            <a:r>
              <a:rPr lang="en-US" b="1" dirty="0">
                <a:solidFill>
                  <a:srgbClr val="002163"/>
                </a:solidFill>
              </a:rPr>
              <a:t> JD, 1982</a:t>
            </a:r>
            <a:endParaRPr lang="el-GR" b="1" dirty="0">
              <a:solidFill>
                <a:srgbClr val="002163"/>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Grp="1" noChangeArrowheads="1"/>
          </p:cNvSpPr>
          <p:nvPr>
            <p:ph type="title"/>
          </p:nvPr>
        </p:nvSpPr>
        <p:spPr>
          <a:xfrm>
            <a:off x="1066800" y="476250"/>
            <a:ext cx="7772400" cy="1143000"/>
          </a:xfrm>
        </p:spPr>
        <p:txBody>
          <a:bodyPr/>
          <a:lstStyle/>
          <a:p>
            <a:pPr algn="ctr" eaLnBrk="1" hangingPunct="1"/>
            <a:r>
              <a:rPr lang="el-GR" b="1" i="0">
                <a:latin typeface="Times New Roman" pitchFamily="18" charset="0"/>
              </a:rPr>
              <a:t>Υπαραχνοειδής Αναλγησία</a:t>
            </a:r>
          </a:p>
        </p:txBody>
      </p:sp>
      <p:pic>
        <p:nvPicPr>
          <p:cNvPr id="29699" name="Picture 5" descr="00017"/>
          <p:cNvPicPr>
            <a:picLocks noChangeAspect="1" noChangeArrowheads="1"/>
          </p:cNvPicPr>
          <p:nvPr/>
        </p:nvPicPr>
        <p:blipFill>
          <a:blip r:embed="rId2" cstate="print"/>
          <a:srcRect/>
          <a:stretch>
            <a:fillRect/>
          </a:stretch>
        </p:blipFill>
        <p:spPr bwMode="auto">
          <a:xfrm>
            <a:off x="6084888" y="1701800"/>
            <a:ext cx="2036762" cy="2087563"/>
          </a:xfrm>
          <a:prstGeom prst="rect">
            <a:avLst/>
          </a:prstGeom>
          <a:noFill/>
          <a:ln w="76200">
            <a:solidFill>
              <a:schemeClr val="accent1"/>
            </a:solidFill>
            <a:miter lim="800000"/>
            <a:headEnd/>
            <a:tailEnd/>
          </a:ln>
        </p:spPr>
      </p:pic>
      <p:pic>
        <p:nvPicPr>
          <p:cNvPr id="29700" name="Picture 7" descr="7"/>
          <p:cNvPicPr>
            <a:picLocks noChangeAspect="1" noChangeArrowheads="1"/>
          </p:cNvPicPr>
          <p:nvPr/>
        </p:nvPicPr>
        <p:blipFill>
          <a:blip r:embed="rId3" cstate="print"/>
          <a:srcRect/>
          <a:stretch>
            <a:fillRect/>
          </a:stretch>
        </p:blipFill>
        <p:spPr bwMode="auto">
          <a:xfrm>
            <a:off x="539750" y="2411413"/>
            <a:ext cx="4824413" cy="4041775"/>
          </a:xfrm>
          <a:prstGeom prst="rect">
            <a:avLst/>
          </a:prstGeom>
          <a:noFill/>
          <a:ln w="76200">
            <a:solidFill>
              <a:schemeClr val="accent1"/>
            </a:solidFill>
            <a:miter lim="800000"/>
            <a:headEnd/>
            <a:tailEnd/>
          </a:ln>
        </p:spPr>
      </p:pic>
      <p:sp>
        <p:nvSpPr>
          <p:cNvPr id="29701" name="Text Box 8"/>
          <p:cNvSpPr txBox="1">
            <a:spLocks noChangeArrowheads="1"/>
          </p:cNvSpPr>
          <p:nvPr/>
        </p:nvSpPr>
        <p:spPr bwMode="auto">
          <a:xfrm>
            <a:off x="1258888" y="2997200"/>
            <a:ext cx="1512887" cy="457200"/>
          </a:xfrm>
          <a:prstGeom prst="rect">
            <a:avLst/>
          </a:prstGeom>
          <a:noFill/>
          <a:ln w="9525" algn="ctr">
            <a:noFill/>
            <a:miter lim="800000"/>
            <a:headEnd/>
            <a:tailEnd/>
          </a:ln>
        </p:spPr>
        <p:txBody>
          <a:bodyPr>
            <a:spAutoFit/>
          </a:bodyPr>
          <a:lstStyle/>
          <a:p>
            <a:endParaRPr lang="el-GR"/>
          </a:p>
        </p:txBody>
      </p:sp>
      <p:sp>
        <p:nvSpPr>
          <p:cNvPr id="29702" name="Text Box 9"/>
          <p:cNvSpPr txBox="1">
            <a:spLocks noChangeArrowheads="1"/>
          </p:cNvSpPr>
          <p:nvPr/>
        </p:nvSpPr>
        <p:spPr bwMode="auto">
          <a:xfrm>
            <a:off x="1042988" y="3062288"/>
            <a:ext cx="2376487" cy="366712"/>
          </a:xfrm>
          <a:prstGeom prst="rect">
            <a:avLst/>
          </a:prstGeom>
          <a:noFill/>
          <a:ln w="9525" algn="ctr">
            <a:noFill/>
            <a:miter lim="800000"/>
            <a:headEnd/>
            <a:tailEnd/>
          </a:ln>
        </p:spPr>
        <p:txBody>
          <a:bodyPr>
            <a:spAutoFit/>
          </a:bodyPr>
          <a:lstStyle/>
          <a:p>
            <a:r>
              <a:rPr lang="el-GR" sz="1800">
                <a:solidFill>
                  <a:srgbClr val="9966FF"/>
                </a:solidFill>
              </a:rPr>
              <a:t>Υπαραχνοειδής χώρος</a:t>
            </a:r>
          </a:p>
        </p:txBody>
      </p:sp>
      <p:sp>
        <p:nvSpPr>
          <p:cNvPr id="29703" name="Line 13"/>
          <p:cNvSpPr>
            <a:spLocks noChangeShapeType="1"/>
          </p:cNvSpPr>
          <p:nvPr/>
        </p:nvSpPr>
        <p:spPr bwMode="auto">
          <a:xfrm>
            <a:off x="2051050" y="3429000"/>
            <a:ext cx="1008063" cy="1008063"/>
          </a:xfrm>
          <a:prstGeom prst="line">
            <a:avLst/>
          </a:prstGeom>
          <a:noFill/>
          <a:ln w="57150">
            <a:solidFill>
              <a:srgbClr val="9966FF"/>
            </a:solidFill>
            <a:round/>
            <a:headEnd/>
            <a:tailEnd type="triangle" w="med" len="med"/>
          </a:ln>
        </p:spPr>
        <p:txBody>
          <a:bodyPr>
            <a:spAutoFit/>
          </a:bodyPr>
          <a:lstStyle/>
          <a:p>
            <a:endParaRPr lang="el-GR"/>
          </a:p>
        </p:txBody>
      </p:sp>
      <p:sp>
        <p:nvSpPr>
          <p:cNvPr id="29704" name="Text Box 14"/>
          <p:cNvSpPr txBox="1">
            <a:spLocks noChangeArrowheads="1"/>
          </p:cNvSpPr>
          <p:nvPr/>
        </p:nvSpPr>
        <p:spPr bwMode="auto">
          <a:xfrm>
            <a:off x="6732588" y="2997200"/>
            <a:ext cx="1368425" cy="457200"/>
          </a:xfrm>
          <a:prstGeom prst="rect">
            <a:avLst/>
          </a:prstGeom>
          <a:noFill/>
          <a:ln w="9525" algn="ctr">
            <a:noFill/>
            <a:miter lim="800000"/>
            <a:headEnd/>
            <a:tailEnd/>
          </a:ln>
        </p:spPr>
        <p:txBody>
          <a:bodyPr>
            <a:spAutoFit/>
          </a:bodyPr>
          <a:lstStyle/>
          <a:p>
            <a:r>
              <a:rPr lang="el-GR"/>
              <a:t>ΕΝΥ</a:t>
            </a:r>
          </a:p>
        </p:txBody>
      </p:sp>
      <p:pic>
        <p:nvPicPr>
          <p:cNvPr id="29705" name="Picture 15" descr="911F7808"/>
          <p:cNvPicPr>
            <a:picLocks noChangeAspect="1" noChangeArrowheads="1"/>
          </p:cNvPicPr>
          <p:nvPr/>
        </p:nvPicPr>
        <p:blipFill>
          <a:blip r:embed="rId4" cstate="print"/>
          <a:srcRect/>
          <a:stretch>
            <a:fillRect/>
          </a:stretch>
        </p:blipFill>
        <p:spPr bwMode="auto">
          <a:xfrm>
            <a:off x="6084888" y="4121150"/>
            <a:ext cx="2519362" cy="2332038"/>
          </a:xfrm>
          <a:prstGeom prst="rect">
            <a:avLst/>
          </a:prstGeom>
          <a:noFill/>
          <a:ln w="76200">
            <a:solidFill>
              <a:schemeClr val="accent1"/>
            </a:solid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4"/>
          <p:cNvSpPr txBox="1">
            <a:spLocks noChangeArrowheads="1"/>
          </p:cNvSpPr>
          <p:nvPr/>
        </p:nvSpPr>
        <p:spPr bwMode="auto">
          <a:xfrm>
            <a:off x="611188" y="549275"/>
            <a:ext cx="8172450" cy="579438"/>
          </a:xfrm>
          <a:prstGeom prst="rect">
            <a:avLst/>
          </a:prstGeom>
          <a:noFill/>
          <a:ln w="9525" algn="ctr">
            <a:noFill/>
            <a:miter lim="800000"/>
            <a:headEnd/>
            <a:tailEnd/>
          </a:ln>
        </p:spPr>
        <p:txBody>
          <a:bodyPr>
            <a:spAutoFit/>
          </a:bodyPr>
          <a:lstStyle/>
          <a:p>
            <a:r>
              <a:rPr lang="el-GR" sz="3200">
                <a:solidFill>
                  <a:schemeClr val="tx2"/>
                </a:solidFill>
              </a:rPr>
              <a:t>Συνδυασμένη Υπαραχνοειδής - Επισκληρίδια</a:t>
            </a:r>
          </a:p>
        </p:txBody>
      </p:sp>
      <p:pic>
        <p:nvPicPr>
          <p:cNvPr id="30723" name="Picture 5" descr="2"/>
          <p:cNvPicPr>
            <a:picLocks noChangeAspect="1" noChangeArrowheads="1"/>
          </p:cNvPicPr>
          <p:nvPr/>
        </p:nvPicPr>
        <p:blipFill>
          <a:blip r:embed="rId2" cstate="print"/>
          <a:srcRect/>
          <a:stretch>
            <a:fillRect/>
          </a:stretch>
        </p:blipFill>
        <p:spPr bwMode="auto">
          <a:xfrm>
            <a:off x="603250" y="5170488"/>
            <a:ext cx="8001000" cy="1282700"/>
          </a:xfrm>
          <a:prstGeom prst="rect">
            <a:avLst/>
          </a:prstGeom>
          <a:noFill/>
          <a:ln w="9525">
            <a:noFill/>
            <a:miter lim="800000"/>
            <a:headEnd/>
            <a:tailEnd/>
          </a:ln>
        </p:spPr>
      </p:pic>
      <p:pic>
        <p:nvPicPr>
          <p:cNvPr id="30724" name="Picture 8" descr="combined"/>
          <p:cNvPicPr>
            <a:picLocks noChangeAspect="1" noChangeArrowheads="1"/>
          </p:cNvPicPr>
          <p:nvPr/>
        </p:nvPicPr>
        <p:blipFill>
          <a:blip r:embed="rId3" cstate="print"/>
          <a:srcRect/>
          <a:stretch>
            <a:fillRect/>
          </a:stretch>
        </p:blipFill>
        <p:spPr bwMode="auto">
          <a:xfrm>
            <a:off x="5159375" y="1820863"/>
            <a:ext cx="3733800" cy="2400300"/>
          </a:xfrm>
          <a:prstGeom prst="rect">
            <a:avLst/>
          </a:prstGeom>
          <a:noFill/>
          <a:ln w="9525">
            <a:noFill/>
            <a:miter lim="800000"/>
            <a:headEnd/>
            <a:tailEnd/>
          </a:ln>
        </p:spPr>
      </p:pic>
      <p:pic>
        <p:nvPicPr>
          <p:cNvPr id="30725" name="Picture 10" descr="cse"/>
          <p:cNvPicPr>
            <a:picLocks noChangeAspect="1" noChangeArrowheads="1"/>
          </p:cNvPicPr>
          <p:nvPr/>
        </p:nvPicPr>
        <p:blipFill>
          <a:blip r:embed="rId4" cstate="print"/>
          <a:srcRect/>
          <a:stretch>
            <a:fillRect/>
          </a:stretch>
        </p:blipFill>
        <p:spPr bwMode="auto">
          <a:xfrm>
            <a:off x="106363" y="1341438"/>
            <a:ext cx="4752975" cy="3489325"/>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3" name="Rectangle 13"/>
          <p:cNvSpPr>
            <a:spLocks noGrp="1" noChangeArrowheads="1"/>
          </p:cNvSpPr>
          <p:nvPr>
            <p:ph type="title" sz="quarter"/>
          </p:nvPr>
        </p:nvSpPr>
        <p:spPr>
          <a:xfrm>
            <a:off x="2771775" y="122238"/>
            <a:ext cx="5229225" cy="1003300"/>
          </a:xfrm>
        </p:spPr>
        <p:txBody>
          <a:bodyPr>
            <a:normAutofit fontScale="90000"/>
          </a:bodyPr>
          <a:lstStyle/>
          <a:p>
            <a:r>
              <a:rPr lang="el-GR" sz="3500" b="0" dirty="0"/>
              <a:t>Εισπνευστκή   Αναλγησία</a:t>
            </a:r>
            <a:br>
              <a:rPr lang="el-GR" sz="3500" b="0" dirty="0"/>
            </a:br>
            <a:r>
              <a:rPr lang="el-GR" sz="3500" b="0" dirty="0"/>
              <a:t> </a:t>
            </a:r>
          </a:p>
        </p:txBody>
      </p:sp>
      <p:pic>
        <p:nvPicPr>
          <p:cNvPr id="61444" name="Picture 4"/>
          <p:cNvPicPr>
            <a:picLocks noGrp="1" noChangeAspect="1" noChangeArrowheads="1"/>
          </p:cNvPicPr>
          <p:nvPr>
            <p:ph sz="quarter" idx="1"/>
          </p:nvPr>
        </p:nvPicPr>
        <p:blipFill>
          <a:blip r:embed="rId2" cstate="print"/>
          <a:srcRect/>
          <a:stretch>
            <a:fillRect/>
          </a:stretch>
        </p:blipFill>
        <p:spPr>
          <a:xfrm>
            <a:off x="7308850" y="1916113"/>
            <a:ext cx="1223963" cy="1828800"/>
          </a:xfrm>
          <a:noFill/>
          <a:ln/>
        </p:spPr>
      </p:pic>
      <p:pic>
        <p:nvPicPr>
          <p:cNvPr id="61446" name="Picture 6"/>
          <p:cNvPicPr>
            <a:picLocks noGrp="1" noChangeAspect="1" noChangeArrowheads="1"/>
          </p:cNvPicPr>
          <p:nvPr>
            <p:ph sz="quarter" idx="2"/>
          </p:nvPr>
        </p:nvPicPr>
        <p:blipFill>
          <a:blip r:embed="rId3" cstate="print"/>
          <a:srcRect/>
          <a:stretch>
            <a:fillRect/>
          </a:stretch>
        </p:blipFill>
        <p:spPr>
          <a:xfrm>
            <a:off x="5651500" y="2133600"/>
            <a:ext cx="1441450" cy="1352550"/>
          </a:xfrm>
          <a:noFill/>
          <a:ln/>
        </p:spPr>
      </p:pic>
      <p:pic>
        <p:nvPicPr>
          <p:cNvPr id="61449" name="Picture 9"/>
          <p:cNvPicPr>
            <a:picLocks noGrp="1" noChangeAspect="1" noChangeArrowheads="1"/>
          </p:cNvPicPr>
          <p:nvPr>
            <p:ph sz="quarter" idx="3"/>
          </p:nvPr>
        </p:nvPicPr>
        <p:blipFill>
          <a:blip r:embed="rId4" cstate="print"/>
          <a:srcRect/>
          <a:stretch>
            <a:fillRect/>
          </a:stretch>
        </p:blipFill>
        <p:spPr>
          <a:xfrm>
            <a:off x="7380288" y="3860800"/>
            <a:ext cx="1152525" cy="1360488"/>
          </a:xfrm>
          <a:noFill/>
          <a:ln/>
        </p:spPr>
      </p:pic>
      <p:pic>
        <p:nvPicPr>
          <p:cNvPr id="61452" name="Picture 12"/>
          <p:cNvPicPr>
            <a:picLocks noGrp="1" noChangeAspect="1" noChangeArrowheads="1"/>
          </p:cNvPicPr>
          <p:nvPr>
            <p:ph sz="quarter" idx="4"/>
          </p:nvPr>
        </p:nvPicPr>
        <p:blipFill>
          <a:blip r:embed="rId5" cstate="print"/>
          <a:srcRect/>
          <a:stretch>
            <a:fillRect/>
          </a:stretch>
        </p:blipFill>
        <p:spPr>
          <a:xfrm>
            <a:off x="5724525" y="3860800"/>
            <a:ext cx="1443038" cy="1285875"/>
          </a:xfrm>
          <a:noFill/>
          <a:ln/>
        </p:spPr>
      </p:pic>
      <p:sp>
        <p:nvSpPr>
          <p:cNvPr id="61455" name="Rectangle 15"/>
          <p:cNvSpPr>
            <a:spLocks noChangeArrowheads="1"/>
          </p:cNvSpPr>
          <p:nvPr/>
        </p:nvSpPr>
        <p:spPr bwMode="auto">
          <a:xfrm>
            <a:off x="827088" y="765175"/>
            <a:ext cx="5113337" cy="5548313"/>
          </a:xfrm>
          <a:prstGeom prst="rect">
            <a:avLst/>
          </a:prstGeom>
          <a:noFill/>
          <a:ln w="9525">
            <a:noFill/>
            <a:miter lim="800000"/>
            <a:headEnd/>
            <a:tailEnd/>
          </a:ln>
          <a:effectLst/>
        </p:spPr>
        <p:txBody>
          <a:bodyPr>
            <a:spAutoFit/>
          </a:bodyPr>
          <a:lstStyle/>
          <a:p>
            <a:r>
              <a:rPr lang="el-GR" sz="2800">
                <a:solidFill>
                  <a:srgbClr val="6500CA"/>
                </a:solidFill>
              </a:rPr>
              <a:t>Υπέρ:</a:t>
            </a:r>
            <a:r>
              <a:rPr lang="el-GR" sz="2800"/>
              <a:t> </a:t>
            </a:r>
          </a:p>
          <a:p>
            <a:endParaRPr lang="el-GR" sz="2800"/>
          </a:p>
          <a:p>
            <a:r>
              <a:rPr lang="el-GR" sz="2800"/>
              <a:t>Καμμία επίβλεψη </a:t>
            </a:r>
          </a:p>
          <a:p>
            <a:r>
              <a:rPr lang="el-GR" sz="2800"/>
              <a:t>Ελάχιστη συσώρευση</a:t>
            </a:r>
          </a:p>
          <a:p>
            <a:r>
              <a:rPr lang="el-GR" sz="2800"/>
              <a:t>Αυτοχορήγηση = ελεγχος</a:t>
            </a:r>
            <a:r>
              <a:rPr lang="el-GR" sz="2000">
                <a:solidFill>
                  <a:schemeClr val="tx2"/>
                </a:solidFill>
              </a:rPr>
              <a:t> </a:t>
            </a:r>
          </a:p>
          <a:p>
            <a:endParaRPr lang="el-GR" sz="2000">
              <a:solidFill>
                <a:schemeClr val="tx2"/>
              </a:solidFill>
            </a:endParaRPr>
          </a:p>
          <a:p>
            <a:endParaRPr lang="el-GR"/>
          </a:p>
          <a:p>
            <a:r>
              <a:rPr lang="el-GR" sz="2800">
                <a:solidFill>
                  <a:srgbClr val="6500CA"/>
                </a:solidFill>
              </a:rPr>
              <a:t>Κατά:</a:t>
            </a:r>
          </a:p>
          <a:p>
            <a:r>
              <a:rPr lang="el-GR" sz="2800"/>
              <a:t> </a:t>
            </a:r>
          </a:p>
          <a:p>
            <a:r>
              <a:rPr lang="el-GR" sz="2400"/>
              <a:t>Ναυτία </a:t>
            </a:r>
          </a:p>
          <a:p>
            <a:r>
              <a:rPr lang="el-GR" sz="2400"/>
              <a:t>Aμνησία </a:t>
            </a:r>
          </a:p>
          <a:p>
            <a:r>
              <a:rPr lang="el-GR" sz="2400"/>
              <a:t>Υποαερισμός </a:t>
            </a:r>
          </a:p>
          <a:p>
            <a:r>
              <a:rPr lang="el-GR" sz="2400"/>
              <a:t>Ζάλη </a:t>
            </a:r>
          </a:p>
          <a:p>
            <a:r>
              <a:rPr lang="el-GR" sz="2400"/>
              <a:t>Ρύπανση</a:t>
            </a:r>
            <a:r>
              <a:rPr lang="el-GR" sz="2800"/>
              <a:t>  </a:t>
            </a:r>
          </a:p>
        </p:txBody>
      </p:sp>
    </p:spTree>
  </p:cSld>
  <p:clrMapOvr>
    <a:masterClrMapping/>
  </p:clrMapOvr>
  <p:transition>
    <p:push dir="d"/>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250825" y="836613"/>
            <a:ext cx="7634288" cy="4240212"/>
          </a:xfrm>
          <a:prstGeom prst="rect">
            <a:avLst/>
          </a:prstGeom>
          <a:noFill/>
          <a:ln w="9525">
            <a:noFill/>
            <a:miter lim="800000"/>
            <a:headEnd/>
            <a:tailEnd/>
          </a:ln>
          <a:effectLst/>
        </p:spPr>
        <p:txBody>
          <a:bodyPr>
            <a:spAutoFit/>
          </a:bodyPr>
          <a:lstStyle/>
          <a:p>
            <a:r>
              <a:rPr lang="el-GR" sz="2800" b="1">
                <a:solidFill>
                  <a:schemeClr val="hlink"/>
                </a:solidFill>
              </a:rPr>
              <a:t>Υποξείδιο Αζώτου</a:t>
            </a:r>
          </a:p>
          <a:p>
            <a:endParaRPr lang="el-GR" sz="2800" b="1">
              <a:solidFill>
                <a:schemeClr val="hlink"/>
              </a:solidFill>
            </a:endParaRPr>
          </a:p>
          <a:p>
            <a:r>
              <a:rPr lang="el-GR" sz="2800"/>
              <a:t>   Χρησιμοποιείται στο τοκετό απο 1881 </a:t>
            </a:r>
          </a:p>
          <a:p>
            <a:r>
              <a:rPr lang="el-GR" sz="2800"/>
              <a:t>   Entonox  (Ν2Ο    50%+ Ο2 50%) απο    1961 </a:t>
            </a:r>
          </a:p>
          <a:p>
            <a:r>
              <a:rPr lang="el-GR" sz="2800"/>
              <a:t>   Nαυτία </a:t>
            </a:r>
          </a:p>
          <a:p>
            <a:r>
              <a:rPr lang="el-GR" sz="2800"/>
              <a:t>   Ρύπανση </a:t>
            </a:r>
          </a:p>
          <a:p>
            <a:r>
              <a:rPr lang="el-GR" sz="2800"/>
              <a:t>  Υποαερισμός( μεταξύ των συσπάσεων) </a:t>
            </a:r>
          </a:p>
          <a:p>
            <a:r>
              <a:rPr lang="el-GR" sz="2800"/>
              <a:t>    Σύγχυση</a:t>
            </a:r>
          </a:p>
          <a:p>
            <a:r>
              <a:rPr lang="el-GR" sz="2800"/>
              <a:t>    Αναπνευστική  Καταστολή</a:t>
            </a:r>
          </a:p>
          <a:p>
            <a:r>
              <a:rPr lang="el-GR" sz="2000"/>
              <a:t>  </a:t>
            </a:r>
          </a:p>
        </p:txBody>
      </p:sp>
      <p:pic>
        <p:nvPicPr>
          <p:cNvPr id="60419" name="Picture 3"/>
          <p:cNvPicPr>
            <a:picLocks noGrp="1" noChangeAspect="1" noChangeArrowheads="1"/>
          </p:cNvPicPr>
          <p:nvPr>
            <p:ph/>
          </p:nvPr>
        </p:nvPicPr>
        <p:blipFill>
          <a:blip r:embed="rId2" cstate="print"/>
          <a:srcRect/>
          <a:stretch>
            <a:fillRect/>
          </a:stretch>
        </p:blipFill>
        <p:spPr>
          <a:xfrm>
            <a:off x="6156325" y="3860800"/>
            <a:ext cx="2714625" cy="2647950"/>
          </a:xfrm>
          <a:noFill/>
          <a:ln/>
        </p:spPr>
      </p:pic>
    </p:spTree>
  </p:cSld>
  <p:clrMapOvr>
    <a:masterClrMapping/>
  </p:clrMapOvr>
  <p:transition>
    <p:push dir="d"/>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457200" y="122238"/>
            <a:ext cx="7543800" cy="1003300"/>
          </a:xfrm>
        </p:spPr>
        <p:txBody>
          <a:bodyPr/>
          <a:lstStyle/>
          <a:p>
            <a:r>
              <a:rPr lang="el-GR"/>
              <a:t>Πεθιδίνη </a:t>
            </a:r>
            <a:r>
              <a:rPr lang="en-US"/>
              <a:t>IM</a:t>
            </a:r>
            <a:endParaRPr lang="el-GR"/>
          </a:p>
        </p:txBody>
      </p:sp>
      <p:sp>
        <p:nvSpPr>
          <p:cNvPr id="146438" name="Rectangle 6"/>
          <p:cNvSpPr>
            <a:spLocks noGrp="1" noChangeArrowheads="1"/>
          </p:cNvSpPr>
          <p:nvPr>
            <p:ph type="body" idx="1"/>
          </p:nvPr>
        </p:nvSpPr>
        <p:spPr>
          <a:xfrm>
            <a:off x="457200" y="1557338"/>
            <a:ext cx="8229600" cy="4573587"/>
          </a:xfrm>
        </p:spPr>
        <p:txBody>
          <a:bodyPr/>
          <a:lstStyle/>
          <a:p>
            <a:r>
              <a:rPr lang="el-GR"/>
              <a:t>Περισσότερο Υπνηλία παρά Αναλγησία</a:t>
            </a:r>
          </a:p>
          <a:p>
            <a:r>
              <a:rPr lang="el-GR"/>
              <a:t>Γαστρική στάση,Υποαερισμός</a:t>
            </a:r>
          </a:p>
          <a:p>
            <a:r>
              <a:rPr lang="el-GR"/>
              <a:t>Επίδραση στο εμβρυο μετά από 40 λεπτά</a:t>
            </a:r>
          </a:p>
          <a:p>
            <a:r>
              <a:rPr lang="el-GR"/>
              <a:t>Δόση-γέννηση&lt; 2-3 ωρες</a:t>
            </a:r>
          </a:p>
          <a:p>
            <a:r>
              <a:rPr lang="el-GR"/>
              <a:t>Εμβρυική οξέωση</a:t>
            </a:r>
          </a:p>
          <a:p>
            <a:r>
              <a:rPr lang="el-GR"/>
              <a:t>Ενεργοί μεταβολίτες για ημέρες</a:t>
            </a:r>
          </a:p>
        </p:txBody>
      </p:sp>
      <p:pic>
        <p:nvPicPr>
          <p:cNvPr id="146436" name="Picture 4"/>
          <p:cNvPicPr>
            <a:picLocks noGrp="1" noChangeAspect="1" noChangeArrowheads="1"/>
          </p:cNvPicPr>
          <p:nvPr>
            <p:ph idx="4294967295"/>
          </p:nvPr>
        </p:nvPicPr>
        <p:blipFill>
          <a:blip r:embed="rId2" cstate="print"/>
          <a:srcRect/>
          <a:stretch>
            <a:fillRect/>
          </a:stretch>
        </p:blipFill>
        <p:spPr>
          <a:xfrm>
            <a:off x="6372225" y="3429000"/>
            <a:ext cx="2771775" cy="3429000"/>
          </a:xfrm>
          <a:noFill/>
          <a:ln/>
        </p:spPr>
      </p:pic>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88" name="Rectangle 16"/>
          <p:cNvSpPr>
            <a:spLocks noGrp="1" noChangeArrowheads="1"/>
          </p:cNvSpPr>
          <p:nvPr>
            <p:ph type="title"/>
          </p:nvPr>
        </p:nvSpPr>
        <p:spPr>
          <a:xfrm>
            <a:off x="457200" y="122238"/>
            <a:ext cx="7543800" cy="1290637"/>
          </a:xfrm>
        </p:spPr>
        <p:txBody>
          <a:bodyPr/>
          <a:lstStyle/>
          <a:p>
            <a:pPr algn="r"/>
            <a:r>
              <a:rPr lang="el-GR"/>
              <a:t>Οπιοειδή </a:t>
            </a:r>
            <a:r>
              <a:rPr lang="en-US"/>
              <a:t>  PCA</a:t>
            </a:r>
            <a:r>
              <a:rPr lang="el-GR"/>
              <a:t>  για τοκετό</a:t>
            </a:r>
          </a:p>
        </p:txBody>
      </p:sp>
      <p:sp>
        <p:nvSpPr>
          <p:cNvPr id="131089" name="Rectangle 17"/>
          <p:cNvSpPr>
            <a:spLocks noGrp="1" noChangeArrowheads="1"/>
          </p:cNvSpPr>
          <p:nvPr>
            <p:ph type="body" idx="1"/>
          </p:nvPr>
        </p:nvSpPr>
        <p:spPr/>
        <p:txBody>
          <a:bodyPr/>
          <a:lstStyle/>
          <a:p>
            <a:r>
              <a:rPr lang="en-US" dirty="0"/>
              <a:t>   </a:t>
            </a:r>
            <a:r>
              <a:rPr lang="el-GR" dirty="0"/>
              <a:t>Φεντανύλη</a:t>
            </a:r>
          </a:p>
          <a:p>
            <a:r>
              <a:rPr lang="el-GR" dirty="0"/>
              <a:t>Αλφεντανίλη</a:t>
            </a:r>
          </a:p>
          <a:p>
            <a:r>
              <a:rPr lang="el-GR" dirty="0"/>
              <a:t>Ρεμιφεντανίλη</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1746" name="Picture 6" descr="10022070"/>
          <p:cNvPicPr>
            <a:picLocks noChangeAspect="1" noChangeArrowheads="1"/>
          </p:cNvPicPr>
          <p:nvPr/>
        </p:nvPicPr>
        <p:blipFill>
          <a:blip r:embed="rId2" cstate="print"/>
          <a:srcRect/>
          <a:stretch>
            <a:fillRect/>
          </a:stretch>
        </p:blipFill>
        <p:spPr bwMode="auto">
          <a:xfrm>
            <a:off x="250825" y="4508500"/>
            <a:ext cx="2801938" cy="1981200"/>
          </a:xfrm>
          <a:prstGeom prst="rect">
            <a:avLst/>
          </a:prstGeom>
          <a:noFill/>
          <a:ln w="9525">
            <a:solidFill>
              <a:srgbClr val="66FFFF"/>
            </a:solidFill>
            <a:miter lim="800000"/>
            <a:headEnd/>
            <a:tailEnd/>
          </a:ln>
        </p:spPr>
      </p:pic>
      <p:pic>
        <p:nvPicPr>
          <p:cNvPr id="141320" name="Picture 8" descr="C4"/>
          <p:cNvPicPr>
            <a:picLocks noChangeAspect="1" noChangeArrowheads="1"/>
          </p:cNvPicPr>
          <p:nvPr/>
        </p:nvPicPr>
        <p:blipFill>
          <a:blip r:embed="rId3" cstate="print"/>
          <a:srcRect/>
          <a:stretch>
            <a:fillRect/>
          </a:stretch>
        </p:blipFill>
        <p:spPr bwMode="auto">
          <a:xfrm>
            <a:off x="5727700" y="4437063"/>
            <a:ext cx="3308350" cy="2324100"/>
          </a:xfrm>
          <a:prstGeom prst="rect">
            <a:avLst/>
          </a:prstGeom>
          <a:noFill/>
          <a:ln w="9525">
            <a:solidFill>
              <a:srgbClr val="66FFFF"/>
            </a:solidFill>
            <a:miter lim="800000"/>
            <a:headEnd/>
            <a:tailEnd/>
          </a:ln>
        </p:spPr>
      </p:pic>
      <p:pic>
        <p:nvPicPr>
          <p:cNvPr id="141321" name="Picture 9" descr="cs 1"/>
          <p:cNvPicPr>
            <a:picLocks noChangeAspect="1" noChangeArrowheads="1"/>
          </p:cNvPicPr>
          <p:nvPr/>
        </p:nvPicPr>
        <p:blipFill>
          <a:blip r:embed="rId4" cstate="print"/>
          <a:srcRect/>
          <a:stretch>
            <a:fillRect/>
          </a:stretch>
        </p:blipFill>
        <p:spPr bwMode="auto">
          <a:xfrm>
            <a:off x="250825" y="404813"/>
            <a:ext cx="2344738" cy="2262187"/>
          </a:xfrm>
          <a:prstGeom prst="rect">
            <a:avLst/>
          </a:prstGeom>
          <a:noFill/>
          <a:ln w="9525">
            <a:noFill/>
            <a:miter lim="800000"/>
            <a:headEnd/>
            <a:tailEnd/>
          </a:ln>
        </p:spPr>
      </p:pic>
      <p:sp>
        <p:nvSpPr>
          <p:cNvPr id="31749" name="Text Box 10"/>
          <p:cNvSpPr txBox="1">
            <a:spLocks noChangeArrowheads="1"/>
          </p:cNvSpPr>
          <p:nvPr/>
        </p:nvSpPr>
        <p:spPr bwMode="auto">
          <a:xfrm>
            <a:off x="3276600" y="692150"/>
            <a:ext cx="5183188" cy="3935413"/>
          </a:xfrm>
          <a:prstGeom prst="rect">
            <a:avLst/>
          </a:prstGeom>
          <a:noFill/>
          <a:ln w="9525" algn="ctr">
            <a:noFill/>
            <a:miter lim="800000"/>
            <a:headEnd/>
            <a:tailEnd/>
          </a:ln>
        </p:spPr>
        <p:txBody>
          <a:bodyPr>
            <a:spAutoFit/>
          </a:bodyPr>
          <a:lstStyle/>
          <a:p>
            <a:pPr algn="l"/>
            <a:r>
              <a:rPr lang="el-GR" sz="2800">
                <a:solidFill>
                  <a:schemeClr val="accent1"/>
                </a:solidFill>
                <a:sym typeface="Wingdings" pitchFamily="2" charset="2"/>
              </a:rPr>
              <a:t> </a:t>
            </a:r>
            <a:r>
              <a:rPr lang="el-GR" sz="2800"/>
              <a:t>Είναι ιδιαίτερα σημαντική η ομαλή συνεργασία μαιευτήρων, μαιών, μαιευτών και αναισθησιολόγων ώστε κάθε επίτοκος να βιώνει την διαδικασία του τοκετού ως εμπειρία ζωής συγκλονιστική, ευχάριστη και καθόλου επώδυνη.</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141320"/>
                                        </p:tgtEl>
                                        <p:attrNameLst>
                                          <p:attrName>style.visibility</p:attrName>
                                        </p:attrNameLst>
                                      </p:cBhvr>
                                      <p:to>
                                        <p:strVal val="visible"/>
                                      </p:to>
                                    </p:set>
                                    <p:animEffect transition="in" filter="diamond(in)">
                                      <p:cBhvr>
                                        <p:cTn id="7" dur="2000"/>
                                        <p:tgtEl>
                                          <p:spTgt spid="141320"/>
                                        </p:tgtEl>
                                      </p:cBhvr>
                                    </p:animEffect>
                                  </p:childTnLst>
                                </p:cTn>
                              </p:par>
                              <p:par>
                                <p:cTn id="8" presetID="6" presetClass="emph" presetSubtype="0" fill="hold" nodeType="withEffect">
                                  <p:stCondLst>
                                    <p:cond delay="0"/>
                                  </p:stCondLst>
                                  <p:childTnLst>
                                    <p:animScale>
                                      <p:cBhvr>
                                        <p:cTn id="9" dur="2000" fill="hold"/>
                                        <p:tgtEl>
                                          <p:spTgt spid="14132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2 - Θέση περιεχομένου"/>
          <p:cNvSpPr>
            <a:spLocks noGrp="1"/>
          </p:cNvSpPr>
          <p:nvPr>
            <p:ph idx="1"/>
          </p:nvPr>
        </p:nvSpPr>
        <p:spPr>
          <a:xfrm>
            <a:off x="323850" y="476250"/>
            <a:ext cx="8362950" cy="6048375"/>
          </a:xfrm>
        </p:spPr>
        <p:txBody>
          <a:bodyPr/>
          <a:lstStyle/>
          <a:p>
            <a:pPr eaLnBrk="1" hangingPunct="1">
              <a:buFont typeface="Wingdings" pitchFamily="2" charset="2"/>
              <a:buChar char="Ø"/>
            </a:pPr>
            <a:r>
              <a:rPr lang="el-GR" dirty="0"/>
              <a:t>Ο πόνος στη διάρκεια του τοκετού είναι αποτέλεσμα πολλών περίπλοκων αλληλεπιδράσεων, φυσιολογικών, ψυχολογικών, διεγερτικών και ανασταλτικών</a:t>
            </a:r>
          </a:p>
          <a:p>
            <a:pPr eaLnBrk="1" hangingPunct="1">
              <a:buFont typeface="Wingdings" pitchFamily="2" charset="2"/>
              <a:buNone/>
            </a:pPr>
            <a:r>
              <a:rPr lang="el-GR" dirty="0"/>
              <a:t>    μηχανισμών</a:t>
            </a:r>
          </a:p>
          <a:p>
            <a:pPr eaLnBrk="1" hangingPunct="1">
              <a:buFont typeface="Wingdings" pitchFamily="2" charset="2"/>
              <a:buNone/>
            </a:pPr>
            <a:endParaRPr lang="el-GR" dirty="0"/>
          </a:p>
          <a:p>
            <a:pPr eaLnBrk="1" hangingPunct="1">
              <a:buFont typeface="Wingdings" pitchFamily="2" charset="2"/>
              <a:buChar char="Ø"/>
            </a:pPr>
            <a:r>
              <a:rPr lang="el-GR" dirty="0"/>
              <a:t>Οι νευρικοί μηχανισμοί στον πόνο του τοκετού έχουν χαρακτηριστικά παρόμοια με άλλες μορφές οξέος πόνου</a:t>
            </a:r>
          </a:p>
        </p:txBody>
      </p:sp>
    </p:spTree>
  </p:cSld>
  <p:clrMapOvr>
    <a:masterClrMapping/>
  </p:clrMapOvr>
  <p:transition>
    <p:push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 descr="slide09.png"/>
          <p:cNvPicPr>
            <a:picLocks noChangeAspect="1"/>
          </p:cNvPicPr>
          <p:nvPr/>
        </p:nvPicPr>
        <p:blipFill>
          <a:blip r:embed="rId2" cstate="print"/>
          <a:srcRect/>
          <a:stretch>
            <a:fillRect/>
          </a:stretch>
        </p:blipFill>
        <p:spPr bwMode="auto">
          <a:xfrm>
            <a:off x="251520" y="0"/>
            <a:ext cx="7704856" cy="6856413"/>
          </a:xfrm>
          <a:prstGeom prst="rect">
            <a:avLst/>
          </a:prstGeom>
          <a:noFill/>
          <a:ln w="9525">
            <a:noFill/>
            <a:miter lim="800000"/>
            <a:headEnd/>
            <a:tailEnd/>
          </a:ln>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p:cNvPicPr>
            <a:picLocks noGrp="1" noChangeAspect="1" noChangeArrowheads="1"/>
          </p:cNvPicPr>
          <p:nvPr>
            <p:ph/>
          </p:nvPr>
        </p:nvPicPr>
        <p:blipFill>
          <a:blip r:embed="rId2" cstate="print"/>
          <a:srcRect/>
          <a:stretch>
            <a:fillRect/>
          </a:stretch>
        </p:blipFill>
        <p:spPr>
          <a:xfrm>
            <a:off x="250825" y="404813"/>
            <a:ext cx="7705725" cy="5832475"/>
          </a:xfrm>
          <a:noFill/>
          <a:ln/>
        </p:spPr>
      </p:pic>
      <p:sp>
        <p:nvSpPr>
          <p:cNvPr id="57347" name="Rectangle 3"/>
          <p:cNvSpPr>
            <a:spLocks noChangeArrowheads="1"/>
          </p:cNvSpPr>
          <p:nvPr/>
        </p:nvSpPr>
        <p:spPr bwMode="auto">
          <a:xfrm>
            <a:off x="395288" y="260350"/>
            <a:ext cx="7416800" cy="936625"/>
          </a:xfrm>
          <a:prstGeom prst="rect">
            <a:avLst/>
          </a:prstGeom>
          <a:solidFill>
            <a:schemeClr val="bg1"/>
          </a:solidFill>
          <a:ln w="9525">
            <a:noFill/>
            <a:miter lim="800000"/>
            <a:headEnd/>
            <a:tailEnd/>
          </a:ln>
          <a:effectLst/>
        </p:spPr>
        <p:txBody>
          <a:bodyPr wrap="none" anchor="ctr"/>
          <a:lstStyle/>
          <a:p>
            <a:pPr algn="r"/>
            <a:r>
              <a:rPr lang="el-GR" sz="2800" b="1">
                <a:solidFill>
                  <a:schemeClr val="tx2"/>
                </a:solidFill>
              </a:rPr>
              <a:t>Αθεράπευτος Πόνος στη διάρκεια Τοκετού</a:t>
            </a:r>
          </a:p>
        </p:txBody>
      </p:sp>
    </p:spTree>
  </p:cSld>
  <p:clrMapOvr>
    <a:masterClrMapping/>
  </p:clrMapOvr>
  <p:transition>
    <p:push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rot="6361917" flipH="1" flipV="1">
            <a:off x="4756150" y="3389313"/>
            <a:ext cx="88900" cy="457200"/>
            <a:chOff x="423" y="2673"/>
            <a:chExt cx="56" cy="288"/>
          </a:xfrm>
        </p:grpSpPr>
        <p:sp>
          <p:nvSpPr>
            <p:cNvPr id="6216" name="Line 3"/>
            <p:cNvSpPr>
              <a:spLocks noChangeShapeType="1"/>
            </p:cNvSpPr>
            <p:nvPr/>
          </p:nvSpPr>
          <p:spPr bwMode="auto">
            <a:xfrm flipH="1" flipV="1">
              <a:off x="451" y="2700"/>
              <a:ext cx="0" cy="261"/>
            </a:xfrm>
            <a:prstGeom prst="line">
              <a:avLst/>
            </a:prstGeom>
            <a:noFill/>
            <a:ln w="9525">
              <a:solidFill>
                <a:schemeClr val="tx1"/>
              </a:solidFill>
              <a:round/>
              <a:headEnd/>
              <a:tailEnd/>
            </a:ln>
          </p:spPr>
          <p:txBody>
            <a:bodyPr/>
            <a:lstStyle/>
            <a:p>
              <a:endParaRPr lang="el-GR">
                <a:solidFill>
                  <a:srgbClr val="002163"/>
                </a:solidFill>
              </a:endParaRPr>
            </a:p>
          </p:txBody>
        </p:sp>
        <p:sp>
          <p:nvSpPr>
            <p:cNvPr id="6217" name="Oval 4"/>
            <p:cNvSpPr>
              <a:spLocks noChangeArrowheads="1"/>
            </p:cNvSpPr>
            <p:nvPr/>
          </p:nvSpPr>
          <p:spPr bwMode="auto">
            <a:xfrm>
              <a:off x="423" y="2673"/>
              <a:ext cx="56" cy="56"/>
            </a:xfrm>
            <a:prstGeom prst="ellipse">
              <a:avLst/>
            </a:prstGeom>
            <a:solidFill>
              <a:srgbClr val="FFFF00"/>
            </a:solidFill>
            <a:ln w="9525">
              <a:solidFill>
                <a:schemeClr val="tx1"/>
              </a:solidFill>
              <a:round/>
              <a:headEnd/>
              <a:tailEnd/>
            </a:ln>
          </p:spPr>
          <p:txBody>
            <a:bodyPr wrap="none" anchor="ctr"/>
            <a:lstStyle/>
            <a:p>
              <a:endParaRPr lang="el-GR">
                <a:solidFill>
                  <a:srgbClr val="002163"/>
                </a:solidFill>
              </a:endParaRPr>
            </a:p>
          </p:txBody>
        </p:sp>
      </p:grpSp>
      <p:sp>
        <p:nvSpPr>
          <p:cNvPr id="6147" name="Freeform 5"/>
          <p:cNvSpPr>
            <a:spLocks/>
          </p:cNvSpPr>
          <p:nvPr/>
        </p:nvSpPr>
        <p:spPr bwMode="auto">
          <a:xfrm>
            <a:off x="3040063" y="3238500"/>
            <a:ext cx="1836737" cy="1250950"/>
          </a:xfrm>
          <a:custGeom>
            <a:avLst/>
            <a:gdLst>
              <a:gd name="T0" fmla="*/ 316 w 1157"/>
              <a:gd name="T1" fmla="*/ 572 h 788"/>
              <a:gd name="T2" fmla="*/ 290 w 1157"/>
              <a:gd name="T3" fmla="*/ 590 h 788"/>
              <a:gd name="T4" fmla="*/ 256 w 1157"/>
              <a:gd name="T5" fmla="*/ 610 h 788"/>
              <a:gd name="T6" fmla="*/ 202 w 1157"/>
              <a:gd name="T7" fmla="*/ 592 h 788"/>
              <a:gd name="T8" fmla="*/ 126 w 1157"/>
              <a:gd name="T9" fmla="*/ 540 h 788"/>
              <a:gd name="T10" fmla="*/ 40 w 1157"/>
              <a:gd name="T11" fmla="*/ 434 h 788"/>
              <a:gd name="T12" fmla="*/ 0 w 1157"/>
              <a:gd name="T13" fmla="*/ 258 h 788"/>
              <a:gd name="T14" fmla="*/ 74 w 1157"/>
              <a:gd name="T15" fmla="*/ 78 h 788"/>
              <a:gd name="T16" fmla="*/ 312 w 1157"/>
              <a:gd name="T17" fmla="*/ 0 h 788"/>
              <a:gd name="T18" fmla="*/ 532 w 1157"/>
              <a:gd name="T19" fmla="*/ 44 h 788"/>
              <a:gd name="T20" fmla="*/ 520 w 1157"/>
              <a:gd name="T21" fmla="*/ 98 h 788"/>
              <a:gd name="T22" fmla="*/ 556 w 1157"/>
              <a:gd name="T23" fmla="*/ 60 h 788"/>
              <a:gd name="T24" fmla="*/ 616 w 1157"/>
              <a:gd name="T25" fmla="*/ 84 h 788"/>
              <a:gd name="T26" fmla="*/ 682 w 1157"/>
              <a:gd name="T27" fmla="*/ 120 h 788"/>
              <a:gd name="T28" fmla="*/ 780 w 1157"/>
              <a:gd name="T29" fmla="*/ 122 h 788"/>
              <a:gd name="T30" fmla="*/ 858 w 1157"/>
              <a:gd name="T31" fmla="*/ 150 h 788"/>
              <a:gd name="T32" fmla="*/ 980 w 1157"/>
              <a:gd name="T33" fmla="*/ 198 h 788"/>
              <a:gd name="T34" fmla="*/ 1026 w 1157"/>
              <a:gd name="T35" fmla="*/ 270 h 788"/>
              <a:gd name="T36" fmla="*/ 1038 w 1157"/>
              <a:gd name="T37" fmla="*/ 326 h 788"/>
              <a:gd name="T38" fmla="*/ 1040 w 1157"/>
              <a:gd name="T39" fmla="*/ 410 h 788"/>
              <a:gd name="T40" fmla="*/ 1058 w 1157"/>
              <a:gd name="T41" fmla="*/ 556 h 788"/>
              <a:gd name="T42" fmla="*/ 1086 w 1157"/>
              <a:gd name="T43" fmla="*/ 616 h 788"/>
              <a:gd name="T44" fmla="*/ 1128 w 1157"/>
              <a:gd name="T45" fmla="*/ 674 h 788"/>
              <a:gd name="T46" fmla="*/ 1154 w 1157"/>
              <a:gd name="T47" fmla="*/ 714 h 788"/>
              <a:gd name="T48" fmla="*/ 1112 w 1157"/>
              <a:gd name="T49" fmla="*/ 774 h 788"/>
              <a:gd name="T50" fmla="*/ 1058 w 1157"/>
              <a:gd name="T51" fmla="*/ 766 h 788"/>
              <a:gd name="T52" fmla="*/ 976 w 1157"/>
              <a:gd name="T53" fmla="*/ 730 h 788"/>
              <a:gd name="T54" fmla="*/ 840 w 1157"/>
              <a:gd name="T55" fmla="*/ 742 h 788"/>
              <a:gd name="T56" fmla="*/ 744 w 1157"/>
              <a:gd name="T57" fmla="*/ 738 h 788"/>
              <a:gd name="T58" fmla="*/ 646 w 1157"/>
              <a:gd name="T59" fmla="*/ 704 h 788"/>
              <a:gd name="T60" fmla="*/ 586 w 1157"/>
              <a:gd name="T61" fmla="*/ 670 h 788"/>
              <a:gd name="T62" fmla="*/ 542 w 1157"/>
              <a:gd name="T63" fmla="*/ 674 h 788"/>
              <a:gd name="T64" fmla="*/ 458 w 1157"/>
              <a:gd name="T65" fmla="*/ 674 h 788"/>
              <a:gd name="T66" fmla="*/ 366 w 1157"/>
              <a:gd name="T67" fmla="*/ 650 h 788"/>
              <a:gd name="T68" fmla="*/ 322 w 1157"/>
              <a:gd name="T69" fmla="*/ 630 h 788"/>
              <a:gd name="T70" fmla="*/ 316 w 1157"/>
              <a:gd name="T71" fmla="*/ 572 h 78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57"/>
              <a:gd name="T109" fmla="*/ 0 h 788"/>
              <a:gd name="T110" fmla="*/ 1157 w 1157"/>
              <a:gd name="T111" fmla="*/ 788 h 78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57" h="788">
                <a:moveTo>
                  <a:pt x="316" y="572"/>
                </a:moveTo>
                <a:cubicBezTo>
                  <a:pt x="309" y="574"/>
                  <a:pt x="290" y="590"/>
                  <a:pt x="290" y="590"/>
                </a:cubicBezTo>
                <a:cubicBezTo>
                  <a:pt x="278" y="602"/>
                  <a:pt x="273" y="604"/>
                  <a:pt x="256" y="610"/>
                </a:cubicBezTo>
                <a:cubicBezTo>
                  <a:pt x="230" y="607"/>
                  <a:pt x="223" y="606"/>
                  <a:pt x="202" y="592"/>
                </a:cubicBezTo>
                <a:cubicBezTo>
                  <a:pt x="181" y="580"/>
                  <a:pt x="151" y="565"/>
                  <a:pt x="126" y="540"/>
                </a:cubicBezTo>
                <a:cubicBezTo>
                  <a:pt x="105" y="518"/>
                  <a:pt x="61" y="479"/>
                  <a:pt x="40" y="434"/>
                </a:cubicBezTo>
                <a:cubicBezTo>
                  <a:pt x="18" y="384"/>
                  <a:pt x="4" y="314"/>
                  <a:pt x="0" y="258"/>
                </a:cubicBezTo>
                <a:cubicBezTo>
                  <a:pt x="7" y="204"/>
                  <a:pt x="21" y="120"/>
                  <a:pt x="74" y="78"/>
                </a:cubicBezTo>
                <a:cubicBezTo>
                  <a:pt x="110" y="24"/>
                  <a:pt x="260" y="1"/>
                  <a:pt x="312" y="0"/>
                </a:cubicBezTo>
                <a:cubicBezTo>
                  <a:pt x="475" y="2"/>
                  <a:pt x="474" y="28"/>
                  <a:pt x="532" y="44"/>
                </a:cubicBezTo>
                <a:cubicBezTo>
                  <a:pt x="570" y="59"/>
                  <a:pt x="519" y="93"/>
                  <a:pt x="520" y="98"/>
                </a:cubicBezTo>
                <a:cubicBezTo>
                  <a:pt x="523" y="100"/>
                  <a:pt x="543" y="64"/>
                  <a:pt x="556" y="60"/>
                </a:cubicBezTo>
                <a:cubicBezTo>
                  <a:pt x="576" y="61"/>
                  <a:pt x="596" y="73"/>
                  <a:pt x="616" y="84"/>
                </a:cubicBezTo>
                <a:cubicBezTo>
                  <a:pt x="628" y="92"/>
                  <a:pt x="659" y="117"/>
                  <a:pt x="682" y="120"/>
                </a:cubicBezTo>
                <a:cubicBezTo>
                  <a:pt x="719" y="117"/>
                  <a:pt x="738" y="108"/>
                  <a:pt x="780" y="122"/>
                </a:cubicBezTo>
                <a:cubicBezTo>
                  <a:pt x="822" y="136"/>
                  <a:pt x="828" y="144"/>
                  <a:pt x="858" y="150"/>
                </a:cubicBezTo>
                <a:cubicBezTo>
                  <a:pt x="891" y="163"/>
                  <a:pt x="948" y="172"/>
                  <a:pt x="980" y="198"/>
                </a:cubicBezTo>
                <a:cubicBezTo>
                  <a:pt x="1012" y="224"/>
                  <a:pt x="1018" y="247"/>
                  <a:pt x="1026" y="270"/>
                </a:cubicBezTo>
                <a:cubicBezTo>
                  <a:pt x="1036" y="288"/>
                  <a:pt x="1036" y="303"/>
                  <a:pt x="1038" y="326"/>
                </a:cubicBezTo>
                <a:cubicBezTo>
                  <a:pt x="1039" y="360"/>
                  <a:pt x="1039" y="376"/>
                  <a:pt x="1040" y="410"/>
                </a:cubicBezTo>
                <a:cubicBezTo>
                  <a:pt x="1041" y="458"/>
                  <a:pt x="1044" y="509"/>
                  <a:pt x="1058" y="556"/>
                </a:cubicBezTo>
                <a:cubicBezTo>
                  <a:pt x="1065" y="578"/>
                  <a:pt x="1079" y="595"/>
                  <a:pt x="1086" y="616"/>
                </a:cubicBezTo>
                <a:cubicBezTo>
                  <a:pt x="1092" y="633"/>
                  <a:pt x="1113" y="664"/>
                  <a:pt x="1128" y="674"/>
                </a:cubicBezTo>
                <a:cubicBezTo>
                  <a:pt x="1139" y="690"/>
                  <a:pt x="1157" y="698"/>
                  <a:pt x="1154" y="714"/>
                </a:cubicBezTo>
                <a:cubicBezTo>
                  <a:pt x="1151" y="759"/>
                  <a:pt x="1148" y="754"/>
                  <a:pt x="1112" y="774"/>
                </a:cubicBezTo>
                <a:cubicBezTo>
                  <a:pt x="1090" y="788"/>
                  <a:pt x="1074" y="771"/>
                  <a:pt x="1058" y="766"/>
                </a:cubicBezTo>
                <a:cubicBezTo>
                  <a:pt x="1047" y="732"/>
                  <a:pt x="1007" y="733"/>
                  <a:pt x="976" y="730"/>
                </a:cubicBezTo>
                <a:cubicBezTo>
                  <a:pt x="940" y="726"/>
                  <a:pt x="879" y="741"/>
                  <a:pt x="840" y="742"/>
                </a:cubicBezTo>
                <a:cubicBezTo>
                  <a:pt x="813" y="741"/>
                  <a:pt x="777" y="747"/>
                  <a:pt x="744" y="738"/>
                </a:cubicBezTo>
                <a:cubicBezTo>
                  <a:pt x="716" y="730"/>
                  <a:pt x="670" y="720"/>
                  <a:pt x="646" y="704"/>
                </a:cubicBezTo>
                <a:cubicBezTo>
                  <a:pt x="624" y="690"/>
                  <a:pt x="611" y="678"/>
                  <a:pt x="586" y="670"/>
                </a:cubicBezTo>
                <a:cubicBezTo>
                  <a:pt x="568" y="666"/>
                  <a:pt x="565" y="674"/>
                  <a:pt x="542" y="674"/>
                </a:cubicBezTo>
                <a:cubicBezTo>
                  <a:pt x="507" y="672"/>
                  <a:pt x="493" y="676"/>
                  <a:pt x="458" y="674"/>
                </a:cubicBezTo>
                <a:cubicBezTo>
                  <a:pt x="434" y="669"/>
                  <a:pt x="387" y="662"/>
                  <a:pt x="366" y="650"/>
                </a:cubicBezTo>
                <a:cubicBezTo>
                  <a:pt x="351" y="641"/>
                  <a:pt x="339" y="636"/>
                  <a:pt x="322" y="630"/>
                </a:cubicBezTo>
                <a:cubicBezTo>
                  <a:pt x="310" y="612"/>
                  <a:pt x="311" y="597"/>
                  <a:pt x="316" y="572"/>
                </a:cubicBezTo>
                <a:close/>
              </a:path>
            </a:pathLst>
          </a:custGeom>
          <a:solidFill>
            <a:srgbClr val="99CC00"/>
          </a:solidFill>
          <a:ln w="9525">
            <a:noFill/>
            <a:round/>
            <a:headEnd/>
            <a:tailEnd/>
          </a:ln>
        </p:spPr>
        <p:txBody>
          <a:bodyPr/>
          <a:lstStyle/>
          <a:p>
            <a:endParaRPr lang="el-GR">
              <a:solidFill>
                <a:srgbClr val="002163"/>
              </a:solidFill>
            </a:endParaRPr>
          </a:p>
        </p:txBody>
      </p:sp>
      <p:sp>
        <p:nvSpPr>
          <p:cNvPr id="6148" name="Freeform 6"/>
          <p:cNvSpPr>
            <a:spLocks/>
          </p:cNvSpPr>
          <p:nvPr/>
        </p:nvSpPr>
        <p:spPr bwMode="auto">
          <a:xfrm>
            <a:off x="3171825" y="3241675"/>
            <a:ext cx="1014413" cy="850900"/>
          </a:xfrm>
          <a:custGeom>
            <a:avLst/>
            <a:gdLst>
              <a:gd name="T0" fmla="*/ 215 w 639"/>
              <a:gd name="T1" fmla="*/ 22 h 536"/>
              <a:gd name="T2" fmla="*/ 189 w 639"/>
              <a:gd name="T3" fmla="*/ 90 h 536"/>
              <a:gd name="T4" fmla="*/ 163 w 639"/>
              <a:gd name="T5" fmla="*/ 198 h 536"/>
              <a:gd name="T6" fmla="*/ 111 w 639"/>
              <a:gd name="T7" fmla="*/ 190 h 536"/>
              <a:gd name="T8" fmla="*/ 7 w 639"/>
              <a:gd name="T9" fmla="*/ 270 h 536"/>
              <a:gd name="T10" fmla="*/ 71 w 639"/>
              <a:gd name="T11" fmla="*/ 382 h 536"/>
              <a:gd name="T12" fmla="*/ 163 w 639"/>
              <a:gd name="T13" fmla="*/ 358 h 536"/>
              <a:gd name="T14" fmla="*/ 233 w 639"/>
              <a:gd name="T15" fmla="*/ 338 h 536"/>
              <a:gd name="T16" fmla="*/ 307 w 639"/>
              <a:gd name="T17" fmla="*/ 352 h 536"/>
              <a:gd name="T18" fmla="*/ 321 w 639"/>
              <a:gd name="T19" fmla="*/ 382 h 536"/>
              <a:gd name="T20" fmla="*/ 323 w 639"/>
              <a:gd name="T21" fmla="*/ 418 h 536"/>
              <a:gd name="T22" fmla="*/ 325 w 639"/>
              <a:gd name="T23" fmla="*/ 460 h 536"/>
              <a:gd name="T24" fmla="*/ 411 w 639"/>
              <a:gd name="T25" fmla="*/ 536 h 536"/>
              <a:gd name="T26" fmla="*/ 555 w 639"/>
              <a:gd name="T27" fmla="*/ 444 h 536"/>
              <a:gd name="T28" fmla="*/ 525 w 639"/>
              <a:gd name="T29" fmla="*/ 356 h 536"/>
              <a:gd name="T30" fmla="*/ 507 w 639"/>
              <a:gd name="T31" fmla="*/ 334 h 536"/>
              <a:gd name="T32" fmla="*/ 483 w 639"/>
              <a:gd name="T33" fmla="*/ 294 h 536"/>
              <a:gd name="T34" fmla="*/ 549 w 639"/>
              <a:gd name="T35" fmla="*/ 262 h 536"/>
              <a:gd name="T36" fmla="*/ 591 w 639"/>
              <a:gd name="T37" fmla="*/ 242 h 536"/>
              <a:gd name="T38" fmla="*/ 639 w 639"/>
              <a:gd name="T39" fmla="*/ 168 h 536"/>
              <a:gd name="T40" fmla="*/ 631 w 639"/>
              <a:gd name="T41" fmla="*/ 136 h 536"/>
              <a:gd name="T42" fmla="*/ 613 w 639"/>
              <a:gd name="T43" fmla="*/ 128 h 536"/>
              <a:gd name="T44" fmla="*/ 513 w 639"/>
              <a:gd name="T45" fmla="*/ 192 h 536"/>
              <a:gd name="T46" fmla="*/ 405 w 639"/>
              <a:gd name="T47" fmla="*/ 250 h 536"/>
              <a:gd name="T48" fmla="*/ 325 w 639"/>
              <a:gd name="T49" fmla="*/ 230 h 536"/>
              <a:gd name="T50" fmla="*/ 299 w 639"/>
              <a:gd name="T51" fmla="*/ 198 h 536"/>
              <a:gd name="T52" fmla="*/ 309 w 639"/>
              <a:gd name="T53" fmla="*/ 74 h 536"/>
              <a:gd name="T54" fmla="*/ 271 w 639"/>
              <a:gd name="T55" fmla="*/ 8 h 536"/>
              <a:gd name="T56" fmla="*/ 215 w 639"/>
              <a:gd name="T57" fmla="*/ 22 h 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39"/>
              <a:gd name="T88" fmla="*/ 0 h 536"/>
              <a:gd name="T89" fmla="*/ 639 w 639"/>
              <a:gd name="T90" fmla="*/ 536 h 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39" h="536">
                <a:moveTo>
                  <a:pt x="215" y="22"/>
                </a:moveTo>
                <a:cubicBezTo>
                  <a:pt x="201" y="36"/>
                  <a:pt x="181" y="58"/>
                  <a:pt x="189" y="90"/>
                </a:cubicBezTo>
                <a:cubicBezTo>
                  <a:pt x="197" y="122"/>
                  <a:pt x="195" y="187"/>
                  <a:pt x="163" y="198"/>
                </a:cubicBezTo>
                <a:cubicBezTo>
                  <a:pt x="145" y="197"/>
                  <a:pt x="159" y="200"/>
                  <a:pt x="111" y="190"/>
                </a:cubicBezTo>
                <a:cubicBezTo>
                  <a:pt x="63" y="180"/>
                  <a:pt x="14" y="238"/>
                  <a:pt x="7" y="270"/>
                </a:cubicBezTo>
                <a:cubicBezTo>
                  <a:pt x="0" y="302"/>
                  <a:pt x="21" y="370"/>
                  <a:pt x="71" y="382"/>
                </a:cubicBezTo>
                <a:cubicBezTo>
                  <a:pt x="121" y="394"/>
                  <a:pt x="136" y="365"/>
                  <a:pt x="163" y="358"/>
                </a:cubicBezTo>
                <a:cubicBezTo>
                  <a:pt x="182" y="345"/>
                  <a:pt x="211" y="340"/>
                  <a:pt x="233" y="338"/>
                </a:cubicBezTo>
                <a:cubicBezTo>
                  <a:pt x="257" y="339"/>
                  <a:pt x="286" y="338"/>
                  <a:pt x="307" y="352"/>
                </a:cubicBezTo>
                <a:cubicBezTo>
                  <a:pt x="322" y="359"/>
                  <a:pt x="318" y="371"/>
                  <a:pt x="321" y="382"/>
                </a:cubicBezTo>
                <a:cubicBezTo>
                  <a:pt x="322" y="394"/>
                  <a:pt x="322" y="406"/>
                  <a:pt x="323" y="418"/>
                </a:cubicBezTo>
                <a:cubicBezTo>
                  <a:pt x="324" y="432"/>
                  <a:pt x="324" y="446"/>
                  <a:pt x="325" y="460"/>
                </a:cubicBezTo>
                <a:cubicBezTo>
                  <a:pt x="329" y="510"/>
                  <a:pt x="367" y="527"/>
                  <a:pt x="411" y="536"/>
                </a:cubicBezTo>
                <a:cubicBezTo>
                  <a:pt x="475" y="532"/>
                  <a:pt x="538" y="512"/>
                  <a:pt x="555" y="444"/>
                </a:cubicBezTo>
                <a:cubicBezTo>
                  <a:pt x="552" y="397"/>
                  <a:pt x="551" y="390"/>
                  <a:pt x="525" y="356"/>
                </a:cubicBezTo>
                <a:cubicBezTo>
                  <a:pt x="518" y="347"/>
                  <a:pt x="516" y="340"/>
                  <a:pt x="507" y="334"/>
                </a:cubicBezTo>
                <a:cubicBezTo>
                  <a:pt x="500" y="324"/>
                  <a:pt x="476" y="306"/>
                  <a:pt x="483" y="294"/>
                </a:cubicBezTo>
                <a:cubicBezTo>
                  <a:pt x="491" y="263"/>
                  <a:pt x="523" y="270"/>
                  <a:pt x="549" y="262"/>
                </a:cubicBezTo>
                <a:cubicBezTo>
                  <a:pt x="565" y="257"/>
                  <a:pt x="576" y="247"/>
                  <a:pt x="591" y="242"/>
                </a:cubicBezTo>
                <a:cubicBezTo>
                  <a:pt x="614" y="219"/>
                  <a:pt x="633" y="200"/>
                  <a:pt x="639" y="168"/>
                </a:cubicBezTo>
                <a:cubicBezTo>
                  <a:pt x="638" y="158"/>
                  <a:pt x="639" y="144"/>
                  <a:pt x="631" y="136"/>
                </a:cubicBezTo>
                <a:cubicBezTo>
                  <a:pt x="626" y="131"/>
                  <a:pt x="613" y="128"/>
                  <a:pt x="613" y="128"/>
                </a:cubicBezTo>
                <a:cubicBezTo>
                  <a:pt x="562" y="135"/>
                  <a:pt x="552" y="166"/>
                  <a:pt x="513" y="192"/>
                </a:cubicBezTo>
                <a:cubicBezTo>
                  <a:pt x="496" y="217"/>
                  <a:pt x="434" y="243"/>
                  <a:pt x="405" y="250"/>
                </a:cubicBezTo>
                <a:cubicBezTo>
                  <a:pt x="379" y="248"/>
                  <a:pt x="348" y="243"/>
                  <a:pt x="325" y="230"/>
                </a:cubicBezTo>
                <a:cubicBezTo>
                  <a:pt x="307" y="221"/>
                  <a:pt x="302" y="224"/>
                  <a:pt x="299" y="198"/>
                </a:cubicBezTo>
                <a:cubicBezTo>
                  <a:pt x="301" y="156"/>
                  <a:pt x="304" y="115"/>
                  <a:pt x="309" y="74"/>
                </a:cubicBezTo>
                <a:cubicBezTo>
                  <a:pt x="307" y="27"/>
                  <a:pt x="301" y="16"/>
                  <a:pt x="271" y="8"/>
                </a:cubicBezTo>
                <a:cubicBezTo>
                  <a:pt x="241" y="0"/>
                  <a:pt x="229" y="8"/>
                  <a:pt x="215" y="22"/>
                </a:cubicBezTo>
                <a:close/>
              </a:path>
            </a:pathLst>
          </a:custGeom>
          <a:solidFill>
            <a:srgbClr val="FFFF00"/>
          </a:solidFill>
          <a:ln w="9525">
            <a:noFill/>
            <a:round/>
            <a:headEnd/>
            <a:tailEnd/>
          </a:ln>
        </p:spPr>
        <p:txBody>
          <a:bodyPr/>
          <a:lstStyle/>
          <a:p>
            <a:endParaRPr lang="el-GR">
              <a:solidFill>
                <a:srgbClr val="002163"/>
              </a:solidFill>
            </a:endParaRPr>
          </a:p>
        </p:txBody>
      </p:sp>
      <p:grpSp>
        <p:nvGrpSpPr>
          <p:cNvPr id="3" name="Group 7"/>
          <p:cNvGrpSpPr>
            <a:grpSpLocks/>
          </p:cNvGrpSpPr>
          <p:nvPr/>
        </p:nvGrpSpPr>
        <p:grpSpPr bwMode="auto">
          <a:xfrm>
            <a:off x="2527300" y="1414463"/>
            <a:ext cx="1568450" cy="1046162"/>
            <a:chOff x="1592" y="891"/>
            <a:chExt cx="988" cy="659"/>
          </a:xfrm>
        </p:grpSpPr>
        <p:sp>
          <p:nvSpPr>
            <p:cNvPr id="6198" name="Freeform 8"/>
            <p:cNvSpPr>
              <a:spLocks/>
            </p:cNvSpPr>
            <p:nvPr/>
          </p:nvSpPr>
          <p:spPr bwMode="auto">
            <a:xfrm>
              <a:off x="1592" y="891"/>
              <a:ext cx="988" cy="659"/>
            </a:xfrm>
            <a:custGeom>
              <a:avLst/>
              <a:gdLst>
                <a:gd name="T0" fmla="*/ 112 w 988"/>
                <a:gd name="T1" fmla="*/ 495 h 659"/>
                <a:gd name="T2" fmla="*/ 72 w 988"/>
                <a:gd name="T3" fmla="*/ 487 h 659"/>
                <a:gd name="T4" fmla="*/ 28 w 988"/>
                <a:gd name="T5" fmla="*/ 457 h 659"/>
                <a:gd name="T6" fmla="*/ 6 w 988"/>
                <a:gd name="T7" fmla="*/ 405 h 659"/>
                <a:gd name="T8" fmla="*/ 0 w 988"/>
                <a:gd name="T9" fmla="*/ 341 h 659"/>
                <a:gd name="T10" fmla="*/ 70 w 988"/>
                <a:gd name="T11" fmla="*/ 177 h 659"/>
                <a:gd name="T12" fmla="*/ 91 w 988"/>
                <a:gd name="T13" fmla="*/ 138 h 659"/>
                <a:gd name="T14" fmla="*/ 148 w 988"/>
                <a:gd name="T15" fmla="*/ 96 h 659"/>
                <a:gd name="T16" fmla="*/ 157 w 988"/>
                <a:gd name="T17" fmla="*/ 99 h 659"/>
                <a:gd name="T18" fmla="*/ 163 w 988"/>
                <a:gd name="T19" fmla="*/ 81 h 659"/>
                <a:gd name="T20" fmla="*/ 208 w 988"/>
                <a:gd name="T21" fmla="*/ 51 h 659"/>
                <a:gd name="T22" fmla="*/ 265 w 988"/>
                <a:gd name="T23" fmla="*/ 33 h 659"/>
                <a:gd name="T24" fmla="*/ 397 w 988"/>
                <a:gd name="T25" fmla="*/ 12 h 659"/>
                <a:gd name="T26" fmla="*/ 532 w 988"/>
                <a:gd name="T27" fmla="*/ 9 h 659"/>
                <a:gd name="T28" fmla="*/ 650 w 988"/>
                <a:gd name="T29" fmla="*/ 37 h 659"/>
                <a:gd name="T30" fmla="*/ 724 w 988"/>
                <a:gd name="T31" fmla="*/ 45 h 659"/>
                <a:gd name="T32" fmla="*/ 778 w 988"/>
                <a:gd name="T33" fmla="*/ 75 h 659"/>
                <a:gd name="T34" fmla="*/ 816 w 988"/>
                <a:gd name="T35" fmla="*/ 103 h 659"/>
                <a:gd name="T36" fmla="*/ 871 w 988"/>
                <a:gd name="T37" fmla="*/ 144 h 659"/>
                <a:gd name="T38" fmla="*/ 898 w 988"/>
                <a:gd name="T39" fmla="*/ 177 h 659"/>
                <a:gd name="T40" fmla="*/ 948 w 988"/>
                <a:gd name="T41" fmla="*/ 253 h 659"/>
                <a:gd name="T42" fmla="*/ 978 w 988"/>
                <a:gd name="T43" fmla="*/ 321 h 659"/>
                <a:gd name="T44" fmla="*/ 988 w 988"/>
                <a:gd name="T45" fmla="*/ 381 h 659"/>
                <a:gd name="T46" fmla="*/ 982 w 988"/>
                <a:gd name="T47" fmla="*/ 433 h 659"/>
                <a:gd name="T48" fmla="*/ 880 w 988"/>
                <a:gd name="T49" fmla="*/ 523 h 659"/>
                <a:gd name="T50" fmla="*/ 790 w 988"/>
                <a:gd name="T51" fmla="*/ 533 h 659"/>
                <a:gd name="T52" fmla="*/ 724 w 988"/>
                <a:gd name="T53" fmla="*/ 571 h 659"/>
                <a:gd name="T54" fmla="*/ 618 w 988"/>
                <a:gd name="T55" fmla="*/ 613 h 659"/>
                <a:gd name="T56" fmla="*/ 506 w 988"/>
                <a:gd name="T57" fmla="*/ 653 h 659"/>
                <a:gd name="T58" fmla="*/ 394 w 988"/>
                <a:gd name="T59" fmla="*/ 657 h 659"/>
                <a:gd name="T60" fmla="*/ 320 w 988"/>
                <a:gd name="T61" fmla="*/ 645 h 659"/>
                <a:gd name="T62" fmla="*/ 276 w 988"/>
                <a:gd name="T63" fmla="*/ 619 h 659"/>
                <a:gd name="T64" fmla="*/ 260 w 988"/>
                <a:gd name="T65" fmla="*/ 575 h 659"/>
                <a:gd name="T66" fmla="*/ 274 w 988"/>
                <a:gd name="T67" fmla="*/ 522 h 659"/>
                <a:gd name="T68" fmla="*/ 370 w 988"/>
                <a:gd name="T69" fmla="*/ 441 h 659"/>
                <a:gd name="T70" fmla="*/ 464 w 988"/>
                <a:gd name="T71" fmla="*/ 401 h 659"/>
                <a:gd name="T72" fmla="*/ 532 w 988"/>
                <a:gd name="T73" fmla="*/ 369 h 659"/>
                <a:gd name="T74" fmla="*/ 498 w 988"/>
                <a:gd name="T75" fmla="*/ 387 h 659"/>
                <a:gd name="T76" fmla="*/ 422 w 988"/>
                <a:gd name="T77" fmla="*/ 419 h 659"/>
                <a:gd name="T78" fmla="*/ 334 w 988"/>
                <a:gd name="T79" fmla="*/ 469 h 659"/>
                <a:gd name="T80" fmla="*/ 252 w 988"/>
                <a:gd name="T81" fmla="*/ 527 h 659"/>
                <a:gd name="T82" fmla="*/ 166 w 988"/>
                <a:gd name="T83" fmla="*/ 525 h 659"/>
                <a:gd name="T84" fmla="*/ 112 w 988"/>
                <a:gd name="T85" fmla="*/ 495 h 6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88"/>
                <a:gd name="T130" fmla="*/ 0 h 659"/>
                <a:gd name="T131" fmla="*/ 988 w 988"/>
                <a:gd name="T132" fmla="*/ 659 h 6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88" h="659">
                  <a:moveTo>
                    <a:pt x="112" y="495"/>
                  </a:moveTo>
                  <a:cubicBezTo>
                    <a:pt x="93" y="494"/>
                    <a:pt x="91" y="489"/>
                    <a:pt x="72" y="487"/>
                  </a:cubicBezTo>
                  <a:cubicBezTo>
                    <a:pt x="52" y="485"/>
                    <a:pt x="46" y="469"/>
                    <a:pt x="28" y="457"/>
                  </a:cubicBezTo>
                  <a:cubicBezTo>
                    <a:pt x="18" y="443"/>
                    <a:pt x="13" y="426"/>
                    <a:pt x="6" y="405"/>
                  </a:cubicBezTo>
                  <a:cubicBezTo>
                    <a:pt x="4" y="399"/>
                    <a:pt x="0" y="341"/>
                    <a:pt x="0" y="341"/>
                  </a:cubicBezTo>
                  <a:cubicBezTo>
                    <a:pt x="2" y="242"/>
                    <a:pt x="16" y="233"/>
                    <a:pt x="70" y="177"/>
                  </a:cubicBezTo>
                  <a:cubicBezTo>
                    <a:pt x="74" y="159"/>
                    <a:pt x="75" y="148"/>
                    <a:pt x="91" y="138"/>
                  </a:cubicBezTo>
                  <a:cubicBezTo>
                    <a:pt x="104" y="119"/>
                    <a:pt x="126" y="103"/>
                    <a:pt x="148" y="96"/>
                  </a:cubicBezTo>
                  <a:cubicBezTo>
                    <a:pt x="151" y="97"/>
                    <a:pt x="155" y="101"/>
                    <a:pt x="157" y="99"/>
                  </a:cubicBezTo>
                  <a:cubicBezTo>
                    <a:pt x="161" y="95"/>
                    <a:pt x="158" y="85"/>
                    <a:pt x="163" y="81"/>
                  </a:cubicBezTo>
                  <a:cubicBezTo>
                    <a:pt x="178" y="71"/>
                    <a:pt x="193" y="61"/>
                    <a:pt x="208" y="51"/>
                  </a:cubicBezTo>
                  <a:cubicBezTo>
                    <a:pt x="223" y="41"/>
                    <a:pt x="248" y="38"/>
                    <a:pt x="265" y="33"/>
                  </a:cubicBezTo>
                  <a:cubicBezTo>
                    <a:pt x="324" y="15"/>
                    <a:pt x="320" y="15"/>
                    <a:pt x="397" y="12"/>
                  </a:cubicBezTo>
                  <a:cubicBezTo>
                    <a:pt x="446" y="0"/>
                    <a:pt x="465" y="7"/>
                    <a:pt x="532" y="9"/>
                  </a:cubicBezTo>
                  <a:cubicBezTo>
                    <a:pt x="577" y="15"/>
                    <a:pt x="605" y="35"/>
                    <a:pt x="650" y="37"/>
                  </a:cubicBezTo>
                  <a:cubicBezTo>
                    <a:pt x="676" y="42"/>
                    <a:pt x="694" y="37"/>
                    <a:pt x="724" y="45"/>
                  </a:cubicBezTo>
                  <a:cubicBezTo>
                    <a:pt x="745" y="52"/>
                    <a:pt x="762" y="65"/>
                    <a:pt x="778" y="75"/>
                  </a:cubicBezTo>
                  <a:cubicBezTo>
                    <a:pt x="789" y="92"/>
                    <a:pt x="801" y="88"/>
                    <a:pt x="816" y="103"/>
                  </a:cubicBezTo>
                  <a:cubicBezTo>
                    <a:pt x="831" y="114"/>
                    <a:pt x="857" y="132"/>
                    <a:pt x="871" y="144"/>
                  </a:cubicBezTo>
                  <a:cubicBezTo>
                    <a:pt x="877" y="146"/>
                    <a:pt x="898" y="177"/>
                    <a:pt x="898" y="177"/>
                  </a:cubicBezTo>
                  <a:cubicBezTo>
                    <a:pt x="930" y="209"/>
                    <a:pt x="923" y="216"/>
                    <a:pt x="948" y="253"/>
                  </a:cubicBezTo>
                  <a:cubicBezTo>
                    <a:pt x="960" y="272"/>
                    <a:pt x="965" y="302"/>
                    <a:pt x="978" y="321"/>
                  </a:cubicBezTo>
                  <a:cubicBezTo>
                    <a:pt x="983" y="339"/>
                    <a:pt x="983" y="363"/>
                    <a:pt x="988" y="381"/>
                  </a:cubicBezTo>
                  <a:cubicBezTo>
                    <a:pt x="987" y="399"/>
                    <a:pt x="984" y="415"/>
                    <a:pt x="982" y="433"/>
                  </a:cubicBezTo>
                  <a:cubicBezTo>
                    <a:pt x="975" y="486"/>
                    <a:pt x="928" y="515"/>
                    <a:pt x="880" y="523"/>
                  </a:cubicBezTo>
                  <a:cubicBezTo>
                    <a:pt x="842" y="522"/>
                    <a:pt x="825" y="519"/>
                    <a:pt x="790" y="533"/>
                  </a:cubicBezTo>
                  <a:cubicBezTo>
                    <a:pt x="772" y="540"/>
                    <a:pt x="744" y="566"/>
                    <a:pt x="724" y="571"/>
                  </a:cubicBezTo>
                  <a:cubicBezTo>
                    <a:pt x="688" y="580"/>
                    <a:pt x="653" y="598"/>
                    <a:pt x="618" y="613"/>
                  </a:cubicBezTo>
                  <a:cubicBezTo>
                    <a:pt x="574" y="632"/>
                    <a:pt x="562" y="637"/>
                    <a:pt x="506" y="653"/>
                  </a:cubicBezTo>
                  <a:cubicBezTo>
                    <a:pt x="470" y="657"/>
                    <a:pt x="436" y="659"/>
                    <a:pt x="394" y="657"/>
                  </a:cubicBezTo>
                  <a:cubicBezTo>
                    <a:pt x="386" y="655"/>
                    <a:pt x="328" y="650"/>
                    <a:pt x="320" y="645"/>
                  </a:cubicBezTo>
                  <a:cubicBezTo>
                    <a:pt x="311" y="639"/>
                    <a:pt x="276" y="619"/>
                    <a:pt x="276" y="619"/>
                  </a:cubicBezTo>
                  <a:cubicBezTo>
                    <a:pt x="262" y="598"/>
                    <a:pt x="265" y="591"/>
                    <a:pt x="260" y="575"/>
                  </a:cubicBezTo>
                  <a:cubicBezTo>
                    <a:pt x="261" y="564"/>
                    <a:pt x="263" y="531"/>
                    <a:pt x="274" y="522"/>
                  </a:cubicBezTo>
                  <a:cubicBezTo>
                    <a:pt x="296" y="501"/>
                    <a:pt x="338" y="462"/>
                    <a:pt x="370" y="441"/>
                  </a:cubicBezTo>
                  <a:cubicBezTo>
                    <a:pt x="402" y="421"/>
                    <a:pt x="437" y="413"/>
                    <a:pt x="464" y="401"/>
                  </a:cubicBezTo>
                  <a:cubicBezTo>
                    <a:pt x="491" y="389"/>
                    <a:pt x="527" y="371"/>
                    <a:pt x="532" y="369"/>
                  </a:cubicBezTo>
                  <a:cubicBezTo>
                    <a:pt x="532" y="367"/>
                    <a:pt x="516" y="379"/>
                    <a:pt x="498" y="387"/>
                  </a:cubicBezTo>
                  <a:cubicBezTo>
                    <a:pt x="480" y="395"/>
                    <a:pt x="449" y="405"/>
                    <a:pt x="422" y="419"/>
                  </a:cubicBezTo>
                  <a:cubicBezTo>
                    <a:pt x="384" y="435"/>
                    <a:pt x="366" y="445"/>
                    <a:pt x="334" y="469"/>
                  </a:cubicBezTo>
                  <a:cubicBezTo>
                    <a:pt x="302" y="493"/>
                    <a:pt x="280" y="518"/>
                    <a:pt x="252" y="527"/>
                  </a:cubicBezTo>
                  <a:cubicBezTo>
                    <a:pt x="216" y="531"/>
                    <a:pt x="196" y="527"/>
                    <a:pt x="166" y="525"/>
                  </a:cubicBezTo>
                  <a:cubicBezTo>
                    <a:pt x="147" y="523"/>
                    <a:pt x="130" y="517"/>
                    <a:pt x="112" y="495"/>
                  </a:cubicBezTo>
                  <a:close/>
                </a:path>
              </a:pathLst>
            </a:custGeom>
            <a:solidFill>
              <a:srgbClr val="FF99CC"/>
            </a:solidFill>
            <a:ln w="9525">
              <a:solidFill>
                <a:srgbClr val="FF0066"/>
              </a:solidFill>
              <a:round/>
              <a:headEnd/>
              <a:tailEnd/>
            </a:ln>
          </p:spPr>
          <p:txBody>
            <a:bodyPr/>
            <a:lstStyle/>
            <a:p>
              <a:endParaRPr lang="el-GR">
                <a:solidFill>
                  <a:srgbClr val="002163"/>
                </a:solidFill>
              </a:endParaRPr>
            </a:p>
          </p:txBody>
        </p:sp>
        <p:sp>
          <p:nvSpPr>
            <p:cNvPr id="6199" name="Freeform 9"/>
            <p:cNvSpPr>
              <a:spLocks/>
            </p:cNvSpPr>
            <p:nvPr/>
          </p:nvSpPr>
          <p:spPr bwMode="auto">
            <a:xfrm>
              <a:off x="1677" y="942"/>
              <a:ext cx="222" cy="357"/>
            </a:xfrm>
            <a:custGeom>
              <a:avLst/>
              <a:gdLst>
                <a:gd name="T0" fmla="*/ 27 w 222"/>
                <a:gd name="T1" fmla="*/ 357 h 357"/>
                <a:gd name="T2" fmla="*/ 12 w 222"/>
                <a:gd name="T3" fmla="*/ 333 h 357"/>
                <a:gd name="T4" fmla="*/ 9 w 222"/>
                <a:gd name="T5" fmla="*/ 324 h 357"/>
                <a:gd name="T6" fmla="*/ 6 w 222"/>
                <a:gd name="T7" fmla="*/ 240 h 357"/>
                <a:gd name="T8" fmla="*/ 0 w 222"/>
                <a:gd name="T9" fmla="*/ 222 h 357"/>
                <a:gd name="T10" fmla="*/ 51 w 222"/>
                <a:gd name="T11" fmla="*/ 111 h 357"/>
                <a:gd name="T12" fmla="*/ 72 w 222"/>
                <a:gd name="T13" fmla="*/ 105 h 357"/>
                <a:gd name="T14" fmla="*/ 105 w 222"/>
                <a:gd name="T15" fmla="*/ 66 h 357"/>
                <a:gd name="T16" fmla="*/ 144 w 222"/>
                <a:gd name="T17" fmla="*/ 21 h 357"/>
                <a:gd name="T18" fmla="*/ 201 w 222"/>
                <a:gd name="T19" fmla="*/ 9 h 357"/>
                <a:gd name="T20" fmla="*/ 222 w 222"/>
                <a:gd name="T21" fmla="*/ 0 h 3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2"/>
                <a:gd name="T34" fmla="*/ 0 h 357"/>
                <a:gd name="T35" fmla="*/ 222 w 222"/>
                <a:gd name="T36" fmla="*/ 357 h 35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2" h="357">
                  <a:moveTo>
                    <a:pt x="27" y="357"/>
                  </a:moveTo>
                  <a:cubicBezTo>
                    <a:pt x="13" y="347"/>
                    <a:pt x="19" y="354"/>
                    <a:pt x="12" y="333"/>
                  </a:cubicBezTo>
                  <a:cubicBezTo>
                    <a:pt x="11" y="330"/>
                    <a:pt x="9" y="324"/>
                    <a:pt x="9" y="324"/>
                  </a:cubicBezTo>
                  <a:cubicBezTo>
                    <a:pt x="8" y="296"/>
                    <a:pt x="8" y="268"/>
                    <a:pt x="6" y="240"/>
                  </a:cubicBezTo>
                  <a:cubicBezTo>
                    <a:pt x="5" y="234"/>
                    <a:pt x="0" y="222"/>
                    <a:pt x="0" y="222"/>
                  </a:cubicBezTo>
                  <a:cubicBezTo>
                    <a:pt x="13" y="182"/>
                    <a:pt x="13" y="136"/>
                    <a:pt x="51" y="111"/>
                  </a:cubicBezTo>
                  <a:cubicBezTo>
                    <a:pt x="59" y="99"/>
                    <a:pt x="62" y="91"/>
                    <a:pt x="72" y="105"/>
                  </a:cubicBezTo>
                  <a:cubicBezTo>
                    <a:pt x="77" y="90"/>
                    <a:pt x="93" y="77"/>
                    <a:pt x="105" y="66"/>
                  </a:cubicBezTo>
                  <a:cubicBezTo>
                    <a:pt x="122" y="51"/>
                    <a:pt x="132" y="39"/>
                    <a:pt x="144" y="21"/>
                  </a:cubicBezTo>
                  <a:cubicBezTo>
                    <a:pt x="150" y="12"/>
                    <a:pt x="196" y="10"/>
                    <a:pt x="201" y="9"/>
                  </a:cubicBezTo>
                  <a:cubicBezTo>
                    <a:pt x="220" y="3"/>
                    <a:pt x="215" y="7"/>
                    <a:pt x="222" y="0"/>
                  </a:cubicBezTo>
                </a:path>
              </a:pathLst>
            </a:custGeom>
            <a:solidFill>
              <a:srgbClr val="FF99CC"/>
            </a:solidFill>
            <a:ln w="9525">
              <a:solidFill>
                <a:srgbClr val="FF0066"/>
              </a:solidFill>
              <a:round/>
              <a:headEnd/>
              <a:tailEnd/>
            </a:ln>
          </p:spPr>
          <p:txBody>
            <a:bodyPr/>
            <a:lstStyle/>
            <a:p>
              <a:endParaRPr lang="el-GR">
                <a:solidFill>
                  <a:srgbClr val="002163"/>
                </a:solidFill>
              </a:endParaRPr>
            </a:p>
          </p:txBody>
        </p:sp>
        <p:sp>
          <p:nvSpPr>
            <p:cNvPr id="6200" name="Freeform 10"/>
            <p:cNvSpPr>
              <a:spLocks/>
            </p:cNvSpPr>
            <p:nvPr/>
          </p:nvSpPr>
          <p:spPr bwMode="auto">
            <a:xfrm>
              <a:off x="1740" y="1218"/>
              <a:ext cx="99" cy="138"/>
            </a:xfrm>
            <a:custGeom>
              <a:avLst/>
              <a:gdLst>
                <a:gd name="T0" fmla="*/ 36 w 99"/>
                <a:gd name="T1" fmla="*/ 0 h 138"/>
                <a:gd name="T2" fmla="*/ 0 w 99"/>
                <a:gd name="T3" fmla="*/ 81 h 138"/>
                <a:gd name="T4" fmla="*/ 15 w 99"/>
                <a:gd name="T5" fmla="*/ 126 h 138"/>
                <a:gd name="T6" fmla="*/ 42 w 99"/>
                <a:gd name="T7" fmla="*/ 138 h 138"/>
                <a:gd name="T8" fmla="*/ 99 w 99"/>
                <a:gd name="T9" fmla="*/ 135 h 138"/>
                <a:gd name="T10" fmla="*/ 0 60000 65536"/>
                <a:gd name="T11" fmla="*/ 0 60000 65536"/>
                <a:gd name="T12" fmla="*/ 0 60000 65536"/>
                <a:gd name="T13" fmla="*/ 0 60000 65536"/>
                <a:gd name="T14" fmla="*/ 0 60000 65536"/>
                <a:gd name="T15" fmla="*/ 0 w 99"/>
                <a:gd name="T16" fmla="*/ 0 h 138"/>
                <a:gd name="T17" fmla="*/ 99 w 99"/>
                <a:gd name="T18" fmla="*/ 138 h 138"/>
              </a:gdLst>
              <a:ahLst/>
              <a:cxnLst>
                <a:cxn ang="T10">
                  <a:pos x="T0" y="T1"/>
                </a:cxn>
                <a:cxn ang="T11">
                  <a:pos x="T2" y="T3"/>
                </a:cxn>
                <a:cxn ang="T12">
                  <a:pos x="T4" y="T5"/>
                </a:cxn>
                <a:cxn ang="T13">
                  <a:pos x="T6" y="T7"/>
                </a:cxn>
                <a:cxn ang="T14">
                  <a:pos x="T8" y="T9"/>
                </a:cxn>
              </a:cxnLst>
              <a:rect l="T15" t="T16" r="T17" b="T18"/>
              <a:pathLst>
                <a:path w="99" h="138">
                  <a:moveTo>
                    <a:pt x="36" y="0"/>
                  </a:moveTo>
                  <a:cubicBezTo>
                    <a:pt x="29" y="39"/>
                    <a:pt x="11" y="49"/>
                    <a:pt x="0" y="81"/>
                  </a:cubicBezTo>
                  <a:cubicBezTo>
                    <a:pt x="2" y="96"/>
                    <a:pt x="0" y="116"/>
                    <a:pt x="15" y="126"/>
                  </a:cubicBezTo>
                  <a:cubicBezTo>
                    <a:pt x="23" y="131"/>
                    <a:pt x="42" y="138"/>
                    <a:pt x="42" y="138"/>
                  </a:cubicBezTo>
                  <a:cubicBezTo>
                    <a:pt x="97" y="135"/>
                    <a:pt x="78" y="135"/>
                    <a:pt x="99" y="135"/>
                  </a:cubicBezTo>
                </a:path>
              </a:pathLst>
            </a:custGeom>
            <a:solidFill>
              <a:srgbClr val="FF99CC"/>
            </a:solidFill>
            <a:ln w="9525">
              <a:solidFill>
                <a:srgbClr val="FF0066"/>
              </a:solidFill>
              <a:round/>
              <a:headEnd/>
              <a:tailEnd/>
            </a:ln>
          </p:spPr>
          <p:txBody>
            <a:bodyPr/>
            <a:lstStyle/>
            <a:p>
              <a:endParaRPr lang="el-GR">
                <a:solidFill>
                  <a:srgbClr val="002163"/>
                </a:solidFill>
              </a:endParaRPr>
            </a:p>
          </p:txBody>
        </p:sp>
        <p:sp>
          <p:nvSpPr>
            <p:cNvPr id="6201" name="Freeform 11"/>
            <p:cNvSpPr>
              <a:spLocks/>
            </p:cNvSpPr>
            <p:nvPr/>
          </p:nvSpPr>
          <p:spPr bwMode="auto">
            <a:xfrm>
              <a:off x="1596" y="1215"/>
              <a:ext cx="60" cy="114"/>
            </a:xfrm>
            <a:custGeom>
              <a:avLst/>
              <a:gdLst>
                <a:gd name="T0" fmla="*/ 0 w 60"/>
                <a:gd name="T1" fmla="*/ 0 h 114"/>
                <a:gd name="T2" fmla="*/ 24 w 60"/>
                <a:gd name="T3" fmla="*/ 78 h 114"/>
                <a:gd name="T4" fmla="*/ 42 w 60"/>
                <a:gd name="T5" fmla="*/ 105 h 114"/>
                <a:gd name="T6" fmla="*/ 60 w 60"/>
                <a:gd name="T7" fmla="*/ 114 h 114"/>
                <a:gd name="T8" fmla="*/ 0 60000 65536"/>
                <a:gd name="T9" fmla="*/ 0 60000 65536"/>
                <a:gd name="T10" fmla="*/ 0 60000 65536"/>
                <a:gd name="T11" fmla="*/ 0 60000 65536"/>
                <a:gd name="T12" fmla="*/ 0 w 60"/>
                <a:gd name="T13" fmla="*/ 0 h 114"/>
                <a:gd name="T14" fmla="*/ 60 w 60"/>
                <a:gd name="T15" fmla="*/ 114 h 114"/>
              </a:gdLst>
              <a:ahLst/>
              <a:cxnLst>
                <a:cxn ang="T8">
                  <a:pos x="T0" y="T1"/>
                </a:cxn>
                <a:cxn ang="T9">
                  <a:pos x="T2" y="T3"/>
                </a:cxn>
                <a:cxn ang="T10">
                  <a:pos x="T4" y="T5"/>
                </a:cxn>
                <a:cxn ang="T11">
                  <a:pos x="T6" y="T7"/>
                </a:cxn>
              </a:cxnLst>
              <a:rect l="T12" t="T13" r="T14" b="T15"/>
              <a:pathLst>
                <a:path w="60" h="114">
                  <a:moveTo>
                    <a:pt x="0" y="0"/>
                  </a:moveTo>
                  <a:cubicBezTo>
                    <a:pt x="3" y="30"/>
                    <a:pt x="10" y="52"/>
                    <a:pt x="24" y="78"/>
                  </a:cubicBezTo>
                  <a:cubicBezTo>
                    <a:pt x="24" y="78"/>
                    <a:pt x="39" y="100"/>
                    <a:pt x="42" y="105"/>
                  </a:cubicBezTo>
                  <a:cubicBezTo>
                    <a:pt x="46" y="111"/>
                    <a:pt x="60" y="114"/>
                    <a:pt x="60" y="114"/>
                  </a:cubicBezTo>
                </a:path>
              </a:pathLst>
            </a:custGeom>
            <a:solidFill>
              <a:srgbClr val="FF99CC"/>
            </a:solidFill>
            <a:ln w="9525">
              <a:solidFill>
                <a:srgbClr val="FF0066"/>
              </a:solidFill>
              <a:round/>
              <a:headEnd/>
              <a:tailEnd/>
            </a:ln>
          </p:spPr>
          <p:txBody>
            <a:bodyPr/>
            <a:lstStyle/>
            <a:p>
              <a:endParaRPr lang="el-GR">
                <a:solidFill>
                  <a:srgbClr val="002163"/>
                </a:solidFill>
              </a:endParaRPr>
            </a:p>
          </p:txBody>
        </p:sp>
        <p:sp>
          <p:nvSpPr>
            <p:cNvPr id="6202" name="Freeform 12"/>
            <p:cNvSpPr>
              <a:spLocks/>
            </p:cNvSpPr>
            <p:nvPr/>
          </p:nvSpPr>
          <p:spPr bwMode="auto">
            <a:xfrm>
              <a:off x="1824" y="1284"/>
              <a:ext cx="147" cy="45"/>
            </a:xfrm>
            <a:custGeom>
              <a:avLst/>
              <a:gdLst>
                <a:gd name="T0" fmla="*/ 0 w 147"/>
                <a:gd name="T1" fmla="*/ 0 h 45"/>
                <a:gd name="T2" fmla="*/ 54 w 147"/>
                <a:gd name="T3" fmla="*/ 33 h 45"/>
                <a:gd name="T4" fmla="*/ 81 w 147"/>
                <a:gd name="T5" fmla="*/ 42 h 45"/>
                <a:gd name="T6" fmla="*/ 90 w 147"/>
                <a:gd name="T7" fmla="*/ 45 h 45"/>
                <a:gd name="T8" fmla="*/ 147 w 147"/>
                <a:gd name="T9" fmla="*/ 39 h 45"/>
                <a:gd name="T10" fmla="*/ 0 60000 65536"/>
                <a:gd name="T11" fmla="*/ 0 60000 65536"/>
                <a:gd name="T12" fmla="*/ 0 60000 65536"/>
                <a:gd name="T13" fmla="*/ 0 60000 65536"/>
                <a:gd name="T14" fmla="*/ 0 60000 65536"/>
                <a:gd name="T15" fmla="*/ 0 w 147"/>
                <a:gd name="T16" fmla="*/ 0 h 45"/>
                <a:gd name="T17" fmla="*/ 147 w 147"/>
                <a:gd name="T18" fmla="*/ 45 h 45"/>
              </a:gdLst>
              <a:ahLst/>
              <a:cxnLst>
                <a:cxn ang="T10">
                  <a:pos x="T0" y="T1"/>
                </a:cxn>
                <a:cxn ang="T11">
                  <a:pos x="T2" y="T3"/>
                </a:cxn>
                <a:cxn ang="T12">
                  <a:pos x="T4" y="T5"/>
                </a:cxn>
                <a:cxn ang="T13">
                  <a:pos x="T6" y="T7"/>
                </a:cxn>
                <a:cxn ang="T14">
                  <a:pos x="T8" y="T9"/>
                </a:cxn>
              </a:cxnLst>
              <a:rect l="T15" t="T16" r="T17" b="T18"/>
              <a:pathLst>
                <a:path w="147" h="45">
                  <a:moveTo>
                    <a:pt x="0" y="0"/>
                  </a:moveTo>
                  <a:lnTo>
                    <a:pt x="54" y="33"/>
                  </a:lnTo>
                  <a:cubicBezTo>
                    <a:pt x="54" y="33"/>
                    <a:pt x="81" y="42"/>
                    <a:pt x="81" y="42"/>
                  </a:cubicBezTo>
                  <a:cubicBezTo>
                    <a:pt x="84" y="43"/>
                    <a:pt x="90" y="45"/>
                    <a:pt x="90" y="45"/>
                  </a:cubicBezTo>
                  <a:cubicBezTo>
                    <a:pt x="108" y="43"/>
                    <a:pt x="128" y="39"/>
                    <a:pt x="147" y="39"/>
                  </a:cubicBezTo>
                </a:path>
              </a:pathLst>
            </a:custGeom>
            <a:solidFill>
              <a:srgbClr val="FF99CC"/>
            </a:solidFill>
            <a:ln w="9525">
              <a:solidFill>
                <a:srgbClr val="FF0066"/>
              </a:solidFill>
              <a:round/>
              <a:headEnd/>
              <a:tailEnd/>
            </a:ln>
          </p:spPr>
          <p:txBody>
            <a:bodyPr/>
            <a:lstStyle/>
            <a:p>
              <a:endParaRPr lang="el-GR">
                <a:solidFill>
                  <a:srgbClr val="002163"/>
                </a:solidFill>
              </a:endParaRPr>
            </a:p>
          </p:txBody>
        </p:sp>
        <p:sp>
          <p:nvSpPr>
            <p:cNvPr id="6203" name="Freeform 13"/>
            <p:cNvSpPr>
              <a:spLocks/>
            </p:cNvSpPr>
            <p:nvPr/>
          </p:nvSpPr>
          <p:spPr bwMode="auto">
            <a:xfrm>
              <a:off x="1917" y="1191"/>
              <a:ext cx="54" cy="93"/>
            </a:xfrm>
            <a:custGeom>
              <a:avLst/>
              <a:gdLst>
                <a:gd name="T0" fmla="*/ 0 w 54"/>
                <a:gd name="T1" fmla="*/ 0 h 93"/>
                <a:gd name="T2" fmla="*/ 42 w 54"/>
                <a:gd name="T3" fmla="*/ 90 h 93"/>
                <a:gd name="T4" fmla="*/ 54 w 54"/>
                <a:gd name="T5" fmla="*/ 90 h 93"/>
                <a:gd name="T6" fmla="*/ 0 60000 65536"/>
                <a:gd name="T7" fmla="*/ 0 60000 65536"/>
                <a:gd name="T8" fmla="*/ 0 60000 65536"/>
                <a:gd name="T9" fmla="*/ 0 w 54"/>
                <a:gd name="T10" fmla="*/ 0 h 93"/>
                <a:gd name="T11" fmla="*/ 54 w 54"/>
                <a:gd name="T12" fmla="*/ 93 h 93"/>
              </a:gdLst>
              <a:ahLst/>
              <a:cxnLst>
                <a:cxn ang="T6">
                  <a:pos x="T0" y="T1"/>
                </a:cxn>
                <a:cxn ang="T7">
                  <a:pos x="T2" y="T3"/>
                </a:cxn>
                <a:cxn ang="T8">
                  <a:pos x="T4" y="T5"/>
                </a:cxn>
              </a:cxnLst>
              <a:rect l="T9" t="T10" r="T11" b="T12"/>
              <a:pathLst>
                <a:path w="54" h="93">
                  <a:moveTo>
                    <a:pt x="0" y="0"/>
                  </a:moveTo>
                  <a:cubicBezTo>
                    <a:pt x="11" y="34"/>
                    <a:pt x="22" y="60"/>
                    <a:pt x="42" y="90"/>
                  </a:cubicBezTo>
                  <a:cubicBezTo>
                    <a:pt x="44" y="93"/>
                    <a:pt x="50" y="90"/>
                    <a:pt x="54" y="90"/>
                  </a:cubicBezTo>
                </a:path>
              </a:pathLst>
            </a:custGeom>
            <a:solidFill>
              <a:srgbClr val="FF99CC"/>
            </a:solidFill>
            <a:ln w="9525">
              <a:solidFill>
                <a:srgbClr val="FF0066"/>
              </a:solidFill>
              <a:round/>
              <a:headEnd/>
              <a:tailEnd/>
            </a:ln>
          </p:spPr>
          <p:txBody>
            <a:bodyPr/>
            <a:lstStyle/>
            <a:p>
              <a:endParaRPr lang="el-GR">
                <a:solidFill>
                  <a:srgbClr val="002163"/>
                </a:solidFill>
              </a:endParaRPr>
            </a:p>
          </p:txBody>
        </p:sp>
        <p:sp>
          <p:nvSpPr>
            <p:cNvPr id="6204" name="Freeform 14"/>
            <p:cNvSpPr>
              <a:spLocks/>
            </p:cNvSpPr>
            <p:nvPr/>
          </p:nvSpPr>
          <p:spPr bwMode="auto">
            <a:xfrm>
              <a:off x="1746" y="1119"/>
              <a:ext cx="234" cy="51"/>
            </a:xfrm>
            <a:custGeom>
              <a:avLst/>
              <a:gdLst>
                <a:gd name="T0" fmla="*/ 0 w 234"/>
                <a:gd name="T1" fmla="*/ 51 h 51"/>
                <a:gd name="T2" fmla="*/ 123 w 234"/>
                <a:gd name="T3" fmla="*/ 0 h 51"/>
                <a:gd name="T4" fmla="*/ 234 w 234"/>
                <a:gd name="T5" fmla="*/ 3 h 51"/>
                <a:gd name="T6" fmla="*/ 0 60000 65536"/>
                <a:gd name="T7" fmla="*/ 0 60000 65536"/>
                <a:gd name="T8" fmla="*/ 0 60000 65536"/>
                <a:gd name="T9" fmla="*/ 0 w 234"/>
                <a:gd name="T10" fmla="*/ 0 h 51"/>
                <a:gd name="T11" fmla="*/ 234 w 234"/>
                <a:gd name="T12" fmla="*/ 51 h 51"/>
              </a:gdLst>
              <a:ahLst/>
              <a:cxnLst>
                <a:cxn ang="T6">
                  <a:pos x="T0" y="T1"/>
                </a:cxn>
                <a:cxn ang="T7">
                  <a:pos x="T2" y="T3"/>
                </a:cxn>
                <a:cxn ang="T8">
                  <a:pos x="T4" y="T5"/>
                </a:cxn>
              </a:cxnLst>
              <a:rect l="T9" t="T10" r="T11" b="T12"/>
              <a:pathLst>
                <a:path w="234" h="51">
                  <a:moveTo>
                    <a:pt x="0" y="51"/>
                  </a:moveTo>
                  <a:cubicBezTo>
                    <a:pt x="42" y="37"/>
                    <a:pt x="79" y="9"/>
                    <a:pt x="123" y="0"/>
                  </a:cubicBezTo>
                  <a:cubicBezTo>
                    <a:pt x="208" y="4"/>
                    <a:pt x="171" y="3"/>
                    <a:pt x="234" y="3"/>
                  </a:cubicBezTo>
                </a:path>
              </a:pathLst>
            </a:custGeom>
            <a:solidFill>
              <a:srgbClr val="FF99CC"/>
            </a:solidFill>
            <a:ln w="9525">
              <a:solidFill>
                <a:srgbClr val="FF0066"/>
              </a:solidFill>
              <a:round/>
              <a:headEnd/>
              <a:tailEnd/>
            </a:ln>
          </p:spPr>
          <p:txBody>
            <a:bodyPr/>
            <a:lstStyle/>
            <a:p>
              <a:endParaRPr lang="el-GR">
                <a:solidFill>
                  <a:srgbClr val="002163"/>
                </a:solidFill>
              </a:endParaRPr>
            </a:p>
          </p:txBody>
        </p:sp>
        <p:sp>
          <p:nvSpPr>
            <p:cNvPr id="6205" name="Freeform 15"/>
            <p:cNvSpPr>
              <a:spLocks/>
            </p:cNvSpPr>
            <p:nvPr/>
          </p:nvSpPr>
          <p:spPr bwMode="auto">
            <a:xfrm>
              <a:off x="2280" y="1134"/>
              <a:ext cx="84" cy="57"/>
            </a:xfrm>
            <a:custGeom>
              <a:avLst/>
              <a:gdLst>
                <a:gd name="T0" fmla="*/ 0 w 84"/>
                <a:gd name="T1" fmla="*/ 3 h 57"/>
                <a:gd name="T2" fmla="*/ 24 w 84"/>
                <a:gd name="T3" fmla="*/ 39 h 57"/>
                <a:gd name="T4" fmla="*/ 30 w 84"/>
                <a:gd name="T5" fmla="*/ 57 h 57"/>
                <a:gd name="T6" fmla="*/ 66 w 84"/>
                <a:gd name="T7" fmla="*/ 39 h 57"/>
                <a:gd name="T8" fmla="*/ 84 w 84"/>
                <a:gd name="T9" fmla="*/ 27 h 57"/>
                <a:gd name="T10" fmla="*/ 78 w 84"/>
                <a:gd name="T11" fmla="*/ 0 h 57"/>
                <a:gd name="T12" fmla="*/ 0 60000 65536"/>
                <a:gd name="T13" fmla="*/ 0 60000 65536"/>
                <a:gd name="T14" fmla="*/ 0 60000 65536"/>
                <a:gd name="T15" fmla="*/ 0 60000 65536"/>
                <a:gd name="T16" fmla="*/ 0 60000 65536"/>
                <a:gd name="T17" fmla="*/ 0 60000 65536"/>
                <a:gd name="T18" fmla="*/ 0 w 84"/>
                <a:gd name="T19" fmla="*/ 0 h 57"/>
                <a:gd name="T20" fmla="*/ 84 w 84"/>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84" h="57">
                  <a:moveTo>
                    <a:pt x="0" y="3"/>
                  </a:moveTo>
                  <a:cubicBezTo>
                    <a:pt x="5" y="18"/>
                    <a:pt x="19" y="23"/>
                    <a:pt x="24" y="39"/>
                  </a:cubicBezTo>
                  <a:cubicBezTo>
                    <a:pt x="26" y="45"/>
                    <a:pt x="30" y="57"/>
                    <a:pt x="30" y="57"/>
                  </a:cubicBezTo>
                  <a:cubicBezTo>
                    <a:pt x="55" y="49"/>
                    <a:pt x="43" y="55"/>
                    <a:pt x="66" y="39"/>
                  </a:cubicBezTo>
                  <a:cubicBezTo>
                    <a:pt x="72" y="35"/>
                    <a:pt x="84" y="27"/>
                    <a:pt x="84" y="27"/>
                  </a:cubicBezTo>
                  <a:cubicBezTo>
                    <a:pt x="81" y="4"/>
                    <a:pt x="84" y="12"/>
                    <a:pt x="78" y="0"/>
                  </a:cubicBezTo>
                </a:path>
              </a:pathLst>
            </a:custGeom>
            <a:solidFill>
              <a:srgbClr val="FF99CC"/>
            </a:solidFill>
            <a:ln w="9525">
              <a:solidFill>
                <a:srgbClr val="FF0066"/>
              </a:solidFill>
              <a:round/>
              <a:headEnd/>
              <a:tailEnd/>
            </a:ln>
          </p:spPr>
          <p:txBody>
            <a:bodyPr/>
            <a:lstStyle/>
            <a:p>
              <a:endParaRPr lang="el-GR">
                <a:solidFill>
                  <a:srgbClr val="002163"/>
                </a:solidFill>
              </a:endParaRPr>
            </a:p>
          </p:txBody>
        </p:sp>
        <p:sp>
          <p:nvSpPr>
            <p:cNvPr id="6206" name="Freeform 16"/>
            <p:cNvSpPr>
              <a:spLocks/>
            </p:cNvSpPr>
            <p:nvPr/>
          </p:nvSpPr>
          <p:spPr bwMode="auto">
            <a:xfrm>
              <a:off x="2313" y="1053"/>
              <a:ext cx="178" cy="125"/>
            </a:xfrm>
            <a:custGeom>
              <a:avLst/>
              <a:gdLst>
                <a:gd name="T0" fmla="*/ 0 w 178"/>
                <a:gd name="T1" fmla="*/ 0 h 125"/>
                <a:gd name="T2" fmla="*/ 63 w 178"/>
                <a:gd name="T3" fmla="*/ 27 h 125"/>
                <a:gd name="T4" fmla="*/ 108 w 178"/>
                <a:gd name="T5" fmla="*/ 30 h 125"/>
                <a:gd name="T6" fmla="*/ 138 w 178"/>
                <a:gd name="T7" fmla="*/ 60 h 125"/>
                <a:gd name="T8" fmla="*/ 144 w 178"/>
                <a:gd name="T9" fmla="*/ 69 h 125"/>
                <a:gd name="T10" fmla="*/ 153 w 178"/>
                <a:gd name="T11" fmla="*/ 75 h 125"/>
                <a:gd name="T12" fmla="*/ 165 w 178"/>
                <a:gd name="T13" fmla="*/ 102 h 125"/>
                <a:gd name="T14" fmla="*/ 177 w 178"/>
                <a:gd name="T15" fmla="*/ 123 h 125"/>
                <a:gd name="T16" fmla="*/ 0 60000 65536"/>
                <a:gd name="T17" fmla="*/ 0 60000 65536"/>
                <a:gd name="T18" fmla="*/ 0 60000 65536"/>
                <a:gd name="T19" fmla="*/ 0 60000 65536"/>
                <a:gd name="T20" fmla="*/ 0 60000 65536"/>
                <a:gd name="T21" fmla="*/ 0 60000 65536"/>
                <a:gd name="T22" fmla="*/ 0 60000 65536"/>
                <a:gd name="T23" fmla="*/ 0 60000 65536"/>
                <a:gd name="T24" fmla="*/ 0 w 178"/>
                <a:gd name="T25" fmla="*/ 0 h 125"/>
                <a:gd name="T26" fmla="*/ 178 w 178"/>
                <a:gd name="T27" fmla="*/ 125 h 1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8" h="125">
                  <a:moveTo>
                    <a:pt x="0" y="0"/>
                  </a:moveTo>
                  <a:cubicBezTo>
                    <a:pt x="16" y="11"/>
                    <a:pt x="44" y="21"/>
                    <a:pt x="63" y="27"/>
                  </a:cubicBezTo>
                  <a:cubicBezTo>
                    <a:pt x="79" y="24"/>
                    <a:pt x="92" y="25"/>
                    <a:pt x="108" y="30"/>
                  </a:cubicBezTo>
                  <a:cubicBezTo>
                    <a:pt x="115" y="41"/>
                    <a:pt x="127" y="53"/>
                    <a:pt x="138" y="60"/>
                  </a:cubicBezTo>
                  <a:cubicBezTo>
                    <a:pt x="140" y="63"/>
                    <a:pt x="141" y="66"/>
                    <a:pt x="144" y="69"/>
                  </a:cubicBezTo>
                  <a:cubicBezTo>
                    <a:pt x="147" y="72"/>
                    <a:pt x="151" y="72"/>
                    <a:pt x="153" y="75"/>
                  </a:cubicBezTo>
                  <a:cubicBezTo>
                    <a:pt x="158" y="82"/>
                    <a:pt x="161" y="94"/>
                    <a:pt x="165" y="102"/>
                  </a:cubicBezTo>
                  <a:cubicBezTo>
                    <a:pt x="178" y="125"/>
                    <a:pt x="177" y="112"/>
                    <a:pt x="177" y="123"/>
                  </a:cubicBezTo>
                </a:path>
              </a:pathLst>
            </a:custGeom>
            <a:solidFill>
              <a:srgbClr val="FF99CC"/>
            </a:solidFill>
            <a:ln w="9525">
              <a:solidFill>
                <a:srgbClr val="FF0066"/>
              </a:solidFill>
              <a:round/>
              <a:headEnd/>
              <a:tailEnd/>
            </a:ln>
          </p:spPr>
          <p:txBody>
            <a:bodyPr/>
            <a:lstStyle/>
            <a:p>
              <a:endParaRPr lang="el-GR">
                <a:solidFill>
                  <a:srgbClr val="002163"/>
                </a:solidFill>
              </a:endParaRPr>
            </a:p>
          </p:txBody>
        </p:sp>
        <p:sp>
          <p:nvSpPr>
            <p:cNvPr id="6207" name="Freeform 17"/>
            <p:cNvSpPr>
              <a:spLocks/>
            </p:cNvSpPr>
            <p:nvPr/>
          </p:nvSpPr>
          <p:spPr bwMode="auto">
            <a:xfrm>
              <a:off x="2226" y="1014"/>
              <a:ext cx="123" cy="15"/>
            </a:xfrm>
            <a:custGeom>
              <a:avLst/>
              <a:gdLst>
                <a:gd name="T0" fmla="*/ 0 w 123"/>
                <a:gd name="T1" fmla="*/ 3 h 15"/>
                <a:gd name="T2" fmla="*/ 39 w 123"/>
                <a:gd name="T3" fmla="*/ 15 h 15"/>
                <a:gd name="T4" fmla="*/ 84 w 123"/>
                <a:gd name="T5" fmla="*/ 12 h 15"/>
                <a:gd name="T6" fmla="*/ 123 w 123"/>
                <a:gd name="T7" fmla="*/ 0 h 15"/>
                <a:gd name="T8" fmla="*/ 0 60000 65536"/>
                <a:gd name="T9" fmla="*/ 0 60000 65536"/>
                <a:gd name="T10" fmla="*/ 0 60000 65536"/>
                <a:gd name="T11" fmla="*/ 0 60000 65536"/>
                <a:gd name="T12" fmla="*/ 0 w 123"/>
                <a:gd name="T13" fmla="*/ 0 h 15"/>
                <a:gd name="T14" fmla="*/ 123 w 123"/>
                <a:gd name="T15" fmla="*/ 15 h 15"/>
              </a:gdLst>
              <a:ahLst/>
              <a:cxnLst>
                <a:cxn ang="T8">
                  <a:pos x="T0" y="T1"/>
                </a:cxn>
                <a:cxn ang="T9">
                  <a:pos x="T2" y="T3"/>
                </a:cxn>
                <a:cxn ang="T10">
                  <a:pos x="T4" y="T5"/>
                </a:cxn>
                <a:cxn ang="T11">
                  <a:pos x="T6" y="T7"/>
                </a:cxn>
              </a:cxnLst>
              <a:rect l="T12" t="T13" r="T14" b="T15"/>
              <a:pathLst>
                <a:path w="123" h="15">
                  <a:moveTo>
                    <a:pt x="0" y="3"/>
                  </a:moveTo>
                  <a:cubicBezTo>
                    <a:pt x="13" y="7"/>
                    <a:pt x="26" y="12"/>
                    <a:pt x="39" y="15"/>
                  </a:cubicBezTo>
                  <a:cubicBezTo>
                    <a:pt x="54" y="14"/>
                    <a:pt x="69" y="14"/>
                    <a:pt x="84" y="12"/>
                  </a:cubicBezTo>
                  <a:cubicBezTo>
                    <a:pt x="97" y="10"/>
                    <a:pt x="110" y="0"/>
                    <a:pt x="123" y="0"/>
                  </a:cubicBezTo>
                </a:path>
              </a:pathLst>
            </a:custGeom>
            <a:solidFill>
              <a:srgbClr val="FF99CC"/>
            </a:solidFill>
            <a:ln w="9525">
              <a:solidFill>
                <a:srgbClr val="FF0066"/>
              </a:solidFill>
              <a:round/>
              <a:headEnd/>
              <a:tailEnd/>
            </a:ln>
          </p:spPr>
          <p:txBody>
            <a:bodyPr/>
            <a:lstStyle/>
            <a:p>
              <a:endParaRPr lang="el-GR">
                <a:solidFill>
                  <a:srgbClr val="002163"/>
                </a:solidFill>
              </a:endParaRPr>
            </a:p>
          </p:txBody>
        </p:sp>
        <p:sp>
          <p:nvSpPr>
            <p:cNvPr id="6208" name="Freeform 18"/>
            <p:cNvSpPr>
              <a:spLocks/>
            </p:cNvSpPr>
            <p:nvPr/>
          </p:nvSpPr>
          <p:spPr bwMode="auto">
            <a:xfrm>
              <a:off x="1974" y="1275"/>
              <a:ext cx="249" cy="201"/>
            </a:xfrm>
            <a:custGeom>
              <a:avLst/>
              <a:gdLst>
                <a:gd name="T0" fmla="*/ 6 w 249"/>
                <a:gd name="T1" fmla="*/ 201 h 201"/>
                <a:gd name="T2" fmla="*/ 0 w 249"/>
                <a:gd name="T3" fmla="*/ 180 h 201"/>
                <a:gd name="T4" fmla="*/ 123 w 249"/>
                <a:gd name="T5" fmla="*/ 102 h 201"/>
                <a:gd name="T6" fmla="*/ 144 w 249"/>
                <a:gd name="T7" fmla="*/ 75 h 201"/>
                <a:gd name="T8" fmla="*/ 162 w 249"/>
                <a:gd name="T9" fmla="*/ 48 h 201"/>
                <a:gd name="T10" fmla="*/ 237 w 249"/>
                <a:gd name="T11" fmla="*/ 12 h 201"/>
                <a:gd name="T12" fmla="*/ 249 w 249"/>
                <a:gd name="T13" fmla="*/ 0 h 201"/>
                <a:gd name="T14" fmla="*/ 0 60000 65536"/>
                <a:gd name="T15" fmla="*/ 0 60000 65536"/>
                <a:gd name="T16" fmla="*/ 0 60000 65536"/>
                <a:gd name="T17" fmla="*/ 0 60000 65536"/>
                <a:gd name="T18" fmla="*/ 0 60000 65536"/>
                <a:gd name="T19" fmla="*/ 0 60000 65536"/>
                <a:gd name="T20" fmla="*/ 0 60000 65536"/>
                <a:gd name="T21" fmla="*/ 0 w 249"/>
                <a:gd name="T22" fmla="*/ 0 h 201"/>
                <a:gd name="T23" fmla="*/ 249 w 249"/>
                <a:gd name="T24" fmla="*/ 201 h 2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9" h="201">
                  <a:moveTo>
                    <a:pt x="6" y="201"/>
                  </a:moveTo>
                  <a:cubicBezTo>
                    <a:pt x="5" y="197"/>
                    <a:pt x="0" y="184"/>
                    <a:pt x="0" y="180"/>
                  </a:cubicBezTo>
                  <a:cubicBezTo>
                    <a:pt x="0" y="114"/>
                    <a:pt x="82" y="129"/>
                    <a:pt x="123" y="102"/>
                  </a:cubicBezTo>
                  <a:cubicBezTo>
                    <a:pt x="137" y="80"/>
                    <a:pt x="130" y="89"/>
                    <a:pt x="144" y="75"/>
                  </a:cubicBezTo>
                  <a:cubicBezTo>
                    <a:pt x="160" y="98"/>
                    <a:pt x="153" y="57"/>
                    <a:pt x="162" y="48"/>
                  </a:cubicBezTo>
                  <a:cubicBezTo>
                    <a:pt x="183" y="27"/>
                    <a:pt x="209" y="19"/>
                    <a:pt x="237" y="12"/>
                  </a:cubicBezTo>
                  <a:cubicBezTo>
                    <a:pt x="248" y="5"/>
                    <a:pt x="244" y="9"/>
                    <a:pt x="249" y="0"/>
                  </a:cubicBezTo>
                </a:path>
              </a:pathLst>
            </a:custGeom>
            <a:solidFill>
              <a:srgbClr val="FF99CC"/>
            </a:solidFill>
            <a:ln w="9525">
              <a:solidFill>
                <a:srgbClr val="FF0066"/>
              </a:solidFill>
              <a:round/>
              <a:headEnd/>
              <a:tailEnd/>
            </a:ln>
          </p:spPr>
          <p:txBody>
            <a:bodyPr/>
            <a:lstStyle/>
            <a:p>
              <a:endParaRPr lang="el-GR">
                <a:solidFill>
                  <a:srgbClr val="002163"/>
                </a:solidFill>
              </a:endParaRPr>
            </a:p>
          </p:txBody>
        </p:sp>
        <p:sp>
          <p:nvSpPr>
            <p:cNvPr id="6209" name="Freeform 19"/>
            <p:cNvSpPr>
              <a:spLocks/>
            </p:cNvSpPr>
            <p:nvPr/>
          </p:nvSpPr>
          <p:spPr bwMode="auto">
            <a:xfrm>
              <a:off x="2094" y="1413"/>
              <a:ext cx="189" cy="81"/>
            </a:xfrm>
            <a:custGeom>
              <a:avLst/>
              <a:gdLst>
                <a:gd name="T0" fmla="*/ 0 w 189"/>
                <a:gd name="T1" fmla="*/ 81 h 81"/>
                <a:gd name="T2" fmla="*/ 33 w 189"/>
                <a:gd name="T3" fmla="*/ 45 h 81"/>
                <a:gd name="T4" fmla="*/ 72 w 189"/>
                <a:gd name="T5" fmla="*/ 36 h 81"/>
                <a:gd name="T6" fmla="*/ 102 w 189"/>
                <a:gd name="T7" fmla="*/ 21 h 81"/>
                <a:gd name="T8" fmla="*/ 123 w 189"/>
                <a:gd name="T9" fmla="*/ 0 h 81"/>
                <a:gd name="T10" fmla="*/ 144 w 189"/>
                <a:gd name="T11" fmla="*/ 3 h 81"/>
                <a:gd name="T12" fmla="*/ 162 w 189"/>
                <a:gd name="T13" fmla="*/ 9 h 81"/>
                <a:gd name="T14" fmla="*/ 189 w 189"/>
                <a:gd name="T15" fmla="*/ 3 h 81"/>
                <a:gd name="T16" fmla="*/ 0 60000 65536"/>
                <a:gd name="T17" fmla="*/ 0 60000 65536"/>
                <a:gd name="T18" fmla="*/ 0 60000 65536"/>
                <a:gd name="T19" fmla="*/ 0 60000 65536"/>
                <a:gd name="T20" fmla="*/ 0 60000 65536"/>
                <a:gd name="T21" fmla="*/ 0 60000 65536"/>
                <a:gd name="T22" fmla="*/ 0 60000 65536"/>
                <a:gd name="T23" fmla="*/ 0 60000 65536"/>
                <a:gd name="T24" fmla="*/ 0 w 189"/>
                <a:gd name="T25" fmla="*/ 0 h 81"/>
                <a:gd name="T26" fmla="*/ 189 w 189"/>
                <a:gd name="T27" fmla="*/ 81 h 8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9" h="81">
                  <a:moveTo>
                    <a:pt x="0" y="81"/>
                  </a:moveTo>
                  <a:cubicBezTo>
                    <a:pt x="22" y="75"/>
                    <a:pt x="26" y="67"/>
                    <a:pt x="33" y="45"/>
                  </a:cubicBezTo>
                  <a:cubicBezTo>
                    <a:pt x="37" y="32"/>
                    <a:pt x="59" y="37"/>
                    <a:pt x="72" y="36"/>
                  </a:cubicBezTo>
                  <a:cubicBezTo>
                    <a:pt x="83" y="33"/>
                    <a:pt x="102" y="21"/>
                    <a:pt x="102" y="21"/>
                  </a:cubicBezTo>
                  <a:cubicBezTo>
                    <a:pt x="116" y="0"/>
                    <a:pt x="107" y="5"/>
                    <a:pt x="123" y="0"/>
                  </a:cubicBezTo>
                  <a:cubicBezTo>
                    <a:pt x="130" y="1"/>
                    <a:pt x="137" y="1"/>
                    <a:pt x="144" y="3"/>
                  </a:cubicBezTo>
                  <a:cubicBezTo>
                    <a:pt x="150" y="4"/>
                    <a:pt x="162" y="9"/>
                    <a:pt x="162" y="9"/>
                  </a:cubicBezTo>
                  <a:cubicBezTo>
                    <a:pt x="187" y="6"/>
                    <a:pt x="180" y="12"/>
                    <a:pt x="189" y="3"/>
                  </a:cubicBezTo>
                </a:path>
              </a:pathLst>
            </a:custGeom>
            <a:solidFill>
              <a:srgbClr val="FF99CC"/>
            </a:solidFill>
            <a:ln w="9525">
              <a:solidFill>
                <a:srgbClr val="FF0066"/>
              </a:solidFill>
              <a:round/>
              <a:headEnd/>
              <a:tailEnd/>
            </a:ln>
          </p:spPr>
          <p:txBody>
            <a:bodyPr/>
            <a:lstStyle/>
            <a:p>
              <a:endParaRPr lang="el-GR">
                <a:solidFill>
                  <a:srgbClr val="002163"/>
                </a:solidFill>
              </a:endParaRPr>
            </a:p>
          </p:txBody>
        </p:sp>
        <p:sp>
          <p:nvSpPr>
            <p:cNvPr id="6210" name="Freeform 20"/>
            <p:cNvSpPr>
              <a:spLocks/>
            </p:cNvSpPr>
            <p:nvPr/>
          </p:nvSpPr>
          <p:spPr bwMode="auto">
            <a:xfrm>
              <a:off x="2091" y="1442"/>
              <a:ext cx="37" cy="25"/>
            </a:xfrm>
            <a:custGeom>
              <a:avLst/>
              <a:gdLst>
                <a:gd name="T0" fmla="*/ 0 w 37"/>
                <a:gd name="T1" fmla="*/ 0 h 25"/>
                <a:gd name="T2" fmla="*/ 18 w 37"/>
                <a:gd name="T3" fmla="*/ 12 h 25"/>
                <a:gd name="T4" fmla="*/ 36 w 37"/>
                <a:gd name="T5" fmla="*/ 15 h 25"/>
                <a:gd name="T6" fmla="*/ 0 60000 65536"/>
                <a:gd name="T7" fmla="*/ 0 60000 65536"/>
                <a:gd name="T8" fmla="*/ 0 60000 65536"/>
                <a:gd name="T9" fmla="*/ 0 w 37"/>
                <a:gd name="T10" fmla="*/ 0 h 25"/>
                <a:gd name="T11" fmla="*/ 37 w 37"/>
                <a:gd name="T12" fmla="*/ 25 h 25"/>
              </a:gdLst>
              <a:ahLst/>
              <a:cxnLst>
                <a:cxn ang="T6">
                  <a:pos x="T0" y="T1"/>
                </a:cxn>
                <a:cxn ang="T7">
                  <a:pos x="T2" y="T3"/>
                </a:cxn>
                <a:cxn ang="T8">
                  <a:pos x="T4" y="T5"/>
                </a:cxn>
              </a:cxnLst>
              <a:rect l="T9" t="T10" r="T11" b="T12"/>
              <a:pathLst>
                <a:path w="37" h="25">
                  <a:moveTo>
                    <a:pt x="0" y="0"/>
                  </a:moveTo>
                  <a:cubicBezTo>
                    <a:pt x="6" y="4"/>
                    <a:pt x="12" y="8"/>
                    <a:pt x="18" y="12"/>
                  </a:cubicBezTo>
                  <a:cubicBezTo>
                    <a:pt x="37" y="25"/>
                    <a:pt x="36" y="23"/>
                    <a:pt x="36" y="15"/>
                  </a:cubicBezTo>
                </a:path>
              </a:pathLst>
            </a:custGeom>
            <a:solidFill>
              <a:srgbClr val="FF99CC"/>
            </a:solidFill>
            <a:ln w="9525">
              <a:solidFill>
                <a:srgbClr val="FF0066"/>
              </a:solidFill>
              <a:round/>
              <a:headEnd/>
              <a:tailEnd/>
            </a:ln>
          </p:spPr>
          <p:txBody>
            <a:bodyPr/>
            <a:lstStyle/>
            <a:p>
              <a:endParaRPr lang="el-GR">
                <a:solidFill>
                  <a:srgbClr val="002163"/>
                </a:solidFill>
              </a:endParaRPr>
            </a:p>
          </p:txBody>
        </p:sp>
        <p:sp>
          <p:nvSpPr>
            <p:cNvPr id="6211" name="Freeform 21"/>
            <p:cNvSpPr>
              <a:spLocks/>
            </p:cNvSpPr>
            <p:nvPr/>
          </p:nvSpPr>
          <p:spPr bwMode="auto">
            <a:xfrm>
              <a:off x="2199" y="1152"/>
              <a:ext cx="226" cy="183"/>
            </a:xfrm>
            <a:custGeom>
              <a:avLst/>
              <a:gdLst>
                <a:gd name="T0" fmla="*/ 0 w 226"/>
                <a:gd name="T1" fmla="*/ 183 h 183"/>
                <a:gd name="T2" fmla="*/ 60 w 226"/>
                <a:gd name="T3" fmla="*/ 174 h 183"/>
                <a:gd name="T4" fmla="*/ 180 w 226"/>
                <a:gd name="T5" fmla="*/ 90 h 183"/>
                <a:gd name="T6" fmla="*/ 198 w 226"/>
                <a:gd name="T7" fmla="*/ 84 h 183"/>
                <a:gd name="T8" fmla="*/ 216 w 226"/>
                <a:gd name="T9" fmla="*/ 72 h 183"/>
                <a:gd name="T10" fmla="*/ 225 w 226"/>
                <a:gd name="T11" fmla="*/ 54 h 183"/>
                <a:gd name="T12" fmla="*/ 222 w 226"/>
                <a:gd name="T13" fmla="*/ 0 h 183"/>
                <a:gd name="T14" fmla="*/ 0 60000 65536"/>
                <a:gd name="T15" fmla="*/ 0 60000 65536"/>
                <a:gd name="T16" fmla="*/ 0 60000 65536"/>
                <a:gd name="T17" fmla="*/ 0 60000 65536"/>
                <a:gd name="T18" fmla="*/ 0 60000 65536"/>
                <a:gd name="T19" fmla="*/ 0 60000 65536"/>
                <a:gd name="T20" fmla="*/ 0 60000 65536"/>
                <a:gd name="T21" fmla="*/ 0 w 226"/>
                <a:gd name="T22" fmla="*/ 0 h 183"/>
                <a:gd name="T23" fmla="*/ 226 w 226"/>
                <a:gd name="T24" fmla="*/ 183 h 1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6" h="183">
                  <a:moveTo>
                    <a:pt x="0" y="183"/>
                  </a:moveTo>
                  <a:cubicBezTo>
                    <a:pt x="24" y="181"/>
                    <a:pt x="39" y="181"/>
                    <a:pt x="60" y="174"/>
                  </a:cubicBezTo>
                  <a:cubicBezTo>
                    <a:pt x="94" y="123"/>
                    <a:pt x="117" y="96"/>
                    <a:pt x="180" y="90"/>
                  </a:cubicBezTo>
                  <a:cubicBezTo>
                    <a:pt x="186" y="88"/>
                    <a:pt x="193" y="88"/>
                    <a:pt x="198" y="84"/>
                  </a:cubicBezTo>
                  <a:cubicBezTo>
                    <a:pt x="204" y="80"/>
                    <a:pt x="216" y="72"/>
                    <a:pt x="216" y="72"/>
                  </a:cubicBezTo>
                  <a:cubicBezTo>
                    <a:pt x="218" y="66"/>
                    <a:pt x="225" y="61"/>
                    <a:pt x="225" y="54"/>
                  </a:cubicBezTo>
                  <a:cubicBezTo>
                    <a:pt x="226" y="36"/>
                    <a:pt x="222" y="0"/>
                    <a:pt x="222" y="0"/>
                  </a:cubicBezTo>
                </a:path>
              </a:pathLst>
            </a:custGeom>
            <a:solidFill>
              <a:srgbClr val="FF99CC"/>
            </a:solidFill>
            <a:ln w="9525">
              <a:solidFill>
                <a:srgbClr val="FF0066"/>
              </a:solidFill>
              <a:round/>
              <a:headEnd/>
              <a:tailEnd/>
            </a:ln>
          </p:spPr>
          <p:txBody>
            <a:bodyPr/>
            <a:lstStyle/>
            <a:p>
              <a:endParaRPr lang="el-GR">
                <a:solidFill>
                  <a:srgbClr val="002163"/>
                </a:solidFill>
              </a:endParaRPr>
            </a:p>
          </p:txBody>
        </p:sp>
        <p:sp>
          <p:nvSpPr>
            <p:cNvPr id="6212" name="Freeform 22"/>
            <p:cNvSpPr>
              <a:spLocks/>
            </p:cNvSpPr>
            <p:nvPr/>
          </p:nvSpPr>
          <p:spPr bwMode="auto">
            <a:xfrm>
              <a:off x="2403" y="1032"/>
              <a:ext cx="57" cy="9"/>
            </a:xfrm>
            <a:custGeom>
              <a:avLst/>
              <a:gdLst>
                <a:gd name="T0" fmla="*/ 0 w 57"/>
                <a:gd name="T1" fmla="*/ 0 h 9"/>
                <a:gd name="T2" fmla="*/ 57 w 57"/>
                <a:gd name="T3" fmla="*/ 9 h 9"/>
                <a:gd name="T4" fmla="*/ 0 60000 65536"/>
                <a:gd name="T5" fmla="*/ 0 60000 65536"/>
                <a:gd name="T6" fmla="*/ 0 w 57"/>
                <a:gd name="T7" fmla="*/ 0 h 9"/>
                <a:gd name="T8" fmla="*/ 57 w 57"/>
                <a:gd name="T9" fmla="*/ 9 h 9"/>
              </a:gdLst>
              <a:ahLst/>
              <a:cxnLst>
                <a:cxn ang="T4">
                  <a:pos x="T0" y="T1"/>
                </a:cxn>
                <a:cxn ang="T5">
                  <a:pos x="T2" y="T3"/>
                </a:cxn>
              </a:cxnLst>
              <a:rect l="T6" t="T7" r="T8" b="T9"/>
              <a:pathLst>
                <a:path w="57" h="9">
                  <a:moveTo>
                    <a:pt x="0" y="0"/>
                  </a:moveTo>
                  <a:cubicBezTo>
                    <a:pt x="26" y="9"/>
                    <a:pt x="27" y="9"/>
                    <a:pt x="57" y="9"/>
                  </a:cubicBezTo>
                </a:path>
              </a:pathLst>
            </a:custGeom>
            <a:solidFill>
              <a:srgbClr val="FF99CC"/>
            </a:solidFill>
            <a:ln w="9525">
              <a:solidFill>
                <a:srgbClr val="FF0066"/>
              </a:solidFill>
              <a:round/>
              <a:headEnd/>
              <a:tailEnd/>
            </a:ln>
          </p:spPr>
          <p:txBody>
            <a:bodyPr/>
            <a:lstStyle/>
            <a:p>
              <a:endParaRPr lang="el-GR">
                <a:solidFill>
                  <a:srgbClr val="002163"/>
                </a:solidFill>
              </a:endParaRPr>
            </a:p>
          </p:txBody>
        </p:sp>
        <p:sp>
          <p:nvSpPr>
            <p:cNvPr id="6213" name="Freeform 23"/>
            <p:cNvSpPr>
              <a:spLocks/>
            </p:cNvSpPr>
            <p:nvPr/>
          </p:nvSpPr>
          <p:spPr bwMode="auto">
            <a:xfrm>
              <a:off x="2322" y="1236"/>
              <a:ext cx="153" cy="99"/>
            </a:xfrm>
            <a:custGeom>
              <a:avLst/>
              <a:gdLst>
                <a:gd name="T0" fmla="*/ 0 w 153"/>
                <a:gd name="T1" fmla="*/ 99 h 99"/>
                <a:gd name="T2" fmla="*/ 66 w 153"/>
                <a:gd name="T3" fmla="*/ 90 h 99"/>
                <a:gd name="T4" fmla="*/ 105 w 153"/>
                <a:gd name="T5" fmla="*/ 51 h 99"/>
                <a:gd name="T6" fmla="*/ 114 w 153"/>
                <a:gd name="T7" fmla="*/ 33 h 99"/>
                <a:gd name="T8" fmla="*/ 150 w 153"/>
                <a:gd name="T9" fmla="*/ 12 h 99"/>
                <a:gd name="T10" fmla="*/ 153 w 153"/>
                <a:gd name="T11" fmla="*/ 0 h 99"/>
                <a:gd name="T12" fmla="*/ 0 60000 65536"/>
                <a:gd name="T13" fmla="*/ 0 60000 65536"/>
                <a:gd name="T14" fmla="*/ 0 60000 65536"/>
                <a:gd name="T15" fmla="*/ 0 60000 65536"/>
                <a:gd name="T16" fmla="*/ 0 60000 65536"/>
                <a:gd name="T17" fmla="*/ 0 60000 65536"/>
                <a:gd name="T18" fmla="*/ 0 w 153"/>
                <a:gd name="T19" fmla="*/ 0 h 99"/>
                <a:gd name="T20" fmla="*/ 153 w 153"/>
                <a:gd name="T21" fmla="*/ 99 h 99"/>
              </a:gdLst>
              <a:ahLst/>
              <a:cxnLst>
                <a:cxn ang="T12">
                  <a:pos x="T0" y="T1"/>
                </a:cxn>
                <a:cxn ang="T13">
                  <a:pos x="T2" y="T3"/>
                </a:cxn>
                <a:cxn ang="T14">
                  <a:pos x="T4" y="T5"/>
                </a:cxn>
                <a:cxn ang="T15">
                  <a:pos x="T6" y="T7"/>
                </a:cxn>
                <a:cxn ang="T16">
                  <a:pos x="T8" y="T9"/>
                </a:cxn>
                <a:cxn ang="T17">
                  <a:pos x="T10" y="T11"/>
                </a:cxn>
              </a:cxnLst>
              <a:rect l="T18" t="T19" r="T20" b="T21"/>
              <a:pathLst>
                <a:path w="153" h="99">
                  <a:moveTo>
                    <a:pt x="0" y="99"/>
                  </a:moveTo>
                  <a:cubicBezTo>
                    <a:pt x="23" y="97"/>
                    <a:pt x="43" y="93"/>
                    <a:pt x="66" y="90"/>
                  </a:cubicBezTo>
                  <a:cubicBezTo>
                    <a:pt x="81" y="85"/>
                    <a:pt x="98" y="65"/>
                    <a:pt x="105" y="51"/>
                  </a:cubicBezTo>
                  <a:cubicBezTo>
                    <a:pt x="109" y="43"/>
                    <a:pt x="106" y="40"/>
                    <a:pt x="114" y="33"/>
                  </a:cubicBezTo>
                  <a:cubicBezTo>
                    <a:pt x="126" y="22"/>
                    <a:pt x="137" y="20"/>
                    <a:pt x="150" y="12"/>
                  </a:cubicBezTo>
                  <a:cubicBezTo>
                    <a:pt x="153" y="2"/>
                    <a:pt x="153" y="6"/>
                    <a:pt x="153" y="0"/>
                  </a:cubicBezTo>
                </a:path>
              </a:pathLst>
            </a:custGeom>
            <a:solidFill>
              <a:srgbClr val="FF99CC"/>
            </a:solidFill>
            <a:ln w="9525">
              <a:solidFill>
                <a:srgbClr val="FF0066"/>
              </a:solidFill>
              <a:round/>
              <a:headEnd/>
              <a:tailEnd/>
            </a:ln>
          </p:spPr>
          <p:txBody>
            <a:bodyPr/>
            <a:lstStyle/>
            <a:p>
              <a:endParaRPr lang="el-GR">
                <a:solidFill>
                  <a:srgbClr val="002163"/>
                </a:solidFill>
              </a:endParaRPr>
            </a:p>
          </p:txBody>
        </p:sp>
        <p:sp>
          <p:nvSpPr>
            <p:cNvPr id="6214" name="Freeform 24"/>
            <p:cNvSpPr>
              <a:spLocks/>
            </p:cNvSpPr>
            <p:nvPr/>
          </p:nvSpPr>
          <p:spPr bwMode="auto">
            <a:xfrm>
              <a:off x="2439" y="1263"/>
              <a:ext cx="21" cy="66"/>
            </a:xfrm>
            <a:custGeom>
              <a:avLst/>
              <a:gdLst>
                <a:gd name="T0" fmla="*/ 0 w 21"/>
                <a:gd name="T1" fmla="*/ 66 h 66"/>
                <a:gd name="T2" fmla="*/ 21 w 21"/>
                <a:gd name="T3" fmla="*/ 48 h 66"/>
                <a:gd name="T4" fmla="*/ 9 w 21"/>
                <a:gd name="T5" fmla="*/ 18 h 66"/>
                <a:gd name="T6" fmla="*/ 12 w 21"/>
                <a:gd name="T7" fmla="*/ 0 h 66"/>
                <a:gd name="T8" fmla="*/ 0 60000 65536"/>
                <a:gd name="T9" fmla="*/ 0 60000 65536"/>
                <a:gd name="T10" fmla="*/ 0 60000 65536"/>
                <a:gd name="T11" fmla="*/ 0 60000 65536"/>
                <a:gd name="T12" fmla="*/ 0 w 21"/>
                <a:gd name="T13" fmla="*/ 0 h 66"/>
                <a:gd name="T14" fmla="*/ 21 w 21"/>
                <a:gd name="T15" fmla="*/ 66 h 66"/>
              </a:gdLst>
              <a:ahLst/>
              <a:cxnLst>
                <a:cxn ang="T8">
                  <a:pos x="T0" y="T1"/>
                </a:cxn>
                <a:cxn ang="T9">
                  <a:pos x="T2" y="T3"/>
                </a:cxn>
                <a:cxn ang="T10">
                  <a:pos x="T4" y="T5"/>
                </a:cxn>
                <a:cxn ang="T11">
                  <a:pos x="T6" y="T7"/>
                </a:cxn>
              </a:cxnLst>
              <a:rect l="T12" t="T13" r="T14" b="T15"/>
              <a:pathLst>
                <a:path w="21" h="66">
                  <a:moveTo>
                    <a:pt x="0" y="66"/>
                  </a:moveTo>
                  <a:cubicBezTo>
                    <a:pt x="12" y="62"/>
                    <a:pt x="17" y="60"/>
                    <a:pt x="21" y="48"/>
                  </a:cubicBezTo>
                  <a:cubicBezTo>
                    <a:pt x="18" y="36"/>
                    <a:pt x="16" y="28"/>
                    <a:pt x="9" y="18"/>
                  </a:cubicBezTo>
                  <a:cubicBezTo>
                    <a:pt x="12" y="2"/>
                    <a:pt x="12" y="8"/>
                    <a:pt x="12" y="0"/>
                  </a:cubicBezTo>
                </a:path>
              </a:pathLst>
            </a:custGeom>
            <a:solidFill>
              <a:srgbClr val="FF99CC"/>
            </a:solidFill>
            <a:ln w="9525">
              <a:solidFill>
                <a:srgbClr val="FF0066"/>
              </a:solidFill>
              <a:round/>
              <a:headEnd/>
              <a:tailEnd/>
            </a:ln>
          </p:spPr>
          <p:txBody>
            <a:bodyPr/>
            <a:lstStyle/>
            <a:p>
              <a:endParaRPr lang="el-GR">
                <a:solidFill>
                  <a:srgbClr val="002163"/>
                </a:solidFill>
              </a:endParaRPr>
            </a:p>
          </p:txBody>
        </p:sp>
        <p:sp>
          <p:nvSpPr>
            <p:cNvPr id="6215" name="Freeform 25"/>
            <p:cNvSpPr>
              <a:spLocks/>
            </p:cNvSpPr>
            <p:nvPr/>
          </p:nvSpPr>
          <p:spPr bwMode="auto">
            <a:xfrm>
              <a:off x="2484" y="1230"/>
              <a:ext cx="66" cy="147"/>
            </a:xfrm>
            <a:custGeom>
              <a:avLst/>
              <a:gdLst>
                <a:gd name="T0" fmla="*/ 0 w 66"/>
                <a:gd name="T1" fmla="*/ 147 h 147"/>
                <a:gd name="T2" fmla="*/ 51 w 66"/>
                <a:gd name="T3" fmla="*/ 135 h 147"/>
                <a:gd name="T4" fmla="*/ 48 w 66"/>
                <a:gd name="T5" fmla="*/ 0 h 147"/>
                <a:gd name="T6" fmla="*/ 0 60000 65536"/>
                <a:gd name="T7" fmla="*/ 0 60000 65536"/>
                <a:gd name="T8" fmla="*/ 0 60000 65536"/>
                <a:gd name="T9" fmla="*/ 0 w 66"/>
                <a:gd name="T10" fmla="*/ 0 h 147"/>
                <a:gd name="T11" fmla="*/ 66 w 66"/>
                <a:gd name="T12" fmla="*/ 147 h 147"/>
              </a:gdLst>
              <a:ahLst/>
              <a:cxnLst>
                <a:cxn ang="T6">
                  <a:pos x="T0" y="T1"/>
                </a:cxn>
                <a:cxn ang="T7">
                  <a:pos x="T2" y="T3"/>
                </a:cxn>
                <a:cxn ang="T8">
                  <a:pos x="T4" y="T5"/>
                </a:cxn>
              </a:cxnLst>
              <a:rect l="T9" t="T10" r="T11" b="T12"/>
              <a:pathLst>
                <a:path w="66" h="147">
                  <a:moveTo>
                    <a:pt x="0" y="147"/>
                  </a:moveTo>
                  <a:cubicBezTo>
                    <a:pt x="25" y="145"/>
                    <a:pt x="33" y="147"/>
                    <a:pt x="51" y="135"/>
                  </a:cubicBezTo>
                  <a:cubicBezTo>
                    <a:pt x="66" y="90"/>
                    <a:pt x="48" y="45"/>
                    <a:pt x="48" y="0"/>
                  </a:cubicBezTo>
                </a:path>
              </a:pathLst>
            </a:custGeom>
            <a:solidFill>
              <a:srgbClr val="FF99CC"/>
            </a:solidFill>
            <a:ln w="9525">
              <a:solidFill>
                <a:srgbClr val="FF0066"/>
              </a:solidFill>
              <a:round/>
              <a:headEnd/>
              <a:tailEnd/>
            </a:ln>
          </p:spPr>
          <p:txBody>
            <a:bodyPr/>
            <a:lstStyle/>
            <a:p>
              <a:endParaRPr lang="el-GR">
                <a:solidFill>
                  <a:srgbClr val="002163"/>
                </a:solidFill>
              </a:endParaRPr>
            </a:p>
          </p:txBody>
        </p:sp>
      </p:grpSp>
      <p:sp>
        <p:nvSpPr>
          <p:cNvPr id="6150" name="Rectangle 26"/>
          <p:cNvSpPr>
            <a:spLocks noGrp="1" noChangeArrowheads="1"/>
          </p:cNvSpPr>
          <p:nvPr>
            <p:ph type="title"/>
          </p:nvPr>
        </p:nvSpPr>
        <p:spPr>
          <a:xfrm>
            <a:off x="1069975" y="404813"/>
            <a:ext cx="8074025" cy="576262"/>
          </a:xfrm>
          <a:noFill/>
        </p:spPr>
        <p:txBody>
          <a:bodyPr/>
          <a:lstStyle/>
          <a:p>
            <a:pPr eaLnBrk="1" hangingPunct="1"/>
            <a:r>
              <a:rPr lang="el-GR" sz="3200" dirty="0">
                <a:latin typeface="+mn-lt"/>
              </a:rPr>
              <a:t>Πόνος προκαλούμενος από  ερέθισμα</a:t>
            </a:r>
            <a:endParaRPr lang="en-GB" sz="3200" dirty="0">
              <a:latin typeface="+mn-lt"/>
            </a:endParaRPr>
          </a:p>
        </p:txBody>
      </p:sp>
      <p:sp>
        <p:nvSpPr>
          <p:cNvPr id="6151" name="Freeform 27"/>
          <p:cNvSpPr>
            <a:spLocks/>
          </p:cNvSpPr>
          <p:nvPr/>
        </p:nvSpPr>
        <p:spPr bwMode="auto">
          <a:xfrm>
            <a:off x="3729038" y="4940300"/>
            <a:ext cx="1444625" cy="987425"/>
          </a:xfrm>
          <a:custGeom>
            <a:avLst/>
            <a:gdLst>
              <a:gd name="T0" fmla="*/ 522 w 910"/>
              <a:gd name="T1" fmla="*/ 10 h 622"/>
              <a:gd name="T2" fmla="*/ 740 w 910"/>
              <a:gd name="T3" fmla="*/ 52 h 622"/>
              <a:gd name="T4" fmla="*/ 884 w 910"/>
              <a:gd name="T5" fmla="*/ 98 h 622"/>
              <a:gd name="T6" fmla="*/ 904 w 910"/>
              <a:gd name="T7" fmla="*/ 160 h 622"/>
              <a:gd name="T8" fmla="*/ 892 w 910"/>
              <a:gd name="T9" fmla="*/ 230 h 622"/>
              <a:gd name="T10" fmla="*/ 728 w 910"/>
              <a:gd name="T11" fmla="*/ 410 h 622"/>
              <a:gd name="T12" fmla="*/ 534 w 910"/>
              <a:gd name="T13" fmla="*/ 622 h 622"/>
              <a:gd name="T14" fmla="*/ 388 w 910"/>
              <a:gd name="T15" fmla="*/ 582 h 622"/>
              <a:gd name="T16" fmla="*/ 182 w 910"/>
              <a:gd name="T17" fmla="*/ 542 h 622"/>
              <a:gd name="T18" fmla="*/ 26 w 910"/>
              <a:gd name="T19" fmla="*/ 530 h 622"/>
              <a:gd name="T20" fmla="*/ 0 w 910"/>
              <a:gd name="T21" fmla="*/ 422 h 622"/>
              <a:gd name="T22" fmla="*/ 12 w 910"/>
              <a:gd name="T23" fmla="*/ 390 h 622"/>
              <a:gd name="T24" fmla="*/ 160 w 910"/>
              <a:gd name="T25" fmla="*/ 222 h 622"/>
              <a:gd name="T26" fmla="*/ 282 w 910"/>
              <a:gd name="T27" fmla="*/ 90 h 622"/>
              <a:gd name="T28" fmla="*/ 406 w 910"/>
              <a:gd name="T29" fmla="*/ 2 h 622"/>
              <a:gd name="T30" fmla="*/ 522 w 910"/>
              <a:gd name="T31" fmla="*/ 10 h 6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10"/>
              <a:gd name="T49" fmla="*/ 0 h 622"/>
              <a:gd name="T50" fmla="*/ 910 w 910"/>
              <a:gd name="T51" fmla="*/ 622 h 62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10" h="622">
                <a:moveTo>
                  <a:pt x="522" y="10"/>
                </a:moveTo>
                <a:cubicBezTo>
                  <a:pt x="578" y="18"/>
                  <a:pt x="680" y="37"/>
                  <a:pt x="740" y="52"/>
                </a:cubicBezTo>
                <a:cubicBezTo>
                  <a:pt x="781" y="63"/>
                  <a:pt x="857" y="80"/>
                  <a:pt x="884" y="98"/>
                </a:cubicBezTo>
                <a:cubicBezTo>
                  <a:pt x="898" y="112"/>
                  <a:pt x="901" y="140"/>
                  <a:pt x="904" y="160"/>
                </a:cubicBezTo>
                <a:cubicBezTo>
                  <a:pt x="904" y="164"/>
                  <a:pt x="910" y="218"/>
                  <a:pt x="892" y="230"/>
                </a:cubicBezTo>
                <a:cubicBezTo>
                  <a:pt x="863" y="272"/>
                  <a:pt x="766" y="369"/>
                  <a:pt x="728" y="410"/>
                </a:cubicBezTo>
                <a:cubicBezTo>
                  <a:pt x="668" y="475"/>
                  <a:pt x="591" y="593"/>
                  <a:pt x="534" y="622"/>
                </a:cubicBezTo>
                <a:cubicBezTo>
                  <a:pt x="472" y="619"/>
                  <a:pt x="452" y="600"/>
                  <a:pt x="388" y="582"/>
                </a:cubicBezTo>
                <a:cubicBezTo>
                  <a:pt x="324" y="564"/>
                  <a:pt x="231" y="545"/>
                  <a:pt x="182" y="542"/>
                </a:cubicBezTo>
                <a:cubicBezTo>
                  <a:pt x="122" y="535"/>
                  <a:pt x="63" y="551"/>
                  <a:pt x="26" y="530"/>
                </a:cubicBezTo>
                <a:cubicBezTo>
                  <a:pt x="6" y="499"/>
                  <a:pt x="5" y="460"/>
                  <a:pt x="0" y="422"/>
                </a:cubicBezTo>
                <a:cubicBezTo>
                  <a:pt x="2" y="409"/>
                  <a:pt x="2" y="400"/>
                  <a:pt x="12" y="390"/>
                </a:cubicBezTo>
                <a:cubicBezTo>
                  <a:pt x="39" y="357"/>
                  <a:pt x="115" y="272"/>
                  <a:pt x="160" y="222"/>
                </a:cubicBezTo>
                <a:cubicBezTo>
                  <a:pt x="193" y="184"/>
                  <a:pt x="241" y="127"/>
                  <a:pt x="282" y="90"/>
                </a:cubicBezTo>
                <a:cubicBezTo>
                  <a:pt x="313" y="64"/>
                  <a:pt x="366" y="15"/>
                  <a:pt x="406" y="2"/>
                </a:cubicBezTo>
                <a:cubicBezTo>
                  <a:pt x="431" y="0"/>
                  <a:pt x="483" y="5"/>
                  <a:pt x="522" y="10"/>
                </a:cubicBezTo>
                <a:close/>
              </a:path>
            </a:pathLst>
          </a:custGeom>
          <a:solidFill>
            <a:srgbClr val="99CCFF"/>
          </a:solidFill>
          <a:ln w="9525">
            <a:noFill/>
            <a:round/>
            <a:headEnd/>
            <a:tailEnd/>
          </a:ln>
        </p:spPr>
        <p:txBody>
          <a:bodyPr/>
          <a:lstStyle/>
          <a:p>
            <a:endParaRPr lang="el-GR">
              <a:solidFill>
                <a:srgbClr val="002163"/>
              </a:solidFill>
            </a:endParaRPr>
          </a:p>
        </p:txBody>
      </p:sp>
      <p:sp>
        <p:nvSpPr>
          <p:cNvPr id="6152" name="Text Box 28"/>
          <p:cNvSpPr txBox="1">
            <a:spLocks noChangeArrowheads="1"/>
          </p:cNvSpPr>
          <p:nvPr/>
        </p:nvSpPr>
        <p:spPr bwMode="auto">
          <a:xfrm>
            <a:off x="-1588" y="6459538"/>
            <a:ext cx="7385051" cy="336550"/>
          </a:xfrm>
          <a:prstGeom prst="rect">
            <a:avLst/>
          </a:prstGeom>
          <a:noFill/>
          <a:ln w="9525">
            <a:noFill/>
            <a:miter lim="800000"/>
            <a:headEnd/>
            <a:tailEnd/>
          </a:ln>
        </p:spPr>
        <p:txBody>
          <a:bodyPr wrap="none">
            <a:spAutoFit/>
          </a:bodyPr>
          <a:lstStyle/>
          <a:p>
            <a:pPr>
              <a:spcBef>
                <a:spcPct val="30000"/>
              </a:spcBef>
            </a:pPr>
            <a:r>
              <a:rPr lang="en-US" sz="1600">
                <a:solidFill>
                  <a:srgbClr val="FFFFFF"/>
                </a:solidFill>
              </a:rPr>
              <a:t>Tortora G, Grabowski SR. Principles of Anatomy and Physiology. 10th ed.2003.</a:t>
            </a:r>
            <a:r>
              <a:rPr lang="en-GB" sz="1600">
                <a:solidFill>
                  <a:srgbClr val="FFFFFF"/>
                </a:solidFill>
                <a:latin typeface="Times New Roman" pitchFamily="18" charset="0"/>
              </a:rPr>
              <a:t> </a:t>
            </a:r>
            <a:endParaRPr lang="en-GB" sz="1600">
              <a:solidFill>
                <a:srgbClr val="FFFFFF"/>
              </a:solidFill>
            </a:endParaRPr>
          </a:p>
        </p:txBody>
      </p:sp>
      <p:grpSp>
        <p:nvGrpSpPr>
          <p:cNvPr id="4" name="Group 29"/>
          <p:cNvGrpSpPr>
            <a:grpSpLocks/>
          </p:cNvGrpSpPr>
          <p:nvPr/>
        </p:nvGrpSpPr>
        <p:grpSpPr bwMode="auto">
          <a:xfrm>
            <a:off x="3060700" y="4395788"/>
            <a:ext cx="1181100" cy="962025"/>
            <a:chOff x="1640" y="2736"/>
            <a:chExt cx="744" cy="606"/>
          </a:xfrm>
        </p:grpSpPr>
        <p:sp>
          <p:nvSpPr>
            <p:cNvPr id="6196" name="Freeform 30"/>
            <p:cNvSpPr>
              <a:spLocks/>
            </p:cNvSpPr>
            <p:nvPr/>
          </p:nvSpPr>
          <p:spPr bwMode="auto">
            <a:xfrm>
              <a:off x="1650" y="2736"/>
              <a:ext cx="717" cy="606"/>
            </a:xfrm>
            <a:custGeom>
              <a:avLst/>
              <a:gdLst>
                <a:gd name="T0" fmla="*/ 6 w 717"/>
                <a:gd name="T1" fmla="*/ 405 h 606"/>
                <a:gd name="T2" fmla="*/ 132 w 717"/>
                <a:gd name="T3" fmla="*/ 324 h 606"/>
                <a:gd name="T4" fmla="*/ 0 w 717"/>
                <a:gd name="T5" fmla="*/ 240 h 606"/>
                <a:gd name="T6" fmla="*/ 162 w 717"/>
                <a:gd name="T7" fmla="*/ 219 h 606"/>
                <a:gd name="T8" fmla="*/ 0 w 717"/>
                <a:gd name="T9" fmla="*/ 69 h 606"/>
                <a:gd name="T10" fmla="*/ 252 w 717"/>
                <a:gd name="T11" fmla="*/ 144 h 606"/>
                <a:gd name="T12" fmla="*/ 291 w 717"/>
                <a:gd name="T13" fmla="*/ 63 h 606"/>
                <a:gd name="T14" fmla="*/ 360 w 717"/>
                <a:gd name="T15" fmla="*/ 174 h 606"/>
                <a:gd name="T16" fmla="*/ 492 w 717"/>
                <a:gd name="T17" fmla="*/ 0 h 606"/>
                <a:gd name="T18" fmla="*/ 483 w 717"/>
                <a:gd name="T19" fmla="*/ 156 h 606"/>
                <a:gd name="T20" fmla="*/ 621 w 717"/>
                <a:gd name="T21" fmla="*/ 129 h 606"/>
                <a:gd name="T22" fmla="*/ 558 w 717"/>
                <a:gd name="T23" fmla="*/ 204 h 606"/>
                <a:gd name="T24" fmla="*/ 717 w 717"/>
                <a:gd name="T25" fmla="*/ 231 h 606"/>
                <a:gd name="T26" fmla="*/ 603 w 717"/>
                <a:gd name="T27" fmla="*/ 297 h 606"/>
                <a:gd name="T28" fmla="*/ 717 w 717"/>
                <a:gd name="T29" fmla="*/ 339 h 606"/>
                <a:gd name="T30" fmla="*/ 576 w 717"/>
                <a:gd name="T31" fmla="*/ 369 h 606"/>
                <a:gd name="T32" fmla="*/ 642 w 717"/>
                <a:gd name="T33" fmla="*/ 438 h 606"/>
                <a:gd name="T34" fmla="*/ 690 w 717"/>
                <a:gd name="T35" fmla="*/ 396 h 606"/>
                <a:gd name="T36" fmla="*/ 690 w 717"/>
                <a:gd name="T37" fmla="*/ 576 h 606"/>
                <a:gd name="T38" fmla="*/ 507 w 717"/>
                <a:gd name="T39" fmla="*/ 561 h 606"/>
                <a:gd name="T40" fmla="*/ 552 w 717"/>
                <a:gd name="T41" fmla="*/ 522 h 606"/>
                <a:gd name="T42" fmla="*/ 483 w 717"/>
                <a:gd name="T43" fmla="*/ 450 h 606"/>
                <a:gd name="T44" fmla="*/ 447 w 717"/>
                <a:gd name="T45" fmla="*/ 552 h 606"/>
                <a:gd name="T46" fmla="*/ 363 w 717"/>
                <a:gd name="T47" fmla="*/ 432 h 606"/>
                <a:gd name="T48" fmla="*/ 279 w 717"/>
                <a:gd name="T49" fmla="*/ 606 h 606"/>
                <a:gd name="T50" fmla="*/ 258 w 717"/>
                <a:gd name="T51" fmla="*/ 432 h 606"/>
                <a:gd name="T52" fmla="*/ 147 w 717"/>
                <a:gd name="T53" fmla="*/ 501 h 606"/>
                <a:gd name="T54" fmla="*/ 189 w 717"/>
                <a:gd name="T55" fmla="*/ 387 h 606"/>
                <a:gd name="T56" fmla="*/ 6 w 717"/>
                <a:gd name="T57" fmla="*/ 405 h 60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17"/>
                <a:gd name="T88" fmla="*/ 0 h 606"/>
                <a:gd name="T89" fmla="*/ 717 w 717"/>
                <a:gd name="T90" fmla="*/ 606 h 60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17" h="606">
                  <a:moveTo>
                    <a:pt x="6" y="405"/>
                  </a:moveTo>
                  <a:lnTo>
                    <a:pt x="132" y="324"/>
                  </a:lnTo>
                  <a:lnTo>
                    <a:pt x="0" y="240"/>
                  </a:lnTo>
                  <a:lnTo>
                    <a:pt x="162" y="219"/>
                  </a:lnTo>
                  <a:lnTo>
                    <a:pt x="0" y="69"/>
                  </a:lnTo>
                  <a:lnTo>
                    <a:pt x="252" y="144"/>
                  </a:lnTo>
                  <a:lnTo>
                    <a:pt x="291" y="63"/>
                  </a:lnTo>
                  <a:lnTo>
                    <a:pt x="360" y="174"/>
                  </a:lnTo>
                  <a:lnTo>
                    <a:pt x="492" y="0"/>
                  </a:lnTo>
                  <a:lnTo>
                    <a:pt x="483" y="156"/>
                  </a:lnTo>
                  <a:lnTo>
                    <a:pt x="621" y="129"/>
                  </a:lnTo>
                  <a:lnTo>
                    <a:pt x="558" y="204"/>
                  </a:lnTo>
                  <a:lnTo>
                    <a:pt x="717" y="231"/>
                  </a:lnTo>
                  <a:lnTo>
                    <a:pt x="603" y="297"/>
                  </a:lnTo>
                  <a:lnTo>
                    <a:pt x="717" y="339"/>
                  </a:lnTo>
                  <a:lnTo>
                    <a:pt x="576" y="369"/>
                  </a:lnTo>
                  <a:lnTo>
                    <a:pt x="642" y="438"/>
                  </a:lnTo>
                  <a:lnTo>
                    <a:pt x="690" y="396"/>
                  </a:lnTo>
                  <a:lnTo>
                    <a:pt x="690" y="576"/>
                  </a:lnTo>
                  <a:lnTo>
                    <a:pt x="507" y="561"/>
                  </a:lnTo>
                  <a:lnTo>
                    <a:pt x="552" y="522"/>
                  </a:lnTo>
                  <a:lnTo>
                    <a:pt x="483" y="450"/>
                  </a:lnTo>
                  <a:lnTo>
                    <a:pt x="447" y="552"/>
                  </a:lnTo>
                  <a:lnTo>
                    <a:pt x="363" y="432"/>
                  </a:lnTo>
                  <a:lnTo>
                    <a:pt x="279" y="606"/>
                  </a:lnTo>
                  <a:lnTo>
                    <a:pt x="258" y="432"/>
                  </a:lnTo>
                  <a:lnTo>
                    <a:pt x="147" y="501"/>
                  </a:lnTo>
                  <a:lnTo>
                    <a:pt x="189" y="387"/>
                  </a:lnTo>
                  <a:lnTo>
                    <a:pt x="6" y="405"/>
                  </a:lnTo>
                  <a:close/>
                </a:path>
              </a:pathLst>
            </a:custGeom>
            <a:gradFill rotWithShape="1">
              <a:gsLst>
                <a:gs pos="0">
                  <a:schemeClr val="accent1"/>
                </a:gs>
                <a:gs pos="100000">
                  <a:srgbClr val="FF0000"/>
                </a:gs>
              </a:gsLst>
              <a:path path="rect">
                <a:fillToRect l="50000" t="50000" r="50000" b="50000"/>
              </a:path>
            </a:gradFill>
            <a:ln w="9525">
              <a:solidFill>
                <a:srgbClr val="FF0000"/>
              </a:solidFill>
              <a:round/>
              <a:headEnd/>
              <a:tailEnd/>
            </a:ln>
          </p:spPr>
          <p:txBody>
            <a:bodyPr/>
            <a:lstStyle/>
            <a:p>
              <a:endParaRPr lang="el-GR">
                <a:solidFill>
                  <a:srgbClr val="002163"/>
                </a:solidFill>
              </a:endParaRPr>
            </a:p>
          </p:txBody>
        </p:sp>
        <p:sp>
          <p:nvSpPr>
            <p:cNvPr id="6197" name="AutoShape 31"/>
            <p:cNvSpPr>
              <a:spLocks noChangeArrowheads="1"/>
            </p:cNvSpPr>
            <p:nvPr/>
          </p:nvSpPr>
          <p:spPr bwMode="auto">
            <a:xfrm>
              <a:off x="1640" y="2737"/>
              <a:ext cx="744" cy="600"/>
            </a:xfrm>
            <a:prstGeom prst="irregularSeal1">
              <a:avLst/>
            </a:prstGeom>
            <a:noFill/>
            <a:ln w="9525">
              <a:noFill/>
              <a:miter lim="800000"/>
              <a:headEnd/>
              <a:tailEnd/>
            </a:ln>
          </p:spPr>
          <p:txBody>
            <a:bodyPr wrap="none" anchor="ctr"/>
            <a:lstStyle/>
            <a:p>
              <a:pPr algn="ctr" eaLnBrk="0" hangingPunct="0">
                <a:lnSpc>
                  <a:spcPct val="90000"/>
                </a:lnSpc>
              </a:pPr>
              <a:r>
                <a:rPr lang="el-GR" b="1">
                  <a:solidFill>
                    <a:srgbClr val="002163"/>
                  </a:solidFill>
                  <a:latin typeface="Arial Narrow" pitchFamily="34" charset="0"/>
                </a:rPr>
                <a:t>Τραύμα</a:t>
              </a:r>
              <a:endParaRPr lang="en-US" b="1">
                <a:solidFill>
                  <a:srgbClr val="002163"/>
                </a:solidFill>
                <a:latin typeface="Arial Narrow" pitchFamily="34" charset="0"/>
              </a:endParaRPr>
            </a:p>
          </p:txBody>
        </p:sp>
      </p:grpSp>
      <p:sp>
        <p:nvSpPr>
          <p:cNvPr id="6154" name="Freeform 32"/>
          <p:cNvSpPr>
            <a:spLocks/>
          </p:cNvSpPr>
          <p:nvPr/>
        </p:nvSpPr>
        <p:spPr bwMode="auto">
          <a:xfrm>
            <a:off x="4100513" y="3521075"/>
            <a:ext cx="601662" cy="787400"/>
          </a:xfrm>
          <a:custGeom>
            <a:avLst/>
            <a:gdLst>
              <a:gd name="T0" fmla="*/ 66 w 379"/>
              <a:gd name="T1" fmla="*/ 0 h 496"/>
              <a:gd name="T2" fmla="*/ 138 w 379"/>
              <a:gd name="T3" fmla="*/ 100 h 496"/>
              <a:gd name="T4" fmla="*/ 154 w 379"/>
              <a:gd name="T5" fmla="*/ 220 h 496"/>
              <a:gd name="T6" fmla="*/ 126 w 379"/>
              <a:gd name="T7" fmla="*/ 336 h 496"/>
              <a:gd name="T8" fmla="*/ 54 w 379"/>
              <a:gd name="T9" fmla="*/ 416 h 496"/>
              <a:gd name="T10" fmla="*/ 0 w 379"/>
              <a:gd name="T11" fmla="*/ 448 h 496"/>
              <a:gd name="T12" fmla="*/ 76 w 379"/>
              <a:gd name="T13" fmla="*/ 478 h 496"/>
              <a:gd name="T14" fmla="*/ 268 w 379"/>
              <a:gd name="T15" fmla="*/ 474 h 496"/>
              <a:gd name="T16" fmla="*/ 354 w 379"/>
              <a:gd name="T17" fmla="*/ 468 h 496"/>
              <a:gd name="T18" fmla="*/ 334 w 379"/>
              <a:gd name="T19" fmla="*/ 446 h 496"/>
              <a:gd name="T20" fmla="*/ 316 w 379"/>
              <a:gd name="T21" fmla="*/ 354 h 496"/>
              <a:gd name="T22" fmla="*/ 306 w 379"/>
              <a:gd name="T23" fmla="*/ 238 h 496"/>
              <a:gd name="T24" fmla="*/ 228 w 379"/>
              <a:gd name="T25" fmla="*/ 138 h 496"/>
              <a:gd name="T26" fmla="*/ 184 w 379"/>
              <a:gd name="T27" fmla="*/ 72 h 496"/>
              <a:gd name="T28" fmla="*/ 110 w 379"/>
              <a:gd name="T29" fmla="*/ 18 h 496"/>
              <a:gd name="T30" fmla="*/ 66 w 379"/>
              <a:gd name="T31" fmla="*/ 0 h 4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79"/>
              <a:gd name="T49" fmla="*/ 0 h 496"/>
              <a:gd name="T50" fmla="*/ 379 w 379"/>
              <a:gd name="T51" fmla="*/ 496 h 4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79" h="496">
                <a:moveTo>
                  <a:pt x="66" y="0"/>
                </a:moveTo>
                <a:cubicBezTo>
                  <a:pt x="85" y="37"/>
                  <a:pt x="122" y="52"/>
                  <a:pt x="138" y="100"/>
                </a:cubicBezTo>
                <a:cubicBezTo>
                  <a:pt x="154" y="148"/>
                  <a:pt x="151" y="198"/>
                  <a:pt x="154" y="220"/>
                </a:cubicBezTo>
                <a:cubicBezTo>
                  <a:pt x="151" y="260"/>
                  <a:pt x="148" y="298"/>
                  <a:pt x="126" y="336"/>
                </a:cubicBezTo>
                <a:cubicBezTo>
                  <a:pt x="104" y="374"/>
                  <a:pt x="70" y="407"/>
                  <a:pt x="54" y="416"/>
                </a:cubicBezTo>
                <a:cubicBezTo>
                  <a:pt x="37" y="432"/>
                  <a:pt x="20" y="438"/>
                  <a:pt x="0" y="448"/>
                </a:cubicBezTo>
                <a:cubicBezTo>
                  <a:pt x="31" y="469"/>
                  <a:pt x="40" y="469"/>
                  <a:pt x="76" y="478"/>
                </a:cubicBezTo>
                <a:cubicBezTo>
                  <a:pt x="148" y="496"/>
                  <a:pt x="216" y="486"/>
                  <a:pt x="268" y="474"/>
                </a:cubicBezTo>
                <a:cubicBezTo>
                  <a:pt x="320" y="462"/>
                  <a:pt x="379" y="485"/>
                  <a:pt x="354" y="468"/>
                </a:cubicBezTo>
                <a:cubicBezTo>
                  <a:pt x="348" y="460"/>
                  <a:pt x="338" y="456"/>
                  <a:pt x="334" y="446"/>
                </a:cubicBezTo>
                <a:cubicBezTo>
                  <a:pt x="321" y="417"/>
                  <a:pt x="321" y="384"/>
                  <a:pt x="316" y="354"/>
                </a:cubicBezTo>
                <a:cubicBezTo>
                  <a:pt x="312" y="316"/>
                  <a:pt x="318" y="284"/>
                  <a:pt x="306" y="238"/>
                </a:cubicBezTo>
                <a:cubicBezTo>
                  <a:pt x="294" y="192"/>
                  <a:pt x="252" y="169"/>
                  <a:pt x="228" y="138"/>
                </a:cubicBezTo>
                <a:cubicBezTo>
                  <a:pt x="210" y="115"/>
                  <a:pt x="207" y="92"/>
                  <a:pt x="184" y="72"/>
                </a:cubicBezTo>
                <a:cubicBezTo>
                  <a:pt x="159" y="50"/>
                  <a:pt x="141" y="28"/>
                  <a:pt x="110" y="18"/>
                </a:cubicBezTo>
                <a:cubicBezTo>
                  <a:pt x="101" y="15"/>
                  <a:pt x="66" y="10"/>
                  <a:pt x="66" y="0"/>
                </a:cubicBezTo>
                <a:close/>
              </a:path>
            </a:pathLst>
          </a:custGeom>
          <a:solidFill>
            <a:schemeClr val="bg1"/>
          </a:solidFill>
          <a:ln w="9525">
            <a:noFill/>
            <a:round/>
            <a:headEnd/>
            <a:tailEnd/>
          </a:ln>
        </p:spPr>
        <p:txBody>
          <a:bodyPr/>
          <a:lstStyle/>
          <a:p>
            <a:endParaRPr lang="el-GR">
              <a:solidFill>
                <a:srgbClr val="002163"/>
              </a:solidFill>
            </a:endParaRPr>
          </a:p>
        </p:txBody>
      </p:sp>
      <p:sp>
        <p:nvSpPr>
          <p:cNvPr id="6155" name="Freeform 33"/>
          <p:cNvSpPr>
            <a:spLocks/>
          </p:cNvSpPr>
          <p:nvPr/>
        </p:nvSpPr>
        <p:spPr bwMode="auto">
          <a:xfrm>
            <a:off x="3094038" y="2743200"/>
            <a:ext cx="942975" cy="1004888"/>
          </a:xfrm>
          <a:custGeom>
            <a:avLst/>
            <a:gdLst>
              <a:gd name="T0" fmla="*/ 4 w 594"/>
              <a:gd name="T1" fmla="*/ 0 h 633"/>
              <a:gd name="T2" fmla="*/ 0 w 594"/>
              <a:gd name="T3" fmla="*/ 402 h 633"/>
              <a:gd name="T4" fmla="*/ 6 w 594"/>
              <a:gd name="T5" fmla="*/ 490 h 633"/>
              <a:gd name="T6" fmla="*/ 56 w 594"/>
              <a:gd name="T7" fmla="*/ 600 h 633"/>
              <a:gd name="T8" fmla="*/ 146 w 594"/>
              <a:gd name="T9" fmla="*/ 608 h 633"/>
              <a:gd name="T10" fmla="*/ 234 w 594"/>
              <a:gd name="T11" fmla="*/ 612 h 633"/>
              <a:gd name="T12" fmla="*/ 358 w 594"/>
              <a:gd name="T13" fmla="*/ 632 h 633"/>
              <a:gd name="T14" fmla="*/ 438 w 594"/>
              <a:gd name="T15" fmla="*/ 628 h 633"/>
              <a:gd name="T16" fmla="*/ 566 w 594"/>
              <a:gd name="T17" fmla="*/ 554 h 633"/>
              <a:gd name="T18" fmla="*/ 594 w 594"/>
              <a:gd name="T19" fmla="*/ 518 h 6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94"/>
              <a:gd name="T31" fmla="*/ 0 h 633"/>
              <a:gd name="T32" fmla="*/ 594 w 594"/>
              <a:gd name="T33" fmla="*/ 633 h 6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94" h="633">
                <a:moveTo>
                  <a:pt x="4" y="0"/>
                </a:moveTo>
                <a:lnTo>
                  <a:pt x="0" y="402"/>
                </a:lnTo>
                <a:cubicBezTo>
                  <a:pt x="0" y="448"/>
                  <a:pt x="2" y="444"/>
                  <a:pt x="6" y="490"/>
                </a:cubicBezTo>
                <a:cubicBezTo>
                  <a:pt x="10" y="536"/>
                  <a:pt x="4" y="583"/>
                  <a:pt x="56" y="600"/>
                </a:cubicBezTo>
                <a:cubicBezTo>
                  <a:pt x="81" y="608"/>
                  <a:pt x="119" y="605"/>
                  <a:pt x="146" y="608"/>
                </a:cubicBezTo>
                <a:cubicBezTo>
                  <a:pt x="177" y="612"/>
                  <a:pt x="197" y="611"/>
                  <a:pt x="234" y="612"/>
                </a:cubicBezTo>
                <a:cubicBezTo>
                  <a:pt x="276" y="616"/>
                  <a:pt x="316" y="627"/>
                  <a:pt x="358" y="632"/>
                </a:cubicBezTo>
                <a:cubicBezTo>
                  <a:pt x="386" y="631"/>
                  <a:pt x="411" y="633"/>
                  <a:pt x="438" y="628"/>
                </a:cubicBezTo>
                <a:cubicBezTo>
                  <a:pt x="486" y="619"/>
                  <a:pt x="527" y="580"/>
                  <a:pt x="566" y="554"/>
                </a:cubicBezTo>
                <a:cubicBezTo>
                  <a:pt x="592" y="536"/>
                  <a:pt x="589" y="524"/>
                  <a:pt x="594" y="518"/>
                </a:cubicBezTo>
              </a:path>
            </a:pathLst>
          </a:custGeom>
          <a:noFill/>
          <a:ln w="19050">
            <a:solidFill>
              <a:srgbClr val="FF0000"/>
            </a:solidFill>
            <a:round/>
            <a:headEnd type="triangle" w="med" len="med"/>
            <a:tailEnd/>
          </a:ln>
        </p:spPr>
        <p:txBody>
          <a:bodyPr/>
          <a:lstStyle/>
          <a:p>
            <a:endParaRPr lang="el-GR">
              <a:solidFill>
                <a:srgbClr val="002163"/>
              </a:solidFill>
            </a:endParaRPr>
          </a:p>
        </p:txBody>
      </p:sp>
      <p:sp>
        <p:nvSpPr>
          <p:cNvPr id="6156" name="Freeform 34"/>
          <p:cNvSpPr>
            <a:spLocks/>
          </p:cNvSpPr>
          <p:nvPr/>
        </p:nvSpPr>
        <p:spPr bwMode="auto">
          <a:xfrm>
            <a:off x="4084638" y="3473450"/>
            <a:ext cx="682625" cy="879475"/>
          </a:xfrm>
          <a:custGeom>
            <a:avLst/>
            <a:gdLst>
              <a:gd name="T0" fmla="*/ 0 w 430"/>
              <a:gd name="T1" fmla="*/ 28 h 554"/>
              <a:gd name="T2" fmla="*/ 52 w 430"/>
              <a:gd name="T3" fmla="*/ 2 h 554"/>
              <a:gd name="T4" fmla="*/ 152 w 430"/>
              <a:gd name="T5" fmla="*/ 18 h 554"/>
              <a:gd name="T6" fmla="*/ 228 w 430"/>
              <a:gd name="T7" fmla="*/ 76 h 554"/>
              <a:gd name="T8" fmla="*/ 274 w 430"/>
              <a:gd name="T9" fmla="*/ 116 h 554"/>
              <a:gd name="T10" fmla="*/ 344 w 430"/>
              <a:gd name="T11" fmla="*/ 232 h 554"/>
              <a:gd name="T12" fmla="*/ 354 w 430"/>
              <a:gd name="T13" fmla="*/ 370 h 554"/>
              <a:gd name="T14" fmla="*/ 398 w 430"/>
              <a:gd name="T15" fmla="*/ 510 h 554"/>
              <a:gd name="T16" fmla="*/ 430 w 430"/>
              <a:gd name="T17" fmla="*/ 554 h 5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0"/>
              <a:gd name="T28" fmla="*/ 0 h 554"/>
              <a:gd name="T29" fmla="*/ 430 w 430"/>
              <a:gd name="T30" fmla="*/ 554 h 5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0" h="554">
                <a:moveTo>
                  <a:pt x="0" y="28"/>
                </a:moveTo>
                <a:cubicBezTo>
                  <a:pt x="9" y="22"/>
                  <a:pt x="29" y="0"/>
                  <a:pt x="52" y="2"/>
                </a:cubicBezTo>
                <a:cubicBezTo>
                  <a:pt x="75" y="4"/>
                  <a:pt x="121" y="6"/>
                  <a:pt x="152" y="18"/>
                </a:cubicBezTo>
                <a:cubicBezTo>
                  <a:pt x="183" y="30"/>
                  <a:pt x="221" y="66"/>
                  <a:pt x="228" y="76"/>
                </a:cubicBezTo>
                <a:cubicBezTo>
                  <a:pt x="235" y="86"/>
                  <a:pt x="261" y="104"/>
                  <a:pt x="274" y="116"/>
                </a:cubicBezTo>
                <a:cubicBezTo>
                  <a:pt x="287" y="128"/>
                  <a:pt x="336" y="188"/>
                  <a:pt x="344" y="232"/>
                </a:cubicBezTo>
                <a:cubicBezTo>
                  <a:pt x="352" y="276"/>
                  <a:pt x="351" y="315"/>
                  <a:pt x="354" y="370"/>
                </a:cubicBezTo>
                <a:cubicBezTo>
                  <a:pt x="357" y="425"/>
                  <a:pt x="368" y="474"/>
                  <a:pt x="398" y="510"/>
                </a:cubicBezTo>
                <a:cubicBezTo>
                  <a:pt x="428" y="546"/>
                  <a:pt x="427" y="543"/>
                  <a:pt x="430" y="554"/>
                </a:cubicBezTo>
              </a:path>
            </a:pathLst>
          </a:custGeom>
          <a:noFill/>
          <a:ln w="19050">
            <a:solidFill>
              <a:srgbClr val="FF0000"/>
            </a:solidFill>
            <a:round/>
            <a:headEnd/>
            <a:tailEnd/>
          </a:ln>
        </p:spPr>
        <p:txBody>
          <a:bodyPr/>
          <a:lstStyle/>
          <a:p>
            <a:endParaRPr lang="el-GR">
              <a:solidFill>
                <a:srgbClr val="002163"/>
              </a:solidFill>
            </a:endParaRPr>
          </a:p>
        </p:txBody>
      </p:sp>
      <p:sp>
        <p:nvSpPr>
          <p:cNvPr id="6157" name="Freeform 35"/>
          <p:cNvSpPr>
            <a:spLocks/>
          </p:cNvSpPr>
          <p:nvPr/>
        </p:nvSpPr>
        <p:spPr bwMode="auto">
          <a:xfrm>
            <a:off x="4811713" y="4422775"/>
            <a:ext cx="130175" cy="568325"/>
          </a:xfrm>
          <a:custGeom>
            <a:avLst/>
            <a:gdLst>
              <a:gd name="T0" fmla="*/ 0 w 82"/>
              <a:gd name="T1" fmla="*/ 0 h 358"/>
              <a:gd name="T2" fmla="*/ 72 w 82"/>
              <a:gd name="T3" fmla="*/ 172 h 358"/>
              <a:gd name="T4" fmla="*/ 0 w 82"/>
              <a:gd name="T5" fmla="*/ 358 h 358"/>
              <a:gd name="T6" fmla="*/ 0 60000 65536"/>
              <a:gd name="T7" fmla="*/ 0 60000 65536"/>
              <a:gd name="T8" fmla="*/ 0 60000 65536"/>
              <a:gd name="T9" fmla="*/ 0 w 82"/>
              <a:gd name="T10" fmla="*/ 0 h 358"/>
              <a:gd name="T11" fmla="*/ 82 w 82"/>
              <a:gd name="T12" fmla="*/ 358 h 358"/>
            </a:gdLst>
            <a:ahLst/>
            <a:cxnLst>
              <a:cxn ang="T6">
                <a:pos x="T0" y="T1"/>
              </a:cxn>
              <a:cxn ang="T7">
                <a:pos x="T2" y="T3"/>
              </a:cxn>
              <a:cxn ang="T8">
                <a:pos x="T4" y="T5"/>
              </a:cxn>
            </a:cxnLst>
            <a:rect l="T9" t="T10" r="T11" b="T12"/>
            <a:pathLst>
              <a:path w="82" h="358">
                <a:moveTo>
                  <a:pt x="0" y="0"/>
                </a:moveTo>
                <a:cubicBezTo>
                  <a:pt x="11" y="27"/>
                  <a:pt x="62" y="70"/>
                  <a:pt x="72" y="172"/>
                </a:cubicBezTo>
                <a:cubicBezTo>
                  <a:pt x="82" y="274"/>
                  <a:pt x="11" y="325"/>
                  <a:pt x="0" y="358"/>
                </a:cubicBezTo>
              </a:path>
            </a:pathLst>
          </a:custGeom>
          <a:noFill/>
          <a:ln w="19050">
            <a:solidFill>
              <a:srgbClr val="FF0000"/>
            </a:solidFill>
            <a:round/>
            <a:headEnd/>
            <a:tailEnd/>
          </a:ln>
        </p:spPr>
        <p:txBody>
          <a:bodyPr/>
          <a:lstStyle/>
          <a:p>
            <a:endParaRPr lang="el-GR">
              <a:solidFill>
                <a:srgbClr val="002163"/>
              </a:solidFill>
            </a:endParaRPr>
          </a:p>
        </p:txBody>
      </p:sp>
      <p:sp>
        <p:nvSpPr>
          <p:cNvPr id="6158" name="Freeform 36"/>
          <p:cNvSpPr>
            <a:spLocks/>
          </p:cNvSpPr>
          <p:nvPr/>
        </p:nvSpPr>
        <p:spPr bwMode="auto">
          <a:xfrm>
            <a:off x="4608513" y="5060950"/>
            <a:ext cx="158750" cy="311150"/>
          </a:xfrm>
          <a:custGeom>
            <a:avLst/>
            <a:gdLst>
              <a:gd name="T0" fmla="*/ 100 w 100"/>
              <a:gd name="T1" fmla="*/ 0 h 196"/>
              <a:gd name="T2" fmla="*/ 44 w 100"/>
              <a:gd name="T3" fmla="*/ 44 h 196"/>
              <a:gd name="T4" fmla="*/ 10 w 100"/>
              <a:gd name="T5" fmla="*/ 116 h 196"/>
              <a:gd name="T6" fmla="*/ 44 w 100"/>
              <a:gd name="T7" fmla="*/ 196 h 196"/>
              <a:gd name="T8" fmla="*/ 0 60000 65536"/>
              <a:gd name="T9" fmla="*/ 0 60000 65536"/>
              <a:gd name="T10" fmla="*/ 0 60000 65536"/>
              <a:gd name="T11" fmla="*/ 0 60000 65536"/>
              <a:gd name="T12" fmla="*/ 0 w 100"/>
              <a:gd name="T13" fmla="*/ 0 h 196"/>
              <a:gd name="T14" fmla="*/ 100 w 100"/>
              <a:gd name="T15" fmla="*/ 196 h 196"/>
            </a:gdLst>
            <a:ahLst/>
            <a:cxnLst>
              <a:cxn ang="T8">
                <a:pos x="T0" y="T1"/>
              </a:cxn>
              <a:cxn ang="T9">
                <a:pos x="T2" y="T3"/>
              </a:cxn>
              <a:cxn ang="T10">
                <a:pos x="T4" y="T5"/>
              </a:cxn>
              <a:cxn ang="T11">
                <a:pos x="T6" y="T7"/>
              </a:cxn>
            </a:cxnLst>
            <a:rect l="T12" t="T13" r="T14" b="T15"/>
            <a:pathLst>
              <a:path w="100" h="196">
                <a:moveTo>
                  <a:pt x="100" y="0"/>
                </a:moveTo>
                <a:cubicBezTo>
                  <a:pt x="91" y="7"/>
                  <a:pt x="58" y="27"/>
                  <a:pt x="44" y="44"/>
                </a:cubicBezTo>
                <a:cubicBezTo>
                  <a:pt x="37" y="56"/>
                  <a:pt x="20" y="76"/>
                  <a:pt x="10" y="116"/>
                </a:cubicBezTo>
                <a:cubicBezTo>
                  <a:pt x="0" y="156"/>
                  <a:pt x="16" y="168"/>
                  <a:pt x="44" y="196"/>
                </a:cubicBezTo>
              </a:path>
            </a:pathLst>
          </a:custGeom>
          <a:noFill/>
          <a:ln w="12700">
            <a:solidFill>
              <a:srgbClr val="FF0000"/>
            </a:solidFill>
            <a:round/>
            <a:headEnd/>
            <a:tailEnd/>
          </a:ln>
        </p:spPr>
        <p:txBody>
          <a:bodyPr/>
          <a:lstStyle/>
          <a:p>
            <a:endParaRPr lang="el-GR">
              <a:solidFill>
                <a:srgbClr val="002163"/>
              </a:solidFill>
            </a:endParaRPr>
          </a:p>
        </p:txBody>
      </p:sp>
      <p:sp>
        <p:nvSpPr>
          <p:cNvPr id="6159" name="Freeform 37"/>
          <p:cNvSpPr>
            <a:spLocks/>
          </p:cNvSpPr>
          <p:nvPr/>
        </p:nvSpPr>
        <p:spPr bwMode="auto">
          <a:xfrm>
            <a:off x="4052888" y="5137150"/>
            <a:ext cx="622300" cy="266700"/>
          </a:xfrm>
          <a:custGeom>
            <a:avLst/>
            <a:gdLst>
              <a:gd name="T0" fmla="*/ 392 w 392"/>
              <a:gd name="T1" fmla="*/ 0 h 168"/>
              <a:gd name="T2" fmla="*/ 368 w 392"/>
              <a:gd name="T3" fmla="*/ 14 h 168"/>
              <a:gd name="T4" fmla="*/ 324 w 392"/>
              <a:gd name="T5" fmla="*/ 50 h 168"/>
              <a:gd name="T6" fmla="*/ 290 w 392"/>
              <a:gd name="T7" fmla="*/ 76 h 168"/>
              <a:gd name="T8" fmla="*/ 248 w 392"/>
              <a:gd name="T9" fmla="*/ 108 h 168"/>
              <a:gd name="T10" fmla="*/ 230 w 392"/>
              <a:gd name="T11" fmla="*/ 122 h 168"/>
              <a:gd name="T12" fmla="*/ 116 w 392"/>
              <a:gd name="T13" fmla="*/ 168 h 168"/>
              <a:gd name="T14" fmla="*/ 64 w 392"/>
              <a:gd name="T15" fmla="*/ 162 h 168"/>
              <a:gd name="T16" fmla="*/ 36 w 392"/>
              <a:gd name="T17" fmla="*/ 150 h 168"/>
              <a:gd name="T18" fmla="*/ 14 w 392"/>
              <a:gd name="T19" fmla="*/ 132 h 168"/>
              <a:gd name="T20" fmla="*/ 0 w 392"/>
              <a:gd name="T21" fmla="*/ 122 h 1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92"/>
              <a:gd name="T34" fmla="*/ 0 h 168"/>
              <a:gd name="T35" fmla="*/ 392 w 392"/>
              <a:gd name="T36" fmla="*/ 168 h 1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92" h="168">
                <a:moveTo>
                  <a:pt x="392" y="0"/>
                </a:moveTo>
                <a:cubicBezTo>
                  <a:pt x="384" y="6"/>
                  <a:pt x="377" y="11"/>
                  <a:pt x="368" y="14"/>
                </a:cubicBezTo>
                <a:cubicBezTo>
                  <a:pt x="357" y="31"/>
                  <a:pt x="340" y="39"/>
                  <a:pt x="324" y="50"/>
                </a:cubicBezTo>
                <a:cubicBezTo>
                  <a:pt x="316" y="61"/>
                  <a:pt x="303" y="72"/>
                  <a:pt x="290" y="76"/>
                </a:cubicBezTo>
                <a:cubicBezTo>
                  <a:pt x="278" y="88"/>
                  <a:pt x="260" y="96"/>
                  <a:pt x="248" y="108"/>
                </a:cubicBezTo>
                <a:cubicBezTo>
                  <a:pt x="243" y="113"/>
                  <a:pt x="230" y="122"/>
                  <a:pt x="230" y="122"/>
                </a:cubicBezTo>
                <a:cubicBezTo>
                  <a:pt x="209" y="154"/>
                  <a:pt x="152" y="164"/>
                  <a:pt x="116" y="168"/>
                </a:cubicBezTo>
                <a:cubicBezTo>
                  <a:pt x="98" y="167"/>
                  <a:pt x="82" y="166"/>
                  <a:pt x="64" y="162"/>
                </a:cubicBezTo>
                <a:cubicBezTo>
                  <a:pt x="54" y="160"/>
                  <a:pt x="36" y="150"/>
                  <a:pt x="36" y="150"/>
                </a:cubicBezTo>
                <a:cubicBezTo>
                  <a:pt x="30" y="142"/>
                  <a:pt x="22" y="138"/>
                  <a:pt x="14" y="132"/>
                </a:cubicBezTo>
                <a:cubicBezTo>
                  <a:pt x="9" y="129"/>
                  <a:pt x="0" y="122"/>
                  <a:pt x="0" y="122"/>
                </a:cubicBezTo>
              </a:path>
            </a:pathLst>
          </a:custGeom>
          <a:noFill/>
          <a:ln w="12700">
            <a:solidFill>
              <a:srgbClr val="FF0000"/>
            </a:solidFill>
            <a:round/>
            <a:headEnd/>
            <a:tailEnd/>
          </a:ln>
        </p:spPr>
        <p:txBody>
          <a:bodyPr/>
          <a:lstStyle/>
          <a:p>
            <a:endParaRPr lang="el-GR">
              <a:solidFill>
                <a:srgbClr val="002163"/>
              </a:solidFill>
            </a:endParaRPr>
          </a:p>
        </p:txBody>
      </p:sp>
      <p:sp>
        <p:nvSpPr>
          <p:cNvPr id="6160" name="Freeform 38"/>
          <p:cNvSpPr>
            <a:spLocks/>
          </p:cNvSpPr>
          <p:nvPr/>
        </p:nvSpPr>
        <p:spPr bwMode="auto">
          <a:xfrm>
            <a:off x="3941763" y="5392738"/>
            <a:ext cx="244475" cy="77787"/>
          </a:xfrm>
          <a:custGeom>
            <a:avLst/>
            <a:gdLst>
              <a:gd name="T0" fmla="*/ 154 w 154"/>
              <a:gd name="T1" fmla="*/ 7 h 49"/>
              <a:gd name="T2" fmla="*/ 122 w 154"/>
              <a:gd name="T3" fmla="*/ 1 h 49"/>
              <a:gd name="T4" fmla="*/ 74 w 154"/>
              <a:gd name="T5" fmla="*/ 7 h 49"/>
              <a:gd name="T6" fmla="*/ 0 w 154"/>
              <a:gd name="T7" fmla="*/ 49 h 49"/>
              <a:gd name="T8" fmla="*/ 0 60000 65536"/>
              <a:gd name="T9" fmla="*/ 0 60000 65536"/>
              <a:gd name="T10" fmla="*/ 0 60000 65536"/>
              <a:gd name="T11" fmla="*/ 0 60000 65536"/>
              <a:gd name="T12" fmla="*/ 0 w 154"/>
              <a:gd name="T13" fmla="*/ 0 h 49"/>
              <a:gd name="T14" fmla="*/ 154 w 154"/>
              <a:gd name="T15" fmla="*/ 49 h 49"/>
            </a:gdLst>
            <a:ahLst/>
            <a:cxnLst>
              <a:cxn ang="T8">
                <a:pos x="T0" y="T1"/>
              </a:cxn>
              <a:cxn ang="T9">
                <a:pos x="T2" y="T3"/>
              </a:cxn>
              <a:cxn ang="T10">
                <a:pos x="T4" y="T5"/>
              </a:cxn>
              <a:cxn ang="T11">
                <a:pos x="T6" y="T7"/>
              </a:cxn>
            </a:cxnLst>
            <a:rect l="T12" t="T13" r="T14" b="T15"/>
            <a:pathLst>
              <a:path w="154" h="49">
                <a:moveTo>
                  <a:pt x="154" y="7"/>
                </a:moveTo>
                <a:cubicBezTo>
                  <a:pt x="127" y="3"/>
                  <a:pt x="138" y="5"/>
                  <a:pt x="122" y="1"/>
                </a:cubicBezTo>
                <a:cubicBezTo>
                  <a:pt x="118" y="1"/>
                  <a:pt x="85" y="0"/>
                  <a:pt x="74" y="7"/>
                </a:cubicBezTo>
                <a:cubicBezTo>
                  <a:pt x="54" y="21"/>
                  <a:pt x="25" y="49"/>
                  <a:pt x="0" y="49"/>
                </a:cubicBezTo>
              </a:path>
            </a:pathLst>
          </a:custGeom>
          <a:noFill/>
          <a:ln w="12700">
            <a:solidFill>
              <a:srgbClr val="FF0000"/>
            </a:solidFill>
            <a:round/>
            <a:headEnd/>
            <a:tailEnd/>
          </a:ln>
        </p:spPr>
        <p:txBody>
          <a:bodyPr/>
          <a:lstStyle/>
          <a:p>
            <a:endParaRPr lang="el-GR">
              <a:solidFill>
                <a:srgbClr val="002163"/>
              </a:solidFill>
            </a:endParaRPr>
          </a:p>
        </p:txBody>
      </p:sp>
      <p:sp>
        <p:nvSpPr>
          <p:cNvPr id="6161" name="Freeform 39"/>
          <p:cNvSpPr>
            <a:spLocks/>
          </p:cNvSpPr>
          <p:nvPr/>
        </p:nvSpPr>
        <p:spPr bwMode="auto">
          <a:xfrm>
            <a:off x="4211638" y="5191125"/>
            <a:ext cx="355600" cy="74613"/>
          </a:xfrm>
          <a:custGeom>
            <a:avLst/>
            <a:gdLst>
              <a:gd name="T0" fmla="*/ 224 w 224"/>
              <a:gd name="T1" fmla="*/ 14 h 47"/>
              <a:gd name="T2" fmla="*/ 150 w 224"/>
              <a:gd name="T3" fmla="*/ 44 h 47"/>
              <a:gd name="T4" fmla="*/ 46 w 224"/>
              <a:gd name="T5" fmla="*/ 22 h 47"/>
              <a:gd name="T6" fmla="*/ 0 w 224"/>
              <a:gd name="T7" fmla="*/ 0 h 47"/>
              <a:gd name="T8" fmla="*/ 0 60000 65536"/>
              <a:gd name="T9" fmla="*/ 0 60000 65536"/>
              <a:gd name="T10" fmla="*/ 0 60000 65536"/>
              <a:gd name="T11" fmla="*/ 0 60000 65536"/>
              <a:gd name="T12" fmla="*/ 0 w 224"/>
              <a:gd name="T13" fmla="*/ 0 h 47"/>
              <a:gd name="T14" fmla="*/ 224 w 224"/>
              <a:gd name="T15" fmla="*/ 47 h 47"/>
            </a:gdLst>
            <a:ahLst/>
            <a:cxnLst>
              <a:cxn ang="T8">
                <a:pos x="T0" y="T1"/>
              </a:cxn>
              <a:cxn ang="T9">
                <a:pos x="T2" y="T3"/>
              </a:cxn>
              <a:cxn ang="T10">
                <a:pos x="T4" y="T5"/>
              </a:cxn>
              <a:cxn ang="T11">
                <a:pos x="T6" y="T7"/>
              </a:cxn>
            </a:cxnLst>
            <a:rect l="T12" t="T13" r="T14" b="T15"/>
            <a:pathLst>
              <a:path w="224" h="47">
                <a:moveTo>
                  <a:pt x="224" y="14"/>
                </a:moveTo>
                <a:cubicBezTo>
                  <a:pt x="205" y="33"/>
                  <a:pt x="186" y="47"/>
                  <a:pt x="150" y="44"/>
                </a:cubicBezTo>
                <a:cubicBezTo>
                  <a:pt x="114" y="41"/>
                  <a:pt x="76" y="38"/>
                  <a:pt x="46" y="22"/>
                </a:cubicBezTo>
                <a:cubicBezTo>
                  <a:pt x="16" y="6"/>
                  <a:pt x="11" y="11"/>
                  <a:pt x="0" y="0"/>
                </a:cubicBezTo>
              </a:path>
            </a:pathLst>
          </a:custGeom>
          <a:noFill/>
          <a:ln w="12700">
            <a:solidFill>
              <a:srgbClr val="FF0000"/>
            </a:solidFill>
            <a:round/>
            <a:headEnd/>
            <a:tailEnd/>
          </a:ln>
        </p:spPr>
        <p:txBody>
          <a:bodyPr/>
          <a:lstStyle/>
          <a:p>
            <a:endParaRPr lang="el-GR">
              <a:solidFill>
                <a:srgbClr val="002163"/>
              </a:solidFill>
            </a:endParaRPr>
          </a:p>
        </p:txBody>
      </p:sp>
      <p:sp>
        <p:nvSpPr>
          <p:cNvPr id="6162" name="Freeform 40"/>
          <p:cNvSpPr>
            <a:spLocks/>
          </p:cNvSpPr>
          <p:nvPr/>
        </p:nvSpPr>
        <p:spPr bwMode="auto">
          <a:xfrm>
            <a:off x="4373563" y="5340350"/>
            <a:ext cx="38100" cy="207963"/>
          </a:xfrm>
          <a:custGeom>
            <a:avLst/>
            <a:gdLst>
              <a:gd name="T0" fmla="*/ 24 w 24"/>
              <a:gd name="T1" fmla="*/ 0 h 131"/>
              <a:gd name="T2" fmla="*/ 4 w 24"/>
              <a:gd name="T3" fmla="*/ 48 h 131"/>
              <a:gd name="T4" fmla="*/ 0 w 24"/>
              <a:gd name="T5" fmla="*/ 130 h 131"/>
              <a:gd name="T6" fmla="*/ 0 60000 65536"/>
              <a:gd name="T7" fmla="*/ 0 60000 65536"/>
              <a:gd name="T8" fmla="*/ 0 60000 65536"/>
              <a:gd name="T9" fmla="*/ 0 w 24"/>
              <a:gd name="T10" fmla="*/ 0 h 131"/>
              <a:gd name="T11" fmla="*/ 24 w 24"/>
              <a:gd name="T12" fmla="*/ 131 h 131"/>
            </a:gdLst>
            <a:ahLst/>
            <a:cxnLst>
              <a:cxn ang="T6">
                <a:pos x="T0" y="T1"/>
              </a:cxn>
              <a:cxn ang="T7">
                <a:pos x="T2" y="T3"/>
              </a:cxn>
              <a:cxn ang="T8">
                <a:pos x="T4" y="T5"/>
              </a:cxn>
            </a:cxnLst>
            <a:rect l="T9" t="T10" r="T11" b="T12"/>
            <a:pathLst>
              <a:path w="24" h="131">
                <a:moveTo>
                  <a:pt x="24" y="0"/>
                </a:moveTo>
                <a:cubicBezTo>
                  <a:pt x="13" y="16"/>
                  <a:pt x="7" y="28"/>
                  <a:pt x="4" y="48"/>
                </a:cubicBezTo>
                <a:cubicBezTo>
                  <a:pt x="2" y="131"/>
                  <a:pt x="16" y="106"/>
                  <a:pt x="0" y="130"/>
                </a:cubicBezTo>
              </a:path>
            </a:pathLst>
          </a:custGeom>
          <a:noFill/>
          <a:ln w="12700">
            <a:solidFill>
              <a:srgbClr val="FF0000"/>
            </a:solidFill>
            <a:round/>
            <a:headEnd/>
            <a:tailEnd/>
          </a:ln>
        </p:spPr>
        <p:txBody>
          <a:bodyPr/>
          <a:lstStyle/>
          <a:p>
            <a:endParaRPr lang="el-GR">
              <a:solidFill>
                <a:srgbClr val="002163"/>
              </a:solidFill>
            </a:endParaRPr>
          </a:p>
        </p:txBody>
      </p:sp>
      <p:sp>
        <p:nvSpPr>
          <p:cNvPr id="6163" name="Oval 41"/>
          <p:cNvSpPr>
            <a:spLocks noChangeArrowheads="1"/>
          </p:cNvSpPr>
          <p:nvPr/>
        </p:nvSpPr>
        <p:spPr bwMode="auto">
          <a:xfrm>
            <a:off x="4017963" y="3540125"/>
            <a:ext cx="60325" cy="60325"/>
          </a:xfrm>
          <a:prstGeom prst="ellipse">
            <a:avLst/>
          </a:prstGeom>
          <a:solidFill>
            <a:srgbClr val="FF0000"/>
          </a:solidFill>
          <a:ln w="9525">
            <a:noFill/>
            <a:round/>
            <a:headEnd/>
            <a:tailEnd/>
          </a:ln>
        </p:spPr>
        <p:txBody>
          <a:bodyPr wrap="none" anchor="ctr"/>
          <a:lstStyle/>
          <a:p>
            <a:endParaRPr lang="el-GR">
              <a:solidFill>
                <a:srgbClr val="002163"/>
              </a:solidFill>
            </a:endParaRPr>
          </a:p>
        </p:txBody>
      </p:sp>
      <p:sp>
        <p:nvSpPr>
          <p:cNvPr id="6164" name="Oval 42"/>
          <p:cNvSpPr>
            <a:spLocks noChangeArrowheads="1"/>
          </p:cNvSpPr>
          <p:nvPr/>
        </p:nvSpPr>
        <p:spPr bwMode="auto">
          <a:xfrm>
            <a:off x="4516438" y="3559175"/>
            <a:ext cx="60325" cy="60325"/>
          </a:xfrm>
          <a:prstGeom prst="ellipse">
            <a:avLst/>
          </a:prstGeom>
          <a:solidFill>
            <a:srgbClr val="FF0000"/>
          </a:solidFill>
          <a:ln w="9525">
            <a:noFill/>
            <a:round/>
            <a:headEnd/>
            <a:tailEnd/>
          </a:ln>
        </p:spPr>
        <p:txBody>
          <a:bodyPr wrap="none" anchor="ctr"/>
          <a:lstStyle/>
          <a:p>
            <a:endParaRPr lang="el-GR">
              <a:solidFill>
                <a:srgbClr val="002163"/>
              </a:solidFill>
            </a:endParaRPr>
          </a:p>
        </p:txBody>
      </p:sp>
      <p:sp>
        <p:nvSpPr>
          <p:cNvPr id="6165" name="Line 43"/>
          <p:cNvSpPr>
            <a:spLocks noChangeShapeType="1"/>
          </p:cNvSpPr>
          <p:nvPr/>
        </p:nvSpPr>
        <p:spPr bwMode="auto">
          <a:xfrm flipV="1">
            <a:off x="4043363" y="3517900"/>
            <a:ext cx="50800" cy="6350"/>
          </a:xfrm>
          <a:prstGeom prst="line">
            <a:avLst/>
          </a:prstGeom>
          <a:noFill/>
          <a:ln w="19050">
            <a:solidFill>
              <a:srgbClr val="FF0000"/>
            </a:solidFill>
            <a:round/>
            <a:headEnd/>
            <a:tailEnd/>
          </a:ln>
        </p:spPr>
        <p:txBody>
          <a:bodyPr/>
          <a:lstStyle/>
          <a:p>
            <a:endParaRPr lang="el-GR">
              <a:solidFill>
                <a:srgbClr val="002163"/>
              </a:solidFill>
            </a:endParaRPr>
          </a:p>
        </p:txBody>
      </p:sp>
      <p:sp>
        <p:nvSpPr>
          <p:cNvPr id="6166" name="Line 44"/>
          <p:cNvSpPr>
            <a:spLocks noChangeShapeType="1"/>
          </p:cNvSpPr>
          <p:nvPr/>
        </p:nvSpPr>
        <p:spPr bwMode="auto">
          <a:xfrm rot="5400000" flipV="1">
            <a:off x="4071938" y="3533775"/>
            <a:ext cx="50800" cy="6350"/>
          </a:xfrm>
          <a:prstGeom prst="line">
            <a:avLst/>
          </a:prstGeom>
          <a:noFill/>
          <a:ln w="19050">
            <a:solidFill>
              <a:srgbClr val="FF0000"/>
            </a:solidFill>
            <a:round/>
            <a:headEnd/>
            <a:tailEnd/>
          </a:ln>
        </p:spPr>
        <p:txBody>
          <a:bodyPr/>
          <a:lstStyle/>
          <a:p>
            <a:endParaRPr lang="el-GR">
              <a:solidFill>
                <a:srgbClr val="002163"/>
              </a:solidFill>
            </a:endParaRPr>
          </a:p>
        </p:txBody>
      </p:sp>
      <p:sp>
        <p:nvSpPr>
          <p:cNvPr id="6167" name="Line 45"/>
          <p:cNvSpPr>
            <a:spLocks noChangeShapeType="1"/>
          </p:cNvSpPr>
          <p:nvPr/>
        </p:nvSpPr>
        <p:spPr bwMode="auto">
          <a:xfrm rot="10800000" flipV="1">
            <a:off x="4500563" y="3600450"/>
            <a:ext cx="34925" cy="38100"/>
          </a:xfrm>
          <a:prstGeom prst="line">
            <a:avLst/>
          </a:prstGeom>
          <a:noFill/>
          <a:ln w="19050">
            <a:solidFill>
              <a:srgbClr val="FF0000"/>
            </a:solidFill>
            <a:round/>
            <a:headEnd/>
            <a:tailEnd/>
          </a:ln>
        </p:spPr>
        <p:txBody>
          <a:bodyPr/>
          <a:lstStyle/>
          <a:p>
            <a:endParaRPr lang="el-GR">
              <a:solidFill>
                <a:srgbClr val="002163"/>
              </a:solidFill>
            </a:endParaRPr>
          </a:p>
        </p:txBody>
      </p:sp>
      <p:sp>
        <p:nvSpPr>
          <p:cNvPr id="6168" name="Line 46"/>
          <p:cNvSpPr>
            <a:spLocks noChangeShapeType="1"/>
          </p:cNvSpPr>
          <p:nvPr/>
        </p:nvSpPr>
        <p:spPr bwMode="auto">
          <a:xfrm flipV="1">
            <a:off x="3111500" y="2241550"/>
            <a:ext cx="0" cy="444500"/>
          </a:xfrm>
          <a:prstGeom prst="line">
            <a:avLst/>
          </a:prstGeom>
          <a:noFill/>
          <a:ln w="19050">
            <a:solidFill>
              <a:srgbClr val="FF0000"/>
            </a:solidFill>
            <a:round/>
            <a:headEnd/>
            <a:tailEnd type="triangle" w="med" len="med"/>
          </a:ln>
        </p:spPr>
        <p:txBody>
          <a:bodyPr/>
          <a:lstStyle/>
          <a:p>
            <a:endParaRPr lang="el-GR">
              <a:solidFill>
                <a:srgbClr val="002163"/>
              </a:solidFill>
            </a:endParaRPr>
          </a:p>
        </p:txBody>
      </p:sp>
      <p:sp>
        <p:nvSpPr>
          <p:cNvPr id="6169" name="Line 47"/>
          <p:cNvSpPr>
            <a:spLocks noChangeShapeType="1"/>
          </p:cNvSpPr>
          <p:nvPr/>
        </p:nvSpPr>
        <p:spPr bwMode="auto">
          <a:xfrm flipV="1">
            <a:off x="3579813" y="2244725"/>
            <a:ext cx="0" cy="444500"/>
          </a:xfrm>
          <a:prstGeom prst="line">
            <a:avLst/>
          </a:prstGeom>
          <a:noFill/>
          <a:ln w="19050">
            <a:solidFill>
              <a:srgbClr val="4170E5"/>
            </a:solidFill>
            <a:round/>
            <a:headEnd type="triangle" w="med" len="med"/>
            <a:tailEnd/>
          </a:ln>
        </p:spPr>
        <p:txBody>
          <a:bodyPr/>
          <a:lstStyle/>
          <a:p>
            <a:endParaRPr lang="el-GR">
              <a:solidFill>
                <a:srgbClr val="002163"/>
              </a:solidFill>
            </a:endParaRPr>
          </a:p>
        </p:txBody>
      </p:sp>
      <p:sp>
        <p:nvSpPr>
          <p:cNvPr id="6170" name="Text Box 48"/>
          <p:cNvSpPr txBox="1">
            <a:spLocks noChangeArrowheads="1"/>
          </p:cNvSpPr>
          <p:nvPr/>
        </p:nvSpPr>
        <p:spPr bwMode="auto">
          <a:xfrm>
            <a:off x="514350" y="2376488"/>
            <a:ext cx="2298700" cy="273050"/>
          </a:xfrm>
          <a:prstGeom prst="rect">
            <a:avLst/>
          </a:prstGeom>
          <a:noFill/>
          <a:ln w="9525">
            <a:noFill/>
            <a:miter lim="800000"/>
            <a:headEnd/>
            <a:tailEnd/>
          </a:ln>
        </p:spPr>
        <p:txBody>
          <a:bodyPr>
            <a:spAutoFit/>
          </a:bodyPr>
          <a:lstStyle/>
          <a:p>
            <a:pPr algn="r">
              <a:lnSpc>
                <a:spcPct val="85000"/>
              </a:lnSpc>
            </a:pPr>
            <a:r>
              <a:rPr lang="en-US" sz="1400">
                <a:solidFill>
                  <a:srgbClr val="FFFFFF"/>
                </a:solidFill>
              </a:rPr>
              <a:t>Ascending input</a:t>
            </a:r>
            <a:endParaRPr lang="en-GB" sz="1400">
              <a:solidFill>
                <a:srgbClr val="FFFFFF"/>
              </a:solidFill>
            </a:endParaRPr>
          </a:p>
        </p:txBody>
      </p:sp>
      <p:sp>
        <p:nvSpPr>
          <p:cNvPr id="6171" name="Text Box 49"/>
          <p:cNvSpPr txBox="1">
            <a:spLocks noChangeArrowheads="1"/>
          </p:cNvSpPr>
          <p:nvPr/>
        </p:nvSpPr>
        <p:spPr bwMode="auto">
          <a:xfrm>
            <a:off x="3830638" y="2376488"/>
            <a:ext cx="2706687" cy="273050"/>
          </a:xfrm>
          <a:prstGeom prst="rect">
            <a:avLst/>
          </a:prstGeom>
          <a:noFill/>
          <a:ln w="9525">
            <a:noFill/>
            <a:miter lim="800000"/>
            <a:headEnd/>
            <a:tailEnd/>
          </a:ln>
        </p:spPr>
        <p:txBody>
          <a:bodyPr>
            <a:spAutoFit/>
          </a:bodyPr>
          <a:lstStyle/>
          <a:p>
            <a:pPr>
              <a:lnSpc>
                <a:spcPct val="85000"/>
              </a:lnSpc>
            </a:pPr>
            <a:r>
              <a:rPr lang="el-GR" sz="1400">
                <a:solidFill>
                  <a:srgbClr val="002163"/>
                </a:solidFill>
              </a:rPr>
              <a:t>Κατιούσα</a:t>
            </a:r>
            <a:r>
              <a:rPr lang="en-US" sz="1400">
                <a:solidFill>
                  <a:srgbClr val="002163"/>
                </a:solidFill>
              </a:rPr>
              <a:t> </a:t>
            </a:r>
            <a:r>
              <a:rPr lang="el-GR" sz="1400">
                <a:solidFill>
                  <a:srgbClr val="002163"/>
                </a:solidFill>
              </a:rPr>
              <a:t>διαμόρφωση</a:t>
            </a:r>
            <a:endParaRPr lang="en-GB" sz="1400">
              <a:solidFill>
                <a:srgbClr val="002163"/>
              </a:solidFill>
            </a:endParaRPr>
          </a:p>
        </p:txBody>
      </p:sp>
      <p:sp>
        <p:nvSpPr>
          <p:cNvPr id="6172" name="Text Box 50"/>
          <p:cNvSpPr txBox="1">
            <a:spLocks noChangeArrowheads="1"/>
          </p:cNvSpPr>
          <p:nvPr/>
        </p:nvSpPr>
        <p:spPr bwMode="auto">
          <a:xfrm>
            <a:off x="4994275" y="3598863"/>
            <a:ext cx="2228850" cy="273050"/>
          </a:xfrm>
          <a:prstGeom prst="rect">
            <a:avLst/>
          </a:prstGeom>
          <a:noFill/>
          <a:ln w="9525">
            <a:noFill/>
            <a:miter lim="800000"/>
            <a:headEnd/>
            <a:tailEnd/>
          </a:ln>
        </p:spPr>
        <p:txBody>
          <a:bodyPr>
            <a:spAutoFit/>
          </a:bodyPr>
          <a:lstStyle/>
          <a:p>
            <a:pPr>
              <a:lnSpc>
                <a:spcPct val="85000"/>
              </a:lnSpc>
            </a:pPr>
            <a:r>
              <a:rPr lang="el-GR" sz="1400">
                <a:solidFill>
                  <a:srgbClr val="002163"/>
                </a:solidFill>
              </a:rPr>
              <a:t> γάγγλιο οπίσθιας ρίζας</a:t>
            </a:r>
            <a:endParaRPr lang="en-GB" sz="1400">
              <a:solidFill>
                <a:srgbClr val="002163"/>
              </a:solidFill>
            </a:endParaRPr>
          </a:p>
        </p:txBody>
      </p:sp>
      <p:sp>
        <p:nvSpPr>
          <p:cNvPr id="6173" name="Text Box 51"/>
          <p:cNvSpPr txBox="1">
            <a:spLocks noChangeArrowheads="1"/>
          </p:cNvSpPr>
          <p:nvPr/>
        </p:nvSpPr>
        <p:spPr bwMode="auto">
          <a:xfrm>
            <a:off x="681038" y="3478213"/>
            <a:ext cx="1939925" cy="273050"/>
          </a:xfrm>
          <a:prstGeom prst="rect">
            <a:avLst/>
          </a:prstGeom>
          <a:noFill/>
          <a:ln w="9525">
            <a:noFill/>
            <a:miter lim="800000"/>
            <a:headEnd/>
            <a:tailEnd/>
          </a:ln>
        </p:spPr>
        <p:txBody>
          <a:bodyPr>
            <a:spAutoFit/>
          </a:bodyPr>
          <a:lstStyle/>
          <a:p>
            <a:pPr algn="r">
              <a:lnSpc>
                <a:spcPct val="85000"/>
              </a:lnSpc>
            </a:pPr>
            <a:r>
              <a:rPr lang="el-GR" sz="1400">
                <a:solidFill>
                  <a:srgbClr val="002163"/>
                </a:solidFill>
              </a:rPr>
              <a:t>Θαλαμονωτιαία οδός</a:t>
            </a:r>
            <a:endParaRPr lang="en-GB" sz="1400">
              <a:solidFill>
                <a:srgbClr val="002163"/>
              </a:solidFill>
            </a:endParaRPr>
          </a:p>
        </p:txBody>
      </p:sp>
      <p:sp>
        <p:nvSpPr>
          <p:cNvPr id="6174" name="Text Box 52"/>
          <p:cNvSpPr txBox="1">
            <a:spLocks noChangeArrowheads="1"/>
          </p:cNvSpPr>
          <p:nvPr/>
        </p:nvSpPr>
        <p:spPr bwMode="auto">
          <a:xfrm>
            <a:off x="1068388" y="5441950"/>
            <a:ext cx="2065337" cy="454025"/>
          </a:xfrm>
          <a:prstGeom prst="rect">
            <a:avLst/>
          </a:prstGeom>
          <a:noFill/>
          <a:ln w="9525">
            <a:noFill/>
            <a:miter lim="800000"/>
            <a:headEnd/>
            <a:tailEnd/>
          </a:ln>
        </p:spPr>
        <p:txBody>
          <a:bodyPr>
            <a:spAutoFit/>
          </a:bodyPr>
          <a:lstStyle/>
          <a:p>
            <a:pPr algn="r">
              <a:lnSpc>
                <a:spcPct val="85000"/>
              </a:lnSpc>
            </a:pPr>
            <a:r>
              <a:rPr lang="el-GR" sz="1400">
                <a:solidFill>
                  <a:srgbClr val="002163"/>
                </a:solidFill>
              </a:rPr>
              <a:t>Περιφερικοί υποδοχείς ερεθισμάτων πόνου</a:t>
            </a:r>
            <a:endParaRPr lang="en-GB" sz="1400">
              <a:solidFill>
                <a:srgbClr val="002163"/>
              </a:solidFill>
            </a:endParaRPr>
          </a:p>
        </p:txBody>
      </p:sp>
      <p:sp>
        <p:nvSpPr>
          <p:cNvPr id="6175" name="Text Box 53"/>
          <p:cNvSpPr txBox="1">
            <a:spLocks noChangeArrowheads="1"/>
          </p:cNvSpPr>
          <p:nvPr/>
        </p:nvSpPr>
        <p:spPr bwMode="auto">
          <a:xfrm>
            <a:off x="5338763" y="4721225"/>
            <a:ext cx="1711325" cy="273050"/>
          </a:xfrm>
          <a:prstGeom prst="rect">
            <a:avLst/>
          </a:prstGeom>
          <a:noFill/>
          <a:ln w="9525">
            <a:noFill/>
            <a:miter lim="800000"/>
            <a:headEnd/>
            <a:tailEnd/>
          </a:ln>
        </p:spPr>
        <p:txBody>
          <a:bodyPr>
            <a:spAutoFit/>
          </a:bodyPr>
          <a:lstStyle/>
          <a:p>
            <a:pPr>
              <a:lnSpc>
                <a:spcPct val="85000"/>
              </a:lnSpc>
            </a:pPr>
            <a:r>
              <a:rPr lang="el-GR" sz="1400">
                <a:solidFill>
                  <a:srgbClr val="002163"/>
                </a:solidFill>
              </a:rPr>
              <a:t>Περιφερικό νεύρο</a:t>
            </a:r>
            <a:endParaRPr lang="en-GB" sz="1400">
              <a:solidFill>
                <a:srgbClr val="002163"/>
              </a:solidFill>
            </a:endParaRPr>
          </a:p>
        </p:txBody>
      </p:sp>
      <p:sp>
        <p:nvSpPr>
          <p:cNvPr id="6176" name="Text Box 54"/>
          <p:cNvSpPr txBox="1">
            <a:spLocks noChangeArrowheads="1"/>
          </p:cNvSpPr>
          <p:nvPr/>
        </p:nvSpPr>
        <p:spPr bwMode="auto">
          <a:xfrm>
            <a:off x="4343400" y="2954338"/>
            <a:ext cx="1338263" cy="273050"/>
          </a:xfrm>
          <a:prstGeom prst="rect">
            <a:avLst/>
          </a:prstGeom>
          <a:noFill/>
          <a:ln w="9525">
            <a:noFill/>
            <a:miter lim="800000"/>
            <a:headEnd/>
            <a:tailEnd/>
          </a:ln>
        </p:spPr>
        <p:txBody>
          <a:bodyPr wrap="none">
            <a:spAutoFit/>
          </a:bodyPr>
          <a:lstStyle/>
          <a:p>
            <a:pPr algn="ctr">
              <a:lnSpc>
                <a:spcPct val="85000"/>
              </a:lnSpc>
            </a:pPr>
            <a:r>
              <a:rPr lang="el-GR" sz="1400">
                <a:solidFill>
                  <a:srgbClr val="002163"/>
                </a:solidFill>
              </a:rPr>
              <a:t>Οπίσθιο κέρας</a:t>
            </a:r>
            <a:endParaRPr lang="en-GB" sz="1400">
              <a:solidFill>
                <a:srgbClr val="002163"/>
              </a:solidFill>
            </a:endParaRPr>
          </a:p>
        </p:txBody>
      </p:sp>
      <p:grpSp>
        <p:nvGrpSpPr>
          <p:cNvPr id="5" name="Group 55"/>
          <p:cNvGrpSpPr>
            <a:grpSpLocks/>
          </p:cNvGrpSpPr>
          <p:nvPr/>
        </p:nvGrpSpPr>
        <p:grpSpPr bwMode="auto">
          <a:xfrm rot="3588649">
            <a:off x="2740025" y="3173413"/>
            <a:ext cx="88900" cy="457200"/>
            <a:chOff x="423" y="2673"/>
            <a:chExt cx="56" cy="288"/>
          </a:xfrm>
        </p:grpSpPr>
        <p:sp>
          <p:nvSpPr>
            <p:cNvPr id="6194" name="Line 56"/>
            <p:cNvSpPr>
              <a:spLocks noChangeShapeType="1"/>
            </p:cNvSpPr>
            <p:nvPr/>
          </p:nvSpPr>
          <p:spPr bwMode="auto">
            <a:xfrm flipV="1">
              <a:off x="451" y="2700"/>
              <a:ext cx="0" cy="261"/>
            </a:xfrm>
            <a:prstGeom prst="line">
              <a:avLst/>
            </a:prstGeom>
            <a:noFill/>
            <a:ln w="9525">
              <a:solidFill>
                <a:schemeClr val="tx1"/>
              </a:solidFill>
              <a:round/>
              <a:headEnd/>
              <a:tailEnd/>
            </a:ln>
          </p:spPr>
          <p:txBody>
            <a:bodyPr/>
            <a:lstStyle/>
            <a:p>
              <a:endParaRPr lang="el-GR">
                <a:solidFill>
                  <a:srgbClr val="002163"/>
                </a:solidFill>
              </a:endParaRPr>
            </a:p>
          </p:txBody>
        </p:sp>
        <p:sp>
          <p:nvSpPr>
            <p:cNvPr id="6195" name="Oval 57"/>
            <p:cNvSpPr>
              <a:spLocks noChangeArrowheads="1"/>
            </p:cNvSpPr>
            <p:nvPr/>
          </p:nvSpPr>
          <p:spPr bwMode="auto">
            <a:xfrm>
              <a:off x="423" y="2673"/>
              <a:ext cx="56" cy="56"/>
            </a:xfrm>
            <a:prstGeom prst="ellipse">
              <a:avLst/>
            </a:prstGeom>
            <a:solidFill>
              <a:srgbClr val="FFFF00"/>
            </a:solidFill>
            <a:ln w="9525">
              <a:solidFill>
                <a:schemeClr val="tx1"/>
              </a:solidFill>
              <a:round/>
              <a:headEnd/>
              <a:tailEnd/>
            </a:ln>
          </p:spPr>
          <p:txBody>
            <a:bodyPr wrap="none" anchor="ctr"/>
            <a:lstStyle/>
            <a:p>
              <a:endParaRPr lang="el-GR">
                <a:solidFill>
                  <a:srgbClr val="002163"/>
                </a:solidFill>
              </a:endParaRPr>
            </a:p>
          </p:txBody>
        </p:sp>
      </p:grpSp>
      <p:sp>
        <p:nvSpPr>
          <p:cNvPr id="6178" name="Line 58"/>
          <p:cNvSpPr>
            <a:spLocks noChangeShapeType="1"/>
          </p:cNvSpPr>
          <p:nvPr/>
        </p:nvSpPr>
        <p:spPr bwMode="auto">
          <a:xfrm>
            <a:off x="3579813" y="2743200"/>
            <a:ext cx="0" cy="642938"/>
          </a:xfrm>
          <a:prstGeom prst="line">
            <a:avLst/>
          </a:prstGeom>
          <a:noFill/>
          <a:ln w="19050">
            <a:solidFill>
              <a:srgbClr val="4170E5"/>
            </a:solidFill>
            <a:round/>
            <a:headEnd/>
            <a:tailEnd type="triangle" w="med" len="med"/>
          </a:ln>
        </p:spPr>
        <p:txBody>
          <a:bodyPr/>
          <a:lstStyle/>
          <a:p>
            <a:endParaRPr lang="el-GR">
              <a:solidFill>
                <a:srgbClr val="002163"/>
              </a:solidFill>
            </a:endParaRPr>
          </a:p>
        </p:txBody>
      </p:sp>
      <p:grpSp>
        <p:nvGrpSpPr>
          <p:cNvPr id="6" name="Group 59"/>
          <p:cNvGrpSpPr>
            <a:grpSpLocks/>
          </p:cNvGrpSpPr>
          <p:nvPr/>
        </p:nvGrpSpPr>
        <p:grpSpPr bwMode="auto">
          <a:xfrm rot="3588649" flipH="1" flipV="1">
            <a:off x="4251325" y="3028950"/>
            <a:ext cx="88900" cy="457200"/>
            <a:chOff x="423" y="2673"/>
            <a:chExt cx="56" cy="288"/>
          </a:xfrm>
        </p:grpSpPr>
        <p:sp>
          <p:nvSpPr>
            <p:cNvPr id="6192" name="Line 60"/>
            <p:cNvSpPr>
              <a:spLocks noChangeShapeType="1"/>
            </p:cNvSpPr>
            <p:nvPr/>
          </p:nvSpPr>
          <p:spPr bwMode="auto">
            <a:xfrm flipV="1">
              <a:off x="451" y="2700"/>
              <a:ext cx="0" cy="261"/>
            </a:xfrm>
            <a:prstGeom prst="line">
              <a:avLst/>
            </a:prstGeom>
            <a:noFill/>
            <a:ln w="9525">
              <a:solidFill>
                <a:schemeClr val="tx1"/>
              </a:solidFill>
              <a:round/>
              <a:headEnd/>
              <a:tailEnd/>
            </a:ln>
          </p:spPr>
          <p:txBody>
            <a:bodyPr/>
            <a:lstStyle/>
            <a:p>
              <a:endParaRPr lang="el-GR">
                <a:solidFill>
                  <a:srgbClr val="002163"/>
                </a:solidFill>
              </a:endParaRPr>
            </a:p>
          </p:txBody>
        </p:sp>
        <p:sp>
          <p:nvSpPr>
            <p:cNvPr id="6193" name="Oval 61"/>
            <p:cNvSpPr>
              <a:spLocks noChangeArrowheads="1"/>
            </p:cNvSpPr>
            <p:nvPr/>
          </p:nvSpPr>
          <p:spPr bwMode="auto">
            <a:xfrm>
              <a:off x="423" y="2673"/>
              <a:ext cx="56" cy="56"/>
            </a:xfrm>
            <a:prstGeom prst="ellipse">
              <a:avLst/>
            </a:prstGeom>
            <a:solidFill>
              <a:srgbClr val="FFFF00"/>
            </a:solidFill>
            <a:ln w="9525">
              <a:solidFill>
                <a:schemeClr val="tx1"/>
              </a:solidFill>
              <a:round/>
              <a:headEnd/>
              <a:tailEnd/>
            </a:ln>
          </p:spPr>
          <p:txBody>
            <a:bodyPr wrap="none" anchor="ctr"/>
            <a:lstStyle/>
            <a:p>
              <a:endParaRPr lang="el-GR">
                <a:solidFill>
                  <a:srgbClr val="002163"/>
                </a:solidFill>
              </a:endParaRPr>
            </a:p>
          </p:txBody>
        </p:sp>
      </p:grpSp>
      <p:grpSp>
        <p:nvGrpSpPr>
          <p:cNvPr id="7" name="Group 62"/>
          <p:cNvGrpSpPr>
            <a:grpSpLocks/>
          </p:cNvGrpSpPr>
          <p:nvPr/>
        </p:nvGrpSpPr>
        <p:grpSpPr bwMode="auto">
          <a:xfrm rot="6361917" flipH="1" flipV="1">
            <a:off x="5116513" y="4540250"/>
            <a:ext cx="88900" cy="457200"/>
            <a:chOff x="423" y="2673"/>
            <a:chExt cx="56" cy="288"/>
          </a:xfrm>
        </p:grpSpPr>
        <p:sp>
          <p:nvSpPr>
            <p:cNvPr id="6190" name="Line 63"/>
            <p:cNvSpPr>
              <a:spLocks noChangeShapeType="1"/>
            </p:cNvSpPr>
            <p:nvPr/>
          </p:nvSpPr>
          <p:spPr bwMode="auto">
            <a:xfrm flipH="1" flipV="1">
              <a:off x="451" y="2700"/>
              <a:ext cx="0" cy="261"/>
            </a:xfrm>
            <a:prstGeom prst="line">
              <a:avLst/>
            </a:prstGeom>
            <a:noFill/>
            <a:ln w="9525">
              <a:solidFill>
                <a:schemeClr val="tx1"/>
              </a:solidFill>
              <a:round/>
              <a:headEnd/>
              <a:tailEnd/>
            </a:ln>
          </p:spPr>
          <p:txBody>
            <a:bodyPr/>
            <a:lstStyle/>
            <a:p>
              <a:endParaRPr lang="el-GR">
                <a:solidFill>
                  <a:srgbClr val="002163"/>
                </a:solidFill>
              </a:endParaRPr>
            </a:p>
          </p:txBody>
        </p:sp>
        <p:sp>
          <p:nvSpPr>
            <p:cNvPr id="6191" name="Oval 64"/>
            <p:cNvSpPr>
              <a:spLocks noChangeArrowheads="1"/>
            </p:cNvSpPr>
            <p:nvPr/>
          </p:nvSpPr>
          <p:spPr bwMode="auto">
            <a:xfrm>
              <a:off x="423" y="2673"/>
              <a:ext cx="56" cy="56"/>
            </a:xfrm>
            <a:prstGeom prst="ellipse">
              <a:avLst/>
            </a:prstGeom>
            <a:solidFill>
              <a:srgbClr val="FFFF00"/>
            </a:solidFill>
            <a:ln w="9525">
              <a:solidFill>
                <a:schemeClr val="tx1"/>
              </a:solidFill>
              <a:round/>
              <a:headEnd/>
              <a:tailEnd/>
            </a:ln>
          </p:spPr>
          <p:txBody>
            <a:bodyPr wrap="none" anchor="ctr"/>
            <a:lstStyle/>
            <a:p>
              <a:endParaRPr lang="el-GR">
                <a:solidFill>
                  <a:srgbClr val="002163"/>
                </a:solidFill>
              </a:endParaRPr>
            </a:p>
          </p:txBody>
        </p:sp>
      </p:grpSp>
      <p:grpSp>
        <p:nvGrpSpPr>
          <p:cNvPr id="8" name="Group 65"/>
          <p:cNvGrpSpPr>
            <a:grpSpLocks/>
          </p:cNvGrpSpPr>
          <p:nvPr/>
        </p:nvGrpSpPr>
        <p:grpSpPr bwMode="auto">
          <a:xfrm>
            <a:off x="3132138" y="5445125"/>
            <a:ext cx="804862" cy="134938"/>
            <a:chOff x="1953" y="3433"/>
            <a:chExt cx="507" cy="85"/>
          </a:xfrm>
        </p:grpSpPr>
        <p:sp>
          <p:nvSpPr>
            <p:cNvPr id="6188" name="Line 66"/>
            <p:cNvSpPr>
              <a:spLocks noChangeShapeType="1"/>
            </p:cNvSpPr>
            <p:nvPr/>
          </p:nvSpPr>
          <p:spPr bwMode="auto">
            <a:xfrm rot="4574423" flipV="1">
              <a:off x="2196" y="3275"/>
              <a:ext cx="0" cy="486"/>
            </a:xfrm>
            <a:prstGeom prst="line">
              <a:avLst/>
            </a:prstGeom>
            <a:noFill/>
            <a:ln w="9525">
              <a:solidFill>
                <a:schemeClr val="tx1"/>
              </a:solidFill>
              <a:round/>
              <a:headEnd/>
              <a:tailEnd/>
            </a:ln>
          </p:spPr>
          <p:txBody>
            <a:bodyPr/>
            <a:lstStyle/>
            <a:p>
              <a:endParaRPr lang="el-GR">
                <a:solidFill>
                  <a:srgbClr val="002163"/>
                </a:solidFill>
              </a:endParaRPr>
            </a:p>
          </p:txBody>
        </p:sp>
        <p:sp>
          <p:nvSpPr>
            <p:cNvPr id="6189" name="Oval 67"/>
            <p:cNvSpPr>
              <a:spLocks noChangeArrowheads="1"/>
            </p:cNvSpPr>
            <p:nvPr/>
          </p:nvSpPr>
          <p:spPr bwMode="auto">
            <a:xfrm rot="4574423">
              <a:off x="2404" y="3433"/>
              <a:ext cx="56" cy="56"/>
            </a:xfrm>
            <a:prstGeom prst="ellipse">
              <a:avLst/>
            </a:prstGeom>
            <a:solidFill>
              <a:srgbClr val="FFFF00"/>
            </a:solidFill>
            <a:ln w="9525">
              <a:solidFill>
                <a:schemeClr val="tx1"/>
              </a:solidFill>
              <a:round/>
              <a:headEnd/>
              <a:tailEnd/>
            </a:ln>
          </p:spPr>
          <p:txBody>
            <a:bodyPr wrap="none" anchor="ctr"/>
            <a:lstStyle/>
            <a:p>
              <a:endParaRPr lang="el-GR">
                <a:solidFill>
                  <a:srgbClr val="002163"/>
                </a:solidFill>
              </a:endParaRPr>
            </a:p>
          </p:txBody>
        </p:sp>
      </p:grpSp>
      <p:grpSp>
        <p:nvGrpSpPr>
          <p:cNvPr id="9" name="Group 68"/>
          <p:cNvGrpSpPr>
            <a:grpSpLocks/>
          </p:cNvGrpSpPr>
          <p:nvPr/>
        </p:nvGrpSpPr>
        <p:grpSpPr bwMode="auto">
          <a:xfrm>
            <a:off x="3132138" y="5589588"/>
            <a:ext cx="1296987" cy="117475"/>
            <a:chOff x="1964" y="3519"/>
            <a:chExt cx="817" cy="74"/>
          </a:xfrm>
        </p:grpSpPr>
        <p:sp>
          <p:nvSpPr>
            <p:cNvPr id="6186" name="Line 69"/>
            <p:cNvSpPr>
              <a:spLocks noChangeShapeType="1"/>
            </p:cNvSpPr>
            <p:nvPr/>
          </p:nvSpPr>
          <p:spPr bwMode="auto">
            <a:xfrm rot="4973229" flipV="1">
              <a:off x="2328" y="3170"/>
              <a:ext cx="59" cy="787"/>
            </a:xfrm>
            <a:prstGeom prst="line">
              <a:avLst/>
            </a:prstGeom>
            <a:noFill/>
            <a:ln w="9525">
              <a:solidFill>
                <a:schemeClr val="tx1"/>
              </a:solidFill>
              <a:round/>
              <a:headEnd/>
              <a:tailEnd/>
            </a:ln>
          </p:spPr>
          <p:txBody>
            <a:bodyPr/>
            <a:lstStyle/>
            <a:p>
              <a:endParaRPr lang="el-GR">
                <a:solidFill>
                  <a:srgbClr val="002163"/>
                </a:solidFill>
              </a:endParaRPr>
            </a:p>
          </p:txBody>
        </p:sp>
        <p:sp>
          <p:nvSpPr>
            <p:cNvPr id="6187" name="Oval 70"/>
            <p:cNvSpPr>
              <a:spLocks noChangeArrowheads="1"/>
            </p:cNvSpPr>
            <p:nvPr/>
          </p:nvSpPr>
          <p:spPr bwMode="auto">
            <a:xfrm rot="4973229">
              <a:off x="2725" y="3519"/>
              <a:ext cx="56" cy="56"/>
            </a:xfrm>
            <a:prstGeom prst="ellipse">
              <a:avLst/>
            </a:prstGeom>
            <a:solidFill>
              <a:srgbClr val="FFFF00"/>
            </a:solidFill>
            <a:ln w="9525">
              <a:solidFill>
                <a:schemeClr val="tx1"/>
              </a:solidFill>
              <a:round/>
              <a:headEnd/>
              <a:tailEnd/>
            </a:ln>
          </p:spPr>
          <p:txBody>
            <a:bodyPr wrap="none" anchor="ctr"/>
            <a:lstStyle/>
            <a:p>
              <a:endParaRPr lang="el-GR">
                <a:solidFill>
                  <a:srgbClr val="002163"/>
                </a:solidFill>
              </a:endParaRPr>
            </a:p>
          </p:txBody>
        </p:sp>
      </p:grpSp>
      <p:sp>
        <p:nvSpPr>
          <p:cNvPr id="36935" name="Text Box 71"/>
          <p:cNvSpPr txBox="1">
            <a:spLocks noChangeArrowheads="1"/>
          </p:cNvSpPr>
          <p:nvPr/>
        </p:nvSpPr>
        <p:spPr bwMode="auto">
          <a:xfrm>
            <a:off x="2854325" y="1649413"/>
            <a:ext cx="895350" cy="339725"/>
          </a:xfrm>
          <a:prstGeom prst="rect">
            <a:avLst/>
          </a:prstGeom>
          <a:gradFill rotWithShape="1">
            <a:gsLst>
              <a:gs pos="0">
                <a:schemeClr val="folHlink"/>
              </a:gs>
              <a:gs pos="50000">
                <a:srgbClr val="FFFF99"/>
              </a:gs>
              <a:gs pos="100000">
                <a:schemeClr val="folHlink"/>
              </a:gs>
            </a:gsLst>
            <a:lin ang="5400000" scaled="1"/>
          </a:gradFill>
          <a:ln w="9525">
            <a:noFill/>
            <a:miter lim="800000"/>
            <a:headEnd/>
            <a:tailEnd/>
          </a:ln>
          <a:effectLst/>
        </p:spPr>
        <p:txBody>
          <a:bodyPr>
            <a:spAutoFit/>
          </a:bodyPr>
          <a:lstStyle/>
          <a:p>
            <a:pPr eaLnBrk="0" hangingPunct="0">
              <a:lnSpc>
                <a:spcPct val="90000"/>
              </a:lnSpc>
              <a:defRPr/>
            </a:pPr>
            <a:r>
              <a:rPr lang="el-GR" b="1">
                <a:solidFill>
                  <a:srgbClr val="002163"/>
                </a:solidFill>
              </a:rPr>
              <a:t>Πόνος</a:t>
            </a:r>
            <a:endParaRPr lang="en-GB">
              <a:solidFill>
                <a:srgbClr val="002163"/>
              </a:solidFill>
            </a:endParaRPr>
          </a:p>
        </p:txBody>
      </p:sp>
      <p:sp>
        <p:nvSpPr>
          <p:cNvPr id="6184" name="Text Box 72"/>
          <p:cNvSpPr txBox="1">
            <a:spLocks noChangeArrowheads="1"/>
          </p:cNvSpPr>
          <p:nvPr/>
        </p:nvSpPr>
        <p:spPr bwMode="auto">
          <a:xfrm>
            <a:off x="500034" y="1000108"/>
            <a:ext cx="8501122" cy="301621"/>
          </a:xfrm>
          <a:prstGeom prst="rect">
            <a:avLst/>
          </a:prstGeom>
          <a:noFill/>
          <a:ln w="9525">
            <a:noFill/>
            <a:miter lim="800000"/>
            <a:headEnd/>
            <a:tailEnd/>
          </a:ln>
        </p:spPr>
        <p:txBody>
          <a:bodyPr wrap="square">
            <a:spAutoFit/>
          </a:bodyPr>
          <a:lstStyle/>
          <a:p>
            <a:pPr>
              <a:lnSpc>
                <a:spcPct val="85000"/>
              </a:lnSpc>
            </a:pPr>
            <a:r>
              <a:rPr lang="el-GR" sz="1600" b="1" dirty="0">
                <a:solidFill>
                  <a:srgbClr val="002163"/>
                </a:solidFill>
              </a:rPr>
              <a:t>Ο πόνος από ερέθισμα αποτελεί φυσιολογική απόκριση σε επώδυνα ερεθίσματα</a:t>
            </a:r>
            <a:r>
              <a:rPr lang="el-GR" sz="1600" dirty="0">
                <a:solidFill>
                  <a:srgbClr val="002163"/>
                </a:solidFill>
              </a:rPr>
              <a:t>.</a:t>
            </a:r>
            <a:endParaRPr lang="en-GB" sz="1600" dirty="0">
              <a:solidFill>
                <a:srgbClr val="002163"/>
              </a:solidFill>
            </a:endParaRPr>
          </a:p>
        </p:txBody>
      </p:sp>
      <p:sp>
        <p:nvSpPr>
          <p:cNvPr id="6185" name="Text Box 73"/>
          <p:cNvSpPr txBox="1">
            <a:spLocks noChangeArrowheads="1"/>
          </p:cNvSpPr>
          <p:nvPr/>
        </p:nvSpPr>
        <p:spPr bwMode="auto">
          <a:xfrm>
            <a:off x="2700338" y="5876925"/>
            <a:ext cx="6443662" cy="274638"/>
          </a:xfrm>
          <a:prstGeom prst="rect">
            <a:avLst/>
          </a:prstGeom>
          <a:noFill/>
          <a:ln w="9525">
            <a:noFill/>
            <a:miter lim="800000"/>
            <a:headEnd/>
            <a:tailEnd/>
          </a:ln>
        </p:spPr>
        <p:txBody>
          <a:bodyPr>
            <a:spAutoFit/>
          </a:bodyPr>
          <a:lstStyle/>
          <a:p>
            <a:r>
              <a:rPr lang="en-US" sz="1200">
                <a:solidFill>
                  <a:srgbClr val="003399"/>
                </a:solidFill>
              </a:rPr>
              <a:t>Tortora G, Grabowski SR. Principles of Anatomy and Physiology. 10th ed.2003.</a:t>
            </a:r>
            <a:endParaRPr lang="el-GR" sz="1200">
              <a:solidFill>
                <a:srgbClr val="003399"/>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Grp="1" noChangeArrowheads="1"/>
          </p:cNvSpPr>
          <p:nvPr>
            <p:ph type="title"/>
          </p:nvPr>
        </p:nvSpPr>
        <p:spPr>
          <a:xfrm>
            <a:off x="539750" y="0"/>
            <a:ext cx="7461250" cy="1125538"/>
          </a:xfrm>
        </p:spPr>
        <p:txBody>
          <a:bodyPr/>
          <a:lstStyle/>
          <a:p>
            <a:r>
              <a:rPr lang="el-GR" sz="3500"/>
              <a:t> Φυσιολογία  Μαιευτικού Πόνου</a:t>
            </a:r>
            <a:br>
              <a:rPr lang="el-GR" sz="3500" b="0"/>
            </a:br>
            <a:endParaRPr lang="el-GR" sz="3500" b="0"/>
          </a:p>
        </p:txBody>
      </p:sp>
      <p:pic>
        <p:nvPicPr>
          <p:cNvPr id="15363" name="Picture 4"/>
          <p:cNvPicPr>
            <a:picLocks noGrp="1" noChangeAspect="1" noChangeArrowheads="1"/>
          </p:cNvPicPr>
          <p:nvPr>
            <p:ph idx="1"/>
          </p:nvPr>
        </p:nvPicPr>
        <p:blipFill>
          <a:blip r:embed="rId2" cstate="print"/>
          <a:srcRect/>
          <a:stretch>
            <a:fillRect/>
          </a:stretch>
        </p:blipFill>
        <p:spPr>
          <a:xfrm>
            <a:off x="4787900" y="1484313"/>
            <a:ext cx="4356100" cy="5184775"/>
          </a:xfrm>
        </p:spPr>
      </p:pic>
      <p:sp>
        <p:nvSpPr>
          <p:cNvPr id="15364" name="Rectangle 7"/>
          <p:cNvSpPr>
            <a:spLocks noChangeArrowheads="1"/>
          </p:cNvSpPr>
          <p:nvPr/>
        </p:nvSpPr>
        <p:spPr bwMode="auto">
          <a:xfrm>
            <a:off x="395288" y="908050"/>
            <a:ext cx="4464050" cy="3810000"/>
          </a:xfrm>
          <a:prstGeom prst="rect">
            <a:avLst/>
          </a:prstGeom>
          <a:noFill/>
          <a:ln w="9525">
            <a:noFill/>
            <a:miter lim="800000"/>
            <a:headEnd/>
            <a:tailEnd/>
          </a:ln>
        </p:spPr>
        <p:txBody>
          <a:bodyPr>
            <a:spAutoFit/>
          </a:bodyPr>
          <a:lstStyle/>
          <a:p>
            <a:r>
              <a:rPr lang="el-GR" sz="3200" b="1"/>
              <a:t>1ο στάδιο τοκετού</a:t>
            </a:r>
          </a:p>
          <a:p>
            <a:endParaRPr lang="el-GR" sz="2800" b="1">
              <a:solidFill>
                <a:schemeClr val="hlink"/>
              </a:solidFill>
            </a:endParaRPr>
          </a:p>
          <a:p>
            <a:endParaRPr lang="el-GR" sz="2400" b="1"/>
          </a:p>
          <a:p>
            <a:endParaRPr lang="el-GR" b="1"/>
          </a:p>
          <a:p>
            <a:endParaRPr lang="el-GR" b="1"/>
          </a:p>
          <a:p>
            <a:endParaRPr lang="el-GR" sz="3200" b="1">
              <a:solidFill>
                <a:schemeClr val="tx2"/>
              </a:solidFill>
            </a:endParaRPr>
          </a:p>
          <a:p>
            <a:endParaRPr lang="el-GR" sz="3200" b="1">
              <a:solidFill>
                <a:schemeClr val="tx2"/>
              </a:solidFill>
            </a:endParaRPr>
          </a:p>
          <a:p>
            <a:endParaRPr lang="el-GR" sz="3200" b="1">
              <a:solidFill>
                <a:schemeClr val="tx2"/>
              </a:solidFill>
            </a:endParaRPr>
          </a:p>
          <a:p>
            <a:endParaRPr lang="el-GR" sz="2800" b="1"/>
          </a:p>
        </p:txBody>
      </p:sp>
      <p:sp>
        <p:nvSpPr>
          <p:cNvPr id="15365" name="Rectangle 8"/>
          <p:cNvSpPr>
            <a:spLocks noChangeArrowheads="1"/>
          </p:cNvSpPr>
          <p:nvPr/>
        </p:nvSpPr>
        <p:spPr bwMode="auto">
          <a:xfrm>
            <a:off x="179388" y="1484313"/>
            <a:ext cx="5184775" cy="5262562"/>
          </a:xfrm>
          <a:prstGeom prst="rect">
            <a:avLst/>
          </a:prstGeom>
          <a:noFill/>
          <a:ln w="9525">
            <a:noFill/>
            <a:miter lim="800000"/>
            <a:headEnd/>
            <a:tailEnd/>
          </a:ln>
        </p:spPr>
        <p:txBody>
          <a:bodyPr>
            <a:spAutoFit/>
          </a:bodyPr>
          <a:lstStyle/>
          <a:p>
            <a:r>
              <a:rPr lang="el-GR" b="1"/>
              <a:t>Ο πόνος οφείλεται:</a:t>
            </a:r>
            <a:br>
              <a:rPr lang="el-GR" b="1"/>
            </a:br>
            <a:r>
              <a:rPr lang="el-GR" sz="2400" b="1"/>
              <a:t> </a:t>
            </a:r>
            <a:r>
              <a:rPr lang="el-GR" sz="2400"/>
              <a:t>Στη διαστολή του τραχήλου</a:t>
            </a:r>
            <a:br>
              <a:rPr lang="el-GR" sz="2400"/>
            </a:br>
            <a:r>
              <a:rPr lang="el-GR" sz="2400"/>
              <a:t> Στη διάταση του κατώτερου   τμήματος της μήτρας</a:t>
            </a:r>
          </a:p>
          <a:p>
            <a:r>
              <a:rPr lang="el-GR" sz="2400"/>
              <a:t>Αμμύελες ινες</a:t>
            </a:r>
            <a:r>
              <a:rPr lang="en-US" sz="2400"/>
              <a:t> C</a:t>
            </a:r>
            <a:r>
              <a:rPr lang="el-GR" sz="2400"/>
              <a:t> εισέρχονται</a:t>
            </a:r>
          </a:p>
          <a:p>
            <a:r>
              <a:rPr lang="el-GR" sz="2400"/>
              <a:t>στο νωτιαίο μυελό από Ο1-Θ12</a:t>
            </a:r>
          </a:p>
          <a:p>
            <a:endParaRPr lang="el-GR" sz="2400" b="1">
              <a:solidFill>
                <a:schemeClr val="tx2"/>
              </a:solidFill>
            </a:endParaRPr>
          </a:p>
          <a:p>
            <a:r>
              <a:rPr lang="el-GR" sz="3200" b="1"/>
              <a:t>  2ο στάδιο τοκετού</a:t>
            </a:r>
          </a:p>
          <a:p>
            <a:r>
              <a:rPr lang="el-GR" sz="2400"/>
              <a:t>Διάταση πυελικού   εδάφους,περιναίου, κόλπου</a:t>
            </a:r>
          </a:p>
          <a:p>
            <a:r>
              <a:rPr lang="el-GR" sz="2400"/>
              <a:t> Εμμύελες ινες Αδ εισέρχονται</a:t>
            </a:r>
          </a:p>
          <a:p>
            <a:r>
              <a:rPr lang="el-GR" sz="2400"/>
              <a:t> στο νωτιαίο μυελό από Ι2-Ι4</a:t>
            </a:r>
          </a:p>
          <a:p>
            <a:r>
              <a:rPr lang="el-GR" sz="2800" b="1">
                <a:solidFill>
                  <a:schemeClr val="tx2"/>
                </a:solidFill>
              </a:rPr>
              <a:t> </a:t>
            </a:r>
            <a:br>
              <a:rPr lang="el-GR" b="1">
                <a:solidFill>
                  <a:schemeClr val="tx2"/>
                </a:solidFill>
              </a:rPr>
            </a:br>
            <a:endParaRPr lang="el-GR" b="1">
              <a:solidFill>
                <a:schemeClr val="tx2"/>
              </a:solidFill>
            </a:endParaRPr>
          </a:p>
        </p:txBody>
      </p:sp>
    </p:spTree>
  </p:cSld>
  <p:clrMapOvr>
    <a:masterClrMapping/>
  </p:clrMapOvr>
  <p:transition>
    <p:push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4"/>
          <p:cNvSpPr txBox="1">
            <a:spLocks noChangeArrowheads="1"/>
          </p:cNvSpPr>
          <p:nvPr/>
        </p:nvSpPr>
        <p:spPr bwMode="auto">
          <a:xfrm>
            <a:off x="2339752" y="692150"/>
            <a:ext cx="6840761" cy="923330"/>
          </a:xfrm>
          <a:prstGeom prst="rect">
            <a:avLst/>
          </a:prstGeom>
          <a:noFill/>
          <a:ln w="12700" cap="sq">
            <a:noFill/>
            <a:miter lim="800000"/>
            <a:headEnd type="none" w="sm" len="sm"/>
            <a:tailEnd type="none" w="sm" len="sm"/>
          </a:ln>
        </p:spPr>
        <p:txBody>
          <a:bodyPr wrap="square">
            <a:spAutoFit/>
          </a:bodyPr>
          <a:lstStyle/>
          <a:p>
            <a:pPr algn="l" eaLnBrk="1" hangingPunct="1"/>
            <a:r>
              <a:rPr lang="en-GB" dirty="0">
                <a:solidFill>
                  <a:schemeClr val="accent1"/>
                </a:solidFill>
              </a:rPr>
              <a:t>1847</a:t>
            </a:r>
            <a:r>
              <a:rPr lang="en-GB" dirty="0"/>
              <a:t> James Young Simpson </a:t>
            </a:r>
            <a:r>
              <a:rPr lang="el-GR" dirty="0"/>
              <a:t>Αιθέρα και Χλωροφόρμιο</a:t>
            </a:r>
            <a:r>
              <a:rPr lang="en-GB" dirty="0"/>
              <a:t> </a:t>
            </a:r>
          </a:p>
          <a:p>
            <a:pPr algn="l" eaLnBrk="1" hangingPunct="1"/>
            <a:r>
              <a:rPr lang="en-GB" dirty="0">
                <a:solidFill>
                  <a:schemeClr val="accent1"/>
                </a:solidFill>
              </a:rPr>
              <a:t>1853</a:t>
            </a:r>
            <a:r>
              <a:rPr lang="en-GB" dirty="0"/>
              <a:t> John Snow</a:t>
            </a:r>
            <a:r>
              <a:rPr lang="el-GR" dirty="0"/>
              <a:t> Χλωροφόρμιο</a:t>
            </a:r>
            <a:r>
              <a:rPr lang="en-GB" b="0" dirty="0"/>
              <a:t> </a:t>
            </a:r>
            <a:r>
              <a:rPr lang="el-GR" dirty="0"/>
              <a:t>Βασίλισσα Βικτωρία </a:t>
            </a:r>
          </a:p>
          <a:p>
            <a:pPr algn="l" eaLnBrk="1" hangingPunct="1"/>
            <a:r>
              <a:rPr lang="el-GR" dirty="0"/>
              <a:t>           στη γέννηση του Λεοπόλδου</a:t>
            </a:r>
          </a:p>
        </p:txBody>
      </p:sp>
      <p:sp>
        <p:nvSpPr>
          <p:cNvPr id="87045" name="Text Box 5"/>
          <p:cNvSpPr txBox="1">
            <a:spLocks noChangeArrowheads="1"/>
          </p:cNvSpPr>
          <p:nvPr/>
        </p:nvSpPr>
        <p:spPr bwMode="auto">
          <a:xfrm>
            <a:off x="2411760" y="2780928"/>
            <a:ext cx="6984653" cy="2677656"/>
          </a:xfrm>
          <a:prstGeom prst="rect">
            <a:avLst/>
          </a:prstGeom>
          <a:noFill/>
          <a:ln w="12700" cap="sq">
            <a:noFill/>
            <a:miter lim="800000"/>
            <a:headEnd type="none" w="sm" len="sm"/>
            <a:tailEnd type="none" w="sm" len="sm"/>
          </a:ln>
        </p:spPr>
        <p:txBody>
          <a:bodyPr wrap="square">
            <a:spAutoFit/>
          </a:bodyPr>
          <a:lstStyle/>
          <a:p>
            <a:pPr algn="l" eaLnBrk="1" hangingPunct="1"/>
            <a:r>
              <a:rPr lang="el-GR" sz="2400" dirty="0">
                <a:solidFill>
                  <a:schemeClr val="accent1"/>
                </a:solidFill>
              </a:rPr>
              <a:t>1900</a:t>
            </a:r>
            <a:r>
              <a:rPr lang="el-GR" sz="2400" dirty="0"/>
              <a:t> Μορφίνη</a:t>
            </a:r>
          </a:p>
          <a:p>
            <a:pPr algn="l" eaLnBrk="1" hangingPunct="1"/>
            <a:r>
              <a:rPr lang="el-GR" sz="2400" dirty="0">
                <a:solidFill>
                  <a:schemeClr val="accent1"/>
                </a:solidFill>
              </a:rPr>
              <a:t>1900</a:t>
            </a:r>
            <a:r>
              <a:rPr lang="el-GR" sz="2400" dirty="0"/>
              <a:t> </a:t>
            </a:r>
            <a:r>
              <a:rPr lang="en-GB" sz="2400" dirty="0"/>
              <a:t>Oskar </a:t>
            </a:r>
            <a:r>
              <a:rPr lang="en-GB" sz="2400" dirty="0" err="1"/>
              <a:t>Kreis</a:t>
            </a:r>
            <a:r>
              <a:rPr lang="el-GR" sz="2400" dirty="0"/>
              <a:t> Νωτιαία αναισθησία με κοκαίνη</a:t>
            </a:r>
          </a:p>
          <a:p>
            <a:pPr algn="l" eaLnBrk="1" hangingPunct="1"/>
            <a:r>
              <a:rPr lang="el-GR" sz="2400" dirty="0">
                <a:solidFill>
                  <a:schemeClr val="accent1"/>
                </a:solidFill>
              </a:rPr>
              <a:t>1909</a:t>
            </a:r>
            <a:r>
              <a:rPr lang="en-GB" sz="2400" dirty="0">
                <a:solidFill>
                  <a:schemeClr val="accent1"/>
                </a:solidFill>
              </a:rPr>
              <a:t> </a:t>
            </a:r>
            <a:r>
              <a:rPr lang="en-GB" sz="2400" dirty="0"/>
              <a:t>von </a:t>
            </a:r>
            <a:r>
              <a:rPr lang="en-GB" sz="2400" dirty="0" err="1"/>
              <a:t>Stoekel</a:t>
            </a:r>
            <a:r>
              <a:rPr lang="en-GB" sz="2400" dirty="0"/>
              <a:t> </a:t>
            </a:r>
            <a:r>
              <a:rPr lang="el-GR" sz="2400" dirty="0"/>
              <a:t>Προκαίνη κοκκυγικά</a:t>
            </a:r>
          </a:p>
          <a:p>
            <a:pPr algn="l" eaLnBrk="1" hangingPunct="1"/>
            <a:r>
              <a:rPr lang="el-GR" sz="2400" dirty="0">
                <a:solidFill>
                  <a:schemeClr val="accent1"/>
                </a:solidFill>
              </a:rPr>
              <a:t>1921</a:t>
            </a:r>
            <a:r>
              <a:rPr lang="el-GR" sz="2400" dirty="0"/>
              <a:t> </a:t>
            </a:r>
            <a:r>
              <a:rPr lang="en-GB" sz="2400" dirty="0"/>
              <a:t>Pages </a:t>
            </a:r>
            <a:r>
              <a:rPr lang="el-GR" sz="2400" dirty="0"/>
              <a:t>Οσφυϊκή Επισκληρίδια τεχνική</a:t>
            </a:r>
          </a:p>
          <a:p>
            <a:pPr algn="l" eaLnBrk="1" hangingPunct="1"/>
            <a:r>
              <a:rPr lang="el-GR" sz="2400" dirty="0">
                <a:solidFill>
                  <a:schemeClr val="accent1"/>
                </a:solidFill>
              </a:rPr>
              <a:t>1949</a:t>
            </a:r>
            <a:r>
              <a:rPr lang="el-GR" sz="2400" dirty="0"/>
              <a:t> Λιδοκαίνη</a:t>
            </a:r>
          </a:p>
          <a:p>
            <a:pPr algn="l" eaLnBrk="1" hangingPunct="1"/>
            <a:r>
              <a:rPr lang="el-GR" sz="2400" dirty="0">
                <a:solidFill>
                  <a:schemeClr val="accent1"/>
                </a:solidFill>
              </a:rPr>
              <a:t>1959</a:t>
            </a:r>
            <a:r>
              <a:rPr lang="el-GR" sz="2400" dirty="0"/>
              <a:t> </a:t>
            </a:r>
            <a:r>
              <a:rPr lang="en-GB" sz="2400" dirty="0"/>
              <a:t>Lamaze </a:t>
            </a:r>
            <a:r>
              <a:rPr lang="el-GR" sz="2400" dirty="0"/>
              <a:t>Ψυχοπροφυλακτική Μέθοδος</a:t>
            </a:r>
          </a:p>
          <a:p>
            <a:pPr algn="l" eaLnBrk="1" hangingPunct="1"/>
            <a:r>
              <a:rPr lang="el-GR" sz="2400" dirty="0">
                <a:solidFill>
                  <a:schemeClr val="accent1"/>
                </a:solidFill>
              </a:rPr>
              <a:t>1963 </a:t>
            </a:r>
            <a:r>
              <a:rPr lang="el-GR" sz="2400" dirty="0"/>
              <a:t>Βουπιβακαίνη</a:t>
            </a:r>
          </a:p>
        </p:txBody>
      </p:sp>
      <p:pic>
        <p:nvPicPr>
          <p:cNvPr id="87046" name="Picture 6" descr="victoria 2"/>
          <p:cNvPicPr>
            <a:picLocks noChangeAspect="1" noChangeArrowheads="1"/>
          </p:cNvPicPr>
          <p:nvPr/>
        </p:nvPicPr>
        <p:blipFill>
          <a:blip r:embed="rId2" cstate="print"/>
          <a:srcRect/>
          <a:stretch>
            <a:fillRect/>
          </a:stretch>
        </p:blipFill>
        <p:spPr bwMode="auto">
          <a:xfrm>
            <a:off x="250825" y="3213100"/>
            <a:ext cx="2160588" cy="3048000"/>
          </a:xfrm>
          <a:prstGeom prst="rect">
            <a:avLst/>
          </a:prstGeom>
          <a:noFill/>
          <a:ln w="9525">
            <a:noFill/>
            <a:miter lim="800000"/>
            <a:headEnd/>
            <a:tailEnd/>
          </a:ln>
        </p:spPr>
      </p:pic>
      <p:pic>
        <p:nvPicPr>
          <p:cNvPr id="87047" name="Picture 7" descr="Snow John"/>
          <p:cNvPicPr>
            <a:picLocks noChangeAspect="1" noChangeArrowheads="1"/>
          </p:cNvPicPr>
          <p:nvPr/>
        </p:nvPicPr>
        <p:blipFill>
          <a:blip r:embed="rId3" cstate="print"/>
          <a:srcRect/>
          <a:stretch>
            <a:fillRect/>
          </a:stretch>
        </p:blipFill>
        <p:spPr bwMode="auto">
          <a:xfrm>
            <a:off x="250825" y="333375"/>
            <a:ext cx="2133600" cy="2857500"/>
          </a:xfrm>
          <a:prstGeom prst="rect">
            <a:avLst/>
          </a:prstGeom>
          <a:noFill/>
          <a:ln w="9525">
            <a:noFill/>
            <a:miter lim="800000"/>
            <a:headEnd/>
            <a:tailEnd/>
          </a:ln>
        </p:spPr>
      </p:pic>
    </p:spTree>
  </p:cSld>
  <p:clrMapOvr>
    <a:masterClrMapping/>
  </p:clrMapOvr>
  <p:transition>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87047"/>
                                        </p:tgtEl>
                                        <p:attrNameLst>
                                          <p:attrName>style.visibility</p:attrName>
                                        </p:attrNameLst>
                                      </p:cBhvr>
                                      <p:to>
                                        <p:strVal val="visible"/>
                                      </p:to>
                                    </p:set>
                                    <p:anim calcmode="lin" valueType="num">
                                      <p:cBhvr additive="base">
                                        <p:cTn id="7" dur="500" fill="hold"/>
                                        <p:tgtEl>
                                          <p:spTgt spid="87047"/>
                                        </p:tgtEl>
                                        <p:attrNameLst>
                                          <p:attrName>ppt_x</p:attrName>
                                        </p:attrNameLst>
                                      </p:cBhvr>
                                      <p:tavLst>
                                        <p:tav tm="0">
                                          <p:val>
                                            <p:strVal val="#ppt_x"/>
                                          </p:val>
                                        </p:tav>
                                        <p:tav tm="100000">
                                          <p:val>
                                            <p:strVal val="#ppt_x"/>
                                          </p:val>
                                        </p:tav>
                                      </p:tavLst>
                                    </p:anim>
                                    <p:anim calcmode="lin" valueType="num">
                                      <p:cBhvr additive="base">
                                        <p:cTn id="8" dur="500" fill="hold"/>
                                        <p:tgtEl>
                                          <p:spTgt spid="8704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87046"/>
                                        </p:tgtEl>
                                        <p:attrNameLst>
                                          <p:attrName>style.visibility</p:attrName>
                                        </p:attrNameLst>
                                      </p:cBhvr>
                                      <p:to>
                                        <p:strVal val="visible"/>
                                      </p:to>
                                    </p:set>
                                    <p:anim calcmode="lin" valueType="num">
                                      <p:cBhvr additive="base">
                                        <p:cTn id="13" dur="500" fill="hold"/>
                                        <p:tgtEl>
                                          <p:spTgt spid="87046"/>
                                        </p:tgtEl>
                                        <p:attrNameLst>
                                          <p:attrName>ppt_x</p:attrName>
                                        </p:attrNameLst>
                                      </p:cBhvr>
                                      <p:tavLst>
                                        <p:tav tm="0">
                                          <p:val>
                                            <p:strVal val="0-#ppt_w/2"/>
                                          </p:val>
                                        </p:tav>
                                        <p:tav tm="100000">
                                          <p:val>
                                            <p:strVal val="#ppt_x"/>
                                          </p:val>
                                        </p:tav>
                                      </p:tavLst>
                                    </p:anim>
                                    <p:anim calcmode="lin" valueType="num">
                                      <p:cBhvr additive="base">
                                        <p:cTn id="14" dur="500" fill="hold"/>
                                        <p:tgtEl>
                                          <p:spTgt spid="8704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87045"/>
                                        </p:tgtEl>
                                        <p:attrNameLst>
                                          <p:attrName>style.visibility</p:attrName>
                                        </p:attrNameLst>
                                      </p:cBhvr>
                                      <p:to>
                                        <p:strVal val="visible"/>
                                      </p:to>
                                    </p:set>
                                    <p:anim calcmode="lin" valueType="num">
                                      <p:cBhvr additive="base">
                                        <p:cTn id="19" dur="500" fill="hold"/>
                                        <p:tgtEl>
                                          <p:spTgt spid="87045"/>
                                        </p:tgtEl>
                                        <p:attrNameLst>
                                          <p:attrName>ppt_x</p:attrName>
                                        </p:attrNameLst>
                                      </p:cBhvr>
                                      <p:tavLst>
                                        <p:tav tm="0">
                                          <p:val>
                                            <p:strVal val="1+#ppt_w/2"/>
                                          </p:val>
                                        </p:tav>
                                        <p:tav tm="100000">
                                          <p:val>
                                            <p:strVal val="#ppt_x"/>
                                          </p:val>
                                        </p:tav>
                                      </p:tavLst>
                                    </p:anim>
                                    <p:anim calcmode="lin" valueType="num">
                                      <p:cBhvr additive="base">
                                        <p:cTn id="20" dur="500" fill="hold"/>
                                        <p:tgtEl>
                                          <p:spTgt spid="870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8_Ρίγες">
  <a:themeElements>
    <a:clrScheme name="">
      <a:dk1>
        <a:srgbClr val="002163"/>
      </a:dk1>
      <a:lt1>
        <a:srgbClr val="FFFFFF"/>
      </a:lt1>
      <a:dk2>
        <a:srgbClr val="002060"/>
      </a:dk2>
      <a:lt2>
        <a:srgbClr val="D4D2D0"/>
      </a:lt2>
      <a:accent1>
        <a:srgbClr val="6EA0B0"/>
      </a:accent1>
      <a:accent2>
        <a:srgbClr val="CCAF0A"/>
      </a:accent2>
      <a:accent3>
        <a:srgbClr val="FFFFFF"/>
      </a:accent3>
      <a:accent4>
        <a:srgbClr val="001B53"/>
      </a:accent4>
      <a:accent5>
        <a:srgbClr val="BACDD4"/>
      </a:accent5>
      <a:accent6>
        <a:srgbClr val="B99E08"/>
      </a:accent6>
      <a:hlink>
        <a:srgbClr val="00C8C3"/>
      </a:hlink>
      <a:folHlink>
        <a:srgbClr val="A116E0"/>
      </a:folHlink>
    </a:clrScheme>
    <a:fontScheme name="7_Ρίγες">
      <a:majorFont>
        <a:latin typeface="Garamond"/>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Ρίγες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7_Ρίγες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7_Ρίγες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7_Ρίγες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7_Ρίγες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7_Ρίγες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7_Ρίγες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7_Ρίγες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7_Ρίγες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7_Ρίγες">
  <a:themeElements>
    <a:clrScheme name="">
      <a:dk1>
        <a:srgbClr val="002163"/>
      </a:dk1>
      <a:lt1>
        <a:srgbClr val="FFFFFF"/>
      </a:lt1>
      <a:dk2>
        <a:srgbClr val="002060"/>
      </a:dk2>
      <a:lt2>
        <a:srgbClr val="D4D2D0"/>
      </a:lt2>
      <a:accent1>
        <a:srgbClr val="6EA0B0"/>
      </a:accent1>
      <a:accent2>
        <a:srgbClr val="CCAF0A"/>
      </a:accent2>
      <a:accent3>
        <a:srgbClr val="FFFFFF"/>
      </a:accent3>
      <a:accent4>
        <a:srgbClr val="001B53"/>
      </a:accent4>
      <a:accent5>
        <a:srgbClr val="BACDD4"/>
      </a:accent5>
      <a:accent6>
        <a:srgbClr val="B99E08"/>
      </a:accent6>
      <a:hlink>
        <a:srgbClr val="00C8C3"/>
      </a:hlink>
      <a:folHlink>
        <a:srgbClr val="A116E0"/>
      </a:folHlink>
    </a:clrScheme>
    <a:fontScheme name="7_Ρίγες">
      <a:majorFont>
        <a:latin typeface="Garamond"/>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Ρίγες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7_Ρίγες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7_Ρίγες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7_Ρίγες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7_Ρίγες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7_Ρίγες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7_Ρίγες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7_Ρίγες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7_Ρίγες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TotalTime>
  <Words>1377</Words>
  <Application>Microsoft Office PowerPoint</Application>
  <PresentationFormat>Προβολή στην οθόνη (4:3)</PresentationFormat>
  <Paragraphs>279</Paragraphs>
  <Slides>36</Slides>
  <Notes>4</Notes>
  <HiddenSlides>0</HiddenSlides>
  <MMClips>0</MMClips>
  <ScaleCrop>false</ScaleCrop>
  <HeadingPairs>
    <vt:vector size="6" baseType="variant">
      <vt:variant>
        <vt:lpstr>Γραμματοσειρές που χρησιμοποιούνται</vt:lpstr>
      </vt:variant>
      <vt:variant>
        <vt:i4>11</vt:i4>
      </vt:variant>
      <vt:variant>
        <vt:lpstr>Θέμα</vt:lpstr>
      </vt:variant>
      <vt:variant>
        <vt:i4>4</vt:i4>
      </vt:variant>
      <vt:variant>
        <vt:lpstr>Τίτλοι διαφανειών</vt:lpstr>
      </vt:variant>
      <vt:variant>
        <vt:i4>36</vt:i4>
      </vt:variant>
    </vt:vector>
  </HeadingPairs>
  <TitlesOfParts>
    <vt:vector size="51" baseType="lpstr">
      <vt:lpstr>Arial</vt:lpstr>
      <vt:lpstr>Arial Black</vt:lpstr>
      <vt:lpstr>Arial Narrow</vt:lpstr>
      <vt:lpstr>Arial Unicode MS</vt:lpstr>
      <vt:lpstr>Calibri</vt:lpstr>
      <vt:lpstr>Garamond</vt:lpstr>
      <vt:lpstr>SymbolMT</vt:lpstr>
      <vt:lpstr>Tahoma</vt:lpstr>
      <vt:lpstr>Times New Roman</vt:lpstr>
      <vt:lpstr>Wingdings</vt:lpstr>
      <vt:lpstr>Wingdings 2</vt:lpstr>
      <vt:lpstr>Office Theme</vt:lpstr>
      <vt:lpstr>Network</vt:lpstr>
      <vt:lpstr>8_Ρίγες</vt:lpstr>
      <vt:lpstr>7_Ρίγες</vt:lpstr>
      <vt:lpstr>Μαιευτική Αναισθησία  Αναλγησία</vt:lpstr>
      <vt:lpstr>Πόνος είναι η δυσάρεστη αισθητική και συναισθηματική εμπειρία που σχετίζεται με την πραγματική ή δυνητική βλάβη των ιστών ή περιγράφεται με τους όρους μιας τέτοιας βλάβης</vt:lpstr>
      <vt:lpstr>Πόνος Πολύπλοκο Βιοψυχο Κοινωνικό Φαινόμενο</vt:lpstr>
      <vt:lpstr>Παρουσίαση του PowerPoint</vt:lpstr>
      <vt:lpstr>Παρουσίαση του PowerPoint</vt:lpstr>
      <vt:lpstr>Παρουσίαση του PowerPoint</vt:lpstr>
      <vt:lpstr>Πόνος προκαλούμενος από  ερέθισμα</vt:lpstr>
      <vt:lpstr> Φυσιολογία  Μαιευτικού Πόνου </vt:lpstr>
      <vt:lpstr>Παρουσίαση του PowerPoint</vt:lpstr>
      <vt:lpstr>Παράγοντες που επηρεάζουν  τον    Πόνο του Τοκετού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Οδοί Πόνου στο Τοκετό</vt:lpstr>
      <vt:lpstr>Νευραξονική Αναισθησία</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Αναλγησία</vt:lpstr>
      <vt:lpstr>Οσφυϊκή Επισκληρίδια Αναλγησία</vt:lpstr>
      <vt:lpstr>Οσφυϊκή Επισκληρίδια Αναλγησία  Επιπλοκές</vt:lpstr>
      <vt:lpstr>Οσφυϊκή Επισκληρίδια Αναλγησία</vt:lpstr>
      <vt:lpstr>Υπαραχνοειδής Αναλγησία</vt:lpstr>
      <vt:lpstr>Παρουσίαση του PowerPoint</vt:lpstr>
      <vt:lpstr>Εισπνευστκή   Αναλγησία  </vt:lpstr>
      <vt:lpstr>Παρουσίαση του PowerPoint</vt:lpstr>
      <vt:lpstr>Πεθιδίνη IM</vt:lpstr>
      <vt:lpstr>Οπιοειδή   PCA  για τοκετό</vt:lpstr>
      <vt:lpstr>Παρουσίαση του PowerPoint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Μαιευτική Αναισθησία  Αναλγησία</dc:title>
  <dc:creator>ΙΩΝΝΑ</dc:creator>
  <cp:lastModifiedBy>USER</cp:lastModifiedBy>
  <cp:revision>10</cp:revision>
  <dcterms:created xsi:type="dcterms:W3CDTF">2015-05-17T12:44:48Z</dcterms:created>
  <dcterms:modified xsi:type="dcterms:W3CDTF">2020-05-12T06:04:26Z</dcterms:modified>
</cp:coreProperties>
</file>