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79" r:id="rId2"/>
  </p:sldMasterIdLst>
  <p:notesMasterIdLst>
    <p:notesMasterId r:id="rId73"/>
  </p:notesMasterIdLst>
  <p:sldIdLst>
    <p:sldId id="256" r:id="rId3"/>
    <p:sldId id="342" r:id="rId4"/>
    <p:sldId id="268" r:id="rId5"/>
    <p:sldId id="556" r:id="rId6"/>
    <p:sldId id="448" r:id="rId7"/>
    <p:sldId id="573" r:id="rId8"/>
    <p:sldId id="581" r:id="rId9"/>
    <p:sldId id="562" r:id="rId10"/>
    <p:sldId id="582" r:id="rId11"/>
    <p:sldId id="583" r:id="rId12"/>
    <p:sldId id="564" r:id="rId13"/>
    <p:sldId id="571" r:id="rId14"/>
    <p:sldId id="572" r:id="rId15"/>
    <p:sldId id="563" r:id="rId16"/>
    <p:sldId id="604" r:id="rId17"/>
    <p:sldId id="567" r:id="rId18"/>
    <p:sldId id="565" r:id="rId19"/>
    <p:sldId id="524" r:id="rId20"/>
    <p:sldId id="600" r:id="rId21"/>
    <p:sldId id="533" r:id="rId22"/>
    <p:sldId id="594" r:id="rId23"/>
    <p:sldId id="536" r:id="rId24"/>
    <p:sldId id="298" r:id="rId25"/>
    <p:sldId id="585" r:id="rId26"/>
    <p:sldId id="586" r:id="rId27"/>
    <p:sldId id="587" r:id="rId28"/>
    <p:sldId id="608" r:id="rId29"/>
    <p:sldId id="588" r:id="rId30"/>
    <p:sldId id="609" r:id="rId31"/>
    <p:sldId id="607" r:id="rId32"/>
    <p:sldId id="589" r:id="rId33"/>
    <p:sldId id="593" r:id="rId34"/>
    <p:sldId id="598" r:id="rId35"/>
    <p:sldId id="599" r:id="rId36"/>
    <p:sldId id="597" r:id="rId37"/>
    <p:sldId id="590" r:id="rId38"/>
    <p:sldId id="626" r:id="rId39"/>
    <p:sldId id="595" r:id="rId40"/>
    <p:sldId id="591" r:id="rId41"/>
    <p:sldId id="606" r:id="rId42"/>
    <p:sldId id="596" r:id="rId43"/>
    <p:sldId id="618" r:id="rId44"/>
    <p:sldId id="627" r:id="rId45"/>
    <p:sldId id="605" r:id="rId46"/>
    <p:sldId id="612" r:id="rId47"/>
    <p:sldId id="611" r:id="rId48"/>
    <p:sldId id="616" r:id="rId49"/>
    <p:sldId id="614" r:id="rId50"/>
    <p:sldId id="613" r:id="rId51"/>
    <p:sldId id="617" r:id="rId52"/>
    <p:sldId id="620" r:id="rId53"/>
    <p:sldId id="622" r:id="rId54"/>
    <p:sldId id="624" r:id="rId55"/>
    <p:sldId id="625" r:id="rId56"/>
    <p:sldId id="623" r:id="rId57"/>
    <p:sldId id="619" r:id="rId58"/>
    <p:sldId id="621" r:id="rId59"/>
    <p:sldId id="547" r:id="rId60"/>
    <p:sldId id="575" r:id="rId61"/>
    <p:sldId id="576" r:id="rId62"/>
    <p:sldId id="577" r:id="rId63"/>
    <p:sldId id="579" r:id="rId64"/>
    <p:sldId id="548" r:id="rId65"/>
    <p:sldId id="549" r:id="rId66"/>
    <p:sldId id="520" r:id="rId67"/>
    <p:sldId id="550" r:id="rId68"/>
    <p:sldId id="521" r:id="rId69"/>
    <p:sldId id="551" r:id="rId70"/>
    <p:sldId id="443" r:id="rId71"/>
    <p:sldId id="502" r:id="rId72"/>
  </p:sldIdLst>
  <p:sldSz cx="9144000" cy="5715000" type="screen16x10"/>
  <p:notesSz cx="6858000" cy="9144000"/>
  <p:custDataLst>
    <p:tags r:id="rId7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BD445D-CD6E-47DB-8958-040DDF9C38B7}">
          <p14:sldIdLst>
            <p14:sldId id="256"/>
            <p14:sldId id="342"/>
            <p14:sldId id="268"/>
          </p14:sldIdLst>
        </p14:section>
        <p14:section name="Summary Section" id="{9363D20A-E015-48DC-A469-90C70E61A182}">
          <p14:sldIdLst>
            <p14:sldId id="556"/>
          </p14:sldIdLst>
        </p14:section>
        <p14:section name="ΕΠΙΣΚΟΠΗΣΗ" id="{ADB556A2-B30D-43DD-B3F2-677887072CFC}">
          <p14:sldIdLst>
            <p14:sldId id="448"/>
            <p14:sldId id="573"/>
            <p14:sldId id="581"/>
            <p14:sldId id="562"/>
            <p14:sldId id="582"/>
            <p14:sldId id="583"/>
            <p14:sldId id="564"/>
            <p14:sldId id="571"/>
            <p14:sldId id="572"/>
            <p14:sldId id="563"/>
            <p14:sldId id="604"/>
            <p14:sldId id="567"/>
            <p14:sldId id="565"/>
          </p14:sldIdLst>
        </p14:section>
        <p14:section name="ΨΗΛΑΦΗΣΗ" id="{D80780D4-E7B5-4D42-B535-6957CBD0CBE3}">
          <p14:sldIdLst>
            <p14:sldId id="524"/>
            <p14:sldId id="600"/>
            <p14:sldId id="533"/>
            <p14:sldId id="594"/>
          </p14:sldIdLst>
        </p14:section>
        <p14:section name="ΕΠΙΚΡΟΥΣΗ" id="{DC7A0683-0032-430C-A3F4-9114ED18B6B7}">
          <p14:sldIdLst/>
        </p14:section>
        <p14:section name="ΑΚΡΟΑΣΗ" id="{C8424A8D-1A35-4516-9FF5-D6C1C27C6C14}">
          <p14:sldIdLst>
            <p14:sldId id="536"/>
            <p14:sldId id="298"/>
            <p14:sldId id="585"/>
            <p14:sldId id="586"/>
            <p14:sldId id="587"/>
            <p14:sldId id="608"/>
            <p14:sldId id="588"/>
            <p14:sldId id="609"/>
            <p14:sldId id="607"/>
            <p14:sldId id="589"/>
            <p14:sldId id="593"/>
            <p14:sldId id="598"/>
            <p14:sldId id="599"/>
            <p14:sldId id="597"/>
            <p14:sldId id="590"/>
            <p14:sldId id="626"/>
            <p14:sldId id="595"/>
            <p14:sldId id="591"/>
            <p14:sldId id="606"/>
            <p14:sldId id="596"/>
            <p14:sldId id="618"/>
            <p14:sldId id="627"/>
            <p14:sldId id="605"/>
            <p14:sldId id="612"/>
            <p14:sldId id="611"/>
            <p14:sldId id="616"/>
            <p14:sldId id="614"/>
            <p14:sldId id="613"/>
            <p14:sldId id="617"/>
            <p14:sldId id="620"/>
            <p14:sldId id="622"/>
            <p14:sldId id="624"/>
            <p14:sldId id="625"/>
            <p14:sldId id="623"/>
            <p14:sldId id="619"/>
            <p14:sldId id="621"/>
          </p14:sldIdLst>
        </p14:section>
        <p14:section name="ΕΞΩΘΩΡΑΚΙΚΑ ΣΗΜΕΙΑ ΠΝΕΥΜΟΝΙΚΩΝ ΝΟΣΗΜΑΤΩΝ" id="{694B523A-9037-424B-AAFC-840BF6F449A1}">
          <p14:sldIdLst>
            <p14:sldId id="547"/>
            <p14:sldId id="575"/>
            <p14:sldId id="576"/>
            <p14:sldId id="577"/>
            <p14:sldId id="579"/>
            <p14:sldId id="548"/>
            <p14:sldId id="549"/>
            <p14:sldId id="520"/>
            <p14:sldId id="550"/>
            <p14:sldId id="521"/>
            <p14:sldId id="551"/>
          </p14:sldIdLst>
        </p14:section>
        <p14:section name="ΠΗΓΕΣ" id="{752AEDCF-816A-4480-880C-265B93B7DAFF}">
          <p14:sldIdLst>
            <p14:sldId id="443"/>
            <p14:sldId id="5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928"/>
    <a:srgbClr val="4F81BD"/>
    <a:srgbClr val="FFFF00"/>
    <a:srgbClr val="FF3300"/>
    <a:srgbClr val="000000"/>
    <a:srgbClr val="5F4A99"/>
    <a:srgbClr val="E76737"/>
    <a:srgbClr val="A5A0A3"/>
    <a:srgbClr val="B7D25A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5CC402-B0DE-4463-905B-951B1CDEA070}" v="11" dt="2021-05-23T20:00:49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3" autoAdjust="0"/>
    <p:restoredTop sz="90692" autoAdjust="0"/>
  </p:normalViewPr>
  <p:slideViewPr>
    <p:cSldViewPr>
      <p:cViewPr varScale="1">
        <p:scale>
          <a:sx n="103" d="100"/>
          <a:sy n="103" d="100"/>
        </p:scale>
        <p:origin x="566" y="7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2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gs" Target="tags/tag1.xml"/><Relationship Id="rId79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Samarkos" userId="242bed026ae1b729" providerId="LiveId" clId="{5A5CC402-B0DE-4463-905B-951B1CDEA070}"/>
    <pc:docChg chg="undo custSel addSld modSld modSection">
      <pc:chgData name="Michael Samarkos" userId="242bed026ae1b729" providerId="LiveId" clId="{5A5CC402-B0DE-4463-905B-951B1CDEA070}" dt="2021-05-23T20:01:58.481" v="352" actId="20577"/>
      <pc:docMkLst>
        <pc:docMk/>
      </pc:docMkLst>
      <pc:sldChg chg="modSp mod">
        <pc:chgData name="Michael Samarkos" userId="242bed026ae1b729" providerId="LiveId" clId="{5A5CC402-B0DE-4463-905B-951B1CDEA070}" dt="2021-05-23T19:12:48.459" v="31" actId="20577"/>
        <pc:sldMkLst>
          <pc:docMk/>
          <pc:sldMk cId="2455773409" sldId="548"/>
        </pc:sldMkLst>
        <pc:spChg chg="mod">
          <ac:chgData name="Michael Samarkos" userId="242bed026ae1b729" providerId="LiveId" clId="{5A5CC402-B0DE-4463-905B-951B1CDEA070}" dt="2021-05-23T19:12:48.459" v="31" actId="20577"/>
          <ac:spMkLst>
            <pc:docMk/>
            <pc:sldMk cId="2455773409" sldId="548"/>
            <ac:spMk id="3" creationId="{00000000-0000-0000-0000-000000000000}"/>
          </ac:spMkLst>
        </pc:spChg>
      </pc:sldChg>
      <pc:sldChg chg="modAnim">
        <pc:chgData name="Michael Samarkos" userId="242bed026ae1b729" providerId="LiveId" clId="{5A5CC402-B0DE-4463-905B-951B1CDEA070}" dt="2021-05-23T19:11:37.264" v="0"/>
        <pc:sldMkLst>
          <pc:docMk/>
          <pc:sldMk cId="364229248" sldId="623"/>
        </pc:sldMkLst>
      </pc:sldChg>
      <pc:sldChg chg="addSp delSp modSp add mod modClrScheme delAnim modAnim chgLayout">
        <pc:chgData name="Michael Samarkos" userId="242bed026ae1b729" providerId="LiveId" clId="{5A5CC402-B0DE-4463-905B-951B1CDEA070}" dt="2021-05-23T19:48:25.244" v="56" actId="1076"/>
        <pc:sldMkLst>
          <pc:docMk/>
          <pc:sldMk cId="1427766576" sldId="626"/>
        </pc:sldMkLst>
        <pc:spChg chg="del">
          <ac:chgData name="Michael Samarkos" userId="242bed026ae1b729" providerId="LiveId" clId="{5A5CC402-B0DE-4463-905B-951B1CDEA070}" dt="2021-05-23T19:46:07.273" v="47" actId="478"/>
          <ac:spMkLst>
            <pc:docMk/>
            <pc:sldMk cId="1427766576" sldId="626"/>
            <ac:spMk id="4" creationId="{6A543ECD-36F6-46D4-BF11-A203E0CF69E0}"/>
          </ac:spMkLst>
        </pc:spChg>
        <pc:spChg chg="add del mod">
          <ac:chgData name="Michael Samarkos" userId="242bed026ae1b729" providerId="LiveId" clId="{5A5CC402-B0DE-4463-905B-951B1CDEA070}" dt="2021-05-23T19:41:07.802" v="34"/>
          <ac:spMkLst>
            <pc:docMk/>
            <pc:sldMk cId="1427766576" sldId="626"/>
            <ac:spMk id="5" creationId="{4D4C0755-1567-4802-8D9C-5493CF91C9CC}"/>
          </ac:spMkLst>
        </pc:spChg>
        <pc:spChg chg="mod ord">
          <ac:chgData name="Michael Samarkos" userId="242bed026ae1b729" providerId="LiveId" clId="{5A5CC402-B0DE-4463-905B-951B1CDEA070}" dt="2021-05-23T19:46:18.319" v="49" actId="700"/>
          <ac:spMkLst>
            <pc:docMk/>
            <pc:sldMk cId="1427766576" sldId="626"/>
            <ac:spMk id="7" creationId="{639745D5-342F-472D-8838-933B1B531A0D}"/>
          </ac:spMkLst>
        </pc:spChg>
        <pc:spChg chg="add del mod">
          <ac:chgData name="Michael Samarkos" userId="242bed026ae1b729" providerId="LiveId" clId="{5A5CC402-B0DE-4463-905B-951B1CDEA070}" dt="2021-05-23T19:45:28.875" v="38"/>
          <ac:spMkLst>
            <pc:docMk/>
            <pc:sldMk cId="1427766576" sldId="626"/>
            <ac:spMk id="10" creationId="{B81AE911-620E-4031-952E-5DC1F65CDF88}"/>
          </ac:spMkLst>
        </pc:spChg>
        <pc:spChg chg="add del mod">
          <ac:chgData name="Michael Samarkos" userId="242bed026ae1b729" providerId="LiveId" clId="{5A5CC402-B0DE-4463-905B-951B1CDEA070}" dt="2021-05-23T19:46:18.319" v="49" actId="700"/>
          <ac:spMkLst>
            <pc:docMk/>
            <pc:sldMk cId="1427766576" sldId="626"/>
            <ac:spMk id="13" creationId="{558AC294-D9DD-46A8-A1D5-00F0EA88AE61}"/>
          </ac:spMkLst>
        </pc:spChg>
        <pc:spChg chg="add del mod">
          <ac:chgData name="Michael Samarkos" userId="242bed026ae1b729" providerId="LiveId" clId="{5A5CC402-B0DE-4463-905B-951B1CDEA070}" dt="2021-05-23T19:48:22.497" v="55"/>
          <ac:spMkLst>
            <pc:docMk/>
            <pc:sldMk cId="1427766576" sldId="626"/>
            <ac:spMk id="15" creationId="{30992DF6-2078-4BD7-91FB-8ADF452B4D4D}"/>
          </ac:spMkLst>
        </pc:spChg>
        <pc:picChg chg="del">
          <ac:chgData name="Michael Samarkos" userId="242bed026ae1b729" providerId="LiveId" clId="{5A5CC402-B0DE-4463-905B-951B1CDEA070}" dt="2021-05-23T19:46:09.488" v="48" actId="478"/>
          <ac:picMkLst>
            <pc:docMk/>
            <pc:sldMk cId="1427766576" sldId="626"/>
            <ac:picMk id="3" creationId="{7C242452-628B-4DBC-A807-6E8B1FC7F3D1}"/>
          </ac:picMkLst>
        </pc:picChg>
        <pc:picChg chg="add del mod">
          <ac:chgData name="Michael Samarkos" userId="242bed026ae1b729" providerId="LiveId" clId="{5A5CC402-B0DE-4463-905B-951B1CDEA070}" dt="2021-05-23T19:45:11.848" v="37" actId="478"/>
          <ac:picMkLst>
            <pc:docMk/>
            <pc:sldMk cId="1427766576" sldId="626"/>
            <ac:picMk id="6" creationId="{90F14383-2519-4F74-840C-54538AC5551E}"/>
          </ac:picMkLst>
        </pc:picChg>
        <pc:picChg chg="del">
          <ac:chgData name="Michael Samarkos" userId="242bed026ae1b729" providerId="LiveId" clId="{5A5CC402-B0DE-4463-905B-951B1CDEA070}" dt="2021-05-23T19:40:46.335" v="33" actId="478"/>
          <ac:picMkLst>
            <pc:docMk/>
            <pc:sldMk cId="1427766576" sldId="626"/>
            <ac:picMk id="8" creationId="{F59B4ADF-7C63-4605-901D-9A09F2A90669}"/>
          </ac:picMkLst>
        </pc:picChg>
        <pc:picChg chg="add del mod ord">
          <ac:chgData name="Michael Samarkos" userId="242bed026ae1b729" providerId="LiveId" clId="{5A5CC402-B0DE-4463-905B-951B1CDEA070}" dt="2021-05-23T19:48:10.635" v="54" actId="478"/>
          <ac:picMkLst>
            <pc:docMk/>
            <pc:sldMk cId="1427766576" sldId="626"/>
            <ac:picMk id="11" creationId="{F28EA112-885A-4B1D-BF90-E18BFA9C38E4}"/>
          </ac:picMkLst>
        </pc:picChg>
        <pc:picChg chg="add mod">
          <ac:chgData name="Michael Samarkos" userId="242bed026ae1b729" providerId="LiveId" clId="{5A5CC402-B0DE-4463-905B-951B1CDEA070}" dt="2021-05-23T19:48:25.244" v="56" actId="1076"/>
          <ac:picMkLst>
            <pc:docMk/>
            <pc:sldMk cId="1427766576" sldId="626"/>
            <ac:picMk id="16" creationId="{FA998278-97C0-41A8-A905-471636125AC7}"/>
          </ac:picMkLst>
        </pc:picChg>
      </pc:sldChg>
      <pc:sldChg chg="addSp delSp modSp new mod modClrScheme delAnim modAnim chgLayout">
        <pc:chgData name="Michael Samarkos" userId="242bed026ae1b729" providerId="LiveId" clId="{5A5CC402-B0DE-4463-905B-951B1CDEA070}" dt="2021-05-23T20:01:58.481" v="352" actId="20577"/>
        <pc:sldMkLst>
          <pc:docMk/>
          <pc:sldMk cId="1059856382" sldId="627"/>
        </pc:sldMkLst>
        <pc:spChg chg="del mod ord">
          <ac:chgData name="Michael Samarkos" userId="242bed026ae1b729" providerId="LiveId" clId="{5A5CC402-B0DE-4463-905B-951B1CDEA070}" dt="2021-05-23T19:46:37.886" v="51" actId="700"/>
          <ac:spMkLst>
            <pc:docMk/>
            <pc:sldMk cId="1059856382" sldId="627"/>
            <ac:spMk id="2" creationId="{2332CDE6-906A-4387-A4F1-7F6A3C8C2DBA}"/>
          </ac:spMkLst>
        </pc:spChg>
        <pc:spChg chg="del mod ord">
          <ac:chgData name="Michael Samarkos" userId="242bed026ae1b729" providerId="LiveId" clId="{5A5CC402-B0DE-4463-905B-951B1CDEA070}" dt="2021-05-23T19:46:37.886" v="51" actId="700"/>
          <ac:spMkLst>
            <pc:docMk/>
            <pc:sldMk cId="1059856382" sldId="627"/>
            <ac:spMk id="3" creationId="{59514001-2FA6-49E4-9469-083816C9B7A3}"/>
          </ac:spMkLst>
        </pc:spChg>
        <pc:spChg chg="del">
          <ac:chgData name="Michael Samarkos" userId="242bed026ae1b729" providerId="LiveId" clId="{5A5CC402-B0DE-4463-905B-951B1CDEA070}" dt="2021-05-23T19:46:37.886" v="51" actId="700"/>
          <ac:spMkLst>
            <pc:docMk/>
            <pc:sldMk cId="1059856382" sldId="627"/>
            <ac:spMk id="4" creationId="{A5BFBB00-CA76-4A68-A6F2-9BB760EAC1E9}"/>
          </ac:spMkLst>
        </pc:spChg>
        <pc:spChg chg="add mod ord">
          <ac:chgData name="Michael Samarkos" userId="242bed026ae1b729" providerId="LiveId" clId="{5A5CC402-B0DE-4463-905B-951B1CDEA070}" dt="2021-05-23T19:56:11.101" v="80" actId="20577"/>
          <ac:spMkLst>
            <pc:docMk/>
            <pc:sldMk cId="1059856382" sldId="627"/>
            <ac:spMk id="5" creationId="{C4B854E0-7A22-410B-B6FA-11EBBCCBC2BB}"/>
          </ac:spMkLst>
        </pc:spChg>
        <pc:spChg chg="add del mod ord">
          <ac:chgData name="Michael Samarkos" userId="242bed026ae1b729" providerId="LiveId" clId="{5A5CC402-B0DE-4463-905B-951B1CDEA070}" dt="2021-05-23T19:46:48.155" v="52"/>
          <ac:spMkLst>
            <pc:docMk/>
            <pc:sldMk cId="1059856382" sldId="627"/>
            <ac:spMk id="6" creationId="{85B9CAFB-328E-4421-BFC1-38C67378D166}"/>
          </ac:spMkLst>
        </pc:spChg>
        <pc:spChg chg="add del mod">
          <ac:chgData name="Michael Samarkos" userId="242bed026ae1b729" providerId="LiveId" clId="{5A5CC402-B0DE-4463-905B-951B1CDEA070}" dt="2021-05-23T19:56:20.968" v="81"/>
          <ac:spMkLst>
            <pc:docMk/>
            <pc:sldMk cId="1059856382" sldId="627"/>
            <ac:spMk id="9" creationId="{A14C4A65-7AEF-43B1-8E08-EA651EE1D170}"/>
          </ac:spMkLst>
        </pc:spChg>
        <pc:spChg chg="add mod">
          <ac:chgData name="Michael Samarkos" userId="242bed026ae1b729" providerId="LiveId" clId="{5A5CC402-B0DE-4463-905B-951B1CDEA070}" dt="2021-05-23T20:01:22.127" v="290" actId="1038"/>
          <ac:spMkLst>
            <pc:docMk/>
            <pc:sldMk cId="1059856382" sldId="627"/>
            <ac:spMk id="12" creationId="{880B9F3D-363F-46E7-B369-133699DE123F}"/>
          </ac:spMkLst>
        </pc:spChg>
        <pc:spChg chg="add mod">
          <ac:chgData name="Michael Samarkos" userId="242bed026ae1b729" providerId="LiveId" clId="{5A5CC402-B0DE-4463-905B-951B1CDEA070}" dt="2021-05-23T20:01:22.127" v="290" actId="1038"/>
          <ac:spMkLst>
            <pc:docMk/>
            <pc:sldMk cId="1059856382" sldId="627"/>
            <ac:spMk id="13" creationId="{EE1A193C-A293-4B0B-AC82-4A97F5AE4F76}"/>
          </ac:spMkLst>
        </pc:spChg>
        <pc:spChg chg="add mod">
          <ac:chgData name="Michael Samarkos" userId="242bed026ae1b729" providerId="LiveId" clId="{5A5CC402-B0DE-4463-905B-951B1CDEA070}" dt="2021-05-23T20:01:22.127" v="290" actId="1038"/>
          <ac:spMkLst>
            <pc:docMk/>
            <pc:sldMk cId="1059856382" sldId="627"/>
            <ac:spMk id="14" creationId="{6B38D7AE-A40B-4230-ACA4-EF0743B10DE1}"/>
          </ac:spMkLst>
        </pc:spChg>
        <pc:spChg chg="add mod">
          <ac:chgData name="Michael Samarkos" userId="242bed026ae1b729" providerId="LiveId" clId="{5A5CC402-B0DE-4463-905B-951B1CDEA070}" dt="2021-05-23T20:01:58.481" v="352" actId="20577"/>
          <ac:spMkLst>
            <pc:docMk/>
            <pc:sldMk cId="1059856382" sldId="627"/>
            <ac:spMk id="15" creationId="{19CF921B-9EBF-4780-8546-1FBAB7B21334}"/>
          </ac:spMkLst>
        </pc:spChg>
        <pc:picChg chg="add del mod">
          <ac:chgData name="Michael Samarkos" userId="242bed026ae1b729" providerId="LiveId" clId="{5A5CC402-B0DE-4463-905B-951B1CDEA070}" dt="2021-05-23T19:47:03.327" v="53" actId="478"/>
          <ac:picMkLst>
            <pc:docMk/>
            <pc:sldMk cId="1059856382" sldId="627"/>
            <ac:picMk id="7" creationId="{BA1344AE-287B-4AF3-8399-06034EDB2C40}"/>
          </ac:picMkLst>
        </pc:picChg>
        <pc:picChg chg="add mod">
          <ac:chgData name="Michael Samarkos" userId="242bed026ae1b729" providerId="LiveId" clId="{5A5CC402-B0DE-4463-905B-951B1CDEA070}" dt="2021-05-23T19:58:25.040" v="152" actId="1036"/>
          <ac:picMkLst>
            <pc:docMk/>
            <pc:sldMk cId="1059856382" sldId="627"/>
            <ac:picMk id="10" creationId="{6D737741-4411-49E0-A38B-07AC0F62C15A}"/>
          </ac:picMkLst>
        </pc:picChg>
        <pc:picChg chg="add mod">
          <ac:chgData name="Michael Samarkos" userId="242bed026ae1b729" providerId="LiveId" clId="{5A5CC402-B0DE-4463-905B-951B1CDEA070}" dt="2021-05-23T20:01:22.127" v="290" actId="1038"/>
          <ac:picMkLst>
            <pc:docMk/>
            <pc:sldMk cId="1059856382" sldId="627"/>
            <ac:picMk id="11" creationId="{2CC4C241-F823-4F2A-AE36-2D3FFC27050A}"/>
          </ac:picMkLst>
        </pc:picChg>
      </pc:sldChg>
    </pc:docChg>
  </pc:docChgLst>
  <pc:docChgLst>
    <pc:chgData name="Michael Samarkos" userId="242bed026ae1b729" providerId="LiveId" clId="{F2DF0FE9-5A1E-4B43-A872-ADD1412B6A59}"/>
    <pc:docChg chg="undo redo custSel addSld delSld modSld sldOrd modSection">
      <pc:chgData name="Michael Samarkos" userId="242bed026ae1b729" providerId="LiveId" clId="{F2DF0FE9-5A1E-4B43-A872-ADD1412B6A59}" dt="2021-03-10T08:16:20.044" v="19654" actId="313"/>
      <pc:docMkLst>
        <pc:docMk/>
      </pc:docMkLst>
      <pc:sldChg chg="modSp mod">
        <pc:chgData name="Michael Samarkos" userId="242bed026ae1b729" providerId="LiveId" clId="{F2DF0FE9-5A1E-4B43-A872-ADD1412B6A59}" dt="2021-03-08T18:58:34.370" v="6577" actId="20577"/>
        <pc:sldMkLst>
          <pc:docMk/>
          <pc:sldMk cId="3711150989" sldId="256"/>
        </pc:sldMkLst>
        <pc:spChg chg="mod">
          <ac:chgData name="Michael Samarkos" userId="242bed026ae1b729" providerId="LiveId" clId="{F2DF0FE9-5A1E-4B43-A872-ADD1412B6A59}" dt="2021-03-06T11:07:20.562" v="58" actId="6549"/>
          <ac:spMkLst>
            <pc:docMk/>
            <pc:sldMk cId="3711150989" sldId="256"/>
            <ac:spMk id="2" creationId="{00000000-0000-0000-0000-000000000000}"/>
          </ac:spMkLst>
        </pc:spChg>
        <pc:spChg chg="mod">
          <ac:chgData name="Michael Samarkos" userId="242bed026ae1b729" providerId="LiveId" clId="{F2DF0FE9-5A1E-4B43-A872-ADD1412B6A59}" dt="2021-03-08T18:58:34.370" v="6577" actId="20577"/>
          <ac:spMkLst>
            <pc:docMk/>
            <pc:sldMk cId="3711150989" sldId="256"/>
            <ac:spMk id="3" creationId="{00000000-0000-0000-0000-000000000000}"/>
          </ac:spMkLst>
        </pc:spChg>
        <pc:spChg chg="mod">
          <ac:chgData name="Michael Samarkos" userId="242bed026ae1b729" providerId="LiveId" clId="{F2DF0FE9-5A1E-4B43-A872-ADD1412B6A59}" dt="2021-03-06T11:07:51.997" v="82" actId="2711"/>
          <ac:spMkLst>
            <pc:docMk/>
            <pc:sldMk cId="3711150989" sldId="256"/>
            <ac:spMk id="4" creationId="{A8B12089-A07E-4E8C-A480-1C99D8E884DA}"/>
          </ac:spMkLst>
        </pc:spChg>
      </pc:sldChg>
      <pc:sldChg chg="del">
        <pc:chgData name="Michael Samarkos" userId="242bed026ae1b729" providerId="LiveId" clId="{F2DF0FE9-5A1E-4B43-A872-ADD1412B6A59}" dt="2021-03-06T11:12:18.439" v="310" actId="47"/>
        <pc:sldMkLst>
          <pc:docMk/>
          <pc:sldMk cId="27559107" sldId="257"/>
        </pc:sldMkLst>
      </pc:sldChg>
      <pc:sldChg chg="del">
        <pc:chgData name="Michael Samarkos" userId="242bed026ae1b729" providerId="LiveId" clId="{F2DF0FE9-5A1E-4B43-A872-ADD1412B6A59}" dt="2021-03-06T11:12:19.512" v="311" actId="47"/>
        <pc:sldMkLst>
          <pc:docMk/>
          <pc:sldMk cId="3596056243" sldId="258"/>
        </pc:sldMkLst>
      </pc:sldChg>
      <pc:sldChg chg="del">
        <pc:chgData name="Michael Samarkos" userId="242bed026ae1b729" providerId="LiveId" clId="{F2DF0FE9-5A1E-4B43-A872-ADD1412B6A59}" dt="2021-03-06T11:10:12.667" v="267" actId="47"/>
        <pc:sldMkLst>
          <pc:docMk/>
          <pc:sldMk cId="1310095794" sldId="266"/>
        </pc:sldMkLst>
      </pc:sldChg>
      <pc:sldChg chg="addSp modSp mod modAnim">
        <pc:chgData name="Michael Samarkos" userId="242bed026ae1b729" providerId="LiveId" clId="{F2DF0FE9-5A1E-4B43-A872-ADD1412B6A59}" dt="2021-03-07T16:41:42.429" v="2907"/>
        <pc:sldMkLst>
          <pc:docMk/>
          <pc:sldMk cId="3265356867" sldId="268"/>
        </pc:sldMkLst>
        <pc:spChg chg="mod">
          <ac:chgData name="Michael Samarkos" userId="242bed026ae1b729" providerId="LiveId" clId="{F2DF0FE9-5A1E-4B43-A872-ADD1412B6A59}" dt="2021-03-07T16:33:35.839" v="2786" actId="20577"/>
          <ac:spMkLst>
            <pc:docMk/>
            <pc:sldMk cId="3265356867" sldId="268"/>
            <ac:spMk id="2" creationId="{00000000-0000-0000-0000-000000000000}"/>
          </ac:spMkLst>
        </pc:spChg>
        <pc:spChg chg="add mod">
          <ac:chgData name="Michael Samarkos" userId="242bed026ae1b729" providerId="LiveId" clId="{F2DF0FE9-5A1E-4B43-A872-ADD1412B6A59}" dt="2021-03-07T16:41:07.671" v="2896" actId="207"/>
          <ac:spMkLst>
            <pc:docMk/>
            <pc:sldMk cId="3265356867" sldId="268"/>
            <ac:spMk id="5" creationId="{13D00467-1FC8-4B04-A8E5-7466914620A8}"/>
          </ac:spMkLst>
        </pc:spChg>
        <pc:spChg chg="add mod">
          <ac:chgData name="Michael Samarkos" userId="242bed026ae1b729" providerId="LiveId" clId="{F2DF0FE9-5A1E-4B43-A872-ADD1412B6A59}" dt="2021-03-07T16:41:32.363" v="2904" actId="207"/>
          <ac:spMkLst>
            <pc:docMk/>
            <pc:sldMk cId="3265356867" sldId="268"/>
            <ac:spMk id="6" creationId="{F852658E-A19F-40A2-86B0-D7596A03CB48}"/>
          </ac:spMkLst>
        </pc:spChg>
        <pc:spChg chg="add mod">
          <ac:chgData name="Michael Samarkos" userId="242bed026ae1b729" providerId="LiveId" clId="{F2DF0FE9-5A1E-4B43-A872-ADD1412B6A59}" dt="2021-03-07T16:40:42.499" v="2890" actId="207"/>
          <ac:spMkLst>
            <pc:docMk/>
            <pc:sldMk cId="3265356867" sldId="268"/>
            <ac:spMk id="7" creationId="{C8ACE47D-619F-4F4D-9F46-A9D9870D3484}"/>
          </ac:spMkLst>
        </pc:spChg>
        <pc:spChg chg="add mod">
          <ac:chgData name="Michael Samarkos" userId="242bed026ae1b729" providerId="LiveId" clId="{F2DF0FE9-5A1E-4B43-A872-ADD1412B6A59}" dt="2021-03-07T16:40:30.900" v="2889" actId="207"/>
          <ac:spMkLst>
            <pc:docMk/>
            <pc:sldMk cId="3265356867" sldId="268"/>
            <ac:spMk id="8" creationId="{9F248B65-8CD6-4ABE-859B-7D86F5303FA7}"/>
          </ac:spMkLst>
        </pc:spChg>
        <pc:spChg chg="add mod">
          <ac:chgData name="Michael Samarkos" userId="242bed026ae1b729" providerId="LiveId" clId="{F2DF0FE9-5A1E-4B43-A872-ADD1412B6A59}" dt="2021-03-07T16:41:21.765" v="2902"/>
          <ac:spMkLst>
            <pc:docMk/>
            <pc:sldMk cId="3265356867" sldId="268"/>
            <ac:spMk id="9" creationId="{5235A607-3C3E-4201-8DF7-C6BEA0211D12}"/>
          </ac:spMkLst>
        </pc:spChg>
        <pc:spChg chg="add mod">
          <ac:chgData name="Michael Samarkos" userId="242bed026ae1b729" providerId="LiveId" clId="{F2DF0FE9-5A1E-4B43-A872-ADD1412B6A59}" dt="2021-03-07T16:41:42.429" v="2907"/>
          <ac:spMkLst>
            <pc:docMk/>
            <pc:sldMk cId="3265356867" sldId="268"/>
            <ac:spMk id="12" creationId="{AF141B17-F525-4748-AEB2-C0B324834763}"/>
          </ac:spMkLst>
        </pc:spChg>
        <pc:spChg chg="add mod">
          <ac:chgData name="Michael Samarkos" userId="242bed026ae1b729" providerId="LiveId" clId="{F2DF0FE9-5A1E-4B43-A872-ADD1412B6A59}" dt="2021-03-07T16:40:24.082" v="2887" actId="207"/>
          <ac:spMkLst>
            <pc:docMk/>
            <pc:sldMk cId="3265356867" sldId="268"/>
            <ac:spMk id="22" creationId="{BE3FD8C3-51DF-46C6-A0A4-8C3BF7408BF3}"/>
          </ac:spMkLst>
        </pc:spChg>
        <pc:spChg chg="add mod">
          <ac:chgData name="Michael Samarkos" userId="242bed026ae1b729" providerId="LiveId" clId="{F2DF0FE9-5A1E-4B43-A872-ADD1412B6A59}" dt="2021-03-07T16:40:57.690" v="2895"/>
          <ac:spMkLst>
            <pc:docMk/>
            <pc:sldMk cId="3265356867" sldId="268"/>
            <ac:spMk id="25" creationId="{659BECF6-F30F-4A43-A59B-72238D3CB544}"/>
          </ac:spMkLst>
        </pc:spChg>
        <pc:cxnChg chg="add mod">
          <ac:chgData name="Michael Samarkos" userId="242bed026ae1b729" providerId="LiveId" clId="{F2DF0FE9-5A1E-4B43-A872-ADD1412B6A59}" dt="2021-03-07T16:41:12.024" v="2897" actId="208"/>
          <ac:cxnSpMkLst>
            <pc:docMk/>
            <pc:sldMk cId="3265356867" sldId="268"/>
            <ac:cxnSpMk id="11" creationId="{BD56949B-3FCE-41DC-A217-86F60386A3E9}"/>
          </ac:cxnSpMkLst>
        </pc:cxnChg>
        <pc:cxnChg chg="add mod">
          <ac:chgData name="Michael Samarkos" userId="242bed026ae1b729" providerId="LiveId" clId="{F2DF0FE9-5A1E-4B43-A872-ADD1412B6A59}" dt="2021-03-07T16:41:37.045" v="2905" actId="208"/>
          <ac:cxnSpMkLst>
            <pc:docMk/>
            <pc:sldMk cId="3265356867" sldId="268"/>
            <ac:cxnSpMk id="13" creationId="{1493D096-07B3-4537-A177-FF9D3EC6E820}"/>
          </ac:cxnSpMkLst>
        </pc:cxnChg>
        <pc:cxnChg chg="add mod">
          <ac:chgData name="Michael Samarkos" userId="242bed026ae1b729" providerId="LiveId" clId="{F2DF0FE9-5A1E-4B43-A872-ADD1412B6A59}" dt="2021-03-07T16:40:28.069" v="2888" actId="208"/>
          <ac:cxnSpMkLst>
            <pc:docMk/>
            <pc:sldMk cId="3265356867" sldId="268"/>
            <ac:cxnSpMk id="23" creationId="{F6601AB9-63D8-4F85-95BA-CEABCA9C39B3}"/>
          </ac:cxnSpMkLst>
        </pc:cxnChg>
        <pc:cxnChg chg="add mod">
          <ac:chgData name="Michael Samarkos" userId="242bed026ae1b729" providerId="LiveId" clId="{F2DF0FE9-5A1E-4B43-A872-ADD1412B6A59}" dt="2021-03-07T16:40:47.987" v="2891" actId="208"/>
          <ac:cxnSpMkLst>
            <pc:docMk/>
            <pc:sldMk cId="3265356867" sldId="268"/>
            <ac:cxnSpMk id="26" creationId="{F2B001AB-E060-4440-87AB-56B68D44DCC7}"/>
          </ac:cxnSpMkLst>
        </pc:cxnChg>
      </pc:sldChg>
      <pc:sldChg chg="del">
        <pc:chgData name="Michael Samarkos" userId="242bed026ae1b729" providerId="LiveId" clId="{F2DF0FE9-5A1E-4B43-A872-ADD1412B6A59}" dt="2021-03-07T08:07:01.058" v="1637" actId="2696"/>
        <pc:sldMkLst>
          <pc:docMk/>
          <pc:sldMk cId="3856615485" sldId="269"/>
        </pc:sldMkLst>
      </pc:sldChg>
      <pc:sldChg chg="del">
        <pc:chgData name="Michael Samarkos" userId="242bed026ae1b729" providerId="LiveId" clId="{F2DF0FE9-5A1E-4B43-A872-ADD1412B6A59}" dt="2021-03-06T11:10:19.916" v="272" actId="47"/>
        <pc:sldMkLst>
          <pc:docMk/>
          <pc:sldMk cId="3631214514" sldId="270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3196034264" sldId="271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2904091929" sldId="275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1575661016" sldId="276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693384391" sldId="278"/>
        </pc:sldMkLst>
      </pc:sldChg>
      <pc:sldChg chg="del">
        <pc:chgData name="Michael Samarkos" userId="242bed026ae1b729" providerId="LiveId" clId="{F2DF0FE9-5A1E-4B43-A872-ADD1412B6A59}" dt="2021-03-06T11:10:22.001" v="274" actId="47"/>
        <pc:sldMkLst>
          <pc:docMk/>
          <pc:sldMk cId="1993102846" sldId="279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4260925301" sldId="280"/>
        </pc:sldMkLst>
      </pc:sldChg>
      <pc:sldChg chg="add del">
        <pc:chgData name="Michael Samarkos" userId="242bed026ae1b729" providerId="LiveId" clId="{F2DF0FE9-5A1E-4B43-A872-ADD1412B6A59}" dt="2021-03-06T11:11:09.729" v="283" actId="47"/>
        <pc:sldMkLst>
          <pc:docMk/>
          <pc:sldMk cId="468440607" sldId="285"/>
        </pc:sldMkLst>
      </pc:sldChg>
      <pc:sldChg chg="add del">
        <pc:chgData name="Michael Samarkos" userId="242bed026ae1b729" providerId="LiveId" clId="{F2DF0FE9-5A1E-4B43-A872-ADD1412B6A59}" dt="2021-03-06T11:11:09.729" v="283" actId="47"/>
        <pc:sldMkLst>
          <pc:docMk/>
          <pc:sldMk cId="3580739531" sldId="287"/>
        </pc:sldMkLst>
      </pc:sldChg>
      <pc:sldChg chg="add del">
        <pc:chgData name="Michael Samarkos" userId="242bed026ae1b729" providerId="LiveId" clId="{F2DF0FE9-5A1E-4B43-A872-ADD1412B6A59}" dt="2021-03-06T11:11:09.729" v="283" actId="47"/>
        <pc:sldMkLst>
          <pc:docMk/>
          <pc:sldMk cId="2307781586" sldId="294"/>
        </pc:sldMkLst>
      </pc:sldChg>
      <pc:sldChg chg="del">
        <pc:chgData name="Michael Samarkos" userId="242bed026ae1b729" providerId="LiveId" clId="{F2DF0FE9-5A1E-4B43-A872-ADD1412B6A59}" dt="2021-03-06T11:11:09.729" v="283" actId="47"/>
        <pc:sldMkLst>
          <pc:docMk/>
          <pc:sldMk cId="3931923873" sldId="295"/>
        </pc:sldMkLst>
      </pc:sldChg>
      <pc:sldChg chg="modSp mod">
        <pc:chgData name="Michael Samarkos" userId="242bed026ae1b729" providerId="LiveId" clId="{F2DF0FE9-5A1E-4B43-A872-ADD1412B6A59}" dt="2021-03-07T21:00:16.734" v="5334" actId="20577"/>
        <pc:sldMkLst>
          <pc:docMk/>
          <pc:sldMk cId="844645116" sldId="298"/>
        </pc:sldMkLst>
        <pc:spChg chg="mod">
          <ac:chgData name="Michael Samarkos" userId="242bed026ae1b729" providerId="LiveId" clId="{F2DF0FE9-5A1E-4B43-A872-ADD1412B6A59}" dt="2021-03-07T21:00:16.734" v="5334" actId="20577"/>
          <ac:spMkLst>
            <pc:docMk/>
            <pc:sldMk cId="844645116" sldId="298"/>
            <ac:spMk id="2" creationId="{451BC032-5D9C-4622-B319-C264B631EDB8}"/>
          </ac:spMkLst>
        </pc:spChg>
        <pc:spChg chg="mod">
          <ac:chgData name="Michael Samarkos" userId="242bed026ae1b729" providerId="LiveId" clId="{F2DF0FE9-5A1E-4B43-A872-ADD1412B6A59}" dt="2021-03-06T11:11:19.230" v="302" actId="20577"/>
          <ac:spMkLst>
            <pc:docMk/>
            <pc:sldMk cId="844645116" sldId="298"/>
            <ac:spMk id="4" creationId="{00000000-0000-0000-0000-000000000000}"/>
          </ac:spMkLst>
        </pc:spChg>
        <pc:graphicFrameChg chg="mod">
          <ac:chgData name="Michael Samarkos" userId="242bed026ae1b729" providerId="LiveId" clId="{F2DF0FE9-5A1E-4B43-A872-ADD1412B6A59}" dt="2021-03-06T20:11:33.391" v="885" actId="14100"/>
          <ac:graphicFrameMkLst>
            <pc:docMk/>
            <pc:sldMk cId="844645116" sldId="298"/>
            <ac:graphicFrameMk id="10" creationId="{0E987DB3-FBD3-4836-8DBD-E66ACF041F53}"/>
          </ac:graphicFrameMkLst>
        </pc:graphicFrameChg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1005016720" sldId="302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682674188" sldId="303"/>
        </pc:sldMkLst>
      </pc:sldChg>
      <pc:sldChg chg="del">
        <pc:chgData name="Michael Samarkos" userId="242bed026ae1b729" providerId="LiveId" clId="{F2DF0FE9-5A1E-4B43-A872-ADD1412B6A59}" dt="2021-03-06T11:10:20.968" v="273" actId="47"/>
        <pc:sldMkLst>
          <pc:docMk/>
          <pc:sldMk cId="4262642949" sldId="308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3938385034" sldId="314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3338805088" sldId="315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1710784064" sldId="320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996790210" sldId="321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4198713938" sldId="322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4036685886" sldId="324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1598360252" sldId="329"/>
        </pc:sldMkLst>
      </pc:sldChg>
      <pc:sldChg chg="del">
        <pc:chgData name="Michael Samarkos" userId="242bed026ae1b729" providerId="LiveId" clId="{F2DF0FE9-5A1E-4B43-A872-ADD1412B6A59}" dt="2021-03-06T11:10:10.628" v="266" actId="47"/>
        <pc:sldMkLst>
          <pc:docMk/>
          <pc:sldMk cId="3934317284" sldId="330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1848720818" sldId="332"/>
        </pc:sldMkLst>
      </pc:sldChg>
      <pc:sldChg chg="del">
        <pc:chgData name="Michael Samarkos" userId="242bed026ae1b729" providerId="LiveId" clId="{F2DF0FE9-5A1E-4B43-A872-ADD1412B6A59}" dt="2021-03-06T11:10:15.338" v="268" actId="47"/>
        <pc:sldMkLst>
          <pc:docMk/>
          <pc:sldMk cId="3622007920" sldId="333"/>
        </pc:sldMkLst>
      </pc:sldChg>
      <pc:sldChg chg="del">
        <pc:chgData name="Michael Samarkos" userId="242bed026ae1b729" providerId="LiveId" clId="{F2DF0FE9-5A1E-4B43-A872-ADD1412B6A59}" dt="2021-03-06T11:10:17.843" v="270" actId="47"/>
        <pc:sldMkLst>
          <pc:docMk/>
          <pc:sldMk cId="1527332473" sldId="334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2628401923" sldId="337"/>
        </pc:sldMkLst>
      </pc:sldChg>
      <pc:sldChg chg="del">
        <pc:chgData name="Michael Samarkos" userId="242bed026ae1b729" providerId="LiveId" clId="{F2DF0FE9-5A1E-4B43-A872-ADD1412B6A59}" dt="2021-03-06T11:10:16.587" v="269" actId="47"/>
        <pc:sldMkLst>
          <pc:docMk/>
          <pc:sldMk cId="1165434476" sldId="338"/>
        </pc:sldMkLst>
      </pc:sldChg>
      <pc:sldChg chg="del">
        <pc:chgData name="Michael Samarkos" userId="242bed026ae1b729" providerId="LiveId" clId="{F2DF0FE9-5A1E-4B43-A872-ADD1412B6A59}" dt="2021-03-06T11:10:18.913" v="271" actId="47"/>
        <pc:sldMkLst>
          <pc:docMk/>
          <pc:sldMk cId="2405912101" sldId="340"/>
        </pc:sldMkLst>
      </pc:sldChg>
      <pc:sldChg chg="addSp delSp modSp mod modClrScheme chgLayout">
        <pc:chgData name="Michael Samarkos" userId="242bed026ae1b729" providerId="LiveId" clId="{F2DF0FE9-5A1E-4B43-A872-ADD1412B6A59}" dt="2021-03-10T08:16:20.044" v="19654" actId="313"/>
        <pc:sldMkLst>
          <pc:docMk/>
          <pc:sldMk cId="1184159809" sldId="342"/>
        </pc:sldMkLst>
        <pc:spChg chg="mod ord">
          <ac:chgData name="Michael Samarkos" userId="242bed026ae1b729" providerId="LiveId" clId="{F2DF0FE9-5A1E-4B43-A872-ADD1412B6A59}" dt="2021-03-07T16:31:48.800" v="2697" actId="700"/>
          <ac:spMkLst>
            <pc:docMk/>
            <pc:sldMk cId="1184159809" sldId="342"/>
            <ac:spMk id="2" creationId="{13798F6C-FB4D-4D3F-8B6E-F04B4D52C499}"/>
          </ac:spMkLst>
        </pc:spChg>
        <pc:spChg chg="add del mod ord">
          <ac:chgData name="Michael Samarkos" userId="242bed026ae1b729" providerId="LiveId" clId="{F2DF0FE9-5A1E-4B43-A872-ADD1412B6A59}" dt="2021-03-06T11:11:43.705" v="308" actId="26606"/>
          <ac:spMkLst>
            <pc:docMk/>
            <pc:sldMk cId="1184159809" sldId="342"/>
            <ac:spMk id="3" creationId="{D90937FF-3322-4632-8BA8-5D7E0A9A751C}"/>
          </ac:spMkLst>
        </pc:spChg>
        <pc:spChg chg="add del">
          <ac:chgData name="Michael Samarkos" userId="242bed026ae1b729" providerId="LiveId" clId="{F2DF0FE9-5A1E-4B43-A872-ADD1412B6A59}" dt="2021-03-06T11:11:40.664" v="305" actId="26606"/>
          <ac:spMkLst>
            <pc:docMk/>
            <pc:sldMk cId="1184159809" sldId="342"/>
            <ac:spMk id="11" creationId="{97254FCC-7C7E-420E-A8E9-1A0FBB4A840F}"/>
          </ac:spMkLst>
        </pc:spChg>
        <pc:spChg chg="add del">
          <ac:chgData name="Michael Samarkos" userId="242bed026ae1b729" providerId="LiveId" clId="{F2DF0FE9-5A1E-4B43-A872-ADD1412B6A59}" dt="2021-03-06T11:11:43.676" v="307" actId="26606"/>
          <ac:spMkLst>
            <pc:docMk/>
            <pc:sldMk cId="1184159809" sldId="342"/>
            <ac:spMk id="13" creationId="{692FE618-A928-4705-BDB6-603365B07375}"/>
          </ac:spMkLst>
        </pc:spChg>
        <pc:spChg chg="add del">
          <ac:chgData name="Michael Samarkos" userId="242bed026ae1b729" providerId="LiveId" clId="{F2DF0FE9-5A1E-4B43-A872-ADD1412B6A59}" dt="2021-03-07T16:31:48.800" v="2697" actId="700"/>
          <ac:spMkLst>
            <pc:docMk/>
            <pc:sldMk cId="1184159809" sldId="342"/>
            <ac:spMk id="15" creationId="{97254FCC-7C7E-420E-A8E9-1A0FBB4A840F}"/>
          </ac:spMkLst>
        </pc:spChg>
        <pc:graphicFrameChg chg="mod ord modGraphic">
          <ac:chgData name="Michael Samarkos" userId="242bed026ae1b729" providerId="LiveId" clId="{F2DF0FE9-5A1E-4B43-A872-ADD1412B6A59}" dt="2021-03-10T08:16:20.044" v="19654" actId="313"/>
          <ac:graphicFrameMkLst>
            <pc:docMk/>
            <pc:sldMk cId="1184159809" sldId="342"/>
            <ac:graphicFrameMk id="6" creationId="{7383249C-2BBE-462A-876C-3220262CC711}"/>
          </ac:graphicFrameMkLst>
        </pc:graphicFrameChg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1667410327" sldId="348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4168975344" sldId="350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2905745704" sldId="351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2631538082" sldId="352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3883589563" sldId="353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3124168684" sldId="354"/>
        </pc:sldMkLst>
      </pc:sldChg>
      <pc:sldChg chg="add del">
        <pc:chgData name="Michael Samarkos" userId="242bed026ae1b729" providerId="LiveId" clId="{F2DF0FE9-5A1E-4B43-A872-ADD1412B6A59}" dt="2021-03-06T11:10:56.472" v="280" actId="47"/>
        <pc:sldMkLst>
          <pc:docMk/>
          <pc:sldMk cId="3526109839" sldId="355"/>
        </pc:sldMkLst>
      </pc:sldChg>
      <pc:sldChg chg="add del">
        <pc:chgData name="Michael Samarkos" userId="242bed026ae1b729" providerId="LiveId" clId="{F2DF0FE9-5A1E-4B43-A872-ADD1412B6A59}" dt="2021-03-06T11:10:56.472" v="280" actId="47"/>
        <pc:sldMkLst>
          <pc:docMk/>
          <pc:sldMk cId="2390194124" sldId="356"/>
        </pc:sldMkLst>
      </pc:sldChg>
      <pc:sldChg chg="del">
        <pc:chgData name="Michael Samarkos" userId="242bed026ae1b729" providerId="LiveId" clId="{F2DF0FE9-5A1E-4B43-A872-ADD1412B6A59}" dt="2021-03-06T11:09:48.501" v="265" actId="2696"/>
        <pc:sldMkLst>
          <pc:docMk/>
          <pc:sldMk cId="3824831344" sldId="357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264105742" sldId="391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3266168458" sldId="392"/>
        </pc:sldMkLst>
      </pc:sldChg>
      <pc:sldChg chg="addSp delSp modSp add del mod modClrScheme chgLayout">
        <pc:chgData name="Michael Samarkos" userId="242bed026ae1b729" providerId="LiveId" clId="{F2DF0FE9-5A1E-4B43-A872-ADD1412B6A59}" dt="2021-03-07T16:48:23.361" v="3256" actId="47"/>
        <pc:sldMkLst>
          <pc:docMk/>
          <pc:sldMk cId="551910818" sldId="403"/>
        </pc:sldMkLst>
        <pc:spChg chg="add mod">
          <ac:chgData name="Michael Samarkos" userId="242bed026ae1b729" providerId="LiveId" clId="{F2DF0FE9-5A1E-4B43-A872-ADD1412B6A59}" dt="2021-03-07T11:30:23.822" v="2238" actId="478"/>
          <ac:spMkLst>
            <pc:docMk/>
            <pc:sldMk cId="551910818" sldId="403"/>
            <ac:spMk id="3" creationId="{10648BDE-29D6-4256-B0B8-1B120E3F20EE}"/>
          </ac:spMkLst>
        </pc:spChg>
        <pc:spChg chg="mod ord">
          <ac:chgData name="Michael Samarkos" userId="242bed026ae1b729" providerId="LiveId" clId="{F2DF0FE9-5A1E-4B43-A872-ADD1412B6A59}" dt="2021-03-07T16:47:05.714" v="3224" actId="700"/>
          <ac:spMkLst>
            <pc:docMk/>
            <pc:sldMk cId="551910818" sldId="403"/>
            <ac:spMk id="5" creationId="{00000000-0000-0000-0000-000000000000}"/>
          </ac:spMkLst>
        </pc:spChg>
        <pc:spChg chg="add mod">
          <ac:chgData name="Michael Samarkos" userId="242bed026ae1b729" providerId="LiveId" clId="{F2DF0FE9-5A1E-4B43-A872-ADD1412B6A59}" dt="2021-03-07T11:37:22.106" v="2250" actId="478"/>
          <ac:spMkLst>
            <pc:docMk/>
            <pc:sldMk cId="551910818" sldId="403"/>
            <ac:spMk id="9" creationId="{6A4D6042-B1C3-4399-866B-61F8D154D7A7}"/>
          </ac:spMkLst>
        </pc:spChg>
        <pc:spChg chg="add mod ord">
          <ac:chgData name="Michael Samarkos" userId="242bed026ae1b729" providerId="LiveId" clId="{F2DF0FE9-5A1E-4B43-A872-ADD1412B6A59}" dt="2021-03-07T16:47:30.096" v="3241" actId="20577"/>
          <ac:spMkLst>
            <pc:docMk/>
            <pc:sldMk cId="551910818" sldId="403"/>
            <ac:spMk id="11" creationId="{E85A0CCA-3E9D-4F9D-9B67-D4A2144B0337}"/>
          </ac:spMkLst>
        </pc:spChg>
        <pc:spChg chg="add mod ord">
          <ac:chgData name="Michael Samarkos" userId="242bed026ae1b729" providerId="LiveId" clId="{F2DF0FE9-5A1E-4B43-A872-ADD1412B6A59}" dt="2021-03-07T16:47:05.714" v="3224" actId="700"/>
          <ac:spMkLst>
            <pc:docMk/>
            <pc:sldMk cId="551910818" sldId="403"/>
            <ac:spMk id="12" creationId="{D74F82F9-CAFA-43DD-A96E-AE4EEBB1F54D}"/>
          </ac:spMkLst>
        </pc:spChg>
        <pc:picChg chg="del">
          <ac:chgData name="Michael Samarkos" userId="242bed026ae1b729" providerId="LiveId" clId="{F2DF0FE9-5A1E-4B43-A872-ADD1412B6A59}" dt="2021-03-07T11:30:23.822" v="2238" actId="478"/>
          <ac:picMkLst>
            <pc:docMk/>
            <pc:sldMk cId="551910818" sldId="403"/>
            <ac:picMk id="4" creationId="{00000000-0000-0000-0000-000000000000}"/>
          </ac:picMkLst>
        </pc:picChg>
        <pc:picChg chg="mod ord">
          <ac:chgData name="Michael Samarkos" userId="242bed026ae1b729" providerId="LiveId" clId="{F2DF0FE9-5A1E-4B43-A872-ADD1412B6A59}" dt="2021-03-07T16:47:05.714" v="3224" actId="700"/>
          <ac:picMkLst>
            <pc:docMk/>
            <pc:sldMk cId="551910818" sldId="403"/>
            <ac:picMk id="6" creationId="{39883C0D-4687-40C4-A273-994A771E5C79}"/>
          </ac:picMkLst>
        </pc:picChg>
        <pc:picChg chg="del">
          <ac:chgData name="Michael Samarkos" userId="242bed026ae1b729" providerId="LiveId" clId="{F2DF0FE9-5A1E-4B43-A872-ADD1412B6A59}" dt="2021-03-07T11:37:22.106" v="2250" actId="478"/>
          <ac:picMkLst>
            <pc:docMk/>
            <pc:sldMk cId="551910818" sldId="403"/>
            <ac:picMk id="7" creationId="{00000000-0000-0000-0000-000000000000}"/>
          </ac:picMkLst>
        </pc:picChg>
        <pc:picChg chg="mod ord">
          <ac:chgData name="Michael Samarkos" userId="242bed026ae1b729" providerId="LiveId" clId="{F2DF0FE9-5A1E-4B43-A872-ADD1412B6A59}" dt="2021-03-07T16:47:05.714" v="3224" actId="700"/>
          <ac:picMkLst>
            <pc:docMk/>
            <pc:sldMk cId="551910818" sldId="403"/>
            <ac:picMk id="10" creationId="{49D02EAC-E377-4571-B6FF-0A5F11E851C9}"/>
          </ac:picMkLst>
        </pc:picChg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3727759330" sldId="427"/>
        </pc:sldMkLst>
      </pc:sldChg>
      <pc:sldChg chg="add del">
        <pc:chgData name="Michael Samarkos" userId="242bed026ae1b729" providerId="LiveId" clId="{F2DF0FE9-5A1E-4B43-A872-ADD1412B6A59}" dt="2021-03-06T11:11:09.729" v="283" actId="47"/>
        <pc:sldMkLst>
          <pc:docMk/>
          <pc:sldMk cId="2344699484" sldId="428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2818558249" sldId="429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4276212766" sldId="431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4070924437" sldId="433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1915738403" sldId="434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1595728724" sldId="435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1560445592" sldId="439"/>
        </pc:sldMkLst>
      </pc:sldChg>
      <pc:sldChg chg="del">
        <pc:chgData name="Michael Samarkos" userId="242bed026ae1b729" providerId="LiveId" clId="{F2DF0FE9-5A1E-4B43-A872-ADD1412B6A59}" dt="2021-03-06T11:10:24.286" v="275" actId="47"/>
        <pc:sldMkLst>
          <pc:docMk/>
          <pc:sldMk cId="1588990222" sldId="446"/>
        </pc:sldMkLst>
      </pc:sldChg>
      <pc:sldChg chg="addSp delSp modSp add del mod">
        <pc:chgData name="Michael Samarkos" userId="242bed026ae1b729" providerId="LiveId" clId="{F2DF0FE9-5A1E-4B43-A872-ADD1412B6A59}" dt="2021-03-07T20:59:33.772" v="5291" actId="47"/>
        <pc:sldMkLst>
          <pc:docMk/>
          <pc:sldMk cId="1456501038" sldId="447"/>
        </pc:sldMkLst>
        <pc:spChg chg="mod">
          <ac:chgData name="Michael Samarkos" userId="242bed026ae1b729" providerId="LiveId" clId="{F2DF0FE9-5A1E-4B43-A872-ADD1412B6A59}" dt="2021-03-07T20:57:24.122" v="5242" actId="21"/>
          <ac:spMkLst>
            <pc:docMk/>
            <pc:sldMk cId="1456501038" sldId="447"/>
            <ac:spMk id="2" creationId="{00000000-0000-0000-0000-000000000000}"/>
          </ac:spMkLst>
        </pc:spChg>
        <pc:spChg chg="del mod">
          <ac:chgData name="Michael Samarkos" userId="242bed026ae1b729" providerId="LiveId" clId="{F2DF0FE9-5A1E-4B43-A872-ADD1412B6A59}" dt="2021-03-07T20:57:55.101" v="5253" actId="21"/>
          <ac:spMkLst>
            <pc:docMk/>
            <pc:sldMk cId="1456501038" sldId="447"/>
            <ac:spMk id="3" creationId="{00000000-0000-0000-0000-000000000000}"/>
          </ac:spMkLst>
        </pc:spChg>
        <pc:spChg chg="add del mod">
          <ac:chgData name="Michael Samarkos" userId="242bed026ae1b729" providerId="LiveId" clId="{F2DF0FE9-5A1E-4B43-A872-ADD1412B6A59}" dt="2021-03-07T20:53:53.039" v="5174" actId="22"/>
          <ac:spMkLst>
            <pc:docMk/>
            <pc:sldMk cId="1456501038" sldId="447"/>
            <ac:spMk id="5" creationId="{9791BF09-B45C-4313-8BFA-13E35F6DF15E}"/>
          </ac:spMkLst>
        </pc:spChg>
        <pc:spChg chg="add mod">
          <ac:chgData name="Michael Samarkos" userId="242bed026ae1b729" providerId="LiveId" clId="{F2DF0FE9-5A1E-4B43-A872-ADD1412B6A59}" dt="2021-03-07T20:53:05.249" v="5167"/>
          <ac:spMkLst>
            <pc:docMk/>
            <pc:sldMk cId="1456501038" sldId="447"/>
            <ac:spMk id="8" creationId="{89E86003-AB21-4266-A9D6-42315B367F8C}"/>
          </ac:spMkLst>
        </pc:spChg>
        <pc:spChg chg="del mod">
          <ac:chgData name="Michael Samarkos" userId="242bed026ae1b729" providerId="LiveId" clId="{F2DF0FE9-5A1E-4B43-A872-ADD1412B6A59}" dt="2021-03-07T20:52:50.254" v="5166" actId="478"/>
          <ac:spMkLst>
            <pc:docMk/>
            <pc:sldMk cId="1456501038" sldId="447"/>
            <ac:spMk id="13" creationId="{D5131325-DCCD-4EB9-8D03-1807A7F90109}"/>
          </ac:spMkLst>
        </pc:spChg>
        <pc:spChg chg="add mod">
          <ac:chgData name="Michael Samarkos" userId="242bed026ae1b729" providerId="LiveId" clId="{F2DF0FE9-5A1E-4B43-A872-ADD1412B6A59}" dt="2021-03-07T20:57:55.101" v="5253" actId="21"/>
          <ac:spMkLst>
            <pc:docMk/>
            <pc:sldMk cId="1456501038" sldId="447"/>
            <ac:spMk id="14" creationId="{37118184-562B-463B-9373-F7562B0C6371}"/>
          </ac:spMkLst>
        </pc:spChg>
        <pc:picChg chg="add mod ord">
          <ac:chgData name="Michael Samarkos" userId="242bed026ae1b729" providerId="LiveId" clId="{F2DF0FE9-5A1E-4B43-A872-ADD1412B6A59}" dt="2021-03-07T20:57:35.135" v="5245" actId="14100"/>
          <ac:picMkLst>
            <pc:docMk/>
            <pc:sldMk cId="1456501038" sldId="447"/>
            <ac:picMk id="7" creationId="{B03626F0-BD00-4A3C-A357-AA82029BA057}"/>
          </ac:picMkLst>
        </pc:picChg>
        <pc:picChg chg="add mod">
          <ac:chgData name="Michael Samarkos" userId="242bed026ae1b729" providerId="LiveId" clId="{F2DF0FE9-5A1E-4B43-A872-ADD1412B6A59}" dt="2021-03-07T20:56:44.880" v="5234" actId="14100"/>
          <ac:picMkLst>
            <pc:docMk/>
            <pc:sldMk cId="1456501038" sldId="447"/>
            <ac:picMk id="10" creationId="{14AC6F55-8039-4F3C-8F67-0408F5978DC4}"/>
          </ac:picMkLst>
        </pc:picChg>
        <pc:picChg chg="del">
          <ac:chgData name="Michael Samarkos" userId="242bed026ae1b729" providerId="LiveId" clId="{F2DF0FE9-5A1E-4B43-A872-ADD1412B6A59}" dt="2021-03-07T20:49:43.946" v="5159" actId="478"/>
          <ac:picMkLst>
            <pc:docMk/>
            <pc:sldMk cId="1456501038" sldId="447"/>
            <ac:picMk id="12" creationId="{E29619C1-C86D-44E1-BB69-3C0A38F3F7DB}"/>
          </ac:picMkLst>
        </pc:picChg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2816777350" sldId="456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2178059239" sldId="457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4150259127" sldId="458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2847835361" sldId="459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1510617293" sldId="460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217255993" sldId="463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2384032138" sldId="464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2648109849" sldId="465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650877209" sldId="467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2194931972" sldId="469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536477349" sldId="472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3381581986" sldId="474"/>
        </pc:sldMkLst>
      </pc:sldChg>
      <pc:sldChg chg="del">
        <pc:chgData name="Michael Samarkos" userId="242bed026ae1b729" providerId="LiveId" clId="{F2DF0FE9-5A1E-4B43-A872-ADD1412B6A59}" dt="2021-03-10T01:39:53.274" v="19647" actId="47"/>
        <pc:sldMkLst>
          <pc:docMk/>
          <pc:sldMk cId="778978515" sldId="476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2414092067" sldId="477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226354162" sldId="482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3507244162" sldId="483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1628155234" sldId="486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221850572" sldId="487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3045251666" sldId="489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1773502548" sldId="491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1056582663" sldId="493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1843986488" sldId="494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3373453489" sldId="495"/>
        </pc:sldMkLst>
      </pc:sldChg>
      <pc:sldChg chg="del">
        <pc:chgData name="Michael Samarkos" userId="242bed026ae1b729" providerId="LiveId" clId="{F2DF0FE9-5A1E-4B43-A872-ADD1412B6A59}" dt="2021-03-06T11:11:09.729" v="283" actId="47"/>
        <pc:sldMkLst>
          <pc:docMk/>
          <pc:sldMk cId="2674102844" sldId="501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622797558" sldId="503"/>
        </pc:sldMkLst>
      </pc:sldChg>
      <pc:sldChg chg="del">
        <pc:chgData name="Michael Samarkos" userId="242bed026ae1b729" providerId="LiveId" clId="{F2DF0FE9-5A1E-4B43-A872-ADD1412B6A59}" dt="2021-03-06T20:53:43.833" v="1612" actId="47"/>
        <pc:sldMkLst>
          <pc:docMk/>
          <pc:sldMk cId="2125670287" sldId="504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3772643574" sldId="512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2397797654" sldId="513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3869317407" sldId="515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2412396676" sldId="516"/>
        </pc:sldMkLst>
      </pc:sldChg>
      <pc:sldChg chg="del">
        <pc:chgData name="Michael Samarkos" userId="242bed026ae1b729" providerId="LiveId" clId="{F2DF0FE9-5A1E-4B43-A872-ADD1412B6A59}" dt="2021-03-07T20:47:54.657" v="4900" actId="47"/>
        <pc:sldMkLst>
          <pc:docMk/>
          <pc:sldMk cId="4180557139" sldId="517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3986907715" sldId="518"/>
        </pc:sldMkLst>
      </pc:sldChg>
      <pc:sldChg chg="add del">
        <pc:chgData name="Michael Samarkos" userId="242bed026ae1b729" providerId="LiveId" clId="{F2DF0FE9-5A1E-4B43-A872-ADD1412B6A59}" dt="2021-03-10T01:39:20.314" v="19643" actId="22"/>
        <pc:sldMkLst>
          <pc:docMk/>
          <pc:sldMk cId="3757581694" sldId="520"/>
        </pc:sldMkLst>
      </pc:sldChg>
      <pc:sldChg chg="add del">
        <pc:chgData name="Michael Samarkos" userId="242bed026ae1b729" providerId="LiveId" clId="{F2DF0FE9-5A1E-4B43-A872-ADD1412B6A59}" dt="2021-03-10T01:39:20.314" v="19643" actId="22"/>
        <pc:sldMkLst>
          <pc:docMk/>
          <pc:sldMk cId="2188769809" sldId="521"/>
        </pc:sldMkLst>
      </pc:sldChg>
      <pc:sldChg chg="add del">
        <pc:chgData name="Michael Samarkos" userId="242bed026ae1b729" providerId="LiveId" clId="{F2DF0FE9-5A1E-4B43-A872-ADD1412B6A59}" dt="2021-03-06T11:10:52.386" v="279" actId="47"/>
        <pc:sldMkLst>
          <pc:docMk/>
          <pc:sldMk cId="3912688824" sldId="524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3450312060" sldId="525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2331641683" sldId="526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1189490735" sldId="527"/>
        </pc:sldMkLst>
      </pc:sldChg>
      <pc:sldChg chg="del">
        <pc:chgData name="Michael Samarkos" userId="242bed026ae1b729" providerId="LiveId" clId="{F2DF0FE9-5A1E-4B43-A872-ADD1412B6A59}" dt="2021-03-06T11:10:41.434" v="277" actId="47"/>
        <pc:sldMkLst>
          <pc:docMk/>
          <pc:sldMk cId="2263723074" sldId="528"/>
        </pc:sldMkLst>
      </pc:sldChg>
      <pc:sldChg chg="add del">
        <pc:chgData name="Michael Samarkos" userId="242bed026ae1b729" providerId="LiveId" clId="{F2DF0FE9-5A1E-4B43-A872-ADD1412B6A59}" dt="2021-03-06T11:10:56.472" v="280" actId="47"/>
        <pc:sldMkLst>
          <pc:docMk/>
          <pc:sldMk cId="431280816" sldId="530"/>
        </pc:sldMkLst>
      </pc:sldChg>
      <pc:sldChg chg="add del">
        <pc:chgData name="Michael Samarkos" userId="242bed026ae1b729" providerId="LiveId" clId="{F2DF0FE9-5A1E-4B43-A872-ADD1412B6A59}" dt="2021-03-06T11:10:56.472" v="280" actId="47"/>
        <pc:sldMkLst>
          <pc:docMk/>
          <pc:sldMk cId="4259804057" sldId="531"/>
        </pc:sldMkLst>
      </pc:sldChg>
      <pc:sldChg chg="add del">
        <pc:chgData name="Michael Samarkos" userId="242bed026ae1b729" providerId="LiveId" clId="{F2DF0FE9-5A1E-4B43-A872-ADD1412B6A59}" dt="2021-03-06T11:10:56.472" v="280" actId="47"/>
        <pc:sldMkLst>
          <pc:docMk/>
          <pc:sldMk cId="1769772340" sldId="532"/>
        </pc:sldMkLst>
      </pc:sldChg>
      <pc:sldChg chg="addSp delSp modSp add del mod modClrScheme chgLayout">
        <pc:chgData name="Michael Samarkos" userId="242bed026ae1b729" providerId="LiveId" clId="{F2DF0FE9-5A1E-4B43-A872-ADD1412B6A59}" dt="2021-03-09T21:35:16.119" v="13576" actId="27636"/>
        <pc:sldMkLst>
          <pc:docMk/>
          <pc:sldMk cId="1297253452" sldId="533"/>
        </pc:sldMkLst>
        <pc:spChg chg="mod ord">
          <ac:chgData name="Michael Samarkos" userId="242bed026ae1b729" providerId="LiveId" clId="{F2DF0FE9-5A1E-4B43-A872-ADD1412B6A59}" dt="2021-03-08T17:20:24.687" v="5988" actId="700"/>
          <ac:spMkLst>
            <pc:docMk/>
            <pc:sldMk cId="1297253452" sldId="533"/>
            <ac:spMk id="2" creationId="{00000000-0000-0000-0000-000000000000}"/>
          </ac:spMkLst>
        </pc:spChg>
        <pc:spChg chg="mod ord">
          <ac:chgData name="Michael Samarkos" userId="242bed026ae1b729" providerId="LiveId" clId="{F2DF0FE9-5A1E-4B43-A872-ADD1412B6A59}" dt="2021-03-09T21:35:16.119" v="13576" actId="27636"/>
          <ac:spMkLst>
            <pc:docMk/>
            <pc:sldMk cId="1297253452" sldId="533"/>
            <ac:spMk id="3" creationId="{00000000-0000-0000-0000-000000000000}"/>
          </ac:spMkLst>
        </pc:spChg>
        <pc:spChg chg="add del mod ord">
          <ac:chgData name="Michael Samarkos" userId="242bed026ae1b729" providerId="LiveId" clId="{F2DF0FE9-5A1E-4B43-A872-ADD1412B6A59}" dt="2021-03-09T21:32:26.507" v="13257" actId="22"/>
          <ac:spMkLst>
            <pc:docMk/>
            <pc:sldMk cId="1297253452" sldId="533"/>
            <ac:spMk id="4" creationId="{AEA50F52-EA8B-463E-A3EB-D9F2BF04BD1E}"/>
          </ac:spMkLst>
        </pc:spChg>
        <pc:picChg chg="add del mod">
          <ac:chgData name="Michael Samarkos" userId="242bed026ae1b729" providerId="LiveId" clId="{F2DF0FE9-5A1E-4B43-A872-ADD1412B6A59}" dt="2021-03-09T21:27:04.236" v="12972" actId="21"/>
          <ac:picMkLst>
            <pc:docMk/>
            <pc:sldMk cId="1297253452" sldId="533"/>
            <ac:picMk id="6" creationId="{7058F548-FA72-4B2E-BC94-0D034B31FA0A}"/>
          </ac:picMkLst>
        </pc:picChg>
        <pc:picChg chg="add mod">
          <ac:chgData name="Michael Samarkos" userId="242bed026ae1b729" providerId="LiveId" clId="{F2DF0FE9-5A1E-4B43-A872-ADD1412B6A59}" dt="2021-03-09T21:32:37.621" v="13262" actId="14100"/>
          <ac:picMkLst>
            <pc:docMk/>
            <pc:sldMk cId="1297253452" sldId="533"/>
            <ac:picMk id="8" creationId="{B4AAB580-3EE3-43F1-9C26-A38B63541DD6}"/>
          </ac:picMkLst>
        </pc:picChg>
        <pc:picChg chg="add mod ord">
          <ac:chgData name="Michael Samarkos" userId="242bed026ae1b729" providerId="LiveId" clId="{F2DF0FE9-5A1E-4B43-A872-ADD1412B6A59}" dt="2021-03-09T21:32:33.436" v="13260" actId="1076"/>
          <ac:picMkLst>
            <pc:docMk/>
            <pc:sldMk cId="1297253452" sldId="533"/>
            <ac:picMk id="10" creationId="{D69F2B08-26A1-499A-B89D-B4D109ADA289}"/>
          </ac:picMkLst>
        </pc:picChg>
      </pc:sldChg>
      <pc:sldChg chg="add del">
        <pc:chgData name="Michael Samarkos" userId="242bed026ae1b729" providerId="LiveId" clId="{F2DF0FE9-5A1E-4B43-A872-ADD1412B6A59}" dt="2021-03-09T21:51:14.563" v="14895" actId="47"/>
        <pc:sldMkLst>
          <pc:docMk/>
          <pc:sldMk cId="1843848530" sldId="534"/>
        </pc:sldMkLst>
      </pc:sldChg>
      <pc:sldChg chg="del">
        <pc:chgData name="Michael Samarkos" userId="242bed026ae1b729" providerId="LiveId" clId="{F2DF0FE9-5A1E-4B43-A872-ADD1412B6A59}" dt="2021-03-06T11:10:36.457" v="276" actId="47"/>
        <pc:sldMkLst>
          <pc:docMk/>
          <pc:sldMk cId="940251377" sldId="539"/>
        </pc:sldMkLst>
      </pc:sldChg>
      <pc:sldChg chg="del">
        <pc:chgData name="Michael Samarkos" userId="242bed026ae1b729" providerId="LiveId" clId="{F2DF0FE9-5A1E-4B43-A872-ADD1412B6A59}" dt="2021-03-06T20:53:34.687" v="1611" actId="47"/>
        <pc:sldMkLst>
          <pc:docMk/>
          <pc:sldMk cId="4025953813" sldId="542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393948605" sldId="545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4278994720" sldId="546"/>
        </pc:sldMkLst>
      </pc:sldChg>
      <pc:sldChg chg="modSp mod">
        <pc:chgData name="Michael Samarkos" userId="242bed026ae1b729" providerId="LiveId" clId="{F2DF0FE9-5A1E-4B43-A872-ADD1412B6A59}" dt="2021-03-07T11:22:02.816" v="2065" actId="6549"/>
        <pc:sldMkLst>
          <pc:docMk/>
          <pc:sldMk cId="986760278" sldId="547"/>
        </pc:sldMkLst>
        <pc:spChg chg="mod">
          <ac:chgData name="Michael Samarkos" userId="242bed026ae1b729" providerId="LiveId" clId="{F2DF0FE9-5A1E-4B43-A872-ADD1412B6A59}" dt="2021-03-07T11:22:02.816" v="2065" actId="6549"/>
          <ac:spMkLst>
            <pc:docMk/>
            <pc:sldMk cId="986760278" sldId="547"/>
            <ac:spMk id="2" creationId="{00000000-0000-0000-0000-000000000000}"/>
          </ac:spMkLst>
        </pc:spChg>
      </pc:sldChg>
      <pc:sldChg chg="add del">
        <pc:chgData name="Michael Samarkos" userId="242bed026ae1b729" providerId="LiveId" clId="{F2DF0FE9-5A1E-4B43-A872-ADD1412B6A59}" dt="2021-03-10T01:39:20.314" v="19643" actId="22"/>
        <pc:sldMkLst>
          <pc:docMk/>
          <pc:sldMk cId="2455773409" sldId="548"/>
        </pc:sldMkLst>
      </pc:sldChg>
      <pc:sldChg chg="add del">
        <pc:chgData name="Michael Samarkos" userId="242bed026ae1b729" providerId="LiveId" clId="{F2DF0FE9-5A1E-4B43-A872-ADD1412B6A59}" dt="2021-03-10T01:39:20.314" v="19643" actId="22"/>
        <pc:sldMkLst>
          <pc:docMk/>
          <pc:sldMk cId="1966184014" sldId="549"/>
        </pc:sldMkLst>
      </pc:sldChg>
      <pc:sldChg chg="add del">
        <pc:chgData name="Michael Samarkos" userId="242bed026ae1b729" providerId="LiveId" clId="{F2DF0FE9-5A1E-4B43-A872-ADD1412B6A59}" dt="2021-03-10T01:39:20.314" v="19643" actId="22"/>
        <pc:sldMkLst>
          <pc:docMk/>
          <pc:sldMk cId="4072324274" sldId="550"/>
        </pc:sldMkLst>
      </pc:sldChg>
      <pc:sldChg chg="add del">
        <pc:chgData name="Michael Samarkos" userId="242bed026ae1b729" providerId="LiveId" clId="{F2DF0FE9-5A1E-4B43-A872-ADD1412B6A59}" dt="2021-03-10T01:39:20.314" v="19643" actId="22"/>
        <pc:sldMkLst>
          <pc:docMk/>
          <pc:sldMk cId="3007223882" sldId="551"/>
        </pc:sldMkLst>
      </pc:sldChg>
      <pc:sldChg chg="del">
        <pc:chgData name="Michael Samarkos" userId="242bed026ae1b729" providerId="LiveId" clId="{F2DF0FE9-5A1E-4B43-A872-ADD1412B6A59}" dt="2021-03-06T20:54:06.115" v="1615" actId="47"/>
        <pc:sldMkLst>
          <pc:docMk/>
          <pc:sldMk cId="1445485669" sldId="552"/>
        </pc:sldMkLst>
      </pc:sldChg>
      <pc:sldChg chg="del">
        <pc:chgData name="Michael Samarkos" userId="242bed026ae1b729" providerId="LiveId" clId="{F2DF0FE9-5A1E-4B43-A872-ADD1412B6A59}" dt="2021-03-06T20:54:24.940" v="1632" actId="47"/>
        <pc:sldMkLst>
          <pc:docMk/>
          <pc:sldMk cId="2198389752" sldId="554"/>
        </pc:sldMkLst>
      </pc:sldChg>
      <pc:sldChg chg="del">
        <pc:chgData name="Michael Samarkos" userId="242bed026ae1b729" providerId="LiveId" clId="{F2DF0FE9-5A1E-4B43-A872-ADD1412B6A59}" dt="2021-03-06T20:54:25.828" v="1633" actId="47"/>
        <pc:sldMkLst>
          <pc:docMk/>
          <pc:sldMk cId="2032952505" sldId="555"/>
        </pc:sldMkLst>
      </pc:sldChg>
      <pc:sldChg chg="modSp mod">
        <pc:chgData name="Michael Samarkos" userId="242bed026ae1b729" providerId="LiveId" clId="{F2DF0FE9-5A1E-4B43-A872-ADD1412B6A59}" dt="2021-03-09T21:51:24.611" v="14897"/>
        <pc:sldMkLst>
          <pc:docMk/>
          <pc:sldMk cId="407795626" sldId="556"/>
        </pc:sldMkLst>
        <pc:graphicFrameChg chg="modGraphic">
          <ac:chgData name="Michael Samarkos" userId="242bed026ae1b729" providerId="LiveId" clId="{F2DF0FE9-5A1E-4B43-A872-ADD1412B6A59}" dt="2021-03-09T21:51:24.611" v="14897"/>
          <ac:graphicFrameMkLst>
            <pc:docMk/>
            <pc:sldMk cId="407795626" sldId="556"/>
            <ac:graphicFrameMk id="5" creationId="{75C890F7-CC59-425E-BC64-38D39F4D7DD0}"/>
          </ac:graphicFrameMkLst>
        </pc:graphicFrameChg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148319231" sldId="558"/>
        </pc:sldMkLst>
      </pc:sldChg>
      <pc:sldChg chg="del">
        <pc:chgData name="Michael Samarkos" userId="242bed026ae1b729" providerId="LiveId" clId="{F2DF0FE9-5A1E-4B43-A872-ADD1412B6A59}" dt="2021-03-06T20:53:49.310" v="1613" actId="47"/>
        <pc:sldMkLst>
          <pc:docMk/>
          <pc:sldMk cId="3117717676" sldId="559"/>
        </pc:sldMkLst>
      </pc:sldChg>
      <pc:sldChg chg="del">
        <pc:chgData name="Michael Samarkos" userId="242bed026ae1b729" providerId="LiveId" clId="{F2DF0FE9-5A1E-4B43-A872-ADD1412B6A59}" dt="2021-03-06T20:53:58.635" v="1614" actId="47"/>
        <pc:sldMkLst>
          <pc:docMk/>
          <pc:sldMk cId="282518129" sldId="560"/>
        </pc:sldMkLst>
      </pc:sldChg>
      <pc:sldChg chg="addSp delSp modSp new del mod modClrScheme chgLayout">
        <pc:chgData name="Michael Samarkos" userId="242bed026ae1b729" providerId="LiveId" clId="{F2DF0FE9-5A1E-4B43-A872-ADD1412B6A59}" dt="2021-03-06T20:27:27.126" v="1440" actId="47"/>
        <pc:sldMkLst>
          <pc:docMk/>
          <pc:sldMk cId="876546127" sldId="561"/>
        </pc:sldMkLst>
        <pc:spChg chg="del mod ord">
          <ac:chgData name="Michael Samarkos" userId="242bed026ae1b729" providerId="LiveId" clId="{F2DF0FE9-5A1E-4B43-A872-ADD1412B6A59}" dt="2021-03-06T11:12:26.424" v="313" actId="700"/>
          <ac:spMkLst>
            <pc:docMk/>
            <pc:sldMk cId="876546127" sldId="561"/>
            <ac:spMk id="2" creationId="{2B0003BE-A293-46F2-B3E4-CC01F05C0680}"/>
          </ac:spMkLst>
        </pc:spChg>
        <pc:spChg chg="del mod ord">
          <ac:chgData name="Michael Samarkos" userId="242bed026ae1b729" providerId="LiveId" clId="{F2DF0FE9-5A1E-4B43-A872-ADD1412B6A59}" dt="2021-03-06T11:12:26.424" v="313" actId="700"/>
          <ac:spMkLst>
            <pc:docMk/>
            <pc:sldMk cId="876546127" sldId="561"/>
            <ac:spMk id="3" creationId="{8CCD21B4-3272-495E-B066-F6DF955523B2}"/>
          </ac:spMkLst>
        </pc:spChg>
        <pc:spChg chg="del">
          <ac:chgData name="Michael Samarkos" userId="242bed026ae1b729" providerId="LiveId" clId="{F2DF0FE9-5A1E-4B43-A872-ADD1412B6A59}" dt="2021-03-06T11:12:26.424" v="313" actId="700"/>
          <ac:spMkLst>
            <pc:docMk/>
            <pc:sldMk cId="876546127" sldId="561"/>
            <ac:spMk id="4" creationId="{A82831F0-A7C9-4FF5-9C10-EC3EE548CF2D}"/>
          </ac:spMkLst>
        </pc:spChg>
        <pc:spChg chg="add mod ord">
          <ac:chgData name="Michael Samarkos" userId="242bed026ae1b729" providerId="LiveId" clId="{F2DF0FE9-5A1E-4B43-A872-ADD1412B6A59}" dt="2021-03-06T11:12:34.271" v="345" actId="20577"/>
          <ac:spMkLst>
            <pc:docMk/>
            <pc:sldMk cId="876546127" sldId="561"/>
            <ac:spMk id="5" creationId="{7203D92E-0689-46FB-BCED-2A0EE3837962}"/>
          </ac:spMkLst>
        </pc:spChg>
        <pc:spChg chg="add mod ord">
          <ac:chgData name="Michael Samarkos" userId="242bed026ae1b729" providerId="LiveId" clId="{F2DF0FE9-5A1E-4B43-A872-ADD1412B6A59}" dt="2021-03-06T11:12:26.424" v="313" actId="700"/>
          <ac:spMkLst>
            <pc:docMk/>
            <pc:sldMk cId="876546127" sldId="561"/>
            <ac:spMk id="6" creationId="{A4BF81EA-5621-48B2-AD23-F6C1C3F9BC0A}"/>
          </ac:spMkLst>
        </pc:spChg>
      </pc:sldChg>
      <pc:sldChg chg="addSp delSp modSp new mod modClrScheme modShow chgLayout">
        <pc:chgData name="Michael Samarkos" userId="242bed026ae1b729" providerId="LiveId" clId="{F2DF0FE9-5A1E-4B43-A872-ADD1412B6A59}" dt="2021-03-07T12:15:21.910" v="2695" actId="729"/>
        <pc:sldMkLst>
          <pc:docMk/>
          <pc:sldMk cId="3966734313" sldId="562"/>
        </pc:sldMkLst>
        <pc:spChg chg="del mod ord">
          <ac:chgData name="Michael Samarkos" userId="242bed026ae1b729" providerId="LiveId" clId="{F2DF0FE9-5A1E-4B43-A872-ADD1412B6A59}" dt="2021-03-06T11:17:43.350" v="347" actId="700"/>
          <ac:spMkLst>
            <pc:docMk/>
            <pc:sldMk cId="3966734313" sldId="562"/>
            <ac:spMk id="2" creationId="{D7234BCE-BAE4-4068-8BAB-0B91C6EAB7F6}"/>
          </ac:spMkLst>
        </pc:spChg>
        <pc:spChg chg="del mod ord">
          <ac:chgData name="Michael Samarkos" userId="242bed026ae1b729" providerId="LiveId" clId="{F2DF0FE9-5A1E-4B43-A872-ADD1412B6A59}" dt="2021-03-06T11:17:43.350" v="347" actId="700"/>
          <ac:spMkLst>
            <pc:docMk/>
            <pc:sldMk cId="3966734313" sldId="562"/>
            <ac:spMk id="3" creationId="{F7909946-BD16-4CA2-AD05-5F74F0FC0BE2}"/>
          </ac:spMkLst>
        </pc:spChg>
        <pc:spChg chg="add mod ord">
          <ac:chgData name="Michael Samarkos" userId="242bed026ae1b729" providerId="LiveId" clId="{F2DF0FE9-5A1E-4B43-A872-ADD1412B6A59}" dt="2021-03-06T11:18:13.237" v="422" actId="20577"/>
          <ac:spMkLst>
            <pc:docMk/>
            <pc:sldMk cId="3966734313" sldId="562"/>
            <ac:spMk id="4" creationId="{827143BC-8445-4241-9525-584B0BE333DC}"/>
          </ac:spMkLst>
        </pc:spChg>
        <pc:spChg chg="add del mod ord">
          <ac:chgData name="Michael Samarkos" userId="242bed026ae1b729" providerId="LiveId" clId="{F2DF0FE9-5A1E-4B43-A872-ADD1412B6A59}" dt="2021-03-06T11:17:46.846" v="348" actId="22"/>
          <ac:spMkLst>
            <pc:docMk/>
            <pc:sldMk cId="3966734313" sldId="562"/>
            <ac:spMk id="5" creationId="{CFC19035-F8F9-40D2-89D0-416E27297910}"/>
          </ac:spMkLst>
        </pc:spChg>
        <pc:spChg chg="add mod">
          <ac:chgData name="Michael Samarkos" userId="242bed026ae1b729" providerId="LiveId" clId="{F2DF0FE9-5A1E-4B43-A872-ADD1412B6A59}" dt="2021-03-07T08:10:51.804" v="1754" actId="13926"/>
          <ac:spMkLst>
            <pc:docMk/>
            <pc:sldMk cId="3966734313" sldId="562"/>
            <ac:spMk id="8" creationId="{AED9E7C9-3CE2-4ECF-98FA-0ACF225A6F42}"/>
          </ac:spMkLst>
        </pc:spChg>
        <pc:picChg chg="add mod ord">
          <ac:chgData name="Michael Samarkos" userId="242bed026ae1b729" providerId="LiveId" clId="{F2DF0FE9-5A1E-4B43-A872-ADD1412B6A59}" dt="2021-03-07T08:10:56.816" v="1756" actId="1035"/>
          <ac:picMkLst>
            <pc:docMk/>
            <pc:sldMk cId="3966734313" sldId="562"/>
            <ac:picMk id="7" creationId="{AEAB94C3-73C9-4A82-9B3B-5896380C1B40}"/>
          </ac:picMkLst>
        </pc:picChg>
      </pc:sldChg>
      <pc:sldChg chg="addSp delSp modSp new mod modClrScheme delAnim modAnim chgLayout modNotesTx">
        <pc:chgData name="Michael Samarkos" userId="242bed026ae1b729" providerId="LiveId" clId="{F2DF0FE9-5A1E-4B43-A872-ADD1412B6A59}" dt="2021-03-10T01:44:58.922" v="19653"/>
        <pc:sldMkLst>
          <pc:docMk/>
          <pc:sldMk cId="3311061506" sldId="563"/>
        </pc:sldMkLst>
        <pc:spChg chg="add mod">
          <ac:chgData name="Michael Samarkos" userId="242bed026ae1b729" providerId="LiveId" clId="{F2DF0FE9-5A1E-4B43-A872-ADD1412B6A59}" dt="2021-03-08T19:42:42.182" v="6856" actId="20577"/>
          <ac:spMkLst>
            <pc:docMk/>
            <pc:sldMk cId="3311061506" sldId="563"/>
            <ac:spMk id="2" creationId="{6BC4E81B-6ED0-4000-B3C4-14D3907E56DC}"/>
          </ac:spMkLst>
        </pc:spChg>
        <pc:spChg chg="del mod ord">
          <ac:chgData name="Michael Samarkos" userId="242bed026ae1b729" providerId="LiveId" clId="{F2DF0FE9-5A1E-4B43-A872-ADD1412B6A59}" dt="2021-03-06T17:44:32.802" v="428" actId="700"/>
          <ac:spMkLst>
            <pc:docMk/>
            <pc:sldMk cId="3311061506" sldId="563"/>
            <ac:spMk id="2" creationId="{9F8B3ABA-F3CF-4CB0-AB44-F975B384BD15}"/>
          </ac:spMkLst>
        </pc:spChg>
        <pc:spChg chg="del">
          <ac:chgData name="Michael Samarkos" userId="242bed026ae1b729" providerId="LiveId" clId="{F2DF0FE9-5A1E-4B43-A872-ADD1412B6A59}" dt="2021-03-06T11:18:46.316" v="424"/>
          <ac:spMkLst>
            <pc:docMk/>
            <pc:sldMk cId="3311061506" sldId="563"/>
            <ac:spMk id="3" creationId="{5999232F-4612-4809-94A3-6F71EE80E398}"/>
          </ac:spMkLst>
        </pc:spChg>
        <pc:spChg chg="add mod">
          <ac:chgData name="Michael Samarkos" userId="242bed026ae1b729" providerId="LiveId" clId="{F2DF0FE9-5A1E-4B43-A872-ADD1412B6A59}" dt="2021-03-08T19:41:07.764" v="6849" actId="14861"/>
          <ac:spMkLst>
            <pc:docMk/>
            <pc:sldMk cId="3311061506" sldId="563"/>
            <ac:spMk id="3" creationId="{6A70FBB5-0526-4A75-891B-2F237A43FCD0}"/>
          </ac:spMkLst>
        </pc:spChg>
        <pc:spChg chg="add mod">
          <ac:chgData name="Michael Samarkos" userId="242bed026ae1b729" providerId="LiveId" clId="{F2DF0FE9-5A1E-4B43-A872-ADD1412B6A59}" dt="2021-03-08T19:47:25.415" v="7132" actId="1038"/>
          <ac:spMkLst>
            <pc:docMk/>
            <pc:sldMk cId="3311061506" sldId="563"/>
            <ac:spMk id="4" creationId="{FDDD0ADB-7573-4CE5-8C78-4AAB81E2D832}"/>
          </ac:spMkLst>
        </pc:spChg>
        <pc:spChg chg="add del mod ord">
          <ac:chgData name="Michael Samarkos" userId="242bed026ae1b729" providerId="LiveId" clId="{F2DF0FE9-5A1E-4B43-A872-ADD1412B6A59}" dt="2021-03-06T17:44:32.802" v="428" actId="700"/>
          <ac:spMkLst>
            <pc:docMk/>
            <pc:sldMk cId="3311061506" sldId="563"/>
            <ac:spMk id="6" creationId="{8E1022AA-22AB-45FC-89ED-8D538C1DA69F}"/>
          </ac:spMkLst>
        </pc:spChg>
        <pc:spChg chg="add mod ord">
          <ac:chgData name="Michael Samarkos" userId="242bed026ae1b729" providerId="LiveId" clId="{F2DF0FE9-5A1E-4B43-A872-ADD1412B6A59}" dt="2021-03-06T18:15:46.994" v="473" actId="20577"/>
          <ac:spMkLst>
            <pc:docMk/>
            <pc:sldMk cId="3311061506" sldId="563"/>
            <ac:spMk id="7" creationId="{7983B9CE-D460-46F9-B4F9-2A956048E7C3}"/>
          </ac:spMkLst>
        </pc:spChg>
        <pc:spChg chg="add del mod ord">
          <ac:chgData name="Michael Samarkos" userId="242bed026ae1b729" providerId="LiveId" clId="{F2DF0FE9-5A1E-4B43-A872-ADD1412B6A59}" dt="2021-03-06T17:44:46.886" v="429"/>
          <ac:spMkLst>
            <pc:docMk/>
            <pc:sldMk cId="3311061506" sldId="563"/>
            <ac:spMk id="8" creationId="{3EE95119-F962-46F6-B1D2-5AAA5DFE6893}"/>
          </ac:spMkLst>
        </pc:spChg>
        <pc:spChg chg="add mod">
          <ac:chgData name="Michael Samarkos" userId="242bed026ae1b729" providerId="LiveId" clId="{F2DF0FE9-5A1E-4B43-A872-ADD1412B6A59}" dt="2021-03-08T19:47:20.233" v="7129" actId="14100"/>
          <ac:spMkLst>
            <pc:docMk/>
            <pc:sldMk cId="3311061506" sldId="563"/>
            <ac:spMk id="8" creationId="{C2E680CE-0FA7-4265-AAAC-D3AA96574443}"/>
          </ac:spMkLst>
        </pc:spChg>
        <pc:spChg chg="add del mod ord">
          <ac:chgData name="Michael Samarkos" userId="242bed026ae1b729" providerId="LiveId" clId="{F2DF0FE9-5A1E-4B43-A872-ADD1412B6A59}" dt="2021-03-06T17:53:04.033" v="432"/>
          <ac:spMkLst>
            <pc:docMk/>
            <pc:sldMk cId="3311061506" sldId="563"/>
            <ac:spMk id="9" creationId="{6FA053FA-8E46-4B21-9E7E-23BE0DB66DAD}"/>
          </ac:spMkLst>
        </pc:spChg>
        <pc:picChg chg="add del mod">
          <ac:chgData name="Michael Samarkos" userId="242bed026ae1b729" providerId="LiveId" clId="{F2DF0FE9-5A1E-4B43-A872-ADD1412B6A59}" dt="2021-03-06T17:43:22.526" v="427" actId="478"/>
          <ac:picMkLst>
            <pc:docMk/>
            <pc:sldMk cId="3311061506" sldId="563"/>
            <ac:picMk id="4" creationId="{888D9F0E-01F8-46A0-AEB5-B3144D9B2374}"/>
          </ac:picMkLst>
        </pc:picChg>
        <pc:picChg chg="add mod">
          <ac:chgData name="Michael Samarkos" userId="242bed026ae1b729" providerId="LiveId" clId="{F2DF0FE9-5A1E-4B43-A872-ADD1412B6A59}" dt="2021-03-06T19:38:46.987" v="532" actId="12789"/>
          <ac:picMkLst>
            <pc:docMk/>
            <pc:sldMk cId="3311061506" sldId="563"/>
            <ac:picMk id="10" creationId="{DB14C590-44AA-418E-A5ED-546F110868F7}"/>
          </ac:picMkLst>
        </pc:picChg>
        <pc:picChg chg="add mod">
          <ac:chgData name="Michael Samarkos" userId="242bed026ae1b729" providerId="LiveId" clId="{F2DF0FE9-5A1E-4B43-A872-ADD1412B6A59}" dt="2021-03-08T19:47:11.821" v="7128" actId="1037"/>
          <ac:picMkLst>
            <pc:docMk/>
            <pc:sldMk cId="3311061506" sldId="563"/>
            <ac:picMk id="11" creationId="{613CB0B6-F01A-45C9-A278-F43307669D70}"/>
          </ac:picMkLst>
        </pc:picChg>
      </pc:sldChg>
      <pc:sldChg chg="addSp delSp modSp new mod ord modClrScheme modAnim chgLayout">
        <pc:chgData name="Michael Samarkos" userId="242bed026ae1b729" providerId="LiveId" clId="{F2DF0FE9-5A1E-4B43-A872-ADD1412B6A59}" dt="2021-03-09T17:17:33.887" v="9894"/>
        <pc:sldMkLst>
          <pc:docMk/>
          <pc:sldMk cId="3517256559" sldId="564"/>
        </pc:sldMkLst>
        <pc:spChg chg="del mod ord">
          <ac:chgData name="Michael Samarkos" userId="242bed026ae1b729" providerId="LiveId" clId="{F2DF0FE9-5A1E-4B43-A872-ADD1412B6A59}" dt="2021-03-06T18:15:55.428" v="475" actId="700"/>
          <ac:spMkLst>
            <pc:docMk/>
            <pc:sldMk cId="3517256559" sldId="564"/>
            <ac:spMk id="2" creationId="{73BDB3A7-E177-4FD2-AC00-356EB4B3A9C3}"/>
          </ac:spMkLst>
        </pc:spChg>
        <pc:spChg chg="del mod ord">
          <ac:chgData name="Michael Samarkos" userId="242bed026ae1b729" providerId="LiveId" clId="{F2DF0FE9-5A1E-4B43-A872-ADD1412B6A59}" dt="2021-03-06T18:15:55.428" v="475" actId="700"/>
          <ac:spMkLst>
            <pc:docMk/>
            <pc:sldMk cId="3517256559" sldId="564"/>
            <ac:spMk id="3" creationId="{299FD593-2CCB-42DE-A7A6-6B6EFC3F39FA}"/>
          </ac:spMkLst>
        </pc:spChg>
        <pc:spChg chg="del">
          <ac:chgData name="Michael Samarkos" userId="242bed026ae1b729" providerId="LiveId" clId="{F2DF0FE9-5A1E-4B43-A872-ADD1412B6A59}" dt="2021-03-06T18:15:55.428" v="475" actId="700"/>
          <ac:spMkLst>
            <pc:docMk/>
            <pc:sldMk cId="3517256559" sldId="564"/>
            <ac:spMk id="4" creationId="{775F5F44-A47E-4F31-9EDC-97ED345B714E}"/>
          </ac:spMkLst>
        </pc:spChg>
        <pc:spChg chg="add mod ord">
          <ac:chgData name="Michael Samarkos" userId="242bed026ae1b729" providerId="LiveId" clId="{F2DF0FE9-5A1E-4B43-A872-ADD1412B6A59}" dt="2021-03-07T12:12:42.305" v="2642" actId="20577"/>
          <ac:spMkLst>
            <pc:docMk/>
            <pc:sldMk cId="3517256559" sldId="564"/>
            <ac:spMk id="5" creationId="{4F97591A-B33D-4E24-9F51-EB5762D88246}"/>
          </ac:spMkLst>
        </pc:spChg>
        <pc:spChg chg="add del mod ord">
          <ac:chgData name="Michael Samarkos" userId="242bed026ae1b729" providerId="LiveId" clId="{F2DF0FE9-5A1E-4B43-A872-ADD1412B6A59}" dt="2021-03-06T19:17:49.951" v="476"/>
          <ac:spMkLst>
            <pc:docMk/>
            <pc:sldMk cId="3517256559" sldId="564"/>
            <ac:spMk id="6" creationId="{83667A43-D0D5-47C0-8536-BDFC47E06F0E}"/>
          </ac:spMkLst>
        </pc:spChg>
        <pc:picChg chg="add mod">
          <ac:chgData name="Michael Samarkos" userId="242bed026ae1b729" providerId="LiveId" clId="{F2DF0FE9-5A1E-4B43-A872-ADD1412B6A59}" dt="2021-03-07T20:23:42.593" v="3975" actId="14100"/>
          <ac:picMkLst>
            <pc:docMk/>
            <pc:sldMk cId="3517256559" sldId="564"/>
            <ac:picMk id="7" creationId="{90E5BC52-8CF1-4C0C-A493-61563CE8BAD3}"/>
          </ac:picMkLst>
        </pc:picChg>
      </pc:sldChg>
      <pc:sldChg chg="addSp delSp modSp new mod modClrScheme delAnim modAnim chgLayout">
        <pc:chgData name="Michael Samarkos" userId="242bed026ae1b729" providerId="LiveId" clId="{F2DF0FE9-5A1E-4B43-A872-ADD1412B6A59}" dt="2021-03-08T17:19:37.250" v="5967" actId="14100"/>
        <pc:sldMkLst>
          <pc:docMk/>
          <pc:sldMk cId="3792815499" sldId="565"/>
        </pc:sldMkLst>
        <pc:spChg chg="mod ord">
          <ac:chgData name="Michael Samarkos" userId="242bed026ae1b729" providerId="LiveId" clId="{F2DF0FE9-5A1E-4B43-A872-ADD1412B6A59}" dt="2021-03-06T19:39:08.880" v="535" actId="700"/>
          <ac:spMkLst>
            <pc:docMk/>
            <pc:sldMk cId="3792815499" sldId="565"/>
            <ac:spMk id="2" creationId="{C3E4B90B-BFAE-4C48-A053-A95F1C78772F}"/>
          </ac:spMkLst>
        </pc:spChg>
        <pc:spChg chg="add del mod">
          <ac:chgData name="Michael Samarkos" userId="242bed026ae1b729" providerId="LiveId" clId="{F2DF0FE9-5A1E-4B43-A872-ADD1412B6A59}" dt="2021-03-08T17:18:45.326" v="5961" actId="478"/>
          <ac:spMkLst>
            <pc:docMk/>
            <pc:sldMk cId="3792815499" sldId="565"/>
            <ac:spMk id="3" creationId="{20E9ECED-B296-473E-8D01-659550AC2E5D}"/>
          </ac:spMkLst>
        </pc:spChg>
        <pc:spChg chg="del">
          <ac:chgData name="Michael Samarkos" userId="242bed026ae1b729" providerId="LiveId" clId="{F2DF0FE9-5A1E-4B43-A872-ADD1412B6A59}" dt="2021-03-06T19:24:52.288" v="479"/>
          <ac:spMkLst>
            <pc:docMk/>
            <pc:sldMk cId="3792815499" sldId="565"/>
            <ac:spMk id="3" creationId="{515546A0-6629-4D56-8286-0F83CC2B0F7B}"/>
          </ac:spMkLst>
        </pc:spChg>
        <pc:spChg chg="del mod ord">
          <ac:chgData name="Michael Samarkos" userId="242bed026ae1b729" providerId="LiveId" clId="{F2DF0FE9-5A1E-4B43-A872-ADD1412B6A59}" dt="2021-03-06T19:39:08.880" v="535" actId="700"/>
          <ac:spMkLst>
            <pc:docMk/>
            <pc:sldMk cId="3792815499" sldId="565"/>
            <ac:spMk id="4" creationId="{2BFB3163-5181-4E7E-A211-187861D6BD4E}"/>
          </ac:spMkLst>
        </pc:spChg>
        <pc:spChg chg="add mod">
          <ac:chgData name="Michael Samarkos" userId="242bed026ae1b729" providerId="LiveId" clId="{F2DF0FE9-5A1E-4B43-A872-ADD1412B6A59}" dt="2021-03-08T17:19:37.250" v="5967" actId="14100"/>
          <ac:spMkLst>
            <pc:docMk/>
            <pc:sldMk cId="3792815499" sldId="565"/>
            <ac:spMk id="4" creationId="{C033A20A-ED7C-4CBA-9871-71E6CC41529E}"/>
          </ac:spMkLst>
        </pc:spChg>
        <pc:spChg chg="add mod">
          <ac:chgData name="Michael Samarkos" userId="242bed026ae1b729" providerId="LiveId" clId="{F2DF0FE9-5A1E-4B43-A872-ADD1412B6A59}" dt="2021-03-07T20:52:25.827" v="5165"/>
          <ac:spMkLst>
            <pc:docMk/>
            <pc:sldMk cId="3792815499" sldId="565"/>
            <ac:spMk id="6" creationId="{D724870E-35CD-4F00-9FDC-8C1F84CD1D9F}"/>
          </ac:spMkLst>
        </pc:spChg>
        <pc:spChg chg="add del mod ord">
          <ac:chgData name="Michael Samarkos" userId="242bed026ae1b729" providerId="LiveId" clId="{F2DF0FE9-5A1E-4B43-A872-ADD1412B6A59}" dt="2021-03-06T19:39:08.880" v="535" actId="700"/>
          <ac:spMkLst>
            <pc:docMk/>
            <pc:sldMk cId="3792815499" sldId="565"/>
            <ac:spMk id="7" creationId="{4AC8A756-A64D-4B0E-903E-4126F6B5BCA6}"/>
          </ac:spMkLst>
        </pc:spChg>
        <pc:spChg chg="add del mod ord">
          <ac:chgData name="Michael Samarkos" userId="242bed026ae1b729" providerId="LiveId" clId="{F2DF0FE9-5A1E-4B43-A872-ADD1412B6A59}" dt="2021-03-06T19:59:16.832" v="655" actId="478"/>
          <ac:spMkLst>
            <pc:docMk/>
            <pc:sldMk cId="3792815499" sldId="565"/>
            <ac:spMk id="8" creationId="{08EBF3F2-E5DB-46C9-8307-BD50A8E70C55}"/>
          </ac:spMkLst>
        </pc:spChg>
        <pc:spChg chg="add del mod ord">
          <ac:chgData name="Michael Samarkos" userId="242bed026ae1b729" providerId="LiveId" clId="{F2DF0FE9-5A1E-4B43-A872-ADD1412B6A59}" dt="2021-03-06T19:39:43.825" v="600"/>
          <ac:spMkLst>
            <pc:docMk/>
            <pc:sldMk cId="3792815499" sldId="565"/>
            <ac:spMk id="9" creationId="{2C3AB1F9-7DE1-44C3-8276-8A1231432CAA}"/>
          </ac:spMkLst>
        </pc:spChg>
        <pc:spChg chg="add mod ord">
          <ac:chgData name="Michael Samarkos" userId="242bed026ae1b729" providerId="LiveId" clId="{F2DF0FE9-5A1E-4B43-A872-ADD1412B6A59}" dt="2021-03-06T19:40:19.034" v="609" actId="1035"/>
          <ac:spMkLst>
            <pc:docMk/>
            <pc:sldMk cId="3792815499" sldId="565"/>
            <ac:spMk id="10" creationId="{4522D153-0E82-4623-9DFA-ABD269B17F9C}"/>
          </ac:spMkLst>
        </pc:spChg>
        <pc:spChg chg="add del mod ord">
          <ac:chgData name="Michael Samarkos" userId="242bed026ae1b729" providerId="LiveId" clId="{F2DF0FE9-5A1E-4B43-A872-ADD1412B6A59}" dt="2021-03-06T19:40:01.381" v="601"/>
          <ac:spMkLst>
            <pc:docMk/>
            <pc:sldMk cId="3792815499" sldId="565"/>
            <ac:spMk id="11" creationId="{3C55BD60-3425-42C3-9BC4-55FD6C75B7AC}"/>
          </ac:spMkLst>
        </pc:spChg>
        <pc:spChg chg="add del mod">
          <ac:chgData name="Michael Samarkos" userId="242bed026ae1b729" providerId="LiveId" clId="{F2DF0FE9-5A1E-4B43-A872-ADD1412B6A59}" dt="2021-03-06T19:59:07.520" v="654" actId="22"/>
          <ac:spMkLst>
            <pc:docMk/>
            <pc:sldMk cId="3792815499" sldId="565"/>
            <ac:spMk id="15" creationId="{98566A67-1172-43E5-8941-1A9CF9BC592E}"/>
          </ac:spMkLst>
        </pc:spChg>
        <pc:spChg chg="add del mod">
          <ac:chgData name="Michael Samarkos" userId="242bed026ae1b729" providerId="LiveId" clId="{F2DF0FE9-5A1E-4B43-A872-ADD1412B6A59}" dt="2021-03-06T19:59:23.036" v="657" actId="478"/>
          <ac:spMkLst>
            <pc:docMk/>
            <pc:sldMk cId="3792815499" sldId="565"/>
            <ac:spMk id="19" creationId="{0A5633A2-3D25-4443-9AE8-1DF0DE163C8F}"/>
          </ac:spMkLst>
        </pc:spChg>
        <pc:picChg chg="add del mod">
          <ac:chgData name="Michael Samarkos" userId="242bed026ae1b729" providerId="LiveId" clId="{F2DF0FE9-5A1E-4B43-A872-ADD1412B6A59}" dt="2021-03-06T19:24:57.421" v="480" actId="478"/>
          <ac:picMkLst>
            <pc:docMk/>
            <pc:sldMk cId="3792815499" sldId="565"/>
            <ac:picMk id="5" creationId="{79FF3C40-83B8-4595-9598-AA97D936B30C}"/>
          </ac:picMkLst>
        </pc:picChg>
        <pc:picChg chg="add del mod">
          <ac:chgData name="Michael Samarkos" userId="242bed026ae1b729" providerId="LiveId" clId="{F2DF0FE9-5A1E-4B43-A872-ADD1412B6A59}" dt="2021-03-06T19:58:59.781" v="653" actId="478"/>
          <ac:picMkLst>
            <pc:docMk/>
            <pc:sldMk cId="3792815499" sldId="565"/>
            <ac:picMk id="12" creationId="{361E3A17-CE74-403B-90AB-348DA16D152B}"/>
          </ac:picMkLst>
        </pc:picChg>
        <pc:picChg chg="add mod">
          <ac:chgData name="Michael Samarkos" userId="242bed026ae1b729" providerId="LiveId" clId="{F2DF0FE9-5A1E-4B43-A872-ADD1412B6A59}" dt="2021-03-06T19:42:52.141" v="639" actId="1076"/>
          <ac:picMkLst>
            <pc:docMk/>
            <pc:sldMk cId="3792815499" sldId="565"/>
            <ac:picMk id="13" creationId="{0BC23249-949D-4520-89E8-8D0F2CDE877C}"/>
          </ac:picMkLst>
        </pc:picChg>
        <pc:picChg chg="add mod ord">
          <ac:chgData name="Michael Samarkos" userId="242bed026ae1b729" providerId="LiveId" clId="{F2DF0FE9-5A1E-4B43-A872-ADD1412B6A59}" dt="2021-03-06T19:59:43.781" v="659" actId="14100"/>
          <ac:picMkLst>
            <pc:docMk/>
            <pc:sldMk cId="3792815499" sldId="565"/>
            <ac:picMk id="17" creationId="{91EA12BF-8DE3-4CCB-B537-F20061D25A2B}"/>
          </ac:picMkLst>
        </pc:picChg>
      </pc:sldChg>
      <pc:sldChg chg="addSp delSp modSp new del mod modClrScheme chgLayout">
        <pc:chgData name="Michael Samarkos" userId="242bed026ae1b729" providerId="LiveId" clId="{F2DF0FE9-5A1E-4B43-A872-ADD1412B6A59}" dt="2021-03-07T12:13:13.982" v="2643" actId="47"/>
        <pc:sldMkLst>
          <pc:docMk/>
          <pc:sldMk cId="2442222745" sldId="566"/>
        </pc:sldMkLst>
        <pc:spChg chg="mod ord">
          <ac:chgData name="Michael Samarkos" userId="242bed026ae1b729" providerId="LiveId" clId="{F2DF0FE9-5A1E-4B43-A872-ADD1412B6A59}" dt="2021-03-06T20:43:45.285" v="1523" actId="700"/>
          <ac:spMkLst>
            <pc:docMk/>
            <pc:sldMk cId="2442222745" sldId="566"/>
            <ac:spMk id="2" creationId="{4BD0AA82-64CD-4EA6-94D3-6F3C6E84AAE0}"/>
          </ac:spMkLst>
        </pc:spChg>
        <pc:spChg chg="del">
          <ac:chgData name="Michael Samarkos" userId="242bed026ae1b729" providerId="LiveId" clId="{F2DF0FE9-5A1E-4B43-A872-ADD1412B6A59}" dt="2021-03-06T20:42:44.678" v="1489" actId="22"/>
          <ac:spMkLst>
            <pc:docMk/>
            <pc:sldMk cId="2442222745" sldId="566"/>
            <ac:spMk id="3" creationId="{1F7D66C1-83E8-4DFB-83F3-A6354F24139F}"/>
          </ac:spMkLst>
        </pc:spChg>
        <pc:spChg chg="add mod">
          <ac:chgData name="Michael Samarkos" userId="242bed026ae1b729" providerId="LiveId" clId="{F2DF0FE9-5A1E-4B43-A872-ADD1412B6A59}" dt="2021-03-06T20:43:16.929" v="1521" actId="1037"/>
          <ac:spMkLst>
            <pc:docMk/>
            <pc:sldMk cId="2442222745" sldId="566"/>
            <ac:spMk id="6" creationId="{623342AC-4F4B-427D-9703-3A6D3902A8A8}"/>
          </ac:spMkLst>
        </pc:spChg>
        <pc:picChg chg="add mod ord">
          <ac:chgData name="Michael Samarkos" userId="242bed026ae1b729" providerId="LiveId" clId="{F2DF0FE9-5A1E-4B43-A872-ADD1412B6A59}" dt="2021-03-06T20:43:45.285" v="1523" actId="700"/>
          <ac:picMkLst>
            <pc:docMk/>
            <pc:sldMk cId="2442222745" sldId="566"/>
            <ac:picMk id="5" creationId="{66BD65F3-6460-43C7-A4E2-8459279BC8F9}"/>
          </ac:picMkLst>
        </pc:picChg>
      </pc:sldChg>
      <pc:sldChg chg="addSp delSp modSp add mod ord delAnim">
        <pc:chgData name="Michael Samarkos" userId="242bed026ae1b729" providerId="LiveId" clId="{F2DF0FE9-5A1E-4B43-A872-ADD1412B6A59}" dt="2021-03-10T01:44:12.448" v="19651" actId="1076"/>
        <pc:sldMkLst>
          <pc:docMk/>
          <pc:sldMk cId="1305778130" sldId="567"/>
        </pc:sldMkLst>
        <pc:spChg chg="add del mod">
          <ac:chgData name="Michael Samarkos" userId="242bed026ae1b729" providerId="LiveId" clId="{F2DF0FE9-5A1E-4B43-A872-ADD1412B6A59}" dt="2021-03-07T20:52:24.609" v="5164"/>
          <ac:spMkLst>
            <pc:docMk/>
            <pc:sldMk cId="1305778130" sldId="567"/>
            <ac:spMk id="3" creationId="{50EEC84D-689E-4309-8CDE-AD79C7020C81}"/>
          </ac:spMkLst>
        </pc:spChg>
        <pc:spChg chg="add mod">
          <ac:chgData name="Michael Samarkos" userId="242bed026ae1b729" providerId="LiveId" clId="{F2DF0FE9-5A1E-4B43-A872-ADD1412B6A59}" dt="2021-03-08T17:16:45.093" v="5951" actId="1076"/>
          <ac:spMkLst>
            <pc:docMk/>
            <pc:sldMk cId="1305778130" sldId="567"/>
            <ac:spMk id="3" creationId="{FDD9FFA2-4363-4F0E-83A5-5AC201B23E4C}"/>
          </ac:spMkLst>
        </pc:spChg>
        <pc:spChg chg="add del mod">
          <ac:chgData name="Michael Samarkos" userId="242bed026ae1b729" providerId="LiveId" clId="{F2DF0FE9-5A1E-4B43-A872-ADD1412B6A59}" dt="2021-03-06T20:00:39.607" v="665" actId="22"/>
          <ac:spMkLst>
            <pc:docMk/>
            <pc:sldMk cId="1305778130" sldId="567"/>
            <ac:spMk id="4" creationId="{422B4350-AEC0-48DE-8CB1-6C92D1191707}"/>
          </ac:spMkLst>
        </pc:spChg>
        <pc:spChg chg="add mod">
          <ac:chgData name="Michael Samarkos" userId="242bed026ae1b729" providerId="LiveId" clId="{F2DF0FE9-5A1E-4B43-A872-ADD1412B6A59}" dt="2021-03-07T20:52:17.753" v="5162"/>
          <ac:spMkLst>
            <pc:docMk/>
            <pc:sldMk cId="1305778130" sldId="567"/>
            <ac:spMk id="7" creationId="{63BB9165-C5D5-4060-9A4E-063A415AA6D5}"/>
          </ac:spMkLst>
        </pc:spChg>
        <pc:spChg chg="add del mod">
          <ac:chgData name="Michael Samarkos" userId="242bed026ae1b729" providerId="LiveId" clId="{F2DF0FE9-5A1E-4B43-A872-ADD1412B6A59}" dt="2021-03-06T19:58:48.662" v="651" actId="478"/>
          <ac:spMkLst>
            <pc:docMk/>
            <pc:sldMk cId="1305778130" sldId="567"/>
            <ac:spMk id="9" creationId="{47B4301F-F34A-471C-980C-05FC1BD90681}"/>
          </ac:spMkLst>
        </pc:spChg>
        <pc:spChg chg="add mod">
          <ac:chgData name="Michael Samarkos" userId="242bed026ae1b729" providerId="LiveId" clId="{F2DF0FE9-5A1E-4B43-A872-ADD1412B6A59}" dt="2021-03-08T17:17:03.152" v="5955" actId="1076"/>
          <ac:spMkLst>
            <pc:docMk/>
            <pc:sldMk cId="1305778130" sldId="567"/>
            <ac:spMk id="9" creationId="{B5628040-E680-4B83-9835-9EA1CC8987E8}"/>
          </ac:spMkLst>
        </pc:spChg>
        <pc:spChg chg="add del mod">
          <ac:chgData name="Michael Samarkos" userId="242bed026ae1b729" providerId="LiveId" clId="{F2DF0FE9-5A1E-4B43-A872-ADD1412B6A59}" dt="2021-03-06T20:00:01.223" v="663" actId="478"/>
          <ac:spMkLst>
            <pc:docMk/>
            <pc:sldMk cId="1305778130" sldId="567"/>
            <ac:spMk id="10" creationId="{4522D153-0E82-4623-9DFA-ABD269B17F9C}"/>
          </ac:spMkLst>
        </pc:spChg>
        <pc:spChg chg="add del mod">
          <ac:chgData name="Michael Samarkos" userId="242bed026ae1b729" providerId="LiveId" clId="{F2DF0FE9-5A1E-4B43-A872-ADD1412B6A59}" dt="2021-03-06T20:00:03.447" v="664" actId="478"/>
          <ac:spMkLst>
            <pc:docMk/>
            <pc:sldMk cId="1305778130" sldId="567"/>
            <ac:spMk id="14" creationId="{7BB7D5D9-9817-405F-92AE-4F12DA9A19E6}"/>
          </ac:spMkLst>
        </pc:spChg>
        <pc:picChg chg="add del mod ord">
          <ac:chgData name="Michael Samarkos" userId="242bed026ae1b729" providerId="LiveId" clId="{F2DF0FE9-5A1E-4B43-A872-ADD1412B6A59}" dt="2021-03-06T19:58:49.481" v="652" actId="22"/>
          <ac:picMkLst>
            <pc:docMk/>
            <pc:sldMk cId="1305778130" sldId="567"/>
            <ac:picMk id="6" creationId="{7F72FCEF-2540-4E4B-9999-D17B994C5741}"/>
          </ac:picMkLst>
        </pc:picChg>
        <pc:picChg chg="mod">
          <ac:chgData name="Michael Samarkos" userId="242bed026ae1b729" providerId="LiveId" clId="{F2DF0FE9-5A1E-4B43-A872-ADD1412B6A59}" dt="2021-03-10T01:44:12.448" v="19651" actId="1076"/>
          <ac:picMkLst>
            <pc:docMk/>
            <pc:sldMk cId="1305778130" sldId="567"/>
            <ac:picMk id="12" creationId="{361E3A17-CE74-403B-90AB-348DA16D152B}"/>
          </ac:picMkLst>
        </pc:picChg>
        <pc:picChg chg="del mod">
          <ac:chgData name="Michael Samarkos" userId="242bed026ae1b729" providerId="LiveId" clId="{F2DF0FE9-5A1E-4B43-A872-ADD1412B6A59}" dt="2021-03-06T19:58:20.149" v="644" actId="478"/>
          <ac:picMkLst>
            <pc:docMk/>
            <pc:sldMk cId="1305778130" sldId="567"/>
            <ac:picMk id="13" creationId="{0BC23249-949D-4520-89E8-8D0F2CDE877C}"/>
          </ac:picMkLst>
        </pc:picChg>
        <pc:picChg chg="add mod ord">
          <ac:chgData name="Michael Samarkos" userId="242bed026ae1b729" providerId="LiveId" clId="{F2DF0FE9-5A1E-4B43-A872-ADD1412B6A59}" dt="2021-03-06T20:00:51.407" v="668" actId="14100"/>
          <ac:picMkLst>
            <pc:docMk/>
            <pc:sldMk cId="1305778130" sldId="567"/>
            <ac:picMk id="16" creationId="{E07DA097-B9B8-4D73-A5E5-72AD0AF880E8}"/>
          </ac:picMkLst>
        </pc:picChg>
      </pc:sldChg>
      <pc:sldChg chg="addSp delSp modSp new del mod ord modClrScheme chgLayout">
        <pc:chgData name="Michael Samarkos" userId="242bed026ae1b729" providerId="LiveId" clId="{F2DF0FE9-5A1E-4B43-A872-ADD1412B6A59}" dt="2021-03-09T21:07:44.702" v="12266" actId="47"/>
        <pc:sldMkLst>
          <pc:docMk/>
          <pc:sldMk cId="3976978621" sldId="568"/>
        </pc:sldMkLst>
        <pc:spChg chg="del mod ord">
          <ac:chgData name="Michael Samarkos" userId="242bed026ae1b729" providerId="LiveId" clId="{F2DF0FE9-5A1E-4B43-A872-ADD1412B6A59}" dt="2021-03-06T20:01:05.394" v="670" actId="700"/>
          <ac:spMkLst>
            <pc:docMk/>
            <pc:sldMk cId="3976978621" sldId="568"/>
            <ac:spMk id="2" creationId="{15B5D44E-2D13-4AC1-B049-14EAAD1A6BF0}"/>
          </ac:spMkLst>
        </pc:spChg>
        <pc:spChg chg="del mod ord">
          <ac:chgData name="Michael Samarkos" userId="242bed026ae1b729" providerId="LiveId" clId="{F2DF0FE9-5A1E-4B43-A872-ADD1412B6A59}" dt="2021-03-06T20:01:05.394" v="670" actId="700"/>
          <ac:spMkLst>
            <pc:docMk/>
            <pc:sldMk cId="3976978621" sldId="568"/>
            <ac:spMk id="3" creationId="{67F26E5E-8138-4B61-8445-619D1778C464}"/>
          </ac:spMkLst>
        </pc:spChg>
        <pc:spChg chg="del">
          <ac:chgData name="Michael Samarkos" userId="242bed026ae1b729" providerId="LiveId" clId="{F2DF0FE9-5A1E-4B43-A872-ADD1412B6A59}" dt="2021-03-06T20:01:05.394" v="670" actId="700"/>
          <ac:spMkLst>
            <pc:docMk/>
            <pc:sldMk cId="3976978621" sldId="568"/>
            <ac:spMk id="4" creationId="{87DF78E0-92DF-43C2-AA91-ABD6A7E38F8C}"/>
          </ac:spMkLst>
        </pc:spChg>
        <pc:spChg chg="add mod">
          <ac:chgData name="Michael Samarkos" userId="242bed026ae1b729" providerId="LiveId" clId="{F2DF0FE9-5A1E-4B43-A872-ADD1412B6A59}" dt="2021-03-07T12:07:09.297" v="2363"/>
          <ac:spMkLst>
            <pc:docMk/>
            <pc:sldMk cId="3976978621" sldId="568"/>
            <ac:spMk id="4" creationId="{FB6CFC37-354A-4228-B2E8-29FAE2F5324D}"/>
          </ac:spMkLst>
        </pc:spChg>
        <pc:spChg chg="add mod ord">
          <ac:chgData name="Michael Samarkos" userId="242bed026ae1b729" providerId="LiveId" clId="{F2DF0FE9-5A1E-4B43-A872-ADD1412B6A59}" dt="2021-03-06T20:27:10.526" v="1437" actId="20577"/>
          <ac:spMkLst>
            <pc:docMk/>
            <pc:sldMk cId="3976978621" sldId="568"/>
            <ac:spMk id="5" creationId="{FCEF5308-F697-4BB1-9A41-76977E897269}"/>
          </ac:spMkLst>
        </pc:spChg>
        <pc:spChg chg="add del mod ord">
          <ac:chgData name="Michael Samarkos" userId="242bed026ae1b729" providerId="LiveId" clId="{F2DF0FE9-5A1E-4B43-A872-ADD1412B6A59}" dt="2021-03-06T20:02:58.249" v="671" actId="22"/>
          <ac:spMkLst>
            <pc:docMk/>
            <pc:sldMk cId="3976978621" sldId="568"/>
            <ac:spMk id="6" creationId="{F5783559-43C8-4B31-8DA6-4BDA52479AFD}"/>
          </ac:spMkLst>
        </pc:spChg>
        <pc:picChg chg="add mod ord">
          <ac:chgData name="Michael Samarkos" userId="242bed026ae1b729" providerId="LiveId" clId="{F2DF0FE9-5A1E-4B43-A872-ADD1412B6A59}" dt="2021-03-06T20:02:58.249" v="671" actId="22"/>
          <ac:picMkLst>
            <pc:docMk/>
            <pc:sldMk cId="3976978621" sldId="568"/>
            <ac:picMk id="8" creationId="{E4F80726-1EDE-42CF-9DBA-3B5D7530DA64}"/>
          </ac:picMkLst>
        </pc:picChg>
      </pc:sldChg>
      <pc:sldChg chg="addSp delSp modSp new del mod modClrScheme chgLayout">
        <pc:chgData name="Michael Samarkos" userId="242bed026ae1b729" providerId="LiveId" clId="{F2DF0FE9-5A1E-4B43-A872-ADD1412B6A59}" dt="2021-03-09T23:46:17.212" v="18537" actId="47"/>
        <pc:sldMkLst>
          <pc:docMk/>
          <pc:sldMk cId="1357626138" sldId="569"/>
        </pc:sldMkLst>
        <pc:spChg chg="mod ord">
          <ac:chgData name="Michael Samarkos" userId="242bed026ae1b729" providerId="LiveId" clId="{F2DF0FE9-5A1E-4B43-A872-ADD1412B6A59}" dt="2021-03-06T20:44:32.766" v="1602" actId="700"/>
          <ac:spMkLst>
            <pc:docMk/>
            <pc:sldMk cId="1357626138" sldId="569"/>
            <ac:spMk id="2" creationId="{A62C34AC-6097-4F99-9350-25C776D9EC6D}"/>
          </ac:spMkLst>
        </pc:spChg>
        <pc:spChg chg="del mod ord">
          <ac:chgData name="Michael Samarkos" userId="242bed026ae1b729" providerId="LiveId" clId="{F2DF0FE9-5A1E-4B43-A872-ADD1412B6A59}" dt="2021-03-06T20:44:32.766" v="1602" actId="700"/>
          <ac:spMkLst>
            <pc:docMk/>
            <pc:sldMk cId="1357626138" sldId="569"/>
            <ac:spMk id="3" creationId="{EBACEE55-0ABE-49DF-8D63-1609C088E73B}"/>
          </ac:spMkLst>
        </pc:spChg>
        <pc:spChg chg="del">
          <ac:chgData name="Michael Samarkos" userId="242bed026ae1b729" providerId="LiveId" clId="{F2DF0FE9-5A1E-4B43-A872-ADD1412B6A59}" dt="2021-03-06T20:44:32.766" v="1602" actId="700"/>
          <ac:spMkLst>
            <pc:docMk/>
            <pc:sldMk cId="1357626138" sldId="569"/>
            <ac:spMk id="4" creationId="{4F0FBA68-1959-4F3F-B927-440DFBFA9665}"/>
          </ac:spMkLst>
        </pc:spChg>
        <pc:spChg chg="add del mod ord">
          <ac:chgData name="Michael Samarkos" userId="242bed026ae1b729" providerId="LiveId" clId="{F2DF0FE9-5A1E-4B43-A872-ADD1412B6A59}" dt="2021-03-06T20:46:04.803" v="1603" actId="22"/>
          <ac:spMkLst>
            <pc:docMk/>
            <pc:sldMk cId="1357626138" sldId="569"/>
            <ac:spMk id="5" creationId="{DAEA4630-B28C-46B9-98DA-2A6ADE9C1118}"/>
          </ac:spMkLst>
        </pc:spChg>
        <pc:spChg chg="add del mod">
          <ac:chgData name="Michael Samarkos" userId="242bed026ae1b729" providerId="LiveId" clId="{F2DF0FE9-5A1E-4B43-A872-ADD1412B6A59}" dt="2021-03-06T20:46:26.584" v="1605" actId="22"/>
          <ac:spMkLst>
            <pc:docMk/>
            <pc:sldMk cId="1357626138" sldId="569"/>
            <ac:spMk id="9" creationId="{D3A0D04E-CFFA-46DA-A415-B305DBD7E0EE}"/>
          </ac:spMkLst>
        </pc:spChg>
        <pc:spChg chg="add del mod">
          <ac:chgData name="Michael Samarkos" userId="242bed026ae1b729" providerId="LiveId" clId="{F2DF0FE9-5A1E-4B43-A872-ADD1412B6A59}" dt="2021-03-06T20:58:46.749" v="1636" actId="22"/>
          <ac:spMkLst>
            <pc:docMk/>
            <pc:sldMk cId="1357626138" sldId="569"/>
            <ac:spMk id="13" creationId="{83144CF5-86E3-4B4D-99DD-9A0C1A05E17F}"/>
          </ac:spMkLst>
        </pc:spChg>
        <pc:picChg chg="add del mod ord">
          <ac:chgData name="Michael Samarkos" userId="242bed026ae1b729" providerId="LiveId" clId="{F2DF0FE9-5A1E-4B43-A872-ADD1412B6A59}" dt="2021-03-06T20:46:08.709" v="1604" actId="478"/>
          <ac:picMkLst>
            <pc:docMk/>
            <pc:sldMk cId="1357626138" sldId="569"/>
            <ac:picMk id="7" creationId="{E7DC894B-5952-4D10-9AA3-3F028E4A98E0}"/>
          </ac:picMkLst>
        </pc:picChg>
        <pc:picChg chg="add del mod ord">
          <ac:chgData name="Michael Samarkos" userId="242bed026ae1b729" providerId="LiveId" clId="{F2DF0FE9-5A1E-4B43-A872-ADD1412B6A59}" dt="2021-03-06T20:58:36.736" v="1635" actId="478"/>
          <ac:picMkLst>
            <pc:docMk/>
            <pc:sldMk cId="1357626138" sldId="569"/>
            <ac:picMk id="11" creationId="{E72C8611-08CB-4203-A15A-2F78F2D8F8B1}"/>
          </ac:picMkLst>
        </pc:picChg>
        <pc:picChg chg="add mod ord">
          <ac:chgData name="Michael Samarkos" userId="242bed026ae1b729" providerId="LiveId" clId="{F2DF0FE9-5A1E-4B43-A872-ADD1412B6A59}" dt="2021-03-09T17:19:54.315" v="9902" actId="14100"/>
          <ac:picMkLst>
            <pc:docMk/>
            <pc:sldMk cId="1357626138" sldId="569"/>
            <ac:picMk id="15" creationId="{9022DD29-2C82-462C-9ADF-0957443332F2}"/>
          </ac:picMkLst>
        </pc:picChg>
      </pc:sldChg>
      <pc:sldChg chg="modSp new del mod ord">
        <pc:chgData name="Michael Samarkos" userId="242bed026ae1b729" providerId="LiveId" clId="{F2DF0FE9-5A1E-4B43-A872-ADD1412B6A59}" dt="2021-03-06T20:28:20.761" v="1488" actId="47"/>
        <pc:sldMkLst>
          <pc:docMk/>
          <pc:sldMk cId="2735693140" sldId="569"/>
        </pc:sldMkLst>
        <pc:spChg chg="mod">
          <ac:chgData name="Michael Samarkos" userId="242bed026ae1b729" providerId="LiveId" clId="{F2DF0FE9-5A1E-4B43-A872-ADD1412B6A59}" dt="2021-03-06T20:27:42.270" v="1447" actId="20577"/>
          <ac:spMkLst>
            <pc:docMk/>
            <pc:sldMk cId="2735693140" sldId="569"/>
            <ac:spMk id="2" creationId="{A8BF8597-CD95-4638-9113-5D2D9859AFDC}"/>
          </ac:spMkLst>
        </pc:spChg>
      </pc:sldChg>
      <pc:sldChg chg="addSp delSp modSp new del mod">
        <pc:chgData name="Michael Samarkos" userId="242bed026ae1b729" providerId="LiveId" clId="{F2DF0FE9-5A1E-4B43-A872-ADD1412B6A59}" dt="2021-03-09T17:05:53.646" v="9393" actId="47"/>
        <pc:sldMkLst>
          <pc:docMk/>
          <pc:sldMk cId="292519015" sldId="570"/>
        </pc:sldMkLst>
        <pc:spChg chg="del">
          <ac:chgData name="Michael Samarkos" userId="242bed026ae1b729" providerId="LiveId" clId="{F2DF0FE9-5A1E-4B43-A872-ADD1412B6A59}" dt="2021-03-07T10:22:15.446" v="1758" actId="22"/>
          <ac:spMkLst>
            <pc:docMk/>
            <pc:sldMk cId="292519015" sldId="570"/>
            <ac:spMk id="3" creationId="{56034141-49BE-4762-8531-48CE327DCB61}"/>
          </ac:spMkLst>
        </pc:spChg>
        <pc:spChg chg="add mod">
          <ac:chgData name="Michael Samarkos" userId="242bed026ae1b729" providerId="LiveId" clId="{F2DF0FE9-5A1E-4B43-A872-ADD1412B6A59}" dt="2021-03-07T10:22:17.176" v="1759" actId="478"/>
          <ac:spMkLst>
            <pc:docMk/>
            <pc:sldMk cId="292519015" sldId="570"/>
            <ac:spMk id="7" creationId="{78381594-2B5D-4DB4-8ABB-5BB310558E9E}"/>
          </ac:spMkLst>
        </pc:spChg>
        <pc:picChg chg="add del mod ord">
          <ac:chgData name="Michael Samarkos" userId="242bed026ae1b729" providerId="LiveId" clId="{F2DF0FE9-5A1E-4B43-A872-ADD1412B6A59}" dt="2021-03-07T10:22:17.176" v="1759" actId="478"/>
          <ac:picMkLst>
            <pc:docMk/>
            <pc:sldMk cId="292519015" sldId="570"/>
            <ac:picMk id="5" creationId="{20A99588-A8CD-4317-954C-07A44C1AAF34}"/>
          </ac:picMkLst>
        </pc:picChg>
      </pc:sldChg>
      <pc:sldChg chg="addSp delSp modSp add del mod">
        <pc:chgData name="Michael Samarkos" userId="242bed026ae1b729" providerId="LiveId" clId="{F2DF0FE9-5A1E-4B43-A872-ADD1412B6A59}" dt="2021-03-06T20:53:04.744" v="1610" actId="47"/>
        <pc:sldMkLst>
          <pc:docMk/>
          <pc:sldMk cId="1198748330" sldId="570"/>
        </pc:sldMkLst>
        <pc:spChg chg="add del mod">
          <ac:chgData name="Michael Samarkos" userId="242bed026ae1b729" providerId="LiveId" clId="{F2DF0FE9-5A1E-4B43-A872-ADD1412B6A59}" dt="2021-03-06T20:52:50.608" v="1608" actId="22"/>
          <ac:spMkLst>
            <pc:docMk/>
            <pc:sldMk cId="1198748330" sldId="570"/>
            <ac:spMk id="3" creationId="{97B03D7F-81BD-40ED-A204-D591A285CBC3}"/>
          </ac:spMkLst>
        </pc:spChg>
        <pc:spChg chg="add mod">
          <ac:chgData name="Michael Samarkos" userId="242bed026ae1b729" providerId="LiveId" clId="{F2DF0FE9-5A1E-4B43-A872-ADD1412B6A59}" dt="2021-03-06T20:53:02.308" v="1609" actId="478"/>
          <ac:spMkLst>
            <pc:docMk/>
            <pc:sldMk cId="1198748330" sldId="570"/>
            <ac:spMk id="9" creationId="{5CB0BB33-83B8-4EFF-9CA9-66FE0F50110D}"/>
          </ac:spMkLst>
        </pc:spChg>
        <pc:picChg chg="add del mod ord">
          <ac:chgData name="Michael Samarkos" userId="242bed026ae1b729" providerId="LiveId" clId="{F2DF0FE9-5A1E-4B43-A872-ADD1412B6A59}" dt="2021-03-06T20:53:02.308" v="1609" actId="478"/>
          <ac:picMkLst>
            <pc:docMk/>
            <pc:sldMk cId="1198748330" sldId="570"/>
            <ac:picMk id="6" creationId="{843B6A40-482F-484D-BAE8-E1DD9470E3E0}"/>
          </ac:picMkLst>
        </pc:picChg>
        <pc:picChg chg="del">
          <ac:chgData name="Michael Samarkos" userId="242bed026ae1b729" providerId="LiveId" clId="{F2DF0FE9-5A1E-4B43-A872-ADD1412B6A59}" dt="2021-03-06T20:52:42.356" v="1607" actId="478"/>
          <ac:picMkLst>
            <pc:docMk/>
            <pc:sldMk cId="1198748330" sldId="570"/>
            <ac:picMk id="8" creationId="{E4F80726-1EDE-42CF-9DBA-3B5D7530DA64}"/>
          </ac:picMkLst>
        </pc:picChg>
      </pc:sldChg>
      <pc:sldChg chg="addSp delSp modSp new mod">
        <pc:chgData name="Michael Samarkos" userId="242bed026ae1b729" providerId="LiveId" clId="{F2DF0FE9-5A1E-4B43-A872-ADD1412B6A59}" dt="2021-03-07T20:23:57.293" v="3978" actId="1076"/>
        <pc:sldMkLst>
          <pc:docMk/>
          <pc:sldMk cId="2512739089" sldId="571"/>
        </pc:sldMkLst>
        <pc:spChg chg="mod">
          <ac:chgData name="Michael Samarkos" userId="242bed026ae1b729" providerId="LiveId" clId="{F2DF0FE9-5A1E-4B43-A872-ADD1412B6A59}" dt="2021-03-07T12:12:11.386" v="2618" actId="20577"/>
          <ac:spMkLst>
            <pc:docMk/>
            <pc:sldMk cId="2512739089" sldId="571"/>
            <ac:spMk id="2" creationId="{636312C9-FA8A-421C-8721-3F223D1C5641}"/>
          </ac:spMkLst>
        </pc:spChg>
        <pc:spChg chg="del">
          <ac:chgData name="Michael Samarkos" userId="242bed026ae1b729" providerId="LiveId" clId="{F2DF0FE9-5A1E-4B43-A872-ADD1412B6A59}" dt="2021-03-07T10:44:34.711" v="1761" actId="22"/>
          <ac:spMkLst>
            <pc:docMk/>
            <pc:sldMk cId="2512739089" sldId="571"/>
            <ac:spMk id="3" creationId="{62D9E2C1-2D5E-4D5B-90DE-91E64F559DDD}"/>
          </ac:spMkLst>
        </pc:spChg>
        <pc:picChg chg="add mod ord">
          <ac:chgData name="Michael Samarkos" userId="242bed026ae1b729" providerId="LiveId" clId="{F2DF0FE9-5A1E-4B43-A872-ADD1412B6A59}" dt="2021-03-07T20:23:57.293" v="3978" actId="1076"/>
          <ac:picMkLst>
            <pc:docMk/>
            <pc:sldMk cId="2512739089" sldId="571"/>
            <ac:picMk id="5" creationId="{B766D010-42B3-468A-8952-3ADC83A52A0D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1:09:08.901" v="12284" actId="1038"/>
        <pc:sldMkLst>
          <pc:docMk/>
          <pc:sldMk cId="4124250880" sldId="572"/>
        </pc:sldMkLst>
        <pc:spChg chg="add mod">
          <ac:chgData name="Michael Samarkos" userId="242bed026ae1b729" providerId="LiveId" clId="{F2DF0FE9-5A1E-4B43-A872-ADD1412B6A59}" dt="2021-03-09T17:24:57.394" v="9959" actId="1035"/>
          <ac:spMkLst>
            <pc:docMk/>
            <pc:sldMk cId="4124250880" sldId="572"/>
            <ac:spMk id="2" creationId="{362A8748-367C-40B9-9380-D2B374553CF2}"/>
          </ac:spMkLst>
        </pc:spChg>
        <pc:spChg chg="del mod ord">
          <ac:chgData name="Michael Samarkos" userId="242bed026ae1b729" providerId="LiveId" clId="{F2DF0FE9-5A1E-4B43-A872-ADD1412B6A59}" dt="2021-03-07T10:49:31.502" v="1770" actId="700"/>
          <ac:spMkLst>
            <pc:docMk/>
            <pc:sldMk cId="4124250880" sldId="572"/>
            <ac:spMk id="2" creationId="{E0C0BB99-1E4D-4EE6-BCC4-BE1C78E74A9E}"/>
          </ac:spMkLst>
        </pc:spChg>
        <pc:spChg chg="del">
          <ac:chgData name="Michael Samarkos" userId="242bed026ae1b729" providerId="LiveId" clId="{F2DF0FE9-5A1E-4B43-A872-ADD1412B6A59}" dt="2021-03-07T10:49:31.502" v="1770" actId="700"/>
          <ac:spMkLst>
            <pc:docMk/>
            <pc:sldMk cId="4124250880" sldId="572"/>
            <ac:spMk id="3" creationId="{1CAB64E9-BD20-4CB2-92CF-A4873D137755}"/>
          </ac:spMkLst>
        </pc:spChg>
        <pc:spChg chg="add mod">
          <ac:chgData name="Michael Samarkos" userId="242bed026ae1b729" providerId="LiveId" clId="{F2DF0FE9-5A1E-4B43-A872-ADD1412B6A59}" dt="2021-03-09T17:24:57.394" v="9959" actId="1035"/>
          <ac:spMkLst>
            <pc:docMk/>
            <pc:sldMk cId="4124250880" sldId="572"/>
            <ac:spMk id="3" creationId="{B40FF2CF-7B4F-4788-8D97-212A889AE4BB}"/>
          </ac:spMkLst>
        </pc:spChg>
        <pc:spChg chg="del mod ord">
          <ac:chgData name="Michael Samarkos" userId="242bed026ae1b729" providerId="LiveId" clId="{F2DF0FE9-5A1E-4B43-A872-ADD1412B6A59}" dt="2021-03-07T10:49:31.502" v="1770" actId="700"/>
          <ac:spMkLst>
            <pc:docMk/>
            <pc:sldMk cId="4124250880" sldId="572"/>
            <ac:spMk id="4" creationId="{41838A40-CC47-4186-9B02-CA8964E56874}"/>
          </ac:spMkLst>
        </pc:spChg>
        <pc:spChg chg="add">
          <ac:chgData name="Michael Samarkos" userId="242bed026ae1b729" providerId="LiveId" clId="{F2DF0FE9-5A1E-4B43-A872-ADD1412B6A59}" dt="2021-03-09T17:26:09.809" v="9964" actId="11529"/>
          <ac:spMkLst>
            <pc:docMk/>
            <pc:sldMk cId="4124250880" sldId="572"/>
            <ac:spMk id="4" creationId="{DE400EE3-7A2B-414D-AC98-1810DFBF7342}"/>
          </ac:spMkLst>
        </pc:spChg>
        <pc:spChg chg="del">
          <ac:chgData name="Michael Samarkos" userId="242bed026ae1b729" providerId="LiveId" clId="{F2DF0FE9-5A1E-4B43-A872-ADD1412B6A59}" dt="2021-03-07T10:49:31.502" v="1770" actId="700"/>
          <ac:spMkLst>
            <pc:docMk/>
            <pc:sldMk cId="4124250880" sldId="572"/>
            <ac:spMk id="5" creationId="{329CF19E-0E26-453D-A7C1-823AC76B3790}"/>
          </ac:spMkLst>
        </pc:spChg>
        <pc:spChg chg="add mod">
          <ac:chgData name="Michael Samarkos" userId="242bed026ae1b729" providerId="LiveId" clId="{F2DF0FE9-5A1E-4B43-A872-ADD1412B6A59}" dt="2021-03-09T21:09:08.901" v="12284" actId="1038"/>
          <ac:spMkLst>
            <pc:docMk/>
            <pc:sldMk cId="4124250880" sldId="572"/>
            <ac:spMk id="5" creationId="{5EE65989-D346-4B96-9370-FA61B7072FE2}"/>
          </ac:spMkLst>
        </pc:spChg>
        <pc:spChg chg="del mod ord">
          <ac:chgData name="Michael Samarkos" userId="242bed026ae1b729" providerId="LiveId" clId="{F2DF0FE9-5A1E-4B43-A872-ADD1412B6A59}" dt="2021-03-07T10:49:31.502" v="1770" actId="700"/>
          <ac:spMkLst>
            <pc:docMk/>
            <pc:sldMk cId="4124250880" sldId="572"/>
            <ac:spMk id="6" creationId="{444A5437-D8B5-4E5C-8793-8A84797EA14B}"/>
          </ac:spMkLst>
        </pc:spChg>
        <pc:spChg chg="add mod ord">
          <ac:chgData name="Michael Samarkos" userId="242bed026ae1b729" providerId="LiveId" clId="{F2DF0FE9-5A1E-4B43-A872-ADD1412B6A59}" dt="2021-03-08T19:37:05.724" v="6611" actId="20577"/>
          <ac:spMkLst>
            <pc:docMk/>
            <pc:sldMk cId="4124250880" sldId="572"/>
            <ac:spMk id="7" creationId="{897001A4-A20B-4FF5-9EFA-DBF696B24D49}"/>
          </ac:spMkLst>
        </pc:spChg>
        <pc:spChg chg="add del mod ord">
          <ac:chgData name="Michael Samarkos" userId="242bed026ae1b729" providerId="LiveId" clId="{F2DF0FE9-5A1E-4B43-A872-ADD1412B6A59}" dt="2021-03-07T10:49:35.919" v="1771" actId="22"/>
          <ac:spMkLst>
            <pc:docMk/>
            <pc:sldMk cId="4124250880" sldId="572"/>
            <ac:spMk id="8" creationId="{9F0BFCC5-FDA1-4CAD-9B25-29EADF8433DA}"/>
          </ac:spMkLst>
        </pc:spChg>
        <pc:spChg chg="add mod">
          <ac:chgData name="Michael Samarkos" userId="242bed026ae1b729" providerId="LiveId" clId="{F2DF0FE9-5A1E-4B43-A872-ADD1412B6A59}" dt="2021-03-09T17:25:07.577" v="9961" actId="1076"/>
          <ac:spMkLst>
            <pc:docMk/>
            <pc:sldMk cId="4124250880" sldId="572"/>
            <ac:spMk id="8" creationId="{EC0206EA-132D-4258-A0E6-BCDC51ED8F5F}"/>
          </ac:spMkLst>
        </pc:spChg>
        <pc:spChg chg="add mod ord">
          <ac:chgData name="Michael Samarkos" userId="242bed026ae1b729" providerId="LiveId" clId="{F2DF0FE9-5A1E-4B43-A872-ADD1412B6A59}" dt="2021-03-09T21:08:36.012" v="12270" actId="113"/>
          <ac:spMkLst>
            <pc:docMk/>
            <pc:sldMk cId="4124250880" sldId="572"/>
            <ac:spMk id="9" creationId="{8D75E3FC-ADDB-48BB-AE93-70628EDC57C1}"/>
          </ac:spMkLst>
        </pc:spChg>
        <pc:spChg chg="add mod">
          <ac:chgData name="Michael Samarkos" userId="242bed026ae1b729" providerId="LiveId" clId="{F2DF0FE9-5A1E-4B43-A872-ADD1412B6A59}" dt="2021-03-09T17:25:07.577" v="9961" actId="1076"/>
          <ac:spMkLst>
            <pc:docMk/>
            <pc:sldMk cId="4124250880" sldId="572"/>
            <ac:spMk id="10" creationId="{758CAF20-A712-4375-8B8E-AB91FA085FC3}"/>
          </ac:spMkLst>
        </pc:spChg>
        <pc:spChg chg="add mod">
          <ac:chgData name="Michael Samarkos" userId="242bed026ae1b729" providerId="LiveId" clId="{F2DF0FE9-5A1E-4B43-A872-ADD1412B6A59}" dt="2021-03-07T12:15:12.526" v="2694" actId="20577"/>
          <ac:spMkLst>
            <pc:docMk/>
            <pc:sldMk cId="4124250880" sldId="572"/>
            <ac:spMk id="12" creationId="{BABC6B0D-545D-4492-8C0C-59C8EE3343CC}"/>
          </ac:spMkLst>
        </pc:spChg>
        <pc:picChg chg="add mod ord">
          <ac:chgData name="Michael Samarkos" userId="242bed026ae1b729" providerId="LiveId" clId="{F2DF0FE9-5A1E-4B43-A872-ADD1412B6A59}" dt="2021-03-07T12:14:03.385" v="2661" actId="1076"/>
          <ac:picMkLst>
            <pc:docMk/>
            <pc:sldMk cId="4124250880" sldId="572"/>
            <ac:picMk id="11" creationId="{B15B6FBE-14B1-4329-ACB8-CFD997AAE0D3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17:02:32.850" v="9384" actId="20577"/>
        <pc:sldMkLst>
          <pc:docMk/>
          <pc:sldMk cId="1498802393" sldId="573"/>
        </pc:sldMkLst>
        <pc:spChg chg="del mod ord">
          <ac:chgData name="Michael Samarkos" userId="242bed026ae1b729" providerId="LiveId" clId="{F2DF0FE9-5A1E-4B43-A872-ADD1412B6A59}" dt="2021-03-07T11:17:09.837" v="2005" actId="700"/>
          <ac:spMkLst>
            <pc:docMk/>
            <pc:sldMk cId="1498802393" sldId="573"/>
            <ac:spMk id="2" creationId="{5F8CC310-E3A0-4E48-95ED-C5F6A0542674}"/>
          </ac:spMkLst>
        </pc:spChg>
        <pc:spChg chg="del mod ord">
          <ac:chgData name="Michael Samarkos" userId="242bed026ae1b729" providerId="LiveId" clId="{F2DF0FE9-5A1E-4B43-A872-ADD1412B6A59}" dt="2021-03-07T11:17:09.837" v="2005" actId="700"/>
          <ac:spMkLst>
            <pc:docMk/>
            <pc:sldMk cId="1498802393" sldId="573"/>
            <ac:spMk id="3" creationId="{FC8F674F-9749-4242-89C8-5CCB8A5AC16C}"/>
          </ac:spMkLst>
        </pc:spChg>
        <pc:spChg chg="add mod ord">
          <ac:chgData name="Michael Samarkos" userId="242bed026ae1b729" providerId="LiveId" clId="{F2DF0FE9-5A1E-4B43-A872-ADD1412B6A59}" dt="2021-03-09T17:01:10.437" v="9251" actId="20577"/>
          <ac:spMkLst>
            <pc:docMk/>
            <pc:sldMk cId="1498802393" sldId="573"/>
            <ac:spMk id="4" creationId="{B98B5E44-F73F-44F4-A47F-14B999736DCF}"/>
          </ac:spMkLst>
        </pc:spChg>
        <pc:spChg chg="add mod ord">
          <ac:chgData name="Michael Samarkos" userId="242bed026ae1b729" providerId="LiveId" clId="{F2DF0FE9-5A1E-4B43-A872-ADD1412B6A59}" dt="2021-03-09T17:02:32.850" v="9384" actId="20577"/>
          <ac:spMkLst>
            <pc:docMk/>
            <pc:sldMk cId="1498802393" sldId="573"/>
            <ac:spMk id="5" creationId="{EA21B8EB-9CCD-4B35-A51E-5BE1A35A3E82}"/>
          </ac:spMkLst>
        </pc:spChg>
      </pc:sldChg>
      <pc:sldChg chg="addSp delSp modSp new del mod modClrScheme chgLayout">
        <pc:chgData name="Michael Samarkos" userId="242bed026ae1b729" providerId="LiveId" clId="{F2DF0FE9-5A1E-4B43-A872-ADD1412B6A59}" dt="2021-03-10T01:39:44.312" v="19646" actId="47"/>
        <pc:sldMkLst>
          <pc:docMk/>
          <pc:sldMk cId="2107977502" sldId="574"/>
        </pc:sldMkLst>
        <pc:spChg chg="del mod ord">
          <ac:chgData name="Michael Samarkos" userId="242bed026ae1b729" providerId="LiveId" clId="{F2DF0FE9-5A1E-4B43-A872-ADD1412B6A59}" dt="2021-03-07T11:22:10.342" v="2067" actId="700"/>
          <ac:spMkLst>
            <pc:docMk/>
            <pc:sldMk cId="2107977502" sldId="574"/>
            <ac:spMk id="2" creationId="{A4223613-1E65-4EAB-B755-510FBD624A7D}"/>
          </ac:spMkLst>
        </pc:spChg>
        <pc:spChg chg="del mod ord">
          <ac:chgData name="Michael Samarkos" userId="242bed026ae1b729" providerId="LiveId" clId="{F2DF0FE9-5A1E-4B43-A872-ADD1412B6A59}" dt="2021-03-07T11:22:10.342" v="2067" actId="700"/>
          <ac:spMkLst>
            <pc:docMk/>
            <pc:sldMk cId="2107977502" sldId="574"/>
            <ac:spMk id="3" creationId="{5F9B05AD-2AE7-4E1F-8640-37C3C06E13EB}"/>
          </ac:spMkLst>
        </pc:spChg>
        <pc:spChg chg="add mod ord">
          <ac:chgData name="Michael Samarkos" userId="242bed026ae1b729" providerId="LiveId" clId="{F2DF0FE9-5A1E-4B43-A872-ADD1412B6A59}" dt="2021-03-07T11:22:10.342" v="2067" actId="700"/>
          <ac:spMkLst>
            <pc:docMk/>
            <pc:sldMk cId="2107977502" sldId="574"/>
            <ac:spMk id="4" creationId="{08158F85-881D-4FC7-AFFA-F29407E16ABC}"/>
          </ac:spMkLst>
        </pc:spChg>
        <pc:spChg chg="add mod ord">
          <ac:chgData name="Michael Samarkos" userId="242bed026ae1b729" providerId="LiveId" clId="{F2DF0FE9-5A1E-4B43-A872-ADD1412B6A59}" dt="2021-03-09T21:53:42.380" v="15017" actId="20577"/>
          <ac:spMkLst>
            <pc:docMk/>
            <pc:sldMk cId="2107977502" sldId="574"/>
            <ac:spMk id="5" creationId="{B4451835-D3F8-4064-8C23-EFD67605B709}"/>
          </ac:spMkLst>
        </pc:spChg>
      </pc:sldChg>
      <pc:sldChg chg="addSp delSp modSp new add del mod ord">
        <pc:chgData name="Michael Samarkos" userId="242bed026ae1b729" providerId="LiveId" clId="{F2DF0FE9-5A1E-4B43-A872-ADD1412B6A59}" dt="2021-03-10T01:39:42.437" v="19645"/>
        <pc:sldMkLst>
          <pc:docMk/>
          <pc:sldMk cId="2981598447" sldId="575"/>
        </pc:sldMkLst>
        <pc:spChg chg="mod">
          <ac:chgData name="Michael Samarkos" userId="242bed026ae1b729" providerId="LiveId" clId="{F2DF0FE9-5A1E-4B43-A872-ADD1412B6A59}" dt="2021-03-07T16:48:16.791" v="3255" actId="14100"/>
          <ac:spMkLst>
            <pc:docMk/>
            <pc:sldMk cId="2981598447" sldId="575"/>
            <ac:spMk id="2" creationId="{BD34DAC2-0A4D-45E1-8452-B6DF60814B13}"/>
          </ac:spMkLst>
        </pc:spChg>
        <pc:spChg chg="del">
          <ac:chgData name="Michael Samarkos" userId="242bed026ae1b729" providerId="LiveId" clId="{F2DF0FE9-5A1E-4B43-A872-ADD1412B6A59}" dt="2021-03-07T11:26:51.832" v="2232" actId="22"/>
          <ac:spMkLst>
            <pc:docMk/>
            <pc:sldMk cId="2981598447" sldId="575"/>
            <ac:spMk id="3" creationId="{15483A7A-316C-42A7-A47F-0B06FD01CD0F}"/>
          </ac:spMkLst>
        </pc:spChg>
        <pc:spChg chg="add mod">
          <ac:chgData name="Michael Samarkos" userId="242bed026ae1b729" providerId="LiveId" clId="{F2DF0FE9-5A1E-4B43-A872-ADD1412B6A59}" dt="2021-03-07T11:27:00.094" v="2235" actId="478"/>
          <ac:spMkLst>
            <pc:docMk/>
            <pc:sldMk cId="2981598447" sldId="575"/>
            <ac:spMk id="8" creationId="{BC1E7989-F051-46B2-B440-143E2AD6518F}"/>
          </ac:spMkLst>
        </pc:spChg>
        <pc:spChg chg="add mod">
          <ac:chgData name="Michael Samarkos" userId="242bed026ae1b729" providerId="LiveId" clId="{F2DF0FE9-5A1E-4B43-A872-ADD1412B6A59}" dt="2021-03-07T11:30:52.158" v="2242" actId="478"/>
          <ac:spMkLst>
            <pc:docMk/>
            <pc:sldMk cId="2981598447" sldId="575"/>
            <ac:spMk id="12" creationId="{67072AFA-F936-4F23-ACBF-CC91EF84E70F}"/>
          </ac:spMkLst>
        </pc:spChg>
        <pc:spChg chg="add mod">
          <ac:chgData name="Michael Samarkos" userId="242bed026ae1b729" providerId="LiveId" clId="{F2DF0FE9-5A1E-4B43-A872-ADD1412B6A59}" dt="2021-03-07T11:37:11.382" v="2249" actId="478"/>
          <ac:spMkLst>
            <pc:docMk/>
            <pc:sldMk cId="2981598447" sldId="575"/>
            <ac:spMk id="15" creationId="{BBA56956-1243-41EC-B35A-481CEF5152EE}"/>
          </ac:spMkLst>
        </pc:spChg>
        <pc:spChg chg="add del mod">
          <ac:chgData name="Michael Samarkos" userId="242bed026ae1b729" providerId="LiveId" clId="{F2DF0FE9-5A1E-4B43-A872-ADD1412B6A59}" dt="2021-03-07T11:41:14.746" v="2256" actId="22"/>
          <ac:spMkLst>
            <pc:docMk/>
            <pc:sldMk cId="2981598447" sldId="575"/>
            <ac:spMk id="18" creationId="{AA0AA915-9967-443A-8FD9-E2B36BA7D961}"/>
          </ac:spMkLst>
        </pc:spChg>
        <pc:spChg chg="add del mod">
          <ac:chgData name="Michael Samarkos" userId="242bed026ae1b729" providerId="LiveId" clId="{F2DF0FE9-5A1E-4B43-A872-ADD1412B6A59}" dt="2021-03-07T16:42:36.733" v="2913" actId="767"/>
          <ac:spMkLst>
            <pc:docMk/>
            <pc:sldMk cId="2981598447" sldId="575"/>
            <ac:spMk id="21" creationId="{0BC0483A-973A-49BB-B064-3F9F845442B3}"/>
          </ac:spMkLst>
        </pc:spChg>
        <pc:spChg chg="add mod ord">
          <ac:chgData name="Michael Samarkos" userId="242bed026ae1b729" providerId="LiveId" clId="{F2DF0FE9-5A1E-4B43-A872-ADD1412B6A59}" dt="2021-03-07T16:47:59.979" v="3253" actId="166"/>
          <ac:spMkLst>
            <pc:docMk/>
            <pc:sldMk cId="2981598447" sldId="575"/>
            <ac:spMk id="23" creationId="{0229BDB9-38AE-49BD-AD95-C19D7CD42733}"/>
          </ac:spMkLst>
        </pc:spChg>
        <pc:spChg chg="add mod">
          <ac:chgData name="Michael Samarkos" userId="242bed026ae1b729" providerId="LiveId" clId="{F2DF0FE9-5A1E-4B43-A872-ADD1412B6A59}" dt="2021-03-07T16:48:07.873" v="3254" actId="14100"/>
          <ac:spMkLst>
            <pc:docMk/>
            <pc:sldMk cId="2981598447" sldId="575"/>
            <ac:spMk id="25" creationId="{7BB7959D-7EC1-4FD7-A3FD-F90D69C4A6B0}"/>
          </ac:spMkLst>
        </pc:spChg>
        <pc:picChg chg="add del mod ord">
          <ac:chgData name="Michael Samarkos" userId="242bed026ae1b729" providerId="LiveId" clId="{F2DF0FE9-5A1E-4B43-A872-ADD1412B6A59}" dt="2021-03-07T11:27:00.094" v="2235" actId="478"/>
          <ac:picMkLst>
            <pc:docMk/>
            <pc:sldMk cId="2981598447" sldId="575"/>
            <ac:picMk id="6" creationId="{D6B91EDE-3964-4703-A727-4AB553763C74}"/>
          </ac:picMkLst>
        </pc:picChg>
        <pc:picChg chg="del">
          <ac:chgData name="Michael Samarkos" userId="242bed026ae1b729" providerId="LiveId" clId="{F2DF0FE9-5A1E-4B43-A872-ADD1412B6A59}" dt="2021-03-07T11:37:57.283" v="2255" actId="478"/>
          <ac:picMkLst>
            <pc:docMk/>
            <pc:sldMk cId="2981598447" sldId="575"/>
            <ac:picMk id="9" creationId="{7A47AE5A-8614-4B41-9934-E8ECDEA6B42B}"/>
          </ac:picMkLst>
        </pc:picChg>
        <pc:picChg chg="del mod">
          <ac:chgData name="Michael Samarkos" userId="242bed026ae1b729" providerId="LiveId" clId="{F2DF0FE9-5A1E-4B43-A872-ADD1412B6A59}" dt="2021-03-07T11:30:52.158" v="2242" actId="478"/>
          <ac:picMkLst>
            <pc:docMk/>
            <pc:sldMk cId="2981598447" sldId="575"/>
            <ac:picMk id="10" creationId="{7F10115C-FC12-43D5-B284-AEF8FB6A56EA}"/>
          </ac:picMkLst>
        </pc:picChg>
        <pc:picChg chg="del mod">
          <ac:chgData name="Michael Samarkos" userId="242bed026ae1b729" providerId="LiveId" clId="{F2DF0FE9-5A1E-4B43-A872-ADD1412B6A59}" dt="2021-03-07T11:37:11.382" v="2249" actId="478"/>
          <ac:picMkLst>
            <pc:docMk/>
            <pc:sldMk cId="2981598447" sldId="575"/>
            <ac:picMk id="13" creationId="{48871931-999E-4517-B47B-BE8F4482298B}"/>
          </ac:picMkLst>
        </pc:picChg>
        <pc:picChg chg="mod">
          <ac:chgData name="Michael Samarkos" userId="242bed026ae1b729" providerId="LiveId" clId="{F2DF0FE9-5A1E-4B43-A872-ADD1412B6A59}" dt="2021-03-07T16:46:10.579" v="3185" actId="1076"/>
          <ac:picMkLst>
            <pc:docMk/>
            <pc:sldMk cId="2981598447" sldId="575"/>
            <ac:picMk id="16" creationId="{49A10CA1-EBCF-41C0-92EC-DD0ADFE82F8D}"/>
          </ac:picMkLst>
        </pc:picChg>
        <pc:picChg chg="add del mod ord">
          <ac:chgData name="Michael Samarkos" userId="242bed026ae1b729" providerId="LiveId" clId="{F2DF0FE9-5A1E-4B43-A872-ADD1412B6A59}" dt="2021-03-07T16:42:39.345" v="2914" actId="21"/>
          <ac:picMkLst>
            <pc:docMk/>
            <pc:sldMk cId="2981598447" sldId="575"/>
            <ac:picMk id="20" creationId="{65B37AB7-455B-49A8-B514-EE1F42478586}"/>
          </ac:picMkLst>
        </pc:picChg>
        <pc:picChg chg="add mod">
          <ac:chgData name="Michael Samarkos" userId="242bed026ae1b729" providerId="LiveId" clId="{F2DF0FE9-5A1E-4B43-A872-ADD1412B6A59}" dt="2021-03-07T16:43:06.093" v="2922" actId="1076"/>
          <ac:picMkLst>
            <pc:docMk/>
            <pc:sldMk cId="2981598447" sldId="575"/>
            <ac:picMk id="24" creationId="{7A0B25AA-1F82-49E0-A346-F70D48483807}"/>
          </ac:picMkLst>
        </pc:picChg>
      </pc:sldChg>
      <pc:sldChg chg="addSp delSp modSp new mod ord modClrScheme chgLayout">
        <pc:chgData name="Michael Samarkos" userId="242bed026ae1b729" providerId="LiveId" clId="{F2DF0FE9-5A1E-4B43-A872-ADD1412B6A59}" dt="2021-03-10T01:39:42.437" v="19645"/>
        <pc:sldMkLst>
          <pc:docMk/>
          <pc:sldMk cId="2933429131" sldId="576"/>
        </pc:sldMkLst>
        <pc:spChg chg="del mod ord">
          <ac:chgData name="Michael Samarkos" userId="242bed026ae1b729" providerId="LiveId" clId="{F2DF0FE9-5A1E-4B43-A872-ADD1412B6A59}" dt="2021-03-07T11:46:12.971" v="2258" actId="700"/>
          <ac:spMkLst>
            <pc:docMk/>
            <pc:sldMk cId="2933429131" sldId="576"/>
            <ac:spMk id="2" creationId="{3A07AC22-A482-45CF-9766-F1CD73A151B9}"/>
          </ac:spMkLst>
        </pc:spChg>
        <pc:spChg chg="del">
          <ac:chgData name="Michael Samarkos" userId="242bed026ae1b729" providerId="LiveId" clId="{F2DF0FE9-5A1E-4B43-A872-ADD1412B6A59}" dt="2021-03-07T11:46:12.971" v="2258" actId="700"/>
          <ac:spMkLst>
            <pc:docMk/>
            <pc:sldMk cId="2933429131" sldId="576"/>
            <ac:spMk id="3" creationId="{184813C3-2F85-4628-8708-E09AC8A7F7A9}"/>
          </ac:spMkLst>
        </pc:spChg>
        <pc:spChg chg="del mod ord">
          <ac:chgData name="Michael Samarkos" userId="242bed026ae1b729" providerId="LiveId" clId="{F2DF0FE9-5A1E-4B43-A872-ADD1412B6A59}" dt="2021-03-07T11:46:12.971" v="2258" actId="700"/>
          <ac:spMkLst>
            <pc:docMk/>
            <pc:sldMk cId="2933429131" sldId="576"/>
            <ac:spMk id="4" creationId="{ACCB77EA-34C5-4EBB-9337-8C423ECF2703}"/>
          </ac:spMkLst>
        </pc:spChg>
        <pc:spChg chg="del">
          <ac:chgData name="Michael Samarkos" userId="242bed026ae1b729" providerId="LiveId" clId="{F2DF0FE9-5A1E-4B43-A872-ADD1412B6A59}" dt="2021-03-07T11:46:12.971" v="2258" actId="700"/>
          <ac:spMkLst>
            <pc:docMk/>
            <pc:sldMk cId="2933429131" sldId="576"/>
            <ac:spMk id="5" creationId="{0B8E659E-5607-4BF8-BB25-A18D1944C083}"/>
          </ac:spMkLst>
        </pc:spChg>
        <pc:spChg chg="del mod ord">
          <ac:chgData name="Michael Samarkos" userId="242bed026ae1b729" providerId="LiveId" clId="{F2DF0FE9-5A1E-4B43-A872-ADD1412B6A59}" dt="2021-03-07T11:46:12.971" v="2258" actId="700"/>
          <ac:spMkLst>
            <pc:docMk/>
            <pc:sldMk cId="2933429131" sldId="576"/>
            <ac:spMk id="6" creationId="{FC92225A-14FD-4257-B724-E90D84549CF1}"/>
          </ac:spMkLst>
        </pc:spChg>
        <pc:spChg chg="add mod ord">
          <ac:chgData name="Michael Samarkos" userId="242bed026ae1b729" providerId="LiveId" clId="{F2DF0FE9-5A1E-4B43-A872-ADD1412B6A59}" dt="2021-03-07T11:46:55.442" v="2300" actId="20577"/>
          <ac:spMkLst>
            <pc:docMk/>
            <pc:sldMk cId="2933429131" sldId="576"/>
            <ac:spMk id="7" creationId="{332AEADD-D303-425E-A0E1-E73E2832ED08}"/>
          </ac:spMkLst>
        </pc:spChg>
        <pc:spChg chg="add del mod ord">
          <ac:chgData name="Michael Samarkos" userId="242bed026ae1b729" providerId="LiveId" clId="{F2DF0FE9-5A1E-4B43-A872-ADD1412B6A59}" dt="2021-03-09T21:52:53.253" v="14961" actId="12"/>
          <ac:spMkLst>
            <pc:docMk/>
            <pc:sldMk cId="2933429131" sldId="576"/>
            <ac:spMk id="8" creationId="{6D710FA7-5B57-48E6-A42D-2511371627D0}"/>
          </ac:spMkLst>
        </pc:spChg>
        <pc:spChg chg="add del mod ord">
          <ac:chgData name="Michael Samarkos" userId="242bed026ae1b729" providerId="LiveId" clId="{F2DF0FE9-5A1E-4B43-A872-ADD1412B6A59}" dt="2021-03-07T11:46:29.525" v="2261" actId="22"/>
          <ac:spMkLst>
            <pc:docMk/>
            <pc:sldMk cId="2933429131" sldId="576"/>
            <ac:spMk id="9" creationId="{065C8B64-68CC-408A-B5E8-DC300687875B}"/>
          </ac:spMkLst>
        </pc:spChg>
        <pc:picChg chg="add del mod ord">
          <ac:chgData name="Michael Samarkos" userId="242bed026ae1b729" providerId="LiveId" clId="{F2DF0FE9-5A1E-4B43-A872-ADD1412B6A59}" dt="2021-03-07T11:46:23.694" v="2260" actId="22"/>
          <ac:picMkLst>
            <pc:docMk/>
            <pc:sldMk cId="2933429131" sldId="576"/>
            <ac:picMk id="11" creationId="{ADECB225-AC19-42A8-AF24-19A78525AD6D}"/>
          </ac:picMkLst>
        </pc:picChg>
        <pc:picChg chg="add mod ord">
          <ac:chgData name="Michael Samarkos" userId="242bed026ae1b729" providerId="LiveId" clId="{F2DF0FE9-5A1E-4B43-A872-ADD1412B6A59}" dt="2021-03-09T21:52:42.620" v="14957" actId="1076"/>
          <ac:picMkLst>
            <pc:docMk/>
            <pc:sldMk cId="2933429131" sldId="576"/>
            <ac:picMk id="13" creationId="{0CA7A118-BEC4-402B-91A9-C8A9DC445EF5}"/>
          </ac:picMkLst>
        </pc:picChg>
      </pc:sldChg>
      <pc:sldChg chg="addSp delSp modSp new mod ord modClrScheme chgLayout">
        <pc:chgData name="Michael Samarkos" userId="242bed026ae1b729" providerId="LiveId" clId="{F2DF0FE9-5A1E-4B43-A872-ADD1412B6A59}" dt="2021-03-10T01:39:42.437" v="19645"/>
        <pc:sldMkLst>
          <pc:docMk/>
          <pc:sldMk cId="1847902882" sldId="577"/>
        </pc:sldMkLst>
        <pc:spChg chg="mod ord">
          <ac:chgData name="Michael Samarkos" userId="242bed026ae1b729" providerId="LiveId" clId="{F2DF0FE9-5A1E-4B43-A872-ADD1412B6A59}" dt="2021-03-07T11:57:45.303" v="2353" actId="700"/>
          <ac:spMkLst>
            <pc:docMk/>
            <pc:sldMk cId="1847902882" sldId="577"/>
            <ac:spMk id="2" creationId="{39CB74B6-5BE7-4B2F-AE12-874899A0441D}"/>
          </ac:spMkLst>
        </pc:spChg>
        <pc:spChg chg="del">
          <ac:chgData name="Michael Samarkos" userId="242bed026ae1b729" providerId="LiveId" clId="{F2DF0FE9-5A1E-4B43-A872-ADD1412B6A59}" dt="2021-03-07T11:57:39.587" v="2352" actId="22"/>
          <ac:spMkLst>
            <pc:docMk/>
            <pc:sldMk cId="1847902882" sldId="577"/>
            <ac:spMk id="3" creationId="{C47F7660-7321-45C5-9D64-34D6EA937F57}"/>
          </ac:spMkLst>
        </pc:spChg>
        <pc:spChg chg="del mod ord">
          <ac:chgData name="Michael Samarkos" userId="242bed026ae1b729" providerId="LiveId" clId="{F2DF0FE9-5A1E-4B43-A872-ADD1412B6A59}" dt="2021-03-07T11:57:45.303" v="2353" actId="700"/>
          <ac:spMkLst>
            <pc:docMk/>
            <pc:sldMk cId="1847902882" sldId="577"/>
            <ac:spMk id="4" creationId="{5573EB9D-CD05-40EF-B6C1-5A1FBE1D7A88}"/>
          </ac:spMkLst>
        </pc:spChg>
        <pc:spChg chg="add mod ord">
          <ac:chgData name="Michael Samarkos" userId="242bed026ae1b729" providerId="LiveId" clId="{F2DF0FE9-5A1E-4B43-A872-ADD1412B6A59}" dt="2021-03-07T16:50:15.503" v="3362" actId="14100"/>
          <ac:spMkLst>
            <pc:docMk/>
            <pc:sldMk cId="1847902882" sldId="577"/>
            <ac:spMk id="7" creationId="{8137DF69-B4B9-4A4C-AB6E-5A614C3EDD7F}"/>
          </ac:spMkLst>
        </pc:spChg>
        <pc:spChg chg="add mod ord">
          <ac:chgData name="Michael Samarkos" userId="242bed026ae1b729" providerId="LiveId" clId="{F2DF0FE9-5A1E-4B43-A872-ADD1412B6A59}" dt="2021-03-07T16:50:20.745" v="3364" actId="14100"/>
          <ac:spMkLst>
            <pc:docMk/>
            <pc:sldMk cId="1847902882" sldId="577"/>
            <ac:spMk id="8" creationId="{C8886B68-DE91-4F8B-8996-4D342357183A}"/>
          </ac:spMkLst>
        </pc:spChg>
        <pc:spChg chg="add del mod ord">
          <ac:chgData name="Michael Samarkos" userId="242bed026ae1b729" providerId="LiveId" clId="{F2DF0FE9-5A1E-4B43-A872-ADD1412B6A59}" dt="2021-03-07T11:58:18.127" v="2354" actId="22"/>
          <ac:spMkLst>
            <pc:docMk/>
            <pc:sldMk cId="1847902882" sldId="577"/>
            <ac:spMk id="9" creationId="{CBE3643E-8A17-4163-93BD-57A8A845AAB3}"/>
          </ac:spMkLst>
        </pc:spChg>
        <pc:picChg chg="add mod ord">
          <ac:chgData name="Michael Samarkos" userId="242bed026ae1b729" providerId="LiveId" clId="{F2DF0FE9-5A1E-4B43-A872-ADD1412B6A59}" dt="2021-03-07T11:58:41.871" v="2362" actId="1076"/>
          <ac:picMkLst>
            <pc:docMk/>
            <pc:sldMk cId="1847902882" sldId="577"/>
            <ac:picMk id="6" creationId="{08BADEB3-393E-4AA2-96A2-8F6E6B334550}"/>
          </ac:picMkLst>
        </pc:picChg>
        <pc:picChg chg="add mod ord">
          <ac:chgData name="Michael Samarkos" userId="242bed026ae1b729" providerId="LiveId" clId="{F2DF0FE9-5A1E-4B43-A872-ADD1412B6A59}" dt="2021-03-07T11:58:41.871" v="2362" actId="1076"/>
          <ac:picMkLst>
            <pc:docMk/>
            <pc:sldMk cId="1847902882" sldId="577"/>
            <ac:picMk id="11" creationId="{FE2EADE9-0961-4229-9AEE-0584878FAE5B}"/>
          </ac:picMkLst>
        </pc:picChg>
      </pc:sldChg>
      <pc:sldChg chg="addSp delSp modSp new del mod modClrScheme chgLayout">
        <pc:chgData name="Michael Samarkos" userId="242bed026ae1b729" providerId="LiveId" clId="{F2DF0FE9-5A1E-4B43-A872-ADD1412B6A59}" dt="2021-03-07T17:30:41.978" v="3869" actId="47"/>
        <pc:sldMkLst>
          <pc:docMk/>
          <pc:sldMk cId="219417684" sldId="578"/>
        </pc:sldMkLst>
        <pc:spChg chg="mod ord">
          <ac:chgData name="Michael Samarkos" userId="242bed026ae1b729" providerId="LiveId" clId="{F2DF0FE9-5A1E-4B43-A872-ADD1412B6A59}" dt="2021-03-07T17:19:32.886" v="3476" actId="700"/>
          <ac:spMkLst>
            <pc:docMk/>
            <pc:sldMk cId="219417684" sldId="578"/>
            <ac:spMk id="2" creationId="{0F3DB46D-4210-4ABC-B067-84D0C6F7256B}"/>
          </ac:spMkLst>
        </pc:spChg>
        <pc:spChg chg="mod ord">
          <ac:chgData name="Michael Samarkos" userId="242bed026ae1b729" providerId="LiveId" clId="{F2DF0FE9-5A1E-4B43-A872-ADD1412B6A59}" dt="2021-03-07T17:28:39.012" v="3788" actId="27636"/>
          <ac:spMkLst>
            <pc:docMk/>
            <pc:sldMk cId="219417684" sldId="578"/>
            <ac:spMk id="3" creationId="{4492EE77-6385-4249-A7B8-12EB6A8C4D56}"/>
          </ac:spMkLst>
        </pc:spChg>
        <pc:spChg chg="add del mod ord">
          <ac:chgData name="Michael Samarkos" userId="242bed026ae1b729" providerId="LiveId" clId="{F2DF0FE9-5A1E-4B43-A872-ADD1412B6A59}" dt="2021-03-07T17:19:48.877" v="3478" actId="22"/>
          <ac:spMkLst>
            <pc:docMk/>
            <pc:sldMk cId="219417684" sldId="578"/>
            <ac:spMk id="4" creationId="{C3A3FC65-A438-47E9-A9C9-9A86B4E3E690}"/>
          </ac:spMkLst>
        </pc:spChg>
        <pc:picChg chg="add mod ord">
          <ac:chgData name="Michael Samarkos" userId="242bed026ae1b729" providerId="LiveId" clId="{F2DF0FE9-5A1E-4B43-A872-ADD1412B6A59}" dt="2021-03-07T17:19:48.877" v="3478" actId="22"/>
          <ac:picMkLst>
            <pc:docMk/>
            <pc:sldMk cId="219417684" sldId="578"/>
            <ac:picMk id="6" creationId="{B814ACB2-8561-41DA-A5D7-936E8AC05997}"/>
          </ac:picMkLst>
        </pc:picChg>
      </pc:sldChg>
      <pc:sldChg chg="addSp delSp modSp new mod ord">
        <pc:chgData name="Michael Samarkos" userId="242bed026ae1b729" providerId="LiveId" clId="{F2DF0FE9-5A1E-4B43-A872-ADD1412B6A59}" dt="2021-03-10T01:39:42.437" v="19645"/>
        <pc:sldMkLst>
          <pc:docMk/>
          <pc:sldMk cId="303507419" sldId="579"/>
        </pc:sldMkLst>
        <pc:spChg chg="mod">
          <ac:chgData name="Michael Samarkos" userId="242bed026ae1b729" providerId="LiveId" clId="{F2DF0FE9-5A1E-4B43-A872-ADD1412B6A59}" dt="2021-03-07T16:49:40.315" v="3317" actId="20577"/>
          <ac:spMkLst>
            <pc:docMk/>
            <pc:sldMk cId="303507419" sldId="579"/>
            <ac:spMk id="2" creationId="{5BFE140C-B254-4EC7-9341-F1E11378B7B1}"/>
          </ac:spMkLst>
        </pc:spChg>
        <pc:spChg chg="mod">
          <ac:chgData name="Michael Samarkos" userId="242bed026ae1b729" providerId="LiveId" clId="{F2DF0FE9-5A1E-4B43-A872-ADD1412B6A59}" dt="2021-03-10T01:38:18.759" v="19642" actId="1035"/>
          <ac:spMkLst>
            <pc:docMk/>
            <pc:sldMk cId="303507419" sldId="579"/>
            <ac:spMk id="3" creationId="{553ACB32-DB18-4385-BD70-E42205A5A69E}"/>
          </ac:spMkLst>
        </pc:spChg>
        <pc:spChg chg="del">
          <ac:chgData name="Michael Samarkos" userId="242bed026ae1b729" providerId="LiveId" clId="{F2DF0FE9-5A1E-4B43-A872-ADD1412B6A59}" dt="2021-03-10T01:36:03.162" v="19628" actId="22"/>
          <ac:spMkLst>
            <pc:docMk/>
            <pc:sldMk cId="303507419" sldId="579"/>
            <ac:spMk id="4" creationId="{33EA34FC-6C7F-487A-AB5E-0E2723FFC480}"/>
          </ac:spMkLst>
        </pc:spChg>
        <pc:spChg chg="mod">
          <ac:chgData name="Michael Samarkos" userId="242bed026ae1b729" providerId="LiveId" clId="{F2DF0FE9-5A1E-4B43-A872-ADD1412B6A59}" dt="2021-03-10T01:38:18.759" v="19642" actId="1035"/>
          <ac:spMkLst>
            <pc:docMk/>
            <pc:sldMk cId="303507419" sldId="579"/>
            <ac:spMk id="5" creationId="{2ED64DB7-6A85-4AAB-9E4F-42EFB73B840A}"/>
          </ac:spMkLst>
        </pc:spChg>
        <pc:spChg chg="del">
          <ac:chgData name="Michael Samarkos" userId="242bed026ae1b729" providerId="LiveId" clId="{F2DF0FE9-5A1E-4B43-A872-ADD1412B6A59}" dt="2021-03-07T16:49:17.214" v="3260" actId="22"/>
          <ac:spMkLst>
            <pc:docMk/>
            <pc:sldMk cId="303507419" sldId="579"/>
            <ac:spMk id="6" creationId="{81AF12E3-A0C1-4CFF-9F16-CDB7C5C0C3D5}"/>
          </ac:spMkLst>
        </pc:spChg>
        <pc:spChg chg="add del mod">
          <ac:chgData name="Michael Samarkos" userId="242bed026ae1b729" providerId="LiveId" clId="{F2DF0FE9-5A1E-4B43-A872-ADD1412B6A59}" dt="2021-03-10T01:36:36.263" v="19631" actId="22"/>
          <ac:spMkLst>
            <pc:docMk/>
            <pc:sldMk cId="303507419" sldId="579"/>
            <ac:spMk id="10" creationId="{D4181FA3-9552-421A-8F57-FED009167E16}"/>
          </ac:spMkLst>
        </pc:spChg>
        <pc:spChg chg="add del mod">
          <ac:chgData name="Michael Samarkos" userId="242bed026ae1b729" providerId="LiveId" clId="{F2DF0FE9-5A1E-4B43-A872-ADD1412B6A59}" dt="2021-03-10T01:38:06.930" v="19637" actId="22"/>
          <ac:spMkLst>
            <pc:docMk/>
            <pc:sldMk cId="303507419" sldId="579"/>
            <ac:spMk id="14" creationId="{F5D0D2DE-B20B-48B9-8BE8-83AA33E8BC64}"/>
          </ac:spMkLst>
        </pc:spChg>
        <pc:picChg chg="add del mod ord">
          <ac:chgData name="Michael Samarkos" userId="242bed026ae1b729" providerId="LiveId" clId="{F2DF0FE9-5A1E-4B43-A872-ADD1412B6A59}" dt="2021-03-10T01:36:14.315" v="19630" actId="478"/>
          <ac:picMkLst>
            <pc:docMk/>
            <pc:sldMk cId="303507419" sldId="579"/>
            <ac:picMk id="7" creationId="{F366BBB3-F419-4E2C-9D15-B653E2DFC142}"/>
          </ac:picMkLst>
        </pc:picChg>
        <pc:picChg chg="add mod ord">
          <ac:chgData name="Michael Samarkos" userId="242bed026ae1b729" providerId="LiveId" clId="{F2DF0FE9-5A1E-4B43-A872-ADD1412B6A59}" dt="2021-03-10T01:38:18.759" v="19642" actId="1035"/>
          <ac:picMkLst>
            <pc:docMk/>
            <pc:sldMk cId="303507419" sldId="579"/>
            <ac:picMk id="8" creationId="{C7EF548A-7EB2-426B-8B46-390470AC53C9}"/>
          </ac:picMkLst>
        </pc:picChg>
        <pc:picChg chg="add del mod ord">
          <ac:chgData name="Michael Samarkos" userId="242bed026ae1b729" providerId="LiveId" clId="{F2DF0FE9-5A1E-4B43-A872-ADD1412B6A59}" dt="2021-03-10T01:38:01.308" v="19636" actId="478"/>
          <ac:picMkLst>
            <pc:docMk/>
            <pc:sldMk cId="303507419" sldId="579"/>
            <ac:picMk id="12" creationId="{71634F88-607E-472B-A7D8-98000DE37896}"/>
          </ac:picMkLst>
        </pc:picChg>
        <pc:picChg chg="add mod ord">
          <ac:chgData name="Michael Samarkos" userId="242bed026ae1b729" providerId="LiveId" clId="{F2DF0FE9-5A1E-4B43-A872-ADD1412B6A59}" dt="2021-03-10T01:38:18.759" v="19642" actId="1035"/>
          <ac:picMkLst>
            <pc:docMk/>
            <pc:sldMk cId="303507419" sldId="579"/>
            <ac:picMk id="16" creationId="{F2528E77-3FC6-4434-BA7A-BC95745D6661}"/>
          </ac:picMkLst>
        </pc:picChg>
      </pc:sldChg>
      <pc:sldChg chg="addSp delSp modSp add del mod modClrScheme chgLayout">
        <pc:chgData name="Michael Samarkos" userId="242bed026ae1b729" providerId="LiveId" clId="{F2DF0FE9-5A1E-4B43-A872-ADD1412B6A59}" dt="2021-03-09T17:05:39.421" v="9392" actId="2696"/>
        <pc:sldMkLst>
          <pc:docMk/>
          <pc:sldMk cId="3540964980" sldId="580"/>
        </pc:sldMkLst>
        <pc:spChg chg="mod ord">
          <ac:chgData name="Michael Samarkos" userId="242bed026ae1b729" providerId="LiveId" clId="{F2DF0FE9-5A1E-4B43-A872-ADD1412B6A59}" dt="2021-03-07T17:28:54.442" v="3789" actId="700"/>
          <ac:spMkLst>
            <pc:docMk/>
            <pc:sldMk cId="3540964980" sldId="580"/>
            <ac:spMk id="2" creationId="{0F3DB46D-4210-4ABC-B067-84D0C6F7256B}"/>
          </ac:spMkLst>
        </pc:spChg>
        <pc:spChg chg="del mod ord">
          <ac:chgData name="Michael Samarkos" userId="242bed026ae1b729" providerId="LiveId" clId="{F2DF0FE9-5A1E-4B43-A872-ADD1412B6A59}" dt="2021-03-07T17:23:23.754" v="3496" actId="22"/>
          <ac:spMkLst>
            <pc:docMk/>
            <pc:sldMk cId="3540964980" sldId="580"/>
            <ac:spMk id="3" creationId="{4492EE77-6385-4249-A7B8-12EB6A8C4D56}"/>
          </ac:spMkLst>
        </pc:spChg>
        <pc:spChg chg="add del mod">
          <ac:chgData name="Michael Samarkos" userId="242bed026ae1b729" providerId="LiveId" clId="{F2DF0FE9-5A1E-4B43-A872-ADD1412B6A59}" dt="2021-03-07T17:22:36.717" v="3481" actId="22"/>
          <ac:spMkLst>
            <pc:docMk/>
            <pc:sldMk cId="3540964980" sldId="580"/>
            <ac:spMk id="5" creationId="{F8F868EB-4B09-44DA-94F6-CA246B41FE12}"/>
          </ac:spMkLst>
        </pc:spChg>
        <pc:spChg chg="add mod ord">
          <ac:chgData name="Michael Samarkos" userId="242bed026ae1b729" providerId="LiveId" clId="{F2DF0FE9-5A1E-4B43-A872-ADD1412B6A59}" dt="2021-03-09T17:04:35.005" v="9391" actId="113"/>
          <ac:spMkLst>
            <pc:docMk/>
            <pc:sldMk cId="3540964980" sldId="580"/>
            <ac:spMk id="9" creationId="{32B21790-A058-4FA9-A0B2-01160E974681}"/>
          </ac:spMkLst>
        </pc:spChg>
        <pc:spChg chg="add mod">
          <ac:chgData name="Michael Samarkos" userId="242bed026ae1b729" providerId="LiveId" clId="{F2DF0FE9-5A1E-4B43-A872-ADD1412B6A59}" dt="2021-03-07T17:24:13.425" v="3602" actId="20577"/>
          <ac:spMkLst>
            <pc:docMk/>
            <pc:sldMk cId="3540964980" sldId="580"/>
            <ac:spMk id="12" creationId="{3A0214E8-1339-4A68-9D2B-40E97BFC140F}"/>
          </ac:spMkLst>
        </pc:spChg>
        <pc:spChg chg="add del mod ord">
          <ac:chgData name="Michael Samarkos" userId="242bed026ae1b729" providerId="LiveId" clId="{F2DF0FE9-5A1E-4B43-A872-ADD1412B6A59}" dt="2021-03-07T17:28:57.637" v="3790" actId="478"/>
          <ac:spMkLst>
            <pc:docMk/>
            <pc:sldMk cId="3540964980" sldId="580"/>
            <ac:spMk id="13" creationId="{D4FF15B3-6B36-4AD4-8DD0-615A3AAE463E}"/>
          </ac:spMkLst>
        </pc:spChg>
        <pc:spChg chg="add mod ord">
          <ac:chgData name="Michael Samarkos" userId="242bed026ae1b729" providerId="LiveId" clId="{F2DF0FE9-5A1E-4B43-A872-ADD1412B6A59}" dt="2021-03-07T17:29:30.472" v="3819" actId="1076"/>
          <ac:spMkLst>
            <pc:docMk/>
            <pc:sldMk cId="3540964980" sldId="580"/>
            <ac:spMk id="14" creationId="{B490E4C9-4641-4DF2-A000-2BC4668DF0FA}"/>
          </ac:spMkLst>
        </pc:spChg>
        <pc:picChg chg="del">
          <ac:chgData name="Michael Samarkos" userId="242bed026ae1b729" providerId="LiveId" clId="{F2DF0FE9-5A1E-4B43-A872-ADD1412B6A59}" dt="2021-03-07T17:22:31.268" v="3480" actId="478"/>
          <ac:picMkLst>
            <pc:docMk/>
            <pc:sldMk cId="3540964980" sldId="580"/>
            <ac:picMk id="6" creationId="{B814ACB2-8561-41DA-A5D7-936E8AC05997}"/>
          </ac:picMkLst>
        </pc:picChg>
        <pc:picChg chg="add del mod ord">
          <ac:chgData name="Michael Samarkos" userId="242bed026ae1b729" providerId="LiveId" clId="{F2DF0FE9-5A1E-4B43-A872-ADD1412B6A59}" dt="2021-03-07T17:23:03.756" v="3489" actId="478"/>
          <ac:picMkLst>
            <pc:docMk/>
            <pc:sldMk cId="3540964980" sldId="580"/>
            <ac:picMk id="8" creationId="{94D17AB3-8E87-4E6B-B687-CB123C024EAA}"/>
          </ac:picMkLst>
        </pc:picChg>
        <pc:picChg chg="add mod ord">
          <ac:chgData name="Michael Samarkos" userId="242bed026ae1b729" providerId="LiveId" clId="{F2DF0FE9-5A1E-4B43-A872-ADD1412B6A59}" dt="2021-03-07T17:30:45.512" v="3870" actId="1076"/>
          <ac:picMkLst>
            <pc:docMk/>
            <pc:sldMk cId="3540964980" sldId="580"/>
            <ac:picMk id="11" creationId="{75BBA7DE-2BA3-45E4-9670-E730E1A5FF76}"/>
          </ac:picMkLst>
        </pc:picChg>
      </pc:sldChg>
      <pc:sldChg chg="addSp delSp modSp new mod delAnim modAnim">
        <pc:chgData name="Michael Samarkos" userId="242bed026ae1b729" providerId="LiveId" clId="{F2DF0FE9-5A1E-4B43-A872-ADD1412B6A59}" dt="2021-03-10T01:42:38.454" v="19650" actId="20577"/>
        <pc:sldMkLst>
          <pc:docMk/>
          <pc:sldMk cId="828382867" sldId="581"/>
        </pc:sldMkLst>
        <pc:spChg chg="del">
          <ac:chgData name="Michael Samarkos" userId="242bed026ae1b729" providerId="LiveId" clId="{F2DF0FE9-5A1E-4B43-A872-ADD1412B6A59}" dt="2021-03-08T20:02:52.189" v="7173" actId="478"/>
          <ac:spMkLst>
            <pc:docMk/>
            <pc:sldMk cId="828382867" sldId="581"/>
            <ac:spMk id="2" creationId="{D8084841-30A7-4CDF-97E2-F323F62B115A}"/>
          </ac:spMkLst>
        </pc:spChg>
        <pc:spChg chg="mod">
          <ac:chgData name="Michael Samarkos" userId="242bed026ae1b729" providerId="LiveId" clId="{F2DF0FE9-5A1E-4B43-A872-ADD1412B6A59}" dt="2021-03-10T01:42:38.454" v="19650" actId="20577"/>
          <ac:spMkLst>
            <pc:docMk/>
            <pc:sldMk cId="828382867" sldId="581"/>
            <ac:spMk id="3" creationId="{8BFBEE03-F3DB-402B-9488-161A92B55856}"/>
          </ac:spMkLst>
        </pc:spChg>
        <pc:spChg chg="del">
          <ac:chgData name="Michael Samarkos" userId="242bed026ae1b729" providerId="LiveId" clId="{F2DF0FE9-5A1E-4B43-A872-ADD1412B6A59}" dt="2021-03-07T17:31:24.090" v="3872"/>
          <ac:spMkLst>
            <pc:docMk/>
            <pc:sldMk cId="828382867" sldId="581"/>
            <ac:spMk id="4" creationId="{AC6F1125-A2EB-4ED4-90D9-24D380EDC2E0}"/>
          </ac:spMkLst>
        </pc:spChg>
        <pc:spChg chg="mod">
          <ac:chgData name="Michael Samarkos" userId="242bed026ae1b729" providerId="LiveId" clId="{F2DF0FE9-5A1E-4B43-A872-ADD1412B6A59}" dt="2021-03-08T20:02:59.539" v="7187" actId="1036"/>
          <ac:spMkLst>
            <pc:docMk/>
            <pc:sldMk cId="828382867" sldId="581"/>
            <ac:spMk id="5" creationId="{700140E1-F034-47B7-8BD9-FBEC1596C02C}"/>
          </ac:spMkLst>
        </pc:spChg>
        <pc:spChg chg="del">
          <ac:chgData name="Michael Samarkos" userId="242bed026ae1b729" providerId="LiveId" clId="{F2DF0FE9-5A1E-4B43-A872-ADD1412B6A59}" dt="2021-03-07T20:24:19.762" v="3980"/>
          <ac:spMkLst>
            <pc:docMk/>
            <pc:sldMk cId="828382867" sldId="581"/>
            <ac:spMk id="6" creationId="{224B4323-21AC-4AE5-9F9F-A54EEFCF194B}"/>
          </ac:spMkLst>
        </pc:spChg>
        <pc:spChg chg="add mod">
          <ac:chgData name="Michael Samarkos" userId="242bed026ae1b729" providerId="LiveId" clId="{F2DF0FE9-5A1E-4B43-A872-ADD1412B6A59}" dt="2021-03-07T17:32:32.619" v="3961" actId="20577"/>
          <ac:spMkLst>
            <pc:docMk/>
            <pc:sldMk cId="828382867" sldId="581"/>
            <ac:spMk id="8" creationId="{9CA39F70-3E7F-4190-A595-16F3135B8DBF}"/>
          </ac:spMkLst>
        </pc:spChg>
        <pc:spChg chg="add del mod">
          <ac:chgData name="Michael Samarkos" userId="242bed026ae1b729" providerId="LiveId" clId="{F2DF0FE9-5A1E-4B43-A872-ADD1412B6A59}" dt="2021-03-08T20:02:16.053" v="7137"/>
          <ac:spMkLst>
            <pc:docMk/>
            <pc:sldMk cId="828382867" sldId="581"/>
            <ac:spMk id="9" creationId="{7964AD1E-7764-4AFF-9432-547A4358A47C}"/>
          </ac:spMkLst>
        </pc:spChg>
        <pc:picChg chg="add mod">
          <ac:chgData name="Michael Samarkos" userId="242bed026ae1b729" providerId="LiveId" clId="{F2DF0FE9-5A1E-4B43-A872-ADD1412B6A59}" dt="2021-03-08T20:03:20.239" v="7190" actId="1076"/>
          <ac:picMkLst>
            <pc:docMk/>
            <pc:sldMk cId="828382867" sldId="581"/>
            <ac:picMk id="4" creationId="{12A61772-F079-4EC4-9066-200817AAD775}"/>
          </ac:picMkLst>
        </pc:picChg>
        <pc:picChg chg="add del mod">
          <ac:chgData name="Michael Samarkos" userId="242bed026ae1b729" providerId="LiveId" clId="{F2DF0FE9-5A1E-4B43-A872-ADD1412B6A59}" dt="2021-03-07T20:24:16.381" v="3979" actId="21"/>
          <ac:picMkLst>
            <pc:docMk/>
            <pc:sldMk cId="828382867" sldId="581"/>
            <ac:picMk id="7" creationId="{0DC5FE70-C0C5-4A7D-A6F1-2196394CC65A}"/>
          </ac:picMkLst>
        </pc:picChg>
        <pc:picChg chg="add mod">
          <ac:chgData name="Michael Samarkos" userId="242bed026ae1b729" providerId="LiveId" clId="{F2DF0FE9-5A1E-4B43-A872-ADD1412B6A59}" dt="2021-03-08T20:03:14.880" v="7189" actId="1076"/>
          <ac:picMkLst>
            <pc:docMk/>
            <pc:sldMk cId="828382867" sldId="581"/>
            <ac:picMk id="10" creationId="{7315F2BA-CDC7-4F74-8958-5EB1C3A42210}"/>
          </ac:picMkLst>
        </pc:picChg>
      </pc:sldChg>
      <pc:sldChg chg="modSp new mod">
        <pc:chgData name="Michael Samarkos" userId="242bed026ae1b729" providerId="LiveId" clId="{F2DF0FE9-5A1E-4B43-A872-ADD1412B6A59}" dt="2021-03-09T17:17:23.382" v="9892" actId="20577"/>
        <pc:sldMkLst>
          <pc:docMk/>
          <pc:sldMk cId="735180697" sldId="582"/>
        </pc:sldMkLst>
        <pc:spChg chg="mod">
          <ac:chgData name="Michael Samarkos" userId="242bed026ae1b729" providerId="LiveId" clId="{F2DF0FE9-5A1E-4B43-A872-ADD1412B6A59}" dt="2021-03-07T20:25:58.325" v="4019" actId="20577"/>
          <ac:spMkLst>
            <pc:docMk/>
            <pc:sldMk cId="735180697" sldId="582"/>
            <ac:spMk id="2" creationId="{8BBD5A97-78A1-4B50-83FC-6E46283D7033}"/>
          </ac:spMkLst>
        </pc:spChg>
        <pc:spChg chg="mod">
          <ac:chgData name="Michael Samarkos" userId="242bed026ae1b729" providerId="LiveId" clId="{F2DF0FE9-5A1E-4B43-A872-ADD1412B6A59}" dt="2021-03-09T17:17:23.382" v="9892" actId="20577"/>
          <ac:spMkLst>
            <pc:docMk/>
            <pc:sldMk cId="735180697" sldId="582"/>
            <ac:spMk id="3" creationId="{5A44D777-6D6E-4719-8D9B-C7E2A7CF5556}"/>
          </ac:spMkLst>
        </pc:spChg>
      </pc:sldChg>
      <pc:sldChg chg="addSp delSp modSp new mod modClrScheme chgLayout">
        <pc:chgData name="Michael Samarkos" userId="242bed026ae1b729" providerId="LiveId" clId="{F2DF0FE9-5A1E-4B43-A872-ADD1412B6A59}" dt="2021-03-07T20:42:51.184" v="4838" actId="1440"/>
        <pc:sldMkLst>
          <pc:docMk/>
          <pc:sldMk cId="1596578521" sldId="583"/>
        </pc:sldMkLst>
        <pc:spChg chg="del mod ord">
          <ac:chgData name="Michael Samarkos" userId="242bed026ae1b729" providerId="LiveId" clId="{F2DF0FE9-5A1E-4B43-A872-ADD1412B6A59}" dt="2021-03-07T20:39:39.250" v="4750" actId="700"/>
          <ac:spMkLst>
            <pc:docMk/>
            <pc:sldMk cId="1596578521" sldId="583"/>
            <ac:spMk id="2" creationId="{13FC841C-0289-435B-87FE-C0E7A1402BB1}"/>
          </ac:spMkLst>
        </pc:spChg>
        <pc:spChg chg="del mod ord">
          <ac:chgData name="Michael Samarkos" userId="242bed026ae1b729" providerId="LiveId" clId="{F2DF0FE9-5A1E-4B43-A872-ADD1412B6A59}" dt="2021-03-07T20:39:39.250" v="4750" actId="700"/>
          <ac:spMkLst>
            <pc:docMk/>
            <pc:sldMk cId="1596578521" sldId="583"/>
            <ac:spMk id="3" creationId="{96B12F2A-4177-4F9D-9B18-CAE286A8627E}"/>
          </ac:spMkLst>
        </pc:spChg>
        <pc:spChg chg="add mod ord">
          <ac:chgData name="Michael Samarkos" userId="242bed026ae1b729" providerId="LiveId" clId="{F2DF0FE9-5A1E-4B43-A872-ADD1412B6A59}" dt="2021-03-07T20:42:37.404" v="4836" actId="14100"/>
          <ac:spMkLst>
            <pc:docMk/>
            <pc:sldMk cId="1596578521" sldId="583"/>
            <ac:spMk id="4" creationId="{D3D3719D-E538-4307-8F6D-A5F10B063F6D}"/>
          </ac:spMkLst>
        </pc:spChg>
        <pc:spChg chg="add del mod ord">
          <ac:chgData name="Michael Samarkos" userId="242bed026ae1b729" providerId="LiveId" clId="{F2DF0FE9-5A1E-4B43-A872-ADD1412B6A59}" dt="2021-03-07T20:39:45.252" v="4751" actId="22"/>
          <ac:spMkLst>
            <pc:docMk/>
            <pc:sldMk cId="1596578521" sldId="583"/>
            <ac:spMk id="5" creationId="{96DB34A2-FA2F-4EFF-BF74-E2E9FE5F2126}"/>
          </ac:spMkLst>
        </pc:spChg>
        <pc:spChg chg="add del mod ord">
          <ac:chgData name="Michael Samarkos" userId="242bed026ae1b729" providerId="LiveId" clId="{F2DF0FE9-5A1E-4B43-A872-ADD1412B6A59}" dt="2021-03-07T20:41:12.552" v="4756" actId="22"/>
          <ac:spMkLst>
            <pc:docMk/>
            <pc:sldMk cId="1596578521" sldId="583"/>
            <ac:spMk id="6" creationId="{7249B114-4201-496F-B1D4-63220865620A}"/>
          </ac:spMkLst>
        </pc:spChg>
        <pc:picChg chg="add mod ord">
          <ac:chgData name="Michael Samarkos" userId="242bed026ae1b729" providerId="LiveId" clId="{F2DF0FE9-5A1E-4B43-A872-ADD1412B6A59}" dt="2021-03-07T20:42:49.053" v="4837" actId="1440"/>
          <ac:picMkLst>
            <pc:docMk/>
            <pc:sldMk cId="1596578521" sldId="583"/>
            <ac:picMk id="8" creationId="{677F7646-8C38-4676-969D-D79DC6372CB2}"/>
          </ac:picMkLst>
        </pc:picChg>
        <pc:picChg chg="add mod ord">
          <ac:chgData name="Michael Samarkos" userId="242bed026ae1b729" providerId="LiveId" clId="{F2DF0FE9-5A1E-4B43-A872-ADD1412B6A59}" dt="2021-03-07T20:42:51.184" v="4838" actId="1440"/>
          <ac:picMkLst>
            <pc:docMk/>
            <pc:sldMk cId="1596578521" sldId="583"/>
            <ac:picMk id="10" creationId="{9CF82F06-908C-429F-A33D-11F065958405}"/>
          </ac:picMkLst>
        </pc:picChg>
      </pc:sldChg>
      <pc:sldChg chg="addSp delSp modSp new del mod">
        <pc:chgData name="Michael Samarkos" userId="242bed026ae1b729" providerId="LiveId" clId="{F2DF0FE9-5A1E-4B43-A872-ADD1412B6A59}" dt="2021-03-07T21:00:25.024" v="5335" actId="47"/>
        <pc:sldMkLst>
          <pc:docMk/>
          <pc:sldMk cId="1117210898" sldId="584"/>
        </pc:sldMkLst>
        <pc:spChg chg="del">
          <ac:chgData name="Michael Samarkos" userId="242bed026ae1b729" providerId="LiveId" clId="{F2DF0FE9-5A1E-4B43-A872-ADD1412B6A59}" dt="2021-03-07T20:53:35.543" v="5169" actId="22"/>
          <ac:spMkLst>
            <pc:docMk/>
            <pc:sldMk cId="1117210898" sldId="584"/>
            <ac:spMk id="3" creationId="{38219070-DE02-4891-A9E1-B58D8813893F}"/>
          </ac:spMkLst>
        </pc:spChg>
        <pc:picChg chg="add mod ord">
          <ac:chgData name="Michael Samarkos" userId="242bed026ae1b729" providerId="LiveId" clId="{F2DF0FE9-5A1E-4B43-A872-ADD1412B6A59}" dt="2021-03-07T20:53:40.205" v="5171" actId="1076"/>
          <ac:picMkLst>
            <pc:docMk/>
            <pc:sldMk cId="1117210898" sldId="584"/>
            <ac:picMk id="6" creationId="{D2B07201-3429-4F56-A1F5-0A42F871FA9A}"/>
          </ac:picMkLst>
        </pc:picChg>
      </pc:sldChg>
      <pc:sldChg chg="addSp modSp new mod">
        <pc:chgData name="Michael Samarkos" userId="242bed026ae1b729" providerId="LiveId" clId="{F2DF0FE9-5A1E-4B43-A872-ADD1412B6A59}" dt="2021-03-08T21:07:43.757" v="8403" actId="313"/>
        <pc:sldMkLst>
          <pc:docMk/>
          <pc:sldMk cId="3598147571" sldId="585"/>
        </pc:sldMkLst>
        <pc:spChg chg="mod">
          <ac:chgData name="Michael Samarkos" userId="242bed026ae1b729" providerId="LiveId" clId="{F2DF0FE9-5A1E-4B43-A872-ADD1412B6A59}" dt="2021-03-08T21:07:43.757" v="8403" actId="313"/>
          <ac:spMkLst>
            <pc:docMk/>
            <pc:sldMk cId="3598147571" sldId="585"/>
            <ac:spMk id="2" creationId="{C92FA36B-C46B-4BD8-B66C-A68084B2C774}"/>
          </ac:spMkLst>
        </pc:spChg>
        <pc:spChg chg="add mod">
          <ac:chgData name="Michael Samarkos" userId="242bed026ae1b729" providerId="LiveId" clId="{F2DF0FE9-5A1E-4B43-A872-ADD1412B6A59}" dt="2021-03-07T20:57:41.048" v="5246"/>
          <ac:spMkLst>
            <pc:docMk/>
            <pc:sldMk cId="3598147571" sldId="585"/>
            <ac:spMk id="7" creationId="{8A872735-A784-4C6C-9B0F-697E145B3AE8}"/>
          </ac:spMkLst>
        </pc:spChg>
        <pc:spChg chg="add mod">
          <ac:chgData name="Michael Samarkos" userId="242bed026ae1b729" providerId="LiveId" clId="{F2DF0FE9-5A1E-4B43-A872-ADD1412B6A59}" dt="2021-03-08T17:20:47.519" v="5995" actId="27636"/>
          <ac:spMkLst>
            <pc:docMk/>
            <pc:sldMk cId="3598147571" sldId="585"/>
            <ac:spMk id="8" creationId="{6159BF92-65C4-4D33-90E8-38FB7CB75951}"/>
          </ac:spMkLst>
        </pc:spChg>
        <pc:spChg chg="add mod">
          <ac:chgData name="Michael Samarkos" userId="242bed026ae1b729" providerId="LiveId" clId="{F2DF0FE9-5A1E-4B43-A872-ADD1412B6A59}" dt="2021-03-08T17:20:51.430" v="5999" actId="27636"/>
          <ac:spMkLst>
            <pc:docMk/>
            <pc:sldMk cId="3598147571" sldId="585"/>
            <ac:spMk id="9" creationId="{1A7257A2-3878-4608-98CF-93074E2A163B}"/>
          </ac:spMkLst>
        </pc:spChg>
        <pc:picChg chg="mod">
          <ac:chgData name="Michael Samarkos" userId="242bed026ae1b729" providerId="LiveId" clId="{F2DF0FE9-5A1E-4B43-A872-ADD1412B6A59}" dt="2021-03-07T20:57:47.594" v="5252" actId="1036"/>
          <ac:picMkLst>
            <pc:docMk/>
            <pc:sldMk cId="3598147571" sldId="585"/>
            <ac:picMk id="5" creationId="{8775B545-6D58-4082-83AC-47E636FDF517}"/>
          </ac:picMkLst>
        </pc:picChg>
        <pc:picChg chg="mod">
          <ac:chgData name="Michael Samarkos" userId="242bed026ae1b729" providerId="LiveId" clId="{F2DF0FE9-5A1E-4B43-A872-ADD1412B6A59}" dt="2021-03-07T20:57:47.594" v="5252" actId="1036"/>
          <ac:picMkLst>
            <pc:docMk/>
            <pc:sldMk cId="3598147571" sldId="585"/>
            <ac:picMk id="6" creationId="{A4C45D62-EC16-4ECC-AD4F-79256D71C362}"/>
          </ac:picMkLst>
        </pc:picChg>
      </pc:sldChg>
      <pc:sldChg chg="add">
        <pc:chgData name="Michael Samarkos" userId="242bed026ae1b729" providerId="LiveId" clId="{F2DF0FE9-5A1E-4B43-A872-ADD1412B6A59}" dt="2021-03-07T21:00:57.412" v="5336" actId="22"/>
        <pc:sldMkLst>
          <pc:docMk/>
          <pc:sldMk cId="3794852943" sldId="586"/>
        </pc:sldMkLst>
      </pc:sldChg>
      <pc:sldChg chg="add">
        <pc:chgData name="Michael Samarkos" userId="242bed026ae1b729" providerId="LiveId" clId="{F2DF0FE9-5A1E-4B43-A872-ADD1412B6A59}" dt="2021-03-07T21:00:57.412" v="5336" actId="22"/>
        <pc:sldMkLst>
          <pc:docMk/>
          <pc:sldMk cId="2137241304" sldId="587"/>
        </pc:sldMkLst>
      </pc:sldChg>
      <pc:sldChg chg="addSp delSp modSp new mod">
        <pc:chgData name="Michael Samarkos" userId="242bed026ae1b729" providerId="LiveId" clId="{F2DF0FE9-5A1E-4B43-A872-ADD1412B6A59}" dt="2021-03-08T21:07:52.259" v="8404" actId="313"/>
        <pc:sldMkLst>
          <pc:docMk/>
          <pc:sldMk cId="3442634167" sldId="588"/>
        </pc:sldMkLst>
        <pc:spChg chg="mod">
          <ac:chgData name="Michael Samarkos" userId="242bed026ae1b729" providerId="LiveId" clId="{F2DF0FE9-5A1E-4B43-A872-ADD1412B6A59}" dt="2021-03-08T21:07:52.259" v="8404" actId="313"/>
          <ac:spMkLst>
            <pc:docMk/>
            <pc:sldMk cId="3442634167" sldId="588"/>
            <ac:spMk id="2" creationId="{5D72696C-9300-4717-832F-EE40BB9522F3}"/>
          </ac:spMkLst>
        </pc:spChg>
        <pc:spChg chg="mod">
          <ac:chgData name="Michael Samarkos" userId="242bed026ae1b729" providerId="LiveId" clId="{F2DF0FE9-5A1E-4B43-A872-ADD1412B6A59}" dt="2021-03-07T22:48:55.352" v="5513" actId="1036"/>
          <ac:spMkLst>
            <pc:docMk/>
            <pc:sldMk cId="3442634167" sldId="588"/>
            <ac:spMk id="3" creationId="{EDA2D437-21C6-481B-9BD9-3195B7B366EA}"/>
          </ac:spMkLst>
        </pc:spChg>
        <pc:spChg chg="mod">
          <ac:chgData name="Michael Samarkos" userId="242bed026ae1b729" providerId="LiveId" clId="{F2DF0FE9-5A1E-4B43-A872-ADD1412B6A59}" dt="2021-03-08T20:06:58.346" v="7301" actId="20577"/>
          <ac:spMkLst>
            <pc:docMk/>
            <pc:sldMk cId="3442634167" sldId="588"/>
            <ac:spMk id="4" creationId="{D0F2F507-265A-4D2A-BB2E-4C78B4BB0ED1}"/>
          </ac:spMkLst>
        </pc:spChg>
        <pc:spChg chg="mod">
          <ac:chgData name="Michael Samarkos" userId="242bed026ae1b729" providerId="LiveId" clId="{F2DF0FE9-5A1E-4B43-A872-ADD1412B6A59}" dt="2021-03-07T22:48:55.352" v="5513" actId="1036"/>
          <ac:spMkLst>
            <pc:docMk/>
            <pc:sldMk cId="3442634167" sldId="588"/>
            <ac:spMk id="5" creationId="{A29FD60E-015F-47D2-93E2-246645E779A8}"/>
          </ac:spMkLst>
        </pc:spChg>
        <pc:spChg chg="mod">
          <ac:chgData name="Michael Samarkos" userId="242bed026ae1b729" providerId="LiveId" clId="{F2DF0FE9-5A1E-4B43-A872-ADD1412B6A59}" dt="2021-03-08T20:07:46.867" v="7426" actId="20577"/>
          <ac:spMkLst>
            <pc:docMk/>
            <pc:sldMk cId="3442634167" sldId="588"/>
            <ac:spMk id="6" creationId="{DD384D14-E8AE-4345-8A57-57CF277F30BD}"/>
          </ac:spMkLst>
        </pc:spChg>
        <pc:spChg chg="add del mod">
          <ac:chgData name="Michael Samarkos" userId="242bed026ae1b729" providerId="LiveId" clId="{F2DF0FE9-5A1E-4B43-A872-ADD1412B6A59}" dt="2021-03-07T22:50:07.288" v="5522" actId="478"/>
          <ac:spMkLst>
            <pc:docMk/>
            <pc:sldMk cId="3442634167" sldId="588"/>
            <ac:spMk id="7" creationId="{24A9FFBA-E484-4273-971D-25DBE8B52310}"/>
          </ac:spMkLst>
        </pc:spChg>
        <pc:spChg chg="add del mod">
          <ac:chgData name="Michael Samarkos" userId="242bed026ae1b729" providerId="LiveId" clId="{F2DF0FE9-5A1E-4B43-A872-ADD1412B6A59}" dt="2021-03-07T22:50:31.744" v="5525" actId="478"/>
          <ac:spMkLst>
            <pc:docMk/>
            <pc:sldMk cId="3442634167" sldId="588"/>
            <ac:spMk id="8" creationId="{3856CCC7-188B-4962-AFCC-51972485B92D}"/>
          </ac:spMkLst>
        </pc:spChg>
        <pc:spChg chg="add mod">
          <ac:chgData name="Michael Samarkos" userId="242bed026ae1b729" providerId="LiveId" clId="{F2DF0FE9-5A1E-4B43-A872-ADD1412B6A59}" dt="2021-03-08T20:22:11.412" v="7599" actId="27636"/>
          <ac:spMkLst>
            <pc:docMk/>
            <pc:sldMk cId="3442634167" sldId="588"/>
            <ac:spMk id="9" creationId="{D30B4804-AD8F-4788-84A0-FAD6A92F2FF4}"/>
          </ac:spMkLst>
        </pc:spChg>
      </pc:sldChg>
      <pc:sldChg chg="addSp delSp modSp new mod modClrScheme modAnim chgLayout">
        <pc:chgData name="Michael Samarkos" userId="242bed026ae1b729" providerId="LiveId" clId="{F2DF0FE9-5A1E-4B43-A872-ADD1412B6A59}" dt="2021-03-07T22:29:57.396" v="5442" actId="1076"/>
        <pc:sldMkLst>
          <pc:docMk/>
          <pc:sldMk cId="2321526762" sldId="589"/>
        </pc:sldMkLst>
        <pc:spChg chg="del mod ord">
          <ac:chgData name="Michael Samarkos" userId="242bed026ae1b729" providerId="LiveId" clId="{F2DF0FE9-5A1E-4B43-A872-ADD1412B6A59}" dt="2021-03-07T21:22:53.909" v="5396" actId="700"/>
          <ac:spMkLst>
            <pc:docMk/>
            <pc:sldMk cId="2321526762" sldId="589"/>
            <ac:spMk id="2" creationId="{C99795E4-4B8A-484B-8FF1-BA431BBBDB22}"/>
          </ac:spMkLst>
        </pc:spChg>
        <pc:spChg chg="del">
          <ac:chgData name="Michael Samarkos" userId="242bed026ae1b729" providerId="LiveId" clId="{F2DF0FE9-5A1E-4B43-A872-ADD1412B6A59}" dt="2021-03-07T21:22:53.909" v="5396" actId="700"/>
          <ac:spMkLst>
            <pc:docMk/>
            <pc:sldMk cId="2321526762" sldId="589"/>
            <ac:spMk id="3" creationId="{70491193-50B4-459E-BB68-F541E0F2187F}"/>
          </ac:spMkLst>
        </pc:spChg>
        <pc:spChg chg="del mod ord">
          <ac:chgData name="Michael Samarkos" userId="242bed026ae1b729" providerId="LiveId" clId="{F2DF0FE9-5A1E-4B43-A872-ADD1412B6A59}" dt="2021-03-07T21:22:53.909" v="5396" actId="700"/>
          <ac:spMkLst>
            <pc:docMk/>
            <pc:sldMk cId="2321526762" sldId="589"/>
            <ac:spMk id="4" creationId="{EE4366B8-9B31-4D10-A663-C9E8E6438F2C}"/>
          </ac:spMkLst>
        </pc:spChg>
        <pc:spChg chg="del">
          <ac:chgData name="Michael Samarkos" userId="242bed026ae1b729" providerId="LiveId" clId="{F2DF0FE9-5A1E-4B43-A872-ADD1412B6A59}" dt="2021-03-07T21:22:53.909" v="5396" actId="700"/>
          <ac:spMkLst>
            <pc:docMk/>
            <pc:sldMk cId="2321526762" sldId="589"/>
            <ac:spMk id="5" creationId="{9B1F35F8-8C1B-4A5A-91EB-B888B5E02F72}"/>
          </ac:spMkLst>
        </pc:spChg>
        <pc:spChg chg="del">
          <ac:chgData name="Michael Samarkos" userId="242bed026ae1b729" providerId="LiveId" clId="{F2DF0FE9-5A1E-4B43-A872-ADD1412B6A59}" dt="2021-03-07T21:22:53.909" v="5396" actId="700"/>
          <ac:spMkLst>
            <pc:docMk/>
            <pc:sldMk cId="2321526762" sldId="589"/>
            <ac:spMk id="6" creationId="{E7038258-8ABB-4243-A340-AE40A0034FA8}"/>
          </ac:spMkLst>
        </pc:spChg>
        <pc:spChg chg="add mod ord">
          <ac:chgData name="Michael Samarkos" userId="242bed026ae1b729" providerId="LiveId" clId="{F2DF0FE9-5A1E-4B43-A872-ADD1412B6A59}" dt="2021-03-07T21:23:15.283" v="5440" actId="20577"/>
          <ac:spMkLst>
            <pc:docMk/>
            <pc:sldMk cId="2321526762" sldId="589"/>
            <ac:spMk id="7" creationId="{A2404E4A-57E0-4ADB-9744-50AD48D9067E}"/>
          </ac:spMkLst>
        </pc:spChg>
        <pc:spChg chg="add del mod ord">
          <ac:chgData name="Michael Samarkos" userId="242bed026ae1b729" providerId="LiveId" clId="{F2DF0FE9-5A1E-4B43-A872-ADD1412B6A59}" dt="2021-03-07T22:29:54.263" v="5441"/>
          <ac:spMkLst>
            <pc:docMk/>
            <pc:sldMk cId="2321526762" sldId="589"/>
            <ac:spMk id="8" creationId="{E980F324-6B61-43AB-8445-A5C8B162839D}"/>
          </ac:spMkLst>
        </pc:spChg>
        <pc:picChg chg="add mod">
          <ac:chgData name="Michael Samarkos" userId="242bed026ae1b729" providerId="LiveId" clId="{F2DF0FE9-5A1E-4B43-A872-ADD1412B6A59}" dt="2021-03-07T22:29:57.396" v="5442" actId="1076"/>
          <ac:picMkLst>
            <pc:docMk/>
            <pc:sldMk cId="2321526762" sldId="589"/>
            <ac:picMk id="9" creationId="{8902CD12-D119-4AEA-8E31-AEA4FCA3A618}"/>
          </ac:picMkLst>
        </pc:picChg>
      </pc:sldChg>
      <pc:sldChg chg="addSp delSp modSp new mod ord modClrScheme delAnim modAnim chgLayout">
        <pc:chgData name="Michael Samarkos" userId="242bed026ae1b729" providerId="LiveId" clId="{F2DF0FE9-5A1E-4B43-A872-ADD1412B6A59}" dt="2021-03-09T21:39:02.204" v="13924"/>
        <pc:sldMkLst>
          <pc:docMk/>
          <pc:sldMk cId="3055774333" sldId="590"/>
        </pc:sldMkLst>
        <pc:spChg chg="del mod ord">
          <ac:chgData name="Michael Samarkos" userId="242bed026ae1b729" providerId="LiveId" clId="{F2DF0FE9-5A1E-4B43-A872-ADD1412B6A59}" dt="2021-03-07T22:30:40.440" v="5444" actId="700"/>
          <ac:spMkLst>
            <pc:docMk/>
            <pc:sldMk cId="3055774333" sldId="590"/>
            <ac:spMk id="2" creationId="{4BD4BBE8-4AB4-479D-AA30-FB197E856748}"/>
          </ac:spMkLst>
        </pc:spChg>
        <pc:spChg chg="del">
          <ac:chgData name="Michael Samarkos" userId="242bed026ae1b729" providerId="LiveId" clId="{F2DF0FE9-5A1E-4B43-A872-ADD1412B6A59}" dt="2021-03-07T22:30:40.440" v="5444" actId="700"/>
          <ac:spMkLst>
            <pc:docMk/>
            <pc:sldMk cId="3055774333" sldId="590"/>
            <ac:spMk id="3" creationId="{840743E9-4142-4BFA-918E-9D8CA1486328}"/>
          </ac:spMkLst>
        </pc:spChg>
        <pc:spChg chg="del mod ord">
          <ac:chgData name="Michael Samarkos" userId="242bed026ae1b729" providerId="LiveId" clId="{F2DF0FE9-5A1E-4B43-A872-ADD1412B6A59}" dt="2021-03-07T22:30:40.440" v="5444" actId="700"/>
          <ac:spMkLst>
            <pc:docMk/>
            <pc:sldMk cId="3055774333" sldId="590"/>
            <ac:spMk id="4" creationId="{5CF01D7E-93F8-4984-B3D4-F7BFCDC3FB46}"/>
          </ac:spMkLst>
        </pc:spChg>
        <pc:spChg chg="add mod">
          <ac:chgData name="Michael Samarkos" userId="242bed026ae1b729" providerId="LiveId" clId="{F2DF0FE9-5A1E-4B43-A872-ADD1412B6A59}" dt="2021-03-09T21:02:24.296" v="12005" actId="1076"/>
          <ac:spMkLst>
            <pc:docMk/>
            <pc:sldMk cId="3055774333" sldId="590"/>
            <ac:spMk id="4" creationId="{6A543ECD-36F6-46D4-BF11-A203E0CF69E0}"/>
          </ac:spMkLst>
        </pc:spChg>
        <pc:spChg chg="del">
          <ac:chgData name="Michael Samarkos" userId="242bed026ae1b729" providerId="LiveId" clId="{F2DF0FE9-5A1E-4B43-A872-ADD1412B6A59}" dt="2021-03-07T22:30:40.440" v="5444" actId="700"/>
          <ac:spMkLst>
            <pc:docMk/>
            <pc:sldMk cId="3055774333" sldId="590"/>
            <ac:spMk id="5" creationId="{4D14EC11-24BC-4990-8125-6CCFC7572375}"/>
          </ac:spMkLst>
        </pc:spChg>
        <pc:spChg chg="del">
          <ac:chgData name="Michael Samarkos" userId="242bed026ae1b729" providerId="LiveId" clId="{F2DF0FE9-5A1E-4B43-A872-ADD1412B6A59}" dt="2021-03-07T22:30:40.440" v="5444" actId="700"/>
          <ac:spMkLst>
            <pc:docMk/>
            <pc:sldMk cId="3055774333" sldId="590"/>
            <ac:spMk id="6" creationId="{652AA5E3-46E6-48B3-99CF-484F61E1DD06}"/>
          </ac:spMkLst>
        </pc:spChg>
        <pc:spChg chg="add del mod">
          <ac:chgData name="Michael Samarkos" userId="242bed026ae1b729" providerId="LiveId" clId="{F2DF0FE9-5A1E-4B43-A872-ADD1412B6A59}" dt="2021-03-08T22:50:34.131" v="9015"/>
          <ac:spMkLst>
            <pc:docMk/>
            <pc:sldMk cId="3055774333" sldId="590"/>
            <ac:spMk id="6" creationId="{B913BB82-0E02-47C9-8A8D-5EFA35AE718C}"/>
          </ac:spMkLst>
        </pc:spChg>
        <pc:spChg chg="add mod ord">
          <ac:chgData name="Michael Samarkos" userId="242bed026ae1b729" providerId="LiveId" clId="{F2DF0FE9-5A1E-4B43-A872-ADD1412B6A59}" dt="2021-03-07T22:46:24.366" v="5485" actId="700"/>
          <ac:spMkLst>
            <pc:docMk/>
            <pc:sldMk cId="3055774333" sldId="590"/>
            <ac:spMk id="7" creationId="{639745D5-342F-472D-8838-933B1B531A0D}"/>
          </ac:spMkLst>
        </pc:spChg>
        <pc:spChg chg="add del mod ord">
          <ac:chgData name="Michael Samarkos" userId="242bed026ae1b729" providerId="LiveId" clId="{F2DF0FE9-5A1E-4B43-A872-ADD1412B6A59}" dt="2021-03-07T22:45:28.783" v="5482"/>
          <ac:spMkLst>
            <pc:docMk/>
            <pc:sldMk cId="3055774333" sldId="590"/>
            <ac:spMk id="8" creationId="{A4E2EC28-D3A9-4FCB-AA87-9EC5E6622CA8}"/>
          </ac:spMkLst>
        </pc:spChg>
        <pc:spChg chg="add del mod ord">
          <ac:chgData name="Michael Samarkos" userId="242bed026ae1b729" providerId="LiveId" clId="{F2DF0FE9-5A1E-4B43-A872-ADD1412B6A59}" dt="2021-03-08T18:53:20.751" v="6438" actId="22"/>
          <ac:spMkLst>
            <pc:docMk/>
            <pc:sldMk cId="3055774333" sldId="590"/>
            <ac:spMk id="10" creationId="{5689B21B-192C-4145-8943-E656706F09CD}"/>
          </ac:spMkLst>
        </pc:spChg>
        <pc:picChg chg="add mod ord">
          <ac:chgData name="Michael Samarkos" userId="242bed026ae1b729" providerId="LiveId" clId="{F2DF0FE9-5A1E-4B43-A872-ADD1412B6A59}" dt="2021-03-08T22:50:51.500" v="9021" actId="1076"/>
          <ac:picMkLst>
            <pc:docMk/>
            <pc:sldMk cId="3055774333" sldId="590"/>
            <ac:picMk id="3" creationId="{7C242452-628B-4DBC-A807-6E8B1FC7F3D1}"/>
          </ac:picMkLst>
        </pc:picChg>
        <pc:picChg chg="add mod">
          <ac:chgData name="Michael Samarkos" userId="242bed026ae1b729" providerId="LiveId" clId="{F2DF0FE9-5A1E-4B43-A872-ADD1412B6A59}" dt="2021-03-08T22:50:48.250" v="9020" actId="1076"/>
          <ac:picMkLst>
            <pc:docMk/>
            <pc:sldMk cId="3055774333" sldId="590"/>
            <ac:picMk id="8" creationId="{F59B4ADF-7C63-4605-901D-9A09F2A90669}"/>
          </ac:picMkLst>
        </pc:picChg>
        <pc:picChg chg="add del mod ord">
          <ac:chgData name="Michael Samarkos" userId="242bed026ae1b729" providerId="LiveId" clId="{F2DF0FE9-5A1E-4B43-A872-ADD1412B6A59}" dt="2021-03-08T22:50:22.329" v="9014" actId="478"/>
          <ac:picMkLst>
            <pc:docMk/>
            <pc:sldMk cId="3055774333" sldId="590"/>
            <ac:picMk id="9" creationId="{A43ECA11-53A5-46CC-BE62-98C79B7438A8}"/>
          </ac:picMkLst>
        </pc:picChg>
      </pc:sldChg>
      <pc:sldChg chg="modSp new del mod">
        <pc:chgData name="Michael Samarkos" userId="242bed026ae1b729" providerId="LiveId" clId="{F2DF0FE9-5A1E-4B43-A872-ADD1412B6A59}" dt="2021-03-07T22:52:36.113" v="5881" actId="47"/>
        <pc:sldMkLst>
          <pc:docMk/>
          <pc:sldMk cId="3341973941" sldId="591"/>
        </pc:sldMkLst>
        <pc:spChg chg="mod">
          <ac:chgData name="Michael Samarkos" userId="242bed026ae1b729" providerId="LiveId" clId="{F2DF0FE9-5A1E-4B43-A872-ADD1412B6A59}" dt="2021-03-07T22:48:33.998" v="5500" actId="20577"/>
          <ac:spMkLst>
            <pc:docMk/>
            <pc:sldMk cId="3341973941" sldId="591"/>
            <ac:spMk id="2" creationId="{AC4DAA5B-EC5F-42F2-8F71-1EE0D321A6D2}"/>
          </ac:spMkLst>
        </pc:spChg>
      </pc:sldChg>
      <pc:sldChg chg="addSp delSp modSp add mod delAnim modAnim">
        <pc:chgData name="Michael Samarkos" userId="242bed026ae1b729" providerId="LiveId" clId="{F2DF0FE9-5A1E-4B43-A872-ADD1412B6A59}" dt="2021-03-09T21:06:26.836" v="12247" actId="20577"/>
        <pc:sldMkLst>
          <pc:docMk/>
          <pc:sldMk cId="3658920470" sldId="591"/>
        </pc:sldMkLst>
        <pc:spChg chg="add del mod">
          <ac:chgData name="Michael Samarkos" userId="242bed026ae1b729" providerId="LiveId" clId="{F2DF0FE9-5A1E-4B43-A872-ADD1412B6A59}" dt="2021-03-08T22:58:05.607" v="9088"/>
          <ac:spMkLst>
            <pc:docMk/>
            <pc:sldMk cId="3658920470" sldId="591"/>
            <ac:spMk id="3" creationId="{11355A5B-0C35-4D2E-8821-8133E9175721}"/>
          </ac:spMkLst>
        </pc:spChg>
        <pc:spChg chg="add del mod">
          <ac:chgData name="Michael Samarkos" userId="242bed026ae1b729" providerId="LiveId" clId="{F2DF0FE9-5A1E-4B43-A872-ADD1412B6A59}" dt="2021-03-07T23:05:53.554" v="5886"/>
          <ac:spMkLst>
            <pc:docMk/>
            <pc:sldMk cId="3658920470" sldId="591"/>
            <ac:spMk id="3" creationId="{B9A1E113-CE11-4353-B339-30340C2F310B}"/>
          </ac:spMkLst>
        </pc:spChg>
        <pc:spChg chg="mod">
          <ac:chgData name="Michael Samarkos" userId="242bed026ae1b729" providerId="LiveId" clId="{F2DF0FE9-5A1E-4B43-A872-ADD1412B6A59}" dt="2021-03-07T23:05:41.498" v="5884" actId="20577"/>
          <ac:spMkLst>
            <pc:docMk/>
            <pc:sldMk cId="3658920470" sldId="591"/>
            <ac:spMk id="7" creationId="{639745D5-342F-472D-8838-933B1B531A0D}"/>
          </ac:spMkLst>
        </pc:spChg>
        <pc:spChg chg="mod">
          <ac:chgData name="Michael Samarkos" userId="242bed026ae1b729" providerId="LiveId" clId="{F2DF0FE9-5A1E-4B43-A872-ADD1412B6A59}" dt="2021-03-09T21:06:26.836" v="12247" actId="20577"/>
          <ac:spMkLst>
            <pc:docMk/>
            <pc:sldMk cId="3658920470" sldId="591"/>
            <ac:spMk id="10" creationId="{5689B21B-192C-4145-8943-E656706F09CD}"/>
          </ac:spMkLst>
        </pc:spChg>
        <pc:picChg chg="add del mod">
          <ac:chgData name="Michael Samarkos" userId="242bed026ae1b729" providerId="LiveId" clId="{F2DF0FE9-5A1E-4B43-A872-ADD1412B6A59}" dt="2021-03-08T22:51:55.010" v="9087" actId="478"/>
          <ac:picMkLst>
            <pc:docMk/>
            <pc:sldMk cId="3658920470" sldId="591"/>
            <ac:picMk id="4" creationId="{D05488C9-1795-457B-A52A-D1A26DF33419}"/>
          </ac:picMkLst>
        </pc:picChg>
        <pc:picChg chg="add mod">
          <ac:chgData name="Michael Samarkos" userId="242bed026ae1b729" providerId="LiveId" clId="{F2DF0FE9-5A1E-4B43-A872-ADD1412B6A59}" dt="2021-03-08T22:58:12.146" v="9090" actId="1076"/>
          <ac:picMkLst>
            <pc:docMk/>
            <pc:sldMk cId="3658920470" sldId="591"/>
            <ac:picMk id="5" creationId="{0FE66507-0B13-42D0-8E97-B53A72A98A75}"/>
          </ac:picMkLst>
        </pc:picChg>
        <pc:picChg chg="del">
          <ac:chgData name="Michael Samarkos" userId="242bed026ae1b729" providerId="LiveId" clId="{F2DF0FE9-5A1E-4B43-A872-ADD1412B6A59}" dt="2021-03-07T23:05:43.380" v="5885" actId="478"/>
          <ac:picMkLst>
            <pc:docMk/>
            <pc:sldMk cId="3658920470" sldId="591"/>
            <ac:picMk id="9" creationId="{A43ECA11-53A5-46CC-BE62-98C79B7438A8}"/>
          </ac:picMkLst>
        </pc:picChg>
      </pc:sldChg>
      <pc:sldChg chg="addSp delSp modSp new del mod modClrScheme chgLayout">
        <pc:chgData name="Michael Samarkos" userId="242bed026ae1b729" providerId="LiveId" clId="{F2DF0FE9-5A1E-4B43-A872-ADD1412B6A59}" dt="2021-03-09T09:31:41.708" v="9223" actId="47"/>
        <pc:sldMkLst>
          <pc:docMk/>
          <pc:sldMk cId="887624431" sldId="592"/>
        </pc:sldMkLst>
        <pc:spChg chg="mod ord">
          <ac:chgData name="Michael Samarkos" userId="242bed026ae1b729" providerId="LiveId" clId="{F2DF0FE9-5A1E-4B43-A872-ADD1412B6A59}" dt="2021-03-08T21:08:54.528" v="8409" actId="26606"/>
          <ac:spMkLst>
            <pc:docMk/>
            <pc:sldMk cId="887624431" sldId="592"/>
            <ac:spMk id="2" creationId="{2ACDC4D1-82A0-45A0-B656-2F3A68B11367}"/>
          </ac:spMkLst>
        </pc:spChg>
        <pc:spChg chg="mod ord">
          <ac:chgData name="Michael Samarkos" userId="242bed026ae1b729" providerId="LiveId" clId="{F2DF0FE9-5A1E-4B43-A872-ADD1412B6A59}" dt="2021-03-08T21:08:54.528" v="8409" actId="26606"/>
          <ac:spMkLst>
            <pc:docMk/>
            <pc:sldMk cId="887624431" sldId="592"/>
            <ac:spMk id="3" creationId="{1317AE51-15B5-401D-8004-A74BB12580B3}"/>
          </ac:spMkLst>
        </pc:spChg>
        <pc:spChg chg="mod ord">
          <ac:chgData name="Michael Samarkos" userId="242bed026ae1b729" providerId="LiveId" clId="{F2DF0FE9-5A1E-4B43-A872-ADD1412B6A59}" dt="2021-03-08T21:08:54.528" v="8409" actId="26606"/>
          <ac:spMkLst>
            <pc:docMk/>
            <pc:sldMk cId="887624431" sldId="592"/>
            <ac:spMk id="4" creationId="{E857BB78-EDC0-4677-A3AA-15C426B23131}"/>
          </ac:spMkLst>
        </pc:spChg>
        <pc:spChg chg="mod ord">
          <ac:chgData name="Michael Samarkos" userId="242bed026ae1b729" providerId="LiveId" clId="{F2DF0FE9-5A1E-4B43-A872-ADD1412B6A59}" dt="2021-03-08T21:08:54.528" v="8409" actId="26606"/>
          <ac:spMkLst>
            <pc:docMk/>
            <pc:sldMk cId="887624431" sldId="592"/>
            <ac:spMk id="5" creationId="{98E99B61-037E-4C73-A629-480AEAF489C0}"/>
          </ac:spMkLst>
        </pc:spChg>
        <pc:spChg chg="add del mod ord">
          <ac:chgData name="Michael Samarkos" userId="242bed026ae1b729" providerId="LiveId" clId="{F2DF0FE9-5A1E-4B43-A872-ADD1412B6A59}" dt="2021-03-08T21:08:54.528" v="8409" actId="26606"/>
          <ac:spMkLst>
            <pc:docMk/>
            <pc:sldMk cId="887624431" sldId="592"/>
            <ac:spMk id="6" creationId="{E0344906-5886-4C6F-9649-2C0F7AE91AC7}"/>
          </ac:spMkLst>
        </pc:spChg>
        <pc:graphicFrameChg chg="add del modGraphic">
          <ac:chgData name="Michael Samarkos" userId="242bed026ae1b729" providerId="LiveId" clId="{F2DF0FE9-5A1E-4B43-A872-ADD1412B6A59}" dt="2021-03-08T21:09:33.722" v="8411" actId="1032"/>
          <ac:graphicFrameMkLst>
            <pc:docMk/>
            <pc:sldMk cId="887624431" sldId="592"/>
            <ac:graphicFrameMk id="7" creationId="{8E68B47D-FEDE-4AE9-A3F5-AB5107D8AABD}"/>
          </ac:graphicFrameMkLst>
        </pc:graphicFrameChg>
        <pc:graphicFrameChg chg="add del">
          <ac:chgData name="Michael Samarkos" userId="242bed026ae1b729" providerId="LiveId" clId="{F2DF0FE9-5A1E-4B43-A872-ADD1412B6A59}" dt="2021-03-08T21:08:51.994" v="8406" actId="26606"/>
          <ac:graphicFrameMkLst>
            <pc:docMk/>
            <pc:sldMk cId="887624431" sldId="592"/>
            <ac:graphicFrameMk id="8" creationId="{D7227848-FAC9-48F9-971B-3B41A1E25DBE}"/>
          </ac:graphicFrameMkLst>
        </pc:graphicFrameChg>
        <pc:graphicFrameChg chg="add del">
          <ac:chgData name="Michael Samarkos" userId="242bed026ae1b729" providerId="LiveId" clId="{F2DF0FE9-5A1E-4B43-A872-ADD1412B6A59}" dt="2021-03-08T21:08:54.494" v="8408" actId="26606"/>
          <ac:graphicFrameMkLst>
            <pc:docMk/>
            <pc:sldMk cId="887624431" sldId="592"/>
            <ac:graphicFrameMk id="10" creationId="{A27B1D5E-2437-4E4A-9C5C-1F6E3BFFC2B8}"/>
          </ac:graphicFrameMkLst>
        </pc:graphicFrameChg>
        <pc:graphicFrameChg chg="add mod">
          <ac:chgData name="Michael Samarkos" userId="242bed026ae1b729" providerId="LiveId" clId="{F2DF0FE9-5A1E-4B43-A872-ADD1412B6A59}" dt="2021-03-08T21:10:30.054" v="8488" actId="20577"/>
          <ac:graphicFrameMkLst>
            <pc:docMk/>
            <pc:sldMk cId="887624431" sldId="592"/>
            <ac:graphicFrameMk id="12" creationId="{D0D475F5-0D25-4911-B5FA-F153ABBDD804}"/>
          </ac:graphicFrameMkLst>
        </pc:graphicFrameChg>
      </pc:sldChg>
      <pc:sldChg chg="delSp modSp add del mod">
        <pc:chgData name="Michael Samarkos" userId="242bed026ae1b729" providerId="LiveId" clId="{F2DF0FE9-5A1E-4B43-A872-ADD1412B6A59}" dt="2021-03-07T22:52:29.279" v="5880" actId="47"/>
        <pc:sldMkLst>
          <pc:docMk/>
          <pc:sldMk cId="3316975333" sldId="592"/>
        </pc:sldMkLst>
        <pc:spChg chg="del">
          <ac:chgData name="Michael Samarkos" userId="242bed026ae1b729" providerId="LiveId" clId="{F2DF0FE9-5A1E-4B43-A872-ADD1412B6A59}" dt="2021-03-07T22:49:27.942" v="5516" actId="21"/>
          <ac:spMkLst>
            <pc:docMk/>
            <pc:sldMk cId="3316975333" sldId="592"/>
            <ac:spMk id="4" creationId="{D0F2F507-265A-4D2A-BB2E-4C78B4BB0ED1}"/>
          </ac:spMkLst>
        </pc:spChg>
        <pc:spChg chg="mod">
          <ac:chgData name="Michael Samarkos" userId="242bed026ae1b729" providerId="LiveId" clId="{F2DF0FE9-5A1E-4B43-A872-ADD1412B6A59}" dt="2021-03-07T22:49:41.529" v="5518" actId="14100"/>
          <ac:spMkLst>
            <pc:docMk/>
            <pc:sldMk cId="3316975333" sldId="592"/>
            <ac:spMk id="6" creationId="{DD384D14-E8AE-4345-8A57-57CF277F30BD}"/>
          </ac:spMkLst>
        </pc:spChg>
      </pc:sldChg>
      <pc:sldChg chg="addSp delSp modSp new mod modClrScheme delAnim modAnim chgLayout">
        <pc:chgData name="Michael Samarkos" userId="242bed026ae1b729" providerId="LiveId" clId="{F2DF0FE9-5A1E-4B43-A872-ADD1412B6A59}" dt="2021-03-08T17:45:35.255" v="6412" actId="20577"/>
        <pc:sldMkLst>
          <pc:docMk/>
          <pc:sldMk cId="1082931885" sldId="593"/>
        </pc:sldMkLst>
        <pc:spChg chg="del mod ord">
          <ac:chgData name="Michael Samarkos" userId="242bed026ae1b729" providerId="LiveId" clId="{F2DF0FE9-5A1E-4B43-A872-ADD1412B6A59}" dt="2021-03-08T17:42:27.068" v="6358" actId="700"/>
          <ac:spMkLst>
            <pc:docMk/>
            <pc:sldMk cId="1082931885" sldId="593"/>
            <ac:spMk id="2" creationId="{6C73CCF4-F7D1-4572-A891-1F0000A3E584}"/>
          </ac:spMkLst>
        </pc:spChg>
        <pc:spChg chg="del">
          <ac:chgData name="Michael Samarkos" userId="242bed026ae1b729" providerId="LiveId" clId="{F2DF0FE9-5A1E-4B43-A872-ADD1412B6A59}" dt="2021-03-08T17:42:27.068" v="6358" actId="700"/>
          <ac:spMkLst>
            <pc:docMk/>
            <pc:sldMk cId="1082931885" sldId="593"/>
            <ac:spMk id="3" creationId="{93A95691-E87F-402F-ABF5-A4EF20FBE2F5}"/>
          </ac:spMkLst>
        </pc:spChg>
        <pc:spChg chg="del mod ord">
          <ac:chgData name="Michael Samarkos" userId="242bed026ae1b729" providerId="LiveId" clId="{F2DF0FE9-5A1E-4B43-A872-ADD1412B6A59}" dt="2021-03-08T17:42:27.068" v="6358" actId="700"/>
          <ac:spMkLst>
            <pc:docMk/>
            <pc:sldMk cId="1082931885" sldId="593"/>
            <ac:spMk id="4" creationId="{CB54AC30-91FB-40EF-B3E8-9DA214093BC8}"/>
          </ac:spMkLst>
        </pc:spChg>
        <pc:spChg chg="del">
          <ac:chgData name="Michael Samarkos" userId="242bed026ae1b729" providerId="LiveId" clId="{F2DF0FE9-5A1E-4B43-A872-ADD1412B6A59}" dt="2021-03-08T17:42:27.068" v="6358" actId="700"/>
          <ac:spMkLst>
            <pc:docMk/>
            <pc:sldMk cId="1082931885" sldId="593"/>
            <ac:spMk id="5" creationId="{A1683978-70C2-4B8E-BA01-FBBD71E7F041}"/>
          </ac:spMkLst>
        </pc:spChg>
        <pc:spChg chg="del">
          <ac:chgData name="Michael Samarkos" userId="242bed026ae1b729" providerId="LiveId" clId="{F2DF0FE9-5A1E-4B43-A872-ADD1412B6A59}" dt="2021-03-08T17:42:27.068" v="6358" actId="700"/>
          <ac:spMkLst>
            <pc:docMk/>
            <pc:sldMk cId="1082931885" sldId="593"/>
            <ac:spMk id="6" creationId="{0BB151D7-96B7-4964-AEE1-68A2B24B959F}"/>
          </ac:spMkLst>
        </pc:spChg>
        <pc:spChg chg="add mod ord">
          <ac:chgData name="Michael Samarkos" userId="242bed026ae1b729" providerId="LiveId" clId="{F2DF0FE9-5A1E-4B43-A872-ADD1412B6A59}" dt="2021-03-08T17:45:35.255" v="6412" actId="20577"/>
          <ac:spMkLst>
            <pc:docMk/>
            <pc:sldMk cId="1082931885" sldId="593"/>
            <ac:spMk id="7" creationId="{981596B2-9D9F-415A-B1D2-8CDA25950EA0}"/>
          </ac:spMkLst>
        </pc:spChg>
        <pc:spChg chg="add del mod ord">
          <ac:chgData name="Michael Samarkos" userId="242bed026ae1b729" providerId="LiveId" clId="{F2DF0FE9-5A1E-4B43-A872-ADD1412B6A59}" dt="2021-03-08T17:42:40.378" v="6359"/>
          <ac:spMkLst>
            <pc:docMk/>
            <pc:sldMk cId="1082931885" sldId="593"/>
            <ac:spMk id="8" creationId="{B8A13178-5A09-4204-95D0-787C171184C8}"/>
          </ac:spMkLst>
        </pc:spChg>
        <pc:spChg chg="add del mod">
          <ac:chgData name="Michael Samarkos" userId="242bed026ae1b729" providerId="LiveId" clId="{F2DF0FE9-5A1E-4B43-A872-ADD1412B6A59}" dt="2021-03-08T17:44:44.546" v="6363"/>
          <ac:spMkLst>
            <pc:docMk/>
            <pc:sldMk cId="1082931885" sldId="593"/>
            <ac:spMk id="11" creationId="{051B39FB-2747-4F97-9A82-E99FF2DF1324}"/>
          </ac:spMkLst>
        </pc:spChg>
        <pc:picChg chg="add del mod">
          <ac:chgData name="Michael Samarkos" userId="242bed026ae1b729" providerId="LiveId" clId="{F2DF0FE9-5A1E-4B43-A872-ADD1412B6A59}" dt="2021-03-08T17:44:27.337" v="6362" actId="478"/>
          <ac:picMkLst>
            <pc:docMk/>
            <pc:sldMk cId="1082931885" sldId="593"/>
            <ac:picMk id="9" creationId="{9B9FFEF1-6845-439C-9CED-705ADE990378}"/>
          </ac:picMkLst>
        </pc:picChg>
        <pc:picChg chg="add mod">
          <ac:chgData name="Michael Samarkos" userId="242bed026ae1b729" providerId="LiveId" clId="{F2DF0FE9-5A1E-4B43-A872-ADD1412B6A59}" dt="2021-03-08T17:44:48.679" v="6368" actId="1035"/>
          <ac:picMkLst>
            <pc:docMk/>
            <pc:sldMk cId="1082931885" sldId="593"/>
            <ac:picMk id="12" creationId="{ACC89D15-7378-4F38-A15B-D106391FBEA8}"/>
          </ac:picMkLst>
        </pc:picChg>
      </pc:sldChg>
      <pc:sldChg chg="modSp new mod">
        <pc:chgData name="Michael Samarkos" userId="242bed026ae1b729" providerId="LiveId" clId="{F2DF0FE9-5A1E-4B43-A872-ADD1412B6A59}" dt="2021-03-09T21:36:49.314" v="13878" actId="20577"/>
        <pc:sldMkLst>
          <pc:docMk/>
          <pc:sldMk cId="972149313" sldId="594"/>
        </pc:sldMkLst>
        <pc:spChg chg="mod">
          <ac:chgData name="Michael Samarkos" userId="242bed026ae1b729" providerId="LiveId" clId="{F2DF0FE9-5A1E-4B43-A872-ADD1412B6A59}" dt="2021-03-09T21:27:57.268" v="13006" actId="404"/>
          <ac:spMkLst>
            <pc:docMk/>
            <pc:sldMk cId="972149313" sldId="594"/>
            <ac:spMk id="2" creationId="{A28D3A99-8AFB-47DD-BF78-4F8F5496DE6A}"/>
          </ac:spMkLst>
        </pc:spChg>
        <pc:spChg chg="mod">
          <ac:chgData name="Michael Samarkos" userId="242bed026ae1b729" providerId="LiveId" clId="{F2DF0FE9-5A1E-4B43-A872-ADD1412B6A59}" dt="2021-03-09T21:36:49.314" v="13878" actId="20577"/>
          <ac:spMkLst>
            <pc:docMk/>
            <pc:sldMk cId="972149313" sldId="594"/>
            <ac:spMk id="3" creationId="{1A598D58-42D7-4DC8-BA1C-7282E8A7D2B1}"/>
          </ac:spMkLst>
        </pc:spChg>
      </pc:sldChg>
      <pc:sldChg chg="new del">
        <pc:chgData name="Michael Samarkos" userId="242bed026ae1b729" providerId="LiveId" clId="{F2DF0FE9-5A1E-4B43-A872-ADD1412B6A59}" dt="2021-03-08T20:20:25.838" v="7428" actId="47"/>
        <pc:sldMkLst>
          <pc:docMk/>
          <pc:sldMk cId="1331286" sldId="595"/>
        </pc:sldMkLst>
      </pc:sldChg>
      <pc:sldChg chg="addSp delSp modSp new mod ord modClrScheme chgLayout">
        <pc:chgData name="Michael Samarkos" userId="242bed026ae1b729" providerId="LiveId" clId="{F2DF0FE9-5A1E-4B43-A872-ADD1412B6A59}" dt="2021-03-09T22:59:35.890" v="16673" actId="14100"/>
        <pc:sldMkLst>
          <pc:docMk/>
          <pc:sldMk cId="3075866730" sldId="595"/>
        </pc:sldMkLst>
        <pc:spChg chg="del mod ord">
          <ac:chgData name="Michael Samarkos" userId="242bed026ae1b729" providerId="LiveId" clId="{F2DF0FE9-5A1E-4B43-A872-ADD1412B6A59}" dt="2021-03-08T20:43:09.093" v="8094" actId="700"/>
          <ac:spMkLst>
            <pc:docMk/>
            <pc:sldMk cId="3075866730" sldId="595"/>
            <ac:spMk id="2" creationId="{FEBFE7A1-B9E5-424C-8220-13CFA9BFA42D}"/>
          </ac:spMkLst>
        </pc:spChg>
        <pc:spChg chg="add mod">
          <ac:chgData name="Michael Samarkos" userId="242bed026ae1b729" providerId="LiveId" clId="{F2DF0FE9-5A1E-4B43-A872-ADD1412B6A59}" dt="2021-03-09T22:59:13.600" v="16665" actId="478"/>
          <ac:spMkLst>
            <pc:docMk/>
            <pc:sldMk cId="3075866730" sldId="595"/>
            <ac:spMk id="3" creationId="{3F3E0C2B-0571-49EE-A69E-E36D7035AEA1}"/>
          </ac:spMkLst>
        </pc:spChg>
        <pc:spChg chg="del">
          <ac:chgData name="Michael Samarkos" userId="242bed026ae1b729" providerId="LiveId" clId="{F2DF0FE9-5A1E-4B43-A872-ADD1412B6A59}" dt="2021-03-08T20:43:09.093" v="8094" actId="700"/>
          <ac:spMkLst>
            <pc:docMk/>
            <pc:sldMk cId="3075866730" sldId="595"/>
            <ac:spMk id="3" creationId="{7D756934-B483-48D9-BE07-771DE33F1393}"/>
          </ac:spMkLst>
        </pc:spChg>
        <pc:spChg chg="del mod ord">
          <ac:chgData name="Michael Samarkos" userId="242bed026ae1b729" providerId="LiveId" clId="{F2DF0FE9-5A1E-4B43-A872-ADD1412B6A59}" dt="2021-03-08T20:43:09.093" v="8094" actId="700"/>
          <ac:spMkLst>
            <pc:docMk/>
            <pc:sldMk cId="3075866730" sldId="595"/>
            <ac:spMk id="4" creationId="{E3BB5ABE-1DEB-4C21-BDB5-FB2A3A023796}"/>
          </ac:spMkLst>
        </pc:spChg>
        <pc:spChg chg="del">
          <ac:chgData name="Michael Samarkos" userId="242bed026ae1b729" providerId="LiveId" clId="{F2DF0FE9-5A1E-4B43-A872-ADD1412B6A59}" dt="2021-03-08T20:43:09.093" v="8094" actId="700"/>
          <ac:spMkLst>
            <pc:docMk/>
            <pc:sldMk cId="3075866730" sldId="595"/>
            <ac:spMk id="5" creationId="{07E0B57A-E5CC-4346-9BB3-E89238BC1999}"/>
          </ac:spMkLst>
        </pc:spChg>
        <pc:spChg chg="del mod ord">
          <ac:chgData name="Michael Samarkos" userId="242bed026ae1b729" providerId="LiveId" clId="{F2DF0FE9-5A1E-4B43-A872-ADD1412B6A59}" dt="2021-03-08T20:43:09.093" v="8094" actId="700"/>
          <ac:spMkLst>
            <pc:docMk/>
            <pc:sldMk cId="3075866730" sldId="595"/>
            <ac:spMk id="6" creationId="{29025360-EBAC-4DF9-ADD7-905AD641C093}"/>
          </ac:spMkLst>
        </pc:spChg>
        <pc:spChg chg="add mod ord">
          <ac:chgData name="Michael Samarkos" userId="242bed026ae1b729" providerId="LiveId" clId="{F2DF0FE9-5A1E-4B43-A872-ADD1412B6A59}" dt="2021-03-08T20:46:07.209" v="8310" actId="20577"/>
          <ac:spMkLst>
            <pc:docMk/>
            <pc:sldMk cId="3075866730" sldId="595"/>
            <ac:spMk id="7" creationId="{F50A95FB-F7EA-424E-8560-1AF1FF163939}"/>
          </ac:spMkLst>
        </pc:spChg>
        <pc:spChg chg="add del mod ord">
          <ac:chgData name="Michael Samarkos" userId="242bed026ae1b729" providerId="LiveId" clId="{F2DF0FE9-5A1E-4B43-A872-ADD1412B6A59}" dt="2021-03-08T20:43:16.873" v="8095" actId="22"/>
          <ac:spMkLst>
            <pc:docMk/>
            <pc:sldMk cId="3075866730" sldId="595"/>
            <ac:spMk id="8" creationId="{2574C1AC-5886-465E-82AA-6E8C900E1B98}"/>
          </ac:spMkLst>
        </pc:spChg>
        <pc:spChg chg="add del mod ord">
          <ac:chgData name="Michael Samarkos" userId="242bed026ae1b729" providerId="LiveId" clId="{F2DF0FE9-5A1E-4B43-A872-ADD1412B6A59}" dt="2021-03-08T21:19:06.035" v="8843"/>
          <ac:spMkLst>
            <pc:docMk/>
            <pc:sldMk cId="3075866730" sldId="595"/>
            <ac:spMk id="9" creationId="{281E225A-6F67-43F6-BEB6-F7687B5F0B3C}"/>
          </ac:spMkLst>
        </pc:spChg>
        <pc:spChg chg="add mod">
          <ac:chgData name="Michael Samarkos" userId="242bed026ae1b729" providerId="LiveId" clId="{F2DF0FE9-5A1E-4B43-A872-ADD1412B6A59}" dt="2021-03-09T21:38:47.314" v="13922" actId="20577"/>
          <ac:spMkLst>
            <pc:docMk/>
            <pc:sldMk cId="3075866730" sldId="595"/>
            <ac:spMk id="13" creationId="{A2ADD261-DC47-43B2-8DBB-09F38A92BC3F}"/>
          </ac:spMkLst>
        </pc:spChg>
        <pc:picChg chg="mod ord">
          <ac:chgData name="Michael Samarkos" userId="242bed026ae1b729" providerId="LiveId" clId="{F2DF0FE9-5A1E-4B43-A872-ADD1412B6A59}" dt="2021-03-09T22:59:35.890" v="16673" actId="14100"/>
          <ac:picMkLst>
            <pc:docMk/>
            <pc:sldMk cId="3075866730" sldId="595"/>
            <ac:picMk id="5" creationId="{8EE42FB2-A812-4661-BADA-0091D5A59DC7}"/>
          </ac:picMkLst>
        </pc:picChg>
        <pc:picChg chg="add del mod ord">
          <ac:chgData name="Michael Samarkos" userId="242bed026ae1b729" providerId="LiveId" clId="{F2DF0FE9-5A1E-4B43-A872-ADD1412B6A59}" dt="2021-03-08T21:19:03.065" v="8842" actId="21"/>
          <ac:picMkLst>
            <pc:docMk/>
            <pc:sldMk cId="3075866730" sldId="595"/>
            <ac:picMk id="11" creationId="{89DD572B-27CF-4649-BEAE-F6CA582C2BA7}"/>
          </ac:picMkLst>
        </pc:picChg>
        <pc:picChg chg="add del mod ord">
          <ac:chgData name="Michael Samarkos" userId="242bed026ae1b729" providerId="LiveId" clId="{F2DF0FE9-5A1E-4B43-A872-ADD1412B6A59}" dt="2021-03-09T22:59:13.600" v="16665" actId="478"/>
          <ac:picMkLst>
            <pc:docMk/>
            <pc:sldMk cId="3075866730" sldId="595"/>
            <ac:picMk id="14" creationId="{5C04543F-E107-4B6E-B532-4EF2AB984F74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3:28:12.967" v="17505" actId="20578"/>
        <pc:sldMkLst>
          <pc:docMk/>
          <pc:sldMk cId="3208046790" sldId="596"/>
        </pc:sldMkLst>
        <pc:spChg chg="mod ord">
          <ac:chgData name="Michael Samarkos" userId="242bed026ae1b729" providerId="LiveId" clId="{F2DF0FE9-5A1E-4B43-A872-ADD1412B6A59}" dt="2021-03-08T21:07:09.006" v="8374" actId="700"/>
          <ac:spMkLst>
            <pc:docMk/>
            <pc:sldMk cId="3208046790" sldId="596"/>
            <ac:spMk id="2" creationId="{7752B3BF-18DA-40A4-9F07-F46EFCE8E9AE}"/>
          </ac:spMkLst>
        </pc:spChg>
        <pc:spChg chg="add mod">
          <ac:chgData name="Michael Samarkos" userId="242bed026ae1b729" providerId="LiveId" clId="{F2DF0FE9-5A1E-4B43-A872-ADD1412B6A59}" dt="2021-03-09T23:25:37.068" v="17420" actId="14100"/>
          <ac:spMkLst>
            <pc:docMk/>
            <pc:sldMk cId="3208046790" sldId="596"/>
            <ac:spMk id="3" creationId="{5C29851C-2973-40F2-B3BC-BFC6EE0930E7}"/>
          </ac:spMkLst>
        </pc:spChg>
        <pc:spChg chg="del mod ord">
          <ac:chgData name="Michael Samarkos" userId="242bed026ae1b729" providerId="LiveId" clId="{F2DF0FE9-5A1E-4B43-A872-ADD1412B6A59}" dt="2021-03-08T21:07:09.006" v="8374" actId="700"/>
          <ac:spMkLst>
            <pc:docMk/>
            <pc:sldMk cId="3208046790" sldId="596"/>
            <ac:spMk id="3" creationId="{C0905D06-9494-4DE0-AC5E-511A16C11A88}"/>
          </ac:spMkLst>
        </pc:spChg>
        <pc:spChg chg="del mod ord">
          <ac:chgData name="Michael Samarkos" userId="242bed026ae1b729" providerId="LiveId" clId="{F2DF0FE9-5A1E-4B43-A872-ADD1412B6A59}" dt="2021-03-08T21:07:09.006" v="8374" actId="700"/>
          <ac:spMkLst>
            <pc:docMk/>
            <pc:sldMk cId="3208046790" sldId="596"/>
            <ac:spMk id="4" creationId="{D1E17EAF-8CB6-4716-A924-1F352F2474C5}"/>
          </ac:spMkLst>
        </pc:spChg>
        <pc:spChg chg="add mod ord">
          <ac:chgData name="Michael Samarkos" userId="242bed026ae1b729" providerId="LiveId" clId="{F2DF0FE9-5A1E-4B43-A872-ADD1412B6A59}" dt="2021-03-09T23:18:43.578" v="17044" actId="20577"/>
          <ac:spMkLst>
            <pc:docMk/>
            <pc:sldMk cId="3208046790" sldId="596"/>
            <ac:spMk id="5" creationId="{0B984C20-77BB-450D-87C2-1773F12F7891}"/>
          </ac:spMkLst>
        </pc:spChg>
        <pc:spChg chg="add mod ord">
          <ac:chgData name="Michael Samarkos" userId="242bed026ae1b729" providerId="LiveId" clId="{F2DF0FE9-5A1E-4B43-A872-ADD1412B6A59}" dt="2021-03-09T23:27:54.460" v="17495" actId="20577"/>
          <ac:spMkLst>
            <pc:docMk/>
            <pc:sldMk cId="3208046790" sldId="596"/>
            <ac:spMk id="6" creationId="{BF6367C7-1CCB-4520-A00D-71F7761F2617}"/>
          </ac:spMkLst>
        </pc:spChg>
        <pc:spChg chg="add mod ord">
          <ac:chgData name="Michael Samarkos" userId="242bed026ae1b729" providerId="LiveId" clId="{F2DF0FE9-5A1E-4B43-A872-ADD1412B6A59}" dt="2021-03-09T23:18:47.271" v="17049" actId="20577"/>
          <ac:spMkLst>
            <pc:docMk/>
            <pc:sldMk cId="3208046790" sldId="596"/>
            <ac:spMk id="7" creationId="{3A1C7460-8CEB-47D0-A4AC-93F3AAA0984C}"/>
          </ac:spMkLst>
        </pc:spChg>
        <pc:spChg chg="add mod ord">
          <ac:chgData name="Michael Samarkos" userId="242bed026ae1b729" providerId="LiveId" clId="{F2DF0FE9-5A1E-4B43-A872-ADD1412B6A59}" dt="2021-03-09T23:28:12.967" v="17505" actId="20578"/>
          <ac:spMkLst>
            <pc:docMk/>
            <pc:sldMk cId="3208046790" sldId="596"/>
            <ac:spMk id="8" creationId="{199C1FAD-9128-4127-A9C9-B0C7F7F86E72}"/>
          </ac:spMkLst>
        </pc:spChg>
      </pc:sldChg>
      <pc:sldChg chg="addSp delSp modSp add mod modClrScheme chgLayout">
        <pc:chgData name="Michael Samarkos" userId="242bed026ae1b729" providerId="LiveId" clId="{F2DF0FE9-5A1E-4B43-A872-ADD1412B6A59}" dt="2021-03-08T21:18:44.353" v="8840" actId="1036"/>
        <pc:sldMkLst>
          <pc:docMk/>
          <pc:sldMk cId="2279331241" sldId="597"/>
        </pc:sldMkLst>
        <pc:spChg chg="mod">
          <ac:chgData name="Michael Samarkos" userId="242bed026ae1b729" providerId="LiveId" clId="{F2DF0FE9-5A1E-4B43-A872-ADD1412B6A59}" dt="2021-03-08T21:11:38.943" v="8500" actId="26606"/>
          <ac:spMkLst>
            <pc:docMk/>
            <pc:sldMk cId="2279331241" sldId="597"/>
            <ac:spMk id="2" creationId="{2ACDC4D1-82A0-45A0-B656-2F3A68B11367}"/>
          </ac:spMkLst>
        </pc:spChg>
        <pc:spChg chg="mod">
          <ac:chgData name="Michael Samarkos" userId="242bed026ae1b729" providerId="LiveId" clId="{F2DF0FE9-5A1E-4B43-A872-ADD1412B6A59}" dt="2021-03-08T21:18:44.353" v="8840" actId="1036"/>
          <ac:spMkLst>
            <pc:docMk/>
            <pc:sldMk cId="2279331241" sldId="597"/>
            <ac:spMk id="3" creationId="{1317AE51-15B5-401D-8004-A74BB12580B3}"/>
          </ac:spMkLst>
        </pc:spChg>
        <pc:spChg chg="add del mod ord">
          <ac:chgData name="Michael Samarkos" userId="242bed026ae1b729" providerId="LiveId" clId="{F2DF0FE9-5A1E-4B43-A872-ADD1412B6A59}" dt="2021-03-08T21:12:38.953" v="8507" actId="1032"/>
          <ac:spMkLst>
            <pc:docMk/>
            <pc:sldMk cId="2279331241" sldId="597"/>
            <ac:spMk id="4" creationId="{E857BB78-EDC0-4677-A3AA-15C426B23131}"/>
          </ac:spMkLst>
        </pc:spChg>
        <pc:spChg chg="mod">
          <ac:chgData name="Michael Samarkos" userId="242bed026ae1b729" providerId="LiveId" clId="{F2DF0FE9-5A1E-4B43-A872-ADD1412B6A59}" dt="2021-03-08T21:18:44.353" v="8840" actId="1036"/>
          <ac:spMkLst>
            <pc:docMk/>
            <pc:sldMk cId="2279331241" sldId="597"/>
            <ac:spMk id="5" creationId="{98E99B61-037E-4C73-A629-480AEAF489C0}"/>
          </ac:spMkLst>
        </pc:spChg>
        <pc:spChg chg="add del mod">
          <ac:chgData name="Michael Samarkos" userId="242bed026ae1b729" providerId="LiveId" clId="{F2DF0FE9-5A1E-4B43-A872-ADD1412B6A59}" dt="2021-03-08T21:11:38.106" v="8499" actId="21"/>
          <ac:spMkLst>
            <pc:docMk/>
            <pc:sldMk cId="2279331241" sldId="597"/>
            <ac:spMk id="7" creationId="{BAEB5992-4FFD-429E-94C0-4D5E8A55FE57}"/>
          </ac:spMkLst>
        </pc:spChg>
        <pc:graphicFrameChg chg="add mod modGraphic">
          <ac:chgData name="Michael Samarkos" userId="242bed026ae1b729" providerId="LiveId" clId="{F2DF0FE9-5A1E-4B43-A872-ADD1412B6A59}" dt="2021-03-08T21:18:20.601" v="8829" actId="1036"/>
          <ac:graphicFrameMkLst>
            <pc:docMk/>
            <pc:sldMk cId="2279331241" sldId="597"/>
            <ac:graphicFrameMk id="8" creationId="{F98FD48B-409A-4E2F-80B5-D12D5F421D95}"/>
          </ac:graphicFrameMkLst>
        </pc:graphicFrameChg>
        <pc:graphicFrameChg chg="add del mod">
          <ac:chgData name="Michael Samarkos" userId="242bed026ae1b729" providerId="LiveId" clId="{F2DF0FE9-5A1E-4B43-A872-ADD1412B6A59}" dt="2021-03-08T21:11:37.282" v="8498"/>
          <ac:graphicFrameMkLst>
            <pc:docMk/>
            <pc:sldMk cId="2279331241" sldId="597"/>
            <ac:graphicFrameMk id="9" creationId="{254922CF-621D-4515-9EDD-CBD14B99EE67}"/>
          </ac:graphicFrameMkLst>
        </pc:graphicFrameChg>
        <pc:graphicFrameChg chg="mod modGraphic">
          <ac:chgData name="Michael Samarkos" userId="242bed026ae1b729" providerId="LiveId" clId="{F2DF0FE9-5A1E-4B43-A872-ADD1412B6A59}" dt="2021-03-08T21:18:20.601" v="8829" actId="1036"/>
          <ac:graphicFrameMkLst>
            <pc:docMk/>
            <pc:sldMk cId="2279331241" sldId="597"/>
            <ac:graphicFrameMk id="12" creationId="{D0D475F5-0D25-4911-B5FA-F153ABBDD804}"/>
          </ac:graphicFrameMkLst>
        </pc:graphicFrameChg>
      </pc:sldChg>
      <pc:sldChg chg="addSp delSp modSp new mod modClrScheme modAnim chgLayout">
        <pc:chgData name="Michael Samarkos" userId="242bed026ae1b729" providerId="LiveId" clId="{F2DF0FE9-5A1E-4B43-A872-ADD1412B6A59}" dt="2021-03-08T22:40:55.093" v="8898" actId="20577"/>
        <pc:sldMkLst>
          <pc:docMk/>
          <pc:sldMk cId="3571652725" sldId="598"/>
        </pc:sldMkLst>
        <pc:spChg chg="del mod ord">
          <ac:chgData name="Michael Samarkos" userId="242bed026ae1b729" providerId="LiveId" clId="{F2DF0FE9-5A1E-4B43-A872-ADD1412B6A59}" dt="2021-03-08T21:20:16.992" v="8845" actId="700"/>
          <ac:spMkLst>
            <pc:docMk/>
            <pc:sldMk cId="3571652725" sldId="598"/>
            <ac:spMk id="2" creationId="{698500B2-9E94-4B2B-A440-DB525B25D43F}"/>
          </ac:spMkLst>
        </pc:spChg>
        <pc:spChg chg="del">
          <ac:chgData name="Michael Samarkos" userId="242bed026ae1b729" providerId="LiveId" clId="{F2DF0FE9-5A1E-4B43-A872-ADD1412B6A59}" dt="2021-03-08T21:20:16.992" v="8845" actId="700"/>
          <ac:spMkLst>
            <pc:docMk/>
            <pc:sldMk cId="3571652725" sldId="598"/>
            <ac:spMk id="3" creationId="{99E683C1-74B8-402B-BB72-43B9C2C597B4}"/>
          </ac:spMkLst>
        </pc:spChg>
        <pc:spChg chg="del mod ord">
          <ac:chgData name="Michael Samarkos" userId="242bed026ae1b729" providerId="LiveId" clId="{F2DF0FE9-5A1E-4B43-A872-ADD1412B6A59}" dt="2021-03-08T21:20:16.992" v="8845" actId="700"/>
          <ac:spMkLst>
            <pc:docMk/>
            <pc:sldMk cId="3571652725" sldId="598"/>
            <ac:spMk id="4" creationId="{505E8CA2-86D2-43E3-9D7F-EA7619529DE8}"/>
          </ac:spMkLst>
        </pc:spChg>
        <pc:spChg chg="del">
          <ac:chgData name="Michael Samarkos" userId="242bed026ae1b729" providerId="LiveId" clId="{F2DF0FE9-5A1E-4B43-A872-ADD1412B6A59}" dt="2021-03-08T21:20:16.992" v="8845" actId="700"/>
          <ac:spMkLst>
            <pc:docMk/>
            <pc:sldMk cId="3571652725" sldId="598"/>
            <ac:spMk id="5" creationId="{ABFD1D0E-7371-4E0D-A14A-6BFA53F77033}"/>
          </ac:spMkLst>
        </pc:spChg>
        <pc:spChg chg="del">
          <ac:chgData name="Michael Samarkos" userId="242bed026ae1b729" providerId="LiveId" clId="{F2DF0FE9-5A1E-4B43-A872-ADD1412B6A59}" dt="2021-03-08T21:20:16.992" v="8845" actId="700"/>
          <ac:spMkLst>
            <pc:docMk/>
            <pc:sldMk cId="3571652725" sldId="598"/>
            <ac:spMk id="6" creationId="{BC732F02-122F-4649-BEB0-6BB9E8CE20A5}"/>
          </ac:spMkLst>
        </pc:spChg>
        <pc:spChg chg="add mod ord">
          <ac:chgData name="Michael Samarkos" userId="242bed026ae1b729" providerId="LiveId" clId="{F2DF0FE9-5A1E-4B43-A872-ADD1412B6A59}" dt="2021-03-08T22:40:55.093" v="8898" actId="20577"/>
          <ac:spMkLst>
            <pc:docMk/>
            <pc:sldMk cId="3571652725" sldId="598"/>
            <ac:spMk id="7" creationId="{E8E0061F-E718-4706-9BCE-C3559887B5C2}"/>
          </ac:spMkLst>
        </pc:spChg>
        <pc:spChg chg="add del mod ord">
          <ac:chgData name="Michael Samarkos" userId="242bed026ae1b729" providerId="LiveId" clId="{F2DF0FE9-5A1E-4B43-A872-ADD1412B6A59}" dt="2021-03-08T22:17:16.030" v="8866"/>
          <ac:spMkLst>
            <pc:docMk/>
            <pc:sldMk cId="3571652725" sldId="598"/>
            <ac:spMk id="8" creationId="{4A5C5204-482B-44EB-95B1-DBEBC24BC6F6}"/>
          </ac:spMkLst>
        </pc:spChg>
        <pc:spChg chg="add mod">
          <ac:chgData name="Michael Samarkos" userId="242bed026ae1b729" providerId="LiveId" clId="{F2DF0FE9-5A1E-4B43-A872-ADD1412B6A59}" dt="2021-03-08T22:40:34.081" v="8875" actId="207"/>
          <ac:spMkLst>
            <pc:docMk/>
            <pc:sldMk cId="3571652725" sldId="598"/>
            <ac:spMk id="10" creationId="{3C479711-F1D7-468C-A4FD-70A9B6D1B96E}"/>
          </ac:spMkLst>
        </pc:spChg>
        <pc:spChg chg="add mod">
          <ac:chgData name="Michael Samarkos" userId="242bed026ae1b729" providerId="LiveId" clId="{F2DF0FE9-5A1E-4B43-A872-ADD1412B6A59}" dt="2021-03-08T22:40:42.784" v="8877" actId="1076"/>
          <ac:spMkLst>
            <pc:docMk/>
            <pc:sldMk cId="3571652725" sldId="598"/>
            <ac:spMk id="11" creationId="{FDA6F5C4-954C-4E5A-8993-23D45CD6B149}"/>
          </ac:spMkLst>
        </pc:spChg>
        <pc:picChg chg="add mod">
          <ac:chgData name="Michael Samarkos" userId="242bed026ae1b729" providerId="LiveId" clId="{F2DF0FE9-5A1E-4B43-A872-ADD1412B6A59}" dt="2021-03-08T22:31:34.463" v="8872" actId="1076"/>
          <ac:picMkLst>
            <pc:docMk/>
            <pc:sldMk cId="3571652725" sldId="598"/>
            <ac:picMk id="9" creationId="{4FD99208-EEF2-429E-9472-33823E6217FD}"/>
          </ac:picMkLst>
        </pc:picChg>
      </pc:sldChg>
      <pc:sldChg chg="addSp delSp modSp new mod modClrScheme modAnim chgLayout">
        <pc:chgData name="Michael Samarkos" userId="242bed026ae1b729" providerId="LiveId" clId="{F2DF0FE9-5A1E-4B43-A872-ADD1412B6A59}" dt="2021-03-08T22:41:06.703" v="8926" actId="20577"/>
        <pc:sldMkLst>
          <pc:docMk/>
          <pc:sldMk cId="274651496" sldId="599"/>
        </pc:sldMkLst>
        <pc:spChg chg="del mod ord">
          <ac:chgData name="Michael Samarkos" userId="242bed026ae1b729" providerId="LiveId" clId="{F2DF0FE9-5A1E-4B43-A872-ADD1412B6A59}" dt="2021-03-08T22:31:11.725" v="8869" actId="700"/>
          <ac:spMkLst>
            <pc:docMk/>
            <pc:sldMk cId="274651496" sldId="599"/>
            <ac:spMk id="2" creationId="{C9841098-B844-461C-B1B1-FBB1468FBA7E}"/>
          </ac:spMkLst>
        </pc:spChg>
        <pc:spChg chg="del">
          <ac:chgData name="Michael Samarkos" userId="242bed026ae1b729" providerId="LiveId" clId="{F2DF0FE9-5A1E-4B43-A872-ADD1412B6A59}" dt="2021-03-08T22:31:11.725" v="8869" actId="700"/>
          <ac:spMkLst>
            <pc:docMk/>
            <pc:sldMk cId="274651496" sldId="599"/>
            <ac:spMk id="3" creationId="{8DB01F78-CF67-4849-BD93-F67DC23849D9}"/>
          </ac:spMkLst>
        </pc:spChg>
        <pc:spChg chg="del mod ord">
          <ac:chgData name="Michael Samarkos" userId="242bed026ae1b729" providerId="LiveId" clId="{F2DF0FE9-5A1E-4B43-A872-ADD1412B6A59}" dt="2021-03-08T22:31:11.725" v="8869" actId="700"/>
          <ac:spMkLst>
            <pc:docMk/>
            <pc:sldMk cId="274651496" sldId="599"/>
            <ac:spMk id="4" creationId="{7B673F29-A5B5-475E-B526-0641DB400E32}"/>
          </ac:spMkLst>
        </pc:spChg>
        <pc:spChg chg="del">
          <ac:chgData name="Michael Samarkos" userId="242bed026ae1b729" providerId="LiveId" clId="{F2DF0FE9-5A1E-4B43-A872-ADD1412B6A59}" dt="2021-03-08T22:31:11.725" v="8869" actId="700"/>
          <ac:spMkLst>
            <pc:docMk/>
            <pc:sldMk cId="274651496" sldId="599"/>
            <ac:spMk id="5" creationId="{3D2DB8BE-C2CE-4B53-845F-A54121783385}"/>
          </ac:spMkLst>
        </pc:spChg>
        <pc:spChg chg="del">
          <ac:chgData name="Michael Samarkos" userId="242bed026ae1b729" providerId="LiveId" clId="{F2DF0FE9-5A1E-4B43-A872-ADD1412B6A59}" dt="2021-03-08T22:31:11.725" v="8869" actId="700"/>
          <ac:spMkLst>
            <pc:docMk/>
            <pc:sldMk cId="274651496" sldId="599"/>
            <ac:spMk id="6" creationId="{75AEC480-8A4D-4EC4-8179-B57CCD53F309}"/>
          </ac:spMkLst>
        </pc:spChg>
        <pc:spChg chg="add mod ord">
          <ac:chgData name="Michael Samarkos" userId="242bed026ae1b729" providerId="LiveId" clId="{F2DF0FE9-5A1E-4B43-A872-ADD1412B6A59}" dt="2021-03-08T22:41:06.703" v="8926" actId="20577"/>
          <ac:spMkLst>
            <pc:docMk/>
            <pc:sldMk cId="274651496" sldId="599"/>
            <ac:spMk id="7" creationId="{57BE73E6-7E38-463A-AB74-3611503AF37E}"/>
          </ac:spMkLst>
        </pc:spChg>
        <pc:spChg chg="add del mod ord">
          <ac:chgData name="Michael Samarkos" userId="242bed026ae1b729" providerId="LiveId" clId="{F2DF0FE9-5A1E-4B43-A872-ADD1412B6A59}" dt="2021-03-08T22:31:21.899" v="8870"/>
          <ac:spMkLst>
            <pc:docMk/>
            <pc:sldMk cId="274651496" sldId="599"/>
            <ac:spMk id="8" creationId="{A34B8DC3-8C55-4A39-AA64-26BF667F439E}"/>
          </ac:spMkLst>
        </pc:spChg>
        <pc:picChg chg="add mod">
          <ac:chgData name="Michael Samarkos" userId="242bed026ae1b729" providerId="LiveId" clId="{F2DF0FE9-5A1E-4B43-A872-ADD1412B6A59}" dt="2021-03-08T22:31:28.413" v="8871" actId="1076"/>
          <ac:picMkLst>
            <pc:docMk/>
            <pc:sldMk cId="274651496" sldId="599"/>
            <ac:picMk id="9" creationId="{69CC413F-FDB7-4CB8-85C8-2D3E5A3F9487}"/>
          </ac:picMkLst>
        </pc:picChg>
      </pc:sldChg>
      <pc:sldChg chg="addSp delSp modSp new mod ord">
        <pc:chgData name="Michael Samarkos" userId="242bed026ae1b729" providerId="LiveId" clId="{F2DF0FE9-5A1E-4B43-A872-ADD1412B6A59}" dt="2021-03-09T21:18:19.017" v="12957" actId="207"/>
        <pc:sldMkLst>
          <pc:docMk/>
          <pc:sldMk cId="1403380857" sldId="600"/>
        </pc:sldMkLst>
        <pc:spChg chg="mod">
          <ac:chgData name="Michael Samarkos" userId="242bed026ae1b729" providerId="LiveId" clId="{F2DF0FE9-5A1E-4B43-A872-ADD1412B6A59}" dt="2021-03-09T21:15:44.642" v="12729" actId="404"/>
          <ac:spMkLst>
            <pc:docMk/>
            <pc:sldMk cId="1403380857" sldId="600"/>
            <ac:spMk id="2" creationId="{C34B81D9-B1E1-42BD-A511-21E32F7640CA}"/>
          </ac:spMkLst>
        </pc:spChg>
        <pc:spChg chg="del">
          <ac:chgData name="Michael Samarkos" userId="242bed026ae1b729" providerId="LiveId" clId="{F2DF0FE9-5A1E-4B43-A872-ADD1412B6A59}" dt="2021-03-09T21:12:47.606" v="12480" actId="22"/>
          <ac:spMkLst>
            <pc:docMk/>
            <pc:sldMk cId="1403380857" sldId="600"/>
            <ac:spMk id="3" creationId="{289C9B07-85E2-4696-AF97-1475A56F892D}"/>
          </ac:spMkLst>
        </pc:spChg>
        <pc:spChg chg="mod">
          <ac:chgData name="Michael Samarkos" userId="242bed026ae1b729" providerId="LiveId" clId="{F2DF0FE9-5A1E-4B43-A872-ADD1412B6A59}" dt="2021-03-09T21:18:19.017" v="12957" actId="207"/>
          <ac:spMkLst>
            <pc:docMk/>
            <pc:sldMk cId="1403380857" sldId="600"/>
            <ac:spMk id="4" creationId="{A0E14D30-5CC7-431E-BECD-24D41F700B19}"/>
          </ac:spMkLst>
        </pc:spChg>
        <pc:picChg chg="add mod ord">
          <ac:chgData name="Michael Samarkos" userId="242bed026ae1b729" providerId="LiveId" clId="{F2DF0FE9-5A1E-4B43-A872-ADD1412B6A59}" dt="2021-03-09T21:15:37.386" v="12726" actId="14100"/>
          <ac:picMkLst>
            <pc:docMk/>
            <pc:sldMk cId="1403380857" sldId="600"/>
            <ac:picMk id="6" creationId="{7F65F606-FDD0-4AB5-A898-4B36A066F45E}"/>
          </ac:picMkLst>
        </pc:picChg>
        <pc:picChg chg="mod">
          <ac:chgData name="Michael Samarkos" userId="242bed026ae1b729" providerId="LiveId" clId="{F2DF0FE9-5A1E-4B43-A872-ADD1412B6A59}" dt="2021-03-09T21:15:31.282" v="12724" actId="1076"/>
          <ac:picMkLst>
            <pc:docMk/>
            <pc:sldMk cId="1403380857" sldId="600"/>
            <ac:picMk id="7" creationId="{93AE9171-769C-4B0F-A163-AB9034564191}"/>
          </ac:picMkLst>
        </pc:picChg>
      </pc:sldChg>
      <pc:sldChg chg="addSp delSp modSp new del mod">
        <pc:chgData name="Michael Samarkos" userId="242bed026ae1b729" providerId="LiveId" clId="{F2DF0FE9-5A1E-4B43-A872-ADD1412B6A59}" dt="2021-03-09T17:59:54.908" v="10710" actId="47"/>
        <pc:sldMkLst>
          <pc:docMk/>
          <pc:sldMk cId="2637565600" sldId="601"/>
        </pc:sldMkLst>
        <pc:spChg chg="del">
          <ac:chgData name="Michael Samarkos" userId="242bed026ae1b729" providerId="LiveId" clId="{F2DF0FE9-5A1E-4B43-A872-ADD1412B6A59}" dt="2021-03-09T17:18:10.273" v="9896" actId="22"/>
          <ac:spMkLst>
            <pc:docMk/>
            <pc:sldMk cId="2637565600" sldId="601"/>
            <ac:spMk id="3" creationId="{B82EDDE5-3FCA-4041-A1B9-207A5B089AB9}"/>
          </ac:spMkLst>
        </pc:spChg>
        <pc:spChg chg="add mod">
          <ac:chgData name="Michael Samarkos" userId="242bed026ae1b729" providerId="LiveId" clId="{F2DF0FE9-5A1E-4B43-A872-ADD1412B6A59}" dt="2021-03-09T17:18:32.637" v="9900"/>
          <ac:spMkLst>
            <pc:docMk/>
            <pc:sldMk cId="2637565600" sldId="601"/>
            <ac:spMk id="6" creationId="{CCCAECE7-596E-4D2C-9816-42DAF8AA7764}"/>
          </ac:spMkLst>
        </pc:spChg>
        <pc:picChg chg="add mod ord">
          <ac:chgData name="Michael Samarkos" userId="242bed026ae1b729" providerId="LiveId" clId="{F2DF0FE9-5A1E-4B43-A872-ADD1412B6A59}" dt="2021-03-09T17:18:23.773" v="9899" actId="1076"/>
          <ac:picMkLst>
            <pc:docMk/>
            <pc:sldMk cId="2637565600" sldId="601"/>
            <ac:picMk id="5" creationId="{E6D1CC54-DD1B-4674-959B-13A420EAA188}"/>
          </ac:picMkLst>
        </pc:picChg>
      </pc:sldChg>
      <pc:sldChg chg="addSp delSp modSp new del mod modClrScheme chgLayout">
        <pc:chgData name="Michael Samarkos" userId="242bed026ae1b729" providerId="LiveId" clId="{F2DF0FE9-5A1E-4B43-A872-ADD1412B6A59}" dt="2021-03-09T18:04:50.755" v="10711" actId="2696"/>
        <pc:sldMkLst>
          <pc:docMk/>
          <pc:sldMk cId="1591926334" sldId="602"/>
        </pc:sldMkLst>
        <pc:spChg chg="mod ord">
          <ac:chgData name="Michael Samarkos" userId="242bed026ae1b729" providerId="LiveId" clId="{F2DF0FE9-5A1E-4B43-A872-ADD1412B6A59}" dt="2021-03-09T17:56:04.734" v="10686" actId="700"/>
          <ac:spMkLst>
            <pc:docMk/>
            <pc:sldMk cId="1591926334" sldId="602"/>
            <ac:spMk id="2" creationId="{309B72BE-6F64-4CCF-ADB3-DBCCA75A3F60}"/>
          </ac:spMkLst>
        </pc:spChg>
        <pc:spChg chg="del mod">
          <ac:chgData name="Michael Samarkos" userId="242bed026ae1b729" providerId="LiveId" clId="{F2DF0FE9-5A1E-4B43-A872-ADD1412B6A59}" dt="2021-03-09T17:36:32.214" v="10636" actId="3680"/>
          <ac:spMkLst>
            <pc:docMk/>
            <pc:sldMk cId="1591926334" sldId="602"/>
            <ac:spMk id="3" creationId="{C38E2B06-1311-4349-9B06-318763E1E68E}"/>
          </ac:spMkLst>
        </pc:spChg>
        <pc:graphicFrameChg chg="add mod ord modGraphic">
          <ac:chgData name="Michael Samarkos" userId="242bed026ae1b729" providerId="LiveId" clId="{F2DF0FE9-5A1E-4B43-A872-ADD1412B6A59}" dt="2021-03-09T17:56:21.121" v="10689" actId="21"/>
          <ac:graphicFrameMkLst>
            <pc:docMk/>
            <pc:sldMk cId="1591926334" sldId="602"/>
            <ac:graphicFrameMk id="4" creationId="{D9FA4F0F-3FDB-47C9-B880-9297A55378D3}"/>
          </ac:graphicFrameMkLst>
        </pc:graphicFrameChg>
      </pc:sldChg>
      <pc:sldChg chg="new del">
        <pc:chgData name="Michael Samarkos" userId="242bed026ae1b729" providerId="LiveId" clId="{F2DF0FE9-5A1E-4B43-A872-ADD1412B6A59}" dt="2021-03-09T20:52:12.869" v="11409" actId="47"/>
        <pc:sldMkLst>
          <pc:docMk/>
          <pc:sldMk cId="2209625185" sldId="603"/>
        </pc:sldMkLst>
      </pc:sldChg>
      <pc:sldChg chg="addSp delSp modSp new mod modClrScheme chgLayout">
        <pc:chgData name="Michael Samarkos" userId="242bed026ae1b729" providerId="LiveId" clId="{F2DF0FE9-5A1E-4B43-A872-ADD1412B6A59}" dt="2021-03-09T21:10:18.347" v="12288" actId="12385"/>
        <pc:sldMkLst>
          <pc:docMk/>
          <pc:sldMk cId="2058175988" sldId="604"/>
        </pc:sldMkLst>
        <pc:spChg chg="del mod ord">
          <ac:chgData name="Michael Samarkos" userId="242bed026ae1b729" providerId="LiveId" clId="{F2DF0FE9-5A1E-4B43-A872-ADD1412B6A59}" dt="2021-03-09T17:56:13.188" v="10688" actId="700"/>
          <ac:spMkLst>
            <pc:docMk/>
            <pc:sldMk cId="2058175988" sldId="604"/>
            <ac:spMk id="2" creationId="{ACD7E211-8692-4DC0-B2C8-A41039A2DAAD}"/>
          </ac:spMkLst>
        </pc:spChg>
        <pc:spChg chg="del">
          <ac:chgData name="Michael Samarkos" userId="242bed026ae1b729" providerId="LiveId" clId="{F2DF0FE9-5A1E-4B43-A872-ADD1412B6A59}" dt="2021-03-09T17:56:13.188" v="10688" actId="700"/>
          <ac:spMkLst>
            <pc:docMk/>
            <pc:sldMk cId="2058175988" sldId="604"/>
            <ac:spMk id="3" creationId="{58BAF9D6-84B0-44A8-B3DE-D0E5F8B4E232}"/>
          </ac:spMkLst>
        </pc:spChg>
        <pc:spChg chg="del mod ord">
          <ac:chgData name="Michael Samarkos" userId="242bed026ae1b729" providerId="LiveId" clId="{F2DF0FE9-5A1E-4B43-A872-ADD1412B6A59}" dt="2021-03-09T17:56:13.188" v="10688" actId="700"/>
          <ac:spMkLst>
            <pc:docMk/>
            <pc:sldMk cId="2058175988" sldId="604"/>
            <ac:spMk id="4" creationId="{43B0F695-5201-4FEB-87AE-0A4AC1234869}"/>
          </ac:spMkLst>
        </pc:spChg>
        <pc:spChg chg="del">
          <ac:chgData name="Michael Samarkos" userId="242bed026ae1b729" providerId="LiveId" clId="{F2DF0FE9-5A1E-4B43-A872-ADD1412B6A59}" dt="2021-03-09T17:56:13.188" v="10688" actId="700"/>
          <ac:spMkLst>
            <pc:docMk/>
            <pc:sldMk cId="2058175988" sldId="604"/>
            <ac:spMk id="5" creationId="{AD6439F1-F9E5-4384-988E-47106A69B98B}"/>
          </ac:spMkLst>
        </pc:spChg>
        <pc:spChg chg="del">
          <ac:chgData name="Michael Samarkos" userId="242bed026ae1b729" providerId="LiveId" clId="{F2DF0FE9-5A1E-4B43-A872-ADD1412B6A59}" dt="2021-03-09T17:56:13.188" v="10688" actId="700"/>
          <ac:spMkLst>
            <pc:docMk/>
            <pc:sldMk cId="2058175988" sldId="604"/>
            <ac:spMk id="6" creationId="{6045E41E-9A02-49C2-BD1D-D4F0C2783E4E}"/>
          </ac:spMkLst>
        </pc:spChg>
        <pc:spChg chg="add mod ord">
          <ac:chgData name="Michael Samarkos" userId="242bed026ae1b729" providerId="LiveId" clId="{F2DF0FE9-5A1E-4B43-A872-ADD1412B6A59}" dt="2021-03-09T17:56:29.020" v="10691" actId="20577"/>
          <ac:spMkLst>
            <pc:docMk/>
            <pc:sldMk cId="2058175988" sldId="604"/>
            <ac:spMk id="7" creationId="{E5B8ADAD-B47C-4561-9E54-7A39E8943D4F}"/>
          </ac:spMkLst>
        </pc:spChg>
        <pc:spChg chg="add del mod ord">
          <ac:chgData name="Michael Samarkos" userId="242bed026ae1b729" providerId="LiveId" clId="{F2DF0FE9-5A1E-4B43-A872-ADD1412B6A59}" dt="2021-03-09T17:57:42.681" v="10708" actId="478"/>
          <ac:spMkLst>
            <pc:docMk/>
            <pc:sldMk cId="2058175988" sldId="604"/>
            <ac:spMk id="8" creationId="{30CFE372-8802-4FDF-BDF0-9EDDE082548C}"/>
          </ac:spMkLst>
        </pc:spChg>
        <pc:spChg chg="add mod">
          <ac:chgData name="Michael Samarkos" userId="242bed026ae1b729" providerId="LiveId" clId="{F2DF0FE9-5A1E-4B43-A872-ADD1412B6A59}" dt="2021-03-09T21:09:34.579" v="12286" actId="20577"/>
          <ac:spMkLst>
            <pc:docMk/>
            <pc:sldMk cId="2058175988" sldId="604"/>
            <ac:spMk id="10" creationId="{A358E0B5-D0E5-4336-A05A-D454F5DCC667}"/>
          </ac:spMkLst>
        </pc:spChg>
        <pc:graphicFrameChg chg="add mod modGraphic">
          <ac:chgData name="Michael Samarkos" userId="242bed026ae1b729" providerId="LiveId" clId="{F2DF0FE9-5A1E-4B43-A872-ADD1412B6A59}" dt="2021-03-09T21:10:18.347" v="12288" actId="12385"/>
          <ac:graphicFrameMkLst>
            <pc:docMk/>
            <pc:sldMk cId="2058175988" sldId="604"/>
            <ac:graphicFrameMk id="9" creationId="{0A7E5626-4765-442B-BDBF-C5ED3C161324}"/>
          </ac:graphicFrameMkLst>
        </pc:graphicFrameChg>
      </pc:sldChg>
      <pc:sldChg chg="addSp delSp modSp new mod modClrScheme chgLayout">
        <pc:chgData name="Michael Samarkos" userId="242bed026ae1b729" providerId="LiveId" clId="{F2DF0FE9-5A1E-4B43-A872-ADD1412B6A59}" dt="2021-03-09T22:24:51.486" v="15524" actId="20577"/>
        <pc:sldMkLst>
          <pc:docMk/>
          <pc:sldMk cId="1007989939" sldId="605"/>
        </pc:sldMkLst>
        <pc:spChg chg="del mod ord">
          <ac:chgData name="Michael Samarkos" userId="242bed026ae1b729" providerId="LiveId" clId="{F2DF0FE9-5A1E-4B43-A872-ADD1412B6A59}" dt="2021-03-09T18:26:22.879" v="11071" actId="700"/>
          <ac:spMkLst>
            <pc:docMk/>
            <pc:sldMk cId="1007989939" sldId="605"/>
            <ac:spMk id="2" creationId="{5B4A943F-FED2-460D-836B-E3A02625A0A0}"/>
          </ac:spMkLst>
        </pc:spChg>
        <pc:spChg chg="del">
          <ac:chgData name="Michael Samarkos" userId="242bed026ae1b729" providerId="LiveId" clId="{F2DF0FE9-5A1E-4B43-A872-ADD1412B6A59}" dt="2021-03-09T18:26:22.879" v="11071" actId="700"/>
          <ac:spMkLst>
            <pc:docMk/>
            <pc:sldMk cId="1007989939" sldId="605"/>
            <ac:spMk id="3" creationId="{151B857A-DBA0-4F54-AFE4-271DB1483982}"/>
          </ac:spMkLst>
        </pc:spChg>
        <pc:spChg chg="del mod ord">
          <ac:chgData name="Michael Samarkos" userId="242bed026ae1b729" providerId="LiveId" clId="{F2DF0FE9-5A1E-4B43-A872-ADD1412B6A59}" dt="2021-03-09T18:26:22.879" v="11071" actId="700"/>
          <ac:spMkLst>
            <pc:docMk/>
            <pc:sldMk cId="1007989939" sldId="605"/>
            <ac:spMk id="4" creationId="{AD0E6536-5A66-465C-B914-EDD075EE86F7}"/>
          </ac:spMkLst>
        </pc:spChg>
        <pc:spChg chg="del">
          <ac:chgData name="Michael Samarkos" userId="242bed026ae1b729" providerId="LiveId" clId="{F2DF0FE9-5A1E-4B43-A872-ADD1412B6A59}" dt="2021-03-09T18:26:22.879" v="11071" actId="700"/>
          <ac:spMkLst>
            <pc:docMk/>
            <pc:sldMk cId="1007989939" sldId="605"/>
            <ac:spMk id="5" creationId="{431C39FE-924D-41A3-BF0D-CF02067B911A}"/>
          </ac:spMkLst>
        </pc:spChg>
        <pc:spChg chg="del">
          <ac:chgData name="Michael Samarkos" userId="242bed026ae1b729" providerId="LiveId" clId="{F2DF0FE9-5A1E-4B43-A872-ADD1412B6A59}" dt="2021-03-09T18:26:22.879" v="11071" actId="700"/>
          <ac:spMkLst>
            <pc:docMk/>
            <pc:sldMk cId="1007989939" sldId="605"/>
            <ac:spMk id="6" creationId="{48CCFDDE-C5B3-49A6-9CCD-450DD4847088}"/>
          </ac:spMkLst>
        </pc:spChg>
        <pc:spChg chg="add mod ord">
          <ac:chgData name="Michael Samarkos" userId="242bed026ae1b729" providerId="LiveId" clId="{F2DF0FE9-5A1E-4B43-A872-ADD1412B6A59}" dt="2021-03-09T18:42:18.384" v="11081" actId="20577"/>
          <ac:spMkLst>
            <pc:docMk/>
            <pc:sldMk cId="1007989939" sldId="605"/>
            <ac:spMk id="7" creationId="{C8B82252-E5FB-4223-BA04-677FDAB0B286}"/>
          </ac:spMkLst>
        </pc:spChg>
        <pc:spChg chg="add mod ord">
          <ac:chgData name="Michael Samarkos" userId="242bed026ae1b729" providerId="LiveId" clId="{F2DF0FE9-5A1E-4B43-A872-ADD1412B6A59}" dt="2021-03-09T22:24:51.486" v="15524" actId="20577"/>
          <ac:spMkLst>
            <pc:docMk/>
            <pc:sldMk cId="1007989939" sldId="605"/>
            <ac:spMk id="8" creationId="{D1F702C5-586F-4EB4-981D-CF2ACD623040}"/>
          </ac:spMkLst>
        </pc:spChg>
      </pc:sldChg>
      <pc:sldChg chg="modSp new mod">
        <pc:chgData name="Michael Samarkos" userId="242bed026ae1b729" providerId="LiveId" clId="{F2DF0FE9-5A1E-4B43-A872-ADD1412B6A59}" dt="2021-03-09T21:39:18.265" v="13927" actId="14100"/>
        <pc:sldMkLst>
          <pc:docMk/>
          <pc:sldMk cId="2776092275" sldId="606"/>
        </pc:sldMkLst>
        <pc:spChg chg="mod">
          <ac:chgData name="Michael Samarkos" userId="242bed026ae1b729" providerId="LiveId" clId="{F2DF0FE9-5A1E-4B43-A872-ADD1412B6A59}" dt="2021-03-09T21:06:17.665" v="12244" actId="20577"/>
          <ac:spMkLst>
            <pc:docMk/>
            <pc:sldMk cId="2776092275" sldId="606"/>
            <ac:spMk id="2" creationId="{D3A59C33-C2B6-42AE-8ED1-9C753CBC4D26}"/>
          </ac:spMkLst>
        </pc:spChg>
        <pc:spChg chg="mod">
          <ac:chgData name="Michael Samarkos" userId="242bed026ae1b729" providerId="LiveId" clId="{F2DF0FE9-5A1E-4B43-A872-ADD1412B6A59}" dt="2021-03-09T21:39:12.439" v="13926" actId="27636"/>
          <ac:spMkLst>
            <pc:docMk/>
            <pc:sldMk cId="2776092275" sldId="606"/>
            <ac:spMk id="3" creationId="{DAA03EFF-0FA0-43B3-8C91-9D2E3F0DEEF3}"/>
          </ac:spMkLst>
        </pc:spChg>
        <pc:picChg chg="mod">
          <ac:chgData name="Michael Samarkos" userId="242bed026ae1b729" providerId="LiveId" clId="{F2DF0FE9-5A1E-4B43-A872-ADD1412B6A59}" dt="2021-03-09T21:39:18.265" v="13927" actId="14100"/>
          <ac:picMkLst>
            <pc:docMk/>
            <pc:sldMk cId="2776092275" sldId="606"/>
            <ac:picMk id="5" creationId="{56E33E2B-31AC-488E-98D1-3688D700DF64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1:41:05.822" v="13930" actId="22"/>
        <pc:sldMkLst>
          <pc:docMk/>
          <pc:sldMk cId="1028630686" sldId="607"/>
        </pc:sldMkLst>
        <pc:spChg chg="del mod ord">
          <ac:chgData name="Michael Samarkos" userId="242bed026ae1b729" providerId="LiveId" clId="{F2DF0FE9-5A1E-4B43-A872-ADD1412B6A59}" dt="2021-03-09T21:41:01.276" v="13929" actId="700"/>
          <ac:spMkLst>
            <pc:docMk/>
            <pc:sldMk cId="1028630686" sldId="607"/>
            <ac:spMk id="2" creationId="{189B0ADC-0A82-44B6-855D-29E337E1D72A}"/>
          </ac:spMkLst>
        </pc:spChg>
        <pc:spChg chg="del">
          <ac:chgData name="Michael Samarkos" userId="242bed026ae1b729" providerId="LiveId" clId="{F2DF0FE9-5A1E-4B43-A872-ADD1412B6A59}" dt="2021-03-09T21:41:01.276" v="13929" actId="700"/>
          <ac:spMkLst>
            <pc:docMk/>
            <pc:sldMk cId="1028630686" sldId="607"/>
            <ac:spMk id="3" creationId="{9B2446BF-FE68-4758-ADBC-F5E050177386}"/>
          </ac:spMkLst>
        </pc:spChg>
        <pc:spChg chg="del mod ord">
          <ac:chgData name="Michael Samarkos" userId="242bed026ae1b729" providerId="LiveId" clId="{F2DF0FE9-5A1E-4B43-A872-ADD1412B6A59}" dt="2021-03-09T21:41:01.276" v="13929" actId="700"/>
          <ac:spMkLst>
            <pc:docMk/>
            <pc:sldMk cId="1028630686" sldId="607"/>
            <ac:spMk id="4" creationId="{F40B7E51-ED66-4F84-962C-F36C2C567452}"/>
          </ac:spMkLst>
        </pc:spChg>
        <pc:spChg chg="del">
          <ac:chgData name="Michael Samarkos" userId="242bed026ae1b729" providerId="LiveId" clId="{F2DF0FE9-5A1E-4B43-A872-ADD1412B6A59}" dt="2021-03-09T21:41:01.276" v="13929" actId="700"/>
          <ac:spMkLst>
            <pc:docMk/>
            <pc:sldMk cId="1028630686" sldId="607"/>
            <ac:spMk id="5" creationId="{F16914E1-1F1B-4FF8-AE3F-4BC6B574CCAC}"/>
          </ac:spMkLst>
        </pc:spChg>
        <pc:spChg chg="del">
          <ac:chgData name="Michael Samarkos" userId="242bed026ae1b729" providerId="LiveId" clId="{F2DF0FE9-5A1E-4B43-A872-ADD1412B6A59}" dt="2021-03-09T21:41:01.276" v="13929" actId="700"/>
          <ac:spMkLst>
            <pc:docMk/>
            <pc:sldMk cId="1028630686" sldId="607"/>
            <ac:spMk id="6" creationId="{44B682B1-FBA1-47F9-AF92-78FD07C7DF16}"/>
          </ac:spMkLst>
        </pc:spChg>
        <pc:spChg chg="add mod ord">
          <ac:chgData name="Michael Samarkos" userId="242bed026ae1b729" providerId="LiveId" clId="{F2DF0FE9-5A1E-4B43-A872-ADD1412B6A59}" dt="2021-03-09T21:41:01.276" v="13929" actId="700"/>
          <ac:spMkLst>
            <pc:docMk/>
            <pc:sldMk cId="1028630686" sldId="607"/>
            <ac:spMk id="7" creationId="{87710E07-97DC-492D-A301-73FEE330800C}"/>
          </ac:spMkLst>
        </pc:spChg>
        <pc:spChg chg="add del mod ord">
          <ac:chgData name="Michael Samarkos" userId="242bed026ae1b729" providerId="LiveId" clId="{F2DF0FE9-5A1E-4B43-A872-ADD1412B6A59}" dt="2021-03-09T21:41:05.822" v="13930" actId="22"/>
          <ac:spMkLst>
            <pc:docMk/>
            <pc:sldMk cId="1028630686" sldId="607"/>
            <ac:spMk id="8" creationId="{8905295D-4428-4912-BC40-004399F3AE06}"/>
          </ac:spMkLst>
        </pc:spChg>
        <pc:picChg chg="add mod ord">
          <ac:chgData name="Michael Samarkos" userId="242bed026ae1b729" providerId="LiveId" clId="{F2DF0FE9-5A1E-4B43-A872-ADD1412B6A59}" dt="2021-03-09T21:41:05.822" v="13930" actId="22"/>
          <ac:picMkLst>
            <pc:docMk/>
            <pc:sldMk cId="1028630686" sldId="607"/>
            <ac:picMk id="10" creationId="{EADE6F23-0387-4265-853A-75562145F089}"/>
          </ac:picMkLst>
        </pc:picChg>
      </pc:sldChg>
      <pc:sldChg chg="addSp delSp modSp new del mod">
        <pc:chgData name="Michael Samarkos" userId="242bed026ae1b729" providerId="LiveId" clId="{F2DF0FE9-5A1E-4B43-A872-ADD1412B6A59}" dt="2021-03-09T21:15:57.170" v="12733" actId="47"/>
        <pc:sldMkLst>
          <pc:docMk/>
          <pc:sldMk cId="2483649416" sldId="607"/>
        </pc:sldMkLst>
        <pc:spChg chg="del">
          <ac:chgData name="Michael Samarkos" userId="242bed026ae1b729" providerId="LiveId" clId="{F2DF0FE9-5A1E-4B43-A872-ADD1412B6A59}" dt="2021-03-09T21:13:06.034" v="12484" actId="22"/>
          <ac:spMkLst>
            <pc:docMk/>
            <pc:sldMk cId="2483649416" sldId="607"/>
            <ac:spMk id="3" creationId="{B3A6830E-C16A-45FC-AD1C-C90012D18D23}"/>
          </ac:spMkLst>
        </pc:spChg>
        <pc:spChg chg="del">
          <ac:chgData name="Michael Samarkos" userId="242bed026ae1b729" providerId="LiveId" clId="{F2DF0FE9-5A1E-4B43-A872-ADD1412B6A59}" dt="2021-03-09T21:13:32.576" v="12487" actId="22"/>
          <ac:spMkLst>
            <pc:docMk/>
            <pc:sldMk cId="2483649416" sldId="607"/>
            <ac:spMk id="4" creationId="{DDB16017-741F-4F6F-8F8B-46383C9695B2}"/>
          </ac:spMkLst>
        </pc:spChg>
        <pc:spChg chg="add del mod">
          <ac:chgData name="Michael Samarkos" userId="242bed026ae1b729" providerId="LiveId" clId="{F2DF0FE9-5A1E-4B43-A872-ADD1412B6A59}" dt="2021-03-09T21:13:13.421" v="12486" actId="22"/>
          <ac:spMkLst>
            <pc:docMk/>
            <pc:sldMk cId="2483649416" sldId="607"/>
            <ac:spMk id="8" creationId="{131EC743-9959-4698-9F9D-D4C82F8C2E1A}"/>
          </ac:spMkLst>
        </pc:spChg>
        <pc:picChg chg="add del mod ord">
          <ac:chgData name="Michael Samarkos" userId="242bed026ae1b729" providerId="LiveId" clId="{F2DF0FE9-5A1E-4B43-A872-ADD1412B6A59}" dt="2021-03-09T21:13:08.047" v="12485" actId="478"/>
          <ac:picMkLst>
            <pc:docMk/>
            <pc:sldMk cId="2483649416" sldId="607"/>
            <ac:picMk id="6" creationId="{8EFB35FD-76EC-4E31-99FE-ECBD27F2EB8B}"/>
          </ac:picMkLst>
        </pc:picChg>
        <pc:picChg chg="add mod ord">
          <ac:chgData name="Michael Samarkos" userId="242bed026ae1b729" providerId="LiveId" clId="{F2DF0FE9-5A1E-4B43-A872-ADD1412B6A59}" dt="2021-03-09T21:13:13.421" v="12486" actId="22"/>
          <ac:picMkLst>
            <pc:docMk/>
            <pc:sldMk cId="2483649416" sldId="607"/>
            <ac:picMk id="10" creationId="{7BA776D3-1ACE-4EB9-8097-B51C8B56FDCC}"/>
          </ac:picMkLst>
        </pc:picChg>
        <pc:picChg chg="add mod ord">
          <ac:chgData name="Michael Samarkos" userId="242bed026ae1b729" providerId="LiveId" clId="{F2DF0FE9-5A1E-4B43-A872-ADD1412B6A59}" dt="2021-03-09T21:13:32.576" v="12487" actId="22"/>
          <ac:picMkLst>
            <pc:docMk/>
            <pc:sldMk cId="2483649416" sldId="607"/>
            <ac:picMk id="12" creationId="{024FF2AC-A5C7-4EB3-8485-AF355862BC17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2:37:12.838" v="16067" actId="27636"/>
        <pc:sldMkLst>
          <pc:docMk/>
          <pc:sldMk cId="1451822078" sldId="608"/>
        </pc:sldMkLst>
        <pc:spChg chg="del mod ord">
          <ac:chgData name="Michael Samarkos" userId="242bed026ae1b729" providerId="LiveId" clId="{F2DF0FE9-5A1E-4B43-A872-ADD1412B6A59}" dt="2021-03-09T21:43:57.899" v="13932" actId="700"/>
          <ac:spMkLst>
            <pc:docMk/>
            <pc:sldMk cId="1451822078" sldId="608"/>
            <ac:spMk id="2" creationId="{84D26160-22D5-42CD-8C54-4702A01D04FD}"/>
          </ac:spMkLst>
        </pc:spChg>
        <pc:spChg chg="del">
          <ac:chgData name="Michael Samarkos" userId="242bed026ae1b729" providerId="LiveId" clId="{F2DF0FE9-5A1E-4B43-A872-ADD1412B6A59}" dt="2021-03-09T21:43:57.899" v="13932" actId="700"/>
          <ac:spMkLst>
            <pc:docMk/>
            <pc:sldMk cId="1451822078" sldId="608"/>
            <ac:spMk id="3" creationId="{42AA030D-F13F-4D2A-BB2C-B0E76A7B4A8D}"/>
          </ac:spMkLst>
        </pc:spChg>
        <pc:spChg chg="del mod ord">
          <ac:chgData name="Michael Samarkos" userId="242bed026ae1b729" providerId="LiveId" clId="{F2DF0FE9-5A1E-4B43-A872-ADD1412B6A59}" dt="2021-03-09T21:43:57.899" v="13932" actId="700"/>
          <ac:spMkLst>
            <pc:docMk/>
            <pc:sldMk cId="1451822078" sldId="608"/>
            <ac:spMk id="4" creationId="{8920CC8F-0A5D-448C-AFFE-D433BAC7D438}"/>
          </ac:spMkLst>
        </pc:spChg>
        <pc:spChg chg="del">
          <ac:chgData name="Michael Samarkos" userId="242bed026ae1b729" providerId="LiveId" clId="{F2DF0FE9-5A1E-4B43-A872-ADD1412B6A59}" dt="2021-03-09T21:43:57.899" v="13932" actId="700"/>
          <ac:spMkLst>
            <pc:docMk/>
            <pc:sldMk cId="1451822078" sldId="608"/>
            <ac:spMk id="5" creationId="{226E9DA8-E027-417A-98B3-0B33AE438AB0}"/>
          </ac:spMkLst>
        </pc:spChg>
        <pc:spChg chg="del">
          <ac:chgData name="Michael Samarkos" userId="242bed026ae1b729" providerId="LiveId" clId="{F2DF0FE9-5A1E-4B43-A872-ADD1412B6A59}" dt="2021-03-09T21:43:57.899" v="13932" actId="700"/>
          <ac:spMkLst>
            <pc:docMk/>
            <pc:sldMk cId="1451822078" sldId="608"/>
            <ac:spMk id="6" creationId="{41F87AD8-5C9C-4AB5-94D8-97B7154E6643}"/>
          </ac:spMkLst>
        </pc:spChg>
        <pc:spChg chg="add mod ord">
          <ac:chgData name="Michael Samarkos" userId="242bed026ae1b729" providerId="LiveId" clId="{F2DF0FE9-5A1E-4B43-A872-ADD1412B6A59}" dt="2021-03-09T21:44:03.739" v="13948" actId="20577"/>
          <ac:spMkLst>
            <pc:docMk/>
            <pc:sldMk cId="1451822078" sldId="608"/>
            <ac:spMk id="7" creationId="{53CE42FC-6E9C-4928-ABF3-E0E53CCB7E50}"/>
          </ac:spMkLst>
        </pc:spChg>
        <pc:spChg chg="add mod ord">
          <ac:chgData name="Michael Samarkos" userId="242bed026ae1b729" providerId="LiveId" clId="{F2DF0FE9-5A1E-4B43-A872-ADD1412B6A59}" dt="2021-03-09T22:37:12.838" v="16067" actId="27636"/>
          <ac:spMkLst>
            <pc:docMk/>
            <pc:sldMk cId="1451822078" sldId="608"/>
            <ac:spMk id="8" creationId="{35499A63-1D6D-40F9-AAE9-A021516C6DCB}"/>
          </ac:spMkLst>
        </pc:spChg>
      </pc:sldChg>
      <pc:sldChg chg="addSp delSp modSp new mod modClrScheme delAnim modAnim chgLayout">
        <pc:chgData name="Michael Samarkos" userId="242bed026ae1b729" providerId="LiveId" clId="{F2DF0FE9-5A1E-4B43-A872-ADD1412B6A59}" dt="2021-03-09T22:20:02.535" v="15092" actId="1076"/>
        <pc:sldMkLst>
          <pc:docMk/>
          <pc:sldMk cId="1829622257" sldId="609"/>
        </pc:sldMkLst>
        <pc:spChg chg="del mod ord">
          <ac:chgData name="Michael Samarkos" userId="242bed026ae1b729" providerId="LiveId" clId="{F2DF0FE9-5A1E-4B43-A872-ADD1412B6A59}" dt="2021-03-09T22:07:04.591" v="15019" actId="700"/>
          <ac:spMkLst>
            <pc:docMk/>
            <pc:sldMk cId="1829622257" sldId="609"/>
            <ac:spMk id="2" creationId="{5D82EAF0-9B35-4EEA-9755-2D04E20793EB}"/>
          </ac:spMkLst>
        </pc:spChg>
        <pc:spChg chg="del">
          <ac:chgData name="Michael Samarkos" userId="242bed026ae1b729" providerId="LiveId" clId="{F2DF0FE9-5A1E-4B43-A872-ADD1412B6A59}" dt="2021-03-09T22:07:04.591" v="15019" actId="700"/>
          <ac:spMkLst>
            <pc:docMk/>
            <pc:sldMk cId="1829622257" sldId="609"/>
            <ac:spMk id="3" creationId="{5928DE4C-3C44-4B7A-975B-57515944DE43}"/>
          </ac:spMkLst>
        </pc:spChg>
        <pc:spChg chg="del mod ord">
          <ac:chgData name="Michael Samarkos" userId="242bed026ae1b729" providerId="LiveId" clId="{F2DF0FE9-5A1E-4B43-A872-ADD1412B6A59}" dt="2021-03-09T22:07:04.591" v="15019" actId="700"/>
          <ac:spMkLst>
            <pc:docMk/>
            <pc:sldMk cId="1829622257" sldId="609"/>
            <ac:spMk id="4" creationId="{047EF9FB-AD20-41FE-87D8-F777C8EF6052}"/>
          </ac:spMkLst>
        </pc:spChg>
        <pc:spChg chg="del">
          <ac:chgData name="Michael Samarkos" userId="242bed026ae1b729" providerId="LiveId" clId="{F2DF0FE9-5A1E-4B43-A872-ADD1412B6A59}" dt="2021-03-09T22:07:04.591" v="15019" actId="700"/>
          <ac:spMkLst>
            <pc:docMk/>
            <pc:sldMk cId="1829622257" sldId="609"/>
            <ac:spMk id="5" creationId="{91FA0B2E-4EA3-4586-BD6F-9BEC212EB828}"/>
          </ac:spMkLst>
        </pc:spChg>
        <pc:spChg chg="del">
          <ac:chgData name="Michael Samarkos" userId="242bed026ae1b729" providerId="LiveId" clId="{F2DF0FE9-5A1E-4B43-A872-ADD1412B6A59}" dt="2021-03-09T22:07:04.591" v="15019" actId="700"/>
          <ac:spMkLst>
            <pc:docMk/>
            <pc:sldMk cId="1829622257" sldId="609"/>
            <ac:spMk id="6" creationId="{436D49FA-317D-4E9E-B0E9-1D0EFA297464}"/>
          </ac:spMkLst>
        </pc:spChg>
        <pc:spChg chg="add mod ord">
          <ac:chgData name="Michael Samarkos" userId="242bed026ae1b729" providerId="LiveId" clId="{F2DF0FE9-5A1E-4B43-A872-ADD1412B6A59}" dt="2021-03-09T22:07:18.100" v="15069" actId="20577"/>
          <ac:spMkLst>
            <pc:docMk/>
            <pc:sldMk cId="1829622257" sldId="609"/>
            <ac:spMk id="7" creationId="{92867F71-054D-4156-9672-7FAE7EACB4B5}"/>
          </ac:spMkLst>
        </pc:spChg>
        <pc:spChg chg="add del mod ord">
          <ac:chgData name="Michael Samarkos" userId="242bed026ae1b729" providerId="LiveId" clId="{F2DF0FE9-5A1E-4B43-A872-ADD1412B6A59}" dt="2021-03-09T22:07:41.785" v="15070"/>
          <ac:spMkLst>
            <pc:docMk/>
            <pc:sldMk cId="1829622257" sldId="609"/>
            <ac:spMk id="8" creationId="{E17B05B3-7E70-4C5B-A57E-42EEDA12FD3D}"/>
          </ac:spMkLst>
        </pc:spChg>
        <pc:spChg chg="add del mod">
          <ac:chgData name="Michael Samarkos" userId="242bed026ae1b729" providerId="LiveId" clId="{F2DF0FE9-5A1E-4B43-A872-ADD1412B6A59}" dt="2021-03-09T22:11:42.379" v="15077"/>
          <ac:spMkLst>
            <pc:docMk/>
            <pc:sldMk cId="1829622257" sldId="609"/>
            <ac:spMk id="11" creationId="{5EFC54B2-C1DF-45B7-97A2-EE4A84B785F3}"/>
          </ac:spMkLst>
        </pc:spChg>
        <pc:spChg chg="add del mod">
          <ac:chgData name="Michael Samarkos" userId="242bed026ae1b729" providerId="LiveId" clId="{F2DF0FE9-5A1E-4B43-A872-ADD1412B6A59}" dt="2021-03-09T22:17:39.610" v="15082"/>
          <ac:spMkLst>
            <pc:docMk/>
            <pc:sldMk cId="1829622257" sldId="609"/>
            <ac:spMk id="14" creationId="{ECB58847-BD9C-4EE4-93F4-EF07E99CBAA2}"/>
          </ac:spMkLst>
        </pc:spChg>
        <pc:spChg chg="add del mod">
          <ac:chgData name="Michael Samarkos" userId="242bed026ae1b729" providerId="LiveId" clId="{F2DF0FE9-5A1E-4B43-A872-ADD1412B6A59}" dt="2021-03-09T22:19:53.221" v="15088"/>
          <ac:spMkLst>
            <pc:docMk/>
            <pc:sldMk cId="1829622257" sldId="609"/>
            <ac:spMk id="17" creationId="{E7F86A09-9BBF-42FB-AA44-197E4698B884}"/>
          </ac:spMkLst>
        </pc:spChg>
        <pc:picChg chg="add del mod">
          <ac:chgData name="Michael Samarkos" userId="242bed026ae1b729" providerId="LiveId" clId="{F2DF0FE9-5A1E-4B43-A872-ADD1412B6A59}" dt="2021-03-09T22:11:33.487" v="15076" actId="478"/>
          <ac:picMkLst>
            <pc:docMk/>
            <pc:sldMk cId="1829622257" sldId="609"/>
            <ac:picMk id="9" creationId="{BDC3097C-430F-4183-808B-672D44DB8357}"/>
          </ac:picMkLst>
        </pc:picChg>
        <pc:picChg chg="add del mod">
          <ac:chgData name="Michael Samarkos" userId="242bed026ae1b729" providerId="LiveId" clId="{F2DF0FE9-5A1E-4B43-A872-ADD1412B6A59}" dt="2021-03-09T22:17:31.403" v="15081" actId="478"/>
          <ac:picMkLst>
            <pc:docMk/>
            <pc:sldMk cId="1829622257" sldId="609"/>
            <ac:picMk id="12" creationId="{10732E7F-3E40-41E5-B7FA-1DC3A1F66902}"/>
          </ac:picMkLst>
        </pc:picChg>
        <pc:picChg chg="add del mod">
          <ac:chgData name="Michael Samarkos" userId="242bed026ae1b729" providerId="LiveId" clId="{F2DF0FE9-5A1E-4B43-A872-ADD1412B6A59}" dt="2021-03-09T22:19:45.703" v="15087" actId="478"/>
          <ac:picMkLst>
            <pc:docMk/>
            <pc:sldMk cId="1829622257" sldId="609"/>
            <ac:picMk id="15" creationId="{F69DD324-599E-4EF8-BF15-4E8B47218AFC}"/>
          </ac:picMkLst>
        </pc:picChg>
        <pc:picChg chg="add mod">
          <ac:chgData name="Michael Samarkos" userId="242bed026ae1b729" providerId="LiveId" clId="{F2DF0FE9-5A1E-4B43-A872-ADD1412B6A59}" dt="2021-03-09T22:20:02.535" v="15092" actId="1076"/>
          <ac:picMkLst>
            <pc:docMk/>
            <pc:sldMk cId="1829622257" sldId="609"/>
            <ac:picMk id="18" creationId="{8DEA72AD-EC7F-471A-84B1-701FE588BE58}"/>
          </ac:picMkLst>
        </pc:picChg>
      </pc:sldChg>
      <pc:sldChg chg="addSp delSp modSp new del mod modClrScheme chgLayout">
        <pc:chgData name="Michael Samarkos" userId="242bed026ae1b729" providerId="LiveId" clId="{F2DF0FE9-5A1E-4B43-A872-ADD1412B6A59}" dt="2021-03-09T22:33:35.520" v="15888" actId="2696"/>
        <pc:sldMkLst>
          <pc:docMk/>
          <pc:sldMk cId="481513947" sldId="610"/>
        </pc:sldMkLst>
        <pc:spChg chg="del mod ord">
          <ac:chgData name="Michael Samarkos" userId="242bed026ae1b729" providerId="LiveId" clId="{F2DF0FE9-5A1E-4B43-A872-ADD1412B6A59}" dt="2021-03-09T22:28:42.096" v="15735" actId="700"/>
          <ac:spMkLst>
            <pc:docMk/>
            <pc:sldMk cId="481513947" sldId="610"/>
            <ac:spMk id="2" creationId="{38FD12F8-C393-40CC-BCAA-0F213102F85F}"/>
          </ac:spMkLst>
        </pc:spChg>
        <pc:spChg chg="del">
          <ac:chgData name="Michael Samarkos" userId="242bed026ae1b729" providerId="LiveId" clId="{F2DF0FE9-5A1E-4B43-A872-ADD1412B6A59}" dt="2021-03-09T22:28:42.096" v="15735" actId="700"/>
          <ac:spMkLst>
            <pc:docMk/>
            <pc:sldMk cId="481513947" sldId="610"/>
            <ac:spMk id="3" creationId="{4119B82C-4A56-4682-97D3-C9E84B7F3506}"/>
          </ac:spMkLst>
        </pc:spChg>
        <pc:spChg chg="del mod ord">
          <ac:chgData name="Michael Samarkos" userId="242bed026ae1b729" providerId="LiveId" clId="{F2DF0FE9-5A1E-4B43-A872-ADD1412B6A59}" dt="2021-03-09T22:28:42.096" v="15735" actId="700"/>
          <ac:spMkLst>
            <pc:docMk/>
            <pc:sldMk cId="481513947" sldId="610"/>
            <ac:spMk id="4" creationId="{0C848F2E-7A6A-40EA-95ED-01D96B4B0693}"/>
          </ac:spMkLst>
        </pc:spChg>
        <pc:spChg chg="del">
          <ac:chgData name="Michael Samarkos" userId="242bed026ae1b729" providerId="LiveId" clId="{F2DF0FE9-5A1E-4B43-A872-ADD1412B6A59}" dt="2021-03-09T22:28:42.096" v="15735" actId="700"/>
          <ac:spMkLst>
            <pc:docMk/>
            <pc:sldMk cId="481513947" sldId="610"/>
            <ac:spMk id="5" creationId="{C9EAFB6C-E968-406B-A531-E2683336DCE1}"/>
          </ac:spMkLst>
        </pc:spChg>
        <pc:spChg chg="del">
          <ac:chgData name="Michael Samarkos" userId="242bed026ae1b729" providerId="LiveId" clId="{F2DF0FE9-5A1E-4B43-A872-ADD1412B6A59}" dt="2021-03-09T22:28:42.096" v="15735" actId="700"/>
          <ac:spMkLst>
            <pc:docMk/>
            <pc:sldMk cId="481513947" sldId="610"/>
            <ac:spMk id="6" creationId="{AE5D3260-3020-423E-8BCB-B2FA407E2506}"/>
          </ac:spMkLst>
        </pc:spChg>
        <pc:spChg chg="add mod ord">
          <ac:chgData name="Michael Samarkos" userId="242bed026ae1b729" providerId="LiveId" clId="{F2DF0FE9-5A1E-4B43-A872-ADD1412B6A59}" dt="2021-03-09T22:28:42.096" v="15735" actId="700"/>
          <ac:spMkLst>
            <pc:docMk/>
            <pc:sldMk cId="481513947" sldId="610"/>
            <ac:spMk id="7" creationId="{FB1B0F85-90E1-43DB-8221-1A7DB9889CBB}"/>
          </ac:spMkLst>
        </pc:spChg>
        <pc:spChg chg="add del mod ord">
          <ac:chgData name="Michael Samarkos" userId="242bed026ae1b729" providerId="LiveId" clId="{F2DF0FE9-5A1E-4B43-A872-ADD1412B6A59}" dt="2021-03-09T22:28:55.381" v="15736" actId="3680"/>
          <ac:spMkLst>
            <pc:docMk/>
            <pc:sldMk cId="481513947" sldId="610"/>
            <ac:spMk id="8" creationId="{892ADCA9-46FE-4AB6-9F69-5259994C7756}"/>
          </ac:spMkLst>
        </pc:spChg>
        <pc:spChg chg="add del">
          <ac:chgData name="Michael Samarkos" userId="242bed026ae1b729" providerId="LiveId" clId="{F2DF0FE9-5A1E-4B43-A872-ADD1412B6A59}" dt="2021-03-09T22:29:01.428" v="15738" actId="22"/>
          <ac:spMkLst>
            <pc:docMk/>
            <pc:sldMk cId="481513947" sldId="610"/>
            <ac:spMk id="11" creationId="{7940F221-F517-4E5A-9B9B-E68D914A1E7E}"/>
          </ac:spMkLst>
        </pc:spChg>
        <pc:graphicFrameChg chg="add mod ord modGraphic">
          <ac:chgData name="Michael Samarkos" userId="242bed026ae1b729" providerId="LiveId" clId="{F2DF0FE9-5A1E-4B43-A872-ADD1412B6A59}" dt="2021-03-09T22:33:31.906" v="15887" actId="20577"/>
          <ac:graphicFrameMkLst>
            <pc:docMk/>
            <pc:sldMk cId="481513947" sldId="610"/>
            <ac:graphicFrameMk id="9" creationId="{F30F7AEC-2BD2-4A60-A56D-531AA168FBEF}"/>
          </ac:graphicFrameMkLst>
        </pc:graphicFrameChg>
      </pc:sldChg>
      <pc:sldChg chg="addSp delSp modSp new mod modClrScheme chgLayout">
        <pc:chgData name="Michael Samarkos" userId="242bed026ae1b729" providerId="LiveId" clId="{F2DF0FE9-5A1E-4B43-A872-ADD1412B6A59}" dt="2021-03-09T22:34:08.666" v="15894" actId="478"/>
        <pc:sldMkLst>
          <pc:docMk/>
          <pc:sldMk cId="2965917479" sldId="611"/>
        </pc:sldMkLst>
        <pc:spChg chg="del mod ord">
          <ac:chgData name="Michael Samarkos" userId="242bed026ae1b729" providerId="LiveId" clId="{F2DF0FE9-5A1E-4B43-A872-ADD1412B6A59}" dt="2021-03-09T22:32:19.222" v="15789" actId="700"/>
          <ac:spMkLst>
            <pc:docMk/>
            <pc:sldMk cId="2965917479" sldId="611"/>
            <ac:spMk id="2" creationId="{6A63413F-CA3E-419E-B8FB-AB0C499ED679}"/>
          </ac:spMkLst>
        </pc:spChg>
        <pc:spChg chg="del">
          <ac:chgData name="Michael Samarkos" userId="242bed026ae1b729" providerId="LiveId" clId="{F2DF0FE9-5A1E-4B43-A872-ADD1412B6A59}" dt="2021-03-09T22:32:19.222" v="15789" actId="700"/>
          <ac:spMkLst>
            <pc:docMk/>
            <pc:sldMk cId="2965917479" sldId="611"/>
            <ac:spMk id="3" creationId="{B9DDF13C-AB15-49D9-9D03-E74C7FDA69B8}"/>
          </ac:spMkLst>
        </pc:spChg>
        <pc:spChg chg="del mod ord">
          <ac:chgData name="Michael Samarkos" userId="242bed026ae1b729" providerId="LiveId" clId="{F2DF0FE9-5A1E-4B43-A872-ADD1412B6A59}" dt="2021-03-09T22:32:19.222" v="15789" actId="700"/>
          <ac:spMkLst>
            <pc:docMk/>
            <pc:sldMk cId="2965917479" sldId="611"/>
            <ac:spMk id="4" creationId="{9484882E-CD01-43B5-A1FF-02880CE45912}"/>
          </ac:spMkLst>
        </pc:spChg>
        <pc:spChg chg="del">
          <ac:chgData name="Michael Samarkos" userId="242bed026ae1b729" providerId="LiveId" clId="{F2DF0FE9-5A1E-4B43-A872-ADD1412B6A59}" dt="2021-03-09T22:32:19.222" v="15789" actId="700"/>
          <ac:spMkLst>
            <pc:docMk/>
            <pc:sldMk cId="2965917479" sldId="611"/>
            <ac:spMk id="5" creationId="{3234EC04-ADB6-444C-8BC7-FAB7B2CC6C0A}"/>
          </ac:spMkLst>
        </pc:spChg>
        <pc:spChg chg="del">
          <ac:chgData name="Michael Samarkos" userId="242bed026ae1b729" providerId="LiveId" clId="{F2DF0FE9-5A1E-4B43-A872-ADD1412B6A59}" dt="2021-03-09T22:32:19.222" v="15789" actId="700"/>
          <ac:spMkLst>
            <pc:docMk/>
            <pc:sldMk cId="2965917479" sldId="611"/>
            <ac:spMk id="6" creationId="{EEA332B8-9A40-4699-A29C-6CDB0663DE2B}"/>
          </ac:spMkLst>
        </pc:spChg>
        <pc:spChg chg="add del mod ord">
          <ac:chgData name="Michael Samarkos" userId="242bed026ae1b729" providerId="LiveId" clId="{F2DF0FE9-5A1E-4B43-A872-ADD1412B6A59}" dt="2021-03-09T22:34:08.666" v="15894" actId="478"/>
          <ac:spMkLst>
            <pc:docMk/>
            <pc:sldMk cId="2965917479" sldId="611"/>
            <ac:spMk id="7" creationId="{F25BD4E5-E323-4F74-A46E-292EA8AFC0A9}"/>
          </ac:spMkLst>
        </pc:spChg>
        <pc:spChg chg="add del mod ord">
          <ac:chgData name="Michael Samarkos" userId="242bed026ae1b729" providerId="LiveId" clId="{F2DF0FE9-5A1E-4B43-A872-ADD1412B6A59}" dt="2021-03-09T22:32:23.637" v="15790" actId="22"/>
          <ac:spMkLst>
            <pc:docMk/>
            <pc:sldMk cId="2965917479" sldId="611"/>
            <ac:spMk id="8" creationId="{36F83596-1C38-4B46-88A0-EBD4EBDD4825}"/>
          </ac:spMkLst>
        </pc:spChg>
        <pc:spChg chg="add mod">
          <ac:chgData name="Michael Samarkos" userId="242bed026ae1b729" providerId="LiveId" clId="{F2DF0FE9-5A1E-4B43-A872-ADD1412B6A59}" dt="2021-03-09T22:33:59.539" v="15891"/>
          <ac:spMkLst>
            <pc:docMk/>
            <pc:sldMk cId="2965917479" sldId="611"/>
            <ac:spMk id="11" creationId="{F6473AA5-6DBC-4DA6-92E1-EA17EE21F6C0}"/>
          </ac:spMkLst>
        </pc:spChg>
        <pc:picChg chg="add mod ord">
          <ac:chgData name="Michael Samarkos" userId="242bed026ae1b729" providerId="LiveId" clId="{F2DF0FE9-5A1E-4B43-A872-ADD1412B6A59}" dt="2021-03-09T22:34:05.789" v="15893" actId="1076"/>
          <ac:picMkLst>
            <pc:docMk/>
            <pc:sldMk cId="2965917479" sldId="611"/>
            <ac:picMk id="10" creationId="{C1108E6B-D98C-40F4-A59D-03DA36D8AA9E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2:40:52.304" v="16474" actId="20577"/>
        <pc:sldMkLst>
          <pc:docMk/>
          <pc:sldMk cId="1029134034" sldId="612"/>
        </pc:sldMkLst>
        <pc:spChg chg="del mod ord">
          <ac:chgData name="Michael Samarkos" userId="242bed026ae1b729" providerId="LiveId" clId="{F2DF0FE9-5A1E-4B43-A872-ADD1412B6A59}" dt="2021-03-09T22:36:36.625" v="16026" actId="700"/>
          <ac:spMkLst>
            <pc:docMk/>
            <pc:sldMk cId="1029134034" sldId="612"/>
            <ac:spMk id="2" creationId="{5AEAE0C2-C545-4E0F-AF6E-38A6D53D9A99}"/>
          </ac:spMkLst>
        </pc:spChg>
        <pc:spChg chg="del">
          <ac:chgData name="Michael Samarkos" userId="242bed026ae1b729" providerId="LiveId" clId="{F2DF0FE9-5A1E-4B43-A872-ADD1412B6A59}" dt="2021-03-09T22:36:36.625" v="16026" actId="700"/>
          <ac:spMkLst>
            <pc:docMk/>
            <pc:sldMk cId="1029134034" sldId="612"/>
            <ac:spMk id="3" creationId="{62B1657B-EF9F-4B56-873A-345BD7302455}"/>
          </ac:spMkLst>
        </pc:spChg>
        <pc:spChg chg="del mod ord">
          <ac:chgData name="Michael Samarkos" userId="242bed026ae1b729" providerId="LiveId" clId="{F2DF0FE9-5A1E-4B43-A872-ADD1412B6A59}" dt="2021-03-09T22:36:36.625" v="16026" actId="700"/>
          <ac:spMkLst>
            <pc:docMk/>
            <pc:sldMk cId="1029134034" sldId="612"/>
            <ac:spMk id="4" creationId="{3DF8DA04-8744-4954-8AEF-C026F153ED1D}"/>
          </ac:spMkLst>
        </pc:spChg>
        <pc:spChg chg="del">
          <ac:chgData name="Michael Samarkos" userId="242bed026ae1b729" providerId="LiveId" clId="{F2DF0FE9-5A1E-4B43-A872-ADD1412B6A59}" dt="2021-03-09T22:36:36.625" v="16026" actId="700"/>
          <ac:spMkLst>
            <pc:docMk/>
            <pc:sldMk cId="1029134034" sldId="612"/>
            <ac:spMk id="5" creationId="{08FCC1EE-ADB6-43F7-A803-5AF1B6397002}"/>
          </ac:spMkLst>
        </pc:spChg>
        <pc:spChg chg="del">
          <ac:chgData name="Michael Samarkos" userId="242bed026ae1b729" providerId="LiveId" clId="{F2DF0FE9-5A1E-4B43-A872-ADD1412B6A59}" dt="2021-03-09T22:36:36.625" v="16026" actId="700"/>
          <ac:spMkLst>
            <pc:docMk/>
            <pc:sldMk cId="1029134034" sldId="612"/>
            <ac:spMk id="6" creationId="{EB5BBD25-A0B8-45E9-B5D6-2B49C04D09FB}"/>
          </ac:spMkLst>
        </pc:spChg>
        <pc:spChg chg="add mod ord">
          <ac:chgData name="Michael Samarkos" userId="242bed026ae1b729" providerId="LiveId" clId="{F2DF0FE9-5A1E-4B43-A872-ADD1412B6A59}" dt="2021-03-09T22:36:49.250" v="16065" actId="20577"/>
          <ac:spMkLst>
            <pc:docMk/>
            <pc:sldMk cId="1029134034" sldId="612"/>
            <ac:spMk id="7" creationId="{ED8AA448-A19D-4234-8CD6-5BCD12C2F043}"/>
          </ac:spMkLst>
        </pc:spChg>
        <pc:spChg chg="add mod ord">
          <ac:chgData name="Michael Samarkos" userId="242bed026ae1b729" providerId="LiveId" clId="{F2DF0FE9-5A1E-4B43-A872-ADD1412B6A59}" dt="2021-03-09T22:40:52.304" v="16474" actId="20577"/>
          <ac:spMkLst>
            <pc:docMk/>
            <pc:sldMk cId="1029134034" sldId="612"/>
            <ac:spMk id="8" creationId="{FF9F3BCB-872D-4D6E-852B-214C5D350E9E}"/>
          </ac:spMkLst>
        </pc:spChg>
      </pc:sldChg>
      <pc:sldChg chg="addSp delSp modSp new mod modClrScheme chgLayout">
        <pc:chgData name="Michael Samarkos" userId="242bed026ae1b729" providerId="LiveId" clId="{F2DF0FE9-5A1E-4B43-A872-ADD1412B6A59}" dt="2021-03-09T22:57:11.448" v="16664" actId="1035"/>
        <pc:sldMkLst>
          <pc:docMk/>
          <pc:sldMk cId="2901210272" sldId="613"/>
        </pc:sldMkLst>
        <pc:spChg chg="del mod ord">
          <ac:chgData name="Michael Samarkos" userId="242bed026ae1b729" providerId="LiveId" clId="{F2DF0FE9-5A1E-4B43-A872-ADD1412B6A59}" dt="2021-03-09T22:42:24.955" v="16476" actId="700"/>
          <ac:spMkLst>
            <pc:docMk/>
            <pc:sldMk cId="2901210272" sldId="613"/>
            <ac:spMk id="2" creationId="{25542E7C-9F8E-4AB3-8C9C-9E1C45AFD6FB}"/>
          </ac:spMkLst>
        </pc:spChg>
        <pc:spChg chg="del">
          <ac:chgData name="Michael Samarkos" userId="242bed026ae1b729" providerId="LiveId" clId="{F2DF0FE9-5A1E-4B43-A872-ADD1412B6A59}" dt="2021-03-09T22:42:24.955" v="16476" actId="700"/>
          <ac:spMkLst>
            <pc:docMk/>
            <pc:sldMk cId="2901210272" sldId="613"/>
            <ac:spMk id="3" creationId="{57496447-F5CD-4EAD-B88C-B865621BC918}"/>
          </ac:spMkLst>
        </pc:spChg>
        <pc:spChg chg="del mod ord">
          <ac:chgData name="Michael Samarkos" userId="242bed026ae1b729" providerId="LiveId" clId="{F2DF0FE9-5A1E-4B43-A872-ADD1412B6A59}" dt="2021-03-09T22:42:24.955" v="16476" actId="700"/>
          <ac:spMkLst>
            <pc:docMk/>
            <pc:sldMk cId="2901210272" sldId="613"/>
            <ac:spMk id="4" creationId="{A1B9058F-EC2B-4F60-B513-0B6757719443}"/>
          </ac:spMkLst>
        </pc:spChg>
        <pc:spChg chg="del">
          <ac:chgData name="Michael Samarkos" userId="242bed026ae1b729" providerId="LiveId" clId="{F2DF0FE9-5A1E-4B43-A872-ADD1412B6A59}" dt="2021-03-09T22:42:24.955" v="16476" actId="700"/>
          <ac:spMkLst>
            <pc:docMk/>
            <pc:sldMk cId="2901210272" sldId="613"/>
            <ac:spMk id="5" creationId="{500B476D-1223-474C-9436-988F86597289}"/>
          </ac:spMkLst>
        </pc:spChg>
        <pc:spChg chg="del mod ord">
          <ac:chgData name="Michael Samarkos" userId="242bed026ae1b729" providerId="LiveId" clId="{F2DF0FE9-5A1E-4B43-A872-ADD1412B6A59}" dt="2021-03-09T22:42:24.955" v="16476" actId="700"/>
          <ac:spMkLst>
            <pc:docMk/>
            <pc:sldMk cId="2901210272" sldId="613"/>
            <ac:spMk id="6" creationId="{AC048751-60BE-4109-8307-5B91E1B0356D}"/>
          </ac:spMkLst>
        </pc:spChg>
        <pc:spChg chg="add del mod ord">
          <ac:chgData name="Michael Samarkos" userId="242bed026ae1b729" providerId="LiveId" clId="{F2DF0FE9-5A1E-4B43-A872-ADD1412B6A59}" dt="2021-03-09T22:48:21.470" v="16533" actId="700"/>
          <ac:spMkLst>
            <pc:docMk/>
            <pc:sldMk cId="2901210272" sldId="613"/>
            <ac:spMk id="7" creationId="{B2CE27C8-E49A-43CA-A672-4BAD1B6B2B13}"/>
          </ac:spMkLst>
        </pc:spChg>
        <pc:spChg chg="add del mod ord">
          <ac:chgData name="Michael Samarkos" userId="242bed026ae1b729" providerId="LiveId" clId="{F2DF0FE9-5A1E-4B43-A872-ADD1412B6A59}" dt="2021-03-09T22:42:30.692" v="16477" actId="22"/>
          <ac:spMkLst>
            <pc:docMk/>
            <pc:sldMk cId="2901210272" sldId="613"/>
            <ac:spMk id="8" creationId="{88F8543C-DE10-4208-9EEC-F5E9100206A0}"/>
          </ac:spMkLst>
        </pc:spChg>
        <pc:spChg chg="add mod ord">
          <ac:chgData name="Michael Samarkos" userId="242bed026ae1b729" providerId="LiveId" clId="{F2DF0FE9-5A1E-4B43-A872-ADD1412B6A59}" dt="2021-03-09T22:42:24.955" v="16476" actId="700"/>
          <ac:spMkLst>
            <pc:docMk/>
            <pc:sldMk cId="2901210272" sldId="613"/>
            <ac:spMk id="9" creationId="{231C3439-97EA-4252-9FDD-E9CFD019DEAC}"/>
          </ac:spMkLst>
        </pc:spChg>
        <pc:spChg chg="add del mod">
          <ac:chgData name="Michael Samarkos" userId="242bed026ae1b729" providerId="LiveId" clId="{F2DF0FE9-5A1E-4B43-A872-ADD1412B6A59}" dt="2021-03-09T22:45:51.973" v="16501" actId="22"/>
          <ac:spMkLst>
            <pc:docMk/>
            <pc:sldMk cId="2901210272" sldId="613"/>
            <ac:spMk id="13" creationId="{887CFDAA-E37A-42A0-B95C-AB5826AE1FA7}"/>
          </ac:spMkLst>
        </pc:spChg>
        <pc:spChg chg="add mod">
          <ac:chgData name="Michael Samarkos" userId="242bed026ae1b729" providerId="LiveId" clId="{F2DF0FE9-5A1E-4B43-A872-ADD1412B6A59}" dt="2021-03-09T22:42:47.397" v="16479" actId="478"/>
          <ac:spMkLst>
            <pc:docMk/>
            <pc:sldMk cId="2901210272" sldId="613"/>
            <ac:spMk id="16" creationId="{1741D749-D614-4E1E-9190-E7120D94F09D}"/>
          </ac:spMkLst>
        </pc:spChg>
        <pc:spChg chg="add del mod">
          <ac:chgData name="Michael Samarkos" userId="242bed026ae1b729" providerId="LiveId" clId="{F2DF0FE9-5A1E-4B43-A872-ADD1412B6A59}" dt="2021-03-09T22:43:10.153" v="16481" actId="22"/>
          <ac:spMkLst>
            <pc:docMk/>
            <pc:sldMk cId="2901210272" sldId="613"/>
            <ac:spMk id="19" creationId="{C2D6C41F-EF68-4AFF-8768-C843913DC152}"/>
          </ac:spMkLst>
        </pc:spChg>
        <pc:spChg chg="add del mod ord">
          <ac:chgData name="Michael Samarkos" userId="242bed026ae1b729" providerId="LiveId" clId="{F2DF0FE9-5A1E-4B43-A872-ADD1412B6A59}" dt="2021-03-09T22:48:21.470" v="16533" actId="700"/>
          <ac:spMkLst>
            <pc:docMk/>
            <pc:sldMk cId="2901210272" sldId="613"/>
            <ac:spMk id="27" creationId="{37A3F438-989A-475D-976A-E52A0C19746E}"/>
          </ac:spMkLst>
        </pc:spChg>
        <pc:spChg chg="add mod ord">
          <ac:chgData name="Michael Samarkos" userId="242bed026ae1b729" providerId="LiveId" clId="{F2DF0FE9-5A1E-4B43-A872-ADD1412B6A59}" dt="2021-03-09T22:48:59.355" v="16561" actId="20577"/>
          <ac:spMkLst>
            <pc:docMk/>
            <pc:sldMk cId="2901210272" sldId="613"/>
            <ac:spMk id="28" creationId="{974A2A76-2CC7-4BE1-8065-88E8B381D06E}"/>
          </ac:spMkLst>
        </pc:spChg>
        <pc:picChg chg="add del mod ord">
          <ac:chgData name="Michael Samarkos" userId="242bed026ae1b729" providerId="LiveId" clId="{F2DF0FE9-5A1E-4B43-A872-ADD1412B6A59}" dt="2021-03-09T22:42:36.017" v="16478" actId="21"/>
          <ac:picMkLst>
            <pc:docMk/>
            <pc:sldMk cId="2901210272" sldId="613"/>
            <ac:picMk id="11" creationId="{AB01DD67-2C9F-43A2-A716-EFC91B8CA49B}"/>
          </ac:picMkLst>
        </pc:picChg>
        <pc:picChg chg="del">
          <ac:chgData name="Michael Samarkos" userId="242bed026ae1b729" providerId="LiveId" clId="{F2DF0FE9-5A1E-4B43-A872-ADD1412B6A59}" dt="2021-03-09T22:42:47.397" v="16479" actId="478"/>
          <ac:picMkLst>
            <pc:docMk/>
            <pc:sldMk cId="2901210272" sldId="613"/>
            <ac:picMk id="14" creationId="{BF505B49-AEAF-4920-9526-FF527F70057A}"/>
          </ac:picMkLst>
        </pc:picChg>
        <pc:picChg chg="del">
          <ac:chgData name="Michael Samarkos" userId="242bed026ae1b729" providerId="LiveId" clId="{F2DF0FE9-5A1E-4B43-A872-ADD1412B6A59}" dt="2021-03-09T22:43:04.996" v="16480" actId="478"/>
          <ac:picMkLst>
            <pc:docMk/>
            <pc:sldMk cId="2901210272" sldId="613"/>
            <ac:picMk id="17" creationId="{B8F40559-E8BB-4FA5-BCD9-519934984A08}"/>
          </ac:picMkLst>
        </pc:picChg>
        <pc:picChg chg="add mod ord">
          <ac:chgData name="Michael Samarkos" userId="242bed026ae1b729" providerId="LiveId" clId="{F2DF0FE9-5A1E-4B43-A872-ADD1412B6A59}" dt="2021-03-09T22:57:11.448" v="16664" actId="1035"/>
          <ac:picMkLst>
            <pc:docMk/>
            <pc:sldMk cId="2901210272" sldId="613"/>
            <ac:picMk id="21" creationId="{97429B11-5E77-47F6-8ABC-2F9EAB33C8E8}"/>
          </ac:picMkLst>
        </pc:picChg>
        <pc:picChg chg="add mod">
          <ac:chgData name="Michael Samarkos" userId="242bed026ae1b729" providerId="LiveId" clId="{F2DF0FE9-5A1E-4B43-A872-ADD1412B6A59}" dt="2021-03-09T22:57:11.448" v="16664" actId="1035"/>
          <ac:picMkLst>
            <pc:docMk/>
            <pc:sldMk cId="2901210272" sldId="613"/>
            <ac:picMk id="23" creationId="{0C58CAB4-C616-461E-B386-67DB41FC5D13}"/>
          </ac:picMkLst>
        </pc:picChg>
        <pc:picChg chg="add del mod ord">
          <ac:chgData name="Michael Samarkos" userId="242bed026ae1b729" providerId="LiveId" clId="{F2DF0FE9-5A1E-4B43-A872-ADD1412B6A59}" dt="2021-03-09T22:48:12.284" v="16530" actId="478"/>
          <ac:picMkLst>
            <pc:docMk/>
            <pc:sldMk cId="2901210272" sldId="613"/>
            <ac:picMk id="25" creationId="{F40426D4-1B4C-4B77-92D1-30E233EDAE95}"/>
          </ac:picMkLst>
        </pc:picChg>
      </pc:sldChg>
      <pc:sldChg chg="addSp delSp modSp add mod ord modClrScheme chgLayout">
        <pc:chgData name="Michael Samarkos" userId="242bed026ae1b729" providerId="LiveId" clId="{F2DF0FE9-5A1E-4B43-A872-ADD1412B6A59}" dt="2021-03-09T23:17:53.335" v="17027" actId="14100"/>
        <pc:sldMkLst>
          <pc:docMk/>
          <pc:sldMk cId="2361723483" sldId="614"/>
        </pc:sldMkLst>
        <pc:spChg chg="add del mod">
          <ac:chgData name="Michael Samarkos" userId="242bed026ae1b729" providerId="LiveId" clId="{F2DF0FE9-5A1E-4B43-A872-ADD1412B6A59}" dt="2021-03-09T22:46:35.742" v="16507" actId="700"/>
          <ac:spMkLst>
            <pc:docMk/>
            <pc:sldMk cId="2361723483" sldId="614"/>
            <ac:spMk id="3" creationId="{3A9AE65A-E8C6-4D31-9429-7654EC44FC28}"/>
          </ac:spMkLst>
        </pc:spChg>
        <pc:spChg chg="add del mod ord">
          <ac:chgData name="Michael Samarkos" userId="242bed026ae1b729" providerId="LiveId" clId="{F2DF0FE9-5A1E-4B43-A872-ADD1412B6A59}" dt="2021-03-09T22:47:21.135" v="16509" actId="700"/>
          <ac:spMkLst>
            <pc:docMk/>
            <pc:sldMk cId="2361723483" sldId="614"/>
            <ac:spMk id="4" creationId="{8EA4C7AC-BF5D-41E8-A33F-296089D9CA0D}"/>
          </ac:spMkLst>
        </pc:spChg>
        <pc:spChg chg="add del mod ord">
          <ac:chgData name="Michael Samarkos" userId="242bed026ae1b729" providerId="LiveId" clId="{F2DF0FE9-5A1E-4B43-A872-ADD1412B6A59}" dt="2021-03-09T22:47:21.135" v="16509" actId="700"/>
          <ac:spMkLst>
            <pc:docMk/>
            <pc:sldMk cId="2361723483" sldId="614"/>
            <ac:spMk id="5" creationId="{B09CAB60-11EC-4378-9AAA-9D7AC8B97624}"/>
          </ac:spMkLst>
        </pc:spChg>
        <pc:spChg chg="del">
          <ac:chgData name="Michael Samarkos" userId="242bed026ae1b729" providerId="LiveId" clId="{F2DF0FE9-5A1E-4B43-A872-ADD1412B6A59}" dt="2021-03-09T22:46:35.742" v="16507" actId="700"/>
          <ac:spMkLst>
            <pc:docMk/>
            <pc:sldMk cId="2361723483" sldId="614"/>
            <ac:spMk id="7" creationId="{B2CE27C8-E49A-43CA-A672-4BAD1B6B2B13}"/>
          </ac:spMkLst>
        </pc:spChg>
        <pc:spChg chg="add del mod ord">
          <ac:chgData name="Michael Samarkos" userId="242bed026ae1b729" providerId="LiveId" clId="{F2DF0FE9-5A1E-4B43-A872-ADD1412B6A59}" dt="2021-03-09T22:47:21.135" v="16509" actId="700"/>
          <ac:spMkLst>
            <pc:docMk/>
            <pc:sldMk cId="2361723483" sldId="614"/>
            <ac:spMk id="8" creationId="{89E06CB1-9464-496B-BF2E-26C602E2F917}"/>
          </ac:spMkLst>
        </pc:spChg>
        <pc:spChg chg="add mod ord">
          <ac:chgData name="Michael Samarkos" userId="242bed026ae1b729" providerId="LiveId" clId="{F2DF0FE9-5A1E-4B43-A872-ADD1412B6A59}" dt="2021-03-09T22:47:56.198" v="16529" actId="20577"/>
          <ac:spMkLst>
            <pc:docMk/>
            <pc:sldMk cId="2361723483" sldId="614"/>
            <ac:spMk id="9" creationId="{1606EC07-1114-4857-94EC-3AE25536462E}"/>
          </ac:spMkLst>
        </pc:spChg>
        <pc:spChg chg="add del mod ord">
          <ac:chgData name="Michael Samarkos" userId="242bed026ae1b729" providerId="LiveId" clId="{F2DF0FE9-5A1E-4B43-A872-ADD1412B6A59}" dt="2021-03-09T22:47:51.177" v="16510" actId="22"/>
          <ac:spMkLst>
            <pc:docMk/>
            <pc:sldMk cId="2361723483" sldId="614"/>
            <ac:spMk id="10" creationId="{184AFE3D-4A1A-48CA-B383-ECA92AE95BA2}"/>
          </ac:spMkLst>
        </pc:spChg>
        <pc:spChg chg="add del mod">
          <ac:chgData name="Michael Samarkos" userId="242bed026ae1b729" providerId="LiveId" clId="{F2DF0FE9-5A1E-4B43-A872-ADD1412B6A59}" dt="2021-03-09T23:14:27.728" v="16956" actId="22"/>
          <ac:spMkLst>
            <pc:docMk/>
            <pc:sldMk cId="2361723483" sldId="614"/>
            <ac:spMk id="14" creationId="{95F25E26-AAAF-4E45-BEDC-97DFBF50BFAD}"/>
          </ac:spMkLst>
        </pc:spChg>
        <pc:spChg chg="add del mod">
          <ac:chgData name="Michael Samarkos" userId="242bed026ae1b729" providerId="LiveId" clId="{F2DF0FE9-5A1E-4B43-A872-ADD1412B6A59}" dt="2021-03-09T23:15:55.055" v="16975" actId="22"/>
          <ac:spMkLst>
            <pc:docMk/>
            <pc:sldMk cId="2361723483" sldId="614"/>
            <ac:spMk id="18" creationId="{DCB7AA59-EBEF-4315-8551-2E22B5CBBD59}"/>
          </ac:spMkLst>
        </pc:spChg>
        <pc:spChg chg="add mod">
          <ac:chgData name="Michael Samarkos" userId="242bed026ae1b729" providerId="LiveId" clId="{F2DF0FE9-5A1E-4B43-A872-ADD1412B6A59}" dt="2021-03-09T23:17:53.335" v="17027" actId="14100"/>
          <ac:spMkLst>
            <pc:docMk/>
            <pc:sldMk cId="2361723483" sldId="614"/>
            <ac:spMk id="20" creationId="{87D9737B-133F-42C3-9835-E15FB841FBE6}"/>
          </ac:spMkLst>
        </pc:spChg>
        <pc:spChg chg="add mod">
          <ac:chgData name="Michael Samarkos" userId="242bed026ae1b729" providerId="LiveId" clId="{F2DF0FE9-5A1E-4B43-A872-ADD1412B6A59}" dt="2021-03-09T23:17:48.601" v="17026" actId="1076"/>
          <ac:spMkLst>
            <pc:docMk/>
            <pc:sldMk cId="2361723483" sldId="614"/>
            <ac:spMk id="27" creationId="{B9F93A76-9FFC-4FEF-952E-E4DFB7D50BB3}"/>
          </ac:spMkLst>
        </pc:spChg>
        <pc:picChg chg="add del mod ord">
          <ac:chgData name="Michael Samarkos" userId="242bed026ae1b729" providerId="LiveId" clId="{F2DF0FE9-5A1E-4B43-A872-ADD1412B6A59}" dt="2021-03-09T23:13:50.511" v="16955" actId="478"/>
          <ac:picMkLst>
            <pc:docMk/>
            <pc:sldMk cId="2361723483" sldId="614"/>
            <ac:picMk id="12" creationId="{FE1EF5A9-AC62-4837-BDBD-0F408B574629}"/>
          </ac:picMkLst>
        </pc:picChg>
        <pc:picChg chg="add del mod ord">
          <ac:chgData name="Michael Samarkos" userId="242bed026ae1b729" providerId="LiveId" clId="{F2DF0FE9-5A1E-4B43-A872-ADD1412B6A59}" dt="2021-03-09T23:15:49.922" v="16974" actId="478"/>
          <ac:picMkLst>
            <pc:docMk/>
            <pc:sldMk cId="2361723483" sldId="614"/>
            <ac:picMk id="16" creationId="{274C6872-C29D-42DD-9C26-69C04E1B1C5C}"/>
          </ac:picMkLst>
        </pc:picChg>
        <pc:picChg chg="del">
          <ac:chgData name="Michael Samarkos" userId="242bed026ae1b729" providerId="LiveId" clId="{F2DF0FE9-5A1E-4B43-A872-ADD1412B6A59}" dt="2021-03-09T22:46:18.956" v="16504" actId="478"/>
          <ac:picMkLst>
            <pc:docMk/>
            <pc:sldMk cId="2361723483" sldId="614"/>
            <ac:picMk id="21" creationId="{97429B11-5E77-47F6-8ABC-2F9EAB33C8E8}"/>
          </ac:picMkLst>
        </pc:picChg>
        <pc:picChg chg="add mod ord">
          <ac:chgData name="Michael Samarkos" userId="242bed026ae1b729" providerId="LiveId" clId="{F2DF0FE9-5A1E-4B43-A872-ADD1412B6A59}" dt="2021-03-09T23:16:04.891" v="16977" actId="171"/>
          <ac:picMkLst>
            <pc:docMk/>
            <pc:sldMk cId="2361723483" sldId="614"/>
            <ac:picMk id="22" creationId="{213ECAEE-53A4-4788-B878-28385AC36210}"/>
          </ac:picMkLst>
        </pc:picChg>
        <pc:picChg chg="del">
          <ac:chgData name="Michael Samarkos" userId="242bed026ae1b729" providerId="LiveId" clId="{F2DF0FE9-5A1E-4B43-A872-ADD1412B6A59}" dt="2021-03-09T22:46:27.810" v="16506" actId="478"/>
          <ac:picMkLst>
            <pc:docMk/>
            <pc:sldMk cId="2361723483" sldId="614"/>
            <ac:picMk id="23" creationId="{0C58CAB4-C616-461E-B386-67DB41FC5D13}"/>
          </ac:picMkLst>
        </pc:picChg>
        <pc:picChg chg="del mod ord">
          <ac:chgData name="Michael Samarkos" userId="242bed026ae1b729" providerId="LiveId" clId="{F2DF0FE9-5A1E-4B43-A872-ADD1412B6A59}" dt="2021-03-09T22:47:18.592" v="16508" actId="478"/>
          <ac:picMkLst>
            <pc:docMk/>
            <pc:sldMk cId="2361723483" sldId="614"/>
            <ac:picMk id="25" creationId="{F40426D4-1B4C-4B77-92D1-30E233EDAE95}"/>
          </ac:picMkLst>
        </pc:picChg>
        <pc:picChg chg="add mod">
          <ac:chgData name="Michael Samarkos" userId="242bed026ae1b729" providerId="LiveId" clId="{F2DF0FE9-5A1E-4B43-A872-ADD1412B6A59}" dt="2021-03-09T23:17:03.923" v="16982" actId="1076"/>
          <ac:picMkLst>
            <pc:docMk/>
            <pc:sldMk cId="2361723483" sldId="614"/>
            <ac:picMk id="26" creationId="{0FC20CC5-1E3B-4EB0-84AD-7B81C0BB060F}"/>
          </ac:picMkLst>
        </pc:picChg>
      </pc:sldChg>
      <pc:sldChg chg="addSp delSp modSp new del mod modClrScheme chgLayout">
        <pc:chgData name="Michael Samarkos" userId="242bed026ae1b729" providerId="LiveId" clId="{F2DF0FE9-5A1E-4B43-A872-ADD1412B6A59}" dt="2021-03-09T22:56:46.940" v="16652" actId="47"/>
        <pc:sldMkLst>
          <pc:docMk/>
          <pc:sldMk cId="3266999654" sldId="615"/>
        </pc:sldMkLst>
        <pc:spChg chg="del mod ord">
          <ac:chgData name="Michael Samarkos" userId="242bed026ae1b729" providerId="LiveId" clId="{F2DF0FE9-5A1E-4B43-A872-ADD1412B6A59}" dt="2021-03-09T22:49:10.555" v="16563" actId="700"/>
          <ac:spMkLst>
            <pc:docMk/>
            <pc:sldMk cId="3266999654" sldId="615"/>
            <ac:spMk id="2" creationId="{062CF29E-5357-4B46-9C9E-58E6CA85DF7C}"/>
          </ac:spMkLst>
        </pc:spChg>
        <pc:spChg chg="del">
          <ac:chgData name="Michael Samarkos" userId="242bed026ae1b729" providerId="LiveId" clId="{F2DF0FE9-5A1E-4B43-A872-ADD1412B6A59}" dt="2021-03-09T22:49:10.555" v="16563" actId="700"/>
          <ac:spMkLst>
            <pc:docMk/>
            <pc:sldMk cId="3266999654" sldId="615"/>
            <ac:spMk id="3" creationId="{7592B1F1-3463-4C94-A730-15073ECDC323}"/>
          </ac:spMkLst>
        </pc:spChg>
        <pc:spChg chg="del mod ord">
          <ac:chgData name="Michael Samarkos" userId="242bed026ae1b729" providerId="LiveId" clId="{F2DF0FE9-5A1E-4B43-A872-ADD1412B6A59}" dt="2021-03-09T22:49:10.555" v="16563" actId="700"/>
          <ac:spMkLst>
            <pc:docMk/>
            <pc:sldMk cId="3266999654" sldId="615"/>
            <ac:spMk id="4" creationId="{74BEC3EA-319D-46B3-B141-D76F3B172665}"/>
          </ac:spMkLst>
        </pc:spChg>
        <pc:spChg chg="del">
          <ac:chgData name="Michael Samarkos" userId="242bed026ae1b729" providerId="LiveId" clId="{F2DF0FE9-5A1E-4B43-A872-ADD1412B6A59}" dt="2021-03-09T22:49:10.555" v="16563" actId="700"/>
          <ac:spMkLst>
            <pc:docMk/>
            <pc:sldMk cId="3266999654" sldId="615"/>
            <ac:spMk id="5" creationId="{9A40E195-AD1F-4ED6-A901-1F061D344898}"/>
          </ac:spMkLst>
        </pc:spChg>
        <pc:spChg chg="del">
          <ac:chgData name="Michael Samarkos" userId="242bed026ae1b729" providerId="LiveId" clId="{F2DF0FE9-5A1E-4B43-A872-ADD1412B6A59}" dt="2021-03-09T22:49:10.555" v="16563" actId="700"/>
          <ac:spMkLst>
            <pc:docMk/>
            <pc:sldMk cId="3266999654" sldId="615"/>
            <ac:spMk id="6" creationId="{BAF80C6D-4F6C-4118-AA52-EF4887D2F7CC}"/>
          </ac:spMkLst>
        </pc:spChg>
        <pc:spChg chg="add mod ord">
          <ac:chgData name="Michael Samarkos" userId="242bed026ae1b729" providerId="LiveId" clId="{F2DF0FE9-5A1E-4B43-A872-ADD1412B6A59}" dt="2021-03-09T22:49:15.101" v="16581" actId="20577"/>
          <ac:spMkLst>
            <pc:docMk/>
            <pc:sldMk cId="3266999654" sldId="615"/>
            <ac:spMk id="7" creationId="{9F52ECFB-4B1B-4ACC-B619-260F17440A58}"/>
          </ac:spMkLst>
        </pc:spChg>
        <pc:spChg chg="add del mod ord">
          <ac:chgData name="Michael Samarkos" userId="242bed026ae1b729" providerId="LiveId" clId="{F2DF0FE9-5A1E-4B43-A872-ADD1412B6A59}" dt="2021-03-09T22:51:40.670" v="16582" actId="22"/>
          <ac:spMkLst>
            <pc:docMk/>
            <pc:sldMk cId="3266999654" sldId="615"/>
            <ac:spMk id="8" creationId="{52C00C9A-D204-4AC1-ADC5-BF89D5B1C03D}"/>
          </ac:spMkLst>
        </pc:spChg>
        <pc:picChg chg="add mod ord">
          <ac:chgData name="Michael Samarkos" userId="242bed026ae1b729" providerId="LiveId" clId="{F2DF0FE9-5A1E-4B43-A872-ADD1412B6A59}" dt="2021-03-09T22:52:01.545" v="16588" actId="1076"/>
          <ac:picMkLst>
            <pc:docMk/>
            <pc:sldMk cId="3266999654" sldId="615"/>
            <ac:picMk id="10" creationId="{502786AD-9408-4245-9D66-79F4C31C9C13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3:18:14.044" v="17034" actId="1038"/>
        <pc:sldMkLst>
          <pc:docMk/>
          <pc:sldMk cId="110648241" sldId="616"/>
        </pc:sldMkLst>
        <pc:spChg chg="del mod ord">
          <ac:chgData name="Michael Samarkos" userId="242bed026ae1b729" providerId="LiveId" clId="{F2DF0FE9-5A1E-4B43-A872-ADD1412B6A59}" dt="2021-03-09T22:53:10.544" v="16598" actId="700"/>
          <ac:spMkLst>
            <pc:docMk/>
            <pc:sldMk cId="110648241" sldId="616"/>
            <ac:spMk id="2" creationId="{8D295ECE-9EBA-4FD2-8695-020FD1C14CAA}"/>
          </ac:spMkLst>
        </pc:spChg>
        <pc:spChg chg="del">
          <ac:chgData name="Michael Samarkos" userId="242bed026ae1b729" providerId="LiveId" clId="{F2DF0FE9-5A1E-4B43-A872-ADD1412B6A59}" dt="2021-03-09T22:53:10.544" v="16598" actId="700"/>
          <ac:spMkLst>
            <pc:docMk/>
            <pc:sldMk cId="110648241" sldId="616"/>
            <ac:spMk id="3" creationId="{2E7F8840-7118-443F-AE58-EE6BF5DDF8E6}"/>
          </ac:spMkLst>
        </pc:spChg>
        <pc:spChg chg="del mod ord">
          <ac:chgData name="Michael Samarkos" userId="242bed026ae1b729" providerId="LiveId" clId="{F2DF0FE9-5A1E-4B43-A872-ADD1412B6A59}" dt="2021-03-09T22:53:10.544" v="16598" actId="700"/>
          <ac:spMkLst>
            <pc:docMk/>
            <pc:sldMk cId="110648241" sldId="616"/>
            <ac:spMk id="4" creationId="{5BC24E1D-68A4-45AE-A8BD-0B294744911C}"/>
          </ac:spMkLst>
        </pc:spChg>
        <pc:spChg chg="del">
          <ac:chgData name="Michael Samarkos" userId="242bed026ae1b729" providerId="LiveId" clId="{F2DF0FE9-5A1E-4B43-A872-ADD1412B6A59}" dt="2021-03-09T22:53:10.544" v="16598" actId="700"/>
          <ac:spMkLst>
            <pc:docMk/>
            <pc:sldMk cId="110648241" sldId="616"/>
            <ac:spMk id="5" creationId="{49F262AD-DC02-4389-AE69-2C4C899091A3}"/>
          </ac:spMkLst>
        </pc:spChg>
        <pc:spChg chg="del">
          <ac:chgData name="Michael Samarkos" userId="242bed026ae1b729" providerId="LiveId" clId="{F2DF0FE9-5A1E-4B43-A872-ADD1412B6A59}" dt="2021-03-09T22:53:10.544" v="16598" actId="700"/>
          <ac:spMkLst>
            <pc:docMk/>
            <pc:sldMk cId="110648241" sldId="616"/>
            <ac:spMk id="6" creationId="{EEA3ACFC-027F-4069-8050-6BD373B03E3C}"/>
          </ac:spMkLst>
        </pc:spChg>
        <pc:spChg chg="add mod ord">
          <ac:chgData name="Michael Samarkos" userId="242bed026ae1b729" providerId="LiveId" clId="{F2DF0FE9-5A1E-4B43-A872-ADD1412B6A59}" dt="2021-03-09T23:08:31.744" v="16761" actId="1076"/>
          <ac:spMkLst>
            <pc:docMk/>
            <pc:sldMk cId="110648241" sldId="616"/>
            <ac:spMk id="7" creationId="{F68D530B-8991-495F-9698-5A95E8801CBF}"/>
          </ac:spMkLst>
        </pc:spChg>
        <pc:spChg chg="add del mod ord">
          <ac:chgData name="Michael Samarkos" userId="242bed026ae1b729" providerId="LiveId" clId="{F2DF0FE9-5A1E-4B43-A872-ADD1412B6A59}" dt="2021-03-09T22:53:15.725" v="16599" actId="22"/>
          <ac:spMkLst>
            <pc:docMk/>
            <pc:sldMk cId="110648241" sldId="616"/>
            <ac:spMk id="8" creationId="{535949E0-E653-48DD-BE30-20E3E7BFD725}"/>
          </ac:spMkLst>
        </pc:spChg>
        <pc:spChg chg="add mod">
          <ac:chgData name="Michael Samarkos" userId="242bed026ae1b729" providerId="LiveId" clId="{F2DF0FE9-5A1E-4B43-A872-ADD1412B6A59}" dt="2021-03-09T23:18:01.269" v="17029" actId="1076"/>
          <ac:spMkLst>
            <pc:docMk/>
            <pc:sldMk cId="110648241" sldId="616"/>
            <ac:spMk id="15" creationId="{27BEE522-B600-40B3-A40F-579FAE6C31B2}"/>
          </ac:spMkLst>
        </pc:spChg>
        <pc:spChg chg="add mod">
          <ac:chgData name="Michael Samarkos" userId="242bed026ae1b729" providerId="LiveId" clId="{F2DF0FE9-5A1E-4B43-A872-ADD1412B6A59}" dt="2021-03-09T23:18:14.044" v="17034" actId="1038"/>
          <ac:spMkLst>
            <pc:docMk/>
            <pc:sldMk cId="110648241" sldId="616"/>
            <ac:spMk id="16" creationId="{073D604A-9560-40DD-BE25-65BDB880F349}"/>
          </ac:spMkLst>
        </pc:spChg>
        <pc:picChg chg="add mod ord">
          <ac:chgData name="Michael Samarkos" userId="242bed026ae1b729" providerId="LiveId" clId="{F2DF0FE9-5A1E-4B43-A872-ADD1412B6A59}" dt="2021-03-09T23:11:42.482" v="16941" actId="1035"/>
          <ac:picMkLst>
            <pc:docMk/>
            <pc:sldMk cId="110648241" sldId="616"/>
            <ac:picMk id="10" creationId="{89E6DC92-39B8-4682-A7BA-C20873EA592E}"/>
          </ac:picMkLst>
        </pc:picChg>
        <pc:picChg chg="add del mod">
          <ac:chgData name="Michael Samarkos" userId="242bed026ae1b729" providerId="LiveId" clId="{F2DF0FE9-5A1E-4B43-A872-ADD1412B6A59}" dt="2021-03-09T23:13:14.991" v="16949" actId="478"/>
          <ac:picMkLst>
            <pc:docMk/>
            <pc:sldMk cId="110648241" sldId="616"/>
            <ac:picMk id="12" creationId="{331C944C-BA4C-4498-803C-EAD4E2E60AF0}"/>
          </ac:picMkLst>
        </pc:picChg>
        <pc:picChg chg="add del mod">
          <ac:chgData name="Michael Samarkos" userId="242bed026ae1b729" providerId="LiveId" clId="{F2DF0FE9-5A1E-4B43-A872-ADD1412B6A59}" dt="2021-03-09T23:08:24.726" v="16759" actId="478"/>
          <ac:picMkLst>
            <pc:docMk/>
            <pc:sldMk cId="110648241" sldId="616"/>
            <ac:picMk id="14" creationId="{1DA68C45-D924-48D6-ADD9-74038434D94C}"/>
          </ac:picMkLst>
        </pc:picChg>
        <pc:picChg chg="add mod ord">
          <ac:chgData name="Michael Samarkos" userId="242bed026ae1b729" providerId="LiveId" clId="{F2DF0FE9-5A1E-4B43-A872-ADD1412B6A59}" dt="2021-03-09T23:13:21.077" v="16951" actId="171"/>
          <ac:picMkLst>
            <pc:docMk/>
            <pc:sldMk cId="110648241" sldId="616"/>
            <ac:picMk id="18" creationId="{4E8DD8DC-52E5-4BF9-93E1-B39C61295186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3:02:14.639" v="16699" actId="1076"/>
        <pc:sldMkLst>
          <pc:docMk/>
          <pc:sldMk cId="2431632681" sldId="617"/>
        </pc:sldMkLst>
        <pc:spChg chg="del mod ord">
          <ac:chgData name="Michael Samarkos" userId="242bed026ae1b729" providerId="LiveId" clId="{F2DF0FE9-5A1E-4B43-A872-ADD1412B6A59}" dt="2021-03-09T23:01:53.122" v="16675" actId="700"/>
          <ac:spMkLst>
            <pc:docMk/>
            <pc:sldMk cId="2431632681" sldId="617"/>
            <ac:spMk id="2" creationId="{31579D27-864D-4133-BEE2-B68E093EB539}"/>
          </ac:spMkLst>
        </pc:spChg>
        <pc:spChg chg="del">
          <ac:chgData name="Michael Samarkos" userId="242bed026ae1b729" providerId="LiveId" clId="{F2DF0FE9-5A1E-4B43-A872-ADD1412B6A59}" dt="2021-03-09T23:01:53.122" v="16675" actId="700"/>
          <ac:spMkLst>
            <pc:docMk/>
            <pc:sldMk cId="2431632681" sldId="617"/>
            <ac:spMk id="3" creationId="{EBC9ED69-F8E8-49CA-BA99-19F508558CC4}"/>
          </ac:spMkLst>
        </pc:spChg>
        <pc:spChg chg="del mod ord">
          <ac:chgData name="Michael Samarkos" userId="242bed026ae1b729" providerId="LiveId" clId="{F2DF0FE9-5A1E-4B43-A872-ADD1412B6A59}" dt="2021-03-09T23:01:53.122" v="16675" actId="700"/>
          <ac:spMkLst>
            <pc:docMk/>
            <pc:sldMk cId="2431632681" sldId="617"/>
            <ac:spMk id="4" creationId="{B25F6EF0-7057-4828-8A98-4AE8343B51C0}"/>
          </ac:spMkLst>
        </pc:spChg>
        <pc:spChg chg="del">
          <ac:chgData name="Michael Samarkos" userId="242bed026ae1b729" providerId="LiveId" clId="{F2DF0FE9-5A1E-4B43-A872-ADD1412B6A59}" dt="2021-03-09T23:01:53.122" v="16675" actId="700"/>
          <ac:spMkLst>
            <pc:docMk/>
            <pc:sldMk cId="2431632681" sldId="617"/>
            <ac:spMk id="5" creationId="{2BDEFA96-7DA5-4EA2-BF95-E770EC766D1F}"/>
          </ac:spMkLst>
        </pc:spChg>
        <pc:spChg chg="del">
          <ac:chgData name="Michael Samarkos" userId="242bed026ae1b729" providerId="LiveId" clId="{F2DF0FE9-5A1E-4B43-A872-ADD1412B6A59}" dt="2021-03-09T23:01:53.122" v="16675" actId="700"/>
          <ac:spMkLst>
            <pc:docMk/>
            <pc:sldMk cId="2431632681" sldId="617"/>
            <ac:spMk id="6" creationId="{6A604618-8241-4A81-90C5-0301A52D79E1}"/>
          </ac:spMkLst>
        </pc:spChg>
        <pc:spChg chg="add mod ord">
          <ac:chgData name="Michael Samarkos" userId="242bed026ae1b729" providerId="LiveId" clId="{F2DF0FE9-5A1E-4B43-A872-ADD1412B6A59}" dt="2021-03-09T23:02:02.418" v="16694" actId="20577"/>
          <ac:spMkLst>
            <pc:docMk/>
            <pc:sldMk cId="2431632681" sldId="617"/>
            <ac:spMk id="7" creationId="{63C467EF-6E7F-4C54-BDF9-A266980A2C53}"/>
          </ac:spMkLst>
        </pc:spChg>
        <pc:spChg chg="add del mod ord">
          <ac:chgData name="Michael Samarkos" userId="242bed026ae1b729" providerId="LiveId" clId="{F2DF0FE9-5A1E-4B43-A872-ADD1412B6A59}" dt="2021-03-09T23:01:55.759" v="16676" actId="22"/>
          <ac:spMkLst>
            <pc:docMk/>
            <pc:sldMk cId="2431632681" sldId="617"/>
            <ac:spMk id="8" creationId="{836597A1-CD91-47EA-8072-CE462386627F}"/>
          </ac:spMkLst>
        </pc:spChg>
        <pc:picChg chg="add mod ord">
          <ac:chgData name="Michael Samarkos" userId="242bed026ae1b729" providerId="LiveId" clId="{F2DF0FE9-5A1E-4B43-A872-ADD1412B6A59}" dt="2021-03-09T23:02:14.639" v="16699" actId="1076"/>
          <ac:picMkLst>
            <pc:docMk/>
            <pc:sldMk cId="2431632681" sldId="617"/>
            <ac:picMk id="10" creationId="{F98A0040-E36A-48E5-B05F-1B05737340F2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3:38:04.652" v="17808" actId="6549"/>
        <pc:sldMkLst>
          <pc:docMk/>
          <pc:sldMk cId="3958727464" sldId="618"/>
        </pc:sldMkLst>
        <pc:spChg chg="del mod ord">
          <ac:chgData name="Michael Samarkos" userId="242bed026ae1b729" providerId="LiveId" clId="{F2DF0FE9-5A1E-4B43-A872-ADD1412B6A59}" dt="2021-03-09T23:19:55.194" v="17053" actId="700"/>
          <ac:spMkLst>
            <pc:docMk/>
            <pc:sldMk cId="3958727464" sldId="618"/>
            <ac:spMk id="2" creationId="{892E66B1-0538-44DE-972E-0C6B024FCF80}"/>
          </ac:spMkLst>
        </pc:spChg>
        <pc:spChg chg="del">
          <ac:chgData name="Michael Samarkos" userId="242bed026ae1b729" providerId="LiveId" clId="{F2DF0FE9-5A1E-4B43-A872-ADD1412B6A59}" dt="2021-03-09T23:19:55.194" v="17053" actId="700"/>
          <ac:spMkLst>
            <pc:docMk/>
            <pc:sldMk cId="3958727464" sldId="618"/>
            <ac:spMk id="3" creationId="{EDC7A09A-B3F9-423B-83A3-9BEB9FB4019D}"/>
          </ac:spMkLst>
        </pc:spChg>
        <pc:spChg chg="del mod ord">
          <ac:chgData name="Michael Samarkos" userId="242bed026ae1b729" providerId="LiveId" clId="{F2DF0FE9-5A1E-4B43-A872-ADD1412B6A59}" dt="2021-03-09T23:19:55.194" v="17053" actId="700"/>
          <ac:spMkLst>
            <pc:docMk/>
            <pc:sldMk cId="3958727464" sldId="618"/>
            <ac:spMk id="4" creationId="{33C2B489-FA19-499C-A814-7E87EE6DFD8C}"/>
          </ac:spMkLst>
        </pc:spChg>
        <pc:spChg chg="del">
          <ac:chgData name="Michael Samarkos" userId="242bed026ae1b729" providerId="LiveId" clId="{F2DF0FE9-5A1E-4B43-A872-ADD1412B6A59}" dt="2021-03-09T23:19:55.194" v="17053" actId="700"/>
          <ac:spMkLst>
            <pc:docMk/>
            <pc:sldMk cId="3958727464" sldId="618"/>
            <ac:spMk id="5" creationId="{8A3FCC2B-E29E-4FED-B389-E49AE5CF566E}"/>
          </ac:spMkLst>
        </pc:spChg>
        <pc:spChg chg="del">
          <ac:chgData name="Michael Samarkos" userId="242bed026ae1b729" providerId="LiveId" clId="{F2DF0FE9-5A1E-4B43-A872-ADD1412B6A59}" dt="2021-03-09T23:19:55.194" v="17053" actId="700"/>
          <ac:spMkLst>
            <pc:docMk/>
            <pc:sldMk cId="3958727464" sldId="618"/>
            <ac:spMk id="6" creationId="{48F9EF71-8550-4A08-931B-76A0A3E2774B}"/>
          </ac:spMkLst>
        </pc:spChg>
        <pc:spChg chg="add del mod ord">
          <ac:chgData name="Michael Samarkos" userId="242bed026ae1b729" providerId="LiveId" clId="{F2DF0FE9-5A1E-4B43-A872-ADD1412B6A59}" dt="2021-03-09T23:20:27.505" v="17057" actId="700"/>
          <ac:spMkLst>
            <pc:docMk/>
            <pc:sldMk cId="3958727464" sldId="618"/>
            <ac:spMk id="7" creationId="{422CCA6A-83BA-4AFF-91FF-98355887D60A}"/>
          </ac:spMkLst>
        </pc:spChg>
        <pc:spChg chg="add del mod ord">
          <ac:chgData name="Michael Samarkos" userId="242bed026ae1b729" providerId="LiveId" clId="{F2DF0FE9-5A1E-4B43-A872-ADD1412B6A59}" dt="2021-03-09T23:20:00.174" v="17054" actId="22"/>
          <ac:spMkLst>
            <pc:docMk/>
            <pc:sldMk cId="3958727464" sldId="618"/>
            <ac:spMk id="8" creationId="{863514C8-B4A0-43C4-BFD3-7F4181196131}"/>
          </ac:spMkLst>
        </pc:spChg>
        <pc:spChg chg="add mod ord">
          <ac:chgData name="Michael Samarkos" userId="242bed026ae1b729" providerId="LiveId" clId="{F2DF0FE9-5A1E-4B43-A872-ADD1412B6A59}" dt="2021-03-09T23:20:41.753" v="17087" actId="20577"/>
          <ac:spMkLst>
            <pc:docMk/>
            <pc:sldMk cId="3958727464" sldId="618"/>
            <ac:spMk id="11" creationId="{A23BEC49-D74B-484A-80FA-22A746996863}"/>
          </ac:spMkLst>
        </pc:spChg>
        <pc:spChg chg="add mod ord">
          <ac:chgData name="Michael Samarkos" userId="242bed026ae1b729" providerId="LiveId" clId="{F2DF0FE9-5A1E-4B43-A872-ADD1412B6A59}" dt="2021-03-09T23:37:29.541" v="17787" actId="20577"/>
          <ac:spMkLst>
            <pc:docMk/>
            <pc:sldMk cId="3958727464" sldId="618"/>
            <ac:spMk id="12" creationId="{DD8C80C4-57FF-465A-8F82-1756F9F25F89}"/>
          </ac:spMkLst>
        </pc:spChg>
        <pc:spChg chg="add mod">
          <ac:chgData name="Michael Samarkos" userId="242bed026ae1b729" providerId="LiveId" clId="{F2DF0FE9-5A1E-4B43-A872-ADD1412B6A59}" dt="2021-03-09T23:36:58.289" v="17779" actId="1035"/>
          <ac:spMkLst>
            <pc:docMk/>
            <pc:sldMk cId="3958727464" sldId="618"/>
            <ac:spMk id="13" creationId="{BA74EEB9-6CE0-436F-92EC-5A0A4A87F01E}"/>
          </ac:spMkLst>
        </pc:spChg>
        <pc:spChg chg="add mod">
          <ac:chgData name="Michael Samarkos" userId="242bed026ae1b729" providerId="LiveId" clId="{F2DF0FE9-5A1E-4B43-A872-ADD1412B6A59}" dt="2021-03-09T23:38:04.652" v="17808" actId="6549"/>
          <ac:spMkLst>
            <pc:docMk/>
            <pc:sldMk cId="3958727464" sldId="618"/>
            <ac:spMk id="14" creationId="{E169E7F4-4A96-475D-9134-7572B0C019CC}"/>
          </ac:spMkLst>
        </pc:spChg>
        <pc:picChg chg="add mod ord">
          <ac:chgData name="Michael Samarkos" userId="242bed026ae1b729" providerId="LiveId" clId="{F2DF0FE9-5A1E-4B43-A872-ADD1412B6A59}" dt="2021-03-09T23:21:10.226" v="17129" actId="1076"/>
          <ac:picMkLst>
            <pc:docMk/>
            <pc:sldMk cId="3958727464" sldId="618"/>
            <ac:picMk id="10" creationId="{FDDB158F-F2D3-4A76-AAAC-1882463EB501}"/>
          </ac:picMkLst>
        </pc:picChg>
      </pc:sldChg>
      <pc:sldChg chg="addSp delSp modSp new mod modClrScheme chgLayout">
        <pc:chgData name="Michael Samarkos" userId="242bed026ae1b729" providerId="LiveId" clId="{F2DF0FE9-5A1E-4B43-A872-ADD1412B6A59}" dt="2021-03-09T23:45:43.617" v="18536" actId="20577"/>
        <pc:sldMkLst>
          <pc:docMk/>
          <pc:sldMk cId="3937662717" sldId="619"/>
        </pc:sldMkLst>
        <pc:spChg chg="mod ord">
          <ac:chgData name="Michael Samarkos" userId="242bed026ae1b729" providerId="LiveId" clId="{F2DF0FE9-5A1E-4B43-A872-ADD1412B6A59}" dt="2021-03-09T23:39:49.963" v="17853" actId="20577"/>
          <ac:spMkLst>
            <pc:docMk/>
            <pc:sldMk cId="3937662717" sldId="619"/>
            <ac:spMk id="2" creationId="{993EF51B-3DC9-4934-B13F-7AB0CB855021}"/>
          </ac:spMkLst>
        </pc:spChg>
        <pc:spChg chg="del">
          <ac:chgData name="Michael Samarkos" userId="242bed026ae1b729" providerId="LiveId" clId="{F2DF0FE9-5A1E-4B43-A872-ADD1412B6A59}" dt="2021-03-09T23:39:35.670" v="17833" actId="700"/>
          <ac:spMkLst>
            <pc:docMk/>
            <pc:sldMk cId="3937662717" sldId="619"/>
            <ac:spMk id="3" creationId="{061295CC-01C6-4A08-B32A-A41D725739E6}"/>
          </ac:spMkLst>
        </pc:spChg>
        <pc:spChg chg="del mod ord">
          <ac:chgData name="Michael Samarkos" userId="242bed026ae1b729" providerId="LiveId" clId="{F2DF0FE9-5A1E-4B43-A872-ADD1412B6A59}" dt="2021-03-09T23:39:35.670" v="17833" actId="700"/>
          <ac:spMkLst>
            <pc:docMk/>
            <pc:sldMk cId="3937662717" sldId="619"/>
            <ac:spMk id="4" creationId="{1A211024-AC1C-42A8-BDBE-748162CA7F09}"/>
          </ac:spMkLst>
        </pc:spChg>
        <pc:spChg chg="del">
          <ac:chgData name="Michael Samarkos" userId="242bed026ae1b729" providerId="LiveId" clId="{F2DF0FE9-5A1E-4B43-A872-ADD1412B6A59}" dt="2021-03-09T23:39:35.670" v="17833" actId="700"/>
          <ac:spMkLst>
            <pc:docMk/>
            <pc:sldMk cId="3937662717" sldId="619"/>
            <ac:spMk id="5" creationId="{E81AE116-2AF1-459B-ADF5-4113ACD73B90}"/>
          </ac:spMkLst>
        </pc:spChg>
        <pc:spChg chg="del mod ord">
          <ac:chgData name="Michael Samarkos" userId="242bed026ae1b729" providerId="LiveId" clId="{F2DF0FE9-5A1E-4B43-A872-ADD1412B6A59}" dt="2021-03-09T23:39:35.670" v="17833" actId="700"/>
          <ac:spMkLst>
            <pc:docMk/>
            <pc:sldMk cId="3937662717" sldId="619"/>
            <ac:spMk id="6" creationId="{784930C0-D55C-428C-A976-BF85ED767AC8}"/>
          </ac:spMkLst>
        </pc:spChg>
        <pc:spChg chg="add mod ord">
          <ac:chgData name="Michael Samarkos" userId="242bed026ae1b729" providerId="LiveId" clId="{F2DF0FE9-5A1E-4B43-A872-ADD1412B6A59}" dt="2021-03-09T23:45:43.617" v="18536" actId="20577"/>
          <ac:spMkLst>
            <pc:docMk/>
            <pc:sldMk cId="3937662717" sldId="619"/>
            <ac:spMk id="7" creationId="{5F5A0C57-B2F6-4AC7-A23E-C98632DDE997}"/>
          </ac:spMkLst>
        </pc:spChg>
        <pc:spChg chg="add del mod ord">
          <ac:chgData name="Michael Samarkos" userId="242bed026ae1b729" providerId="LiveId" clId="{F2DF0FE9-5A1E-4B43-A872-ADD1412B6A59}" dt="2021-03-09T23:39:40.944" v="17834" actId="22"/>
          <ac:spMkLst>
            <pc:docMk/>
            <pc:sldMk cId="3937662717" sldId="619"/>
            <ac:spMk id="8" creationId="{0CA6EFEE-271C-425E-A56C-E9E36F908E10}"/>
          </ac:spMkLst>
        </pc:spChg>
        <pc:picChg chg="add mod ord">
          <ac:chgData name="Michael Samarkos" userId="242bed026ae1b729" providerId="LiveId" clId="{F2DF0FE9-5A1E-4B43-A872-ADD1412B6A59}" dt="2021-03-09T23:39:40.944" v="17834" actId="22"/>
          <ac:picMkLst>
            <pc:docMk/>
            <pc:sldMk cId="3937662717" sldId="619"/>
            <ac:picMk id="10" creationId="{3558B719-B66E-40FE-A91B-DD52E98D5C6C}"/>
          </ac:picMkLst>
        </pc:picChg>
      </pc:sldChg>
      <pc:sldChg chg="addSp delSp modSp new mod modClrScheme modAnim chgLayout">
        <pc:chgData name="Michael Samarkos" userId="242bed026ae1b729" providerId="LiveId" clId="{F2DF0FE9-5A1E-4B43-A872-ADD1412B6A59}" dt="2021-03-10T00:53:21.785" v="19250"/>
        <pc:sldMkLst>
          <pc:docMk/>
          <pc:sldMk cId="665807106" sldId="620"/>
        </pc:sldMkLst>
        <pc:spChg chg="del mod ord">
          <ac:chgData name="Michael Samarkos" userId="242bed026ae1b729" providerId="LiveId" clId="{F2DF0FE9-5A1E-4B43-A872-ADD1412B6A59}" dt="2021-03-10T00:23:37.338" v="18683" actId="700"/>
          <ac:spMkLst>
            <pc:docMk/>
            <pc:sldMk cId="665807106" sldId="620"/>
            <ac:spMk id="2" creationId="{AE604D6F-D03F-4E5D-8D9C-7C810B110F17}"/>
          </ac:spMkLst>
        </pc:spChg>
        <pc:spChg chg="del">
          <ac:chgData name="Michael Samarkos" userId="242bed026ae1b729" providerId="LiveId" clId="{F2DF0FE9-5A1E-4B43-A872-ADD1412B6A59}" dt="2021-03-10T00:23:37.338" v="18683" actId="700"/>
          <ac:spMkLst>
            <pc:docMk/>
            <pc:sldMk cId="665807106" sldId="620"/>
            <ac:spMk id="3" creationId="{C345CEC8-F519-4331-BD9A-D672EB1C39E3}"/>
          </ac:spMkLst>
        </pc:spChg>
        <pc:spChg chg="del mod ord">
          <ac:chgData name="Michael Samarkos" userId="242bed026ae1b729" providerId="LiveId" clId="{F2DF0FE9-5A1E-4B43-A872-ADD1412B6A59}" dt="2021-03-10T00:23:37.338" v="18683" actId="700"/>
          <ac:spMkLst>
            <pc:docMk/>
            <pc:sldMk cId="665807106" sldId="620"/>
            <ac:spMk id="4" creationId="{1EFCA2DE-466E-494B-9694-E65FA8D0AC50}"/>
          </ac:spMkLst>
        </pc:spChg>
        <pc:spChg chg="del">
          <ac:chgData name="Michael Samarkos" userId="242bed026ae1b729" providerId="LiveId" clId="{F2DF0FE9-5A1E-4B43-A872-ADD1412B6A59}" dt="2021-03-10T00:23:37.338" v="18683" actId="700"/>
          <ac:spMkLst>
            <pc:docMk/>
            <pc:sldMk cId="665807106" sldId="620"/>
            <ac:spMk id="5" creationId="{D0CFBD9C-ED0C-46A4-BE31-C34B9FBEA139}"/>
          </ac:spMkLst>
        </pc:spChg>
        <pc:spChg chg="del">
          <ac:chgData name="Michael Samarkos" userId="242bed026ae1b729" providerId="LiveId" clId="{F2DF0FE9-5A1E-4B43-A872-ADD1412B6A59}" dt="2021-03-10T00:23:37.338" v="18683" actId="700"/>
          <ac:spMkLst>
            <pc:docMk/>
            <pc:sldMk cId="665807106" sldId="620"/>
            <ac:spMk id="6" creationId="{D98727A6-418D-4CAC-9FE0-7CE896ED57FC}"/>
          </ac:spMkLst>
        </pc:spChg>
        <pc:spChg chg="add mod ord">
          <ac:chgData name="Michael Samarkos" userId="242bed026ae1b729" providerId="LiveId" clId="{F2DF0FE9-5A1E-4B43-A872-ADD1412B6A59}" dt="2021-03-10T00:23:37.338" v="18683" actId="700"/>
          <ac:spMkLst>
            <pc:docMk/>
            <pc:sldMk cId="665807106" sldId="620"/>
            <ac:spMk id="7" creationId="{E5CDE78A-D84E-49CD-9A1F-2BAE0F9F3A23}"/>
          </ac:spMkLst>
        </pc:spChg>
        <pc:spChg chg="add del mod ord">
          <ac:chgData name="Michael Samarkos" userId="242bed026ae1b729" providerId="LiveId" clId="{F2DF0FE9-5A1E-4B43-A872-ADD1412B6A59}" dt="2021-03-10T00:24:15.855" v="18684"/>
          <ac:spMkLst>
            <pc:docMk/>
            <pc:sldMk cId="665807106" sldId="620"/>
            <ac:spMk id="8" creationId="{8678E977-E528-4F3A-BA8D-EA270795723E}"/>
          </ac:spMkLst>
        </pc:spChg>
        <pc:spChg chg="add mod">
          <ac:chgData name="Michael Samarkos" userId="242bed026ae1b729" providerId="LiveId" clId="{F2DF0FE9-5A1E-4B43-A872-ADD1412B6A59}" dt="2021-03-10T00:25:28.413" v="18778" actId="1076"/>
          <ac:spMkLst>
            <pc:docMk/>
            <pc:sldMk cId="665807106" sldId="620"/>
            <ac:spMk id="10" creationId="{2DAFB854-3FA5-410C-AA8D-0E24E23E511C}"/>
          </ac:spMkLst>
        </pc:spChg>
        <pc:picChg chg="add mod">
          <ac:chgData name="Michael Samarkos" userId="242bed026ae1b729" providerId="LiveId" clId="{F2DF0FE9-5A1E-4B43-A872-ADD1412B6A59}" dt="2021-03-10T00:24:21.751" v="18685" actId="1076"/>
          <ac:picMkLst>
            <pc:docMk/>
            <pc:sldMk cId="665807106" sldId="620"/>
            <ac:picMk id="9" creationId="{5B415567-492A-4A3E-ADB0-C7704A609CBD}"/>
          </ac:picMkLst>
        </pc:picChg>
      </pc:sldChg>
      <pc:sldChg chg="addSp delSp modSp new mod modClrScheme modAnim chgLayout">
        <pc:chgData name="Michael Samarkos" userId="242bed026ae1b729" providerId="LiveId" clId="{F2DF0FE9-5A1E-4B43-A872-ADD1412B6A59}" dt="2021-03-10T00:00:47.432" v="18682" actId="207"/>
        <pc:sldMkLst>
          <pc:docMk/>
          <pc:sldMk cId="2692759330" sldId="621"/>
        </pc:sldMkLst>
        <pc:spChg chg="del mod ord">
          <ac:chgData name="Michael Samarkos" userId="242bed026ae1b729" providerId="LiveId" clId="{F2DF0FE9-5A1E-4B43-A872-ADD1412B6A59}" dt="2021-03-09T23:59:31.412" v="18540" actId="700"/>
          <ac:spMkLst>
            <pc:docMk/>
            <pc:sldMk cId="2692759330" sldId="621"/>
            <ac:spMk id="2" creationId="{FEB15ECE-3073-4DC4-A860-327DF1BC1DFB}"/>
          </ac:spMkLst>
        </pc:spChg>
        <pc:spChg chg="del mod ord">
          <ac:chgData name="Michael Samarkos" userId="242bed026ae1b729" providerId="LiveId" clId="{F2DF0FE9-5A1E-4B43-A872-ADD1412B6A59}" dt="2021-03-09T23:59:31.412" v="18540" actId="700"/>
          <ac:spMkLst>
            <pc:docMk/>
            <pc:sldMk cId="2692759330" sldId="621"/>
            <ac:spMk id="3" creationId="{22EBCF69-587D-436D-8A38-5C0E045245E3}"/>
          </ac:spMkLst>
        </pc:spChg>
        <pc:spChg chg="del">
          <ac:chgData name="Michael Samarkos" userId="242bed026ae1b729" providerId="LiveId" clId="{F2DF0FE9-5A1E-4B43-A872-ADD1412B6A59}" dt="2021-03-09T23:59:31.412" v="18540" actId="700"/>
          <ac:spMkLst>
            <pc:docMk/>
            <pc:sldMk cId="2692759330" sldId="621"/>
            <ac:spMk id="4" creationId="{FCA3EFA0-D29E-48C9-A225-C94CE3FC7254}"/>
          </ac:spMkLst>
        </pc:spChg>
        <pc:spChg chg="add mod ord">
          <ac:chgData name="Michael Samarkos" userId="242bed026ae1b729" providerId="LiveId" clId="{F2DF0FE9-5A1E-4B43-A872-ADD1412B6A59}" dt="2021-03-09T23:59:57.658" v="18572" actId="20577"/>
          <ac:spMkLst>
            <pc:docMk/>
            <pc:sldMk cId="2692759330" sldId="621"/>
            <ac:spMk id="5" creationId="{A0464634-2D01-491C-B2EE-2518AA9AA7A9}"/>
          </ac:spMkLst>
        </pc:spChg>
        <pc:spChg chg="add del mod ord">
          <ac:chgData name="Michael Samarkos" userId="242bed026ae1b729" providerId="LiveId" clId="{F2DF0FE9-5A1E-4B43-A872-ADD1412B6A59}" dt="2021-03-09T23:59:44.083" v="18541"/>
          <ac:spMkLst>
            <pc:docMk/>
            <pc:sldMk cId="2692759330" sldId="621"/>
            <ac:spMk id="6" creationId="{BC6F4699-E2C1-4950-90BA-A60F995A4048}"/>
          </ac:spMkLst>
        </pc:spChg>
        <pc:spChg chg="add mod">
          <ac:chgData name="Michael Samarkos" userId="242bed026ae1b729" providerId="LiveId" clId="{F2DF0FE9-5A1E-4B43-A872-ADD1412B6A59}" dt="2021-03-10T00:00:47.432" v="18682" actId="207"/>
          <ac:spMkLst>
            <pc:docMk/>
            <pc:sldMk cId="2692759330" sldId="621"/>
            <ac:spMk id="8" creationId="{CB381490-A7C0-4C56-86A8-14A214C8BED2}"/>
          </ac:spMkLst>
        </pc:spChg>
        <pc:picChg chg="add mod">
          <ac:chgData name="Michael Samarkos" userId="242bed026ae1b729" providerId="LiveId" clId="{F2DF0FE9-5A1E-4B43-A872-ADD1412B6A59}" dt="2021-03-09T23:59:48.689" v="18542" actId="1076"/>
          <ac:picMkLst>
            <pc:docMk/>
            <pc:sldMk cId="2692759330" sldId="621"/>
            <ac:picMk id="7" creationId="{792D81C1-A741-43B0-8513-132DC1C255DA}"/>
          </ac:picMkLst>
        </pc:picChg>
      </pc:sldChg>
      <pc:sldChg chg="addSp delSp modSp new mod modClrScheme delAnim modAnim chgLayout">
        <pc:chgData name="Michael Samarkos" userId="242bed026ae1b729" providerId="LiveId" clId="{F2DF0FE9-5A1E-4B43-A872-ADD1412B6A59}" dt="2021-03-10T01:29:12.835" v="19550"/>
        <pc:sldMkLst>
          <pc:docMk/>
          <pc:sldMk cId="2806860666" sldId="622"/>
        </pc:sldMkLst>
        <pc:spChg chg="del mod ord">
          <ac:chgData name="Michael Samarkos" userId="242bed026ae1b729" providerId="LiveId" clId="{F2DF0FE9-5A1E-4B43-A872-ADD1412B6A59}" dt="2021-03-10T00:28:05.516" v="18781" actId="700"/>
          <ac:spMkLst>
            <pc:docMk/>
            <pc:sldMk cId="2806860666" sldId="622"/>
            <ac:spMk id="2" creationId="{42B475C6-98A0-48A4-A4C5-5779B4272E2C}"/>
          </ac:spMkLst>
        </pc:spChg>
        <pc:spChg chg="del">
          <ac:chgData name="Michael Samarkos" userId="242bed026ae1b729" providerId="LiveId" clId="{F2DF0FE9-5A1E-4B43-A872-ADD1412B6A59}" dt="2021-03-10T00:28:05.516" v="18781" actId="700"/>
          <ac:spMkLst>
            <pc:docMk/>
            <pc:sldMk cId="2806860666" sldId="622"/>
            <ac:spMk id="3" creationId="{F4243195-2E31-4E3F-A04F-81209D18C665}"/>
          </ac:spMkLst>
        </pc:spChg>
        <pc:spChg chg="del mod ord">
          <ac:chgData name="Michael Samarkos" userId="242bed026ae1b729" providerId="LiveId" clId="{F2DF0FE9-5A1E-4B43-A872-ADD1412B6A59}" dt="2021-03-10T00:28:05.516" v="18781" actId="700"/>
          <ac:spMkLst>
            <pc:docMk/>
            <pc:sldMk cId="2806860666" sldId="622"/>
            <ac:spMk id="4" creationId="{9154E639-DA11-4CC4-9ECE-B96D2B102F6F}"/>
          </ac:spMkLst>
        </pc:spChg>
        <pc:spChg chg="del">
          <ac:chgData name="Michael Samarkos" userId="242bed026ae1b729" providerId="LiveId" clId="{F2DF0FE9-5A1E-4B43-A872-ADD1412B6A59}" dt="2021-03-10T00:28:05.516" v="18781" actId="700"/>
          <ac:spMkLst>
            <pc:docMk/>
            <pc:sldMk cId="2806860666" sldId="622"/>
            <ac:spMk id="5" creationId="{C3842B74-061E-4C17-8CB7-8853E2DB3998}"/>
          </ac:spMkLst>
        </pc:spChg>
        <pc:spChg chg="del">
          <ac:chgData name="Michael Samarkos" userId="242bed026ae1b729" providerId="LiveId" clId="{F2DF0FE9-5A1E-4B43-A872-ADD1412B6A59}" dt="2021-03-10T00:28:05.516" v="18781" actId="700"/>
          <ac:spMkLst>
            <pc:docMk/>
            <pc:sldMk cId="2806860666" sldId="622"/>
            <ac:spMk id="6" creationId="{0E103881-30C8-4993-B98B-7CD1744838B1}"/>
          </ac:spMkLst>
        </pc:spChg>
        <pc:spChg chg="add del mod ord">
          <ac:chgData name="Michael Samarkos" userId="242bed026ae1b729" providerId="LiveId" clId="{F2DF0FE9-5A1E-4B43-A872-ADD1412B6A59}" dt="2021-03-10T00:28:09.929" v="18782" actId="700"/>
          <ac:spMkLst>
            <pc:docMk/>
            <pc:sldMk cId="2806860666" sldId="622"/>
            <ac:spMk id="7" creationId="{90BCD28D-1BA7-40C4-A997-97BA2640A2F9}"/>
          </ac:spMkLst>
        </pc:spChg>
        <pc:spChg chg="add del mod ord">
          <ac:chgData name="Michael Samarkos" userId="242bed026ae1b729" providerId="LiveId" clId="{F2DF0FE9-5A1E-4B43-A872-ADD1412B6A59}" dt="2021-03-10T00:28:09.929" v="18782" actId="700"/>
          <ac:spMkLst>
            <pc:docMk/>
            <pc:sldMk cId="2806860666" sldId="622"/>
            <ac:spMk id="8" creationId="{0B65BD83-BBE8-4AB0-B953-61CD6D168E45}"/>
          </ac:spMkLst>
        </pc:spChg>
        <pc:spChg chg="add del mod ord">
          <ac:chgData name="Michael Samarkos" userId="242bed026ae1b729" providerId="LiveId" clId="{F2DF0FE9-5A1E-4B43-A872-ADD1412B6A59}" dt="2021-03-10T00:28:21.216" v="18783" actId="700"/>
          <ac:spMkLst>
            <pc:docMk/>
            <pc:sldMk cId="2806860666" sldId="622"/>
            <ac:spMk id="9" creationId="{AC528CE3-CD01-4DC9-B9C6-CF9289FF830B}"/>
          </ac:spMkLst>
        </pc:spChg>
        <pc:spChg chg="add del mod ord">
          <ac:chgData name="Michael Samarkos" userId="242bed026ae1b729" providerId="LiveId" clId="{F2DF0FE9-5A1E-4B43-A872-ADD1412B6A59}" dt="2021-03-10T00:28:21.216" v="18783" actId="700"/>
          <ac:spMkLst>
            <pc:docMk/>
            <pc:sldMk cId="2806860666" sldId="622"/>
            <ac:spMk id="10" creationId="{41D50315-1268-47F2-8CA5-DAAE13A4BB7A}"/>
          </ac:spMkLst>
        </pc:spChg>
        <pc:spChg chg="add mod ord">
          <ac:chgData name="Michael Samarkos" userId="242bed026ae1b729" providerId="LiveId" clId="{F2DF0FE9-5A1E-4B43-A872-ADD1412B6A59}" dt="2021-03-10T00:28:21.216" v="18783" actId="700"/>
          <ac:spMkLst>
            <pc:docMk/>
            <pc:sldMk cId="2806860666" sldId="622"/>
            <ac:spMk id="11" creationId="{BF6DD7D6-CB58-4865-8206-C825505B1EF5}"/>
          </ac:spMkLst>
        </pc:spChg>
        <pc:spChg chg="add del mod ord">
          <ac:chgData name="Michael Samarkos" userId="242bed026ae1b729" providerId="LiveId" clId="{F2DF0FE9-5A1E-4B43-A872-ADD1412B6A59}" dt="2021-03-10T00:33:26.346" v="18784"/>
          <ac:spMkLst>
            <pc:docMk/>
            <pc:sldMk cId="2806860666" sldId="622"/>
            <ac:spMk id="12" creationId="{F051C426-2754-4199-B3A0-C57649FCE6F9}"/>
          </ac:spMkLst>
        </pc:spChg>
        <pc:spChg chg="add mod">
          <ac:chgData name="Michael Samarkos" userId="242bed026ae1b729" providerId="LiveId" clId="{F2DF0FE9-5A1E-4B43-A872-ADD1412B6A59}" dt="2021-03-10T00:38:41.876" v="18859" actId="1076"/>
          <ac:spMkLst>
            <pc:docMk/>
            <pc:sldMk cId="2806860666" sldId="622"/>
            <ac:spMk id="14" creationId="{138F0CAE-8F22-4FE8-AF85-9B43960089EA}"/>
          </ac:spMkLst>
        </pc:spChg>
        <pc:spChg chg="add del mod">
          <ac:chgData name="Michael Samarkos" userId="242bed026ae1b729" providerId="LiveId" clId="{F2DF0FE9-5A1E-4B43-A872-ADD1412B6A59}" dt="2021-03-10T00:37:56.047" v="18851" actId="478"/>
          <ac:spMkLst>
            <pc:docMk/>
            <pc:sldMk cId="2806860666" sldId="622"/>
            <ac:spMk id="15" creationId="{C9A1DB60-2C38-4D6B-BA25-8DBCFCD0D4AE}"/>
          </ac:spMkLst>
        </pc:spChg>
        <pc:picChg chg="add mod">
          <ac:chgData name="Michael Samarkos" userId="242bed026ae1b729" providerId="LiveId" clId="{F2DF0FE9-5A1E-4B43-A872-ADD1412B6A59}" dt="2021-03-10T00:53:14.871" v="19249" actId="1076"/>
          <ac:picMkLst>
            <pc:docMk/>
            <pc:sldMk cId="2806860666" sldId="622"/>
            <ac:picMk id="13" creationId="{1FF6BA3C-4726-4FF7-8704-48FC4FACD7B9}"/>
          </ac:picMkLst>
        </pc:picChg>
        <pc:picChg chg="add mod">
          <ac:chgData name="Michael Samarkos" userId="242bed026ae1b729" providerId="LiveId" clId="{F2DF0FE9-5A1E-4B43-A872-ADD1412B6A59}" dt="2021-03-10T00:39:13.381" v="18863" actId="1440"/>
          <ac:picMkLst>
            <pc:docMk/>
            <pc:sldMk cId="2806860666" sldId="622"/>
            <ac:picMk id="17" creationId="{FE5D0D1F-1B1D-4E13-961F-85C515328B09}"/>
          </ac:picMkLst>
        </pc:picChg>
      </pc:sldChg>
      <pc:sldChg chg="addSp delSp modSp new mod modAnim">
        <pc:chgData name="Michael Samarkos" userId="242bed026ae1b729" providerId="LiveId" clId="{F2DF0FE9-5A1E-4B43-A872-ADD1412B6A59}" dt="2021-03-10T00:53:09.518" v="19248"/>
        <pc:sldMkLst>
          <pc:docMk/>
          <pc:sldMk cId="364229248" sldId="623"/>
        </pc:sldMkLst>
        <pc:spChg chg="del">
          <ac:chgData name="Michael Samarkos" userId="242bed026ae1b729" providerId="LiveId" clId="{F2DF0FE9-5A1E-4B43-A872-ADD1412B6A59}" dt="2021-03-10T00:50:14.830" v="18865"/>
          <ac:spMkLst>
            <pc:docMk/>
            <pc:sldMk cId="364229248" sldId="623"/>
            <ac:spMk id="3" creationId="{577987C5-35E3-413B-B2CE-F5E5BCFE75C9}"/>
          </ac:spMkLst>
        </pc:spChg>
        <pc:spChg chg="add mod">
          <ac:chgData name="Michael Samarkos" userId="242bed026ae1b729" providerId="LiveId" clId="{F2DF0FE9-5A1E-4B43-A872-ADD1412B6A59}" dt="2021-03-10T00:52:45.095" v="19247" actId="1076"/>
          <ac:spMkLst>
            <pc:docMk/>
            <pc:sldMk cId="364229248" sldId="623"/>
            <ac:spMk id="5" creationId="{5E96C722-E268-436F-83C9-114D7408EC76}"/>
          </ac:spMkLst>
        </pc:spChg>
        <pc:picChg chg="add mod">
          <ac:chgData name="Michael Samarkos" userId="242bed026ae1b729" providerId="LiveId" clId="{F2DF0FE9-5A1E-4B43-A872-ADD1412B6A59}" dt="2021-03-10T00:50:21.260" v="18866" actId="1076"/>
          <ac:picMkLst>
            <pc:docMk/>
            <pc:sldMk cId="364229248" sldId="623"/>
            <ac:picMk id="4" creationId="{E8730B6D-D6FD-41FD-9697-208B0819A684}"/>
          </ac:picMkLst>
        </pc:picChg>
      </pc:sldChg>
      <pc:sldChg chg="addSp delSp modSp new mod modAnim">
        <pc:chgData name="Michael Samarkos" userId="242bed026ae1b729" providerId="LiveId" clId="{F2DF0FE9-5A1E-4B43-A872-ADD1412B6A59}" dt="2021-03-10T01:29:01.421" v="19548"/>
        <pc:sldMkLst>
          <pc:docMk/>
          <pc:sldMk cId="2507811085" sldId="624"/>
        </pc:sldMkLst>
        <pc:spChg chg="del">
          <ac:chgData name="Michael Samarkos" userId="242bed026ae1b729" providerId="LiveId" clId="{F2DF0FE9-5A1E-4B43-A872-ADD1412B6A59}" dt="2021-03-10T01:07:53.198" v="19252"/>
          <ac:spMkLst>
            <pc:docMk/>
            <pc:sldMk cId="2507811085" sldId="624"/>
            <ac:spMk id="3" creationId="{C5DA06B4-CF9E-4900-A18C-8015E0C53C35}"/>
          </ac:spMkLst>
        </pc:spChg>
        <pc:spChg chg="add mod">
          <ac:chgData name="Michael Samarkos" userId="242bed026ae1b729" providerId="LiveId" clId="{F2DF0FE9-5A1E-4B43-A872-ADD1412B6A59}" dt="2021-03-10T01:09:05.837" v="19399" actId="1076"/>
          <ac:spMkLst>
            <pc:docMk/>
            <pc:sldMk cId="2507811085" sldId="624"/>
            <ac:spMk id="5" creationId="{AED07EF0-33D6-427C-860B-57B9E6DF7D17}"/>
          </ac:spMkLst>
        </pc:spChg>
        <pc:picChg chg="add mod">
          <ac:chgData name="Michael Samarkos" userId="242bed026ae1b729" providerId="LiveId" clId="{F2DF0FE9-5A1E-4B43-A872-ADD1412B6A59}" dt="2021-03-10T01:07:55.951" v="19253" actId="1076"/>
          <ac:picMkLst>
            <pc:docMk/>
            <pc:sldMk cId="2507811085" sldId="624"/>
            <ac:picMk id="4" creationId="{0723EC87-B217-41F1-8878-1FE1EBF17985}"/>
          </ac:picMkLst>
        </pc:picChg>
      </pc:sldChg>
      <pc:sldChg chg="addSp delSp modSp new mod modAnim">
        <pc:chgData name="Michael Samarkos" userId="242bed026ae1b729" providerId="LiveId" clId="{F2DF0FE9-5A1E-4B43-A872-ADD1412B6A59}" dt="2021-03-10T01:33:36.517" v="19627" actId="1076"/>
        <pc:sldMkLst>
          <pc:docMk/>
          <pc:sldMk cId="3991436466" sldId="625"/>
        </pc:sldMkLst>
        <pc:spChg chg="del">
          <ac:chgData name="Michael Samarkos" userId="242bed026ae1b729" providerId="LiveId" clId="{F2DF0FE9-5A1E-4B43-A872-ADD1412B6A59}" dt="2021-03-10T01:27:25.373" v="19402"/>
          <ac:spMkLst>
            <pc:docMk/>
            <pc:sldMk cId="3991436466" sldId="625"/>
            <ac:spMk id="3" creationId="{E831C982-37E2-4EE3-AC5F-4E3145DB5276}"/>
          </ac:spMkLst>
        </pc:spChg>
        <pc:spChg chg="add mod">
          <ac:chgData name="Michael Samarkos" userId="242bed026ae1b729" providerId="LiveId" clId="{F2DF0FE9-5A1E-4B43-A872-ADD1412B6A59}" dt="2021-03-10T01:33:36.517" v="19627" actId="1076"/>
          <ac:spMkLst>
            <pc:docMk/>
            <pc:sldMk cId="3991436466" sldId="625"/>
            <ac:spMk id="5" creationId="{F7753743-6683-45A5-A5F0-52F669DA2A7E}"/>
          </ac:spMkLst>
        </pc:spChg>
        <pc:picChg chg="add mod">
          <ac:chgData name="Michael Samarkos" userId="242bed026ae1b729" providerId="LiveId" clId="{F2DF0FE9-5A1E-4B43-A872-ADD1412B6A59}" dt="2021-03-10T01:33:32.823" v="19626" actId="1035"/>
          <ac:picMkLst>
            <pc:docMk/>
            <pc:sldMk cId="3991436466" sldId="625"/>
            <ac:picMk id="4" creationId="{DD1E047B-D403-4DFE-BD1C-21F352641899}"/>
          </ac:picMkLst>
        </pc:picChg>
      </pc:sldChg>
      <pc:sldMasterChg chg="delSldLayout">
        <pc:chgData name="Michael Samarkos" userId="242bed026ae1b729" providerId="LiveId" clId="{F2DF0FE9-5A1E-4B43-A872-ADD1412B6A59}" dt="2021-03-06T11:10:41.434" v="277" actId="47"/>
        <pc:sldMasterMkLst>
          <pc:docMk/>
          <pc:sldMasterMk cId="2651724964" sldId="2147483668"/>
        </pc:sldMasterMkLst>
        <pc:sldLayoutChg chg="del">
          <pc:chgData name="Michael Samarkos" userId="242bed026ae1b729" providerId="LiveId" clId="{F2DF0FE9-5A1E-4B43-A872-ADD1412B6A59}" dt="2021-03-06T11:10:41.434" v="277" actId="47"/>
          <pc:sldLayoutMkLst>
            <pc:docMk/>
            <pc:sldMasterMk cId="2651724964" sldId="2147483668"/>
            <pc:sldLayoutMk cId="3660435855" sldId="2147483678"/>
          </pc:sldLayoutMkLst>
        </pc:sldLayoutChg>
      </pc:sldMasterChg>
      <pc:sldMasterChg chg="addSldLayout delSldLayout modSldLayout">
        <pc:chgData name="Michael Samarkos" userId="242bed026ae1b729" providerId="LiveId" clId="{F2DF0FE9-5A1E-4B43-A872-ADD1412B6A59}" dt="2021-03-10T01:39:20.314" v="19643" actId="22"/>
        <pc:sldMasterMkLst>
          <pc:docMk/>
          <pc:sldMasterMk cId="1430616437" sldId="2147483679"/>
        </pc:sldMasterMkLst>
        <pc:sldLayoutChg chg="del">
          <pc:chgData name="Michael Samarkos" userId="242bed026ae1b729" providerId="LiveId" clId="{F2DF0FE9-5A1E-4B43-A872-ADD1412B6A59}" dt="2021-03-06T20:54:06.115" v="1615" actId="47"/>
          <pc:sldLayoutMkLst>
            <pc:docMk/>
            <pc:sldMasterMk cId="1430616437" sldId="2147483679"/>
            <pc:sldLayoutMk cId="3548508614" sldId="2147483690"/>
          </pc:sldLayoutMkLst>
        </pc:sldLayoutChg>
        <pc:sldLayoutChg chg="add mod">
          <pc:chgData name="Michael Samarkos" userId="242bed026ae1b729" providerId="LiveId" clId="{F2DF0FE9-5A1E-4B43-A872-ADD1412B6A59}" dt="2021-03-10T01:39:20.314" v="19643" actId="22"/>
          <pc:sldLayoutMkLst>
            <pc:docMk/>
            <pc:sldMasterMk cId="1430616437" sldId="2147483679"/>
            <pc:sldLayoutMk cId="3974149862" sldId="214748369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3FB38-E2C5-4E0D-A91F-A427AD9AC41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659E5F7-F110-4CB4-83F2-78E957CA98C0}">
      <dgm:prSet phldrT="[Text]" custT="1"/>
      <dgm:spPr/>
      <dgm:t>
        <a:bodyPr/>
        <a:lstStyle/>
        <a:p>
          <a:r>
            <a:rPr lang="el-GR" sz="1600"/>
            <a:t>Επιφανειακή ανατομία του θώρακα</a:t>
          </a:r>
        </a:p>
      </dgm:t>
    </dgm:pt>
    <dgm:pt modelId="{CB8633ED-4796-4F3D-8ABD-B6973A9821AF}" type="parTrans" cxnId="{A6A53112-2DEB-48F9-A8AD-1F55AA844152}">
      <dgm:prSet/>
      <dgm:spPr/>
      <dgm:t>
        <a:bodyPr/>
        <a:lstStyle/>
        <a:p>
          <a:endParaRPr lang="en-GB" sz="4400"/>
        </a:p>
      </dgm:t>
    </dgm:pt>
    <dgm:pt modelId="{A86A0F29-D697-4DA6-9F1F-EECC655EBAA2}" type="sibTrans" cxnId="{A6A53112-2DEB-48F9-A8AD-1F55AA844152}">
      <dgm:prSet/>
      <dgm:spPr/>
      <dgm:t>
        <a:bodyPr/>
        <a:lstStyle/>
        <a:p>
          <a:endParaRPr lang="en-GB" sz="2800"/>
        </a:p>
      </dgm:t>
    </dgm:pt>
    <dgm:pt modelId="{B7250E42-B13A-4186-94EF-EA631D74DA33}">
      <dgm:prSet phldrT="[Text]" custT="1"/>
      <dgm:spPr/>
      <dgm:t>
        <a:bodyPr/>
        <a:lstStyle/>
        <a:p>
          <a:r>
            <a:rPr lang="el-GR" sz="1600"/>
            <a:t>Επισκόπηση</a:t>
          </a:r>
          <a:endParaRPr lang="en-GB" sz="1600"/>
        </a:p>
      </dgm:t>
    </dgm:pt>
    <dgm:pt modelId="{10B43D35-0F42-46D4-8073-844118CDCECD}" type="parTrans" cxnId="{AE4E1F81-334C-4F83-988B-C47D000C8015}">
      <dgm:prSet/>
      <dgm:spPr/>
      <dgm:t>
        <a:bodyPr/>
        <a:lstStyle/>
        <a:p>
          <a:endParaRPr lang="en-GB" sz="4400"/>
        </a:p>
      </dgm:t>
    </dgm:pt>
    <dgm:pt modelId="{D228C673-5189-47D4-90BC-16DBF414C610}" type="sibTrans" cxnId="{AE4E1F81-334C-4F83-988B-C47D000C8015}">
      <dgm:prSet/>
      <dgm:spPr/>
      <dgm:t>
        <a:bodyPr/>
        <a:lstStyle/>
        <a:p>
          <a:endParaRPr lang="en-GB" sz="2800"/>
        </a:p>
      </dgm:t>
    </dgm:pt>
    <dgm:pt modelId="{28450670-12EF-4623-987B-C88D73EF5B72}">
      <dgm:prSet phldrT="[Text]" custT="1"/>
      <dgm:spPr/>
      <dgm:t>
        <a:bodyPr/>
        <a:lstStyle/>
        <a:p>
          <a:r>
            <a:rPr lang="el-GR" sz="1600"/>
            <a:t>Ψηλάφηση</a:t>
          </a:r>
        </a:p>
      </dgm:t>
    </dgm:pt>
    <dgm:pt modelId="{B8DA6051-D7D2-4419-A6DB-D570D9080131}" type="parTrans" cxnId="{CD51F39B-0FBD-4CD5-BC3B-CA7A8EDA0459}">
      <dgm:prSet/>
      <dgm:spPr/>
      <dgm:t>
        <a:bodyPr/>
        <a:lstStyle/>
        <a:p>
          <a:endParaRPr lang="en-GB" sz="4400"/>
        </a:p>
      </dgm:t>
    </dgm:pt>
    <dgm:pt modelId="{B8C9EF15-D930-4E26-BA44-DC780FA507FA}" type="sibTrans" cxnId="{CD51F39B-0FBD-4CD5-BC3B-CA7A8EDA0459}">
      <dgm:prSet/>
      <dgm:spPr/>
      <dgm:t>
        <a:bodyPr/>
        <a:lstStyle/>
        <a:p>
          <a:endParaRPr lang="en-GB" sz="2800"/>
        </a:p>
      </dgm:t>
    </dgm:pt>
    <dgm:pt modelId="{F85BF148-893F-455E-AEEC-3A4B06988344}">
      <dgm:prSet phldrT="[Text]" custT="1"/>
      <dgm:spPr/>
      <dgm:t>
        <a:bodyPr/>
        <a:lstStyle/>
        <a:p>
          <a:r>
            <a:rPr lang="el-GR" sz="1600"/>
            <a:t>Τι υπάρχει από κάτω;</a:t>
          </a:r>
        </a:p>
      </dgm:t>
    </dgm:pt>
    <dgm:pt modelId="{939F51C3-1917-42EF-9F25-6AF7C1219424}" type="parTrans" cxnId="{3514EE88-D716-4FB0-9678-310EC0439095}">
      <dgm:prSet/>
      <dgm:spPr/>
      <dgm:t>
        <a:bodyPr/>
        <a:lstStyle/>
        <a:p>
          <a:endParaRPr lang="en-GB" sz="4400"/>
        </a:p>
      </dgm:t>
    </dgm:pt>
    <dgm:pt modelId="{C9780C0C-9930-40B8-9999-7518EFCB1821}" type="sibTrans" cxnId="{3514EE88-D716-4FB0-9678-310EC0439095}">
      <dgm:prSet/>
      <dgm:spPr/>
      <dgm:t>
        <a:bodyPr/>
        <a:lstStyle/>
        <a:p>
          <a:endParaRPr lang="en-GB" sz="2800"/>
        </a:p>
      </dgm:t>
    </dgm:pt>
    <dgm:pt modelId="{D3946FF7-52C8-4340-8C34-713F80B6E45A}">
      <dgm:prSet phldrT="[Text]" custT="1"/>
      <dgm:spPr/>
      <dgm:t>
        <a:bodyPr/>
        <a:lstStyle/>
        <a:p>
          <a:r>
            <a:rPr lang="el-GR" sz="1600"/>
            <a:t>Ακρόαση</a:t>
          </a:r>
        </a:p>
      </dgm:t>
    </dgm:pt>
    <dgm:pt modelId="{5A92CB19-D601-4C9D-B67C-7F2F9C65364A}" type="parTrans" cxnId="{99F49004-D034-49C5-90A2-67321F57D406}">
      <dgm:prSet/>
      <dgm:spPr/>
      <dgm:t>
        <a:bodyPr/>
        <a:lstStyle/>
        <a:p>
          <a:endParaRPr lang="en-GB" sz="4400"/>
        </a:p>
      </dgm:t>
    </dgm:pt>
    <dgm:pt modelId="{E3E2F255-D20F-4FD6-8B8A-24554946F586}" type="sibTrans" cxnId="{99F49004-D034-49C5-90A2-67321F57D406}">
      <dgm:prSet/>
      <dgm:spPr/>
      <dgm:t>
        <a:bodyPr/>
        <a:lstStyle/>
        <a:p>
          <a:endParaRPr lang="en-GB" sz="2800"/>
        </a:p>
      </dgm:t>
    </dgm:pt>
    <dgm:pt modelId="{DBAD3ECE-36A4-492B-AA5C-D9F15CF3BBAD}">
      <dgm:prSet phldrT="[Text]" custT="1"/>
      <dgm:spPr/>
      <dgm:t>
        <a:bodyPr/>
        <a:lstStyle/>
        <a:p>
          <a:r>
            <a:rPr lang="el-GR" sz="1600" dirty="0"/>
            <a:t>Καρδιακή ώση και </a:t>
          </a:r>
          <a:r>
            <a:rPr lang="el-GR" sz="1600" dirty="0" err="1"/>
            <a:t>ροίζος</a:t>
          </a:r>
          <a:endParaRPr lang="el-GR" sz="1600" dirty="0"/>
        </a:p>
      </dgm:t>
    </dgm:pt>
    <dgm:pt modelId="{7AB60615-116F-4058-8F0C-9B607F9034BB}" type="parTrans" cxnId="{96E4FCC7-101C-4EA8-84E1-6CB60D96F934}">
      <dgm:prSet/>
      <dgm:spPr/>
      <dgm:t>
        <a:bodyPr/>
        <a:lstStyle/>
        <a:p>
          <a:endParaRPr lang="en-GB" sz="4400"/>
        </a:p>
      </dgm:t>
    </dgm:pt>
    <dgm:pt modelId="{E34D3518-2F2E-4A5F-B9B5-AB2F773FEC38}" type="sibTrans" cxnId="{96E4FCC7-101C-4EA8-84E1-6CB60D96F934}">
      <dgm:prSet/>
      <dgm:spPr/>
      <dgm:t>
        <a:bodyPr/>
        <a:lstStyle/>
        <a:p>
          <a:endParaRPr lang="en-GB" sz="2800"/>
        </a:p>
      </dgm:t>
    </dgm:pt>
    <dgm:pt modelId="{E093DA39-7442-4BA1-91E5-88F5425A8F45}">
      <dgm:prSet phldrT="[Text]" custT="1"/>
      <dgm:spPr/>
      <dgm:t>
        <a:bodyPr/>
        <a:lstStyle/>
        <a:p>
          <a:r>
            <a:rPr lang="el-GR" sz="1600" dirty="0"/>
            <a:t>Καρδιακή ώση - Μεγάλα αγγεία του τραχήλου</a:t>
          </a:r>
          <a:endParaRPr lang="en-GB" sz="1600" dirty="0"/>
        </a:p>
      </dgm:t>
    </dgm:pt>
    <dgm:pt modelId="{1C55EA05-4A5F-42E1-9684-8B3DEB43429F}" type="parTrans" cxnId="{BF0687C9-A13B-4457-A47E-D18FA9591599}">
      <dgm:prSet/>
      <dgm:spPr/>
      <dgm:t>
        <a:bodyPr/>
        <a:lstStyle/>
        <a:p>
          <a:endParaRPr lang="en-GB" sz="4400"/>
        </a:p>
      </dgm:t>
    </dgm:pt>
    <dgm:pt modelId="{41E7AED5-86D6-4D56-A9BF-D52BCE1234D2}" type="sibTrans" cxnId="{BF0687C9-A13B-4457-A47E-D18FA9591599}">
      <dgm:prSet/>
      <dgm:spPr/>
      <dgm:t>
        <a:bodyPr/>
        <a:lstStyle/>
        <a:p>
          <a:endParaRPr lang="en-GB" sz="2800"/>
        </a:p>
      </dgm:t>
    </dgm:pt>
    <dgm:pt modelId="{03FDB96A-35BB-403E-BAD5-18A9B7C3B458}">
      <dgm:prSet phldrT="[Text]" custT="1"/>
      <dgm:spPr/>
      <dgm:t>
        <a:bodyPr/>
        <a:lstStyle/>
        <a:p>
          <a:r>
            <a:rPr lang="el-GR" sz="1600"/>
            <a:t>Οι φυσιολογικοί και οι πρόσθετοι καρδιακοί τόνοι</a:t>
          </a:r>
        </a:p>
      </dgm:t>
    </dgm:pt>
    <dgm:pt modelId="{B11DF98C-A52D-485B-9544-124B580B872F}" type="parTrans" cxnId="{BD910CE0-55B9-4F20-91AE-8E8619752D4C}">
      <dgm:prSet/>
      <dgm:spPr/>
      <dgm:t>
        <a:bodyPr/>
        <a:lstStyle/>
        <a:p>
          <a:endParaRPr lang="en-GB" sz="4400"/>
        </a:p>
      </dgm:t>
    </dgm:pt>
    <dgm:pt modelId="{768FBEBE-2BA1-47BE-BB65-A91621D52308}" type="sibTrans" cxnId="{BD910CE0-55B9-4F20-91AE-8E8619752D4C}">
      <dgm:prSet/>
      <dgm:spPr/>
      <dgm:t>
        <a:bodyPr/>
        <a:lstStyle/>
        <a:p>
          <a:endParaRPr lang="en-GB" sz="2800"/>
        </a:p>
      </dgm:t>
    </dgm:pt>
    <dgm:pt modelId="{A97D2C04-7E3A-4E35-8C0A-12E6163427C1}">
      <dgm:prSet phldrT="[Text]" custT="1"/>
      <dgm:spPr/>
      <dgm:t>
        <a:bodyPr/>
        <a:lstStyle/>
        <a:p>
          <a:r>
            <a:rPr lang="el-GR" sz="1600" dirty="0"/>
            <a:t>Οι επιπρόσθετοι καρδιακοί ήχοι</a:t>
          </a:r>
        </a:p>
      </dgm:t>
    </dgm:pt>
    <dgm:pt modelId="{809CB1CA-6C0E-4C47-921E-21B75335D6E9}" type="parTrans" cxnId="{CB55ACE3-5312-494A-AADE-6077FD70A57E}">
      <dgm:prSet/>
      <dgm:spPr/>
      <dgm:t>
        <a:bodyPr/>
        <a:lstStyle/>
        <a:p>
          <a:endParaRPr lang="en-GB" sz="4400"/>
        </a:p>
      </dgm:t>
    </dgm:pt>
    <dgm:pt modelId="{32D1D42B-5563-4C32-8C00-304248C69D5C}" type="sibTrans" cxnId="{CB55ACE3-5312-494A-AADE-6077FD70A57E}">
      <dgm:prSet/>
      <dgm:spPr/>
      <dgm:t>
        <a:bodyPr/>
        <a:lstStyle/>
        <a:p>
          <a:endParaRPr lang="en-GB" sz="2800"/>
        </a:p>
      </dgm:t>
    </dgm:pt>
    <dgm:pt modelId="{D3BD3407-198B-4481-9EF5-047C3B0BD93E}">
      <dgm:prSet phldrT="[Text]" custT="1"/>
      <dgm:spPr/>
      <dgm:t>
        <a:bodyPr/>
        <a:lstStyle/>
        <a:p>
          <a:r>
            <a:rPr lang="el-GR" sz="1600"/>
            <a:t>Τα φυσήματα</a:t>
          </a:r>
        </a:p>
      </dgm:t>
    </dgm:pt>
    <dgm:pt modelId="{D40AD5FD-1C12-472F-9D6D-794E7878C41D}" type="parTrans" cxnId="{454BD659-0782-463D-8290-B4DF13BB819F}">
      <dgm:prSet/>
      <dgm:spPr/>
      <dgm:t>
        <a:bodyPr/>
        <a:lstStyle/>
        <a:p>
          <a:endParaRPr lang="en-GB" sz="2800"/>
        </a:p>
      </dgm:t>
    </dgm:pt>
    <dgm:pt modelId="{28416E7B-B7C2-4197-BA79-DA4CEDDB3883}" type="sibTrans" cxnId="{454BD659-0782-463D-8290-B4DF13BB819F}">
      <dgm:prSet/>
      <dgm:spPr/>
      <dgm:t>
        <a:bodyPr/>
        <a:lstStyle/>
        <a:p>
          <a:endParaRPr lang="en-GB" sz="2800"/>
        </a:p>
      </dgm:t>
    </dgm:pt>
    <dgm:pt modelId="{5848370C-9552-488B-8BC0-379AD60A2CD1}">
      <dgm:prSet phldrT="[Text]" custT="1"/>
      <dgm:spPr/>
      <dgm:t>
        <a:bodyPr/>
        <a:lstStyle/>
        <a:p>
          <a:r>
            <a:rPr lang="el-GR" sz="1600" dirty="0" err="1"/>
            <a:t>Εξωκαρδιακά</a:t>
          </a:r>
          <a:r>
            <a:rPr lang="el-GR" sz="1600" dirty="0"/>
            <a:t> σημεία καρδιακών νοσημάτων</a:t>
          </a:r>
        </a:p>
      </dgm:t>
    </dgm:pt>
    <dgm:pt modelId="{6F7A466B-74F8-4968-947E-6E30E8511A06}" type="parTrans" cxnId="{BE60C024-F87B-4D26-8685-6CC5C78BC460}">
      <dgm:prSet/>
      <dgm:spPr/>
      <dgm:t>
        <a:bodyPr/>
        <a:lstStyle/>
        <a:p>
          <a:endParaRPr lang="en-GB" sz="2800"/>
        </a:p>
      </dgm:t>
    </dgm:pt>
    <dgm:pt modelId="{310030E6-E508-4C68-B100-AC67CD3A36F6}" type="sibTrans" cxnId="{BE60C024-F87B-4D26-8685-6CC5C78BC460}">
      <dgm:prSet/>
      <dgm:spPr/>
      <dgm:t>
        <a:bodyPr/>
        <a:lstStyle/>
        <a:p>
          <a:endParaRPr lang="en-GB" sz="2800"/>
        </a:p>
      </dgm:t>
    </dgm:pt>
    <dgm:pt modelId="{D14E3BE7-F42A-4E4F-8DDD-8A2BA56CED53}">
      <dgm:prSet phldrT="[Text]" custT="1"/>
      <dgm:spPr/>
      <dgm:t>
        <a:bodyPr/>
        <a:lstStyle/>
        <a:p>
          <a:r>
            <a:rPr lang="el-GR" sz="1600" dirty="0"/>
            <a:t>Οίδημα, </a:t>
          </a:r>
          <a:r>
            <a:rPr lang="el-GR" sz="1600" dirty="0" err="1"/>
            <a:t>πληκτροδακτυλία</a:t>
          </a:r>
          <a:r>
            <a:rPr lang="el-GR" sz="1600" dirty="0"/>
            <a:t>, κυάνωση, σημεία ενδοκαρδίτιδας</a:t>
          </a:r>
        </a:p>
      </dgm:t>
    </dgm:pt>
    <dgm:pt modelId="{B398049D-9678-4B20-BDA3-F30FCD001BC7}" type="parTrans" cxnId="{6EB9CD4B-D36C-4302-991C-1FDBFF33DFBF}">
      <dgm:prSet/>
      <dgm:spPr/>
      <dgm:t>
        <a:bodyPr/>
        <a:lstStyle/>
        <a:p>
          <a:endParaRPr lang="en-GB"/>
        </a:p>
      </dgm:t>
    </dgm:pt>
    <dgm:pt modelId="{FE894071-83F9-4A31-8E41-8558F5F327F5}" type="sibTrans" cxnId="{6EB9CD4B-D36C-4302-991C-1FDBFF33DFBF}">
      <dgm:prSet/>
      <dgm:spPr/>
      <dgm:t>
        <a:bodyPr/>
        <a:lstStyle/>
        <a:p>
          <a:endParaRPr lang="en-GB"/>
        </a:p>
      </dgm:t>
    </dgm:pt>
    <dgm:pt modelId="{6A417AFC-022E-4CE3-B79A-D1FAF97F818D}" type="pres">
      <dgm:prSet presAssocID="{ACA3FB38-E2C5-4E0D-A91F-A427AD9AC418}" presName="linear" presStyleCnt="0">
        <dgm:presLayoutVars>
          <dgm:dir/>
          <dgm:animLvl val="lvl"/>
          <dgm:resizeHandles val="exact"/>
        </dgm:presLayoutVars>
      </dgm:prSet>
      <dgm:spPr/>
    </dgm:pt>
    <dgm:pt modelId="{7D2A5E9B-C6BD-40E4-89C7-DE1620769EEE}" type="pres">
      <dgm:prSet presAssocID="{0659E5F7-F110-4CB4-83F2-78E957CA98C0}" presName="parentLin" presStyleCnt="0"/>
      <dgm:spPr/>
    </dgm:pt>
    <dgm:pt modelId="{A33487E7-549A-4215-8706-4D1686609AB5}" type="pres">
      <dgm:prSet presAssocID="{0659E5F7-F110-4CB4-83F2-78E957CA98C0}" presName="parentLeftMargin" presStyleLbl="node1" presStyleIdx="0" presStyleCnt="5"/>
      <dgm:spPr/>
    </dgm:pt>
    <dgm:pt modelId="{268529F8-972B-4358-8165-9BC646E2983A}" type="pres">
      <dgm:prSet presAssocID="{0659E5F7-F110-4CB4-83F2-78E957CA98C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1369C95-857A-403C-B488-D371B125ED29}" type="pres">
      <dgm:prSet presAssocID="{0659E5F7-F110-4CB4-83F2-78E957CA98C0}" presName="negativeSpace" presStyleCnt="0"/>
      <dgm:spPr/>
    </dgm:pt>
    <dgm:pt modelId="{A87E30B7-2616-4561-BE8A-916CC3E8E161}" type="pres">
      <dgm:prSet presAssocID="{0659E5F7-F110-4CB4-83F2-78E957CA98C0}" presName="childText" presStyleLbl="conFgAcc1" presStyleIdx="0" presStyleCnt="5">
        <dgm:presLayoutVars>
          <dgm:bulletEnabled val="1"/>
        </dgm:presLayoutVars>
      </dgm:prSet>
      <dgm:spPr/>
    </dgm:pt>
    <dgm:pt modelId="{0BFB2D44-ED35-4E36-90F9-E538CD8D3694}" type="pres">
      <dgm:prSet presAssocID="{A86A0F29-D697-4DA6-9F1F-EECC655EBAA2}" presName="spaceBetweenRectangles" presStyleCnt="0"/>
      <dgm:spPr/>
    </dgm:pt>
    <dgm:pt modelId="{9435E609-7D8F-404D-AF4A-0728E238A5B5}" type="pres">
      <dgm:prSet presAssocID="{B7250E42-B13A-4186-94EF-EA631D74DA33}" presName="parentLin" presStyleCnt="0"/>
      <dgm:spPr/>
    </dgm:pt>
    <dgm:pt modelId="{1BC643A9-8CE5-4D16-B833-0F00A3C29B30}" type="pres">
      <dgm:prSet presAssocID="{B7250E42-B13A-4186-94EF-EA631D74DA33}" presName="parentLeftMargin" presStyleLbl="node1" presStyleIdx="0" presStyleCnt="5"/>
      <dgm:spPr/>
    </dgm:pt>
    <dgm:pt modelId="{3C8D826F-665E-4FBB-8314-137A46C37B6D}" type="pres">
      <dgm:prSet presAssocID="{B7250E42-B13A-4186-94EF-EA631D74DA3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0512F38-3AAB-4BAA-8CDA-CD8F17B0FCA2}" type="pres">
      <dgm:prSet presAssocID="{B7250E42-B13A-4186-94EF-EA631D74DA33}" presName="negativeSpace" presStyleCnt="0"/>
      <dgm:spPr/>
    </dgm:pt>
    <dgm:pt modelId="{D08DFBE7-93F0-4D49-854C-06F2875A2B16}" type="pres">
      <dgm:prSet presAssocID="{B7250E42-B13A-4186-94EF-EA631D74DA33}" presName="childText" presStyleLbl="conFgAcc1" presStyleIdx="1" presStyleCnt="5">
        <dgm:presLayoutVars>
          <dgm:bulletEnabled val="1"/>
        </dgm:presLayoutVars>
      </dgm:prSet>
      <dgm:spPr/>
    </dgm:pt>
    <dgm:pt modelId="{97ABA999-0901-4641-A3E0-BF01BBB6B94C}" type="pres">
      <dgm:prSet presAssocID="{D228C673-5189-47D4-90BC-16DBF414C610}" presName="spaceBetweenRectangles" presStyleCnt="0"/>
      <dgm:spPr/>
    </dgm:pt>
    <dgm:pt modelId="{BA9EDB15-89B1-4A5F-B26D-4BA1F1B10D0F}" type="pres">
      <dgm:prSet presAssocID="{28450670-12EF-4623-987B-C88D73EF5B72}" presName="parentLin" presStyleCnt="0"/>
      <dgm:spPr/>
    </dgm:pt>
    <dgm:pt modelId="{71EBF9D6-A1A0-4913-A39D-AF7AF3114A83}" type="pres">
      <dgm:prSet presAssocID="{28450670-12EF-4623-987B-C88D73EF5B72}" presName="parentLeftMargin" presStyleLbl="node1" presStyleIdx="1" presStyleCnt="5"/>
      <dgm:spPr/>
    </dgm:pt>
    <dgm:pt modelId="{75472232-6940-4FFB-B799-590BBA717147}" type="pres">
      <dgm:prSet presAssocID="{28450670-12EF-4623-987B-C88D73EF5B7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46A81CA-BEB8-47B1-B3E8-19AE4E7FC03B}" type="pres">
      <dgm:prSet presAssocID="{28450670-12EF-4623-987B-C88D73EF5B72}" presName="negativeSpace" presStyleCnt="0"/>
      <dgm:spPr/>
    </dgm:pt>
    <dgm:pt modelId="{D7E67C57-5F2A-4FF6-AEA6-3C8E97A9B9AA}" type="pres">
      <dgm:prSet presAssocID="{28450670-12EF-4623-987B-C88D73EF5B72}" presName="childText" presStyleLbl="conFgAcc1" presStyleIdx="2" presStyleCnt="5">
        <dgm:presLayoutVars>
          <dgm:bulletEnabled val="1"/>
        </dgm:presLayoutVars>
      </dgm:prSet>
      <dgm:spPr/>
    </dgm:pt>
    <dgm:pt modelId="{2354CA93-24B0-4037-8B76-CAD5E3B38C17}" type="pres">
      <dgm:prSet presAssocID="{B8C9EF15-D930-4E26-BA44-DC780FA507FA}" presName="spaceBetweenRectangles" presStyleCnt="0"/>
      <dgm:spPr/>
    </dgm:pt>
    <dgm:pt modelId="{33BAD4F3-74D9-4BE8-BC51-100F4A5436A5}" type="pres">
      <dgm:prSet presAssocID="{D3946FF7-52C8-4340-8C34-713F80B6E45A}" presName="parentLin" presStyleCnt="0"/>
      <dgm:spPr/>
    </dgm:pt>
    <dgm:pt modelId="{E06664FB-1C62-4752-9362-53FA9968BB68}" type="pres">
      <dgm:prSet presAssocID="{D3946FF7-52C8-4340-8C34-713F80B6E45A}" presName="parentLeftMargin" presStyleLbl="node1" presStyleIdx="2" presStyleCnt="5"/>
      <dgm:spPr/>
    </dgm:pt>
    <dgm:pt modelId="{32B82B1D-27D7-4ACF-8A69-49F66CA91114}" type="pres">
      <dgm:prSet presAssocID="{D3946FF7-52C8-4340-8C34-713F80B6E4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B38C9F9-77B4-4797-A327-82E291C9E253}" type="pres">
      <dgm:prSet presAssocID="{D3946FF7-52C8-4340-8C34-713F80B6E45A}" presName="negativeSpace" presStyleCnt="0"/>
      <dgm:spPr/>
    </dgm:pt>
    <dgm:pt modelId="{A8AE6608-AEF4-4E54-AF3C-08E8C3192AB2}" type="pres">
      <dgm:prSet presAssocID="{D3946FF7-52C8-4340-8C34-713F80B6E45A}" presName="childText" presStyleLbl="conFgAcc1" presStyleIdx="3" presStyleCnt="5">
        <dgm:presLayoutVars>
          <dgm:bulletEnabled val="1"/>
        </dgm:presLayoutVars>
      </dgm:prSet>
      <dgm:spPr/>
    </dgm:pt>
    <dgm:pt modelId="{0C9CDAEF-E0FB-42AA-AA20-1831645E614C}" type="pres">
      <dgm:prSet presAssocID="{E3E2F255-D20F-4FD6-8B8A-24554946F586}" presName="spaceBetweenRectangles" presStyleCnt="0"/>
      <dgm:spPr/>
    </dgm:pt>
    <dgm:pt modelId="{DEB0EB64-E9CC-42A5-9498-A4E6A6D66AA1}" type="pres">
      <dgm:prSet presAssocID="{5848370C-9552-488B-8BC0-379AD60A2CD1}" presName="parentLin" presStyleCnt="0"/>
      <dgm:spPr/>
    </dgm:pt>
    <dgm:pt modelId="{9B2D7743-16FA-47FC-AB4C-A9BE0FD13280}" type="pres">
      <dgm:prSet presAssocID="{5848370C-9552-488B-8BC0-379AD60A2CD1}" presName="parentLeftMargin" presStyleLbl="node1" presStyleIdx="3" presStyleCnt="5"/>
      <dgm:spPr/>
    </dgm:pt>
    <dgm:pt modelId="{CFB9E8C8-D700-4933-AC69-5D41D54C5A7B}" type="pres">
      <dgm:prSet presAssocID="{5848370C-9552-488B-8BC0-379AD60A2CD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C7A3151-0205-4FB9-BDB9-37D3EE8FBBFF}" type="pres">
      <dgm:prSet presAssocID="{5848370C-9552-488B-8BC0-379AD60A2CD1}" presName="negativeSpace" presStyleCnt="0"/>
      <dgm:spPr/>
    </dgm:pt>
    <dgm:pt modelId="{457C071B-8EB9-4833-ADA0-75E304EAFA1E}" type="pres">
      <dgm:prSet presAssocID="{5848370C-9552-488B-8BC0-379AD60A2CD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1C4E901-E529-434F-9F3E-DF57CC56295C}" type="presOf" srcId="{0659E5F7-F110-4CB4-83F2-78E957CA98C0}" destId="{268529F8-972B-4358-8165-9BC646E2983A}" srcOrd="1" destOrd="0" presId="urn:microsoft.com/office/officeart/2005/8/layout/list1"/>
    <dgm:cxn modelId="{99F49004-D034-49C5-90A2-67321F57D406}" srcId="{ACA3FB38-E2C5-4E0D-A91F-A427AD9AC418}" destId="{D3946FF7-52C8-4340-8C34-713F80B6E45A}" srcOrd="3" destOrd="0" parTransId="{5A92CB19-D601-4C9D-B67C-7F2F9C65364A}" sibTransId="{E3E2F255-D20F-4FD6-8B8A-24554946F586}"/>
    <dgm:cxn modelId="{A6A53112-2DEB-48F9-A8AD-1F55AA844152}" srcId="{ACA3FB38-E2C5-4E0D-A91F-A427AD9AC418}" destId="{0659E5F7-F110-4CB4-83F2-78E957CA98C0}" srcOrd="0" destOrd="0" parTransId="{CB8633ED-4796-4F3D-8ABD-B6973A9821AF}" sibTransId="{A86A0F29-D697-4DA6-9F1F-EECC655EBAA2}"/>
    <dgm:cxn modelId="{1CAF6818-4C19-40CC-9AC9-530EACAD8719}" type="presOf" srcId="{B7250E42-B13A-4186-94EF-EA631D74DA33}" destId="{3C8D826F-665E-4FBB-8314-137A46C37B6D}" srcOrd="1" destOrd="0" presId="urn:microsoft.com/office/officeart/2005/8/layout/list1"/>
    <dgm:cxn modelId="{BD9B4124-4F96-4C50-82D6-735396E28C73}" type="presOf" srcId="{ACA3FB38-E2C5-4E0D-A91F-A427AD9AC418}" destId="{6A417AFC-022E-4CE3-B79A-D1FAF97F818D}" srcOrd="0" destOrd="0" presId="urn:microsoft.com/office/officeart/2005/8/layout/list1"/>
    <dgm:cxn modelId="{BE60C024-F87B-4D26-8685-6CC5C78BC460}" srcId="{ACA3FB38-E2C5-4E0D-A91F-A427AD9AC418}" destId="{5848370C-9552-488B-8BC0-379AD60A2CD1}" srcOrd="4" destOrd="0" parTransId="{6F7A466B-74F8-4968-947E-6E30E8511A06}" sibTransId="{310030E6-E508-4C68-B100-AC67CD3A36F6}"/>
    <dgm:cxn modelId="{6711CA3A-4B03-4839-869B-366C89217D62}" type="presOf" srcId="{D3BD3407-198B-4481-9EF5-047C3B0BD93E}" destId="{A8AE6608-AEF4-4E54-AF3C-08E8C3192AB2}" srcOrd="0" destOrd="1" presId="urn:microsoft.com/office/officeart/2005/8/layout/list1"/>
    <dgm:cxn modelId="{B4433542-81E3-4428-99A9-903CA1B3D30B}" type="presOf" srcId="{F85BF148-893F-455E-AEEC-3A4B06988344}" destId="{A87E30B7-2616-4561-BE8A-916CC3E8E161}" srcOrd="0" destOrd="0" presId="urn:microsoft.com/office/officeart/2005/8/layout/list1"/>
    <dgm:cxn modelId="{BB352446-BB66-4A25-A716-40159D46221D}" type="presOf" srcId="{28450670-12EF-4623-987B-C88D73EF5B72}" destId="{75472232-6940-4FFB-B799-590BBA717147}" srcOrd="1" destOrd="0" presId="urn:microsoft.com/office/officeart/2005/8/layout/list1"/>
    <dgm:cxn modelId="{6EB9CD4B-D36C-4302-991C-1FDBFF33DFBF}" srcId="{5848370C-9552-488B-8BC0-379AD60A2CD1}" destId="{D14E3BE7-F42A-4E4F-8DDD-8A2BA56CED53}" srcOrd="0" destOrd="0" parTransId="{B398049D-9678-4B20-BDA3-F30FCD001BC7}" sibTransId="{FE894071-83F9-4A31-8E41-8558F5F327F5}"/>
    <dgm:cxn modelId="{40A0084D-6E9B-4EBE-9F2E-11D77413D0F2}" type="presOf" srcId="{D3946FF7-52C8-4340-8C34-713F80B6E45A}" destId="{32B82B1D-27D7-4ACF-8A69-49F66CA91114}" srcOrd="1" destOrd="0" presId="urn:microsoft.com/office/officeart/2005/8/layout/list1"/>
    <dgm:cxn modelId="{2E814271-499C-446C-B6FC-EB0B77F79671}" type="presOf" srcId="{D3946FF7-52C8-4340-8C34-713F80B6E45A}" destId="{E06664FB-1C62-4752-9362-53FA9968BB68}" srcOrd="0" destOrd="0" presId="urn:microsoft.com/office/officeart/2005/8/layout/list1"/>
    <dgm:cxn modelId="{0E491B78-35A4-46A8-937E-15A0635978A4}" type="presOf" srcId="{E093DA39-7442-4BA1-91E5-88F5425A8F45}" destId="{D08DFBE7-93F0-4D49-854C-06F2875A2B16}" srcOrd="0" destOrd="0" presId="urn:microsoft.com/office/officeart/2005/8/layout/list1"/>
    <dgm:cxn modelId="{454BD659-0782-463D-8290-B4DF13BB819F}" srcId="{D3946FF7-52C8-4340-8C34-713F80B6E45A}" destId="{D3BD3407-198B-4481-9EF5-047C3B0BD93E}" srcOrd="1" destOrd="0" parTransId="{D40AD5FD-1C12-472F-9D6D-794E7878C41D}" sibTransId="{28416E7B-B7C2-4197-BA79-DA4CEDDB3883}"/>
    <dgm:cxn modelId="{AE4E1F81-334C-4F83-988B-C47D000C8015}" srcId="{ACA3FB38-E2C5-4E0D-A91F-A427AD9AC418}" destId="{B7250E42-B13A-4186-94EF-EA631D74DA33}" srcOrd="1" destOrd="0" parTransId="{10B43D35-0F42-46D4-8073-844118CDCECD}" sibTransId="{D228C673-5189-47D4-90BC-16DBF414C610}"/>
    <dgm:cxn modelId="{5D435F87-CDC2-4930-A90A-AF968F63D22E}" type="presOf" srcId="{DBAD3ECE-36A4-492B-AA5C-D9F15CF3BBAD}" destId="{D7E67C57-5F2A-4FF6-AEA6-3C8E97A9B9AA}" srcOrd="0" destOrd="0" presId="urn:microsoft.com/office/officeart/2005/8/layout/list1"/>
    <dgm:cxn modelId="{3514EE88-D716-4FB0-9678-310EC0439095}" srcId="{0659E5F7-F110-4CB4-83F2-78E957CA98C0}" destId="{F85BF148-893F-455E-AEEC-3A4B06988344}" srcOrd="0" destOrd="0" parTransId="{939F51C3-1917-42EF-9F25-6AF7C1219424}" sibTransId="{C9780C0C-9930-40B8-9999-7518EFCB1821}"/>
    <dgm:cxn modelId="{C8151C96-9D69-4932-AE0B-EF9047837F8C}" type="presOf" srcId="{0659E5F7-F110-4CB4-83F2-78E957CA98C0}" destId="{A33487E7-549A-4215-8706-4D1686609AB5}" srcOrd="0" destOrd="0" presId="urn:microsoft.com/office/officeart/2005/8/layout/list1"/>
    <dgm:cxn modelId="{CD51F39B-0FBD-4CD5-BC3B-CA7A8EDA0459}" srcId="{ACA3FB38-E2C5-4E0D-A91F-A427AD9AC418}" destId="{28450670-12EF-4623-987B-C88D73EF5B72}" srcOrd="2" destOrd="0" parTransId="{B8DA6051-D7D2-4419-A6DB-D570D9080131}" sibTransId="{B8C9EF15-D930-4E26-BA44-DC780FA507FA}"/>
    <dgm:cxn modelId="{5C185AA1-DEAC-41A1-B52A-D75AF5E0C4CC}" type="presOf" srcId="{A97D2C04-7E3A-4E35-8C0A-12E6163427C1}" destId="{A8AE6608-AEF4-4E54-AF3C-08E8C3192AB2}" srcOrd="0" destOrd="2" presId="urn:microsoft.com/office/officeart/2005/8/layout/list1"/>
    <dgm:cxn modelId="{DA06F3AA-4935-4B10-9017-A434F1553A41}" type="presOf" srcId="{5848370C-9552-488B-8BC0-379AD60A2CD1}" destId="{CFB9E8C8-D700-4933-AC69-5D41D54C5A7B}" srcOrd="1" destOrd="0" presId="urn:microsoft.com/office/officeart/2005/8/layout/list1"/>
    <dgm:cxn modelId="{BF2DEBBB-1219-4F26-A36C-70C0BF64DB80}" type="presOf" srcId="{5848370C-9552-488B-8BC0-379AD60A2CD1}" destId="{9B2D7743-16FA-47FC-AB4C-A9BE0FD13280}" srcOrd="0" destOrd="0" presId="urn:microsoft.com/office/officeart/2005/8/layout/list1"/>
    <dgm:cxn modelId="{146F15BD-B5BE-417E-9BD0-588ED392B873}" type="presOf" srcId="{D14E3BE7-F42A-4E4F-8DDD-8A2BA56CED53}" destId="{457C071B-8EB9-4833-ADA0-75E304EAFA1E}" srcOrd="0" destOrd="0" presId="urn:microsoft.com/office/officeart/2005/8/layout/list1"/>
    <dgm:cxn modelId="{96E4FCC7-101C-4EA8-84E1-6CB60D96F934}" srcId="{28450670-12EF-4623-987B-C88D73EF5B72}" destId="{DBAD3ECE-36A4-492B-AA5C-D9F15CF3BBAD}" srcOrd="0" destOrd="0" parTransId="{7AB60615-116F-4058-8F0C-9B607F9034BB}" sibTransId="{E34D3518-2F2E-4A5F-B9B5-AB2F773FEC38}"/>
    <dgm:cxn modelId="{BF0687C9-A13B-4457-A47E-D18FA9591599}" srcId="{B7250E42-B13A-4186-94EF-EA631D74DA33}" destId="{E093DA39-7442-4BA1-91E5-88F5425A8F45}" srcOrd="0" destOrd="0" parTransId="{1C55EA05-4A5F-42E1-9684-8B3DEB43429F}" sibTransId="{41E7AED5-86D6-4D56-A9BF-D52BCE1234D2}"/>
    <dgm:cxn modelId="{D42CEBCC-3CC4-4560-9BE4-ABE5326AFC6C}" type="presOf" srcId="{28450670-12EF-4623-987B-C88D73EF5B72}" destId="{71EBF9D6-A1A0-4913-A39D-AF7AF3114A83}" srcOrd="0" destOrd="0" presId="urn:microsoft.com/office/officeart/2005/8/layout/list1"/>
    <dgm:cxn modelId="{AFF18AD4-8369-4F2A-981A-6A5768E5C9E8}" type="presOf" srcId="{B7250E42-B13A-4186-94EF-EA631D74DA33}" destId="{1BC643A9-8CE5-4D16-B833-0F00A3C29B30}" srcOrd="0" destOrd="0" presId="urn:microsoft.com/office/officeart/2005/8/layout/list1"/>
    <dgm:cxn modelId="{BD910CE0-55B9-4F20-91AE-8E8619752D4C}" srcId="{D3946FF7-52C8-4340-8C34-713F80B6E45A}" destId="{03FDB96A-35BB-403E-BAD5-18A9B7C3B458}" srcOrd="0" destOrd="0" parTransId="{B11DF98C-A52D-485B-9544-124B580B872F}" sibTransId="{768FBEBE-2BA1-47BE-BB65-A91621D52308}"/>
    <dgm:cxn modelId="{FBFC65E0-7112-411B-99A8-92FB458CE71E}" type="presOf" srcId="{03FDB96A-35BB-403E-BAD5-18A9B7C3B458}" destId="{A8AE6608-AEF4-4E54-AF3C-08E8C3192AB2}" srcOrd="0" destOrd="0" presId="urn:microsoft.com/office/officeart/2005/8/layout/list1"/>
    <dgm:cxn modelId="{CB55ACE3-5312-494A-AADE-6077FD70A57E}" srcId="{D3946FF7-52C8-4340-8C34-713F80B6E45A}" destId="{A97D2C04-7E3A-4E35-8C0A-12E6163427C1}" srcOrd="2" destOrd="0" parTransId="{809CB1CA-6C0E-4C47-921E-21B75335D6E9}" sibTransId="{32D1D42B-5563-4C32-8C00-304248C69D5C}"/>
    <dgm:cxn modelId="{8E33202B-9A06-4E81-9BB6-DCA0A0D3DC3A}" type="presParOf" srcId="{6A417AFC-022E-4CE3-B79A-D1FAF97F818D}" destId="{7D2A5E9B-C6BD-40E4-89C7-DE1620769EEE}" srcOrd="0" destOrd="0" presId="urn:microsoft.com/office/officeart/2005/8/layout/list1"/>
    <dgm:cxn modelId="{11085564-D7DA-41F4-971D-152D06FA3290}" type="presParOf" srcId="{7D2A5E9B-C6BD-40E4-89C7-DE1620769EEE}" destId="{A33487E7-549A-4215-8706-4D1686609AB5}" srcOrd="0" destOrd="0" presId="urn:microsoft.com/office/officeart/2005/8/layout/list1"/>
    <dgm:cxn modelId="{D371B664-4ADE-4570-A6C2-E212491F838E}" type="presParOf" srcId="{7D2A5E9B-C6BD-40E4-89C7-DE1620769EEE}" destId="{268529F8-972B-4358-8165-9BC646E2983A}" srcOrd="1" destOrd="0" presId="urn:microsoft.com/office/officeart/2005/8/layout/list1"/>
    <dgm:cxn modelId="{6A41A9E6-2EC2-4A8E-B44D-89058E750513}" type="presParOf" srcId="{6A417AFC-022E-4CE3-B79A-D1FAF97F818D}" destId="{E1369C95-857A-403C-B488-D371B125ED29}" srcOrd="1" destOrd="0" presId="urn:microsoft.com/office/officeart/2005/8/layout/list1"/>
    <dgm:cxn modelId="{464D6BAC-A0CA-4608-98BD-775048781D2F}" type="presParOf" srcId="{6A417AFC-022E-4CE3-B79A-D1FAF97F818D}" destId="{A87E30B7-2616-4561-BE8A-916CC3E8E161}" srcOrd="2" destOrd="0" presId="urn:microsoft.com/office/officeart/2005/8/layout/list1"/>
    <dgm:cxn modelId="{71107F4D-8043-451C-8F45-7F968295A309}" type="presParOf" srcId="{6A417AFC-022E-4CE3-B79A-D1FAF97F818D}" destId="{0BFB2D44-ED35-4E36-90F9-E538CD8D3694}" srcOrd="3" destOrd="0" presId="urn:microsoft.com/office/officeart/2005/8/layout/list1"/>
    <dgm:cxn modelId="{536D0B1B-61CF-401A-97B1-32B1795486A6}" type="presParOf" srcId="{6A417AFC-022E-4CE3-B79A-D1FAF97F818D}" destId="{9435E609-7D8F-404D-AF4A-0728E238A5B5}" srcOrd="4" destOrd="0" presId="urn:microsoft.com/office/officeart/2005/8/layout/list1"/>
    <dgm:cxn modelId="{16ABE3C5-3C0A-4D2B-9F96-91DE14C2EC39}" type="presParOf" srcId="{9435E609-7D8F-404D-AF4A-0728E238A5B5}" destId="{1BC643A9-8CE5-4D16-B833-0F00A3C29B30}" srcOrd="0" destOrd="0" presId="urn:microsoft.com/office/officeart/2005/8/layout/list1"/>
    <dgm:cxn modelId="{AE2A1FAF-EBF1-4474-804D-AF1EC13F2422}" type="presParOf" srcId="{9435E609-7D8F-404D-AF4A-0728E238A5B5}" destId="{3C8D826F-665E-4FBB-8314-137A46C37B6D}" srcOrd="1" destOrd="0" presId="urn:microsoft.com/office/officeart/2005/8/layout/list1"/>
    <dgm:cxn modelId="{DA29D8FA-3210-4825-A54D-240904F717C4}" type="presParOf" srcId="{6A417AFC-022E-4CE3-B79A-D1FAF97F818D}" destId="{80512F38-3AAB-4BAA-8CDA-CD8F17B0FCA2}" srcOrd="5" destOrd="0" presId="urn:microsoft.com/office/officeart/2005/8/layout/list1"/>
    <dgm:cxn modelId="{79435B17-00A9-483B-89EB-C2EEF18CF0F6}" type="presParOf" srcId="{6A417AFC-022E-4CE3-B79A-D1FAF97F818D}" destId="{D08DFBE7-93F0-4D49-854C-06F2875A2B16}" srcOrd="6" destOrd="0" presId="urn:microsoft.com/office/officeart/2005/8/layout/list1"/>
    <dgm:cxn modelId="{0AC5F9BD-ECF4-4447-BE40-FCF9003F21C2}" type="presParOf" srcId="{6A417AFC-022E-4CE3-B79A-D1FAF97F818D}" destId="{97ABA999-0901-4641-A3E0-BF01BBB6B94C}" srcOrd="7" destOrd="0" presId="urn:microsoft.com/office/officeart/2005/8/layout/list1"/>
    <dgm:cxn modelId="{18CB7CAF-C9D3-4FBB-97B1-95FFEB9CB972}" type="presParOf" srcId="{6A417AFC-022E-4CE3-B79A-D1FAF97F818D}" destId="{BA9EDB15-89B1-4A5F-B26D-4BA1F1B10D0F}" srcOrd="8" destOrd="0" presId="urn:microsoft.com/office/officeart/2005/8/layout/list1"/>
    <dgm:cxn modelId="{D7493031-6693-45B4-AFC8-B2C0E20ECD15}" type="presParOf" srcId="{BA9EDB15-89B1-4A5F-B26D-4BA1F1B10D0F}" destId="{71EBF9D6-A1A0-4913-A39D-AF7AF3114A83}" srcOrd="0" destOrd="0" presId="urn:microsoft.com/office/officeart/2005/8/layout/list1"/>
    <dgm:cxn modelId="{CEEB06AF-2C02-46CB-9E2D-75D6E3CD2050}" type="presParOf" srcId="{BA9EDB15-89B1-4A5F-B26D-4BA1F1B10D0F}" destId="{75472232-6940-4FFB-B799-590BBA717147}" srcOrd="1" destOrd="0" presId="urn:microsoft.com/office/officeart/2005/8/layout/list1"/>
    <dgm:cxn modelId="{81B7E9E3-3326-4DCC-BB69-AB2CFBFA41D8}" type="presParOf" srcId="{6A417AFC-022E-4CE3-B79A-D1FAF97F818D}" destId="{446A81CA-BEB8-47B1-B3E8-19AE4E7FC03B}" srcOrd="9" destOrd="0" presId="urn:microsoft.com/office/officeart/2005/8/layout/list1"/>
    <dgm:cxn modelId="{8B7B5A01-9C2B-4BF2-9200-84F76926F278}" type="presParOf" srcId="{6A417AFC-022E-4CE3-B79A-D1FAF97F818D}" destId="{D7E67C57-5F2A-4FF6-AEA6-3C8E97A9B9AA}" srcOrd="10" destOrd="0" presId="urn:microsoft.com/office/officeart/2005/8/layout/list1"/>
    <dgm:cxn modelId="{80F9509A-CD2D-4F2A-8D4F-FB5FA6E325BD}" type="presParOf" srcId="{6A417AFC-022E-4CE3-B79A-D1FAF97F818D}" destId="{2354CA93-24B0-4037-8B76-CAD5E3B38C17}" srcOrd="11" destOrd="0" presId="urn:microsoft.com/office/officeart/2005/8/layout/list1"/>
    <dgm:cxn modelId="{86BF9DBB-39F9-4E34-9081-D4F952190005}" type="presParOf" srcId="{6A417AFC-022E-4CE3-B79A-D1FAF97F818D}" destId="{33BAD4F3-74D9-4BE8-BC51-100F4A5436A5}" srcOrd="12" destOrd="0" presId="urn:microsoft.com/office/officeart/2005/8/layout/list1"/>
    <dgm:cxn modelId="{EFC7735B-432E-43CD-8899-3B242E1BB0A2}" type="presParOf" srcId="{33BAD4F3-74D9-4BE8-BC51-100F4A5436A5}" destId="{E06664FB-1C62-4752-9362-53FA9968BB68}" srcOrd="0" destOrd="0" presId="urn:microsoft.com/office/officeart/2005/8/layout/list1"/>
    <dgm:cxn modelId="{3124E935-5CCD-47DC-B3B8-A8766CE0E449}" type="presParOf" srcId="{33BAD4F3-74D9-4BE8-BC51-100F4A5436A5}" destId="{32B82B1D-27D7-4ACF-8A69-49F66CA91114}" srcOrd="1" destOrd="0" presId="urn:microsoft.com/office/officeart/2005/8/layout/list1"/>
    <dgm:cxn modelId="{C23BA2E2-4CC3-4CA2-B497-ED6EA50924A6}" type="presParOf" srcId="{6A417AFC-022E-4CE3-B79A-D1FAF97F818D}" destId="{0B38C9F9-77B4-4797-A327-82E291C9E253}" srcOrd="13" destOrd="0" presId="urn:microsoft.com/office/officeart/2005/8/layout/list1"/>
    <dgm:cxn modelId="{1AFE444C-EC96-4F53-B50D-8EEAF0C0DE3C}" type="presParOf" srcId="{6A417AFC-022E-4CE3-B79A-D1FAF97F818D}" destId="{A8AE6608-AEF4-4E54-AF3C-08E8C3192AB2}" srcOrd="14" destOrd="0" presId="urn:microsoft.com/office/officeart/2005/8/layout/list1"/>
    <dgm:cxn modelId="{E63DDC5C-BC2C-45DB-B83D-A934A46A11A9}" type="presParOf" srcId="{6A417AFC-022E-4CE3-B79A-D1FAF97F818D}" destId="{0C9CDAEF-E0FB-42AA-AA20-1831645E614C}" srcOrd="15" destOrd="0" presId="urn:microsoft.com/office/officeart/2005/8/layout/list1"/>
    <dgm:cxn modelId="{119499B8-D8D1-423B-BB49-849ED458BF21}" type="presParOf" srcId="{6A417AFC-022E-4CE3-B79A-D1FAF97F818D}" destId="{DEB0EB64-E9CC-42A5-9498-A4E6A6D66AA1}" srcOrd="16" destOrd="0" presId="urn:microsoft.com/office/officeart/2005/8/layout/list1"/>
    <dgm:cxn modelId="{740478AE-AF18-4EE7-A235-5CC2483CE59A}" type="presParOf" srcId="{DEB0EB64-E9CC-42A5-9498-A4E6A6D66AA1}" destId="{9B2D7743-16FA-47FC-AB4C-A9BE0FD13280}" srcOrd="0" destOrd="0" presId="urn:microsoft.com/office/officeart/2005/8/layout/list1"/>
    <dgm:cxn modelId="{C937E4D7-7441-4432-9BDD-D3B02B8BF63F}" type="presParOf" srcId="{DEB0EB64-E9CC-42A5-9498-A4E6A6D66AA1}" destId="{CFB9E8C8-D700-4933-AC69-5D41D54C5A7B}" srcOrd="1" destOrd="0" presId="urn:microsoft.com/office/officeart/2005/8/layout/list1"/>
    <dgm:cxn modelId="{F2BD921A-6018-44D4-AEEF-8ADF5A7F9FED}" type="presParOf" srcId="{6A417AFC-022E-4CE3-B79A-D1FAF97F818D}" destId="{9C7A3151-0205-4FB9-BDB9-37D3EE8FBBFF}" srcOrd="17" destOrd="0" presId="urn:microsoft.com/office/officeart/2005/8/layout/list1"/>
    <dgm:cxn modelId="{F3BD4467-E4C2-4D18-A376-02316D753FF4}" type="presParOf" srcId="{6A417AFC-022E-4CE3-B79A-D1FAF97F818D}" destId="{457C071B-8EB9-4833-ADA0-75E304EAFA1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73E678-362F-4459-A7B8-C6873DEE6323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F84CF5F-C7AA-4034-9CFB-2DA0889644FB}">
      <dgm:prSet/>
      <dgm:spPr/>
      <dgm:t>
        <a:bodyPr/>
        <a:lstStyle/>
        <a:p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επιπρόσθετων τόνων</a:t>
          </a:r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(S3, S4)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F506A2-F64D-4EC8-8C69-13BBF42972D1}" type="parTrans" cxnId="{647AA96A-C308-49E7-9145-0CAF76FE8262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EC7928-847B-4890-A848-68590B87C9ED}" type="sibTrans" cxnId="{647AA96A-C308-49E7-9145-0CAF76FE8262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CC306F-A6E5-4EB7-9268-10AAD0D70B9E}">
      <dgm:prSet/>
      <dgm:spPr/>
      <dgm:t>
        <a:bodyPr/>
        <a:lstStyle/>
        <a:p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φυσημάτων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3F923F-89F2-4260-B007-E96755CC2848}" type="parTrans" cxnId="{1CFA6CD8-92D8-4603-B020-CC307577A4A5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F0E6D-6B76-472D-A217-47E11FE723D7}" type="sibTrans" cxnId="{1CFA6CD8-92D8-4603-B020-CC307577A4A5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0849A7-1C5B-4CED-812C-83D1C2E174C6}">
      <dgm:prSet/>
      <dgm:spPr/>
      <dgm:t>
        <a:bodyPr/>
        <a:lstStyle/>
        <a:p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φυσιολογικών καρδιακών τόνων (</a:t>
          </a:r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S1, S2)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56443-E3FB-4DAF-86A2-5448E40CA697}" type="sibTrans" cxnId="{5A045C7F-D4A7-4B49-8EEE-353690B2F5EE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63D6-2000-45B0-A2C5-6D1E1740E2B1}" type="parTrans" cxnId="{5A045C7F-D4A7-4B49-8EEE-353690B2F5EE}">
      <dgm:prSet/>
      <dgm:spPr/>
      <dgm:t>
        <a:bodyPr/>
        <a:lstStyle/>
        <a:p>
          <a:endParaRPr 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86C999-E842-4372-82F5-BB7B36086D99}">
      <dgm:prSet/>
      <dgm:spPr/>
      <dgm:t>
        <a:bodyPr/>
        <a:lstStyle/>
        <a:p>
          <a:r>
            <a: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άλλων ήχων (τριβή, </a:t>
          </a:r>
          <a:r>
            <a: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clicks)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AAF2A-B0DC-4266-8975-14D5D0082319}" type="parTrans" cxnId="{2A088FC7-16C9-499A-AF71-4B3207194200}">
      <dgm:prSet/>
      <dgm:spPr/>
      <dgm:t>
        <a:bodyPr/>
        <a:lstStyle/>
        <a:p>
          <a:endParaRPr lang="en-GB"/>
        </a:p>
      </dgm:t>
    </dgm:pt>
    <dgm:pt modelId="{9B881C51-2E5A-4FCD-BE1C-2D321237AED0}" type="sibTrans" cxnId="{2A088FC7-16C9-499A-AF71-4B3207194200}">
      <dgm:prSet/>
      <dgm:spPr/>
      <dgm:t>
        <a:bodyPr/>
        <a:lstStyle/>
        <a:p>
          <a:endParaRPr lang="en-GB"/>
        </a:p>
      </dgm:t>
    </dgm:pt>
    <dgm:pt modelId="{7072BA47-592A-41BB-88EC-5908BC35A356}" type="pres">
      <dgm:prSet presAssocID="{9273E678-362F-4459-A7B8-C6873DEE6323}" presName="linear" presStyleCnt="0">
        <dgm:presLayoutVars>
          <dgm:animLvl val="lvl"/>
          <dgm:resizeHandles val="exact"/>
        </dgm:presLayoutVars>
      </dgm:prSet>
      <dgm:spPr/>
    </dgm:pt>
    <dgm:pt modelId="{BB9BD427-8365-4A5B-8FAE-3581ED44279E}" type="pres">
      <dgm:prSet presAssocID="{BD0849A7-1C5B-4CED-812C-83D1C2E174C6}" presName="parentText" presStyleLbl="node1" presStyleIdx="0" presStyleCnt="4" custScaleY="102539" custLinFactNeighborY="15854">
        <dgm:presLayoutVars>
          <dgm:chMax val="0"/>
          <dgm:bulletEnabled val="1"/>
        </dgm:presLayoutVars>
      </dgm:prSet>
      <dgm:spPr/>
    </dgm:pt>
    <dgm:pt modelId="{C28685B7-50D5-40DD-860A-F4D508FB7CB6}" type="pres">
      <dgm:prSet presAssocID="{79956443-E3FB-4DAF-86A2-5448E40CA697}" presName="spacer" presStyleCnt="0"/>
      <dgm:spPr/>
    </dgm:pt>
    <dgm:pt modelId="{03D78559-B481-4101-9D0B-2DA19258F51D}" type="pres">
      <dgm:prSet presAssocID="{8F84CF5F-C7AA-4034-9CFB-2DA0889644F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1518B4B-CD95-4438-BED2-039498039504}" type="pres">
      <dgm:prSet presAssocID="{E2EC7928-847B-4890-A848-68590B87C9ED}" presName="spacer" presStyleCnt="0"/>
      <dgm:spPr/>
    </dgm:pt>
    <dgm:pt modelId="{961C459B-77B5-48AC-BC96-62272B1A2693}" type="pres">
      <dgm:prSet presAssocID="{78CC306F-A6E5-4EB7-9268-10AAD0D70B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C031A38-0015-468C-A702-47CC6BA18E1A}" type="pres">
      <dgm:prSet presAssocID="{D93F0E6D-6B76-472D-A217-47E11FE723D7}" presName="spacer" presStyleCnt="0"/>
      <dgm:spPr/>
    </dgm:pt>
    <dgm:pt modelId="{2D90C0A6-36E7-4F60-BAE1-B7E5D29E58E2}" type="pres">
      <dgm:prSet presAssocID="{BB86C999-E842-4372-82F5-BB7B36086D99}" presName="parentText" presStyleLbl="node1" presStyleIdx="3" presStyleCnt="4" custScaleY="109046">
        <dgm:presLayoutVars>
          <dgm:chMax val="0"/>
          <dgm:bulletEnabled val="1"/>
        </dgm:presLayoutVars>
      </dgm:prSet>
      <dgm:spPr/>
    </dgm:pt>
  </dgm:ptLst>
  <dgm:cxnLst>
    <dgm:cxn modelId="{E7342415-06E5-491D-AA7C-A5A035D8419C}" type="presOf" srcId="{78CC306F-A6E5-4EB7-9268-10AAD0D70B9E}" destId="{961C459B-77B5-48AC-BC96-62272B1A2693}" srcOrd="0" destOrd="0" presId="urn:microsoft.com/office/officeart/2005/8/layout/vList2"/>
    <dgm:cxn modelId="{647AA96A-C308-49E7-9145-0CAF76FE8262}" srcId="{9273E678-362F-4459-A7B8-C6873DEE6323}" destId="{8F84CF5F-C7AA-4034-9CFB-2DA0889644FB}" srcOrd="1" destOrd="0" parTransId="{66F506A2-F64D-4EC8-8C69-13BBF42972D1}" sibTransId="{E2EC7928-847B-4890-A848-68590B87C9ED}"/>
    <dgm:cxn modelId="{B60E7074-CDCB-49DB-87A7-CA9066F6C23D}" type="presOf" srcId="{BD0849A7-1C5B-4CED-812C-83D1C2E174C6}" destId="{BB9BD427-8365-4A5B-8FAE-3581ED44279E}" srcOrd="0" destOrd="0" presId="urn:microsoft.com/office/officeart/2005/8/layout/vList2"/>
    <dgm:cxn modelId="{C28E3F7F-9F18-4CA8-B450-AB7B9D9C7C39}" type="presOf" srcId="{9273E678-362F-4459-A7B8-C6873DEE6323}" destId="{7072BA47-592A-41BB-88EC-5908BC35A356}" srcOrd="0" destOrd="0" presId="urn:microsoft.com/office/officeart/2005/8/layout/vList2"/>
    <dgm:cxn modelId="{5A045C7F-D4A7-4B49-8EEE-353690B2F5EE}" srcId="{9273E678-362F-4459-A7B8-C6873DEE6323}" destId="{BD0849A7-1C5B-4CED-812C-83D1C2E174C6}" srcOrd="0" destOrd="0" parTransId="{CC4263D6-2000-45B0-A2C5-6D1E1740E2B1}" sibTransId="{79956443-E3FB-4DAF-86A2-5448E40CA697}"/>
    <dgm:cxn modelId="{799496A2-05E9-4088-B6F3-A0F732B85AF4}" type="presOf" srcId="{BB86C999-E842-4372-82F5-BB7B36086D99}" destId="{2D90C0A6-36E7-4F60-BAE1-B7E5D29E58E2}" srcOrd="0" destOrd="0" presId="urn:microsoft.com/office/officeart/2005/8/layout/vList2"/>
    <dgm:cxn modelId="{1C25D1AE-9F18-4513-8CA5-D979B6A835C4}" type="presOf" srcId="{8F84CF5F-C7AA-4034-9CFB-2DA0889644FB}" destId="{03D78559-B481-4101-9D0B-2DA19258F51D}" srcOrd="0" destOrd="0" presId="urn:microsoft.com/office/officeart/2005/8/layout/vList2"/>
    <dgm:cxn modelId="{2A088FC7-16C9-499A-AF71-4B3207194200}" srcId="{9273E678-362F-4459-A7B8-C6873DEE6323}" destId="{BB86C999-E842-4372-82F5-BB7B36086D99}" srcOrd="3" destOrd="0" parTransId="{3FCAAF2A-B0DC-4266-8975-14D5D0082319}" sibTransId="{9B881C51-2E5A-4FCD-BE1C-2D321237AED0}"/>
    <dgm:cxn modelId="{1CFA6CD8-92D8-4603-B020-CC307577A4A5}" srcId="{9273E678-362F-4459-A7B8-C6873DEE6323}" destId="{78CC306F-A6E5-4EB7-9268-10AAD0D70B9E}" srcOrd="2" destOrd="0" parTransId="{503F923F-89F2-4260-B007-E96755CC2848}" sibTransId="{D93F0E6D-6B76-472D-A217-47E11FE723D7}"/>
    <dgm:cxn modelId="{44FAB0C3-027F-466F-9D22-2FD350E8CE49}" type="presParOf" srcId="{7072BA47-592A-41BB-88EC-5908BC35A356}" destId="{BB9BD427-8365-4A5B-8FAE-3581ED44279E}" srcOrd="0" destOrd="0" presId="urn:microsoft.com/office/officeart/2005/8/layout/vList2"/>
    <dgm:cxn modelId="{A6304736-D017-4A09-8E2F-315AB00BE38E}" type="presParOf" srcId="{7072BA47-592A-41BB-88EC-5908BC35A356}" destId="{C28685B7-50D5-40DD-860A-F4D508FB7CB6}" srcOrd="1" destOrd="0" presId="urn:microsoft.com/office/officeart/2005/8/layout/vList2"/>
    <dgm:cxn modelId="{787B062B-A680-45E1-A1C0-8893E3B80DFC}" type="presParOf" srcId="{7072BA47-592A-41BB-88EC-5908BC35A356}" destId="{03D78559-B481-4101-9D0B-2DA19258F51D}" srcOrd="2" destOrd="0" presId="urn:microsoft.com/office/officeart/2005/8/layout/vList2"/>
    <dgm:cxn modelId="{2EA13355-F22D-482C-8C6E-6448B76EE4D8}" type="presParOf" srcId="{7072BA47-592A-41BB-88EC-5908BC35A356}" destId="{81518B4B-CD95-4438-BED2-039498039504}" srcOrd="3" destOrd="0" presId="urn:microsoft.com/office/officeart/2005/8/layout/vList2"/>
    <dgm:cxn modelId="{E0E3596D-AA08-4618-995F-47748AF73258}" type="presParOf" srcId="{7072BA47-592A-41BB-88EC-5908BC35A356}" destId="{961C459B-77B5-48AC-BC96-62272B1A2693}" srcOrd="4" destOrd="0" presId="urn:microsoft.com/office/officeart/2005/8/layout/vList2"/>
    <dgm:cxn modelId="{1E10DACD-6D28-4958-A177-D330D863529E}" type="presParOf" srcId="{7072BA47-592A-41BB-88EC-5908BC35A356}" destId="{3C031A38-0015-468C-A702-47CC6BA18E1A}" srcOrd="5" destOrd="0" presId="urn:microsoft.com/office/officeart/2005/8/layout/vList2"/>
    <dgm:cxn modelId="{D179711B-93FD-463A-BD6A-69C0E521727D}" type="presParOf" srcId="{7072BA47-592A-41BB-88EC-5908BC35A356}" destId="{2D90C0A6-36E7-4F60-BAE1-B7E5D29E58E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8E626D-AD12-4EFB-8E75-438A07DFD63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DF2ADDA-CCC8-4225-A097-4570E9F85817}">
      <dgm:prSet phldrT="[Text]"/>
      <dgm:spPr/>
      <dgm:t>
        <a:bodyPr/>
        <a:lstStyle/>
        <a:p>
          <a:r>
            <a:rPr lang="el-GR" dirty="0"/>
            <a:t>Μείωση έντασης S1: </a:t>
          </a:r>
          <a:endParaRPr lang="en-GB" dirty="0"/>
        </a:p>
      </dgm:t>
    </dgm:pt>
    <dgm:pt modelId="{38966D26-ADF4-48D5-862B-B79FCA9473F4}" type="parTrans" cxnId="{F444B087-CA94-4BDC-8CF2-C60EB93C054E}">
      <dgm:prSet/>
      <dgm:spPr/>
      <dgm:t>
        <a:bodyPr/>
        <a:lstStyle/>
        <a:p>
          <a:endParaRPr lang="en-GB"/>
        </a:p>
      </dgm:t>
    </dgm:pt>
    <dgm:pt modelId="{70722942-6380-4691-9778-301DC3ACC3A8}" type="sibTrans" cxnId="{F444B087-CA94-4BDC-8CF2-C60EB93C054E}">
      <dgm:prSet/>
      <dgm:spPr/>
      <dgm:t>
        <a:bodyPr/>
        <a:lstStyle/>
        <a:p>
          <a:endParaRPr lang="en-GB"/>
        </a:p>
      </dgm:t>
    </dgm:pt>
    <dgm:pt modelId="{A21DBC8F-6479-469E-82C8-513EC46ADB31}">
      <dgm:prSet/>
      <dgm:spPr/>
      <dgm:t>
        <a:bodyPr/>
        <a:lstStyle/>
        <a:p>
          <a:r>
            <a:rPr lang="el-GR"/>
            <a:t>Χαμηλή καρδιακή παροχή - καρδιακή ανεπάρκεια,</a:t>
          </a:r>
          <a:endParaRPr lang="el-GR" dirty="0"/>
        </a:p>
      </dgm:t>
    </dgm:pt>
    <dgm:pt modelId="{E2920565-75D3-4AE6-8626-937BE7F391B3}" type="parTrans" cxnId="{AFE289E4-ADF9-48F4-A774-B071C2E4F9C1}">
      <dgm:prSet/>
      <dgm:spPr/>
      <dgm:t>
        <a:bodyPr/>
        <a:lstStyle/>
        <a:p>
          <a:endParaRPr lang="en-GB"/>
        </a:p>
      </dgm:t>
    </dgm:pt>
    <dgm:pt modelId="{B29AC7E0-F3C6-4816-9466-8E1956E2679B}" type="sibTrans" cxnId="{AFE289E4-ADF9-48F4-A774-B071C2E4F9C1}">
      <dgm:prSet/>
      <dgm:spPr/>
      <dgm:t>
        <a:bodyPr/>
        <a:lstStyle/>
        <a:p>
          <a:endParaRPr lang="en-GB"/>
        </a:p>
      </dgm:t>
    </dgm:pt>
    <dgm:pt modelId="{B51B4D30-C5D6-4E35-BCFA-B82EFD23A5F4}">
      <dgm:prSet/>
      <dgm:spPr/>
      <dgm:t>
        <a:bodyPr/>
        <a:lstStyle/>
        <a:p>
          <a:r>
            <a:rPr lang="el-GR" dirty="0"/>
            <a:t>Ανεπάρκεια μιτροειδούς,</a:t>
          </a:r>
        </a:p>
      </dgm:t>
    </dgm:pt>
    <dgm:pt modelId="{22956DC4-D602-4EB0-862A-D7A9641AAF76}" type="parTrans" cxnId="{F37F315E-B6A7-4466-9F43-DC168B788A95}">
      <dgm:prSet/>
      <dgm:spPr/>
      <dgm:t>
        <a:bodyPr/>
        <a:lstStyle/>
        <a:p>
          <a:endParaRPr lang="en-GB"/>
        </a:p>
      </dgm:t>
    </dgm:pt>
    <dgm:pt modelId="{8288B574-E7D5-4765-8942-8B6D4968F4A2}" type="sibTrans" cxnId="{F37F315E-B6A7-4466-9F43-DC168B788A95}">
      <dgm:prSet/>
      <dgm:spPr/>
      <dgm:t>
        <a:bodyPr/>
        <a:lstStyle/>
        <a:p>
          <a:endParaRPr lang="en-GB"/>
        </a:p>
      </dgm:t>
    </dgm:pt>
    <dgm:pt modelId="{B10AB63A-9794-4AB9-B82E-58B574F85D34}">
      <dgm:prSet/>
      <dgm:spPr/>
      <dgm:t>
        <a:bodyPr/>
        <a:lstStyle/>
        <a:p>
          <a:r>
            <a:rPr lang="en-GB"/>
            <a:t>1</a:t>
          </a:r>
          <a:r>
            <a:rPr lang="el-GR" baseline="30000"/>
            <a:t>ου</a:t>
          </a:r>
          <a:r>
            <a:rPr lang="el-GR"/>
            <a:t> βαθμού κολποκοιλιακός αποκλεισμός (Παρατεταμένο </a:t>
          </a:r>
          <a:r>
            <a:rPr lang="en-GB"/>
            <a:t>P-R)</a:t>
          </a:r>
          <a:r>
            <a:rPr lang="el-GR"/>
            <a:t>.</a:t>
          </a:r>
          <a:endParaRPr lang="el-GR" dirty="0"/>
        </a:p>
      </dgm:t>
    </dgm:pt>
    <dgm:pt modelId="{F0AC3BC3-78DA-4FFA-A28B-5A0F1F22B213}" type="parTrans" cxnId="{C220C1C2-EF82-475C-A768-9B743D349FFA}">
      <dgm:prSet/>
      <dgm:spPr/>
      <dgm:t>
        <a:bodyPr/>
        <a:lstStyle/>
        <a:p>
          <a:endParaRPr lang="en-GB"/>
        </a:p>
      </dgm:t>
    </dgm:pt>
    <dgm:pt modelId="{1F93565A-1491-4B3A-9A1C-B1F5A742D2D6}" type="sibTrans" cxnId="{C220C1C2-EF82-475C-A768-9B743D349FFA}">
      <dgm:prSet/>
      <dgm:spPr/>
      <dgm:t>
        <a:bodyPr/>
        <a:lstStyle/>
        <a:p>
          <a:endParaRPr lang="en-GB"/>
        </a:p>
      </dgm:t>
    </dgm:pt>
    <dgm:pt modelId="{F63B2341-3F38-4799-9194-D161DF451A38}">
      <dgm:prSet/>
      <dgm:spPr/>
      <dgm:t>
        <a:bodyPr/>
        <a:lstStyle/>
        <a:p>
          <a:r>
            <a:rPr lang="en-GB"/>
            <a:t>LBBB</a:t>
          </a:r>
          <a:endParaRPr lang="el-GR" dirty="0"/>
        </a:p>
      </dgm:t>
    </dgm:pt>
    <dgm:pt modelId="{26F6AFA7-1046-4B46-8206-714364BEED07}" type="parTrans" cxnId="{3768BAC6-1501-4DD5-B648-8DAA5ECCDE06}">
      <dgm:prSet/>
      <dgm:spPr/>
      <dgm:t>
        <a:bodyPr/>
        <a:lstStyle/>
        <a:p>
          <a:endParaRPr lang="en-GB"/>
        </a:p>
      </dgm:t>
    </dgm:pt>
    <dgm:pt modelId="{1BA3B96D-1C04-49AE-97D8-EEA649FF003E}" type="sibTrans" cxnId="{3768BAC6-1501-4DD5-B648-8DAA5ECCDE06}">
      <dgm:prSet/>
      <dgm:spPr/>
      <dgm:t>
        <a:bodyPr/>
        <a:lstStyle/>
        <a:p>
          <a:endParaRPr lang="en-GB"/>
        </a:p>
      </dgm:t>
    </dgm:pt>
    <dgm:pt modelId="{A40DE994-8FBC-450F-8593-096ADAA363A8}">
      <dgm:prSet/>
      <dgm:spPr/>
      <dgm:t>
        <a:bodyPr/>
        <a:lstStyle/>
        <a:p>
          <a:r>
            <a:rPr lang="el-GR" dirty="0"/>
            <a:t>Αύξηση έντασης S1: </a:t>
          </a:r>
        </a:p>
      </dgm:t>
    </dgm:pt>
    <dgm:pt modelId="{D47A32CC-A13F-4DA9-9764-B996B4E29A92}" type="parTrans" cxnId="{B79D1DE1-6BDE-45C6-960D-574F1FFE7999}">
      <dgm:prSet/>
      <dgm:spPr/>
      <dgm:t>
        <a:bodyPr/>
        <a:lstStyle/>
        <a:p>
          <a:endParaRPr lang="en-GB"/>
        </a:p>
      </dgm:t>
    </dgm:pt>
    <dgm:pt modelId="{1A5015F3-5B5C-4DB9-AC7E-4E09D6635CE8}" type="sibTrans" cxnId="{B79D1DE1-6BDE-45C6-960D-574F1FFE7999}">
      <dgm:prSet/>
      <dgm:spPr/>
      <dgm:t>
        <a:bodyPr/>
        <a:lstStyle/>
        <a:p>
          <a:endParaRPr lang="en-GB"/>
        </a:p>
      </dgm:t>
    </dgm:pt>
    <dgm:pt modelId="{27D6973D-5B50-4885-8E96-1450076B2F15}">
      <dgm:prSet/>
      <dgm:spPr/>
      <dgm:t>
        <a:bodyPr/>
        <a:lstStyle/>
        <a:p>
          <a:r>
            <a:rPr lang="el-GR" dirty="0"/>
            <a:t>Υπερκινητική κυκλοφορία</a:t>
          </a:r>
        </a:p>
      </dgm:t>
    </dgm:pt>
    <dgm:pt modelId="{AF9AAE97-3D03-4761-94D9-D05EFAF89B74}" type="parTrans" cxnId="{8810D70B-4973-4655-8513-1B53CE010C68}">
      <dgm:prSet/>
      <dgm:spPr/>
      <dgm:t>
        <a:bodyPr/>
        <a:lstStyle/>
        <a:p>
          <a:endParaRPr lang="en-GB"/>
        </a:p>
      </dgm:t>
    </dgm:pt>
    <dgm:pt modelId="{AA28CDAF-7D44-4380-A97E-85A759908857}" type="sibTrans" cxnId="{8810D70B-4973-4655-8513-1B53CE010C68}">
      <dgm:prSet/>
      <dgm:spPr/>
      <dgm:t>
        <a:bodyPr/>
        <a:lstStyle/>
        <a:p>
          <a:endParaRPr lang="en-GB"/>
        </a:p>
      </dgm:t>
    </dgm:pt>
    <dgm:pt modelId="{660D1947-7769-4598-A132-94C0BEDE36E9}">
      <dgm:prSet/>
      <dgm:spPr/>
      <dgm:t>
        <a:bodyPr/>
        <a:lstStyle/>
        <a:p>
          <a:r>
            <a:rPr lang="el-GR"/>
            <a:t>Στένωση μιτροειδούς</a:t>
          </a:r>
          <a:endParaRPr lang="el-GR" dirty="0"/>
        </a:p>
      </dgm:t>
    </dgm:pt>
    <dgm:pt modelId="{9034BA97-6742-46BA-B7C1-28E28FAF4682}" type="parTrans" cxnId="{E03BA846-9A16-4F10-B74F-4B27C490C6D6}">
      <dgm:prSet/>
      <dgm:spPr/>
      <dgm:t>
        <a:bodyPr/>
        <a:lstStyle/>
        <a:p>
          <a:endParaRPr lang="en-GB"/>
        </a:p>
      </dgm:t>
    </dgm:pt>
    <dgm:pt modelId="{A8CC7E71-E6EC-4B30-AED0-D556A02B5771}" type="sibTrans" cxnId="{E03BA846-9A16-4F10-B74F-4B27C490C6D6}">
      <dgm:prSet/>
      <dgm:spPr/>
      <dgm:t>
        <a:bodyPr/>
        <a:lstStyle/>
        <a:p>
          <a:endParaRPr lang="en-GB"/>
        </a:p>
      </dgm:t>
    </dgm:pt>
    <dgm:pt modelId="{42054A02-3D35-487F-B890-C619C9101998}">
      <dgm:prSet/>
      <dgm:spPr/>
      <dgm:t>
        <a:bodyPr/>
        <a:lstStyle/>
        <a:p>
          <a:r>
            <a:rPr lang="el-GR"/>
            <a:t>Βραχύ </a:t>
          </a:r>
          <a:r>
            <a:rPr lang="en-GB"/>
            <a:t>P-R</a:t>
          </a:r>
          <a:endParaRPr lang="el-GR" dirty="0"/>
        </a:p>
      </dgm:t>
    </dgm:pt>
    <dgm:pt modelId="{DE1FEB35-D230-4320-BE89-3931054F60D3}" type="parTrans" cxnId="{D755E609-5135-4BFD-9A92-BC54FBCCC4CF}">
      <dgm:prSet/>
      <dgm:spPr/>
      <dgm:t>
        <a:bodyPr/>
        <a:lstStyle/>
        <a:p>
          <a:endParaRPr lang="en-GB"/>
        </a:p>
      </dgm:t>
    </dgm:pt>
    <dgm:pt modelId="{3047716A-5BBD-4796-B094-500B7A0491DF}" type="sibTrans" cxnId="{D755E609-5135-4BFD-9A92-BC54FBCCC4CF}">
      <dgm:prSet/>
      <dgm:spPr/>
      <dgm:t>
        <a:bodyPr/>
        <a:lstStyle/>
        <a:p>
          <a:endParaRPr lang="en-GB"/>
        </a:p>
      </dgm:t>
    </dgm:pt>
    <dgm:pt modelId="{A3362B15-F12B-4383-94CA-98DA1E665D90}">
      <dgm:prSet/>
      <dgm:spPr/>
      <dgm:t>
        <a:bodyPr/>
        <a:lstStyle/>
        <a:p>
          <a:r>
            <a:rPr lang="el-GR"/>
            <a:t>Κυμαινόμενη ένταση </a:t>
          </a:r>
          <a:r>
            <a:rPr lang="en-GB"/>
            <a:t>S1:</a:t>
          </a:r>
          <a:endParaRPr lang="en-GB" dirty="0"/>
        </a:p>
      </dgm:t>
    </dgm:pt>
    <dgm:pt modelId="{0F2EE8D5-15DB-4DC5-8B49-C99F19313B98}" type="parTrans" cxnId="{09FADF2F-CB24-414F-9AE6-7CCD620E0EB8}">
      <dgm:prSet/>
      <dgm:spPr/>
      <dgm:t>
        <a:bodyPr/>
        <a:lstStyle/>
        <a:p>
          <a:endParaRPr lang="en-GB"/>
        </a:p>
      </dgm:t>
    </dgm:pt>
    <dgm:pt modelId="{F29E803A-6917-4BCB-87DF-1175E870B228}" type="sibTrans" cxnId="{09FADF2F-CB24-414F-9AE6-7CCD620E0EB8}">
      <dgm:prSet/>
      <dgm:spPr/>
      <dgm:t>
        <a:bodyPr/>
        <a:lstStyle/>
        <a:p>
          <a:endParaRPr lang="en-GB"/>
        </a:p>
      </dgm:t>
    </dgm:pt>
    <dgm:pt modelId="{87981504-5DFD-463F-89CB-FC2C9328CD9A}">
      <dgm:prSet/>
      <dgm:spPr/>
      <dgm:t>
        <a:bodyPr/>
        <a:lstStyle/>
        <a:p>
          <a:r>
            <a:rPr lang="el-GR"/>
            <a:t>Πλήρης κολποκοιλιακός αποκλεισμός</a:t>
          </a:r>
          <a:endParaRPr lang="el-GR" dirty="0"/>
        </a:p>
      </dgm:t>
    </dgm:pt>
    <dgm:pt modelId="{10F1B2BE-7410-4F88-A124-E674D59793CC}" type="parTrans" cxnId="{858C2DA8-8176-4840-AEB6-E65F9562B64B}">
      <dgm:prSet/>
      <dgm:spPr/>
      <dgm:t>
        <a:bodyPr/>
        <a:lstStyle/>
        <a:p>
          <a:endParaRPr lang="en-GB"/>
        </a:p>
      </dgm:t>
    </dgm:pt>
    <dgm:pt modelId="{658DB935-F7AA-40F1-AF2E-35C7F7E02B50}" type="sibTrans" cxnId="{858C2DA8-8176-4840-AEB6-E65F9562B64B}">
      <dgm:prSet/>
      <dgm:spPr/>
      <dgm:t>
        <a:bodyPr/>
        <a:lstStyle/>
        <a:p>
          <a:endParaRPr lang="en-GB"/>
        </a:p>
      </dgm:t>
    </dgm:pt>
    <dgm:pt modelId="{EF08E29C-A4A1-457A-84DC-7743BCE22169}">
      <dgm:prSet/>
      <dgm:spPr/>
      <dgm:t>
        <a:bodyPr/>
        <a:lstStyle/>
        <a:p>
          <a:r>
            <a:rPr lang="el-GR"/>
            <a:t>Ακανόνιστος καρδιακός ρυθμός (πχ κολπική μαρμαρυγή)</a:t>
          </a:r>
          <a:endParaRPr lang="en-GB" dirty="0"/>
        </a:p>
      </dgm:t>
    </dgm:pt>
    <dgm:pt modelId="{968DD2FA-5B65-4BD9-848C-5EA49173F521}" type="parTrans" cxnId="{59423DA6-AC34-49CB-9BB3-B1BDAED949AB}">
      <dgm:prSet/>
      <dgm:spPr/>
      <dgm:t>
        <a:bodyPr/>
        <a:lstStyle/>
        <a:p>
          <a:endParaRPr lang="en-GB"/>
        </a:p>
      </dgm:t>
    </dgm:pt>
    <dgm:pt modelId="{D78E1F2A-BC82-4A99-A208-0E1427AC43B4}" type="sibTrans" cxnId="{59423DA6-AC34-49CB-9BB3-B1BDAED949AB}">
      <dgm:prSet/>
      <dgm:spPr/>
      <dgm:t>
        <a:bodyPr/>
        <a:lstStyle/>
        <a:p>
          <a:endParaRPr lang="en-GB"/>
        </a:p>
      </dgm:t>
    </dgm:pt>
    <dgm:pt modelId="{0A52AD4E-CBDF-4261-A6D7-8E3E4029E981}">
      <dgm:prSet/>
      <dgm:spPr/>
      <dgm:t>
        <a:bodyPr/>
        <a:lstStyle/>
        <a:p>
          <a:r>
            <a:rPr lang="el-GR"/>
            <a:t>Διχασμός 1</a:t>
          </a:r>
          <a:r>
            <a:rPr lang="el-GR" baseline="30000"/>
            <a:t>ου</a:t>
          </a:r>
          <a:r>
            <a:rPr lang="el-GR"/>
            <a:t> τόνου</a:t>
          </a:r>
          <a:endParaRPr lang="en-GB" dirty="0"/>
        </a:p>
      </dgm:t>
    </dgm:pt>
    <dgm:pt modelId="{ADBC7B36-38E0-4D77-8D22-F1ADFDF573D5}" type="parTrans" cxnId="{A33806E3-250D-46EE-8C96-0F0D86160B82}">
      <dgm:prSet/>
      <dgm:spPr/>
      <dgm:t>
        <a:bodyPr/>
        <a:lstStyle/>
        <a:p>
          <a:endParaRPr lang="en-GB"/>
        </a:p>
      </dgm:t>
    </dgm:pt>
    <dgm:pt modelId="{D94E8A36-BF14-4BB0-B4C4-AF5724ED87F3}" type="sibTrans" cxnId="{A33806E3-250D-46EE-8C96-0F0D86160B82}">
      <dgm:prSet/>
      <dgm:spPr/>
      <dgm:t>
        <a:bodyPr/>
        <a:lstStyle/>
        <a:p>
          <a:endParaRPr lang="en-GB"/>
        </a:p>
      </dgm:t>
    </dgm:pt>
    <dgm:pt modelId="{41E427E9-727A-4479-94D3-D0B9A0B2EBA1}">
      <dgm:prSet/>
      <dgm:spPr/>
      <dgm:t>
        <a:bodyPr/>
        <a:lstStyle/>
        <a:p>
          <a:r>
            <a:rPr lang="en-GB"/>
            <a:t>RBBB, </a:t>
          </a:r>
          <a:r>
            <a:rPr lang="el-GR"/>
            <a:t>πρώιμες συστολές από αριστερά</a:t>
          </a:r>
          <a:endParaRPr lang="en-GB" dirty="0"/>
        </a:p>
      </dgm:t>
    </dgm:pt>
    <dgm:pt modelId="{4BFBC0A6-C99B-41C5-A8EF-5327D2E1B4D3}" type="parTrans" cxnId="{BAE329C0-6FC1-4C6A-850A-CF329A0599FC}">
      <dgm:prSet/>
      <dgm:spPr/>
      <dgm:t>
        <a:bodyPr/>
        <a:lstStyle/>
        <a:p>
          <a:endParaRPr lang="en-GB"/>
        </a:p>
      </dgm:t>
    </dgm:pt>
    <dgm:pt modelId="{F14AE016-CF77-4D34-B9AB-B744A0D68D7D}" type="sibTrans" cxnId="{BAE329C0-6FC1-4C6A-850A-CF329A0599FC}">
      <dgm:prSet/>
      <dgm:spPr/>
      <dgm:t>
        <a:bodyPr/>
        <a:lstStyle/>
        <a:p>
          <a:endParaRPr lang="en-GB"/>
        </a:p>
      </dgm:t>
    </dgm:pt>
    <dgm:pt modelId="{94FB6BDE-7538-4BE6-9CCF-9369CF5C75B6}" type="pres">
      <dgm:prSet presAssocID="{068E626D-AD12-4EFB-8E75-438A07DFD63F}" presName="linear" presStyleCnt="0">
        <dgm:presLayoutVars>
          <dgm:dir/>
          <dgm:animLvl val="lvl"/>
          <dgm:resizeHandles val="exact"/>
        </dgm:presLayoutVars>
      </dgm:prSet>
      <dgm:spPr/>
    </dgm:pt>
    <dgm:pt modelId="{13AB6F44-3389-4972-BF71-B844DD4F5B09}" type="pres">
      <dgm:prSet presAssocID="{7DF2ADDA-CCC8-4225-A097-4570E9F85817}" presName="parentLin" presStyleCnt="0"/>
      <dgm:spPr/>
    </dgm:pt>
    <dgm:pt modelId="{95121871-D3D7-4DF4-B251-23CAE7CD7764}" type="pres">
      <dgm:prSet presAssocID="{7DF2ADDA-CCC8-4225-A097-4570E9F85817}" presName="parentLeftMargin" presStyleLbl="node1" presStyleIdx="0" presStyleCnt="4"/>
      <dgm:spPr/>
    </dgm:pt>
    <dgm:pt modelId="{9082D859-AF88-4062-A3B1-A96A2536C088}" type="pres">
      <dgm:prSet presAssocID="{7DF2ADDA-CCC8-4225-A097-4570E9F8581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45FA7DA-025E-409E-AF52-B989DCA91355}" type="pres">
      <dgm:prSet presAssocID="{7DF2ADDA-CCC8-4225-A097-4570E9F85817}" presName="negativeSpace" presStyleCnt="0"/>
      <dgm:spPr/>
    </dgm:pt>
    <dgm:pt modelId="{13C94C2C-4807-445E-8A31-5AD7DD1918C5}" type="pres">
      <dgm:prSet presAssocID="{7DF2ADDA-CCC8-4225-A097-4570E9F85817}" presName="childText" presStyleLbl="conFgAcc1" presStyleIdx="0" presStyleCnt="4">
        <dgm:presLayoutVars>
          <dgm:bulletEnabled val="1"/>
        </dgm:presLayoutVars>
      </dgm:prSet>
      <dgm:spPr/>
    </dgm:pt>
    <dgm:pt modelId="{47794AF2-0248-44BB-85CF-ED49D3D02C4F}" type="pres">
      <dgm:prSet presAssocID="{70722942-6380-4691-9778-301DC3ACC3A8}" presName="spaceBetweenRectangles" presStyleCnt="0"/>
      <dgm:spPr/>
    </dgm:pt>
    <dgm:pt modelId="{8F43CD76-564C-4BC0-94AB-EF23DC477898}" type="pres">
      <dgm:prSet presAssocID="{A40DE994-8FBC-450F-8593-096ADAA363A8}" presName="parentLin" presStyleCnt="0"/>
      <dgm:spPr/>
    </dgm:pt>
    <dgm:pt modelId="{F0C94066-F0A4-4B90-BA6F-5C819F9D9637}" type="pres">
      <dgm:prSet presAssocID="{A40DE994-8FBC-450F-8593-096ADAA363A8}" presName="parentLeftMargin" presStyleLbl="node1" presStyleIdx="0" presStyleCnt="4"/>
      <dgm:spPr/>
    </dgm:pt>
    <dgm:pt modelId="{45F2B729-0EC6-46E3-A508-448DB26202EE}" type="pres">
      <dgm:prSet presAssocID="{A40DE994-8FBC-450F-8593-096ADAA363A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76B4B74-7DF7-4BB2-B5C8-3346EF7BE615}" type="pres">
      <dgm:prSet presAssocID="{A40DE994-8FBC-450F-8593-096ADAA363A8}" presName="negativeSpace" presStyleCnt="0"/>
      <dgm:spPr/>
    </dgm:pt>
    <dgm:pt modelId="{9C07C249-C973-4DC4-8CA7-A80A0BFE5EDB}" type="pres">
      <dgm:prSet presAssocID="{A40DE994-8FBC-450F-8593-096ADAA363A8}" presName="childText" presStyleLbl="conFgAcc1" presStyleIdx="1" presStyleCnt="4">
        <dgm:presLayoutVars>
          <dgm:bulletEnabled val="1"/>
        </dgm:presLayoutVars>
      </dgm:prSet>
      <dgm:spPr/>
    </dgm:pt>
    <dgm:pt modelId="{7DC99DA4-3FF1-4467-ABEC-DB0614837640}" type="pres">
      <dgm:prSet presAssocID="{1A5015F3-5B5C-4DB9-AC7E-4E09D6635CE8}" presName="spaceBetweenRectangles" presStyleCnt="0"/>
      <dgm:spPr/>
    </dgm:pt>
    <dgm:pt modelId="{AEC7935E-628A-4284-ADE1-A5FB1D9443E2}" type="pres">
      <dgm:prSet presAssocID="{A3362B15-F12B-4383-94CA-98DA1E665D90}" presName="parentLin" presStyleCnt="0"/>
      <dgm:spPr/>
    </dgm:pt>
    <dgm:pt modelId="{9B173B72-BD2C-4252-8880-4B962F63D87F}" type="pres">
      <dgm:prSet presAssocID="{A3362B15-F12B-4383-94CA-98DA1E665D90}" presName="parentLeftMargin" presStyleLbl="node1" presStyleIdx="1" presStyleCnt="4"/>
      <dgm:spPr/>
    </dgm:pt>
    <dgm:pt modelId="{B171A39A-8654-41AC-8CE3-C06C5231440E}" type="pres">
      <dgm:prSet presAssocID="{A3362B15-F12B-4383-94CA-98DA1E665D9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7F1A2F3-58A3-42E8-B83C-AF86F6EA0345}" type="pres">
      <dgm:prSet presAssocID="{A3362B15-F12B-4383-94CA-98DA1E665D90}" presName="negativeSpace" presStyleCnt="0"/>
      <dgm:spPr/>
    </dgm:pt>
    <dgm:pt modelId="{539AC7A8-02B7-4797-B574-E51BA59CCD74}" type="pres">
      <dgm:prSet presAssocID="{A3362B15-F12B-4383-94CA-98DA1E665D90}" presName="childText" presStyleLbl="conFgAcc1" presStyleIdx="2" presStyleCnt="4">
        <dgm:presLayoutVars>
          <dgm:bulletEnabled val="1"/>
        </dgm:presLayoutVars>
      </dgm:prSet>
      <dgm:spPr/>
    </dgm:pt>
    <dgm:pt modelId="{E8D326F0-47D8-4278-81E7-03AA97412547}" type="pres">
      <dgm:prSet presAssocID="{F29E803A-6917-4BCB-87DF-1175E870B228}" presName="spaceBetweenRectangles" presStyleCnt="0"/>
      <dgm:spPr/>
    </dgm:pt>
    <dgm:pt modelId="{3C68135B-D0FC-4E37-9866-7F0D187286DF}" type="pres">
      <dgm:prSet presAssocID="{0A52AD4E-CBDF-4261-A6D7-8E3E4029E981}" presName="parentLin" presStyleCnt="0"/>
      <dgm:spPr/>
    </dgm:pt>
    <dgm:pt modelId="{86210BF1-88AC-4B38-AB48-B461CEE068D8}" type="pres">
      <dgm:prSet presAssocID="{0A52AD4E-CBDF-4261-A6D7-8E3E4029E981}" presName="parentLeftMargin" presStyleLbl="node1" presStyleIdx="2" presStyleCnt="4"/>
      <dgm:spPr/>
    </dgm:pt>
    <dgm:pt modelId="{478FC547-3EB4-47AC-8CFB-0A293B2C19DD}" type="pres">
      <dgm:prSet presAssocID="{0A52AD4E-CBDF-4261-A6D7-8E3E4029E98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9769175-BB8E-4DE5-950C-5407433997B1}" type="pres">
      <dgm:prSet presAssocID="{0A52AD4E-CBDF-4261-A6D7-8E3E4029E981}" presName="negativeSpace" presStyleCnt="0"/>
      <dgm:spPr/>
    </dgm:pt>
    <dgm:pt modelId="{2E03A481-F28A-4B48-8719-69759CF77AFF}" type="pres">
      <dgm:prSet presAssocID="{0A52AD4E-CBDF-4261-A6D7-8E3E4029E98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63A0501-A444-4337-BEBD-9D45C3DE8A88}" type="presOf" srcId="{87981504-5DFD-463F-89CB-FC2C9328CD9A}" destId="{539AC7A8-02B7-4797-B574-E51BA59CCD74}" srcOrd="0" destOrd="0" presId="urn:microsoft.com/office/officeart/2005/8/layout/list1"/>
    <dgm:cxn modelId="{21C17B09-63F8-46DF-88AB-2A61E8C4077D}" type="presOf" srcId="{7DF2ADDA-CCC8-4225-A097-4570E9F85817}" destId="{95121871-D3D7-4DF4-B251-23CAE7CD7764}" srcOrd="0" destOrd="0" presId="urn:microsoft.com/office/officeart/2005/8/layout/list1"/>
    <dgm:cxn modelId="{D755E609-5135-4BFD-9A92-BC54FBCCC4CF}" srcId="{A40DE994-8FBC-450F-8593-096ADAA363A8}" destId="{42054A02-3D35-487F-B890-C619C9101998}" srcOrd="2" destOrd="0" parTransId="{DE1FEB35-D230-4320-BE89-3931054F60D3}" sibTransId="{3047716A-5BBD-4796-B094-500B7A0491DF}"/>
    <dgm:cxn modelId="{8810D70B-4973-4655-8513-1B53CE010C68}" srcId="{A40DE994-8FBC-450F-8593-096ADAA363A8}" destId="{27D6973D-5B50-4885-8E96-1450076B2F15}" srcOrd="0" destOrd="0" parTransId="{AF9AAE97-3D03-4761-94D9-D05EFAF89B74}" sibTransId="{AA28CDAF-7D44-4380-A97E-85A759908857}"/>
    <dgm:cxn modelId="{D29FFC0B-B68F-40EC-A354-ADAA08E63669}" type="presOf" srcId="{27D6973D-5B50-4885-8E96-1450076B2F15}" destId="{9C07C249-C973-4DC4-8CA7-A80A0BFE5EDB}" srcOrd="0" destOrd="0" presId="urn:microsoft.com/office/officeart/2005/8/layout/list1"/>
    <dgm:cxn modelId="{9227FD0F-AE7A-4424-A394-E2D05CE55D09}" type="presOf" srcId="{0A52AD4E-CBDF-4261-A6D7-8E3E4029E981}" destId="{478FC547-3EB4-47AC-8CFB-0A293B2C19DD}" srcOrd="1" destOrd="0" presId="urn:microsoft.com/office/officeart/2005/8/layout/list1"/>
    <dgm:cxn modelId="{78F1D118-087F-4B8B-9C5D-BE9A7047432A}" type="presOf" srcId="{41E427E9-727A-4479-94D3-D0B9A0B2EBA1}" destId="{2E03A481-F28A-4B48-8719-69759CF77AFF}" srcOrd="0" destOrd="0" presId="urn:microsoft.com/office/officeart/2005/8/layout/list1"/>
    <dgm:cxn modelId="{F57CF71D-3E68-4DC7-9477-9214D6061E91}" type="presOf" srcId="{068E626D-AD12-4EFB-8E75-438A07DFD63F}" destId="{94FB6BDE-7538-4BE6-9CCF-9369CF5C75B6}" srcOrd="0" destOrd="0" presId="urn:microsoft.com/office/officeart/2005/8/layout/list1"/>
    <dgm:cxn modelId="{79D06926-21BA-40F9-BC33-1FB36B7309C1}" type="presOf" srcId="{A40DE994-8FBC-450F-8593-096ADAA363A8}" destId="{45F2B729-0EC6-46E3-A508-448DB26202EE}" srcOrd="1" destOrd="0" presId="urn:microsoft.com/office/officeart/2005/8/layout/list1"/>
    <dgm:cxn modelId="{09FADF2F-CB24-414F-9AE6-7CCD620E0EB8}" srcId="{068E626D-AD12-4EFB-8E75-438A07DFD63F}" destId="{A3362B15-F12B-4383-94CA-98DA1E665D90}" srcOrd="2" destOrd="0" parTransId="{0F2EE8D5-15DB-4DC5-8B49-C99F19313B98}" sibTransId="{F29E803A-6917-4BCB-87DF-1175E870B228}"/>
    <dgm:cxn modelId="{C0B0A45B-3172-48C1-8015-86461416C76E}" type="presOf" srcId="{7DF2ADDA-CCC8-4225-A097-4570E9F85817}" destId="{9082D859-AF88-4062-A3B1-A96A2536C088}" srcOrd="1" destOrd="0" presId="urn:microsoft.com/office/officeart/2005/8/layout/list1"/>
    <dgm:cxn modelId="{F37F315E-B6A7-4466-9F43-DC168B788A95}" srcId="{7DF2ADDA-CCC8-4225-A097-4570E9F85817}" destId="{B51B4D30-C5D6-4E35-BCFA-B82EFD23A5F4}" srcOrd="1" destOrd="0" parTransId="{22956DC4-D602-4EB0-862A-D7A9641AAF76}" sibTransId="{8288B574-E7D5-4765-8942-8B6D4968F4A2}"/>
    <dgm:cxn modelId="{CBE1135F-881F-4CD4-8BF1-3F03D9668B1D}" type="presOf" srcId="{660D1947-7769-4598-A132-94C0BEDE36E9}" destId="{9C07C249-C973-4DC4-8CA7-A80A0BFE5EDB}" srcOrd="0" destOrd="1" presId="urn:microsoft.com/office/officeart/2005/8/layout/list1"/>
    <dgm:cxn modelId="{E03BA846-9A16-4F10-B74F-4B27C490C6D6}" srcId="{A40DE994-8FBC-450F-8593-096ADAA363A8}" destId="{660D1947-7769-4598-A132-94C0BEDE36E9}" srcOrd="1" destOrd="0" parTransId="{9034BA97-6742-46BA-B7C1-28E28FAF4682}" sibTransId="{A8CC7E71-E6EC-4B30-AED0-D556A02B5771}"/>
    <dgm:cxn modelId="{F2EFC66F-D49A-4D99-BE5D-B167217D17DB}" type="presOf" srcId="{A3362B15-F12B-4383-94CA-98DA1E665D90}" destId="{B171A39A-8654-41AC-8CE3-C06C5231440E}" srcOrd="1" destOrd="0" presId="urn:microsoft.com/office/officeart/2005/8/layout/list1"/>
    <dgm:cxn modelId="{95E10F7C-FF26-4B63-AFAF-B2DE2E6589A1}" type="presOf" srcId="{EF08E29C-A4A1-457A-84DC-7743BCE22169}" destId="{539AC7A8-02B7-4797-B574-E51BA59CCD74}" srcOrd="0" destOrd="1" presId="urn:microsoft.com/office/officeart/2005/8/layout/list1"/>
    <dgm:cxn modelId="{6E09147E-1B71-4C47-8073-29B0E75D8130}" type="presOf" srcId="{A3362B15-F12B-4383-94CA-98DA1E665D90}" destId="{9B173B72-BD2C-4252-8880-4B962F63D87F}" srcOrd="0" destOrd="0" presId="urn:microsoft.com/office/officeart/2005/8/layout/list1"/>
    <dgm:cxn modelId="{F444B087-CA94-4BDC-8CF2-C60EB93C054E}" srcId="{068E626D-AD12-4EFB-8E75-438A07DFD63F}" destId="{7DF2ADDA-CCC8-4225-A097-4570E9F85817}" srcOrd="0" destOrd="0" parTransId="{38966D26-ADF4-48D5-862B-B79FCA9473F4}" sibTransId="{70722942-6380-4691-9778-301DC3ACC3A8}"/>
    <dgm:cxn modelId="{59423DA6-AC34-49CB-9BB3-B1BDAED949AB}" srcId="{A3362B15-F12B-4383-94CA-98DA1E665D90}" destId="{EF08E29C-A4A1-457A-84DC-7743BCE22169}" srcOrd="1" destOrd="0" parTransId="{968DD2FA-5B65-4BD9-848C-5EA49173F521}" sibTransId="{D78E1F2A-BC82-4A99-A208-0E1427AC43B4}"/>
    <dgm:cxn modelId="{858C2DA8-8176-4840-AEB6-E65F9562B64B}" srcId="{A3362B15-F12B-4383-94CA-98DA1E665D90}" destId="{87981504-5DFD-463F-89CB-FC2C9328CD9A}" srcOrd="0" destOrd="0" parTransId="{10F1B2BE-7410-4F88-A124-E674D59793CC}" sibTransId="{658DB935-F7AA-40F1-AF2E-35C7F7E02B50}"/>
    <dgm:cxn modelId="{806561B7-C038-474D-B081-0B58448E9F91}" type="presOf" srcId="{F63B2341-3F38-4799-9194-D161DF451A38}" destId="{13C94C2C-4807-445E-8A31-5AD7DD1918C5}" srcOrd="0" destOrd="3" presId="urn:microsoft.com/office/officeart/2005/8/layout/list1"/>
    <dgm:cxn modelId="{82C656BC-8199-47B9-993A-B34027202BEC}" type="presOf" srcId="{A40DE994-8FBC-450F-8593-096ADAA363A8}" destId="{F0C94066-F0A4-4B90-BA6F-5C819F9D9637}" srcOrd="0" destOrd="0" presId="urn:microsoft.com/office/officeart/2005/8/layout/list1"/>
    <dgm:cxn modelId="{E21B12BF-4DD8-4E1A-8982-382608154FF8}" type="presOf" srcId="{B51B4D30-C5D6-4E35-BCFA-B82EFD23A5F4}" destId="{13C94C2C-4807-445E-8A31-5AD7DD1918C5}" srcOrd="0" destOrd="1" presId="urn:microsoft.com/office/officeart/2005/8/layout/list1"/>
    <dgm:cxn modelId="{BAE329C0-6FC1-4C6A-850A-CF329A0599FC}" srcId="{0A52AD4E-CBDF-4261-A6D7-8E3E4029E981}" destId="{41E427E9-727A-4479-94D3-D0B9A0B2EBA1}" srcOrd="0" destOrd="0" parTransId="{4BFBC0A6-C99B-41C5-A8EF-5327D2E1B4D3}" sibTransId="{F14AE016-CF77-4D34-B9AB-B744A0D68D7D}"/>
    <dgm:cxn modelId="{C50D17C1-5646-4DA1-A2A0-9985BC6C1C3B}" type="presOf" srcId="{0A52AD4E-CBDF-4261-A6D7-8E3E4029E981}" destId="{86210BF1-88AC-4B38-AB48-B461CEE068D8}" srcOrd="0" destOrd="0" presId="urn:microsoft.com/office/officeart/2005/8/layout/list1"/>
    <dgm:cxn modelId="{C220C1C2-EF82-475C-A768-9B743D349FFA}" srcId="{7DF2ADDA-CCC8-4225-A097-4570E9F85817}" destId="{B10AB63A-9794-4AB9-B82E-58B574F85D34}" srcOrd="2" destOrd="0" parTransId="{F0AC3BC3-78DA-4FFA-A28B-5A0F1F22B213}" sibTransId="{1F93565A-1491-4B3A-9A1C-B1F5A742D2D6}"/>
    <dgm:cxn modelId="{3768BAC6-1501-4DD5-B648-8DAA5ECCDE06}" srcId="{7DF2ADDA-CCC8-4225-A097-4570E9F85817}" destId="{F63B2341-3F38-4799-9194-D161DF451A38}" srcOrd="3" destOrd="0" parTransId="{26F6AFA7-1046-4B46-8206-714364BEED07}" sibTransId="{1BA3B96D-1C04-49AE-97D8-EEA649FF003E}"/>
    <dgm:cxn modelId="{B047CEC6-D28C-4391-AB49-E58C575695C3}" type="presOf" srcId="{B10AB63A-9794-4AB9-B82E-58B574F85D34}" destId="{13C94C2C-4807-445E-8A31-5AD7DD1918C5}" srcOrd="0" destOrd="2" presId="urn:microsoft.com/office/officeart/2005/8/layout/list1"/>
    <dgm:cxn modelId="{2E8D7FCC-56E7-439D-8C7F-46A3161B18A8}" type="presOf" srcId="{42054A02-3D35-487F-B890-C619C9101998}" destId="{9C07C249-C973-4DC4-8CA7-A80A0BFE5EDB}" srcOrd="0" destOrd="2" presId="urn:microsoft.com/office/officeart/2005/8/layout/list1"/>
    <dgm:cxn modelId="{BC26C9CE-934F-4B8D-99EF-FC8A5123C784}" type="presOf" srcId="{A21DBC8F-6479-469E-82C8-513EC46ADB31}" destId="{13C94C2C-4807-445E-8A31-5AD7DD1918C5}" srcOrd="0" destOrd="0" presId="urn:microsoft.com/office/officeart/2005/8/layout/list1"/>
    <dgm:cxn modelId="{B79D1DE1-6BDE-45C6-960D-574F1FFE7999}" srcId="{068E626D-AD12-4EFB-8E75-438A07DFD63F}" destId="{A40DE994-8FBC-450F-8593-096ADAA363A8}" srcOrd="1" destOrd="0" parTransId="{D47A32CC-A13F-4DA9-9764-B996B4E29A92}" sibTransId="{1A5015F3-5B5C-4DB9-AC7E-4E09D6635CE8}"/>
    <dgm:cxn modelId="{A33806E3-250D-46EE-8C96-0F0D86160B82}" srcId="{068E626D-AD12-4EFB-8E75-438A07DFD63F}" destId="{0A52AD4E-CBDF-4261-A6D7-8E3E4029E981}" srcOrd="3" destOrd="0" parTransId="{ADBC7B36-38E0-4D77-8D22-F1ADFDF573D5}" sibTransId="{D94E8A36-BF14-4BB0-B4C4-AF5724ED87F3}"/>
    <dgm:cxn modelId="{AFE289E4-ADF9-48F4-A774-B071C2E4F9C1}" srcId="{7DF2ADDA-CCC8-4225-A097-4570E9F85817}" destId="{A21DBC8F-6479-469E-82C8-513EC46ADB31}" srcOrd="0" destOrd="0" parTransId="{E2920565-75D3-4AE6-8626-937BE7F391B3}" sibTransId="{B29AC7E0-F3C6-4816-9466-8E1956E2679B}"/>
    <dgm:cxn modelId="{890CD67D-A557-4EA6-A767-FB4B46574913}" type="presParOf" srcId="{94FB6BDE-7538-4BE6-9CCF-9369CF5C75B6}" destId="{13AB6F44-3389-4972-BF71-B844DD4F5B09}" srcOrd="0" destOrd="0" presId="urn:microsoft.com/office/officeart/2005/8/layout/list1"/>
    <dgm:cxn modelId="{C6440CE0-E14D-4BB1-BC38-B1CB96A30377}" type="presParOf" srcId="{13AB6F44-3389-4972-BF71-B844DD4F5B09}" destId="{95121871-D3D7-4DF4-B251-23CAE7CD7764}" srcOrd="0" destOrd="0" presId="urn:microsoft.com/office/officeart/2005/8/layout/list1"/>
    <dgm:cxn modelId="{20ACD91C-AFFF-43E9-95F3-0913EE4F06E4}" type="presParOf" srcId="{13AB6F44-3389-4972-BF71-B844DD4F5B09}" destId="{9082D859-AF88-4062-A3B1-A96A2536C088}" srcOrd="1" destOrd="0" presId="urn:microsoft.com/office/officeart/2005/8/layout/list1"/>
    <dgm:cxn modelId="{BE6A5EC1-56A8-435F-B550-6F2EF49EB45E}" type="presParOf" srcId="{94FB6BDE-7538-4BE6-9CCF-9369CF5C75B6}" destId="{845FA7DA-025E-409E-AF52-B989DCA91355}" srcOrd="1" destOrd="0" presId="urn:microsoft.com/office/officeart/2005/8/layout/list1"/>
    <dgm:cxn modelId="{85491DAD-3426-480A-93CE-EC7C111E834A}" type="presParOf" srcId="{94FB6BDE-7538-4BE6-9CCF-9369CF5C75B6}" destId="{13C94C2C-4807-445E-8A31-5AD7DD1918C5}" srcOrd="2" destOrd="0" presId="urn:microsoft.com/office/officeart/2005/8/layout/list1"/>
    <dgm:cxn modelId="{FFF0824F-CEA3-4DBC-9ADA-993AAB2849B5}" type="presParOf" srcId="{94FB6BDE-7538-4BE6-9CCF-9369CF5C75B6}" destId="{47794AF2-0248-44BB-85CF-ED49D3D02C4F}" srcOrd="3" destOrd="0" presId="urn:microsoft.com/office/officeart/2005/8/layout/list1"/>
    <dgm:cxn modelId="{C9404961-2DED-4537-AD34-4EC684E87B12}" type="presParOf" srcId="{94FB6BDE-7538-4BE6-9CCF-9369CF5C75B6}" destId="{8F43CD76-564C-4BC0-94AB-EF23DC477898}" srcOrd="4" destOrd="0" presId="urn:microsoft.com/office/officeart/2005/8/layout/list1"/>
    <dgm:cxn modelId="{27284CBC-FA21-48FF-B0EA-751DB3B0E434}" type="presParOf" srcId="{8F43CD76-564C-4BC0-94AB-EF23DC477898}" destId="{F0C94066-F0A4-4B90-BA6F-5C819F9D9637}" srcOrd="0" destOrd="0" presId="urn:microsoft.com/office/officeart/2005/8/layout/list1"/>
    <dgm:cxn modelId="{9BD39DB6-4F4D-43D6-AD06-77EB96A3BC47}" type="presParOf" srcId="{8F43CD76-564C-4BC0-94AB-EF23DC477898}" destId="{45F2B729-0EC6-46E3-A508-448DB26202EE}" srcOrd="1" destOrd="0" presId="urn:microsoft.com/office/officeart/2005/8/layout/list1"/>
    <dgm:cxn modelId="{3E4A2333-2419-4385-A070-0C875F814D88}" type="presParOf" srcId="{94FB6BDE-7538-4BE6-9CCF-9369CF5C75B6}" destId="{276B4B74-7DF7-4BB2-B5C8-3346EF7BE615}" srcOrd="5" destOrd="0" presId="urn:microsoft.com/office/officeart/2005/8/layout/list1"/>
    <dgm:cxn modelId="{941C3112-0862-4650-B645-665EE977E5C1}" type="presParOf" srcId="{94FB6BDE-7538-4BE6-9CCF-9369CF5C75B6}" destId="{9C07C249-C973-4DC4-8CA7-A80A0BFE5EDB}" srcOrd="6" destOrd="0" presId="urn:microsoft.com/office/officeart/2005/8/layout/list1"/>
    <dgm:cxn modelId="{1D369414-9FB2-4A76-A23E-8079E63EE668}" type="presParOf" srcId="{94FB6BDE-7538-4BE6-9CCF-9369CF5C75B6}" destId="{7DC99DA4-3FF1-4467-ABEC-DB0614837640}" srcOrd="7" destOrd="0" presId="urn:microsoft.com/office/officeart/2005/8/layout/list1"/>
    <dgm:cxn modelId="{C7F21027-9333-4E41-B894-4B75DF9790D4}" type="presParOf" srcId="{94FB6BDE-7538-4BE6-9CCF-9369CF5C75B6}" destId="{AEC7935E-628A-4284-ADE1-A5FB1D9443E2}" srcOrd="8" destOrd="0" presId="urn:microsoft.com/office/officeart/2005/8/layout/list1"/>
    <dgm:cxn modelId="{CD801253-3A66-488D-8989-B316B178AE6F}" type="presParOf" srcId="{AEC7935E-628A-4284-ADE1-A5FB1D9443E2}" destId="{9B173B72-BD2C-4252-8880-4B962F63D87F}" srcOrd="0" destOrd="0" presId="urn:microsoft.com/office/officeart/2005/8/layout/list1"/>
    <dgm:cxn modelId="{6E16E7EC-E032-49C6-95A3-52A70AF73646}" type="presParOf" srcId="{AEC7935E-628A-4284-ADE1-A5FB1D9443E2}" destId="{B171A39A-8654-41AC-8CE3-C06C5231440E}" srcOrd="1" destOrd="0" presId="urn:microsoft.com/office/officeart/2005/8/layout/list1"/>
    <dgm:cxn modelId="{DB749016-A3FE-4E6D-A2B4-ACA3C2ED0751}" type="presParOf" srcId="{94FB6BDE-7538-4BE6-9CCF-9369CF5C75B6}" destId="{F7F1A2F3-58A3-42E8-B83C-AF86F6EA0345}" srcOrd="9" destOrd="0" presId="urn:microsoft.com/office/officeart/2005/8/layout/list1"/>
    <dgm:cxn modelId="{BA78DE7F-DAE4-4737-BFEE-E279BB223E7D}" type="presParOf" srcId="{94FB6BDE-7538-4BE6-9CCF-9369CF5C75B6}" destId="{539AC7A8-02B7-4797-B574-E51BA59CCD74}" srcOrd="10" destOrd="0" presId="urn:microsoft.com/office/officeart/2005/8/layout/list1"/>
    <dgm:cxn modelId="{D6E2BEE9-3A3B-4902-9176-EB57C2836015}" type="presParOf" srcId="{94FB6BDE-7538-4BE6-9CCF-9369CF5C75B6}" destId="{E8D326F0-47D8-4278-81E7-03AA97412547}" srcOrd="11" destOrd="0" presId="urn:microsoft.com/office/officeart/2005/8/layout/list1"/>
    <dgm:cxn modelId="{29DCC24C-2DED-4337-96D4-14639CC784E3}" type="presParOf" srcId="{94FB6BDE-7538-4BE6-9CCF-9369CF5C75B6}" destId="{3C68135B-D0FC-4E37-9866-7F0D187286DF}" srcOrd="12" destOrd="0" presId="urn:microsoft.com/office/officeart/2005/8/layout/list1"/>
    <dgm:cxn modelId="{33E559D1-34B5-4E1F-BE67-BEFDFA5DA6B0}" type="presParOf" srcId="{3C68135B-D0FC-4E37-9866-7F0D187286DF}" destId="{86210BF1-88AC-4B38-AB48-B461CEE068D8}" srcOrd="0" destOrd="0" presId="urn:microsoft.com/office/officeart/2005/8/layout/list1"/>
    <dgm:cxn modelId="{E059D8C2-43BA-445C-9BF9-D21C1A2EF828}" type="presParOf" srcId="{3C68135B-D0FC-4E37-9866-7F0D187286DF}" destId="{478FC547-3EB4-47AC-8CFB-0A293B2C19DD}" srcOrd="1" destOrd="0" presId="urn:microsoft.com/office/officeart/2005/8/layout/list1"/>
    <dgm:cxn modelId="{69B32ECA-746B-4F0A-9902-AEBC12DB4AC4}" type="presParOf" srcId="{94FB6BDE-7538-4BE6-9CCF-9369CF5C75B6}" destId="{89769175-BB8E-4DE5-950C-5407433997B1}" srcOrd="13" destOrd="0" presId="urn:microsoft.com/office/officeart/2005/8/layout/list1"/>
    <dgm:cxn modelId="{2B372E5C-B314-4266-B119-F94111C1D465}" type="presParOf" srcId="{94FB6BDE-7538-4BE6-9CCF-9369CF5C75B6}" destId="{2E03A481-F28A-4B48-8719-69759CF77AF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C57779-7DA1-4D28-8494-F41343B6D4E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057F27C-43DD-4C50-86DA-E66A50D98C99}">
      <dgm:prSet/>
      <dgm:spPr/>
      <dgm:t>
        <a:bodyPr/>
        <a:lstStyle/>
        <a:p>
          <a:r>
            <a:rPr lang="el-GR"/>
            <a:t>Μείωση έντασης S2: </a:t>
          </a:r>
          <a:endParaRPr lang="en-US"/>
        </a:p>
      </dgm:t>
    </dgm:pt>
    <dgm:pt modelId="{94774845-9DD6-4F11-A161-303E3E549772}" type="parTrans" cxnId="{CDA0381B-6BE6-4FA6-9EF1-13095B0432C4}">
      <dgm:prSet/>
      <dgm:spPr/>
      <dgm:t>
        <a:bodyPr/>
        <a:lstStyle/>
        <a:p>
          <a:endParaRPr lang="en-US"/>
        </a:p>
      </dgm:t>
    </dgm:pt>
    <dgm:pt modelId="{E9D6D0B3-CD6E-4F76-8939-B3B2764B4F21}" type="sibTrans" cxnId="{CDA0381B-6BE6-4FA6-9EF1-13095B0432C4}">
      <dgm:prSet/>
      <dgm:spPr/>
      <dgm:t>
        <a:bodyPr/>
        <a:lstStyle/>
        <a:p>
          <a:endParaRPr lang="en-US"/>
        </a:p>
      </dgm:t>
    </dgm:pt>
    <dgm:pt modelId="{6145602C-4FF7-4A9B-9BC6-4197958F3C40}">
      <dgm:prSet/>
      <dgm:spPr/>
      <dgm:t>
        <a:bodyPr/>
        <a:lstStyle/>
        <a:p>
          <a:r>
            <a:rPr lang="el-GR" dirty="0"/>
            <a:t>Χαμηλή καρδιακή παροχή</a:t>
          </a:r>
          <a:endParaRPr lang="en-US" dirty="0"/>
        </a:p>
      </dgm:t>
    </dgm:pt>
    <dgm:pt modelId="{F69E6880-CE50-4DB0-8973-D3D1B2D98375}" type="parTrans" cxnId="{EA10451E-C2F0-4D85-A843-31167B8DD3DC}">
      <dgm:prSet/>
      <dgm:spPr/>
      <dgm:t>
        <a:bodyPr/>
        <a:lstStyle/>
        <a:p>
          <a:endParaRPr lang="en-US"/>
        </a:p>
      </dgm:t>
    </dgm:pt>
    <dgm:pt modelId="{BC6F59FC-77CC-42D2-B058-EBE3BEB4C6E6}" type="sibTrans" cxnId="{EA10451E-C2F0-4D85-A843-31167B8DD3DC}">
      <dgm:prSet/>
      <dgm:spPr/>
      <dgm:t>
        <a:bodyPr/>
        <a:lstStyle/>
        <a:p>
          <a:endParaRPr lang="en-US"/>
        </a:p>
      </dgm:t>
    </dgm:pt>
    <dgm:pt modelId="{C5A188B4-704F-4999-84C9-3FD4BEDA4BE6}">
      <dgm:prSet/>
      <dgm:spPr/>
      <dgm:t>
        <a:bodyPr/>
        <a:lstStyle/>
        <a:p>
          <a:r>
            <a:rPr lang="el-GR" dirty="0" err="1"/>
            <a:t>Ασβεστοποιός</a:t>
          </a:r>
          <a:r>
            <a:rPr lang="el-GR" dirty="0"/>
            <a:t> στένωση αορτικής βαλβίδας</a:t>
          </a:r>
          <a:endParaRPr lang="en-US" dirty="0"/>
        </a:p>
      </dgm:t>
    </dgm:pt>
    <dgm:pt modelId="{A1C33282-A7D2-4E2C-B2C9-D5B274941741}" type="parTrans" cxnId="{F8FCF1FA-CD04-4380-B5B9-92D4EFD11AF5}">
      <dgm:prSet/>
      <dgm:spPr/>
      <dgm:t>
        <a:bodyPr/>
        <a:lstStyle/>
        <a:p>
          <a:endParaRPr lang="en-US"/>
        </a:p>
      </dgm:t>
    </dgm:pt>
    <dgm:pt modelId="{5805C1B7-40B4-468C-AEDF-4A7C6C49548C}" type="sibTrans" cxnId="{F8FCF1FA-CD04-4380-B5B9-92D4EFD11AF5}">
      <dgm:prSet/>
      <dgm:spPr/>
      <dgm:t>
        <a:bodyPr/>
        <a:lstStyle/>
        <a:p>
          <a:endParaRPr lang="en-US"/>
        </a:p>
      </dgm:t>
    </dgm:pt>
    <dgm:pt modelId="{B2F8C173-4DA4-4B04-BC20-41754080C1FF}">
      <dgm:prSet/>
      <dgm:spPr/>
      <dgm:t>
        <a:bodyPr/>
        <a:lstStyle/>
        <a:p>
          <a:r>
            <a:rPr lang="el-GR" dirty="0"/>
            <a:t>Ανεπάρκεια αορτικής βαλβίδας</a:t>
          </a:r>
          <a:endParaRPr lang="en-US" dirty="0"/>
        </a:p>
      </dgm:t>
    </dgm:pt>
    <dgm:pt modelId="{D783F1AA-B769-4BF6-BD74-ECA806ABD9FF}" type="parTrans" cxnId="{285F7E8A-CBA7-4F3F-B561-86D2BBD4A89C}">
      <dgm:prSet/>
      <dgm:spPr/>
      <dgm:t>
        <a:bodyPr/>
        <a:lstStyle/>
        <a:p>
          <a:endParaRPr lang="en-US"/>
        </a:p>
      </dgm:t>
    </dgm:pt>
    <dgm:pt modelId="{50BA8208-E878-4E89-82F4-8AA6A52C4C73}" type="sibTrans" cxnId="{285F7E8A-CBA7-4F3F-B561-86D2BBD4A89C}">
      <dgm:prSet/>
      <dgm:spPr/>
      <dgm:t>
        <a:bodyPr/>
        <a:lstStyle/>
        <a:p>
          <a:endParaRPr lang="en-US"/>
        </a:p>
      </dgm:t>
    </dgm:pt>
    <dgm:pt modelId="{3E87779D-6EBB-4B69-B60E-0291A8E417B2}">
      <dgm:prSet/>
      <dgm:spPr/>
      <dgm:t>
        <a:bodyPr/>
        <a:lstStyle/>
        <a:p>
          <a:r>
            <a:rPr lang="el-GR" dirty="0"/>
            <a:t>Αύξηση έντασης S2: </a:t>
          </a:r>
          <a:endParaRPr lang="en-US" dirty="0"/>
        </a:p>
      </dgm:t>
    </dgm:pt>
    <dgm:pt modelId="{6D12D64F-BDE0-4083-93D5-A25CF2DDE185}" type="parTrans" cxnId="{DF1C71D1-89D8-44C4-B0C8-1E7A653F8827}">
      <dgm:prSet/>
      <dgm:spPr/>
      <dgm:t>
        <a:bodyPr/>
        <a:lstStyle/>
        <a:p>
          <a:endParaRPr lang="en-US"/>
        </a:p>
      </dgm:t>
    </dgm:pt>
    <dgm:pt modelId="{8DCD6D77-E299-49D5-A396-3CC96DE911BE}" type="sibTrans" cxnId="{DF1C71D1-89D8-44C4-B0C8-1E7A653F8827}">
      <dgm:prSet/>
      <dgm:spPr/>
      <dgm:t>
        <a:bodyPr/>
        <a:lstStyle/>
        <a:p>
          <a:endParaRPr lang="en-US"/>
        </a:p>
      </dgm:t>
    </dgm:pt>
    <dgm:pt modelId="{C3D946D4-0141-4819-8093-2F0F3AC6B7DE}">
      <dgm:prSet/>
      <dgm:spPr/>
      <dgm:t>
        <a:bodyPr/>
        <a:lstStyle/>
        <a:p>
          <a:r>
            <a:rPr lang="el-GR"/>
            <a:t>Αρτηριακή υπέρταση (Α2)</a:t>
          </a:r>
          <a:endParaRPr lang="en-US"/>
        </a:p>
      </dgm:t>
    </dgm:pt>
    <dgm:pt modelId="{DA7B9DBC-E7DA-4789-8AA7-F6EB4B7A1FBA}" type="parTrans" cxnId="{72CF6CC1-61DA-434F-80F6-289413EDB507}">
      <dgm:prSet/>
      <dgm:spPr/>
      <dgm:t>
        <a:bodyPr/>
        <a:lstStyle/>
        <a:p>
          <a:endParaRPr lang="en-US"/>
        </a:p>
      </dgm:t>
    </dgm:pt>
    <dgm:pt modelId="{3641A4BE-4258-4E2C-A6EC-F134272C8E82}" type="sibTrans" cxnId="{72CF6CC1-61DA-434F-80F6-289413EDB507}">
      <dgm:prSet/>
      <dgm:spPr/>
      <dgm:t>
        <a:bodyPr/>
        <a:lstStyle/>
        <a:p>
          <a:endParaRPr lang="en-US"/>
        </a:p>
      </dgm:t>
    </dgm:pt>
    <dgm:pt modelId="{EEF52B3F-3CBC-4E71-83D9-58D67793BF4F}">
      <dgm:prSet/>
      <dgm:spPr/>
      <dgm:t>
        <a:bodyPr/>
        <a:lstStyle/>
        <a:p>
          <a:r>
            <a:rPr lang="el-GR" dirty="0"/>
            <a:t>Πνευμονική υπέρταση (Ρ2)</a:t>
          </a:r>
          <a:endParaRPr lang="en-US" dirty="0"/>
        </a:p>
      </dgm:t>
    </dgm:pt>
    <dgm:pt modelId="{E03CE5AA-B5AC-4D91-A1D5-EB086F337204}" type="parTrans" cxnId="{F4BC7357-6D7D-4A10-AE6C-62BB7A169647}">
      <dgm:prSet/>
      <dgm:spPr/>
      <dgm:t>
        <a:bodyPr/>
        <a:lstStyle/>
        <a:p>
          <a:endParaRPr lang="en-US"/>
        </a:p>
      </dgm:t>
    </dgm:pt>
    <dgm:pt modelId="{97092729-B508-4794-9300-1DBA9E437AF6}" type="sibTrans" cxnId="{F4BC7357-6D7D-4A10-AE6C-62BB7A169647}">
      <dgm:prSet/>
      <dgm:spPr/>
      <dgm:t>
        <a:bodyPr/>
        <a:lstStyle/>
        <a:p>
          <a:endParaRPr lang="en-US"/>
        </a:p>
      </dgm:t>
    </dgm:pt>
    <dgm:pt modelId="{5980A6AF-9D9B-4548-902B-DD6CD670A44E}">
      <dgm:prSet/>
      <dgm:spPr/>
      <dgm:t>
        <a:bodyPr/>
        <a:lstStyle/>
        <a:p>
          <a:r>
            <a:rPr lang="el-GR" dirty="0"/>
            <a:t>Διχασμός </a:t>
          </a:r>
          <a:r>
            <a:rPr lang="en-GB" dirty="0"/>
            <a:t>S2</a:t>
          </a:r>
          <a:endParaRPr lang="en-US" dirty="0"/>
        </a:p>
      </dgm:t>
    </dgm:pt>
    <dgm:pt modelId="{C9C458B5-0E41-485B-90C2-806A525BF05F}" type="parTrans" cxnId="{30C7B889-3FFD-4CF0-B236-59500BDC67E0}">
      <dgm:prSet/>
      <dgm:spPr/>
      <dgm:t>
        <a:bodyPr/>
        <a:lstStyle/>
        <a:p>
          <a:endParaRPr lang="en-GB"/>
        </a:p>
      </dgm:t>
    </dgm:pt>
    <dgm:pt modelId="{1947284A-267B-4D2A-9000-6CE88D6AF7F7}" type="sibTrans" cxnId="{30C7B889-3FFD-4CF0-B236-59500BDC67E0}">
      <dgm:prSet/>
      <dgm:spPr/>
      <dgm:t>
        <a:bodyPr/>
        <a:lstStyle/>
        <a:p>
          <a:endParaRPr lang="en-GB"/>
        </a:p>
      </dgm:t>
    </dgm:pt>
    <dgm:pt modelId="{987B96CA-B5A9-413C-B716-5491B0E78A38}">
      <dgm:prSet/>
      <dgm:spPr/>
      <dgm:t>
        <a:bodyPr/>
        <a:lstStyle/>
        <a:p>
          <a:r>
            <a:rPr lang="el-GR" dirty="0"/>
            <a:t>Φυσιολογικός: κατά την εισπνοή</a:t>
          </a:r>
          <a:endParaRPr lang="en-US" dirty="0"/>
        </a:p>
      </dgm:t>
    </dgm:pt>
    <dgm:pt modelId="{9BEB93B9-312C-4E86-8F60-297C18FC6CAA}" type="parTrans" cxnId="{7CCBB49A-F0F9-43F1-AF92-71312FD06358}">
      <dgm:prSet/>
      <dgm:spPr/>
      <dgm:t>
        <a:bodyPr/>
        <a:lstStyle/>
        <a:p>
          <a:endParaRPr lang="en-GB"/>
        </a:p>
      </dgm:t>
    </dgm:pt>
    <dgm:pt modelId="{11A4A84C-9A9E-4D3D-BBAB-4D14E92F51EE}" type="sibTrans" cxnId="{7CCBB49A-F0F9-43F1-AF92-71312FD06358}">
      <dgm:prSet/>
      <dgm:spPr/>
      <dgm:t>
        <a:bodyPr/>
        <a:lstStyle/>
        <a:p>
          <a:endParaRPr lang="en-GB"/>
        </a:p>
      </dgm:t>
    </dgm:pt>
    <dgm:pt modelId="{A7733E76-FBED-4B65-A3B2-640FABB2D533}">
      <dgm:prSet/>
      <dgm:spPr/>
      <dgm:t>
        <a:bodyPr/>
        <a:lstStyle/>
        <a:p>
          <a:endParaRPr lang="en-US" dirty="0"/>
        </a:p>
      </dgm:t>
    </dgm:pt>
    <dgm:pt modelId="{5F11DA66-8E1C-485D-8E86-262A5D981FBD}" type="parTrans" cxnId="{CBC7E763-014E-45B6-B837-FB5BAB518288}">
      <dgm:prSet/>
      <dgm:spPr/>
      <dgm:t>
        <a:bodyPr/>
        <a:lstStyle/>
        <a:p>
          <a:endParaRPr lang="en-GB"/>
        </a:p>
      </dgm:t>
    </dgm:pt>
    <dgm:pt modelId="{DD01F55F-7F33-46DB-A2C8-CEC779C96AB8}" type="sibTrans" cxnId="{CBC7E763-014E-45B6-B837-FB5BAB518288}">
      <dgm:prSet/>
      <dgm:spPr/>
      <dgm:t>
        <a:bodyPr/>
        <a:lstStyle/>
        <a:p>
          <a:endParaRPr lang="en-GB"/>
        </a:p>
      </dgm:t>
    </dgm:pt>
    <dgm:pt modelId="{CF896268-2C03-4CAB-A932-C4029000D0BB}">
      <dgm:prSet/>
      <dgm:spPr/>
      <dgm:t>
        <a:bodyPr/>
        <a:lstStyle/>
        <a:p>
          <a:r>
            <a:rPr lang="el-GR" dirty="0"/>
            <a:t>Ευρύς διχασμός: αυξάνεται κατά την εισπνοή</a:t>
          </a:r>
          <a:endParaRPr lang="en-US" dirty="0"/>
        </a:p>
      </dgm:t>
    </dgm:pt>
    <dgm:pt modelId="{23E55E03-5A84-4A27-81A3-5179549A1F76}" type="parTrans" cxnId="{BBFBEEC4-28AF-403E-A560-A2CFACD2514C}">
      <dgm:prSet/>
      <dgm:spPr/>
      <dgm:t>
        <a:bodyPr/>
        <a:lstStyle/>
        <a:p>
          <a:endParaRPr lang="en-GB"/>
        </a:p>
      </dgm:t>
    </dgm:pt>
    <dgm:pt modelId="{D514220E-BF37-4FB1-968E-5231783B3BA5}" type="sibTrans" cxnId="{BBFBEEC4-28AF-403E-A560-A2CFACD2514C}">
      <dgm:prSet/>
      <dgm:spPr/>
      <dgm:t>
        <a:bodyPr/>
        <a:lstStyle/>
        <a:p>
          <a:endParaRPr lang="en-GB"/>
        </a:p>
      </dgm:t>
    </dgm:pt>
    <dgm:pt modelId="{DF852660-CDA7-48C4-903B-A266C5E42F24}">
      <dgm:prSet/>
      <dgm:spPr/>
      <dgm:t>
        <a:bodyPr/>
        <a:lstStyle/>
        <a:p>
          <a:r>
            <a:rPr lang="el-GR" dirty="0"/>
            <a:t>Σταθερός διχασμός</a:t>
          </a:r>
          <a:endParaRPr lang="en-US" dirty="0"/>
        </a:p>
      </dgm:t>
    </dgm:pt>
    <dgm:pt modelId="{FA0ADAED-6666-44B2-AE1E-84E94FE38B48}" type="parTrans" cxnId="{3037AD74-4A22-42E6-B7B5-90D5679C605A}">
      <dgm:prSet/>
      <dgm:spPr/>
      <dgm:t>
        <a:bodyPr/>
        <a:lstStyle/>
        <a:p>
          <a:endParaRPr lang="en-GB"/>
        </a:p>
      </dgm:t>
    </dgm:pt>
    <dgm:pt modelId="{85E12ADB-8BD4-4D87-B9B8-ED5103CDEBC4}" type="sibTrans" cxnId="{3037AD74-4A22-42E6-B7B5-90D5679C605A}">
      <dgm:prSet/>
      <dgm:spPr/>
      <dgm:t>
        <a:bodyPr/>
        <a:lstStyle/>
        <a:p>
          <a:endParaRPr lang="en-GB"/>
        </a:p>
      </dgm:t>
    </dgm:pt>
    <dgm:pt modelId="{021DBE78-6C45-4BE7-ABB8-8AC65FB7E816}">
      <dgm:prSet/>
      <dgm:spPr/>
      <dgm:t>
        <a:bodyPr/>
        <a:lstStyle/>
        <a:p>
          <a:r>
            <a:rPr lang="el-GR" dirty="0"/>
            <a:t>Παράδοξος διχασμός: αυξάνεται κατά την εκπνοή</a:t>
          </a:r>
          <a:endParaRPr lang="en-US" dirty="0"/>
        </a:p>
      </dgm:t>
    </dgm:pt>
    <dgm:pt modelId="{6DE339EA-0FF9-4339-8D05-05CD0DC7C165}" type="parTrans" cxnId="{E88E534A-7AE6-472B-BD0F-8A881EB942C1}">
      <dgm:prSet/>
      <dgm:spPr/>
      <dgm:t>
        <a:bodyPr/>
        <a:lstStyle/>
        <a:p>
          <a:endParaRPr lang="en-GB"/>
        </a:p>
      </dgm:t>
    </dgm:pt>
    <dgm:pt modelId="{18A67871-E058-43E5-A104-9DC9A7985B2F}" type="sibTrans" cxnId="{E88E534A-7AE6-472B-BD0F-8A881EB942C1}">
      <dgm:prSet/>
      <dgm:spPr/>
      <dgm:t>
        <a:bodyPr/>
        <a:lstStyle/>
        <a:p>
          <a:endParaRPr lang="en-GB"/>
        </a:p>
      </dgm:t>
    </dgm:pt>
    <dgm:pt modelId="{5A8AA892-A02F-4C35-B78F-CEB18CE4312F}" type="pres">
      <dgm:prSet presAssocID="{9CC57779-7DA1-4D28-8494-F41343B6D4E1}" presName="linear" presStyleCnt="0">
        <dgm:presLayoutVars>
          <dgm:dir/>
          <dgm:animLvl val="lvl"/>
          <dgm:resizeHandles val="exact"/>
        </dgm:presLayoutVars>
      </dgm:prSet>
      <dgm:spPr/>
    </dgm:pt>
    <dgm:pt modelId="{299864CE-C4B6-4449-8409-B7A26A31F0DD}" type="pres">
      <dgm:prSet presAssocID="{1057F27C-43DD-4C50-86DA-E66A50D98C99}" presName="parentLin" presStyleCnt="0"/>
      <dgm:spPr/>
    </dgm:pt>
    <dgm:pt modelId="{D76F972A-DEC9-4D2B-8FAE-BBDBE4A97F41}" type="pres">
      <dgm:prSet presAssocID="{1057F27C-43DD-4C50-86DA-E66A50D98C99}" presName="parentLeftMargin" presStyleLbl="node1" presStyleIdx="0" presStyleCnt="3"/>
      <dgm:spPr/>
    </dgm:pt>
    <dgm:pt modelId="{F99F58A5-3D20-4F3C-BBDC-40DAA278BF7B}" type="pres">
      <dgm:prSet presAssocID="{1057F27C-43DD-4C50-86DA-E66A50D98C9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FCA7FB-69FA-48CF-A6DB-55ABCCC583B8}" type="pres">
      <dgm:prSet presAssocID="{1057F27C-43DD-4C50-86DA-E66A50D98C99}" presName="negativeSpace" presStyleCnt="0"/>
      <dgm:spPr/>
    </dgm:pt>
    <dgm:pt modelId="{C0CEE925-01A6-4728-873A-00219E46F030}" type="pres">
      <dgm:prSet presAssocID="{1057F27C-43DD-4C50-86DA-E66A50D98C99}" presName="childText" presStyleLbl="conFgAcc1" presStyleIdx="0" presStyleCnt="3">
        <dgm:presLayoutVars>
          <dgm:bulletEnabled val="1"/>
        </dgm:presLayoutVars>
      </dgm:prSet>
      <dgm:spPr/>
    </dgm:pt>
    <dgm:pt modelId="{0D785F07-AB57-4A0C-8960-2DF9B2CCD5C8}" type="pres">
      <dgm:prSet presAssocID="{E9D6D0B3-CD6E-4F76-8939-B3B2764B4F21}" presName="spaceBetweenRectangles" presStyleCnt="0"/>
      <dgm:spPr/>
    </dgm:pt>
    <dgm:pt modelId="{45F98F58-257F-44BB-B1CC-BF9C266B1D01}" type="pres">
      <dgm:prSet presAssocID="{3E87779D-6EBB-4B69-B60E-0291A8E417B2}" presName="parentLin" presStyleCnt="0"/>
      <dgm:spPr/>
    </dgm:pt>
    <dgm:pt modelId="{650DD48F-9E4C-493A-BD43-DA108810976E}" type="pres">
      <dgm:prSet presAssocID="{3E87779D-6EBB-4B69-B60E-0291A8E417B2}" presName="parentLeftMargin" presStyleLbl="node1" presStyleIdx="0" presStyleCnt="3"/>
      <dgm:spPr/>
    </dgm:pt>
    <dgm:pt modelId="{2EFEB283-6EEA-4A58-9D9A-0CA661A60313}" type="pres">
      <dgm:prSet presAssocID="{3E87779D-6EBB-4B69-B60E-0291A8E417B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BEDA155-5449-41A3-A6B2-C56BAB722888}" type="pres">
      <dgm:prSet presAssocID="{3E87779D-6EBB-4B69-B60E-0291A8E417B2}" presName="negativeSpace" presStyleCnt="0"/>
      <dgm:spPr/>
    </dgm:pt>
    <dgm:pt modelId="{3ECDCC15-FE12-44BA-ADD4-4EC8495248E2}" type="pres">
      <dgm:prSet presAssocID="{3E87779D-6EBB-4B69-B60E-0291A8E417B2}" presName="childText" presStyleLbl="conFgAcc1" presStyleIdx="1" presStyleCnt="3">
        <dgm:presLayoutVars>
          <dgm:bulletEnabled val="1"/>
        </dgm:presLayoutVars>
      </dgm:prSet>
      <dgm:spPr/>
    </dgm:pt>
    <dgm:pt modelId="{31A42455-86A7-43AF-865B-237FCDDBCE5F}" type="pres">
      <dgm:prSet presAssocID="{8DCD6D77-E299-49D5-A396-3CC96DE911BE}" presName="spaceBetweenRectangles" presStyleCnt="0"/>
      <dgm:spPr/>
    </dgm:pt>
    <dgm:pt modelId="{6029A3F4-10DC-4F12-BDF6-8F4BE88991A3}" type="pres">
      <dgm:prSet presAssocID="{5980A6AF-9D9B-4548-902B-DD6CD670A44E}" presName="parentLin" presStyleCnt="0"/>
      <dgm:spPr/>
    </dgm:pt>
    <dgm:pt modelId="{21140FE6-3D71-44C2-A514-D3D6A3DF6613}" type="pres">
      <dgm:prSet presAssocID="{5980A6AF-9D9B-4548-902B-DD6CD670A44E}" presName="parentLeftMargin" presStyleLbl="node1" presStyleIdx="1" presStyleCnt="3"/>
      <dgm:spPr/>
    </dgm:pt>
    <dgm:pt modelId="{34231F08-09A1-4659-8B2B-D4BC26338A51}" type="pres">
      <dgm:prSet presAssocID="{5980A6AF-9D9B-4548-902B-DD6CD670A44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83333D8-A928-4583-AA1C-6D0E101F22B7}" type="pres">
      <dgm:prSet presAssocID="{5980A6AF-9D9B-4548-902B-DD6CD670A44E}" presName="negativeSpace" presStyleCnt="0"/>
      <dgm:spPr/>
    </dgm:pt>
    <dgm:pt modelId="{D9E46067-0831-4291-A9DE-A11F715A8B79}" type="pres">
      <dgm:prSet presAssocID="{5980A6AF-9D9B-4548-902B-DD6CD670A44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E30120D-06C8-43D1-B228-9706253E6119}" type="presOf" srcId="{5980A6AF-9D9B-4548-902B-DD6CD670A44E}" destId="{21140FE6-3D71-44C2-A514-D3D6A3DF6613}" srcOrd="0" destOrd="0" presId="urn:microsoft.com/office/officeart/2005/8/layout/list1"/>
    <dgm:cxn modelId="{343FF715-222D-49D5-90A5-732BDC771ED3}" type="presOf" srcId="{3E87779D-6EBB-4B69-B60E-0291A8E417B2}" destId="{2EFEB283-6EEA-4A58-9D9A-0CA661A60313}" srcOrd="1" destOrd="0" presId="urn:microsoft.com/office/officeart/2005/8/layout/list1"/>
    <dgm:cxn modelId="{CDA0381B-6BE6-4FA6-9EF1-13095B0432C4}" srcId="{9CC57779-7DA1-4D28-8494-F41343B6D4E1}" destId="{1057F27C-43DD-4C50-86DA-E66A50D98C99}" srcOrd="0" destOrd="0" parTransId="{94774845-9DD6-4F11-A161-303E3E549772}" sibTransId="{E9D6D0B3-CD6E-4F76-8939-B3B2764B4F21}"/>
    <dgm:cxn modelId="{EA10451E-C2F0-4D85-A843-31167B8DD3DC}" srcId="{1057F27C-43DD-4C50-86DA-E66A50D98C99}" destId="{6145602C-4FF7-4A9B-9BC6-4197958F3C40}" srcOrd="0" destOrd="0" parTransId="{F69E6880-CE50-4DB0-8973-D3D1B2D98375}" sibTransId="{BC6F59FC-77CC-42D2-B058-EBE3BEB4C6E6}"/>
    <dgm:cxn modelId="{7D48122A-814C-4D72-B77E-4B4C4A8AC55E}" type="presOf" srcId="{CF896268-2C03-4CAB-A932-C4029000D0BB}" destId="{D9E46067-0831-4291-A9DE-A11F715A8B79}" srcOrd="0" destOrd="1" presId="urn:microsoft.com/office/officeart/2005/8/layout/list1"/>
    <dgm:cxn modelId="{A129FA2F-63B5-4FB0-B4B2-18A432315661}" type="presOf" srcId="{021DBE78-6C45-4BE7-ABB8-8AC65FB7E816}" destId="{D9E46067-0831-4291-A9DE-A11F715A8B79}" srcOrd="0" destOrd="3" presId="urn:microsoft.com/office/officeart/2005/8/layout/list1"/>
    <dgm:cxn modelId="{B7DED036-E890-48F8-AF40-64B0F0C7693C}" type="presOf" srcId="{9CC57779-7DA1-4D28-8494-F41343B6D4E1}" destId="{5A8AA892-A02F-4C35-B78F-CEB18CE4312F}" srcOrd="0" destOrd="0" presId="urn:microsoft.com/office/officeart/2005/8/layout/list1"/>
    <dgm:cxn modelId="{E077F137-764D-48A7-AE7F-6BC737ACA535}" type="presOf" srcId="{EEF52B3F-3CBC-4E71-83D9-58D67793BF4F}" destId="{3ECDCC15-FE12-44BA-ADD4-4EC8495248E2}" srcOrd="0" destOrd="1" presId="urn:microsoft.com/office/officeart/2005/8/layout/list1"/>
    <dgm:cxn modelId="{2E55355B-31A7-48AD-A940-1BB422A8B167}" type="presOf" srcId="{987B96CA-B5A9-413C-B716-5491B0E78A38}" destId="{D9E46067-0831-4291-A9DE-A11F715A8B79}" srcOrd="0" destOrd="0" presId="urn:microsoft.com/office/officeart/2005/8/layout/list1"/>
    <dgm:cxn modelId="{9AC2375F-DF23-444E-9F71-17543B1493B0}" type="presOf" srcId="{C3D946D4-0141-4819-8093-2F0F3AC6B7DE}" destId="{3ECDCC15-FE12-44BA-ADD4-4EC8495248E2}" srcOrd="0" destOrd="0" presId="urn:microsoft.com/office/officeart/2005/8/layout/list1"/>
    <dgm:cxn modelId="{CBC7E763-014E-45B6-B837-FB5BAB518288}" srcId="{5980A6AF-9D9B-4548-902B-DD6CD670A44E}" destId="{A7733E76-FBED-4B65-A3B2-640FABB2D533}" srcOrd="4" destOrd="0" parTransId="{5F11DA66-8E1C-485D-8E86-262A5D981FBD}" sibTransId="{DD01F55F-7F33-46DB-A2C8-CEC779C96AB8}"/>
    <dgm:cxn modelId="{E88E534A-7AE6-472B-BD0F-8A881EB942C1}" srcId="{5980A6AF-9D9B-4548-902B-DD6CD670A44E}" destId="{021DBE78-6C45-4BE7-ABB8-8AC65FB7E816}" srcOrd="3" destOrd="0" parTransId="{6DE339EA-0FF9-4339-8D05-05CD0DC7C165}" sibTransId="{18A67871-E058-43E5-A104-9DC9A7985B2F}"/>
    <dgm:cxn modelId="{3037AD74-4A22-42E6-B7B5-90D5679C605A}" srcId="{5980A6AF-9D9B-4548-902B-DD6CD670A44E}" destId="{DF852660-CDA7-48C4-903B-A266C5E42F24}" srcOrd="2" destOrd="0" parTransId="{FA0ADAED-6666-44B2-AE1E-84E94FE38B48}" sibTransId="{85E12ADB-8BD4-4D87-B9B8-ED5103CDEBC4}"/>
    <dgm:cxn modelId="{F4BC7357-6D7D-4A10-AE6C-62BB7A169647}" srcId="{3E87779D-6EBB-4B69-B60E-0291A8E417B2}" destId="{EEF52B3F-3CBC-4E71-83D9-58D67793BF4F}" srcOrd="1" destOrd="0" parTransId="{E03CE5AA-B5AC-4D91-A1D5-EB086F337204}" sibTransId="{97092729-B508-4794-9300-1DBA9E437AF6}"/>
    <dgm:cxn modelId="{F6B96278-A97D-41D7-96EF-5BF30FB0D8C6}" type="presOf" srcId="{1057F27C-43DD-4C50-86DA-E66A50D98C99}" destId="{F99F58A5-3D20-4F3C-BBDC-40DAA278BF7B}" srcOrd="1" destOrd="0" presId="urn:microsoft.com/office/officeart/2005/8/layout/list1"/>
    <dgm:cxn modelId="{30C7B889-3FFD-4CF0-B236-59500BDC67E0}" srcId="{9CC57779-7DA1-4D28-8494-F41343B6D4E1}" destId="{5980A6AF-9D9B-4548-902B-DD6CD670A44E}" srcOrd="2" destOrd="0" parTransId="{C9C458B5-0E41-485B-90C2-806A525BF05F}" sibTransId="{1947284A-267B-4D2A-9000-6CE88D6AF7F7}"/>
    <dgm:cxn modelId="{285F7E8A-CBA7-4F3F-B561-86D2BBD4A89C}" srcId="{1057F27C-43DD-4C50-86DA-E66A50D98C99}" destId="{B2F8C173-4DA4-4B04-BC20-41754080C1FF}" srcOrd="2" destOrd="0" parTransId="{D783F1AA-B769-4BF6-BD74-ECA806ABD9FF}" sibTransId="{50BA8208-E878-4E89-82F4-8AA6A52C4C73}"/>
    <dgm:cxn modelId="{8FF2D48E-BDF3-486E-B15B-53407022B29F}" type="presOf" srcId="{A7733E76-FBED-4B65-A3B2-640FABB2D533}" destId="{D9E46067-0831-4291-A9DE-A11F715A8B79}" srcOrd="0" destOrd="4" presId="urn:microsoft.com/office/officeart/2005/8/layout/list1"/>
    <dgm:cxn modelId="{7CCBB49A-F0F9-43F1-AF92-71312FD06358}" srcId="{5980A6AF-9D9B-4548-902B-DD6CD670A44E}" destId="{987B96CA-B5A9-413C-B716-5491B0E78A38}" srcOrd="0" destOrd="0" parTransId="{9BEB93B9-312C-4E86-8F60-297C18FC6CAA}" sibTransId="{11A4A84C-9A9E-4D3D-BBAB-4D14E92F51EE}"/>
    <dgm:cxn modelId="{906C6C9B-6286-4C01-9B6D-194009AFD37C}" type="presOf" srcId="{C5A188B4-704F-4999-84C9-3FD4BEDA4BE6}" destId="{C0CEE925-01A6-4728-873A-00219E46F030}" srcOrd="0" destOrd="1" presId="urn:microsoft.com/office/officeart/2005/8/layout/list1"/>
    <dgm:cxn modelId="{DD5296A0-90D3-45F6-8E1A-53EFFC5740C1}" type="presOf" srcId="{3E87779D-6EBB-4B69-B60E-0291A8E417B2}" destId="{650DD48F-9E4C-493A-BD43-DA108810976E}" srcOrd="0" destOrd="0" presId="urn:microsoft.com/office/officeart/2005/8/layout/list1"/>
    <dgm:cxn modelId="{6CBF93B0-1770-49CD-9DCE-D8BCA319285C}" type="presOf" srcId="{DF852660-CDA7-48C4-903B-A266C5E42F24}" destId="{D9E46067-0831-4291-A9DE-A11F715A8B79}" srcOrd="0" destOrd="2" presId="urn:microsoft.com/office/officeart/2005/8/layout/list1"/>
    <dgm:cxn modelId="{654D0AB6-4FEC-4749-88F5-1D8A01A206DD}" type="presOf" srcId="{1057F27C-43DD-4C50-86DA-E66A50D98C99}" destId="{D76F972A-DEC9-4D2B-8FAE-BBDBE4A97F41}" srcOrd="0" destOrd="0" presId="urn:microsoft.com/office/officeart/2005/8/layout/list1"/>
    <dgm:cxn modelId="{7B3D5FB7-FB7F-4469-AA9C-7BE07F213B32}" type="presOf" srcId="{5980A6AF-9D9B-4548-902B-DD6CD670A44E}" destId="{34231F08-09A1-4659-8B2B-D4BC26338A51}" srcOrd="1" destOrd="0" presId="urn:microsoft.com/office/officeart/2005/8/layout/list1"/>
    <dgm:cxn modelId="{580B2CBB-C2ED-4427-8293-A574194CD47B}" type="presOf" srcId="{6145602C-4FF7-4A9B-9BC6-4197958F3C40}" destId="{C0CEE925-01A6-4728-873A-00219E46F030}" srcOrd="0" destOrd="0" presId="urn:microsoft.com/office/officeart/2005/8/layout/list1"/>
    <dgm:cxn modelId="{72CF6CC1-61DA-434F-80F6-289413EDB507}" srcId="{3E87779D-6EBB-4B69-B60E-0291A8E417B2}" destId="{C3D946D4-0141-4819-8093-2F0F3AC6B7DE}" srcOrd="0" destOrd="0" parTransId="{DA7B9DBC-E7DA-4789-8AA7-F6EB4B7A1FBA}" sibTransId="{3641A4BE-4258-4E2C-A6EC-F134272C8E82}"/>
    <dgm:cxn modelId="{BBFBEEC4-28AF-403E-A560-A2CFACD2514C}" srcId="{5980A6AF-9D9B-4548-902B-DD6CD670A44E}" destId="{CF896268-2C03-4CAB-A932-C4029000D0BB}" srcOrd="1" destOrd="0" parTransId="{23E55E03-5A84-4A27-81A3-5179549A1F76}" sibTransId="{D514220E-BF37-4FB1-968E-5231783B3BA5}"/>
    <dgm:cxn modelId="{752219CF-11BF-46CE-8E69-968D3E7EA959}" type="presOf" srcId="{B2F8C173-4DA4-4B04-BC20-41754080C1FF}" destId="{C0CEE925-01A6-4728-873A-00219E46F030}" srcOrd="0" destOrd="2" presId="urn:microsoft.com/office/officeart/2005/8/layout/list1"/>
    <dgm:cxn modelId="{DF1C71D1-89D8-44C4-B0C8-1E7A653F8827}" srcId="{9CC57779-7DA1-4D28-8494-F41343B6D4E1}" destId="{3E87779D-6EBB-4B69-B60E-0291A8E417B2}" srcOrd="1" destOrd="0" parTransId="{6D12D64F-BDE0-4083-93D5-A25CF2DDE185}" sibTransId="{8DCD6D77-E299-49D5-A396-3CC96DE911BE}"/>
    <dgm:cxn modelId="{F8FCF1FA-CD04-4380-B5B9-92D4EFD11AF5}" srcId="{1057F27C-43DD-4C50-86DA-E66A50D98C99}" destId="{C5A188B4-704F-4999-84C9-3FD4BEDA4BE6}" srcOrd="1" destOrd="0" parTransId="{A1C33282-A7D2-4E2C-B2C9-D5B274941741}" sibTransId="{5805C1B7-40B4-468C-AEDF-4A7C6C49548C}"/>
    <dgm:cxn modelId="{F35811C8-B9F3-4603-9BB5-776955D9B1A8}" type="presParOf" srcId="{5A8AA892-A02F-4C35-B78F-CEB18CE4312F}" destId="{299864CE-C4B6-4449-8409-B7A26A31F0DD}" srcOrd="0" destOrd="0" presId="urn:microsoft.com/office/officeart/2005/8/layout/list1"/>
    <dgm:cxn modelId="{6FC77705-CF08-471D-BE7D-999AACDA7504}" type="presParOf" srcId="{299864CE-C4B6-4449-8409-B7A26A31F0DD}" destId="{D76F972A-DEC9-4D2B-8FAE-BBDBE4A97F41}" srcOrd="0" destOrd="0" presId="urn:microsoft.com/office/officeart/2005/8/layout/list1"/>
    <dgm:cxn modelId="{B848A47B-5CF8-48F1-82C8-D2E18B468AD2}" type="presParOf" srcId="{299864CE-C4B6-4449-8409-B7A26A31F0DD}" destId="{F99F58A5-3D20-4F3C-BBDC-40DAA278BF7B}" srcOrd="1" destOrd="0" presId="urn:microsoft.com/office/officeart/2005/8/layout/list1"/>
    <dgm:cxn modelId="{F58D340E-F99A-4219-A61E-D997B8B2C0C6}" type="presParOf" srcId="{5A8AA892-A02F-4C35-B78F-CEB18CE4312F}" destId="{CFFCA7FB-69FA-48CF-A6DB-55ABCCC583B8}" srcOrd="1" destOrd="0" presId="urn:microsoft.com/office/officeart/2005/8/layout/list1"/>
    <dgm:cxn modelId="{7B08562C-C2E6-401F-B9B9-995269273FDB}" type="presParOf" srcId="{5A8AA892-A02F-4C35-B78F-CEB18CE4312F}" destId="{C0CEE925-01A6-4728-873A-00219E46F030}" srcOrd="2" destOrd="0" presId="urn:microsoft.com/office/officeart/2005/8/layout/list1"/>
    <dgm:cxn modelId="{F087AF85-09D1-4587-87AB-7CF3D9A80EA9}" type="presParOf" srcId="{5A8AA892-A02F-4C35-B78F-CEB18CE4312F}" destId="{0D785F07-AB57-4A0C-8960-2DF9B2CCD5C8}" srcOrd="3" destOrd="0" presId="urn:microsoft.com/office/officeart/2005/8/layout/list1"/>
    <dgm:cxn modelId="{81BE4DAC-581B-4B7C-8A6E-BD475882C5C6}" type="presParOf" srcId="{5A8AA892-A02F-4C35-B78F-CEB18CE4312F}" destId="{45F98F58-257F-44BB-B1CC-BF9C266B1D01}" srcOrd="4" destOrd="0" presId="urn:microsoft.com/office/officeart/2005/8/layout/list1"/>
    <dgm:cxn modelId="{5B639657-AA15-4660-ABE7-2ECF4FF5E73F}" type="presParOf" srcId="{45F98F58-257F-44BB-B1CC-BF9C266B1D01}" destId="{650DD48F-9E4C-493A-BD43-DA108810976E}" srcOrd="0" destOrd="0" presId="urn:microsoft.com/office/officeart/2005/8/layout/list1"/>
    <dgm:cxn modelId="{291BC529-F675-4CB0-A181-34D4D147D238}" type="presParOf" srcId="{45F98F58-257F-44BB-B1CC-BF9C266B1D01}" destId="{2EFEB283-6EEA-4A58-9D9A-0CA661A60313}" srcOrd="1" destOrd="0" presId="urn:microsoft.com/office/officeart/2005/8/layout/list1"/>
    <dgm:cxn modelId="{47E897CF-C651-4E93-95FF-AD1FE9351CF4}" type="presParOf" srcId="{5A8AA892-A02F-4C35-B78F-CEB18CE4312F}" destId="{7BEDA155-5449-41A3-A6B2-C56BAB722888}" srcOrd="5" destOrd="0" presId="urn:microsoft.com/office/officeart/2005/8/layout/list1"/>
    <dgm:cxn modelId="{F2448852-7A04-4C15-A5CE-140BC8BD13B5}" type="presParOf" srcId="{5A8AA892-A02F-4C35-B78F-CEB18CE4312F}" destId="{3ECDCC15-FE12-44BA-ADD4-4EC8495248E2}" srcOrd="6" destOrd="0" presId="urn:microsoft.com/office/officeart/2005/8/layout/list1"/>
    <dgm:cxn modelId="{3BB55F05-6F4D-4C45-A269-215DC5601996}" type="presParOf" srcId="{5A8AA892-A02F-4C35-B78F-CEB18CE4312F}" destId="{31A42455-86A7-43AF-865B-237FCDDBCE5F}" srcOrd="7" destOrd="0" presId="urn:microsoft.com/office/officeart/2005/8/layout/list1"/>
    <dgm:cxn modelId="{093BA76E-D177-480B-8AB8-C85BCF6DFA65}" type="presParOf" srcId="{5A8AA892-A02F-4C35-B78F-CEB18CE4312F}" destId="{6029A3F4-10DC-4F12-BDF6-8F4BE88991A3}" srcOrd="8" destOrd="0" presId="urn:microsoft.com/office/officeart/2005/8/layout/list1"/>
    <dgm:cxn modelId="{FB899A37-A5E7-4037-AFAE-5CC2C0126E41}" type="presParOf" srcId="{6029A3F4-10DC-4F12-BDF6-8F4BE88991A3}" destId="{21140FE6-3D71-44C2-A514-D3D6A3DF6613}" srcOrd="0" destOrd="0" presId="urn:microsoft.com/office/officeart/2005/8/layout/list1"/>
    <dgm:cxn modelId="{797794ED-47D5-426C-BA24-3B9E661D9E22}" type="presParOf" srcId="{6029A3F4-10DC-4F12-BDF6-8F4BE88991A3}" destId="{34231F08-09A1-4659-8B2B-D4BC26338A51}" srcOrd="1" destOrd="0" presId="urn:microsoft.com/office/officeart/2005/8/layout/list1"/>
    <dgm:cxn modelId="{D8AA41B2-648C-472D-B27F-09F5B4E1280D}" type="presParOf" srcId="{5A8AA892-A02F-4C35-B78F-CEB18CE4312F}" destId="{883333D8-A928-4583-AA1C-6D0E101F22B7}" srcOrd="9" destOrd="0" presId="urn:microsoft.com/office/officeart/2005/8/layout/list1"/>
    <dgm:cxn modelId="{5C9F9C38-B9C7-4955-B0A9-AE913C8EAFF2}" type="presParOf" srcId="{5A8AA892-A02F-4C35-B78F-CEB18CE4312F}" destId="{D9E46067-0831-4291-A9DE-A11F715A8B7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E30B7-2616-4561-BE8A-916CC3E8E161}">
      <dsp:nvSpPr>
        <dsp:cNvPr id="0" name=""/>
        <dsp:cNvSpPr/>
      </dsp:nvSpPr>
      <dsp:spPr>
        <a:xfrm>
          <a:off x="0" y="220645"/>
          <a:ext cx="8229600" cy="55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08280" rIns="63870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/>
            <a:t>Τι υπάρχει από κάτω;</a:t>
          </a:r>
        </a:p>
      </dsp:txBody>
      <dsp:txXfrm>
        <a:off x="0" y="220645"/>
        <a:ext cx="8229600" cy="551250"/>
      </dsp:txXfrm>
    </dsp:sp>
    <dsp:sp modelId="{268529F8-972B-4358-8165-9BC646E2983A}">
      <dsp:nvSpPr>
        <dsp:cNvPr id="0" name=""/>
        <dsp:cNvSpPr/>
      </dsp:nvSpPr>
      <dsp:spPr>
        <a:xfrm>
          <a:off x="411480" y="7304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/>
            <a:t>Επιφανειακή ανατομία του θώρακα</a:t>
          </a:r>
        </a:p>
      </dsp:txBody>
      <dsp:txXfrm>
        <a:off x="425890" y="87455"/>
        <a:ext cx="5731900" cy="266380"/>
      </dsp:txXfrm>
    </dsp:sp>
    <dsp:sp modelId="{D08DFBE7-93F0-4D49-854C-06F2875A2B16}">
      <dsp:nvSpPr>
        <dsp:cNvPr id="0" name=""/>
        <dsp:cNvSpPr/>
      </dsp:nvSpPr>
      <dsp:spPr>
        <a:xfrm>
          <a:off x="0" y="973495"/>
          <a:ext cx="8229600" cy="55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08280" rIns="63870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Καρδιακή ώση - Μεγάλα αγγεία του τραχήλου</a:t>
          </a:r>
          <a:endParaRPr lang="en-GB" sz="1600" kern="1200" dirty="0"/>
        </a:p>
      </dsp:txBody>
      <dsp:txXfrm>
        <a:off x="0" y="973495"/>
        <a:ext cx="8229600" cy="551250"/>
      </dsp:txXfrm>
    </dsp:sp>
    <dsp:sp modelId="{3C8D826F-665E-4FBB-8314-137A46C37B6D}">
      <dsp:nvSpPr>
        <dsp:cNvPr id="0" name=""/>
        <dsp:cNvSpPr/>
      </dsp:nvSpPr>
      <dsp:spPr>
        <a:xfrm>
          <a:off x="411480" y="82589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/>
            <a:t>Επισκόπηση</a:t>
          </a:r>
          <a:endParaRPr lang="en-GB" sz="1600" kern="1200"/>
        </a:p>
      </dsp:txBody>
      <dsp:txXfrm>
        <a:off x="425890" y="840305"/>
        <a:ext cx="5731900" cy="266380"/>
      </dsp:txXfrm>
    </dsp:sp>
    <dsp:sp modelId="{D7E67C57-5F2A-4FF6-AEA6-3C8E97A9B9AA}">
      <dsp:nvSpPr>
        <dsp:cNvPr id="0" name=""/>
        <dsp:cNvSpPr/>
      </dsp:nvSpPr>
      <dsp:spPr>
        <a:xfrm>
          <a:off x="0" y="1726345"/>
          <a:ext cx="8229600" cy="55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08280" rIns="63870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Καρδιακή ώση και </a:t>
          </a:r>
          <a:r>
            <a:rPr lang="el-GR" sz="1600" kern="1200" dirty="0" err="1"/>
            <a:t>ροίζος</a:t>
          </a:r>
          <a:endParaRPr lang="el-GR" sz="1600" kern="1200" dirty="0"/>
        </a:p>
      </dsp:txBody>
      <dsp:txXfrm>
        <a:off x="0" y="1726345"/>
        <a:ext cx="8229600" cy="551250"/>
      </dsp:txXfrm>
    </dsp:sp>
    <dsp:sp modelId="{75472232-6940-4FFB-B799-590BBA717147}">
      <dsp:nvSpPr>
        <dsp:cNvPr id="0" name=""/>
        <dsp:cNvSpPr/>
      </dsp:nvSpPr>
      <dsp:spPr>
        <a:xfrm>
          <a:off x="411480" y="1578745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/>
            <a:t>Ψηλάφηση</a:t>
          </a:r>
        </a:p>
      </dsp:txBody>
      <dsp:txXfrm>
        <a:off x="425890" y="1593155"/>
        <a:ext cx="5731900" cy="266380"/>
      </dsp:txXfrm>
    </dsp:sp>
    <dsp:sp modelId="{A8AE6608-AEF4-4E54-AF3C-08E8C3192AB2}">
      <dsp:nvSpPr>
        <dsp:cNvPr id="0" name=""/>
        <dsp:cNvSpPr/>
      </dsp:nvSpPr>
      <dsp:spPr>
        <a:xfrm>
          <a:off x="0" y="2479195"/>
          <a:ext cx="8229600" cy="107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08280" rIns="63870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/>
            <a:t>Οι φυσιολογικοί και οι πρόσθετοι καρδιακοί τόνοι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/>
            <a:t>Τα φυσήματα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Οι επιπρόσθετοι καρδιακοί ήχοι</a:t>
          </a:r>
        </a:p>
      </dsp:txBody>
      <dsp:txXfrm>
        <a:off x="0" y="2479195"/>
        <a:ext cx="8229600" cy="1071000"/>
      </dsp:txXfrm>
    </dsp:sp>
    <dsp:sp modelId="{32B82B1D-27D7-4ACF-8A69-49F66CA91114}">
      <dsp:nvSpPr>
        <dsp:cNvPr id="0" name=""/>
        <dsp:cNvSpPr/>
      </dsp:nvSpPr>
      <dsp:spPr>
        <a:xfrm>
          <a:off x="411480" y="2331596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/>
            <a:t>Ακρόαση</a:t>
          </a:r>
        </a:p>
      </dsp:txBody>
      <dsp:txXfrm>
        <a:off x="425890" y="2346006"/>
        <a:ext cx="5731900" cy="266380"/>
      </dsp:txXfrm>
    </dsp:sp>
    <dsp:sp modelId="{457C071B-8EB9-4833-ADA0-75E304EAFA1E}">
      <dsp:nvSpPr>
        <dsp:cNvPr id="0" name=""/>
        <dsp:cNvSpPr/>
      </dsp:nvSpPr>
      <dsp:spPr>
        <a:xfrm>
          <a:off x="0" y="3751796"/>
          <a:ext cx="8229600" cy="55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208280" rIns="63870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600" kern="1200" dirty="0"/>
            <a:t>Οίδημα, </a:t>
          </a:r>
          <a:r>
            <a:rPr lang="el-GR" sz="1600" kern="1200" dirty="0" err="1"/>
            <a:t>πληκτροδακτυλία</a:t>
          </a:r>
          <a:r>
            <a:rPr lang="el-GR" sz="1600" kern="1200" dirty="0"/>
            <a:t>, κυάνωση, σημεία ενδοκαρδίτιδας</a:t>
          </a:r>
        </a:p>
      </dsp:txBody>
      <dsp:txXfrm>
        <a:off x="0" y="3751796"/>
        <a:ext cx="8229600" cy="551250"/>
      </dsp:txXfrm>
    </dsp:sp>
    <dsp:sp modelId="{CFB9E8C8-D700-4933-AC69-5D41D54C5A7B}">
      <dsp:nvSpPr>
        <dsp:cNvPr id="0" name=""/>
        <dsp:cNvSpPr/>
      </dsp:nvSpPr>
      <dsp:spPr>
        <a:xfrm>
          <a:off x="411480" y="3604196"/>
          <a:ext cx="5760720" cy="295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 err="1"/>
            <a:t>Εξωκαρδιακά</a:t>
          </a:r>
          <a:r>
            <a:rPr lang="el-GR" sz="1600" kern="1200" dirty="0"/>
            <a:t> σημεία καρδιακών νοσημάτων</a:t>
          </a:r>
        </a:p>
      </dsp:txBody>
      <dsp:txXfrm>
        <a:off x="425890" y="3618606"/>
        <a:ext cx="5731900" cy="266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BD427-8365-4A5B-8FAE-3581ED44279E}">
      <dsp:nvSpPr>
        <dsp:cNvPr id="0" name=""/>
        <dsp:cNvSpPr/>
      </dsp:nvSpPr>
      <dsp:spPr>
        <a:xfrm>
          <a:off x="0" y="30768"/>
          <a:ext cx="4038600" cy="9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φυσιολογικών καρδιακών τόνων (</a:t>
          </a: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S1, S2)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89" y="78557"/>
        <a:ext cx="3943022" cy="883382"/>
      </dsp:txXfrm>
    </dsp:sp>
    <dsp:sp modelId="{03D78559-B481-4101-9D0B-2DA19258F51D}">
      <dsp:nvSpPr>
        <dsp:cNvPr id="0" name=""/>
        <dsp:cNvSpPr/>
      </dsp:nvSpPr>
      <dsp:spPr>
        <a:xfrm>
          <a:off x="0" y="1067890"/>
          <a:ext cx="4038600" cy="954719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επιπρόσθετων τόνων</a:t>
          </a: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(S3, S4)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606" y="1114496"/>
        <a:ext cx="3945388" cy="861507"/>
      </dsp:txXfrm>
    </dsp:sp>
    <dsp:sp modelId="{961C459B-77B5-48AC-BC96-62272B1A2693}">
      <dsp:nvSpPr>
        <dsp:cNvPr id="0" name=""/>
        <dsp:cNvSpPr/>
      </dsp:nvSpPr>
      <dsp:spPr>
        <a:xfrm>
          <a:off x="0" y="2091730"/>
          <a:ext cx="4038600" cy="954719"/>
        </a:xfrm>
        <a:prstGeom prst="round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φυσημάτων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606" y="2138336"/>
        <a:ext cx="3945388" cy="861507"/>
      </dsp:txXfrm>
    </dsp:sp>
    <dsp:sp modelId="{2D90C0A6-36E7-4F60-BAE1-B7E5D29E58E2}">
      <dsp:nvSpPr>
        <dsp:cNvPr id="0" name=""/>
        <dsp:cNvSpPr/>
      </dsp:nvSpPr>
      <dsp:spPr>
        <a:xfrm>
          <a:off x="0" y="3115570"/>
          <a:ext cx="4038600" cy="1041083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Ακρόαση άλλων ήχων (τριβή, </a:t>
          </a: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clicks)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821" y="3166391"/>
        <a:ext cx="3936958" cy="939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94C2C-4807-445E-8A31-5AD7DD1918C5}">
      <dsp:nvSpPr>
        <dsp:cNvPr id="0" name=""/>
        <dsp:cNvSpPr/>
      </dsp:nvSpPr>
      <dsp:spPr>
        <a:xfrm>
          <a:off x="0" y="199440"/>
          <a:ext cx="4040188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63" tIns="249936" rIns="3135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/>
            <a:t>Χαμηλή καρδιακή παροχή - καρδιακή ανεπάρκεια,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Ανεπάρκεια μιτροειδούς,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1</a:t>
          </a:r>
          <a:r>
            <a:rPr lang="el-GR" sz="1200" kern="1200" baseline="30000"/>
            <a:t>ου</a:t>
          </a:r>
          <a:r>
            <a:rPr lang="el-GR" sz="1200" kern="1200"/>
            <a:t> βαθμού κολποκοιλιακός αποκλεισμός (Παρατεταμένο </a:t>
          </a:r>
          <a:r>
            <a:rPr lang="en-GB" sz="1200" kern="1200"/>
            <a:t>P-R)</a:t>
          </a:r>
          <a:r>
            <a:rPr lang="el-GR" sz="1200" kern="1200"/>
            <a:t>.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LBBB</a:t>
          </a:r>
          <a:endParaRPr lang="el-GR" sz="1200" kern="1200" dirty="0"/>
        </a:p>
      </dsp:txBody>
      <dsp:txXfrm>
        <a:off x="0" y="199440"/>
        <a:ext cx="4040188" cy="1285200"/>
      </dsp:txXfrm>
    </dsp:sp>
    <dsp:sp modelId="{9082D859-AF88-4062-A3B1-A96A2536C088}">
      <dsp:nvSpPr>
        <dsp:cNvPr id="0" name=""/>
        <dsp:cNvSpPr/>
      </dsp:nvSpPr>
      <dsp:spPr>
        <a:xfrm>
          <a:off x="202009" y="22320"/>
          <a:ext cx="2828131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97" tIns="0" rIns="1068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Μείωση έντασης S1: </a:t>
          </a:r>
          <a:endParaRPr lang="en-GB" sz="1200" kern="1200" dirty="0"/>
        </a:p>
      </dsp:txBody>
      <dsp:txXfrm>
        <a:off x="219302" y="39613"/>
        <a:ext cx="2793545" cy="319654"/>
      </dsp:txXfrm>
    </dsp:sp>
    <dsp:sp modelId="{9C07C249-C973-4DC4-8CA7-A80A0BFE5EDB}">
      <dsp:nvSpPr>
        <dsp:cNvPr id="0" name=""/>
        <dsp:cNvSpPr/>
      </dsp:nvSpPr>
      <dsp:spPr>
        <a:xfrm>
          <a:off x="0" y="1726561"/>
          <a:ext cx="404018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63" tIns="249936" rIns="3135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Υπερκινητική κυκλοφορία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/>
            <a:t>Στένωση μιτροειδούς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/>
            <a:t>Βραχύ </a:t>
          </a:r>
          <a:r>
            <a:rPr lang="en-GB" sz="1200" kern="1200"/>
            <a:t>P-R</a:t>
          </a:r>
          <a:endParaRPr lang="el-GR" sz="1200" kern="1200" dirty="0"/>
        </a:p>
      </dsp:txBody>
      <dsp:txXfrm>
        <a:off x="0" y="1726561"/>
        <a:ext cx="4040188" cy="907200"/>
      </dsp:txXfrm>
    </dsp:sp>
    <dsp:sp modelId="{45F2B729-0EC6-46E3-A508-448DB26202EE}">
      <dsp:nvSpPr>
        <dsp:cNvPr id="0" name=""/>
        <dsp:cNvSpPr/>
      </dsp:nvSpPr>
      <dsp:spPr>
        <a:xfrm>
          <a:off x="202009" y="1549440"/>
          <a:ext cx="2828131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97" tIns="0" rIns="1068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Αύξηση έντασης S1: </a:t>
          </a:r>
        </a:p>
      </dsp:txBody>
      <dsp:txXfrm>
        <a:off x="219302" y="1566733"/>
        <a:ext cx="2793545" cy="319654"/>
      </dsp:txXfrm>
    </dsp:sp>
    <dsp:sp modelId="{539AC7A8-02B7-4797-B574-E51BA59CCD74}">
      <dsp:nvSpPr>
        <dsp:cNvPr id="0" name=""/>
        <dsp:cNvSpPr/>
      </dsp:nvSpPr>
      <dsp:spPr>
        <a:xfrm>
          <a:off x="0" y="2875680"/>
          <a:ext cx="4040188" cy="86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63" tIns="249936" rIns="3135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/>
            <a:t>Πλήρης κολποκοιλιακός αποκλεισμός</a:t>
          </a:r>
          <a:endParaRPr lang="el-G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/>
            <a:t>Ακανόνιστος καρδιακός ρυθμός (πχ κολπική μαρμαρυγή)</a:t>
          </a:r>
          <a:endParaRPr lang="en-GB" sz="1200" kern="1200" dirty="0"/>
        </a:p>
      </dsp:txBody>
      <dsp:txXfrm>
        <a:off x="0" y="2875680"/>
        <a:ext cx="4040188" cy="869400"/>
      </dsp:txXfrm>
    </dsp:sp>
    <dsp:sp modelId="{B171A39A-8654-41AC-8CE3-C06C5231440E}">
      <dsp:nvSpPr>
        <dsp:cNvPr id="0" name=""/>
        <dsp:cNvSpPr/>
      </dsp:nvSpPr>
      <dsp:spPr>
        <a:xfrm>
          <a:off x="202009" y="2698561"/>
          <a:ext cx="2828131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97" tIns="0" rIns="1068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/>
            <a:t>Κυμαινόμενη ένταση </a:t>
          </a:r>
          <a:r>
            <a:rPr lang="en-GB" sz="1200" kern="1200"/>
            <a:t>S1:</a:t>
          </a:r>
          <a:endParaRPr lang="en-GB" sz="1200" kern="1200" dirty="0"/>
        </a:p>
      </dsp:txBody>
      <dsp:txXfrm>
        <a:off x="219302" y="2715854"/>
        <a:ext cx="2793545" cy="319654"/>
      </dsp:txXfrm>
    </dsp:sp>
    <dsp:sp modelId="{2E03A481-F28A-4B48-8719-69759CF77AFF}">
      <dsp:nvSpPr>
        <dsp:cNvPr id="0" name=""/>
        <dsp:cNvSpPr/>
      </dsp:nvSpPr>
      <dsp:spPr>
        <a:xfrm>
          <a:off x="0" y="3987001"/>
          <a:ext cx="4040188" cy="51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63" tIns="249936" rIns="3135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/>
            <a:t>RBBB, </a:t>
          </a:r>
          <a:r>
            <a:rPr lang="el-GR" sz="1200" kern="1200"/>
            <a:t>πρώιμες συστολές από αριστερά</a:t>
          </a:r>
          <a:endParaRPr lang="en-GB" sz="1200" kern="1200" dirty="0"/>
        </a:p>
      </dsp:txBody>
      <dsp:txXfrm>
        <a:off x="0" y="3987001"/>
        <a:ext cx="4040188" cy="510300"/>
      </dsp:txXfrm>
    </dsp:sp>
    <dsp:sp modelId="{478FC547-3EB4-47AC-8CFB-0A293B2C19DD}">
      <dsp:nvSpPr>
        <dsp:cNvPr id="0" name=""/>
        <dsp:cNvSpPr/>
      </dsp:nvSpPr>
      <dsp:spPr>
        <a:xfrm>
          <a:off x="202009" y="3809881"/>
          <a:ext cx="2828131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97" tIns="0" rIns="1068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/>
            <a:t>Διχασμός 1</a:t>
          </a:r>
          <a:r>
            <a:rPr lang="el-GR" sz="1200" kern="1200" baseline="30000"/>
            <a:t>ου</a:t>
          </a:r>
          <a:r>
            <a:rPr lang="el-GR" sz="1200" kern="1200"/>
            <a:t> τόνου</a:t>
          </a:r>
          <a:endParaRPr lang="en-GB" sz="1200" kern="1200" dirty="0"/>
        </a:p>
      </dsp:txBody>
      <dsp:txXfrm>
        <a:off x="219302" y="3827174"/>
        <a:ext cx="2793545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EE925-01A6-4728-873A-00219E46F030}">
      <dsp:nvSpPr>
        <dsp:cNvPr id="0" name=""/>
        <dsp:cNvSpPr/>
      </dsp:nvSpPr>
      <dsp:spPr>
        <a:xfrm>
          <a:off x="0" y="189696"/>
          <a:ext cx="404018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63" tIns="249936" rIns="3135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Χαμηλή καρδιακή παροχή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 err="1"/>
            <a:t>Ασβεστοποιός</a:t>
          </a:r>
          <a:r>
            <a:rPr lang="el-GR" sz="1200" kern="1200" dirty="0"/>
            <a:t> στένωση αορτικής βαλβίδας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Ανεπάρκεια αορτικής βαλβίδας</a:t>
          </a:r>
          <a:endParaRPr lang="en-US" sz="1200" kern="1200" dirty="0"/>
        </a:p>
      </dsp:txBody>
      <dsp:txXfrm>
        <a:off x="0" y="189696"/>
        <a:ext cx="4040188" cy="907200"/>
      </dsp:txXfrm>
    </dsp:sp>
    <dsp:sp modelId="{F99F58A5-3D20-4F3C-BBDC-40DAA278BF7B}">
      <dsp:nvSpPr>
        <dsp:cNvPr id="0" name=""/>
        <dsp:cNvSpPr/>
      </dsp:nvSpPr>
      <dsp:spPr>
        <a:xfrm>
          <a:off x="202009" y="12576"/>
          <a:ext cx="2828131" cy="35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97" tIns="0" rIns="1068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/>
            <a:t>Μείωση έντασης S2: </a:t>
          </a:r>
          <a:endParaRPr lang="en-US" sz="1200" kern="1200"/>
        </a:p>
      </dsp:txBody>
      <dsp:txXfrm>
        <a:off x="219302" y="29869"/>
        <a:ext cx="2793545" cy="319654"/>
      </dsp:txXfrm>
    </dsp:sp>
    <dsp:sp modelId="{3ECDCC15-FE12-44BA-ADD4-4EC8495248E2}">
      <dsp:nvSpPr>
        <dsp:cNvPr id="0" name=""/>
        <dsp:cNvSpPr/>
      </dsp:nvSpPr>
      <dsp:spPr>
        <a:xfrm>
          <a:off x="0" y="1338816"/>
          <a:ext cx="4040188" cy="699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63" tIns="249936" rIns="3135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/>
            <a:t>Αρτηριακή υπέρταση (Α2)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Πνευμονική υπέρταση (Ρ2)</a:t>
          </a:r>
          <a:endParaRPr lang="en-US" sz="1200" kern="1200" dirty="0"/>
        </a:p>
      </dsp:txBody>
      <dsp:txXfrm>
        <a:off x="0" y="1338816"/>
        <a:ext cx="4040188" cy="699300"/>
      </dsp:txXfrm>
    </dsp:sp>
    <dsp:sp modelId="{2EFEB283-6EEA-4A58-9D9A-0CA661A60313}">
      <dsp:nvSpPr>
        <dsp:cNvPr id="0" name=""/>
        <dsp:cNvSpPr/>
      </dsp:nvSpPr>
      <dsp:spPr>
        <a:xfrm>
          <a:off x="202009" y="1161696"/>
          <a:ext cx="2828131" cy="35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97" tIns="0" rIns="1068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Αύξηση έντασης S2: </a:t>
          </a:r>
          <a:endParaRPr lang="en-US" sz="1200" kern="1200" dirty="0"/>
        </a:p>
      </dsp:txBody>
      <dsp:txXfrm>
        <a:off x="219302" y="1178989"/>
        <a:ext cx="2793545" cy="319654"/>
      </dsp:txXfrm>
    </dsp:sp>
    <dsp:sp modelId="{D9E46067-0831-4291-A9DE-A11F715A8B79}">
      <dsp:nvSpPr>
        <dsp:cNvPr id="0" name=""/>
        <dsp:cNvSpPr/>
      </dsp:nvSpPr>
      <dsp:spPr>
        <a:xfrm>
          <a:off x="0" y="2280036"/>
          <a:ext cx="4040188" cy="128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563" tIns="249936" rIns="3135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Φυσιολογικός: κατά την εισπνοή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Ευρύς διχασμός: αυξάνεται κατά την εισπνοή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Σταθερός διχασμός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1200" kern="1200" dirty="0"/>
            <a:t>Παράδοξος διχασμός: αυξάνεται κατά την εκπνοή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</dsp:txBody>
      <dsp:txXfrm>
        <a:off x="0" y="2280036"/>
        <a:ext cx="4040188" cy="1285200"/>
      </dsp:txXfrm>
    </dsp:sp>
    <dsp:sp modelId="{34231F08-09A1-4659-8B2B-D4BC26338A51}">
      <dsp:nvSpPr>
        <dsp:cNvPr id="0" name=""/>
        <dsp:cNvSpPr/>
      </dsp:nvSpPr>
      <dsp:spPr>
        <a:xfrm>
          <a:off x="202009" y="2102916"/>
          <a:ext cx="2828131" cy="35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97" tIns="0" rIns="106897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Διχασμός </a:t>
          </a:r>
          <a:r>
            <a:rPr lang="en-GB" sz="1200" kern="1200" dirty="0"/>
            <a:t>S2</a:t>
          </a:r>
          <a:endParaRPr lang="en-US" sz="1200" kern="1200" dirty="0"/>
        </a:p>
      </dsp:txBody>
      <dsp:txXfrm>
        <a:off x="219302" y="2120209"/>
        <a:ext cx="2793545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7970E-9F5B-4D62-976B-CA199AD83E82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258EA-38FB-419A-96D8-87B9DC2EA0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76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258EA-38FB-419A-96D8-87B9DC2EA08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43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Panel A: Systolic jugular waves (absence of x descent) – Tricuspid regurgitation – pulmonary hypertension</a:t>
            </a:r>
          </a:p>
          <a:p>
            <a:r>
              <a:rPr lang="en-GB" dirty="0"/>
              <a:t>Panel B: Two visible waves per cardiac cycle.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258EA-38FB-419A-96D8-87B9DC2EA08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7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258EA-38FB-419A-96D8-87B9DC2EA08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figures assume that central cyanosis begins to appear when 2.38 g/</a:t>
            </a:r>
            <a:r>
              <a:rPr lang="en-GB" dirty="0" err="1"/>
              <a:t>dL</a:t>
            </a:r>
            <a:r>
              <a:rPr lang="en-GB" dirty="0"/>
              <a:t> deoxygenated </a:t>
            </a:r>
            <a:r>
              <a:rPr lang="en-GB" dirty="0" err="1"/>
              <a:t>hemoglobin</a:t>
            </a:r>
            <a:r>
              <a:rPr lang="en-GB" dirty="0"/>
              <a:t> accumulates in arterial blood (see the text for calculations). The corresponding pO2 was obtained from standard </a:t>
            </a:r>
            <a:r>
              <a:rPr lang="en-GB" dirty="0" err="1"/>
              <a:t>hemoglobin</a:t>
            </a:r>
            <a:r>
              <a:rPr lang="en-GB" dirty="0"/>
              <a:t> dissociation curves for oxygen.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9258EA-38FB-419A-96D8-87B9DC2EA087}" type="slidenum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57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9352" y="121196"/>
            <a:ext cx="5976938" cy="17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8580" bIns="6858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ΕΘΝΙΚΟ ΚΑΙ ΚΑΠΟΔΙΣΤΡΙΑΚΟ ΠΑΝΕΠΙΣΤΗΜΙΟ ΑΘΗΝΩΝ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ΙΑΤΡΙΚΗ ΣΧΟΛΗ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Α' ΠΑΘΟΛΟΓΙΚΗ ΚΛΙΝΙΚΗ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Διευθυντής: Καθηγήτρια</a:t>
            </a:r>
            <a:r>
              <a:rPr lang="el-GR" sz="1600" b="1" cap="none" spc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Ε.Ι. Γκόγκα</a:t>
            </a: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3" y="46990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398463"/>
            <a:ext cx="8636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992521"/>
            <a:ext cx="7772400" cy="1225021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721596"/>
            <a:ext cx="6400800" cy="14605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667" b="0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609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3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7"/>
            <a:ext cx="7723193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Char char="§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25000"/>
              <a:buFont typeface="Arial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9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2" y="5297489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9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494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3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7"/>
            <a:ext cx="7723193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12398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3" y="1279262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9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9E9055FB-4751-403F-90BF-3A3A298775C1}" type="datetimeFigureOut">
              <a:rPr lang="en-GB" smtClean="0"/>
              <a:pPr/>
              <a:t>23/05/2021</a:t>
            </a:fld>
            <a:endParaRPr lang="en-GB"/>
          </a:p>
        </p:txBody>
      </p:sp>
      <p:sp>
        <p:nvSpPr>
          <p:cNvPr id="9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2" y="5297489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0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9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FAC423FE-188A-4D02-86E7-387FE4616C8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4645029" y="1812398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1872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9352" y="121197"/>
            <a:ext cx="5976938" cy="17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8580" bIns="6858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ΕΘΝΙΚΟ ΚΑΙ ΚΑΠΟΔΙΣΤΡΙΑΚΟ ΠΑΝΕΠΙΣΤΗΜΙΟ ΑΘΗΝΩΝ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ΙΑΤΡΙΚΗ ΣΧΟΛΗ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Α' ΠΑΘΟΛΟΓΙΚΗ ΚΛΙΝΙΚΗ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Διευθυντής: Καθηγήτρια</a:t>
            </a:r>
            <a:r>
              <a:rPr lang="el-GR" sz="1600" b="1" cap="none" spc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Ε.Ι. Γκόγκα</a:t>
            </a:r>
            <a:endParaRPr lang="el-GR" sz="16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5" y="469902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398465"/>
            <a:ext cx="8636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992522"/>
            <a:ext cx="7772400" cy="1225021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2" y="3721596"/>
            <a:ext cx="6400800" cy="14605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667" b="0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9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2" y="5297489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9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2673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59352" y="121196"/>
            <a:ext cx="5976938" cy="170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1722" bIns="61722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ΕΘΝΙΚΟ ΚΑΙ ΚΑΠΟΔΙΣΤΡΙΑΚΟ ΠΑΝΕΠΙΣΤΗΜΙΟ ΑΘΗΝΩΝ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ΙΑΤΡΙΚΗ ΣΧΟΛΗ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Α' ΠΑΘΟΛΟΓΙΚΗ ΚΛΙΝΙΚΗ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144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44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Διευθυντής: Καθηγήτρια</a:t>
            </a:r>
            <a:r>
              <a:rPr lang="el-GR" sz="1440" b="1" cap="none" spc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Ε.Ι. Γκόγκα</a:t>
            </a:r>
            <a:endParaRPr lang="el-GR" sz="144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4" y="46990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398463"/>
            <a:ext cx="8636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992522"/>
            <a:ext cx="7772400" cy="1225021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721596"/>
            <a:ext cx="6400800" cy="14605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500" b="0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0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25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34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42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51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60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6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 dirty="0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07CF427-2E9F-4FA0-A605-099700182C9D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B945E24-4DA1-4B63-A9B0-272702521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39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Char char="§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25000"/>
              <a:buFont typeface="Arial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07CF427-2E9F-4FA0-A605-099700182C9D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B945E24-4DA1-4B63-A9B0-272702521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695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27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08597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2pPr>
            <a:lvl3pPr marL="617196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925793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4pPr>
            <a:lvl5pPr marL="123439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5pPr>
            <a:lvl6pPr marL="1542988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6pPr>
            <a:lvl7pPr marL="1851587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7pPr>
            <a:lvl8pPr marL="2160184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8pPr>
            <a:lvl9pPr marL="246878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07CF427-2E9F-4FA0-A605-099700182C9D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B945E24-4DA1-4B63-A9B0-272702521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570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31449" indent="-231449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9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1471" indent="-192874">
              <a:buClr>
                <a:srgbClr val="C00000"/>
              </a:buClr>
              <a:buSzPct val="120000"/>
              <a:buFont typeface="Arial" pitchFamily="34" charset="0"/>
              <a:buChar char="•"/>
              <a:defRPr sz="162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15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15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10" name="2 - Θέση περιεχομένου"/>
          <p:cNvSpPr>
            <a:spLocks noGrp="1"/>
          </p:cNvSpPr>
          <p:nvPr>
            <p:ph sz="half" idx="13"/>
          </p:nvPr>
        </p:nvSpPr>
        <p:spPr>
          <a:xfrm>
            <a:off x="4644008" y="1345335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31449" indent="-231449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9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01471" indent="-192874">
              <a:buClr>
                <a:srgbClr val="C00000"/>
              </a:buClr>
              <a:buSzPct val="120000"/>
              <a:buFont typeface="Arial" pitchFamily="34" charset="0"/>
              <a:buChar char="•"/>
              <a:defRPr sz="162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215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215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215"/>
            </a:lvl6pPr>
            <a:lvl7pPr>
              <a:defRPr sz="1215"/>
            </a:lvl7pPr>
            <a:lvl8pPr>
              <a:defRPr sz="1215"/>
            </a:lvl8pPr>
            <a:lvl9pPr>
              <a:defRPr sz="1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6" name="4 - Θέση ημερομηνίας"/>
          <p:cNvSpPr>
            <a:spLocks noGrp="1"/>
          </p:cNvSpPr>
          <p:nvPr>
            <p:ph type="dt" sz="half" idx="14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07CF427-2E9F-4FA0-A605-099700182C9D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7" name="5 - Θέση υποσέλιδου"/>
          <p:cNvSpPr>
            <a:spLocks noGrp="1"/>
          </p:cNvSpPr>
          <p:nvPr>
            <p:ph type="ftr" sz="quarter" idx="15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6 - Θέση αριθμού διαφάνειας"/>
          <p:cNvSpPr>
            <a:spLocks noGrp="1"/>
          </p:cNvSpPr>
          <p:nvPr>
            <p:ph type="sldNum" sz="quarter" idx="16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B945E24-4DA1-4B63-A9B0-272702521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519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2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08597" indent="0">
              <a:buNone/>
              <a:defRPr sz="1350" b="1"/>
            </a:lvl2pPr>
            <a:lvl3pPr marL="617196" indent="0">
              <a:buNone/>
              <a:defRPr sz="1215" b="1"/>
            </a:lvl3pPr>
            <a:lvl4pPr marL="925793" indent="0">
              <a:buNone/>
              <a:defRPr sz="1080" b="1"/>
            </a:lvl4pPr>
            <a:lvl5pPr marL="1234391" indent="0">
              <a:buNone/>
              <a:defRPr sz="1080" b="1"/>
            </a:lvl5pPr>
            <a:lvl6pPr marL="1542988" indent="0">
              <a:buNone/>
              <a:defRPr sz="1080" b="1"/>
            </a:lvl6pPr>
            <a:lvl7pPr marL="1851587" indent="0">
              <a:buNone/>
              <a:defRPr sz="1080" b="1"/>
            </a:lvl7pPr>
            <a:lvl8pPr marL="2160184" indent="0">
              <a:buNone/>
              <a:defRPr sz="1080" b="1"/>
            </a:lvl8pPr>
            <a:lvl9pPr marL="2468781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62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15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None/>
              <a:defRPr sz="1080"/>
            </a:lvl4pPr>
            <a:lvl5pPr>
              <a:buNone/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2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2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08597" indent="0">
              <a:buNone/>
              <a:defRPr sz="1350" b="1"/>
            </a:lvl2pPr>
            <a:lvl3pPr marL="617196" indent="0">
              <a:buNone/>
              <a:defRPr sz="1215" b="1"/>
            </a:lvl3pPr>
            <a:lvl4pPr marL="925793" indent="0">
              <a:buNone/>
              <a:defRPr sz="1080" b="1"/>
            </a:lvl4pPr>
            <a:lvl5pPr marL="1234391" indent="0">
              <a:buNone/>
              <a:defRPr sz="1080" b="1"/>
            </a:lvl5pPr>
            <a:lvl6pPr marL="1542988" indent="0">
              <a:buNone/>
              <a:defRPr sz="1080" b="1"/>
            </a:lvl6pPr>
            <a:lvl7pPr marL="1851587" indent="0">
              <a:buNone/>
              <a:defRPr sz="1080" b="1"/>
            </a:lvl7pPr>
            <a:lvl8pPr marL="2160184" indent="0">
              <a:buNone/>
              <a:defRPr sz="1080" b="1"/>
            </a:lvl8pPr>
            <a:lvl9pPr marL="2468781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07CF427-2E9F-4FA0-A605-099700182C9D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9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B945E24-4DA1-4B63-A9B0-2727025211D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4645029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62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215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None/>
              <a:defRPr sz="1080"/>
            </a:lvl4pPr>
            <a:lvl5pPr>
              <a:buNone/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228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4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07CF427-2E9F-4FA0-A605-099700182C9D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5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B945E24-4DA1-4B63-A9B0-272702521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916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2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07CF427-2E9F-4FA0-A605-099700182C9D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7B945E24-4DA1-4B63-A9B0-2727025211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Char char="§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25000"/>
              <a:buFont typeface="Arial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7469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6963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E9648B-992E-4D54-B19D-26A9FAC214B1}" type="datetimeFigureOut">
              <a:rPr kumimoji="0" lang="el-GR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23/5/2021</a:t>
            </a:fld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2" y="5296963"/>
            <a:ext cx="2895600" cy="30427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6963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A214A3-AC39-43E2-88B8-32108CE0EBC2}" type="slidenum">
              <a:rPr kumimoji="0" lang="el-GR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8" name="1 - Τίτλος">
            <a:extLst>
              <a:ext uri="{FF2B5EF4-FFF2-40B4-BE49-F238E27FC236}">
                <a16:creationId xmlns:a16="http://schemas.microsoft.com/office/drawing/2014/main" id="{5A6A8970-AF29-439E-8BC5-FE4CCCB5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7"/>
            <a:ext cx="7723193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10" name="2 - Θέση περιεχομένου">
            <a:extLst>
              <a:ext uri="{FF2B5EF4-FFF2-40B4-BE49-F238E27FC236}">
                <a16:creationId xmlns:a16="http://schemas.microsoft.com/office/drawing/2014/main" id="{F41F7AB8-158C-4B22-91F6-94907DF1722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" y="3350756"/>
            <a:ext cx="8225410" cy="174782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11" name="2 - Θέση περιεχομένου">
            <a:extLst>
              <a:ext uri="{FF2B5EF4-FFF2-40B4-BE49-F238E27FC236}">
                <a16:creationId xmlns:a16="http://schemas.microsoft.com/office/drawing/2014/main" id="{B56BB1E3-FC1A-498C-AEDD-20F6D4CD015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200" y="1438501"/>
            <a:ext cx="8225410" cy="174782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0F1AD49-1D3A-4791-9355-078F69A3D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3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14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  <a:prstGeom prst="rect">
            <a:avLst/>
          </a:prstGeom>
        </p:spPr>
        <p:txBody>
          <a:bodyPr anchor="t"/>
          <a:lstStyle>
            <a:lvl1pPr algn="l">
              <a:defRPr sz="30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9397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10" name="2 - Θέση περιεχομένου"/>
          <p:cNvSpPr>
            <a:spLocks noGrp="1"/>
          </p:cNvSpPr>
          <p:nvPr>
            <p:ph sz="half" idx="13"/>
          </p:nvPr>
        </p:nvSpPr>
        <p:spPr>
          <a:xfrm>
            <a:off x="4644008" y="1345334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257165" indent="-2571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1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557190" indent="-214304">
              <a:buClr>
                <a:srgbClr val="C00000"/>
              </a:buClr>
              <a:buSzPct val="120000"/>
              <a:buFont typeface="Arial" pitchFamily="34" charset="0"/>
              <a:buChar char="•"/>
              <a:defRPr sz="18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5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35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6" name="4 - Θέση ημερομηνίας"/>
          <p:cNvSpPr>
            <a:spLocks noGrp="1"/>
          </p:cNvSpPr>
          <p:nvPr>
            <p:ph type="dt" sz="half" idx="14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7" name="5 - Θέση υποσέλιδου"/>
          <p:cNvSpPr>
            <a:spLocks noGrp="1"/>
          </p:cNvSpPr>
          <p:nvPr>
            <p:ph type="ftr" sz="quarter" idx="15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8" name="6 - Θέση αριθμού διαφάνειας"/>
          <p:cNvSpPr>
            <a:spLocks noGrp="1"/>
          </p:cNvSpPr>
          <p:nvPr>
            <p:ph type="sldNum" sz="quarter" idx="16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43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1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none" spc="0">
                <a:ln>
                  <a:noFill/>
                </a:ln>
                <a:solidFill>
                  <a:srgbClr val="C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886" indent="0">
              <a:buNone/>
              <a:defRPr sz="1500" b="1"/>
            </a:lvl2pPr>
            <a:lvl3pPr marL="685773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1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9E9055FB-4751-403F-90BF-3A3A298775C1}" type="datetimeFigureOut">
              <a:rPr lang="en-GB" smtClean="0"/>
              <a:t>23/05/2021</a:t>
            </a:fld>
            <a:endParaRPr lang="en-GB"/>
          </a:p>
        </p:txBody>
      </p:sp>
      <p:sp>
        <p:nvSpPr>
          <p:cNvPr id="9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AC423FE-188A-4D02-86E7-387FE4616C8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4645029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>
                <a:solidFill>
                  <a:schemeClr val="accent4">
                    <a:lumMod val="50000"/>
                  </a:schemeClr>
                </a:solidFill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500">
                <a:solidFill>
                  <a:schemeClr val="accent4">
                    <a:lumMod val="50000"/>
                  </a:schemeClr>
                </a:solidFill>
              </a:defRPr>
            </a:lvl2pPr>
            <a:lvl3pPr>
              <a:defRPr sz="1350">
                <a:solidFill>
                  <a:schemeClr val="accent4">
                    <a:lumMod val="50000"/>
                  </a:schemeClr>
                </a:solidFill>
              </a:defRPr>
            </a:lvl3pPr>
            <a:lvl4pPr>
              <a:buNone/>
              <a:defRPr sz="1200"/>
            </a:lvl4pPr>
            <a:lvl5pPr>
              <a:buNone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563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4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5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723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391" y="19367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5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721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 hasCustomPrompt="1"/>
          </p:nvPr>
        </p:nvSpPr>
        <p:spPr>
          <a:xfrm>
            <a:off x="457200" y="1333501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800"/>
            </a:lvl1pPr>
            <a:lvl2pPr marL="742950" indent="-28575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 hasCustomPrompt="1"/>
          </p:nvPr>
        </p:nvSpPr>
        <p:spPr>
          <a:xfrm>
            <a:off x="4648200" y="1333501"/>
            <a:ext cx="4038600" cy="37716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§"/>
              <a:defRPr sz="2800"/>
            </a:lvl1pPr>
            <a:lvl2pPr marL="742950" indent="-285750">
              <a:buClr>
                <a:srgbClr val="C00000"/>
              </a:buClr>
              <a:buSzPct val="110000"/>
              <a:buFont typeface="Arial" panose="020B0604020202020204" pitchFamily="34" charset="0"/>
              <a:buChar char="•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6962"/>
            <a:ext cx="2133600" cy="304271"/>
          </a:xfrm>
          <a:prstGeom prst="rect">
            <a:avLst/>
          </a:prstGeom>
        </p:spPr>
        <p:txBody>
          <a:bodyPr/>
          <a:lstStyle/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6962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6962"/>
            <a:ext cx="2133600" cy="304271"/>
          </a:xfrm>
          <a:prstGeom prst="rect">
            <a:avLst/>
          </a:prstGeom>
        </p:spPr>
        <p:txBody>
          <a:bodyPr/>
          <a:lstStyle/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541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b="1" cap="none" spc="5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0066"/>
              </a:buClr>
              <a:buSzPct val="110000"/>
              <a:buFont typeface="Wingdings" pitchFamily="2" charset="2"/>
              <a:buChar char="§"/>
              <a:defRPr sz="2400"/>
            </a:lvl1pPr>
            <a:lvl2pPr>
              <a:buClr>
                <a:srgbClr val="FF0000"/>
              </a:buClr>
              <a:buSzPct val="115000"/>
              <a:buFont typeface="Arial" pitchFamily="34" charset="0"/>
              <a:buChar char="•"/>
              <a:defRPr sz="2000"/>
            </a:lvl2pPr>
            <a:lvl3pPr>
              <a:defRPr sz="1800"/>
            </a:lvl3pPr>
            <a:lvl4pPr>
              <a:buNone/>
              <a:defRPr sz="1600"/>
            </a:lvl4pPr>
            <a:lvl5pPr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reflection blurRad="12700" stA="28000" endPos="45000" dist="1000" dir="5400000" sy="-100000" algn="bl" rotWithShape="0"/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5296962"/>
            <a:ext cx="2133600" cy="304271"/>
          </a:xfrm>
          <a:prstGeom prst="rect">
            <a:avLst/>
          </a:prstGeom>
        </p:spPr>
        <p:txBody>
          <a:bodyPr/>
          <a:lstStyle/>
          <a:p>
            <a:fld id="{ECE9648B-992E-4D54-B19D-26A9FAC214B1}" type="datetimeFigureOut">
              <a:rPr lang="el-GR" smtClean="0"/>
              <a:t>23/5/2021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5296962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5296962"/>
            <a:ext cx="2133600" cy="304271"/>
          </a:xfrm>
          <a:prstGeom prst="rect">
            <a:avLst/>
          </a:prstGeom>
        </p:spPr>
        <p:txBody>
          <a:bodyPr/>
          <a:lstStyle/>
          <a:p>
            <a:fld id="{01A214A3-AC39-43E2-88B8-32108CE0EB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572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72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886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773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659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545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65" indent="-25716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0" indent="-21430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6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2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8" indent="-1714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5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61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97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5pPr>
      <a:lvl6pPr marL="308597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6pPr>
      <a:lvl7pPr marL="617196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7pPr>
      <a:lvl8pPr marL="925793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8pPr>
      <a:lvl9pPr marL="1234391" algn="ctr" rtl="0" eaLnBrk="1" fontAlgn="base" hangingPunct="1">
        <a:spcBef>
          <a:spcPct val="0"/>
        </a:spcBef>
        <a:spcAft>
          <a:spcPct val="0"/>
        </a:spcAft>
        <a:defRPr sz="297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31449" indent="-23144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01471" indent="-19287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771494" indent="-15429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92" indent="-15429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88690" indent="-15429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7288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05885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14482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23080" indent="-154299" algn="l" defTabSz="61719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97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196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793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391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988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587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184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781" algn="l" defTabSz="617196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3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4" Type="http://schemas.openxmlformats.org/officeDocument/2006/relationships/hyperlink" Target="http://hdl.handle.net/11419/436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hdl.handle.net/11419/4364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hyperlink" Target="http://hdl.handle.net/11419/436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6.png"/><Relationship Id="rId7" Type="http://schemas.openxmlformats.org/officeDocument/2006/relationships/slide" Target="slide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slide" Target="slide5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0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4" Type="http://schemas.openxmlformats.org/officeDocument/2006/relationships/image" Target="../media/image68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4" Type="http://schemas.openxmlformats.org/officeDocument/2006/relationships/hyperlink" Target="https://www.ncbi.nlm.nih.gov/books/NBK482247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4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1.xml"/><Relationship Id="rId4" Type="http://schemas.openxmlformats.org/officeDocument/2006/relationships/image" Target="../media/image8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avi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facebook.com/TheNewEnglandJournalofMedicine/videos/10156061522798462/" TargetMode="Externa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avi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Rational-Clinical-Examination-Evidence-Based-Diagnosis/dp/0071590307" TargetMode="External"/><Relationship Id="rId3" Type="http://schemas.openxmlformats.org/officeDocument/2006/relationships/hyperlink" Target="https://shop.lww.com/Bates--Guide-to-Physical-Examination-and-History-Taking/p/9781469893419" TargetMode="External"/><Relationship Id="rId7" Type="http://schemas.openxmlformats.org/officeDocument/2006/relationships/hyperlink" Target="https://global.oup.com/academic/product/oxford-handbook-of-clinical-examination-and-practical-skills-9780199593972?cc=gr&amp;lang=en&amp;" TargetMode="External"/><Relationship Id="rId12" Type="http://schemas.openxmlformats.org/officeDocument/2006/relationships/hyperlink" Target="http://www.universitystudiopress.gr/general/bookTitle.asp?tblCode=2271-17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openxmlformats.org/officeDocument/2006/relationships/hyperlink" Target="https://www.elsevierhealth.com.au/talley-and-oconnors-clinical-examination-2-volume-set-9780729542593.html" TargetMode="External"/><Relationship Id="rId11" Type="http://schemas.openxmlformats.org/officeDocument/2006/relationships/hyperlink" Target="http://www.parisianouj.gr/index.php?target=products&amp;product_id=32957" TargetMode="External"/><Relationship Id="rId5" Type="http://schemas.openxmlformats.org/officeDocument/2006/relationships/hyperlink" Target="https://www.mhprofessional.com/9780071814478-usa-degowins-diagnostic-examination-tenth-edition-group" TargetMode="External"/><Relationship Id="rId10" Type="http://schemas.openxmlformats.org/officeDocument/2006/relationships/hyperlink" Target="https://repository.kallipos.gr/handle/11419/4364" TargetMode="External"/><Relationship Id="rId4" Type="http://schemas.openxmlformats.org/officeDocument/2006/relationships/hyperlink" Target="https://www.elsevier.com/books/macleods-clinical-examination/innes/978-0-7020-6993-2" TargetMode="External"/><Relationship Id="rId9" Type="http://schemas.openxmlformats.org/officeDocument/2006/relationships/hyperlink" Target="https://www.eu.elsevierhealth.com/evidence-based-physical-diagnosis-9780323392761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ΚΛΙΝΙΚΗ ΕΞΕΤΑΣΗ ΤΗΣ ΚΑΡΔΙΑΣ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73264"/>
            <a:ext cx="6400800" cy="1460500"/>
          </a:xfrm>
        </p:spPr>
        <p:txBody>
          <a:bodyPr/>
          <a:lstStyle/>
          <a:p>
            <a:r>
              <a:rPr lang="el-GR" sz="1600" dirty="0"/>
              <a:t>Μ. Σαμάρκος</a:t>
            </a:r>
          </a:p>
          <a:p>
            <a:r>
              <a:rPr lang="el-GR" sz="1600" dirty="0"/>
              <a:t>Αναπληρωτής Καθηγητής Παθολογίας</a:t>
            </a:r>
          </a:p>
          <a:p>
            <a:r>
              <a:rPr lang="el-GR" sz="1600" dirty="0"/>
              <a:t>10 Μαρτίου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B12089-A07E-4E8C-A480-1C99D8E884DA}"/>
              </a:ext>
            </a:extLst>
          </p:cNvPr>
          <p:cNvSpPr txBox="1"/>
          <p:nvPr/>
        </p:nvSpPr>
        <p:spPr>
          <a:xfrm>
            <a:off x="685800" y="3145532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rgbClr val="C0000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ΕΠΕΙΔΗ ΘΑ ΕΧΟΥΜΕ ΑΚΡΟΑΣΗ ΚΑΡΔΙΑΚΩΝ ΗΧΩΝ  ΧΡΗΣΙΜΟΠΟΙΕΙΣΤΕ ΑΚΟΥΣΤΙΚΑ ΚΑΙ ΌΧΙ ΤΑ ΗΧΕΙΑ ΤΟΥ ΥΠΟΛΟΓΙΣΤΗ</a:t>
            </a:r>
            <a:endParaRPr lang="en-GB" dirty="0">
              <a:solidFill>
                <a:srgbClr val="C00000"/>
              </a:solidFill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15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D3719D-E538-4307-8F6D-A5F10B06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6"/>
            <a:ext cx="7643192" cy="952500"/>
          </a:xfrm>
        </p:spPr>
        <p:txBody>
          <a:bodyPr/>
          <a:lstStyle/>
          <a:p>
            <a:r>
              <a:rPr lang="el-GR" sz="2800" dirty="0"/>
              <a:t>Χειρισμοί για την εμφάνιση της έξω </a:t>
            </a:r>
            <a:r>
              <a:rPr lang="el-GR" sz="2800" dirty="0" err="1"/>
              <a:t>σφαγίτιδας</a:t>
            </a:r>
            <a:r>
              <a:rPr lang="el-GR" sz="2800" dirty="0"/>
              <a:t> φλέβας</a:t>
            </a:r>
            <a:endParaRPr lang="en-GB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7F7646-8C38-4676-969D-D79DC6372C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536" y="1073696"/>
            <a:ext cx="4791361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CF82F06-908C-429F-A33D-11F06595840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12" y="2497460"/>
            <a:ext cx="5190158" cy="291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57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97591A-B33D-4E24-9F51-EB5762D88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Διάταση </a:t>
            </a:r>
            <a:r>
              <a:rPr lang="el-GR" dirty="0" err="1"/>
              <a:t>σφαγιτίδων</a:t>
            </a:r>
            <a:r>
              <a:rPr lang="el-GR" dirty="0"/>
              <a:t> με την εκπνοή</a:t>
            </a:r>
            <a:endParaRPr lang="en-GB" dirty="0"/>
          </a:p>
        </p:txBody>
      </p:sp>
      <p:pic>
        <p:nvPicPr>
          <p:cNvPr id="7" name="Jugular vein distention">
            <a:hlinkClick r:id="" action="ppaction://media"/>
            <a:extLst>
              <a:ext uri="{FF2B5EF4-FFF2-40B4-BE49-F238E27FC236}">
                <a16:creationId xmlns:a16="http://schemas.microsoft.com/office/drawing/2014/main" id="{90E5BC52-8CF1-4C0C-A493-61563CE8BA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333500"/>
            <a:ext cx="6705600" cy="3771900"/>
          </a:xfrm>
        </p:spPr>
      </p:pic>
    </p:spTree>
    <p:extLst>
      <p:ext uri="{BB962C8B-B14F-4D97-AF65-F5344CB8AC3E}">
        <p14:creationId xmlns:p14="http://schemas.microsoft.com/office/powerpoint/2010/main" val="351725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12C9-FA8A-421C-8721-3F223D1C5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Εκτίμηση της κεντρικής φλεβικής πίεσης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66D010-42B3-468A-8952-3ADC83A52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073696"/>
            <a:ext cx="7632848" cy="4162229"/>
          </a:xfrm>
        </p:spPr>
      </p:pic>
    </p:spTree>
    <p:extLst>
      <p:ext uri="{BB962C8B-B14F-4D97-AF65-F5344CB8AC3E}">
        <p14:creationId xmlns:p14="http://schemas.microsoft.com/office/powerpoint/2010/main" val="251273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97001A4-A20B-4FF5-9EFA-DBF696B2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Σφαγιτιδικός</a:t>
            </a:r>
            <a:r>
              <a:rPr lang="el-GR" dirty="0"/>
              <a:t> σφυγμός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15B6FBE-14B1-4329-ACB8-CFD997AAE0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697260"/>
            <a:ext cx="4746309" cy="4815839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75E3FC-ADDB-48BB-AE93-70628EDC57C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37404" y="1345335"/>
            <a:ext cx="3945203" cy="2746902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Έντονα κύματα α:  </a:t>
            </a:r>
            <a:r>
              <a:rPr lang="el-GR" dirty="0"/>
              <a:t>σε αύξηση των πιέσεων στο δεξιό κόλπο κατά τη συστολή:  πνευμονική υπέρταση, στένωση </a:t>
            </a:r>
            <a:r>
              <a:rPr lang="el-GR" dirty="0" err="1"/>
              <a:t>τριγλώχινος</a:t>
            </a:r>
            <a:r>
              <a:rPr lang="el-GR" dirty="0"/>
              <a:t> ή πνευμονικής, 1</a:t>
            </a:r>
            <a:r>
              <a:rPr lang="el-GR" baseline="30000" dirty="0"/>
              <a:t>ου</a:t>
            </a:r>
            <a:r>
              <a:rPr lang="el-GR" dirty="0"/>
              <a:t> – 2</a:t>
            </a:r>
            <a:r>
              <a:rPr lang="el-GR" baseline="30000" dirty="0"/>
              <a:t>ου</a:t>
            </a:r>
            <a:r>
              <a:rPr lang="el-GR" dirty="0"/>
              <a:t> ή 3</a:t>
            </a:r>
            <a:r>
              <a:rPr lang="el-GR" baseline="30000" dirty="0"/>
              <a:t>ου</a:t>
            </a:r>
            <a:r>
              <a:rPr lang="el-GR" dirty="0"/>
              <a:t> βαθμού κολποκοιλιακό αποκλεισμό, </a:t>
            </a:r>
            <a:r>
              <a:rPr lang="el-GR" dirty="0" err="1"/>
              <a:t>υπερκοιλιακές</a:t>
            </a:r>
            <a:r>
              <a:rPr lang="el-GR" dirty="0"/>
              <a:t> ταχυκαρδίες</a:t>
            </a:r>
          </a:p>
          <a:p>
            <a:r>
              <a:rPr lang="el-GR" b="1" dirty="0">
                <a:solidFill>
                  <a:srgbClr val="C00000"/>
                </a:solidFill>
              </a:rPr>
              <a:t>Απόντα κύματα α: </a:t>
            </a:r>
            <a:r>
              <a:rPr lang="el-GR" dirty="0"/>
              <a:t>κολπική μαρμαρυγή</a:t>
            </a:r>
          </a:p>
          <a:p>
            <a:r>
              <a:rPr lang="el-GR" b="1" dirty="0">
                <a:solidFill>
                  <a:srgbClr val="C00000"/>
                </a:solidFill>
              </a:rPr>
              <a:t>Έντονα κύματα </a:t>
            </a:r>
            <a:r>
              <a:rPr lang="en-GB" b="1" dirty="0">
                <a:solidFill>
                  <a:srgbClr val="C00000"/>
                </a:solidFill>
              </a:rPr>
              <a:t>v</a:t>
            </a:r>
            <a:r>
              <a:rPr lang="el-GR" b="1" dirty="0">
                <a:solidFill>
                  <a:srgbClr val="C00000"/>
                </a:solidFill>
              </a:rPr>
              <a:t>: </a:t>
            </a:r>
            <a:r>
              <a:rPr lang="el-GR" dirty="0"/>
              <a:t>ανεπάρκεια </a:t>
            </a:r>
            <a:r>
              <a:rPr lang="el-GR" dirty="0" err="1"/>
              <a:t>τριγλώχινος</a:t>
            </a:r>
            <a:r>
              <a:rPr lang="el-GR" dirty="0"/>
              <a:t>, ελλείματα </a:t>
            </a:r>
            <a:r>
              <a:rPr lang="el-GR" dirty="0" err="1"/>
              <a:t>μεσοκολπικού</a:t>
            </a:r>
            <a:r>
              <a:rPr lang="el-GR" dirty="0"/>
              <a:t> διαφράγματος και συμπιεστική περικαρδίτιδα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BC6B0D-545D-4492-8C0C-59C8EE3343CC}"/>
              </a:ext>
            </a:extLst>
          </p:cNvPr>
          <p:cNvSpPr txBox="1"/>
          <p:nvPr/>
        </p:nvSpPr>
        <p:spPr>
          <a:xfrm>
            <a:off x="4677054" y="5441523"/>
            <a:ext cx="4459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Bates’ guide to physical examination and history taking 12</a:t>
            </a:r>
            <a:r>
              <a:rPr lang="en-GB" sz="1200" b="0" baseline="30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 (2017)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362A8748-367C-40B9-9380-D2B374553CF2}"/>
              </a:ext>
            </a:extLst>
          </p:cNvPr>
          <p:cNvSpPr/>
          <p:nvPr/>
        </p:nvSpPr>
        <p:spPr>
          <a:xfrm rot="5400000">
            <a:off x="1819319" y="806656"/>
            <a:ext cx="415652" cy="432048"/>
          </a:xfrm>
          <a:prstGeom prst="homePlate">
            <a:avLst/>
          </a:prstGeom>
          <a:solidFill>
            <a:srgbClr val="E65928"/>
          </a:solidFill>
          <a:ln>
            <a:solidFill>
              <a:srgbClr val="E659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FF2CF-7B4F-4788-8D97-212A889AE4BB}"/>
              </a:ext>
            </a:extLst>
          </p:cNvPr>
          <p:cNvSpPr txBox="1"/>
          <p:nvPr/>
        </p:nvSpPr>
        <p:spPr>
          <a:xfrm flipH="1">
            <a:off x="1570523" y="553244"/>
            <a:ext cx="913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Carotid pulse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EC0206EA-132D-4258-A0E6-BCDC51ED8F5F}"/>
              </a:ext>
            </a:extLst>
          </p:cNvPr>
          <p:cNvSpPr/>
          <p:nvPr/>
        </p:nvSpPr>
        <p:spPr>
          <a:xfrm rot="5400000">
            <a:off x="4313555" y="862687"/>
            <a:ext cx="415652" cy="432048"/>
          </a:xfrm>
          <a:prstGeom prst="homePlate">
            <a:avLst/>
          </a:prstGeom>
          <a:solidFill>
            <a:srgbClr val="E65928"/>
          </a:solidFill>
          <a:ln>
            <a:solidFill>
              <a:srgbClr val="E659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8CAF20-A712-4375-8B8E-AB91FA085FC3}"/>
              </a:ext>
            </a:extLst>
          </p:cNvPr>
          <p:cNvSpPr txBox="1"/>
          <p:nvPr/>
        </p:nvSpPr>
        <p:spPr>
          <a:xfrm flipH="1">
            <a:off x="4064759" y="609275"/>
            <a:ext cx="913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Carotid pulse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400EE3-7A2B-414D-AC98-1810DFBF7342}"/>
              </a:ext>
            </a:extLst>
          </p:cNvPr>
          <p:cNvSpPr/>
          <p:nvPr/>
        </p:nvSpPr>
        <p:spPr>
          <a:xfrm>
            <a:off x="5148064" y="3073524"/>
            <a:ext cx="3024336" cy="1224136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E65989-D346-4B96-9370-FA61B7072FE2}"/>
              </a:ext>
            </a:extLst>
          </p:cNvPr>
          <p:cNvSpPr/>
          <p:nvPr/>
        </p:nvSpPr>
        <p:spPr>
          <a:xfrm>
            <a:off x="4976644" y="4295546"/>
            <a:ext cx="3600399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l-GR" sz="1600" u="sng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ΘΥΜΗΘΕΙΤΕ !</a:t>
            </a:r>
          </a:p>
          <a:p>
            <a:pPr algn="ctr"/>
            <a:r>
              <a:rPr lang="en-GB" sz="16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a: Atrial contraction</a:t>
            </a:r>
          </a:p>
          <a:p>
            <a:pPr algn="ctr"/>
            <a:r>
              <a:rPr lang="en-GB" sz="16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v: Venous filling</a:t>
            </a:r>
          </a:p>
        </p:txBody>
      </p:sp>
    </p:spTree>
    <p:extLst>
      <p:ext uri="{BB962C8B-B14F-4D97-AF65-F5344CB8AC3E}">
        <p14:creationId xmlns:p14="http://schemas.microsoft.com/office/powerpoint/2010/main" val="4124250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83B9CE-D460-46F9-B4F9-2A956048E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894"/>
            <a:ext cx="7715200" cy="952500"/>
          </a:xfrm>
        </p:spPr>
        <p:txBody>
          <a:bodyPr/>
          <a:lstStyle/>
          <a:p>
            <a:r>
              <a:rPr lang="el-GR" dirty="0" err="1"/>
              <a:t>Σφαγιτιδικός</a:t>
            </a:r>
            <a:r>
              <a:rPr lang="el-GR" dirty="0"/>
              <a:t> σφυγμός</a:t>
            </a:r>
            <a:endParaRPr lang="en-GB" dirty="0"/>
          </a:p>
        </p:txBody>
      </p:sp>
      <p:pic>
        <p:nvPicPr>
          <p:cNvPr id="10" name="Jugular pulse-2">
            <a:hlinkClick r:id="" action="ppaction://media"/>
            <a:extLst>
              <a:ext uri="{FF2B5EF4-FFF2-40B4-BE49-F238E27FC236}">
                <a16:creationId xmlns:a16="http://schemas.microsoft.com/office/drawing/2014/main" id="{DB14C590-44AA-418E-A5ED-546F110868F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799004"/>
            <a:ext cx="3109361" cy="4664042"/>
          </a:xfrm>
        </p:spPr>
      </p:pic>
      <p:pic>
        <p:nvPicPr>
          <p:cNvPr id="11" name="Jugular pulse-1-cropped">
            <a:hlinkClick r:id="" action="ppaction://media"/>
            <a:extLst>
              <a:ext uri="{FF2B5EF4-FFF2-40B4-BE49-F238E27FC236}">
                <a16:creationId xmlns:a16="http://schemas.microsoft.com/office/drawing/2014/main" id="{613CB0B6-F01A-45C9-A278-F43307669D70}"/>
              </a:ext>
            </a:extLst>
          </p:cNvPr>
          <p:cNvPicPr>
            <a:picLocks noGrp="1" noChangeAspect="1"/>
          </p:cNvPicPr>
          <p:nvPr>
            <p:ph sz="half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5896" y="1660042"/>
            <a:ext cx="5230162" cy="294196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C4E81B-6ED0-4000-B3C4-14D3907E56DC}"/>
              </a:ext>
            </a:extLst>
          </p:cNvPr>
          <p:cNvSpPr txBox="1"/>
          <p:nvPr/>
        </p:nvSpPr>
        <p:spPr>
          <a:xfrm>
            <a:off x="251520" y="4715048"/>
            <a:ext cx="3109360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Συστολικό 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σφαγιτιδικό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κύμα (απουσία του 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x descent)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Ανεπάρκεια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τριγλώχινος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από πνευμονική υπέρταση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70FBB5-0526-4A75-891B-2F237A43FCD0}"/>
              </a:ext>
            </a:extLst>
          </p:cNvPr>
          <p:cNvSpPr/>
          <p:nvPr/>
        </p:nvSpPr>
        <p:spPr>
          <a:xfrm>
            <a:off x="5508104" y="2857500"/>
            <a:ext cx="1224136" cy="952500"/>
          </a:xfrm>
          <a:prstGeom prst="ellipse">
            <a:avLst/>
          </a:prstGeom>
          <a:ln w="28575">
            <a:solidFill>
              <a:srgbClr val="FFFF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680CE-0FA7-4265-AAAC-D3AA96574443}"/>
              </a:ext>
            </a:extLst>
          </p:cNvPr>
          <p:cNvSpPr txBox="1"/>
          <p:nvPr/>
        </p:nvSpPr>
        <p:spPr>
          <a:xfrm>
            <a:off x="3627962" y="4078788"/>
            <a:ext cx="5230162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Διόγκωση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σφαγίτιδας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είναι ορατές οι δύο κορυφές του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σφαγιτιδικού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σφυγμού (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&amp; v)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ανά καρδιακό κύκλο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DDD0ADB-7573-4CE5-8C78-4AAB81E2D832}"/>
              </a:ext>
            </a:extLst>
          </p:cNvPr>
          <p:cNvSpPr/>
          <p:nvPr/>
        </p:nvSpPr>
        <p:spPr>
          <a:xfrm rot="2525011">
            <a:off x="5086025" y="2402175"/>
            <a:ext cx="235670" cy="432048"/>
          </a:xfrm>
          <a:prstGeom prst="rightArrow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B8ADAD-B47C-4561-9E54-7A39E894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of Jugular versus Carotid Pulsations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0A7E5626-4765-442B-BDBF-C5ED3C1613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10878"/>
              </p:ext>
            </p:extLst>
          </p:nvPr>
        </p:nvGraphicFramePr>
        <p:xfrm>
          <a:off x="432998" y="1201316"/>
          <a:ext cx="8229598" cy="3906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38536">
                  <a:extLst>
                    <a:ext uri="{9D8B030D-6E8A-4147-A177-3AD203B41FA5}">
                      <a16:colId xmlns:a16="http://schemas.microsoft.com/office/drawing/2014/main" val="1893025778"/>
                    </a:ext>
                  </a:extLst>
                </a:gridCol>
                <a:gridCol w="3695426">
                  <a:extLst>
                    <a:ext uri="{9D8B030D-6E8A-4147-A177-3AD203B41FA5}">
                      <a16:colId xmlns:a16="http://schemas.microsoft.com/office/drawing/2014/main" val="2333305101"/>
                    </a:ext>
                  </a:extLst>
                </a:gridCol>
                <a:gridCol w="2795636">
                  <a:extLst>
                    <a:ext uri="{9D8B030D-6E8A-4147-A177-3AD203B41FA5}">
                      <a16:colId xmlns:a16="http://schemas.microsoft.com/office/drawing/2014/main" val="944512064"/>
                    </a:ext>
                  </a:extLst>
                </a:gridCol>
              </a:tblGrid>
              <a:tr h="359008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u="none" strike="noStrike" kern="12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Internal Jugular Pulse</a:t>
                      </a:r>
                      <a:endParaRPr lang="en-GB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u="none" strike="noStrike" kern="1200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Carotid Pulse</a:t>
                      </a:r>
                      <a:endParaRPr lang="en-GB" sz="2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963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u="none" strike="noStrike" kern="1200" baseline="0" dirty="0">
                          <a:solidFill>
                            <a:schemeClr val="dk1"/>
                          </a:solidFill>
                        </a:rPr>
                        <a:t>1. Location</a:t>
                      </a:r>
                      <a:endParaRPr lang="en-GB" sz="1600" b="1" i="0" u="none" strike="noStrike" kern="1200" baseline="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Lower, more lateral, under or behind the sternomastoid</a:t>
                      </a:r>
                      <a:r>
                        <a:rPr lang="el-GR" sz="1600" b="0" u="none" strike="noStrike" kern="120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muscle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Higher and medial to this muscle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155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kern="1200" baseline="0" dirty="0">
                          <a:solidFill>
                            <a:schemeClr val="dk1"/>
                          </a:solidFill>
                        </a:rPr>
                        <a:t>2. Quality</a:t>
                      </a:r>
                    </a:p>
                    <a:p>
                      <a:endParaRPr lang="en-GB" sz="16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Undulant and diffuse; two visible waves per cycle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Brisk and localized; one wave per cycle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062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u="none" strike="noStrike" kern="1200" baseline="0" dirty="0">
                          <a:solidFill>
                            <a:schemeClr val="dk1"/>
                          </a:solidFill>
                        </a:rPr>
                        <a:t>3. Respiration</a:t>
                      </a:r>
                      <a:endParaRPr lang="en-GB" sz="16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Varies with respiration; its level descends during</a:t>
                      </a:r>
                      <a:r>
                        <a:rPr lang="el-GR" sz="1600" b="0" u="none" strike="noStrike" kern="120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inspiration when intrathoracic pressure is decreased</a:t>
                      </a:r>
                      <a:endParaRPr lang="en-GB" sz="1600" b="0" i="0" u="none" strike="noStrike" kern="1200" baseline="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Does not vary</a:t>
                      </a:r>
                    </a:p>
                    <a:p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64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kern="1200" baseline="0" dirty="0">
                          <a:solidFill>
                            <a:schemeClr val="dk1"/>
                          </a:solidFill>
                        </a:rPr>
                        <a:t>4. Palpable</a:t>
                      </a:r>
                      <a:endParaRPr lang="en-GB" sz="16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No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Yes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537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none" strike="noStrike" kern="1200" baseline="0" dirty="0">
                          <a:solidFill>
                            <a:schemeClr val="dk1"/>
                          </a:solidFill>
                        </a:rPr>
                        <a:t>5. Pressure</a:t>
                      </a:r>
                      <a:endParaRPr lang="en-GB" sz="16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Light pressure at the base of the neck easily obliterates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No change</a:t>
                      </a:r>
                    </a:p>
                    <a:p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29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u="none" strike="noStrike" kern="1200" baseline="0" dirty="0">
                          <a:solidFill>
                            <a:schemeClr val="dk1"/>
                          </a:solidFill>
                        </a:rPr>
                        <a:t>6. Position of person</a:t>
                      </a:r>
                      <a:endParaRPr lang="en-GB" sz="1600" b="1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Level of pulse drops and disappears as the person is</a:t>
                      </a:r>
                      <a:r>
                        <a:rPr lang="el-GR" sz="1600" b="0" u="none" strike="noStrike" kern="120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brought to a sitting position</a:t>
                      </a:r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77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u="none" strike="noStrike" kern="1200" baseline="0" dirty="0">
                          <a:solidFill>
                            <a:schemeClr val="dk1"/>
                          </a:solidFill>
                        </a:rPr>
                        <a:t>Unaffected</a:t>
                      </a:r>
                      <a:endParaRPr lang="en-GB" sz="1600" dirty="0"/>
                    </a:p>
                    <a:p>
                      <a:endParaRPr lang="en-GB" sz="16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94679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358E0B5-D0E5-4336-A05A-D454F5DCC667}"/>
              </a:ext>
            </a:extLst>
          </p:cNvPr>
          <p:cNvSpPr txBox="1"/>
          <p:nvPr/>
        </p:nvSpPr>
        <p:spPr>
          <a:xfrm>
            <a:off x="5364998" y="5441523"/>
            <a:ext cx="3771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Physical examination and health assessment 7</a:t>
            </a:r>
            <a:r>
              <a:rPr lang="en-GB" sz="1200" b="0" baseline="30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 (2016)</a:t>
            </a:r>
          </a:p>
        </p:txBody>
      </p:sp>
    </p:spTree>
    <p:extLst>
      <p:ext uri="{BB962C8B-B14F-4D97-AF65-F5344CB8AC3E}">
        <p14:creationId xmlns:p14="http://schemas.microsoft.com/office/powerpoint/2010/main" val="2058175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4B90B-BFAE-4C48-A053-A95F1C78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Καρδιακή ώση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EBF3F2-E5DB-46C9-8307-BD50A8E70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41276"/>
            <a:ext cx="4040188" cy="533136"/>
          </a:xfrm>
        </p:spPr>
        <p:txBody>
          <a:bodyPr/>
          <a:lstStyle/>
          <a:p>
            <a:pPr algn="ctr"/>
            <a:r>
              <a:rPr lang="el-GR" dirty="0"/>
              <a:t>Ώση κορυφής</a:t>
            </a:r>
            <a:endParaRPr lang="en-GB" dirty="0"/>
          </a:p>
        </p:txBody>
      </p:sp>
      <p:pic>
        <p:nvPicPr>
          <p:cNvPr id="12" name="Apical heave short">
            <a:hlinkClick r:id="" action="ppaction://media"/>
            <a:extLst>
              <a:ext uri="{FF2B5EF4-FFF2-40B4-BE49-F238E27FC236}">
                <a16:creationId xmlns:a16="http://schemas.microsoft.com/office/drawing/2014/main" id="{361E3A17-CE74-403B-90AB-348DA16D152B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2820" y="1421164"/>
            <a:ext cx="2968947" cy="3957324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07DA097-B9B8-4D73-A5E5-72AD0AF880E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/>
          <a:stretch>
            <a:fillRect/>
          </a:stretch>
        </p:blipFill>
        <p:spPr>
          <a:xfrm>
            <a:off x="4497387" y="1421164"/>
            <a:ext cx="4271491" cy="39573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B9165-C5D5-4060-9A4E-063A415AA6D5}"/>
              </a:ext>
            </a:extLst>
          </p:cNvPr>
          <p:cNvSpPr txBox="1"/>
          <p:nvPr/>
        </p:nvSpPr>
        <p:spPr>
          <a:xfrm>
            <a:off x="5316236" y="5438001"/>
            <a:ext cx="381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Physical Examination and Health Assessment 7th Ed (2016)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DD9FFA2-4363-4F0E-83A5-5AC201B23E4C}"/>
              </a:ext>
            </a:extLst>
          </p:cNvPr>
          <p:cNvSpPr/>
          <p:nvPr/>
        </p:nvSpPr>
        <p:spPr>
          <a:xfrm rot="19430141">
            <a:off x="1763225" y="2166037"/>
            <a:ext cx="360040" cy="36004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5628040-E680-4B83-9835-9EA1CC8987E8}"/>
              </a:ext>
            </a:extLst>
          </p:cNvPr>
          <p:cNvSpPr/>
          <p:nvPr/>
        </p:nvSpPr>
        <p:spPr>
          <a:xfrm rot="5400000">
            <a:off x="2771800" y="3376945"/>
            <a:ext cx="360040" cy="36004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77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4B90B-BFAE-4C48-A053-A95F1C787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Καρδιακή ώση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22D153-0E82-4623-9DFA-ABD269B17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31" y="841276"/>
            <a:ext cx="4041775" cy="533136"/>
          </a:xfrm>
        </p:spPr>
        <p:txBody>
          <a:bodyPr/>
          <a:lstStyle/>
          <a:p>
            <a:pPr algn="ctr"/>
            <a:r>
              <a:rPr lang="el-GR" dirty="0"/>
              <a:t>Ώση δεξιάς κοιλίας</a:t>
            </a:r>
            <a:endParaRPr lang="en-GB" dirty="0"/>
          </a:p>
        </p:txBody>
      </p:sp>
      <p:pic>
        <p:nvPicPr>
          <p:cNvPr id="13" name="RV heave">
            <a:hlinkClick r:id="" action="ppaction://media"/>
            <a:extLst>
              <a:ext uri="{FF2B5EF4-FFF2-40B4-BE49-F238E27FC236}">
                <a16:creationId xmlns:a16="http://schemas.microsoft.com/office/drawing/2014/main" id="{0BC23249-949D-4520-89E8-8D0F2CDE877C}"/>
              </a:ext>
            </a:extLst>
          </p:cNvPr>
          <p:cNvPicPr>
            <a:picLocks noGrp="1" noChangeAspect="1"/>
          </p:cNvPicPr>
          <p:nvPr>
            <p:ph sz="half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444" y="1421164"/>
            <a:ext cx="2968947" cy="3957324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1EA12BF-8DE3-4CCB-B537-F20061D25A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33236" y="1421164"/>
            <a:ext cx="4126796" cy="38953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4870E-35CD-4F00-9FDC-8C1F84CD1D9F}"/>
              </a:ext>
            </a:extLst>
          </p:cNvPr>
          <p:cNvSpPr txBox="1"/>
          <p:nvPr/>
        </p:nvSpPr>
        <p:spPr>
          <a:xfrm>
            <a:off x="5316236" y="5438001"/>
            <a:ext cx="3812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Physical Examination and Health Assessment 7th Ed (2016)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33A20A-ED7C-4CBA-9871-71E6CC41529E}"/>
              </a:ext>
            </a:extLst>
          </p:cNvPr>
          <p:cNvSpPr/>
          <p:nvPr/>
        </p:nvSpPr>
        <p:spPr>
          <a:xfrm>
            <a:off x="5940152" y="3289548"/>
            <a:ext cx="1368152" cy="1584176"/>
          </a:xfrm>
          <a:prstGeom prst="ellipse">
            <a:avLst/>
          </a:prstGeom>
          <a:ln w="28575">
            <a:solidFill>
              <a:srgbClr val="FFC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1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ΨΗΛΑΦΗΣΗ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Graphic 4" descr="Raised hand">
            <a:extLst>
              <a:ext uri="{FF2B5EF4-FFF2-40B4-BE49-F238E27FC236}">
                <a16:creationId xmlns:a16="http://schemas.microsoft.com/office/drawing/2014/main" id="{28101B02-AE1D-4913-A271-BE148A51B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173" y="1993236"/>
            <a:ext cx="1681336" cy="1681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688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B81D9-B1E1-42BD-A511-21E32F76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928" y="121196"/>
            <a:ext cx="4248472" cy="952500"/>
          </a:xfrm>
        </p:spPr>
        <p:txBody>
          <a:bodyPr/>
          <a:lstStyle/>
          <a:p>
            <a:r>
              <a:rPr lang="el-GR" sz="3200" dirty="0"/>
              <a:t>Ψηλάφηση καρωτιδικού σφυγμού</a:t>
            </a:r>
            <a:endParaRPr lang="en-GB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65F606-FDD0-4AB5-A898-4B36A066F4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5819" y="366236"/>
            <a:ext cx="3230245" cy="249126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14D30-5CC7-431E-BECD-24D41F700B1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39952" y="1345334"/>
            <a:ext cx="4542656" cy="3771636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Θέση ψηλάφησης: </a:t>
            </a:r>
          </a:p>
          <a:p>
            <a:pPr lvl="1"/>
            <a:r>
              <a:rPr lang="el-GR" dirty="0"/>
              <a:t>Επί τα εντός του </a:t>
            </a:r>
            <a:r>
              <a:rPr lang="el-GR" dirty="0" err="1"/>
              <a:t>χειλους</a:t>
            </a:r>
            <a:r>
              <a:rPr lang="el-GR" dirty="0"/>
              <a:t> του </a:t>
            </a:r>
            <a:r>
              <a:rPr lang="el-GR" dirty="0" err="1"/>
              <a:t>στερνοκλειδομαστοειδή</a:t>
            </a:r>
            <a:r>
              <a:rPr lang="el-GR" dirty="0"/>
              <a:t> </a:t>
            </a:r>
            <a:r>
              <a:rPr lang="el-GR" dirty="0" err="1"/>
              <a:t>μύ</a:t>
            </a:r>
            <a:r>
              <a:rPr lang="el-GR" dirty="0"/>
              <a:t>, στο ύψος του κρικοειδούς χόνδρου</a:t>
            </a:r>
          </a:p>
          <a:p>
            <a:r>
              <a:rPr lang="el-GR" b="1" dirty="0">
                <a:solidFill>
                  <a:srgbClr val="C00000"/>
                </a:solidFill>
              </a:rPr>
              <a:t>ΠΡΟΣΟΧΗ</a:t>
            </a:r>
          </a:p>
          <a:p>
            <a:pPr lvl="1"/>
            <a:r>
              <a:rPr lang="el-GR" b="1" dirty="0">
                <a:solidFill>
                  <a:srgbClr val="C00000"/>
                </a:solidFill>
              </a:rPr>
              <a:t>Ποτέ δεν ψηλαφούμε ταυτόχρονα και τις δύο καρωτίδες: </a:t>
            </a:r>
            <a:r>
              <a:rPr lang="el-GR" dirty="0">
                <a:solidFill>
                  <a:schemeClr val="tx1"/>
                </a:solidFill>
              </a:rPr>
              <a:t>μπορεί να προκαλέσει μείωση στη παροχή αίματος προς το ΚΝΣ και απώλεια συνείδησης</a:t>
            </a:r>
          </a:p>
          <a:p>
            <a:pPr lvl="1"/>
            <a:r>
              <a:rPr lang="el-GR" b="1" dirty="0">
                <a:solidFill>
                  <a:srgbClr val="C00000"/>
                </a:solidFill>
              </a:rPr>
              <a:t>Αποφεύγουμε την παρατεταμένη ψηλάφηση της καρωτίδας: </a:t>
            </a:r>
            <a:r>
              <a:rPr lang="el-GR" dirty="0">
                <a:solidFill>
                  <a:schemeClr val="tx1"/>
                </a:solidFill>
              </a:rPr>
              <a:t>ο ερεθισμός του καρωτιδικού σωματίου μπορεί να προκαλέσει αντανακλαστική βραδυκαρδία ή πτώση στην αρτηριακή πίεση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AE9171-769C-4B0F-A163-AB9034564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001516"/>
            <a:ext cx="3246512" cy="248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80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8F6C-FB4D-4D3F-8B6E-F04B4D52C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Εκπαιδευτικοί στόχοι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383249C-2BBE-462A-876C-3220262CC7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218634"/>
              </p:ext>
            </p:extLst>
          </p:nvPr>
        </p:nvGraphicFramePr>
        <p:xfrm>
          <a:off x="457200" y="1073696"/>
          <a:ext cx="8229600" cy="4376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4159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Ψηλάφηση καρδιάς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5961"/>
            <a:ext cx="4038600" cy="4289721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Χρησιμοποιούμε τις κορυφές των δακτύλων μας</a:t>
            </a:r>
          </a:p>
          <a:p>
            <a:r>
              <a:rPr lang="el-GR" dirty="0"/>
              <a:t>Μπορεί να τοποθετήσουμε τον ασθενή σε αριστερή πλάγια </a:t>
            </a:r>
            <a:r>
              <a:rPr lang="el-GR" dirty="0" err="1"/>
              <a:t>κατακεκλιμένη</a:t>
            </a:r>
            <a:r>
              <a:rPr lang="el-GR" dirty="0"/>
              <a:t> θέση</a:t>
            </a:r>
          </a:p>
          <a:p>
            <a:r>
              <a:rPr lang="el-GR" dirty="0"/>
              <a:t>Θέση καρδιακής ώσης:</a:t>
            </a:r>
          </a:p>
          <a:p>
            <a:pPr lvl="1"/>
            <a:r>
              <a:rPr lang="el-GR" dirty="0"/>
              <a:t>ΑΡ κοιλία: 5</a:t>
            </a:r>
            <a:r>
              <a:rPr lang="el-GR" baseline="30000" dirty="0"/>
              <a:t>ο</a:t>
            </a:r>
            <a:r>
              <a:rPr lang="el-GR" dirty="0"/>
              <a:t> μεσοπλεύριο διάστημα επί της μεσοκλειδικής γραμμής. </a:t>
            </a:r>
          </a:p>
          <a:p>
            <a:pPr lvl="1"/>
            <a:r>
              <a:rPr lang="el-GR" dirty="0"/>
              <a:t>ΔΕ κοιλία: 5</a:t>
            </a:r>
            <a:r>
              <a:rPr lang="el-GR" baseline="30000" dirty="0"/>
              <a:t>ο</a:t>
            </a:r>
            <a:r>
              <a:rPr lang="el-GR" dirty="0"/>
              <a:t> μεσοπλεύριο ΑΡ </a:t>
            </a:r>
            <a:r>
              <a:rPr lang="el-GR" dirty="0" err="1"/>
              <a:t>παραστερνικά</a:t>
            </a:r>
            <a:r>
              <a:rPr lang="el-GR" dirty="0"/>
              <a:t>  ή </a:t>
            </a:r>
            <a:r>
              <a:rPr lang="el-GR" dirty="0" err="1"/>
              <a:t>υποξιφοειδικά</a:t>
            </a:r>
            <a:endParaRPr lang="el-GR" dirty="0"/>
          </a:p>
          <a:p>
            <a:r>
              <a:rPr lang="el-GR" dirty="0"/>
              <a:t>Υπερφόρτωση πίεσης: έντονη και παρατεταμένη ώση </a:t>
            </a:r>
          </a:p>
          <a:p>
            <a:pPr lvl="1"/>
            <a:r>
              <a:rPr lang="el-GR" dirty="0"/>
              <a:t>Στένωση αορτικής ή πνευμονική </a:t>
            </a:r>
            <a:r>
              <a:rPr lang="el-GR" dirty="0" err="1"/>
              <a:t>υπέρταδη</a:t>
            </a:r>
            <a:endParaRPr lang="el-GR" dirty="0"/>
          </a:p>
          <a:p>
            <a:r>
              <a:rPr lang="el-GR" dirty="0"/>
              <a:t>Υπερφόρτωση όγκου: περισσότερο διάχυτη, </a:t>
            </a:r>
            <a:r>
              <a:rPr lang="el-GR" dirty="0" err="1"/>
              <a:t>παρεκτοπισμένη</a:t>
            </a:r>
            <a:r>
              <a:rPr lang="el-GR" dirty="0"/>
              <a:t> και σύντομη ώση</a:t>
            </a:r>
          </a:p>
          <a:p>
            <a:pPr lvl="1"/>
            <a:r>
              <a:rPr lang="el-GR" dirty="0"/>
              <a:t>Βαριά ανεπάρκεια μιτροειδούς ή </a:t>
            </a:r>
            <a:r>
              <a:rPr lang="el-GR" dirty="0" err="1"/>
              <a:t>διατατική</a:t>
            </a:r>
            <a:r>
              <a:rPr lang="el-GR" dirty="0"/>
              <a:t> </a:t>
            </a:r>
            <a:r>
              <a:rPr lang="el-GR" dirty="0" err="1"/>
              <a:t>καρδιομυπάθεια</a:t>
            </a:r>
            <a:endParaRPr lang="el-G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69F2B08-26A1-499A-B89D-B4D109ADA28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788024" y="899152"/>
            <a:ext cx="3240359" cy="23506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AB580-3EE3-43F1-9C26-A38B63541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407480"/>
            <a:ext cx="3240359" cy="2013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7253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3A99-8AFB-47DD-BF78-4F8F5496D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Ροίζος</a:t>
            </a:r>
            <a:br>
              <a:rPr lang="en-GB" dirty="0"/>
            </a:br>
            <a:r>
              <a:rPr lang="en-GB" sz="2800" i="1" dirty="0"/>
              <a:t>Thrill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98D58-42D7-4DC8-BA1C-7282E8A7D2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err="1"/>
              <a:t>Ροίζος</a:t>
            </a:r>
            <a:endParaRPr lang="el-GR" dirty="0"/>
          </a:p>
          <a:p>
            <a:pPr lvl="1"/>
            <a:r>
              <a:rPr lang="el-GR" dirty="0"/>
              <a:t>Το απτικό αντίστοιχο του καρδιακού φυσήματος</a:t>
            </a:r>
          </a:p>
          <a:p>
            <a:pPr lvl="1"/>
            <a:r>
              <a:rPr lang="el-GR" dirty="0"/>
              <a:t>Η παρουσία του κατατάσσει το φύσημα σε </a:t>
            </a:r>
            <a:r>
              <a:rPr lang="en-GB" dirty="0"/>
              <a:t> </a:t>
            </a:r>
            <a:r>
              <a:rPr lang="el-GR" dirty="0"/>
              <a:t>βαθμό τουλάχιστον 4+</a:t>
            </a:r>
          </a:p>
          <a:p>
            <a:r>
              <a:rPr lang="el-GR" dirty="0"/>
              <a:t>Αναζητάμε </a:t>
            </a:r>
            <a:r>
              <a:rPr lang="el-GR" dirty="0" err="1"/>
              <a:t>ροίζο</a:t>
            </a:r>
            <a:r>
              <a:rPr lang="el-GR" dirty="0"/>
              <a:t> σε όλο το </a:t>
            </a:r>
            <a:r>
              <a:rPr lang="el-GR" dirty="0" err="1"/>
              <a:t>προκάρδιο</a:t>
            </a:r>
            <a:r>
              <a:rPr lang="el-GR" dirty="0"/>
              <a:t>, με την παλαμιαία επιφάνεια του χεριού</a:t>
            </a:r>
          </a:p>
          <a:p>
            <a:r>
              <a:rPr lang="el-GR" dirty="0"/>
              <a:t>Κλινική σημασία του </a:t>
            </a:r>
            <a:r>
              <a:rPr lang="el-GR" dirty="0" err="1"/>
              <a:t>ροίζου</a:t>
            </a:r>
            <a:r>
              <a:rPr lang="el-GR" dirty="0"/>
              <a:t>: </a:t>
            </a:r>
            <a:r>
              <a:rPr lang="el-GR" dirty="0" err="1"/>
              <a:t>ψηλαφάται</a:t>
            </a:r>
            <a:r>
              <a:rPr lang="el-GR" dirty="0"/>
              <a:t> μόνο στην περιοχή όπου παράγεται</a:t>
            </a:r>
          </a:p>
          <a:p>
            <a:pPr lvl="1"/>
            <a:r>
              <a:rPr lang="el-GR" dirty="0"/>
              <a:t>Τα φυσήματα μπορεί να είναι ακουστά σε πολύ μεγαλύτερες περιοχές: επέκταση φυσήματος</a:t>
            </a:r>
          </a:p>
          <a:p>
            <a:pPr lvl="1"/>
            <a:r>
              <a:rPr lang="el-GR" dirty="0"/>
              <a:t>Πχ ένα έντονο φύσημα ανεπάρκειας μιτροειδούς μπορεί να ακροάται σε μεγάλο μέρος του </a:t>
            </a:r>
            <a:r>
              <a:rPr lang="el-GR" dirty="0" err="1"/>
              <a:t>προκαρδίου</a:t>
            </a:r>
            <a:endParaRPr lang="el-GR" dirty="0"/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2F9AAC-C5F8-43D6-ADED-051AE804630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814888" y="1882775"/>
            <a:ext cx="36957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49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ΑΚΡΟΑΣΗ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Graphic 5" descr="Stethoscope">
            <a:extLst>
              <a:ext uri="{FF2B5EF4-FFF2-40B4-BE49-F238E27FC236}">
                <a16:creationId xmlns:a16="http://schemas.microsoft.com/office/drawing/2014/main" id="{57A10F88-6853-46E4-BCBA-186AB6A84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597" y="1991130"/>
            <a:ext cx="1681336" cy="1681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8064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952500"/>
          </a:xfrm>
        </p:spPr>
        <p:txBody>
          <a:bodyPr>
            <a:normAutofit/>
          </a:bodyPr>
          <a:lstStyle/>
          <a:p>
            <a:r>
              <a:rPr lang="el-GR" dirty="0"/>
              <a:t>Τι περιλαμβάνει η ακρόαση της καρδιάς;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1BC032-5D9C-4622-B319-C264B631EDB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4008" y="1344251"/>
            <a:ext cx="4038600" cy="3946769"/>
          </a:xfrm>
          <a:prstGeom prst="roundRect">
            <a:avLst>
              <a:gd name="adj" fmla="val 609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b="1" u="sng" dirty="0"/>
              <a:t>ΜΕΡΙΚΕΣ ΤΕΧΝΙΚΕΣ ΣΥΜΒΟΥΛΕΣ</a:t>
            </a:r>
          </a:p>
          <a:p>
            <a:r>
              <a:rPr lang="el-GR" dirty="0"/>
              <a:t>Χρησιμοποιούμε το διάφραγμα ΚΑΙ τον κώδωνα στηθοσκοπίου </a:t>
            </a:r>
          </a:p>
          <a:p>
            <a:pPr lvl="1"/>
            <a:r>
              <a:rPr lang="el-GR" dirty="0"/>
              <a:t>Το στηθοσκόπιο τοποθετείται πάνω στο δέρμα (όχι πάνω σε ρούχα)</a:t>
            </a:r>
          </a:p>
          <a:p>
            <a:r>
              <a:rPr lang="el-GR" dirty="0"/>
              <a:t>Στη διάρκεια της εξέτασης ο ασθενής πρέπει να αναπνέει κανονικά</a:t>
            </a:r>
            <a:r>
              <a:rPr lang="el-GR" b="1" dirty="0"/>
              <a:t> (ΌΧΙ βαθιά)</a:t>
            </a:r>
          </a:p>
          <a:p>
            <a:pPr lvl="1"/>
            <a:r>
              <a:rPr lang="el-GR" dirty="0"/>
              <a:t>Μπορεί να ζητήσουμε στον ασθενή να κρατήσει την αναπνοή του για λίγο για να ακροαστούμε καλύτερα έναν ήχο</a:t>
            </a:r>
          </a:p>
          <a:p>
            <a:r>
              <a:rPr lang="el-GR" dirty="0"/>
              <a:t>Ασθενής σε </a:t>
            </a:r>
            <a:r>
              <a:rPr lang="el-GR" dirty="0" err="1"/>
              <a:t>ημικαθιστή</a:t>
            </a:r>
            <a:r>
              <a:rPr lang="el-GR" dirty="0"/>
              <a:t> θέση (</a:t>
            </a:r>
            <a:r>
              <a:rPr lang="el-GR" dirty="0" err="1"/>
              <a:t>ανάκλιση</a:t>
            </a:r>
            <a:r>
              <a:rPr lang="el-GR" dirty="0"/>
              <a:t> 30-45</a:t>
            </a:r>
            <a:r>
              <a:rPr lang="el-GR" baseline="30000" dirty="0"/>
              <a:t>ο</a:t>
            </a:r>
            <a:r>
              <a:rPr lang="el-GR" dirty="0"/>
              <a:t> από το επίπεδο της εξεταστικής κλίνης)</a:t>
            </a:r>
          </a:p>
          <a:p>
            <a:pPr lvl="1"/>
            <a:r>
              <a:rPr lang="el-GR" dirty="0"/>
              <a:t>Ακρόαση όλων των εστιών</a:t>
            </a:r>
          </a:p>
          <a:p>
            <a:pPr lvl="1"/>
            <a:r>
              <a:rPr lang="el-GR" dirty="0"/>
              <a:t>Βάση προς κορυφή ή αντίστροφα</a:t>
            </a:r>
          </a:p>
          <a:p>
            <a:endParaRPr lang="el-GR" dirty="0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0E987DB3-FBD3-4836-8DBD-E66ACF041F5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9786458"/>
              </p:ext>
            </p:extLst>
          </p:nvPr>
        </p:nvGraphicFramePr>
        <p:xfrm>
          <a:off x="457200" y="1273325"/>
          <a:ext cx="403860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44645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A36B-C46B-4BD8-B66C-A68084B2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Ειδικές θέσεις ακρόασης της καρδιάς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75B545-6D58-4082-83AC-47E636FDF5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9652" y="1026832"/>
            <a:ext cx="3754760" cy="298097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C45D62-EC16-4ECC-AD4F-79256D71C36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949856" y="1025010"/>
            <a:ext cx="3544234" cy="2984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72735-A784-4C6C-9B0F-697E145B3AE8}"/>
              </a:ext>
            </a:extLst>
          </p:cNvPr>
          <p:cNvSpPr txBox="1"/>
          <p:nvPr/>
        </p:nvSpPr>
        <p:spPr>
          <a:xfrm>
            <a:off x="4677054" y="5441523"/>
            <a:ext cx="4459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Bates’ guide to physical examination and history taking 12</a:t>
            </a:r>
            <a:r>
              <a:rPr lang="en-GB" sz="1200" b="0" baseline="30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 (2017)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59BF92-65C4-4D33-90E8-38FB7CB75951}"/>
              </a:ext>
            </a:extLst>
          </p:cNvPr>
          <p:cNvSpPr txBox="1">
            <a:spLocks/>
          </p:cNvSpPr>
          <p:nvPr/>
        </p:nvSpPr>
        <p:spPr>
          <a:xfrm>
            <a:off x="649650" y="4152636"/>
            <a:ext cx="3754761" cy="9525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31449" indent="-23144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9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01471" indent="-19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 sz="162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771494" indent="-154299" algn="l" rtl="0" eaLnBrk="1" fontAlgn="base" hangingPunct="1">
              <a:spcBef>
                <a:spcPct val="2000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•"/>
              <a:defRPr sz="135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80092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15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88690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15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697288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885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482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3080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0" dirty="0"/>
              <a:t>Ο ασθενής σε αριστερή πλάγια </a:t>
            </a:r>
            <a:r>
              <a:rPr lang="el-GR" sz="1800" b="0" dirty="0" err="1"/>
              <a:t>κατακεκλιμένη</a:t>
            </a:r>
            <a:r>
              <a:rPr lang="el-GR" sz="1800" b="0" dirty="0"/>
              <a:t> θέση: </a:t>
            </a:r>
          </a:p>
          <a:p>
            <a:pPr lvl="1"/>
            <a:r>
              <a:rPr lang="el-GR" sz="1400" b="0" dirty="0"/>
              <a:t>Ακρόαση φυσήματος στένωσης μιτροειδούς </a:t>
            </a:r>
          </a:p>
          <a:p>
            <a:endParaRPr lang="en-GB" sz="1800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7257A2-3878-4608-98CF-93074E2A163B}"/>
              </a:ext>
            </a:extLst>
          </p:cNvPr>
          <p:cNvSpPr txBox="1">
            <a:spLocks/>
          </p:cNvSpPr>
          <p:nvPr/>
        </p:nvSpPr>
        <p:spPr>
          <a:xfrm>
            <a:off x="4949855" y="4154231"/>
            <a:ext cx="3600723" cy="952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31449" indent="-23144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9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01471" indent="-19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 sz="162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771494" indent="-154299" algn="l" rtl="0" eaLnBrk="1" fontAlgn="base" hangingPunct="1">
              <a:spcBef>
                <a:spcPct val="2000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•"/>
              <a:defRPr sz="135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80092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15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88690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15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697288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885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482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3080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0" dirty="0"/>
              <a:t>Ο ασθενής καθιστός με ελαφρά κλίση προς τα εμπρός: </a:t>
            </a:r>
          </a:p>
          <a:p>
            <a:pPr lvl="1"/>
            <a:r>
              <a:rPr lang="el-GR" sz="1400" b="0" dirty="0"/>
              <a:t>Ακρόαση φυσήματος ανεπάρκειας αορτικής</a:t>
            </a:r>
          </a:p>
        </p:txBody>
      </p:sp>
    </p:spTree>
    <p:extLst>
      <p:ext uri="{BB962C8B-B14F-4D97-AF65-F5344CB8AC3E}">
        <p14:creationId xmlns:p14="http://schemas.microsoft.com/office/powerpoint/2010/main" val="3598147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Οδηγά σημεία</a:t>
            </a:r>
            <a:r>
              <a:rPr lang="en-GB" dirty="0"/>
              <a:t> </a:t>
            </a:r>
            <a:r>
              <a:rPr lang="el-GR" dirty="0"/>
              <a:t>στο θώρακα</a:t>
            </a:r>
            <a:endParaRPr lang="en-GB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0255" y="1173832"/>
            <a:ext cx="5543489" cy="3771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9AF345-85B5-4B54-86B1-033853E4AFA5}"/>
              </a:ext>
            </a:extLst>
          </p:cNvPr>
          <p:cNvSpPr txBox="1"/>
          <p:nvPr/>
        </p:nvSpPr>
        <p:spPr>
          <a:xfrm>
            <a:off x="3408246" y="5441523"/>
            <a:ext cx="5728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Λήψη ιστορικού και κλινική εξέταση στην παθολογία. </a:t>
            </a:r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http://hdl.handle.net/11419/4364</a:t>
            </a:r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sz="1200" b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D00467-1FC8-4B04-A8E5-7466914620A8}"/>
              </a:ext>
            </a:extLst>
          </p:cNvPr>
          <p:cNvSpPr>
            <a:spLocks noChangeAspect="1"/>
          </p:cNvSpPr>
          <p:nvPr/>
        </p:nvSpPr>
        <p:spPr>
          <a:xfrm>
            <a:off x="4059003" y="2328739"/>
            <a:ext cx="342750" cy="225008"/>
          </a:xfrm>
          <a:prstGeom prst="ellipse">
            <a:avLst/>
          </a:prstGeom>
          <a:solidFill>
            <a:srgbClr val="FFC000">
              <a:alpha val="45882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52658E-A19F-40A2-86B0-D7596A03CB48}"/>
              </a:ext>
            </a:extLst>
          </p:cNvPr>
          <p:cNvSpPr>
            <a:spLocks noChangeAspect="1"/>
          </p:cNvSpPr>
          <p:nvPr/>
        </p:nvSpPr>
        <p:spPr>
          <a:xfrm>
            <a:off x="4828503" y="2343455"/>
            <a:ext cx="342750" cy="225008"/>
          </a:xfrm>
          <a:prstGeom prst="ellipse">
            <a:avLst/>
          </a:prstGeom>
          <a:solidFill>
            <a:srgbClr val="00B050">
              <a:alpha val="45882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ACE47D-619F-4F4D-9F46-A9D9870D3484}"/>
              </a:ext>
            </a:extLst>
          </p:cNvPr>
          <p:cNvSpPr>
            <a:spLocks noChangeAspect="1"/>
          </p:cNvSpPr>
          <p:nvPr/>
        </p:nvSpPr>
        <p:spPr>
          <a:xfrm>
            <a:off x="4731785" y="3074183"/>
            <a:ext cx="342750" cy="225008"/>
          </a:xfrm>
          <a:prstGeom prst="ellipse">
            <a:avLst/>
          </a:prstGeom>
          <a:solidFill>
            <a:schemeClr val="tx2">
              <a:lumMod val="60000"/>
              <a:lumOff val="40000"/>
              <a:alpha val="45882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248B65-8CD6-4ABE-859B-7D86F5303FA7}"/>
              </a:ext>
            </a:extLst>
          </p:cNvPr>
          <p:cNvSpPr>
            <a:spLocks noChangeAspect="1"/>
          </p:cNvSpPr>
          <p:nvPr/>
        </p:nvSpPr>
        <p:spPr>
          <a:xfrm>
            <a:off x="5204309" y="3217545"/>
            <a:ext cx="342750" cy="225008"/>
          </a:xfrm>
          <a:prstGeom prst="ellipse">
            <a:avLst/>
          </a:prstGeom>
          <a:solidFill>
            <a:srgbClr val="C00000">
              <a:alpha val="45882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35A607-3C3E-4201-8DF7-C6BEA0211D12}"/>
              </a:ext>
            </a:extLst>
          </p:cNvPr>
          <p:cNvSpPr txBox="1"/>
          <p:nvPr/>
        </p:nvSpPr>
        <p:spPr>
          <a:xfrm>
            <a:off x="1475656" y="1674683"/>
            <a:ext cx="83362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Αορτική</a:t>
            </a:r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βαλβίδα</a:t>
            </a:r>
            <a:endParaRPr lang="en-GB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56949B-3FCE-41DC-A217-86F60386A3E9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2309284" y="1936293"/>
            <a:ext cx="1799914" cy="4253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141B17-F525-4748-AEB2-C0B324834763}"/>
              </a:ext>
            </a:extLst>
          </p:cNvPr>
          <p:cNvSpPr txBox="1"/>
          <p:nvPr/>
        </p:nvSpPr>
        <p:spPr>
          <a:xfrm>
            <a:off x="6834718" y="1559449"/>
            <a:ext cx="101805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Πνευμονική βαλβίδα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93D096-07B3-4537-A177-FF9D3EC6E820}"/>
              </a:ext>
            </a:extLst>
          </p:cNvPr>
          <p:cNvCxnSpPr>
            <a:cxnSpLocks/>
            <a:stCxn id="12" idx="1"/>
            <a:endCxn id="6" idx="6"/>
          </p:cNvCxnSpPr>
          <p:nvPr/>
        </p:nvCxnSpPr>
        <p:spPr>
          <a:xfrm flipH="1">
            <a:off x="5171253" y="1821059"/>
            <a:ext cx="1663465" cy="6349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3FD8C3-51DF-46C6-A0A4-8C3BF7408BF3}"/>
              </a:ext>
            </a:extLst>
          </p:cNvPr>
          <p:cNvSpPr txBox="1"/>
          <p:nvPr/>
        </p:nvSpPr>
        <p:spPr>
          <a:xfrm>
            <a:off x="7231323" y="2949141"/>
            <a:ext cx="101805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Μιτροειδής βαλβίδα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601AB9-63D8-4F85-95BA-CEABCA9C39B3}"/>
              </a:ext>
            </a:extLst>
          </p:cNvPr>
          <p:cNvCxnSpPr>
            <a:cxnSpLocks/>
            <a:stCxn id="22" idx="1"/>
            <a:endCxn id="8" idx="6"/>
          </p:cNvCxnSpPr>
          <p:nvPr/>
        </p:nvCxnSpPr>
        <p:spPr>
          <a:xfrm flipH="1">
            <a:off x="5547059" y="3210751"/>
            <a:ext cx="1684264" cy="1192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59BECF6-F30F-4A43-A59B-72238D3CB544}"/>
              </a:ext>
            </a:extLst>
          </p:cNvPr>
          <p:cNvSpPr txBox="1"/>
          <p:nvPr/>
        </p:nvSpPr>
        <p:spPr>
          <a:xfrm>
            <a:off x="1176555" y="2919333"/>
            <a:ext cx="90563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Τριγλώχιν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βαλβίδα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B001AB-E060-4440-87AB-56B68D44DCC7}"/>
              </a:ext>
            </a:extLst>
          </p:cNvPr>
          <p:cNvCxnSpPr>
            <a:cxnSpLocks/>
            <a:stCxn id="25" idx="3"/>
            <a:endCxn id="7" idx="2"/>
          </p:cNvCxnSpPr>
          <p:nvPr/>
        </p:nvCxnSpPr>
        <p:spPr>
          <a:xfrm>
            <a:off x="2082191" y="3180943"/>
            <a:ext cx="2649594" cy="5744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948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22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EF5308-F697-4BB1-9A41-76977E89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Εστίες καρδιακής ακρόασης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F80726-1EDE-42CF-9DBA-3B5D7530D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860" y="1333500"/>
            <a:ext cx="7926279" cy="37719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6CFC37-354A-4228-B2E8-29FAE2F5324D}"/>
              </a:ext>
            </a:extLst>
          </p:cNvPr>
          <p:cNvSpPr txBox="1"/>
          <p:nvPr/>
        </p:nvSpPr>
        <p:spPr>
          <a:xfrm>
            <a:off x="3408246" y="5441523"/>
            <a:ext cx="5728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Λήψη ιστορικού και κλινική εξέταση στην παθολογία. </a:t>
            </a:r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http://hdl.handle.net/11419/4364</a:t>
            </a:r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sz="1200" b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41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CE42FC-6E9C-4928-ABF3-E0E53CCB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Καρδιακή ακρόαση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499A63-1D6D-40F9-AAE9-A021516C6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Αξιολόγηση της καρδιακής συχνότητας και του ρυθμού</a:t>
            </a:r>
          </a:p>
          <a:p>
            <a:pPr lvl="1"/>
            <a:r>
              <a:rPr lang="el-GR" dirty="0"/>
              <a:t>Βραδυκαρδία – ταχυκαρδία</a:t>
            </a:r>
          </a:p>
          <a:p>
            <a:pPr lvl="1"/>
            <a:r>
              <a:rPr lang="el-GR" dirty="0"/>
              <a:t>Κολπική μαρμαρυγή, </a:t>
            </a:r>
            <a:r>
              <a:rPr lang="el-GR" dirty="0" err="1"/>
              <a:t>εκτακτοσυστολικές</a:t>
            </a:r>
            <a:r>
              <a:rPr lang="el-GR" dirty="0"/>
              <a:t> αρρυθμίες, κολποκοιλιακοί αποκλεισμοί </a:t>
            </a:r>
            <a:r>
              <a:rPr lang="en-GB" dirty="0"/>
              <a:t>(</a:t>
            </a:r>
            <a:r>
              <a:rPr lang="el-GR" dirty="0"/>
              <a:t>καρδιακές παύλες)</a:t>
            </a:r>
          </a:p>
          <a:p>
            <a:r>
              <a:rPr lang="el-GR" dirty="0"/>
              <a:t>Ακρόαση φυσιολογικών καρδιακών τόνων (</a:t>
            </a:r>
            <a:r>
              <a:rPr lang="en-GB" dirty="0"/>
              <a:t>S1 &amp; S2)</a:t>
            </a:r>
            <a:endParaRPr lang="el-GR" dirty="0"/>
          </a:p>
          <a:p>
            <a:pPr lvl="1"/>
            <a:r>
              <a:rPr lang="el-GR" dirty="0"/>
              <a:t>Αναγνώριση συστολικού – διαστολικού διαστήματος</a:t>
            </a:r>
          </a:p>
          <a:p>
            <a:pPr lvl="1"/>
            <a:r>
              <a:rPr lang="el-GR" dirty="0"/>
              <a:t>Διαταραχές </a:t>
            </a:r>
            <a:r>
              <a:rPr lang="en-GB" dirty="0"/>
              <a:t>S1 &amp; S2</a:t>
            </a:r>
            <a:r>
              <a:rPr lang="el-GR" dirty="0"/>
              <a:t>: επίταση, εξασθένηση, διχασμός</a:t>
            </a:r>
          </a:p>
          <a:p>
            <a:r>
              <a:rPr lang="el-GR" dirty="0"/>
              <a:t>Ακρόαση καρδιακών φυσημάτων</a:t>
            </a:r>
          </a:p>
          <a:p>
            <a:r>
              <a:rPr lang="el-GR" dirty="0"/>
              <a:t>Ακρόαση επιπρόσθετων συστολικών ήχων</a:t>
            </a:r>
            <a:r>
              <a:rPr lang="en-GB" dirty="0"/>
              <a:t> (ejection clicks)</a:t>
            </a:r>
            <a:endParaRPr lang="el-GR" dirty="0"/>
          </a:p>
          <a:p>
            <a:r>
              <a:rPr lang="el-GR" dirty="0"/>
              <a:t>Ακρόαση επιπρόσθετων διαστολικών ήχων (</a:t>
            </a:r>
            <a:r>
              <a:rPr lang="en-GB" dirty="0"/>
              <a:t>S3 &amp; S4)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1822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2696C-9300-4717-832F-EE40BB952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φυσιολογικοί καρδιακοί τόνοι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2D437-21C6-481B-9BD9-3195B7B36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75206"/>
            <a:ext cx="4040188" cy="533136"/>
          </a:xfrm>
        </p:spPr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ος</a:t>
            </a:r>
            <a:r>
              <a:rPr lang="el-GR" dirty="0"/>
              <a:t> ΤΟΝΟΣ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2F507-265A-4D2A-BB2E-4C78B4BB0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536" y="1380350"/>
            <a:ext cx="4040188" cy="2197230"/>
          </a:xfrm>
        </p:spPr>
        <p:txBody>
          <a:bodyPr/>
          <a:lstStyle/>
          <a:p>
            <a:r>
              <a:rPr lang="el-GR" dirty="0"/>
              <a:t>Παράγεται κατά τη σύγκλειση των κολποκοιλιακών βαλβίδων: στοιχείο μιτροειδούς (Μ1) και </a:t>
            </a:r>
            <a:r>
              <a:rPr lang="el-GR" dirty="0" err="1"/>
              <a:t>τριγλώχινος</a:t>
            </a:r>
            <a:r>
              <a:rPr lang="el-GR" dirty="0"/>
              <a:t> (Τ1)</a:t>
            </a:r>
            <a:endParaRPr lang="en-GB" dirty="0"/>
          </a:p>
          <a:p>
            <a:r>
              <a:rPr lang="el-GR" dirty="0"/>
              <a:t>Σηματοδοτεί την έναρξη της συστολής των κοιλιών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9FD60E-015F-47D2-93E2-246645E77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33" y="775206"/>
            <a:ext cx="4041775" cy="533136"/>
          </a:xfrm>
        </p:spPr>
        <p:txBody>
          <a:bodyPr/>
          <a:lstStyle/>
          <a:p>
            <a:r>
              <a:rPr lang="el-GR" dirty="0"/>
              <a:t>2</a:t>
            </a:r>
            <a:r>
              <a:rPr lang="el-GR" baseline="30000" dirty="0"/>
              <a:t>Ος</a:t>
            </a:r>
            <a:r>
              <a:rPr lang="el-GR" dirty="0"/>
              <a:t> ΤΟΝΟΣ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84D14-E8AE-4345-8A57-57CF277F30B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029" y="1380350"/>
            <a:ext cx="4040188" cy="2197230"/>
          </a:xfrm>
        </p:spPr>
        <p:txBody>
          <a:bodyPr/>
          <a:lstStyle/>
          <a:p>
            <a:r>
              <a:rPr lang="el-GR" dirty="0"/>
              <a:t>Παράγεται κατά τη σύγκλειση της αορτικής (Α2) και της πνευμονικής βαλβίδας (</a:t>
            </a:r>
            <a:r>
              <a:rPr lang="en-GB" dirty="0"/>
              <a:t>P2)</a:t>
            </a:r>
            <a:endParaRPr lang="el-GR" dirty="0"/>
          </a:p>
          <a:p>
            <a:r>
              <a:rPr lang="el-GR" dirty="0"/>
              <a:t>Σηματοδοτεί την έναρξη της διαστολής των κοιλιών </a:t>
            </a:r>
            <a:endParaRPr lang="en-GB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D30B4804-AD8F-4788-84A0-FAD6A92F2FF4}"/>
              </a:ext>
            </a:extLst>
          </p:cNvPr>
          <p:cNvSpPr txBox="1">
            <a:spLocks/>
          </p:cNvSpPr>
          <p:nvPr/>
        </p:nvSpPr>
        <p:spPr>
          <a:xfrm>
            <a:off x="395536" y="3289548"/>
            <a:ext cx="8287072" cy="2001472"/>
          </a:xfrm>
          <a:prstGeom prst="roundRect">
            <a:avLst>
              <a:gd name="adj" fmla="val 808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231449" indent="-23144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0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01471" indent="-19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15000"/>
              <a:buFont typeface="Arial" pitchFamily="34" charset="0"/>
              <a:buChar char="•"/>
              <a:defRPr sz="150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771494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80092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88690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697288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05885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314482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623080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l-GR" b="1" u="sng" dirty="0"/>
              <a:t>ΔΙΑΚΡΙΣΗ </a:t>
            </a:r>
            <a:r>
              <a:rPr lang="el-GR" u="sng" dirty="0"/>
              <a:t>1</a:t>
            </a:r>
            <a:r>
              <a:rPr lang="el-GR" u="sng" baseline="30000" dirty="0"/>
              <a:t>ου</a:t>
            </a:r>
            <a:r>
              <a:rPr lang="el-GR" u="sng" dirty="0"/>
              <a:t> – 2</a:t>
            </a:r>
            <a:r>
              <a:rPr lang="el-GR" u="sng" baseline="30000" dirty="0"/>
              <a:t>ου</a:t>
            </a:r>
            <a:r>
              <a:rPr lang="el-GR" u="sng" dirty="0"/>
              <a:t> καρδιακού τόνου</a:t>
            </a:r>
            <a:endParaRPr lang="el-GR" b="1" u="sng" dirty="0"/>
          </a:p>
          <a:p>
            <a:r>
              <a:rPr lang="el-GR" b="0" dirty="0"/>
              <a:t>Είναι το πρώτο και βασικότερο βήμα στην καρδιακή ακρόαση καθώς μας επιτρέπει να καθορίσουμε το συστολικό και το διαστολικό διάστημα</a:t>
            </a:r>
            <a:endParaRPr lang="en-GB" b="0" dirty="0"/>
          </a:p>
          <a:p>
            <a:r>
              <a:rPr lang="el-GR" b="0" dirty="0"/>
              <a:t>Ο 1</a:t>
            </a:r>
            <a:r>
              <a:rPr lang="el-GR" b="0" baseline="30000" dirty="0"/>
              <a:t>ος</a:t>
            </a:r>
            <a:r>
              <a:rPr lang="el-GR" b="0" dirty="0"/>
              <a:t> τόνος συμπίπτει με το σφυγμικό κύμα της καρωτίδας</a:t>
            </a:r>
          </a:p>
          <a:p>
            <a:r>
              <a:rPr lang="el-GR" b="0" dirty="0"/>
              <a:t>Ο 1</a:t>
            </a:r>
            <a:r>
              <a:rPr lang="el-GR" b="0" baseline="30000" dirty="0"/>
              <a:t>ος</a:t>
            </a:r>
            <a:r>
              <a:rPr lang="el-GR" b="0" dirty="0"/>
              <a:t> τόνος είναι η αρχή του βραχύτερου διαστήματος του καρδιακού κύκλου</a:t>
            </a:r>
          </a:p>
          <a:p>
            <a:r>
              <a:rPr lang="el-GR" b="0" dirty="0"/>
              <a:t>Ο 1</a:t>
            </a:r>
            <a:r>
              <a:rPr lang="el-GR" b="0" baseline="30000" dirty="0"/>
              <a:t>ος</a:t>
            </a:r>
            <a:r>
              <a:rPr lang="el-GR" b="0" dirty="0"/>
              <a:t> τόνος συνήθως είναι εντονότερος στην κορυφή της καρδιάς ενώ ο 2</a:t>
            </a:r>
            <a:r>
              <a:rPr lang="el-GR" b="0" baseline="30000" dirty="0"/>
              <a:t>ος</a:t>
            </a:r>
            <a:r>
              <a:rPr lang="el-GR" b="0" dirty="0"/>
              <a:t> τόνος είναι συνήθως εντονότερος στην εστία βάση της καρδιάς.</a:t>
            </a:r>
          </a:p>
        </p:txBody>
      </p:sp>
    </p:spTree>
    <p:extLst>
      <p:ext uri="{BB962C8B-B14F-4D97-AF65-F5344CB8AC3E}">
        <p14:creationId xmlns:p14="http://schemas.microsoft.com/office/powerpoint/2010/main" val="3442634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867F71-054D-4156-9672-7FAE7EAC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παράγονται οι καρδιακοί τόνοι;</a:t>
            </a:r>
            <a:endParaRPr lang="en-GB" dirty="0"/>
          </a:p>
        </p:txBody>
      </p:sp>
      <p:pic>
        <p:nvPicPr>
          <p:cNvPr id="18" name="Cardiac cycle">
            <a:hlinkClick r:id="" action="ppaction://media"/>
            <a:extLst>
              <a:ext uri="{FF2B5EF4-FFF2-40B4-BE49-F238E27FC236}">
                <a16:creationId xmlns:a16="http://schemas.microsoft.com/office/drawing/2014/main" id="{8DEA72AD-EC7F-471A-84B1-701FE588BE5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604" y="769268"/>
            <a:ext cx="7128792" cy="4424767"/>
          </a:xfrm>
        </p:spPr>
      </p:pic>
    </p:spTree>
    <p:extLst>
      <p:ext uri="{BB962C8B-B14F-4D97-AF65-F5344CB8AC3E}">
        <p14:creationId xmlns:p14="http://schemas.microsoft.com/office/powerpoint/2010/main" val="182962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Οδηγά σημεία</a:t>
            </a:r>
            <a:r>
              <a:rPr lang="en-GB" dirty="0"/>
              <a:t> </a:t>
            </a:r>
            <a:r>
              <a:rPr lang="el-GR" dirty="0"/>
              <a:t>στο θώρακα</a:t>
            </a:r>
            <a:endParaRPr lang="en-GB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0255" y="1173832"/>
            <a:ext cx="5543489" cy="3771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9AF345-85B5-4B54-86B1-033853E4AFA5}"/>
              </a:ext>
            </a:extLst>
          </p:cNvPr>
          <p:cNvSpPr txBox="1"/>
          <p:nvPr/>
        </p:nvSpPr>
        <p:spPr>
          <a:xfrm>
            <a:off x="3408246" y="5441523"/>
            <a:ext cx="5728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Λήψη ιστορικού και κλινική εξέταση στην παθολογία. </a:t>
            </a:r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http://hdl.handle.net/11419/4364</a:t>
            </a:r>
            <a:r>
              <a:rPr lang="el-GR" sz="12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GB" sz="1200" b="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D00467-1FC8-4B04-A8E5-7466914620A8}"/>
              </a:ext>
            </a:extLst>
          </p:cNvPr>
          <p:cNvSpPr>
            <a:spLocks noChangeAspect="1"/>
          </p:cNvSpPr>
          <p:nvPr/>
        </p:nvSpPr>
        <p:spPr>
          <a:xfrm>
            <a:off x="4059003" y="2328739"/>
            <a:ext cx="342750" cy="225008"/>
          </a:xfrm>
          <a:prstGeom prst="ellipse">
            <a:avLst/>
          </a:prstGeom>
          <a:solidFill>
            <a:srgbClr val="FFC000">
              <a:alpha val="45882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52658E-A19F-40A2-86B0-D7596A03CB48}"/>
              </a:ext>
            </a:extLst>
          </p:cNvPr>
          <p:cNvSpPr>
            <a:spLocks noChangeAspect="1"/>
          </p:cNvSpPr>
          <p:nvPr/>
        </p:nvSpPr>
        <p:spPr>
          <a:xfrm>
            <a:off x="4828503" y="2343455"/>
            <a:ext cx="342750" cy="225008"/>
          </a:xfrm>
          <a:prstGeom prst="ellipse">
            <a:avLst/>
          </a:prstGeom>
          <a:solidFill>
            <a:srgbClr val="00B050">
              <a:alpha val="45882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ACE47D-619F-4F4D-9F46-A9D9870D3484}"/>
              </a:ext>
            </a:extLst>
          </p:cNvPr>
          <p:cNvSpPr>
            <a:spLocks noChangeAspect="1"/>
          </p:cNvSpPr>
          <p:nvPr/>
        </p:nvSpPr>
        <p:spPr>
          <a:xfrm>
            <a:off x="4731785" y="3074183"/>
            <a:ext cx="342750" cy="225008"/>
          </a:xfrm>
          <a:prstGeom prst="ellipse">
            <a:avLst/>
          </a:prstGeom>
          <a:solidFill>
            <a:schemeClr val="tx2">
              <a:lumMod val="60000"/>
              <a:lumOff val="40000"/>
              <a:alpha val="45882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248B65-8CD6-4ABE-859B-7D86F5303FA7}"/>
              </a:ext>
            </a:extLst>
          </p:cNvPr>
          <p:cNvSpPr>
            <a:spLocks noChangeAspect="1"/>
          </p:cNvSpPr>
          <p:nvPr/>
        </p:nvSpPr>
        <p:spPr>
          <a:xfrm>
            <a:off x="5204309" y="3217545"/>
            <a:ext cx="342750" cy="225008"/>
          </a:xfrm>
          <a:prstGeom prst="ellipse">
            <a:avLst/>
          </a:prstGeom>
          <a:solidFill>
            <a:srgbClr val="C00000">
              <a:alpha val="45882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35A607-3C3E-4201-8DF7-C6BEA0211D12}"/>
              </a:ext>
            </a:extLst>
          </p:cNvPr>
          <p:cNvSpPr txBox="1"/>
          <p:nvPr/>
        </p:nvSpPr>
        <p:spPr>
          <a:xfrm>
            <a:off x="1475656" y="1674683"/>
            <a:ext cx="83362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Αορτική</a:t>
            </a:r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βαλβίδα</a:t>
            </a:r>
            <a:endParaRPr lang="en-GB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D56949B-3FCE-41DC-A217-86F60386A3E9}"/>
              </a:ext>
            </a:extLst>
          </p:cNvPr>
          <p:cNvCxnSpPr>
            <a:cxnSpLocks/>
            <a:stCxn id="9" idx="3"/>
            <a:endCxn id="5" idx="1"/>
          </p:cNvCxnSpPr>
          <p:nvPr/>
        </p:nvCxnSpPr>
        <p:spPr>
          <a:xfrm>
            <a:off x="2309284" y="1936293"/>
            <a:ext cx="1799914" cy="4253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F141B17-F525-4748-AEB2-C0B324834763}"/>
              </a:ext>
            </a:extLst>
          </p:cNvPr>
          <p:cNvSpPr txBox="1"/>
          <p:nvPr/>
        </p:nvSpPr>
        <p:spPr>
          <a:xfrm>
            <a:off x="6834718" y="1559449"/>
            <a:ext cx="101805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Πνευμονική βαλβίδα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93D096-07B3-4537-A177-FF9D3EC6E820}"/>
              </a:ext>
            </a:extLst>
          </p:cNvPr>
          <p:cNvCxnSpPr>
            <a:cxnSpLocks/>
            <a:stCxn id="12" idx="1"/>
            <a:endCxn id="6" idx="6"/>
          </p:cNvCxnSpPr>
          <p:nvPr/>
        </p:nvCxnSpPr>
        <p:spPr>
          <a:xfrm flipH="1">
            <a:off x="5171253" y="1821059"/>
            <a:ext cx="1663465" cy="6349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3FD8C3-51DF-46C6-A0A4-8C3BF7408BF3}"/>
              </a:ext>
            </a:extLst>
          </p:cNvPr>
          <p:cNvSpPr txBox="1"/>
          <p:nvPr/>
        </p:nvSpPr>
        <p:spPr>
          <a:xfrm>
            <a:off x="7231323" y="2949141"/>
            <a:ext cx="101805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Μιτροειδής βαλβίδα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601AB9-63D8-4F85-95BA-CEABCA9C39B3}"/>
              </a:ext>
            </a:extLst>
          </p:cNvPr>
          <p:cNvCxnSpPr>
            <a:cxnSpLocks/>
            <a:stCxn id="22" idx="1"/>
            <a:endCxn id="8" idx="6"/>
          </p:cNvCxnSpPr>
          <p:nvPr/>
        </p:nvCxnSpPr>
        <p:spPr>
          <a:xfrm flipH="1">
            <a:off x="5547059" y="3210751"/>
            <a:ext cx="1684264" cy="11929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59BECF6-F30F-4A43-A59B-72238D3CB544}"/>
              </a:ext>
            </a:extLst>
          </p:cNvPr>
          <p:cNvSpPr txBox="1"/>
          <p:nvPr/>
        </p:nvSpPr>
        <p:spPr>
          <a:xfrm>
            <a:off x="1176555" y="2919333"/>
            <a:ext cx="905636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Τριγλώχιν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βαλβίδα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B001AB-E060-4440-87AB-56B68D44DCC7}"/>
              </a:ext>
            </a:extLst>
          </p:cNvPr>
          <p:cNvCxnSpPr>
            <a:cxnSpLocks/>
            <a:stCxn id="25" idx="3"/>
            <a:endCxn id="7" idx="2"/>
          </p:cNvCxnSpPr>
          <p:nvPr/>
        </p:nvCxnSpPr>
        <p:spPr>
          <a:xfrm>
            <a:off x="2082191" y="3180943"/>
            <a:ext cx="2649594" cy="5744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653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22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710E07-97DC-492D-A301-73FEE330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ADE6F23-0387-4265-853A-75562145F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27" y="1333500"/>
            <a:ext cx="7897745" cy="3771900"/>
          </a:xfrm>
        </p:spPr>
      </p:pic>
    </p:spTree>
    <p:extLst>
      <p:ext uri="{BB962C8B-B14F-4D97-AF65-F5344CB8AC3E}">
        <p14:creationId xmlns:p14="http://schemas.microsoft.com/office/powerpoint/2010/main" val="1028630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404E4A-57E0-4ADB-9744-50AD48D9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Φυσιολογικοί τόνοι</a:t>
            </a:r>
            <a:endParaRPr lang="en-GB" dirty="0"/>
          </a:p>
        </p:txBody>
      </p:sp>
      <p:pic>
        <p:nvPicPr>
          <p:cNvPr id="9" name="Normal heart sounds">
            <a:hlinkClick r:id="" action="ppaction://media"/>
            <a:extLst>
              <a:ext uri="{FF2B5EF4-FFF2-40B4-BE49-F238E27FC236}">
                <a16:creationId xmlns:a16="http://schemas.microsoft.com/office/drawing/2014/main" id="{8902CD12-D119-4AEA-8E31-AEA4FCA3A6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497" y="1091406"/>
            <a:ext cx="8229600" cy="3532187"/>
          </a:xfrm>
        </p:spPr>
      </p:pic>
    </p:spTree>
    <p:extLst>
      <p:ext uri="{BB962C8B-B14F-4D97-AF65-F5344CB8AC3E}">
        <p14:creationId xmlns:p14="http://schemas.microsoft.com/office/powerpoint/2010/main" val="232152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1596B2-9D9F-415A-B1D2-8CDA25950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Φυσιολογικοί καρδιακοί τόνοι</a:t>
            </a:r>
            <a:endParaRPr lang="en-GB" dirty="0"/>
          </a:p>
        </p:txBody>
      </p:sp>
      <p:pic>
        <p:nvPicPr>
          <p:cNvPr id="12" name="Normal heart sounds - ATS">
            <a:hlinkClick r:id="" action="ppaction://media"/>
            <a:extLst>
              <a:ext uri="{FF2B5EF4-FFF2-40B4-BE49-F238E27FC236}">
                <a16:creationId xmlns:a16="http://schemas.microsoft.com/office/drawing/2014/main" id="{ACC89D15-7378-4F38-A15B-D106391FBE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57300"/>
            <a:ext cx="8229600" cy="3616325"/>
          </a:xfrm>
        </p:spPr>
      </p:pic>
    </p:spTree>
    <p:extLst>
      <p:ext uri="{BB962C8B-B14F-4D97-AF65-F5344CB8AC3E}">
        <p14:creationId xmlns:p14="http://schemas.microsoft.com/office/powerpoint/2010/main" val="10829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E0061F-E718-4706-9BCE-C3559887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Προσθετικές βαλβίδες</a:t>
            </a:r>
            <a:br>
              <a:rPr lang="en-GB" dirty="0"/>
            </a:br>
            <a:r>
              <a:rPr lang="el-GR" dirty="0"/>
              <a:t>Μιτροειδής</a:t>
            </a:r>
            <a:endParaRPr lang="en-GB" dirty="0"/>
          </a:p>
        </p:txBody>
      </p:sp>
      <p:pic>
        <p:nvPicPr>
          <p:cNvPr id="9" name="Prosthetic mitral valve">
            <a:hlinkClick r:id="" action="ppaction://media"/>
            <a:extLst>
              <a:ext uri="{FF2B5EF4-FFF2-40B4-BE49-F238E27FC236}">
                <a16:creationId xmlns:a16="http://schemas.microsoft.com/office/drawing/2014/main" id="{4FD99208-EEF2-429E-9472-33823E6217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417340"/>
            <a:ext cx="8229600" cy="2644775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479711-F1D7-468C-A4FD-70A9B6D1B96E}"/>
              </a:ext>
            </a:extLst>
          </p:cNvPr>
          <p:cNvSpPr/>
          <p:nvPr/>
        </p:nvSpPr>
        <p:spPr>
          <a:xfrm>
            <a:off x="3203848" y="2713484"/>
            <a:ext cx="792088" cy="144016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A6F5C4-954C-4E5A-8993-23D45CD6B149}"/>
              </a:ext>
            </a:extLst>
          </p:cNvPr>
          <p:cNvSpPr/>
          <p:nvPr/>
        </p:nvSpPr>
        <p:spPr>
          <a:xfrm>
            <a:off x="5292080" y="2713484"/>
            <a:ext cx="792088" cy="144016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5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BE73E6-7E38-463A-AB74-3611503AF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Προσθετικές βαλβίδες</a:t>
            </a:r>
            <a:br>
              <a:rPr lang="el-GR" dirty="0"/>
            </a:br>
            <a:r>
              <a:rPr lang="el-GR" dirty="0"/>
              <a:t>Αορτική</a:t>
            </a:r>
            <a:endParaRPr lang="en-GB" dirty="0"/>
          </a:p>
        </p:txBody>
      </p:sp>
      <p:pic>
        <p:nvPicPr>
          <p:cNvPr id="9" name="Prosthetic aortic valve">
            <a:hlinkClick r:id="" action="ppaction://media"/>
            <a:extLst>
              <a:ext uri="{FF2B5EF4-FFF2-40B4-BE49-F238E27FC236}">
                <a16:creationId xmlns:a16="http://schemas.microsoft.com/office/drawing/2014/main" id="{69CC413F-FDB7-4CB8-85C8-2D3E5A3F94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949" y="1777380"/>
            <a:ext cx="8229600" cy="2630487"/>
          </a:xfrm>
        </p:spPr>
      </p:pic>
    </p:spTree>
    <p:extLst>
      <p:ext uri="{BB962C8B-B14F-4D97-AF65-F5344CB8AC3E}">
        <p14:creationId xmlns:p14="http://schemas.microsoft.com/office/powerpoint/2010/main" val="27465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DC4D1-82A0-45A0-B656-2F3A68B1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7"/>
            <a:ext cx="7723193" cy="952500"/>
          </a:xfrm>
        </p:spPr>
        <p:txBody>
          <a:bodyPr>
            <a:normAutofit/>
          </a:bodyPr>
          <a:lstStyle/>
          <a:p>
            <a:r>
              <a:rPr lang="el-GR" dirty="0"/>
              <a:t>Ανωμαλίες των καρδιακών τόνων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7AE51-15B5-401D-8004-A74BB1258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51325"/>
            <a:ext cx="4040188" cy="304914"/>
          </a:xfrm>
        </p:spPr>
        <p:txBody>
          <a:bodyPr anchor="b">
            <a:normAutofit fontScale="92500" lnSpcReduction="20000"/>
          </a:bodyPr>
          <a:lstStyle/>
          <a:p>
            <a:r>
              <a:rPr lang="el-GR" dirty="0">
                <a:solidFill>
                  <a:srgbClr val="4F81BD"/>
                </a:solidFill>
              </a:rPr>
              <a:t>1</a:t>
            </a:r>
            <a:r>
              <a:rPr lang="el-GR" baseline="30000" dirty="0">
                <a:solidFill>
                  <a:srgbClr val="4F81BD"/>
                </a:solidFill>
              </a:rPr>
              <a:t>ος</a:t>
            </a:r>
            <a:r>
              <a:rPr lang="el-GR" dirty="0">
                <a:solidFill>
                  <a:srgbClr val="4F81BD"/>
                </a:solidFill>
              </a:rPr>
              <a:t> ΤΟΝΟΣ</a:t>
            </a:r>
            <a:endParaRPr lang="en-GB" dirty="0">
              <a:solidFill>
                <a:srgbClr val="4F81BD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98FD48B-409A-4E2F-80B5-D12D5F421D9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894172"/>
              </p:ext>
            </p:extLst>
          </p:nvPr>
        </p:nvGraphicFramePr>
        <p:xfrm>
          <a:off x="457200" y="1002174"/>
          <a:ext cx="4040188" cy="451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99B61-037E-4C73-A629-480AEAF48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33" y="751325"/>
            <a:ext cx="4041775" cy="304914"/>
          </a:xfrm>
        </p:spPr>
        <p:txBody>
          <a:bodyPr anchor="b">
            <a:normAutofit fontScale="92500" lnSpcReduction="20000"/>
          </a:bodyPr>
          <a:lstStyle/>
          <a:p>
            <a:r>
              <a:rPr lang="el-GR" dirty="0"/>
              <a:t>2</a:t>
            </a:r>
            <a:r>
              <a:rPr lang="el-GR" baseline="30000" dirty="0"/>
              <a:t>ος</a:t>
            </a:r>
            <a:r>
              <a:rPr lang="el-GR" dirty="0"/>
              <a:t> ΤΟΝΟΣ</a:t>
            </a:r>
            <a:endParaRPr lang="en-GB" dirty="0"/>
          </a:p>
        </p:txBody>
      </p:sp>
      <p:graphicFrame>
        <p:nvGraphicFramePr>
          <p:cNvPr id="12" name="Content Placeholder 5">
            <a:extLst>
              <a:ext uri="{FF2B5EF4-FFF2-40B4-BE49-F238E27FC236}">
                <a16:creationId xmlns:a16="http://schemas.microsoft.com/office/drawing/2014/main" id="{D0D475F5-0D25-4911-B5FA-F153ABBDD804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4110368796"/>
              </p:ext>
            </p:extLst>
          </p:nvPr>
        </p:nvGraphicFramePr>
        <p:xfrm>
          <a:off x="4645029" y="1002174"/>
          <a:ext cx="4040188" cy="3577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79331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39745D5-342F-472D-8838-933B1B53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Διχασμός 1</a:t>
            </a:r>
            <a:r>
              <a:rPr lang="el-GR" baseline="30000" dirty="0"/>
              <a:t>ου</a:t>
            </a:r>
            <a:r>
              <a:rPr lang="el-GR" dirty="0"/>
              <a:t> τόνου</a:t>
            </a:r>
            <a:endParaRPr lang="en-GB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C242452-628B-4DBC-A807-6E8B1FC7F3D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3923928" y="3822494"/>
            <a:ext cx="4608512" cy="175390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43ECD-36F6-46D4-BF11-A203E0CF69E0}"/>
              </a:ext>
            </a:extLst>
          </p:cNvPr>
          <p:cNvSpPr txBox="1"/>
          <p:nvPr/>
        </p:nvSpPr>
        <p:spPr>
          <a:xfrm>
            <a:off x="287763" y="3975067"/>
            <a:ext cx="337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Γυναίκα 71 ετών, καπνίστρια</a:t>
            </a:r>
            <a:endParaRPr lang="en-US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Αποκλεισμός δεξιού σκέλους</a:t>
            </a:r>
            <a:endParaRPr lang="en-GB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Split 1st sound">
            <a:hlinkClick r:id="" action="ppaction://media"/>
            <a:extLst>
              <a:ext uri="{FF2B5EF4-FFF2-40B4-BE49-F238E27FC236}">
                <a16:creationId xmlns:a16="http://schemas.microsoft.com/office/drawing/2014/main" id="{F59B4ADF-7C63-4605-901D-9A09F2A9066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37" y="1073696"/>
            <a:ext cx="8339552" cy="2665116"/>
          </a:xfrm>
        </p:spPr>
      </p:pic>
    </p:spTree>
    <p:extLst>
      <p:ext uri="{BB962C8B-B14F-4D97-AF65-F5344CB8AC3E}">
        <p14:creationId xmlns:p14="http://schemas.microsoft.com/office/powerpoint/2010/main" val="30557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39745D5-342F-472D-8838-933B1B53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Διχασμός 1</a:t>
            </a:r>
            <a:r>
              <a:rPr lang="el-GR" baseline="30000" dirty="0"/>
              <a:t>ου</a:t>
            </a:r>
            <a:r>
              <a:rPr lang="el-GR" dirty="0"/>
              <a:t> τόνου</a:t>
            </a:r>
            <a:endParaRPr lang="en-GB" dirty="0"/>
          </a:p>
        </p:txBody>
      </p:sp>
      <p:pic>
        <p:nvPicPr>
          <p:cNvPr id="16" name="Split 1st sound - 0119">
            <a:hlinkClick r:id="" action="ppaction://media"/>
            <a:extLst>
              <a:ext uri="{FF2B5EF4-FFF2-40B4-BE49-F238E27FC236}">
                <a16:creationId xmlns:a16="http://schemas.microsoft.com/office/drawing/2014/main" id="{FA998278-97C0-41A8-A905-471636125A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705372"/>
            <a:ext cx="8229600" cy="2492375"/>
          </a:xfrm>
        </p:spPr>
      </p:pic>
    </p:spTree>
    <p:extLst>
      <p:ext uri="{BB962C8B-B14F-4D97-AF65-F5344CB8AC3E}">
        <p14:creationId xmlns:p14="http://schemas.microsoft.com/office/powerpoint/2010/main" val="14277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0A95FB-F7EA-424E-8560-1AF1FF16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Διχασμός του 2</a:t>
            </a:r>
            <a:r>
              <a:rPr lang="el-GR" baseline="30000" dirty="0"/>
              <a:t>ου</a:t>
            </a:r>
            <a:r>
              <a:rPr lang="el-GR" dirty="0"/>
              <a:t> τόνου</a:t>
            </a:r>
            <a:endParaRPr lang="en-GB" dirty="0"/>
          </a:p>
        </p:txBody>
      </p:sp>
      <p:pic>
        <p:nvPicPr>
          <p:cNvPr id="5" name="Content Placeholder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8EE42FB2-A812-4661-BADA-0091D5A59DC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02" y="1417340"/>
            <a:ext cx="3723642" cy="3384376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2ADD261-DC47-43B2-8DBB-09F38A92B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073696"/>
            <a:ext cx="5227446" cy="4376092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>
                <a:solidFill>
                  <a:schemeClr val="tx1"/>
                </a:solidFill>
              </a:rPr>
              <a:t>Φυσιολογικός διχασμός 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Η αριστερή κοιλία συστέλλεται πριν τη δεξιά κοιλία</a:t>
            </a:r>
            <a:r>
              <a:rPr lang="en-GB" dirty="0">
                <a:solidFill>
                  <a:schemeClr val="tx1"/>
                </a:solidFill>
              </a:rPr>
              <a:t> (</a:t>
            </a:r>
            <a:r>
              <a:rPr lang="el-GR" dirty="0">
                <a:solidFill>
                  <a:schemeClr val="tx1"/>
                </a:solidFill>
              </a:rPr>
              <a:t>Το στοιχείο Α2 προηγείται του Ρ2</a:t>
            </a:r>
            <a:r>
              <a:rPr lang="en-GB" dirty="0">
                <a:solidFill>
                  <a:schemeClr val="tx1"/>
                </a:solidFill>
              </a:rPr>
              <a:t>)</a:t>
            </a:r>
            <a:endParaRPr lang="el-GR" dirty="0">
              <a:solidFill>
                <a:schemeClr val="tx1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Κατά την εισπνοή η δεξιά κοιλία καθυστερεί ακόμα περισσότερο με αποτέλεσμα τα στοιχεία Α2 &amp; Ρ2 να είναι διακριτά: φυσιολογικός εισπνευστικός διχασμός</a:t>
            </a:r>
          </a:p>
          <a:p>
            <a:r>
              <a:rPr lang="el-GR" b="1" dirty="0">
                <a:solidFill>
                  <a:schemeClr val="tx1"/>
                </a:solidFill>
              </a:rPr>
              <a:t>Ευρύς διχασμός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Σε καταστάσεις που συμβαίνει σε καταστάσεις που είτε καθυστερούν το Ρ2 είτε επισπεύδουν το Α2 στοιχείο: </a:t>
            </a:r>
            <a:r>
              <a:rPr lang="en-GB" dirty="0">
                <a:solidFill>
                  <a:schemeClr val="tx1"/>
                </a:solidFill>
              </a:rPr>
              <a:t>RBBB</a:t>
            </a:r>
            <a:r>
              <a:rPr lang="el-GR" dirty="0">
                <a:solidFill>
                  <a:schemeClr val="tx1"/>
                </a:solidFill>
              </a:rPr>
              <a:t>, στένωση πνευμονικής βαλβίδας,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πνευμονική υπέρταση, ανεπάρκεια μιτροειδούς</a:t>
            </a:r>
          </a:p>
          <a:p>
            <a:r>
              <a:rPr lang="el-GR" b="1" dirty="0">
                <a:solidFill>
                  <a:schemeClr val="tx1"/>
                </a:solidFill>
              </a:rPr>
              <a:t>Σταθερός διχασμός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Συμβαίνει λόγω αυξημένου όγκου παλμού στη δεξιά κοιλία: </a:t>
            </a:r>
            <a:r>
              <a:rPr lang="el-GR" dirty="0" err="1">
                <a:solidFill>
                  <a:schemeClr val="tx1"/>
                </a:solidFill>
              </a:rPr>
              <a:t>μεσοκολπική</a:t>
            </a:r>
            <a:r>
              <a:rPr lang="el-GR" dirty="0">
                <a:solidFill>
                  <a:schemeClr val="tx1"/>
                </a:solidFill>
              </a:rPr>
              <a:t> επικοινωνία, καρδιακή ανεπάρκεια με κάμψη της δεξιάς κοιλίας, διάταση ή στένωση πνευμονικής αρτηρίας.</a:t>
            </a:r>
          </a:p>
          <a:p>
            <a:r>
              <a:rPr lang="el-GR" b="1" dirty="0">
                <a:solidFill>
                  <a:schemeClr val="tx1"/>
                </a:solidFill>
              </a:rPr>
              <a:t>Ανάστροφος διχασμός  </a:t>
            </a:r>
            <a:endParaRPr lang="el-GR" dirty="0">
              <a:solidFill>
                <a:schemeClr val="tx1"/>
              </a:solidFill>
            </a:endParaRPr>
          </a:p>
          <a:p>
            <a:pPr lvl="1"/>
            <a:r>
              <a:rPr lang="el-GR" dirty="0">
                <a:solidFill>
                  <a:schemeClr val="tx1"/>
                </a:solidFill>
              </a:rPr>
              <a:t>Τα δυο στοιχεία συμπίπτουν στην εισπνοή και διχάζονται στην εκπνοή)</a:t>
            </a:r>
          </a:p>
          <a:p>
            <a:pPr lvl="1"/>
            <a:r>
              <a:rPr lang="el-GR" dirty="0">
                <a:solidFill>
                  <a:schemeClr val="tx1"/>
                </a:solidFill>
              </a:rPr>
              <a:t>Συμβαίνει σε καθυστέρηση του Α2 στοιχείου: </a:t>
            </a:r>
            <a:r>
              <a:rPr lang="en-GB" dirty="0">
                <a:solidFill>
                  <a:schemeClr val="tx1"/>
                </a:solidFill>
              </a:rPr>
              <a:t>LBBB</a:t>
            </a:r>
            <a:r>
              <a:rPr lang="el-GR" dirty="0">
                <a:solidFill>
                  <a:schemeClr val="tx1"/>
                </a:solidFill>
              </a:rPr>
              <a:t>, στένωση αορτής, υπερτροφική μυοκαρδιοπάθεια, τεχνητή </a:t>
            </a:r>
            <a:r>
              <a:rPr lang="el-GR" dirty="0" err="1">
                <a:solidFill>
                  <a:schemeClr val="tx1"/>
                </a:solidFill>
              </a:rPr>
              <a:t>βηματοδότηση</a:t>
            </a:r>
            <a:r>
              <a:rPr lang="el-GR" dirty="0">
                <a:solidFill>
                  <a:schemeClr val="tx1"/>
                </a:solidFill>
              </a:rPr>
              <a:t> της δεξιάς κοιλίας, έκτακτες συστολές από τη δεξιά κοιλία.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866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39745D5-342F-472D-8838-933B1B53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Διχασμός </a:t>
            </a:r>
            <a:r>
              <a:rPr lang="en-US" dirty="0"/>
              <a:t>2</a:t>
            </a:r>
            <a:r>
              <a:rPr lang="el-GR" baseline="30000" dirty="0"/>
              <a:t>ου</a:t>
            </a:r>
            <a:r>
              <a:rPr lang="el-GR" dirty="0"/>
              <a:t> τόνου</a:t>
            </a: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89B21B-192C-4145-8943-E656706F09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39750" y="3865611"/>
            <a:ext cx="8142858" cy="1251359"/>
          </a:xfrm>
        </p:spPr>
        <p:txBody>
          <a:bodyPr/>
          <a:lstStyle/>
          <a:p>
            <a:r>
              <a:rPr lang="el-GR" dirty="0"/>
              <a:t>Γυναίκα 76 ετών, ιδιοπαθής </a:t>
            </a:r>
            <a:r>
              <a:rPr lang="el-GR" dirty="0" err="1"/>
              <a:t>θρομβοκυττάρωση</a:t>
            </a:r>
            <a:endParaRPr lang="en-GB" dirty="0"/>
          </a:p>
        </p:txBody>
      </p:sp>
      <p:pic>
        <p:nvPicPr>
          <p:cNvPr id="5" name="Split 2nd sound">
            <a:hlinkClick r:id="" action="ppaction://media"/>
            <a:extLst>
              <a:ext uri="{FF2B5EF4-FFF2-40B4-BE49-F238E27FC236}">
                <a16:creationId xmlns:a16="http://schemas.microsoft.com/office/drawing/2014/main" id="{0FE66507-0B13-42D0-8E97-B53A72A98A7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64257"/>
            <a:ext cx="8291264" cy="2649684"/>
          </a:xfrm>
        </p:spPr>
      </p:pic>
    </p:spTree>
    <p:extLst>
      <p:ext uri="{BB962C8B-B14F-4D97-AF65-F5344CB8AC3E}">
        <p14:creationId xmlns:p14="http://schemas.microsoft.com/office/powerpoint/2010/main" val="36589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F7F53-0F62-44F7-BC4C-0D31A0F0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75C890F7-CC59-425E-BC64-38D39F4D7D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5405550"/>
                  </p:ext>
                </p:extLst>
              </p:nvPr>
            </p:nvGraphicFramePr>
            <p:xfrm>
              <a:off x="457200" y="1333500"/>
              <a:ext cx="8229600" cy="3771900"/>
            </p:xfrm>
            <a:graphic>
              <a:graphicData uri="http://schemas.microsoft.com/office/powerpoint/2016/summaryzoom">
                <psuz:summaryZm>
                  <psuz:summaryZmObj sectionId="{ADB556A2-B30D-43DD-B3F2-677887072CFC}">
                    <psuz:zmPr id="{54886145-A1F0-4001-8ED9-100E9CF5CEA3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342453" y="132016"/>
                          <a:ext cx="2715768" cy="16973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80780D4-E7B5-4D42-B535-6957CBD0CBE3}">
                    <psuz:zmPr id="{6340A0E1-BD78-4EE3-B09C-4A63F14E6666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71378" y="132016"/>
                          <a:ext cx="2715768" cy="16973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C8424A8D-1A35-4516-9FF5-D6C1C27C6C14}">
                    <psuz:zmPr id="{B34D6732-ED5E-41C1-AC3B-C3AA29DD656B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342453" y="1942528"/>
                          <a:ext cx="2715768" cy="16973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694B523A-9037-424B-AAFC-840BF6F449A1}">
                    <psuz:zmPr id="{3F108951-3049-454F-B813-2BBCA9BBB98E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171378" y="1942528"/>
                          <a:ext cx="2715768" cy="169735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75C890F7-CC59-425E-BC64-38D39F4D7DD0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57200" y="1333500"/>
                <a:ext cx="8229600" cy="3771900"/>
                <a:chOff x="457200" y="1333500"/>
                <a:chExt cx="8229600" cy="3771900"/>
              </a:xfrm>
            </p:grpSpPr>
            <p:pic>
              <p:nvPicPr>
                <p:cNvPr id="3" name="Picture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99653" y="1465516"/>
                  <a:ext cx="2715768" cy="16973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28578" y="1465516"/>
                  <a:ext cx="2715768" cy="16973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99653" y="3276028"/>
                  <a:ext cx="2715768" cy="16973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28578" y="3276028"/>
                  <a:ext cx="2715768" cy="1697355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407795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9C33-C2B6-42AE-8ED1-9C753CBC4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Αιτιολογία διχασμού 2</a:t>
            </a:r>
            <a:r>
              <a:rPr lang="el-GR" baseline="30000" dirty="0"/>
              <a:t>ου</a:t>
            </a:r>
            <a:r>
              <a:rPr lang="el-GR" dirty="0"/>
              <a:t> τόνου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03EFF-0FA0-43B3-8C91-9D2E3F0DE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2962672" cy="3771636"/>
          </a:xfrm>
        </p:spPr>
        <p:txBody>
          <a:bodyPr>
            <a:normAutofit/>
          </a:bodyPr>
          <a:lstStyle/>
          <a:p>
            <a:r>
              <a:rPr lang="el-GR" sz="1800" dirty="0"/>
              <a:t>Γυναίκα 76 ετών, </a:t>
            </a:r>
          </a:p>
          <a:p>
            <a:r>
              <a:rPr lang="el-GR" sz="1800" dirty="0"/>
              <a:t>Ιδιοπαθής </a:t>
            </a:r>
            <a:r>
              <a:rPr lang="el-GR" sz="1800" dirty="0" err="1"/>
              <a:t>θρομβοκυττάρωση</a:t>
            </a:r>
            <a:endParaRPr lang="el-GR" sz="1800" dirty="0"/>
          </a:p>
          <a:p>
            <a:r>
              <a:rPr lang="el-GR" sz="1800" dirty="0"/>
              <a:t>Λόγω </a:t>
            </a:r>
            <a:r>
              <a:rPr lang="el-GR" sz="1800" dirty="0" err="1"/>
              <a:t>υπερπηκτικότητας</a:t>
            </a:r>
            <a:r>
              <a:rPr lang="el-GR" sz="1800" dirty="0"/>
              <a:t> η ασθενής εμφανίζει πολλαπλές μικρές πνευμονικές εμβολές: χρόνια  </a:t>
            </a:r>
            <a:r>
              <a:rPr lang="el-GR" sz="1800" dirty="0" err="1"/>
              <a:t>θρομβοεμβολική</a:t>
            </a:r>
            <a:r>
              <a:rPr lang="el-GR" sz="1800" dirty="0"/>
              <a:t> νόσος</a:t>
            </a:r>
          </a:p>
          <a:p>
            <a:r>
              <a:rPr lang="el-GR" sz="1800" dirty="0"/>
              <a:t>Η χρόνια </a:t>
            </a:r>
            <a:r>
              <a:rPr lang="el-GR" sz="1800" dirty="0" err="1"/>
              <a:t>θρομβοεμβολική</a:t>
            </a:r>
            <a:r>
              <a:rPr lang="el-GR" sz="1800" dirty="0"/>
              <a:t> νόσος αποτελεί ένα αίτιο πνευμονικής υπέρτασης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E33E2B-31AC-488E-98D1-3688D700DF64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486495" y="1043736"/>
            <a:ext cx="5272199" cy="447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92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B3BF-18DA-40A4-9F07-F46EFCE8E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Επιπρόσθετοι καρδιακοί τόνοι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984C20-77BB-450D-87C2-1773F12F7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769268"/>
            <a:ext cx="4040188" cy="533136"/>
          </a:xfrm>
        </p:spPr>
        <p:txBody>
          <a:bodyPr/>
          <a:lstStyle/>
          <a:p>
            <a:r>
              <a:rPr lang="en-GB" dirty="0"/>
              <a:t>3</a:t>
            </a:r>
            <a:r>
              <a:rPr lang="el-GR" baseline="30000" dirty="0" err="1"/>
              <a:t>ος</a:t>
            </a:r>
            <a:r>
              <a:rPr lang="el-GR" dirty="0"/>
              <a:t> τόνος (</a:t>
            </a:r>
            <a:r>
              <a:rPr lang="en-GB" dirty="0"/>
              <a:t>S3)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6367C7-1CCB-4520-A00D-71F7761F2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345332"/>
            <a:ext cx="4040188" cy="4032448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Αποτελεί ήχο κραδασμού από το τοίχωμα της κοιλίας, η οποία δέχεται απότομα όγκο αίματος από τον κόλπο (στην αρχή της διαστολής). </a:t>
            </a:r>
          </a:p>
          <a:p>
            <a:r>
              <a:rPr lang="en-GB" dirty="0"/>
              <a:t>X</a:t>
            </a:r>
            <a:r>
              <a:rPr lang="el-GR" dirty="0" err="1"/>
              <a:t>αμηλής</a:t>
            </a:r>
            <a:r>
              <a:rPr lang="el-GR" dirty="0"/>
              <a:t> συχνότητας ήχος που ακολουθεί τον S2 και ακούγεται καλύτερα στην κορυφή, ή αριστερά </a:t>
            </a:r>
            <a:r>
              <a:rPr lang="el-GR" dirty="0" err="1"/>
              <a:t>παραστερνικά</a:t>
            </a:r>
            <a:r>
              <a:rPr lang="el-GR" dirty="0"/>
              <a:t>, ανάλογα από που προέρχεται (αριστερή ή δεξιά κοιλία)</a:t>
            </a:r>
          </a:p>
          <a:p>
            <a:r>
              <a:rPr lang="el-GR" dirty="0"/>
              <a:t>Μπορεί να είναι φυσιολογικό εύρημα σε παιδιά, νέους ενήλικες, αθλητές και εγκύους. </a:t>
            </a:r>
          </a:p>
          <a:p>
            <a:r>
              <a:rPr lang="el-GR" dirty="0"/>
              <a:t>Μετά την ηλικία των 40 ετών είναι παθολογικός. </a:t>
            </a:r>
          </a:p>
          <a:p>
            <a:r>
              <a:rPr lang="el-GR" dirty="0"/>
              <a:t>Συναντάται επί ανεπάρκειας μιτροειδούς, </a:t>
            </a:r>
            <a:r>
              <a:rPr lang="el-GR" dirty="0" err="1"/>
              <a:t>μεσοκοιλιακής</a:t>
            </a:r>
            <a:r>
              <a:rPr lang="el-GR" dirty="0"/>
              <a:t> επικοινωνίας, ανοιχτού </a:t>
            </a:r>
            <a:r>
              <a:rPr lang="el-GR" dirty="0" err="1"/>
              <a:t>βοτάλειου</a:t>
            </a:r>
            <a:r>
              <a:rPr lang="el-GR" dirty="0"/>
              <a:t> πόρου και μεγάλου βαθμού ανεπάρκειας κοιλίας με μειωμένη καρδιακή παροχή (έμφραγμα, μυοκαρδιοπάθεια, μυοκαρδίτιδα κ.ά.).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1C7460-8CEB-47D0-A4AC-93F3AAA09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33" y="769268"/>
            <a:ext cx="4041775" cy="533136"/>
          </a:xfrm>
        </p:spPr>
        <p:txBody>
          <a:bodyPr/>
          <a:lstStyle/>
          <a:p>
            <a:r>
              <a:rPr lang="el-GR" dirty="0"/>
              <a:t>4</a:t>
            </a:r>
            <a:r>
              <a:rPr lang="el-GR" baseline="30000" dirty="0"/>
              <a:t>ος</a:t>
            </a:r>
            <a:r>
              <a:rPr lang="el-GR" dirty="0"/>
              <a:t> τόνος</a:t>
            </a:r>
            <a:r>
              <a:rPr lang="en-GB" dirty="0"/>
              <a:t> (S4)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99C1FAD-9128-4127-A9C9-B0C7F7F86E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45029" y="1345332"/>
            <a:ext cx="4040188" cy="280831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Ήχος κραδασμού του μυοκαρδίου της κοιλίας, που</a:t>
            </a:r>
            <a:r>
              <a:rPr lang="en-GB" dirty="0"/>
              <a:t> </a:t>
            </a:r>
            <a:r>
              <a:rPr lang="el-GR" dirty="0"/>
              <a:t>συμβαίνει όμως στη φάση της συστολής των κόλπων</a:t>
            </a:r>
            <a:r>
              <a:rPr lang="en-GB" dirty="0"/>
              <a:t> (</a:t>
            </a:r>
            <a:r>
              <a:rPr lang="el-GR" dirty="0"/>
              <a:t>δηλαδή στο τέλος της διαστολής – </a:t>
            </a:r>
            <a:r>
              <a:rPr lang="el-GR" dirty="0" err="1"/>
              <a:t>προσυστολικά</a:t>
            </a:r>
            <a:r>
              <a:rPr lang="el-GR" dirty="0"/>
              <a:t>), όταν το μυοκάρδιο της κοιλίας έχει χαμηλή ενδοτικότητα.</a:t>
            </a:r>
          </a:p>
          <a:p>
            <a:r>
              <a:rPr lang="en-GB" dirty="0"/>
              <a:t>X</a:t>
            </a:r>
            <a:r>
              <a:rPr lang="el-GR" dirty="0" err="1"/>
              <a:t>αμηλής</a:t>
            </a:r>
            <a:r>
              <a:rPr lang="el-GR" dirty="0"/>
              <a:t> συχνότητας, που προηγείται του S</a:t>
            </a:r>
            <a:r>
              <a:rPr lang="en-GB" dirty="0"/>
              <a:t>1</a:t>
            </a:r>
            <a:r>
              <a:rPr lang="el-GR" dirty="0"/>
              <a:t> και αναζητείται επίσης στην</a:t>
            </a:r>
            <a:r>
              <a:rPr lang="en-GB" dirty="0"/>
              <a:t> </a:t>
            </a:r>
            <a:r>
              <a:rPr lang="el-GR" dirty="0"/>
              <a:t>κορυφή ή αριστερά </a:t>
            </a:r>
            <a:r>
              <a:rPr lang="el-GR" dirty="0" err="1"/>
              <a:t>παραστερνικά</a:t>
            </a:r>
            <a:r>
              <a:rPr lang="el-GR" dirty="0"/>
              <a:t>. </a:t>
            </a:r>
            <a:endParaRPr lang="en-GB" dirty="0"/>
          </a:p>
          <a:p>
            <a:r>
              <a:rPr lang="el-GR" dirty="0"/>
              <a:t>Είναι πάντοτε παθολογικός και ακούγεται σε καταστάσεις με κοιλιακή υπερτροφία (συστηματική ή πνευμονική</a:t>
            </a:r>
            <a:r>
              <a:rPr lang="en-GB" dirty="0"/>
              <a:t> </a:t>
            </a:r>
            <a:r>
              <a:rPr lang="el-GR" dirty="0"/>
              <a:t>υπέρταση, στένωση αορτικής ή πνευμονικής) και σε ανεπάρκεια των κοιλιών.</a:t>
            </a:r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29851C-2973-40F2-B3BC-BFC6EE0930E7}"/>
              </a:ext>
            </a:extLst>
          </p:cNvPr>
          <p:cNvSpPr/>
          <p:nvPr/>
        </p:nvSpPr>
        <p:spPr>
          <a:xfrm>
            <a:off x="4932040" y="4227273"/>
            <a:ext cx="3753177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6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S3 &amp; S4</a:t>
            </a:r>
          </a:p>
          <a:p>
            <a:pPr algn="ctr"/>
            <a:r>
              <a:rPr lang="el-GR" sz="16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Διαστολικοί ήχοι χαμηλής συχνότητας</a:t>
            </a:r>
          </a:p>
          <a:p>
            <a:pPr algn="ctr"/>
            <a:r>
              <a:rPr lang="el-GR" sz="16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Ακροώνται δύσκολα – πρέπει να χρησιμοποιηθεί ο κώδωνας</a:t>
            </a:r>
            <a:endParaRPr lang="en-GB" sz="16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46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23BEC49-D74B-484A-80FA-22A74699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Καλπαστικός</a:t>
            </a:r>
            <a:r>
              <a:rPr lang="el-GR" dirty="0"/>
              <a:t> ρυθμός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DDB158F-F2D3-4A76-AAAC-1882463EB5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512" y="1884358"/>
            <a:ext cx="4487468" cy="1946283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D8C80C4-57FF-465A-8F82-1756F9F25F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88024" y="1345335"/>
            <a:ext cx="3894584" cy="3771636"/>
          </a:xfrm>
        </p:spPr>
        <p:txBody>
          <a:bodyPr>
            <a:normAutofit lnSpcReduction="10000"/>
          </a:bodyPr>
          <a:lstStyle/>
          <a:p>
            <a:pPr algn="l"/>
            <a:r>
              <a:rPr lang="el-GR" sz="1800" b="0" i="0" u="none" strike="noStrike" baseline="0" dirty="0">
                <a:latin typeface="Calibri-Light"/>
              </a:rPr>
              <a:t>Η ακρόαση τριών καρδιακών ήχων ονομάζεται «</a:t>
            </a:r>
            <a:r>
              <a:rPr lang="el-GR" sz="1800" b="0" i="0" u="none" strike="noStrike" baseline="0" dirty="0" err="1">
                <a:latin typeface="Calibri-Light"/>
              </a:rPr>
              <a:t>καλπαστικός</a:t>
            </a:r>
            <a:r>
              <a:rPr lang="el-GR" sz="1800" b="0" i="0" u="none" strike="noStrike" baseline="0" dirty="0">
                <a:latin typeface="Calibri-Light"/>
              </a:rPr>
              <a:t> ρυθμός». </a:t>
            </a:r>
            <a:endParaRPr lang="en-GB" sz="1800" b="0" i="0" u="none" strike="noStrike" baseline="0" dirty="0">
              <a:latin typeface="Calibri-Light"/>
            </a:endParaRPr>
          </a:p>
          <a:p>
            <a:pPr lvl="1"/>
            <a:r>
              <a:rPr lang="el-GR" sz="1530" b="0" i="0" u="none" strike="noStrike" baseline="0" dirty="0">
                <a:latin typeface="Calibri-Light"/>
              </a:rPr>
              <a:t>Συνήθως είναι περισσότερο έκδηλος σε ταχυκαρδία</a:t>
            </a:r>
          </a:p>
          <a:p>
            <a:pPr algn="l"/>
            <a:r>
              <a:rPr lang="el-GR" sz="1800" b="0" i="0" u="none" strike="noStrike" baseline="0" dirty="0">
                <a:latin typeface="Calibri-Light"/>
              </a:rPr>
              <a:t>S3 - «κοιλιακός καλπασμός»</a:t>
            </a:r>
          </a:p>
          <a:p>
            <a:pPr lvl="1"/>
            <a:r>
              <a:rPr lang="en-GB" sz="1530" dirty="0">
                <a:latin typeface="Calibri-Light"/>
              </a:rPr>
              <a:t>Kentucky</a:t>
            </a:r>
            <a:endParaRPr lang="el-GR" sz="1530" dirty="0">
              <a:latin typeface="Calibri-Light"/>
            </a:endParaRPr>
          </a:p>
          <a:p>
            <a:r>
              <a:rPr lang="el-GR" sz="1800" b="0" i="0" u="none" strike="noStrike" baseline="0" dirty="0">
                <a:latin typeface="Calibri-Light"/>
              </a:rPr>
              <a:t>S4 - «κολπικός καλπασμός». </a:t>
            </a:r>
          </a:p>
          <a:p>
            <a:pPr lvl="1"/>
            <a:r>
              <a:rPr lang="en-GB" sz="1530" dirty="0">
                <a:latin typeface="Calibri-Light"/>
              </a:rPr>
              <a:t>Tennessee</a:t>
            </a:r>
            <a:endParaRPr lang="el-GR" sz="1530" dirty="0"/>
          </a:p>
          <a:p>
            <a:pPr algn="l"/>
            <a:r>
              <a:rPr lang="el-GR" sz="1800" b="0" i="0" u="none" strike="noStrike" baseline="0" dirty="0">
                <a:latin typeface="Calibri-Light"/>
              </a:rPr>
              <a:t>Αν συνυπάρχουν </a:t>
            </a:r>
            <a:r>
              <a:rPr lang="en-GB" sz="1800" b="0" i="0" u="none" strike="noStrike" baseline="0" dirty="0">
                <a:latin typeface="Calibri-Light"/>
              </a:rPr>
              <a:t>(</a:t>
            </a:r>
            <a:r>
              <a:rPr lang="en-GB" sz="1800" dirty="0">
                <a:latin typeface="Calibri-Light"/>
              </a:rPr>
              <a:t>S3 + S4)</a:t>
            </a:r>
            <a:r>
              <a:rPr lang="el-GR" sz="1800" dirty="0">
                <a:latin typeface="Calibri-Light"/>
              </a:rPr>
              <a:t> και υπάρχει και </a:t>
            </a:r>
            <a:r>
              <a:rPr lang="el-GR" sz="1800" b="0" i="0" u="none" strike="noStrike" baseline="0" dirty="0">
                <a:latin typeface="Calibri-Light"/>
              </a:rPr>
              <a:t>ταχυκαρδία, τότε η μεταξύ τους διάκριση είναι δύσκολη και τότε μιλάμε για «αθροιστικό καλπασμό».</a:t>
            </a:r>
            <a:endParaRPr lang="en-GB" sz="1800" b="0" i="0" u="none" strike="noStrike" baseline="0" dirty="0">
              <a:latin typeface="Calibri-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74EEB9-6CE0-436F-92EC-5A0A4A87F01E}"/>
              </a:ext>
            </a:extLst>
          </p:cNvPr>
          <p:cNvSpPr txBox="1"/>
          <p:nvPr/>
        </p:nvSpPr>
        <p:spPr>
          <a:xfrm>
            <a:off x="1463366" y="1625862"/>
            <a:ext cx="2548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Ken                   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</a:t>
            </a:r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cky</a:t>
            </a:r>
            <a:endParaRPr lang="en-GB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69E7F4-4A96-475D-9134-7572B0C019CC}"/>
              </a:ext>
            </a:extLst>
          </p:cNvPr>
          <p:cNvSpPr txBox="1"/>
          <p:nvPr/>
        </p:nvSpPr>
        <p:spPr>
          <a:xfrm>
            <a:off x="971600" y="3488974"/>
            <a:ext cx="265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nne</a:t>
            </a:r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ssee</a:t>
            </a:r>
            <a:endParaRPr lang="en-GB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27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B854E0-7A22-410B-B6FA-11EBBCCBC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Καλπαστικός</a:t>
            </a:r>
            <a:r>
              <a:rPr lang="el-GR" dirty="0"/>
              <a:t> ρυθμός</a:t>
            </a:r>
            <a:endParaRPr lang="en-GB" dirty="0"/>
          </a:p>
        </p:txBody>
      </p:sp>
      <p:pic>
        <p:nvPicPr>
          <p:cNvPr id="10" name="Gallop 0121">
            <a:hlinkClick r:id="" action="ppaction://media"/>
            <a:extLst>
              <a:ext uri="{FF2B5EF4-FFF2-40B4-BE49-F238E27FC236}">
                <a16:creationId xmlns:a16="http://schemas.microsoft.com/office/drawing/2014/main" id="{6D737741-4411-49E0-A38B-07AC0F62C1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157213"/>
            <a:ext cx="8229600" cy="2492375"/>
          </a:xfr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2CC4C241-F823-4F2A-AE36-2D3FFC270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865612"/>
            <a:ext cx="3672408" cy="15927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0B9F3D-363F-46E7-B369-133699DE123F}"/>
              </a:ext>
            </a:extLst>
          </p:cNvPr>
          <p:cNvSpPr txBox="1"/>
          <p:nvPr/>
        </p:nvSpPr>
        <p:spPr>
          <a:xfrm>
            <a:off x="6084168" y="3665557"/>
            <a:ext cx="2087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Ken             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</a:t>
            </a:r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cky</a:t>
            </a:r>
            <a:endParaRPr lang="en-GB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A193C-A293-4B0B-AC82-4A97F5AE4F76}"/>
              </a:ext>
            </a:extLst>
          </p:cNvPr>
          <p:cNvSpPr txBox="1"/>
          <p:nvPr/>
        </p:nvSpPr>
        <p:spPr>
          <a:xfrm>
            <a:off x="5691137" y="5058281"/>
            <a:ext cx="265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</a:t>
            </a:r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nne</a:t>
            </a:r>
            <a:r>
              <a:rPr lang="en-GB" dirty="0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           </a:t>
            </a:r>
            <a:r>
              <a:rPr lang="en-GB" dirty="0" err="1">
                <a:solidFill>
                  <a:srgbClr val="C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ssee</a:t>
            </a:r>
            <a:endParaRPr lang="en-GB" dirty="0">
              <a:solidFill>
                <a:srgbClr val="C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B38D7AE-A40B-4230-ACA4-EF0743B10DE1}"/>
              </a:ext>
            </a:extLst>
          </p:cNvPr>
          <p:cNvSpPr/>
          <p:nvPr/>
        </p:nvSpPr>
        <p:spPr>
          <a:xfrm>
            <a:off x="4846660" y="5089747"/>
            <a:ext cx="648072" cy="368643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CF921B-9EBF-4780-8546-1FBAB7B21334}"/>
              </a:ext>
            </a:extLst>
          </p:cNvPr>
          <p:cNvSpPr txBox="1"/>
          <p:nvPr/>
        </p:nvSpPr>
        <p:spPr>
          <a:xfrm>
            <a:off x="539552" y="3931028"/>
            <a:ext cx="3156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Γυναίκα 32 ετών με καρδιακή ανεπάρκεια άγνωστης αιτιολογίας που επιδεινώθηκε μετά τον τοκετό.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5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B82252-E5FB-4223-BA04-677FDAB0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Φυσήματα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1F702C5-586F-4EB4-981D-CF2ACD623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Τα φυσήματα οφείλονται σε δημιουργία στροβιλώδους ροής κατά: </a:t>
            </a:r>
          </a:p>
          <a:p>
            <a:pPr lvl="1"/>
            <a:r>
              <a:rPr lang="el-GR" dirty="0"/>
              <a:t>τη δίοδο αίματος από μια </a:t>
            </a:r>
            <a:r>
              <a:rPr lang="el-GR" dirty="0" err="1"/>
              <a:t>στενωμένη</a:t>
            </a:r>
            <a:r>
              <a:rPr lang="el-GR" dirty="0"/>
              <a:t> βαλβίδα (πχ αορτική)</a:t>
            </a:r>
          </a:p>
          <a:p>
            <a:pPr lvl="1"/>
            <a:r>
              <a:rPr lang="el-GR" dirty="0"/>
              <a:t>την ανάστροφη ροή αίματος από μια </a:t>
            </a:r>
            <a:r>
              <a:rPr lang="el-GR" dirty="0" err="1"/>
              <a:t>ανεπαρκούσα</a:t>
            </a:r>
            <a:r>
              <a:rPr lang="el-GR" dirty="0"/>
              <a:t> </a:t>
            </a:r>
            <a:r>
              <a:rPr lang="el-GR" dirty="0" err="1"/>
              <a:t>βαλβιδα</a:t>
            </a:r>
            <a:r>
              <a:rPr lang="el-GR" dirty="0"/>
              <a:t> (πχ μιτροειδής)</a:t>
            </a:r>
          </a:p>
          <a:p>
            <a:pPr lvl="1"/>
            <a:r>
              <a:rPr lang="el-GR" dirty="0"/>
              <a:t>τη δίοδο αίματος από μια παθολογική επικοινωνία μεταξύ των καρδιακών κοιλοτήτων (πχ </a:t>
            </a:r>
            <a:r>
              <a:rPr lang="el-GR" dirty="0" err="1"/>
              <a:t>μεσοκοιλιακή</a:t>
            </a:r>
            <a:r>
              <a:rPr lang="el-GR" dirty="0"/>
              <a:t> επικοινωνία)</a:t>
            </a:r>
          </a:p>
          <a:p>
            <a:r>
              <a:rPr lang="el-GR" dirty="0"/>
              <a:t>Φυσήματα εξωθήσεως: συνήθως διακρίνονται από τον καρδιακό τόνο</a:t>
            </a:r>
          </a:p>
          <a:p>
            <a:r>
              <a:rPr lang="el-GR" dirty="0"/>
              <a:t>Φυσήματα ανεπαρκείας: συνήθως συγχωνεύονται με τον καρδιακό τόνο</a:t>
            </a:r>
          </a:p>
          <a:p>
            <a:r>
              <a:rPr lang="el-GR" dirty="0"/>
              <a:t>Καρδιακός τόνος </a:t>
            </a:r>
            <a:r>
              <a:rPr lang="en-GB" dirty="0"/>
              <a:t>vs </a:t>
            </a:r>
            <a:r>
              <a:rPr lang="el-GR" dirty="0"/>
              <a:t>φύσημα: καθορίζεται από τη ΔΙΑΡΚΕΙΑ του ήχου</a:t>
            </a:r>
            <a:endParaRPr lang="en-GB" dirty="0"/>
          </a:p>
          <a:p>
            <a:pPr lvl="1"/>
            <a:r>
              <a:rPr lang="el-GR" b="1" dirty="0">
                <a:solidFill>
                  <a:srgbClr val="C00000"/>
                </a:solidFill>
              </a:rPr>
              <a:t>Ο βραχύτερος ακουστός ήχος είναι τόνος</a:t>
            </a:r>
          </a:p>
          <a:p>
            <a:pPr lvl="1"/>
            <a:r>
              <a:rPr lang="el-GR" dirty="0"/>
              <a:t>Οποιοσδήποτε σημαντικά μεγαλύτερης διάρκειας από ένα τόνο: φύσημα ή τόνος και φύσημα ή διχασμός τόνου</a:t>
            </a:r>
          </a:p>
          <a:p>
            <a:pPr lvl="1"/>
            <a:r>
              <a:rPr lang="el-GR" b="1" dirty="0">
                <a:solidFill>
                  <a:srgbClr val="C00000"/>
                </a:solidFill>
              </a:rPr>
              <a:t>Οι καρδιακοί τόνοι αρχίζουν και τελειώνουν απότομα</a:t>
            </a:r>
          </a:p>
          <a:p>
            <a:pPr lvl="1"/>
            <a:r>
              <a:rPr lang="el-GR" dirty="0"/>
              <a:t>Ένας ήχος που αρχίζει απότομα και τελειώνει προοδευτικά (ή αντίστροφα) είναι ένας τόνος που ακολουθείται από ένα φύσημα (ή αντίστροφα)</a:t>
            </a:r>
          </a:p>
        </p:txBody>
      </p:sp>
    </p:spTree>
    <p:extLst>
      <p:ext uri="{BB962C8B-B14F-4D97-AF65-F5344CB8AC3E}">
        <p14:creationId xmlns:p14="http://schemas.microsoft.com/office/powerpoint/2010/main" val="1007989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8AA448-A19D-4234-8CD6-5BCD12C2F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Περιγραφή του φυσήματος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9F3BCB-872D-4D6E-852B-214C5D350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Χρονισμός: σε ποια φάση του καρδιακού κύκλου είναι ακουστό το φύσημα;</a:t>
            </a:r>
          </a:p>
          <a:p>
            <a:pPr lvl="1"/>
            <a:r>
              <a:rPr lang="el-GR" dirty="0"/>
              <a:t>Συστολή, διαστολή, συστολή + διαστολή (συνεχές)</a:t>
            </a:r>
          </a:p>
          <a:p>
            <a:r>
              <a:rPr lang="el-GR" dirty="0"/>
              <a:t>Διάρκεια: πόσο μέρος της φάσης του καρδιακού κύκλου καταλαμβάνει</a:t>
            </a:r>
          </a:p>
          <a:p>
            <a:pPr lvl="1"/>
            <a:r>
              <a:rPr lang="el-GR" dirty="0"/>
              <a:t>Αρχή (πρώτο- ), μέση (μέσο- ), τέλος (</a:t>
            </a:r>
            <a:r>
              <a:rPr lang="el-GR" dirty="0" err="1"/>
              <a:t>τέλο</a:t>
            </a:r>
            <a:r>
              <a:rPr lang="el-GR" dirty="0"/>
              <a:t>-) ή όλο το διάστημα (όλο-)</a:t>
            </a:r>
          </a:p>
          <a:p>
            <a:r>
              <a:rPr lang="el-GR" dirty="0"/>
              <a:t>Ένταση: 1+ - 6+</a:t>
            </a:r>
          </a:p>
          <a:p>
            <a:r>
              <a:rPr lang="el-GR" dirty="0"/>
              <a:t>Μορφή: σταθερό, </a:t>
            </a:r>
            <a:r>
              <a:rPr lang="en-GB" dirty="0"/>
              <a:t>crescendo, </a:t>
            </a:r>
            <a:r>
              <a:rPr lang="en-GB" dirty="0" err="1"/>
              <a:t>descrescendo</a:t>
            </a:r>
            <a:r>
              <a:rPr lang="en-GB" dirty="0"/>
              <a:t>, </a:t>
            </a:r>
            <a:r>
              <a:rPr lang="el-GR" dirty="0"/>
              <a:t>ρομβοειδές</a:t>
            </a:r>
          </a:p>
          <a:p>
            <a:r>
              <a:rPr lang="el-GR" dirty="0"/>
              <a:t>Χροιά: τραχύ, </a:t>
            </a:r>
            <a:r>
              <a:rPr lang="el-GR" dirty="0" err="1"/>
              <a:t>υψίσυχνο</a:t>
            </a:r>
            <a:r>
              <a:rPr lang="el-GR" dirty="0"/>
              <a:t>, σαν κύλισμα</a:t>
            </a:r>
          </a:p>
          <a:p>
            <a:r>
              <a:rPr lang="el-GR" dirty="0"/>
              <a:t>Εντόπιση – επέκταση</a:t>
            </a:r>
          </a:p>
          <a:p>
            <a:pPr lvl="1"/>
            <a:r>
              <a:rPr lang="el-GR" dirty="0"/>
              <a:t>Σε ποια εστία ακροάται εντονότερα;</a:t>
            </a:r>
          </a:p>
          <a:p>
            <a:pPr lvl="1"/>
            <a:r>
              <a:rPr lang="el-GR" dirty="0"/>
              <a:t>Σε </a:t>
            </a:r>
            <a:r>
              <a:rPr lang="el-GR" dirty="0" err="1"/>
              <a:t>ποιές</a:t>
            </a:r>
            <a:r>
              <a:rPr lang="el-GR" dirty="0"/>
              <a:t> άλλες εστίες ακρόασης είναι ακουστό;</a:t>
            </a:r>
          </a:p>
          <a:p>
            <a:pPr lvl="1"/>
            <a:r>
              <a:rPr lang="el-GR" dirty="0"/>
              <a:t>Είναι ακουστό και εκτός του </a:t>
            </a:r>
            <a:r>
              <a:rPr lang="el-GR" dirty="0" err="1"/>
              <a:t>προκαρδίου</a:t>
            </a:r>
            <a:r>
              <a:rPr lang="el-GR" dirty="0"/>
              <a:t>; Πχ στις καρωτίδες ή στη μασχάλη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134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108E6B-D98C-40F4-A59D-03DA36D8A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830" y="985292"/>
            <a:ext cx="7600340" cy="419211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473AA5-6DBC-4DA6-92E1-EA17EE21F6C0}"/>
              </a:ext>
            </a:extLst>
          </p:cNvPr>
          <p:cNvSpPr txBox="1"/>
          <p:nvPr/>
        </p:nvSpPr>
        <p:spPr>
          <a:xfrm>
            <a:off x="4677054" y="5441523"/>
            <a:ext cx="4459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Bates’ guide to physical examination and history taking 12</a:t>
            </a:r>
            <a:r>
              <a:rPr lang="en-GB" sz="1200" b="0" baseline="300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</a:t>
            </a:r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Ed (2017)</a:t>
            </a:r>
          </a:p>
        </p:txBody>
      </p:sp>
    </p:spTree>
    <p:extLst>
      <p:ext uri="{BB962C8B-B14F-4D97-AF65-F5344CB8AC3E}">
        <p14:creationId xmlns:p14="http://schemas.microsoft.com/office/powerpoint/2010/main" val="29659174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8D530B-8991-495F-9698-5A95E8801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Συστολικά φυσήματα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9E6DC92-39B8-4682-A7BA-C20873EA5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622" y="985292"/>
            <a:ext cx="7954756" cy="213611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BEE522-B600-40B3-A40F-579FAE6C31B2}"/>
              </a:ext>
            </a:extLst>
          </p:cNvPr>
          <p:cNvSpPr txBox="1"/>
          <p:nvPr/>
        </p:nvSpPr>
        <p:spPr>
          <a:xfrm>
            <a:off x="623477" y="241587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l-G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Μεσοσυστολικό</a:t>
            </a:r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φύσημα: στένωση αορτικής βαλβίδας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8DD8DC-52E5-4BF9-93E1-B39C61295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25" y="3289548"/>
            <a:ext cx="7969404" cy="17382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3D604A-9560-40DD-BE25-65BDB880F349}"/>
              </a:ext>
            </a:extLst>
          </p:cNvPr>
          <p:cNvSpPr txBox="1"/>
          <p:nvPr/>
        </p:nvSpPr>
        <p:spPr>
          <a:xfrm>
            <a:off x="611560" y="451368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l-GR" sz="1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Ολοσυστολικό</a:t>
            </a:r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 φύσημα: ανεπάρκεια μιτροειδούς βαλβίδας</a:t>
            </a:r>
            <a:endParaRPr lang="en-GB" sz="1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482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606EC07-1114-4857-94EC-3AE25536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Διαστολικά φυσήματα</a:t>
            </a:r>
            <a:endParaRPr lang="en-GB" dirty="0"/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213ECAEE-53A4-4788-B878-28385AC36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395" y="1201316"/>
            <a:ext cx="8229600" cy="2060512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7D9737B-133F-42C3-9835-E15FB841FBE6}"/>
              </a:ext>
            </a:extLst>
          </p:cNvPr>
          <p:cNvSpPr txBox="1"/>
          <p:nvPr/>
        </p:nvSpPr>
        <p:spPr>
          <a:xfrm>
            <a:off x="1691680" y="2641476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Πρώιμο διαστολικό φύσημα: ανεπάρκεια αορτικής βαλβίδας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C20CC5-1E3B-4EB0-84AD-7B81C0BB0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5" y="3577580"/>
            <a:ext cx="8229600" cy="16968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F93A76-9FFC-4FEF-952E-E4DFB7D50BB3}"/>
              </a:ext>
            </a:extLst>
          </p:cNvPr>
          <p:cNvSpPr txBox="1"/>
          <p:nvPr/>
        </p:nvSpPr>
        <p:spPr>
          <a:xfrm>
            <a:off x="2483768" y="4751249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</a:pPr>
            <a:r>
              <a:rPr lang="el-GR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Όψιμο διαστολικό φύσημα: στένωση μιτροειδούς βαλβίδας  </a:t>
            </a:r>
          </a:p>
        </p:txBody>
      </p:sp>
    </p:spTree>
    <p:extLst>
      <p:ext uri="{BB962C8B-B14F-4D97-AF65-F5344CB8AC3E}">
        <p14:creationId xmlns:p14="http://schemas.microsoft.com/office/powerpoint/2010/main" val="23617234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974A2A76-2CC7-4BE1-8065-88E8B381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Μορφή φυσημάτων</a:t>
            </a:r>
            <a:endParaRPr lang="en-GB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97429B11-5E77-47F6-8ABC-2F9EAB33C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218" y="841276"/>
            <a:ext cx="5591564" cy="23837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58CAB4-C616-461E-B386-67DB41FC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218" y="3226261"/>
            <a:ext cx="5591564" cy="21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ΕΠΙΣΚΟΠΗΣΗ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Graphic 2" descr="Eyes">
            <a:extLst>
              <a:ext uri="{FF2B5EF4-FFF2-40B4-BE49-F238E27FC236}">
                <a16:creationId xmlns:a16="http://schemas.microsoft.com/office/drawing/2014/main" id="{32063407-5183-4011-94C6-8282F7D3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313" y="1869081"/>
            <a:ext cx="1803336" cy="1803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542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3C467EF-6E7F-4C54-BDF9-A266980A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 βασικά φυσήματα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8A0040-E36A-48E5-B05F-1B0573734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607" y="841276"/>
            <a:ext cx="7344816" cy="4274683"/>
          </a:xfrm>
        </p:spPr>
      </p:pic>
    </p:spTree>
    <p:extLst>
      <p:ext uri="{BB962C8B-B14F-4D97-AF65-F5344CB8AC3E}">
        <p14:creationId xmlns:p14="http://schemas.microsoft.com/office/powerpoint/2010/main" val="2431632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CDE78A-D84E-49CD-9A1F-2BAE0F9F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Aortic stenosis 0108">
            <a:hlinkClick r:id="" action="ppaction://media"/>
            <a:extLst>
              <a:ext uri="{FF2B5EF4-FFF2-40B4-BE49-F238E27FC236}">
                <a16:creationId xmlns:a16="http://schemas.microsoft.com/office/drawing/2014/main" id="{5B415567-492A-4A3E-ADB0-C7704A609C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764" y="1273324"/>
            <a:ext cx="8229600" cy="266541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AFB854-3FA5-410C-AA8D-0E24E23E511C}"/>
              </a:ext>
            </a:extLst>
          </p:cNvPr>
          <p:cNvSpPr txBox="1"/>
          <p:nvPr/>
        </p:nvSpPr>
        <p:spPr>
          <a:xfrm>
            <a:off x="2060735" y="4447863"/>
            <a:ext cx="5022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Ασθενής γυναίκα 91 ετών</a:t>
            </a:r>
          </a:p>
          <a:p>
            <a:pPr algn="ctr"/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Στένωση αορτικής βαλβίδας – «</a:t>
            </a:r>
            <a:r>
              <a:rPr lang="el-GR" sz="18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γλαροειδές</a:t>
            </a:r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» φύσημα</a:t>
            </a:r>
            <a:endParaRPr lang="en-GB" sz="18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F6DD7D6-CB58-4865-8206-C825505B1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0110 HOCM">
            <a:hlinkClick r:id="" action="ppaction://media"/>
            <a:extLst>
              <a:ext uri="{FF2B5EF4-FFF2-40B4-BE49-F238E27FC236}">
                <a16:creationId xmlns:a16="http://schemas.microsoft.com/office/drawing/2014/main" id="{1FF6BA3C-4726-4FF7-8704-48FC4FACD7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94100"/>
            <a:ext cx="8229600" cy="2665413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8F0CAE-8F22-4FE8-AF85-9B43960089EA}"/>
              </a:ext>
            </a:extLst>
          </p:cNvPr>
          <p:cNvSpPr txBox="1"/>
          <p:nvPr/>
        </p:nvSpPr>
        <p:spPr>
          <a:xfrm>
            <a:off x="539552" y="4369668"/>
            <a:ext cx="4330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Ασθενής γυναίκα </a:t>
            </a:r>
            <a:r>
              <a:rPr lang="en-GB" sz="18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18</a:t>
            </a:r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ετών</a:t>
            </a:r>
          </a:p>
          <a:p>
            <a:pPr algn="ctr"/>
            <a:r>
              <a:rPr lang="el-GR" sz="18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Υπερτροφική αποφρακτική </a:t>
            </a:r>
            <a:r>
              <a:rPr lang="el-GR" sz="18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καρδιομυοπάθεια</a:t>
            </a:r>
            <a:endParaRPr lang="en-GB" sz="18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16" descr="A close up of a foot&#10;&#10;Description automatically generated with low confidence">
            <a:extLst>
              <a:ext uri="{FF2B5EF4-FFF2-40B4-BE49-F238E27FC236}">
                <a16:creationId xmlns:a16="http://schemas.microsoft.com/office/drawing/2014/main" id="{FE5D0D1F-1B1D-4E13-961F-85C515328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74792"/>
            <a:ext cx="3165174" cy="1458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686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47CE-52D6-4C30-AA66-A4DA3C5E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itral regurgitation 0095">
            <a:hlinkClick r:id="" action="ppaction://media"/>
            <a:extLst>
              <a:ext uri="{FF2B5EF4-FFF2-40B4-BE49-F238E27FC236}">
                <a16:creationId xmlns:a16="http://schemas.microsoft.com/office/drawing/2014/main" id="{0723EC87-B217-41F1-8878-1FE1EBF179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073696"/>
            <a:ext cx="8229600" cy="36242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07EF0-33D6-427C-860B-57B9E6DF7D17}"/>
              </a:ext>
            </a:extLst>
          </p:cNvPr>
          <p:cNvSpPr txBox="1"/>
          <p:nvPr/>
        </p:nvSpPr>
        <p:spPr>
          <a:xfrm>
            <a:off x="1466823" y="4873724"/>
            <a:ext cx="6210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Γυναίκα 67 ετών με ενδοκαρδίτιδα μιτροειδούς σε έδαφος ανεπάρκειας μιτροειδούς</a:t>
            </a:r>
          </a:p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Ηχογραφήσεις σε δύο διαφορετικές ημέρες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81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C04E-3103-4B14-A838-4FDBA530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ortic insufficiency 0097">
            <a:hlinkClick r:id="" action="ppaction://media"/>
            <a:extLst>
              <a:ext uri="{FF2B5EF4-FFF2-40B4-BE49-F238E27FC236}">
                <a16:creationId xmlns:a16="http://schemas.microsoft.com/office/drawing/2014/main" id="{DD1E047B-D403-4DFE-BD1C-21F3526418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85292"/>
            <a:ext cx="8229600" cy="36242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53743-6683-45A5-A5F0-52F669DA2A7E}"/>
              </a:ext>
            </a:extLst>
          </p:cNvPr>
          <p:cNvSpPr txBox="1"/>
          <p:nvPr/>
        </p:nvSpPr>
        <p:spPr>
          <a:xfrm>
            <a:off x="1985394" y="4769082"/>
            <a:ext cx="5173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Άνδρας ασθενής 48 ετών. Συγγενής ανεπάρκεια αορτικής.</a:t>
            </a:r>
          </a:p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Συστολικό φύσημα (λειτουργικό) και διαστολικό φύσημα ανεπαρκείας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Ήχος πυροβόλου όπλου (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pistol shot sound)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στη μηριαία αρτηρία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4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816E4-337E-4978-90C5-926DC95EA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ortic stenosis 0100">
            <a:hlinkClick r:id="" action="ppaction://media"/>
            <a:extLst>
              <a:ext uri="{FF2B5EF4-FFF2-40B4-BE49-F238E27FC236}">
                <a16:creationId xmlns:a16="http://schemas.microsoft.com/office/drawing/2014/main" id="{E8730B6D-D6FD-41FD-9697-208B0819A6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73324"/>
            <a:ext cx="8229600" cy="26574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96C722-E268-436F-83C9-114D7408EC76}"/>
              </a:ext>
            </a:extLst>
          </p:cNvPr>
          <p:cNvSpPr txBox="1"/>
          <p:nvPr/>
        </p:nvSpPr>
        <p:spPr>
          <a:xfrm>
            <a:off x="1187900" y="4130427"/>
            <a:ext cx="67681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Ασθενής άνδρας </a:t>
            </a:r>
            <a:r>
              <a:rPr lang="en-GB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85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ετών. Εισαγωγή εξαιτίας χρόνιας απώλειας αίματος από το πεπτικό.</a:t>
            </a:r>
          </a:p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Διαπιστώθηκαν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αγγειοδυσπλασίες</a:t>
            </a:r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παχέος εντέρου.</a:t>
            </a:r>
          </a:p>
          <a:p>
            <a:pPr algn="ctr"/>
            <a:r>
              <a:rPr lang="el-GR" sz="140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Στένωση αορτικής βαλβίδας – υπάρχει συσχέτιση στένωσης αορτικής και </a:t>
            </a:r>
            <a:r>
              <a:rPr lang="el-GR" sz="1400" dirty="0" err="1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αγγειοδυσπλασιών</a:t>
            </a:r>
            <a:endParaRPr lang="en-GB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EF51B-3DC9-4934-B13F-7AB0CB85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Περικαρδιακή τριβή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5A0C57-B2F6-4AC7-A23E-C98632DDE9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/>
              <a:t>Η φλεγμονή των πετάλων του περικαρδίου δημιουργεί ένα τραχύ ήχο (τριβή) που μπορεί να έχει ένα, δύο ή τρία στοιχεία</a:t>
            </a:r>
          </a:p>
          <a:p>
            <a:pPr lvl="1"/>
            <a:r>
              <a:rPr lang="el-GR" dirty="0"/>
              <a:t>Συστολή κοιλίας - Πλήρωση κοιλίας – Συστολή κόλπου</a:t>
            </a:r>
          </a:p>
          <a:p>
            <a:r>
              <a:rPr lang="el-GR" dirty="0" err="1"/>
              <a:t>Υψίσυχνος</a:t>
            </a:r>
            <a:r>
              <a:rPr lang="el-GR" dirty="0"/>
              <a:t> ήχος καλύτερα ακουστός με το διάφραγμα</a:t>
            </a:r>
          </a:p>
          <a:p>
            <a:r>
              <a:rPr lang="el-GR" dirty="0"/>
              <a:t>Ακροάται καλύτερα στο 3</a:t>
            </a:r>
            <a:r>
              <a:rPr lang="el-GR" baseline="30000" dirty="0"/>
              <a:t>ο</a:t>
            </a:r>
            <a:r>
              <a:rPr lang="el-GR" dirty="0"/>
              <a:t> μεσοπλεύριο αριστερά με τον ασθενή καθιστό, σκυμμένο προς τα εμπρός και χωρίς να αναπνέει μετά από ισχυρή εκπνοή.</a:t>
            </a:r>
          </a:p>
          <a:p>
            <a:r>
              <a:rPr lang="el-GR" dirty="0"/>
              <a:t>Μπορεί να εξαφανίζεται και να χρειάζεται να αλλάξουμε θέση στον ασθενή για να γίνει ακουστός</a:t>
            </a:r>
          </a:p>
          <a:p>
            <a:r>
              <a:rPr lang="el-GR" dirty="0"/>
              <a:t>Ακροάται ακόμα και όταν υπάρχει περικαρδιακό υγρό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558B719-B66E-40FE-A91B-DD52E98D5C6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241142" y="1344613"/>
            <a:ext cx="2843192" cy="3771900"/>
          </a:xfrm>
        </p:spPr>
      </p:pic>
    </p:spTree>
    <p:extLst>
      <p:ext uri="{BB962C8B-B14F-4D97-AF65-F5344CB8AC3E}">
        <p14:creationId xmlns:p14="http://schemas.microsoft.com/office/powerpoint/2010/main" val="3937662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464634-2D01-491C-B2EE-2518AA9AA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Περικαρδιακή τριβή</a:t>
            </a:r>
            <a:endParaRPr lang="en-GB" dirty="0"/>
          </a:p>
        </p:txBody>
      </p:sp>
      <p:pic>
        <p:nvPicPr>
          <p:cNvPr id="7" name="Pericardial rub 0046">
            <a:hlinkClick r:id="" action="ppaction://media"/>
            <a:extLst>
              <a:ext uri="{FF2B5EF4-FFF2-40B4-BE49-F238E27FC236}">
                <a16:creationId xmlns:a16="http://schemas.microsoft.com/office/drawing/2014/main" id="{792D81C1-A741-43B0-8513-132DC1C255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45332"/>
            <a:ext cx="8229600" cy="266541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381490-A7C0-4C56-86A8-14A214C8BED2}"/>
              </a:ext>
            </a:extLst>
          </p:cNvPr>
          <p:cNvSpPr txBox="1"/>
          <p:nvPr/>
        </p:nvSpPr>
        <p:spPr>
          <a:xfrm>
            <a:off x="1763688" y="4369668"/>
            <a:ext cx="574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Γυναίκα ασθενής, 81 ετών με πυρετό αγνώστου αιτιολογίας. </a:t>
            </a:r>
          </a:p>
          <a:p>
            <a:pPr algn="ctr"/>
            <a:r>
              <a:rPr lang="el-GR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Εμφάνιζε πλευρίτιδα και περικαρδίτιδα</a:t>
            </a:r>
            <a:endParaRPr lang="en-GB" sz="1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ΕΞΩΚΑΡΔΙΑΚΑ ΣΗΜΕΙΑ ΚΑΡΔΙΑΚΩΝ ΝΟΣΗΜΑΤΩΝ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Graphic 4" descr="Skeleton">
            <a:extLst>
              <a:ext uri="{FF2B5EF4-FFF2-40B4-BE49-F238E27FC236}">
                <a16:creationId xmlns:a16="http://schemas.microsoft.com/office/drawing/2014/main" id="{BB338305-82F7-4295-B914-D59DA3982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798" y="2068038"/>
            <a:ext cx="1609328" cy="1609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6760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4DAC2-0A4D-45E1-8452-B6DF6081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576064"/>
          </a:xfrm>
        </p:spPr>
        <p:txBody>
          <a:bodyPr/>
          <a:lstStyle/>
          <a:p>
            <a:r>
              <a:rPr lang="el-GR" dirty="0"/>
              <a:t>Οίδημα</a:t>
            </a:r>
            <a:endParaRPr lang="en-GB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9A10CA1-EBCF-41C0-92EC-DD0ADFE82F8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647273" y="1138033"/>
            <a:ext cx="4233904" cy="4152719"/>
          </a:xfrm>
          <a:prstGeom prst="rect">
            <a:avLst/>
          </a:prstGeom>
        </p:spPr>
      </p:pic>
      <p:pic>
        <p:nvPicPr>
          <p:cNvPr id="24" name="Content Placeholder 19">
            <a:extLst>
              <a:ext uri="{FF2B5EF4-FFF2-40B4-BE49-F238E27FC236}">
                <a16:creationId xmlns:a16="http://schemas.microsoft.com/office/drawing/2014/main" id="{7A0B25AA-1F82-49E0-A346-F70D48483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29" y="2785492"/>
            <a:ext cx="4038600" cy="2505260"/>
          </a:xfrm>
          <a:prstGeom prst="rect">
            <a:avLst/>
          </a:prstGeom>
        </p:spPr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BB7959D-7EC1-4FD7-A3FD-F90D69C4A6B0}"/>
              </a:ext>
            </a:extLst>
          </p:cNvPr>
          <p:cNvSpPr txBox="1">
            <a:spLocks/>
          </p:cNvSpPr>
          <p:nvPr/>
        </p:nvSpPr>
        <p:spPr>
          <a:xfrm>
            <a:off x="457200" y="625252"/>
            <a:ext cx="4040188" cy="419326"/>
          </a:xfrm>
          <a:prstGeom prst="rect">
            <a:avLst/>
          </a:prstGeom>
        </p:spPr>
        <p:txBody>
          <a:bodyPr>
            <a:normAutofit/>
          </a:bodyPr>
          <a:lstStyle>
            <a:lvl1pPr marL="231449" indent="-23144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89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501471" indent="-19287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  <a:defRPr sz="162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771494" indent="-154299" algn="l" rtl="0" eaLnBrk="1" fontAlgn="base" hangingPunct="1">
              <a:spcBef>
                <a:spcPct val="20000"/>
              </a:spcBef>
              <a:spcAft>
                <a:spcPct val="0"/>
              </a:spcAft>
              <a:buSzPct val="110000"/>
              <a:buFont typeface="Arial" panose="020B0604020202020204" pitchFamily="34" charset="0"/>
              <a:buChar char="•"/>
              <a:defRPr sz="1350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80092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15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388690" indent="-15429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15" kern="120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697288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05885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14482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23080" indent="-154299" algn="l" defTabSz="61719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800" dirty="0">
                <a:solidFill>
                  <a:srgbClr val="C00000"/>
                </a:solidFill>
              </a:rPr>
              <a:t>Βαθμοί οιδήματος</a:t>
            </a:r>
            <a:endParaRPr lang="en-GB" sz="1800" dirty="0">
              <a:solidFill>
                <a:srgbClr val="C00000"/>
              </a:solidFill>
            </a:endParaRP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0229BDB9-38AE-49BD-AD95-C19D7CD42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57300"/>
            <a:ext cx="4038600" cy="1944216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1+: Ήπιο οίδημα – </a:t>
            </a:r>
            <a:r>
              <a:rPr lang="el-GR" dirty="0" err="1"/>
              <a:t>εντύπωμα</a:t>
            </a:r>
            <a:r>
              <a:rPr lang="el-GR" dirty="0"/>
              <a:t> 2</a:t>
            </a:r>
            <a:r>
              <a:rPr lang="en-GB" dirty="0"/>
              <a:t>mm</a:t>
            </a:r>
            <a:r>
              <a:rPr lang="el-GR" dirty="0"/>
              <a:t>  που εξαφανίζεται γρήγορα</a:t>
            </a:r>
          </a:p>
          <a:p>
            <a:r>
              <a:rPr lang="el-GR" dirty="0"/>
              <a:t>2+: Μέτριο οίδημα – </a:t>
            </a:r>
            <a:r>
              <a:rPr lang="el-GR" dirty="0" err="1"/>
              <a:t>εντύπωμα</a:t>
            </a:r>
            <a:r>
              <a:rPr lang="el-GR" dirty="0"/>
              <a:t> 4 </a:t>
            </a:r>
            <a:r>
              <a:rPr lang="en-GB" dirty="0"/>
              <a:t>mm</a:t>
            </a:r>
            <a:r>
              <a:rPr lang="el-GR" dirty="0"/>
              <a:t> που διαρκεί 10-15 </a:t>
            </a:r>
            <a:r>
              <a:rPr lang="en-GB" dirty="0"/>
              <a:t>sec</a:t>
            </a:r>
            <a:r>
              <a:rPr lang="el-GR" dirty="0"/>
              <a:t> </a:t>
            </a:r>
          </a:p>
          <a:p>
            <a:r>
              <a:rPr lang="el-GR" dirty="0"/>
              <a:t>3+: Μέτριο-σοβαρό οίδημα – </a:t>
            </a:r>
            <a:r>
              <a:rPr lang="el-GR" dirty="0" err="1"/>
              <a:t>εντύπωμα</a:t>
            </a:r>
            <a:r>
              <a:rPr lang="el-GR" dirty="0"/>
              <a:t> 6 </a:t>
            </a:r>
            <a:r>
              <a:rPr lang="en-GB" dirty="0"/>
              <a:t>mm</a:t>
            </a:r>
            <a:r>
              <a:rPr lang="el-GR" dirty="0"/>
              <a:t> που παραμένει για &gt;1 </a:t>
            </a:r>
            <a:r>
              <a:rPr lang="en-GB" dirty="0"/>
              <a:t>min</a:t>
            </a:r>
            <a:endParaRPr lang="el-GR" dirty="0"/>
          </a:p>
          <a:p>
            <a:r>
              <a:rPr lang="el-GR" dirty="0"/>
              <a:t>4+: Έντονο οίδημα – </a:t>
            </a:r>
            <a:r>
              <a:rPr lang="el-GR" dirty="0" err="1"/>
              <a:t>εντύπωμα</a:t>
            </a:r>
            <a:r>
              <a:rPr lang="el-GR" dirty="0"/>
              <a:t> 8 </a:t>
            </a:r>
            <a:r>
              <a:rPr lang="en-GB" dirty="0"/>
              <a:t>mm</a:t>
            </a:r>
            <a:r>
              <a:rPr lang="el-GR" dirty="0"/>
              <a:t> που παραμένει για &gt;2 </a:t>
            </a:r>
            <a:r>
              <a:rPr lang="en-GB" dirty="0"/>
              <a:t>min</a:t>
            </a:r>
            <a:endParaRPr lang="el-G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59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8B5E44-F73F-44F4-A47F-14B99973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αφορά η επισκόπηση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21B8EB-9CCD-4B35-A51E-5BE1A35A3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Τράχηλος</a:t>
            </a:r>
          </a:p>
          <a:p>
            <a:pPr lvl="1"/>
            <a:r>
              <a:rPr lang="el-GR" dirty="0"/>
              <a:t>Καρωτίδες:</a:t>
            </a:r>
          </a:p>
          <a:p>
            <a:pPr lvl="2"/>
            <a:r>
              <a:rPr lang="el-GR" dirty="0"/>
              <a:t>Σφυγμικό κύμα: ένταση - μορφή</a:t>
            </a:r>
          </a:p>
          <a:p>
            <a:pPr lvl="1"/>
            <a:r>
              <a:rPr lang="el-GR" dirty="0" err="1"/>
              <a:t>Σφαγίτιδες</a:t>
            </a:r>
            <a:endParaRPr lang="el-GR" dirty="0"/>
          </a:p>
          <a:p>
            <a:pPr lvl="2"/>
            <a:r>
              <a:rPr lang="el-GR" dirty="0"/>
              <a:t>Εκτίμηση κεντρικής φλεβικής πίεσης</a:t>
            </a:r>
          </a:p>
          <a:p>
            <a:pPr lvl="2"/>
            <a:r>
              <a:rPr lang="el-GR" dirty="0" err="1"/>
              <a:t>Σφαγιτιδικός</a:t>
            </a:r>
            <a:r>
              <a:rPr lang="el-GR" dirty="0"/>
              <a:t> σφυγμός</a:t>
            </a:r>
          </a:p>
          <a:p>
            <a:r>
              <a:rPr lang="el-GR" dirty="0"/>
              <a:t>Θώρακας</a:t>
            </a:r>
          </a:p>
          <a:p>
            <a:pPr lvl="1"/>
            <a:r>
              <a:rPr lang="el-GR" dirty="0"/>
              <a:t>Καρδιακή ώση</a:t>
            </a:r>
          </a:p>
          <a:p>
            <a:r>
              <a:rPr lang="el-GR" dirty="0" err="1"/>
              <a:t>Εξωθωρακικά</a:t>
            </a:r>
            <a:r>
              <a:rPr lang="el-GR" dirty="0"/>
              <a:t> σημεία καρδιακής νόσου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802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2AEADD-D303-425E-A0E1-E73E2832E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Μιτροειδικό</a:t>
            </a:r>
            <a:r>
              <a:rPr lang="el-GR" dirty="0"/>
              <a:t> προσωπείο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710FA7-5B57-48E6-A42D-251137162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369668"/>
            <a:ext cx="7931224" cy="735468"/>
          </a:xfrm>
        </p:spPr>
        <p:txBody>
          <a:bodyPr/>
          <a:lstStyle/>
          <a:p>
            <a:pPr marL="0" indent="0" algn="ctr">
              <a:buNone/>
            </a:pPr>
            <a:r>
              <a:rPr lang="el-GR" dirty="0"/>
              <a:t>Στένωση μιτροειδούς</a:t>
            </a:r>
          </a:p>
          <a:p>
            <a:pPr marL="0" indent="0" algn="ctr">
              <a:buNone/>
            </a:pPr>
            <a:r>
              <a:rPr lang="el-GR" dirty="0" err="1"/>
              <a:t>Ευρυαγγείες</a:t>
            </a:r>
            <a:r>
              <a:rPr lang="el-GR" dirty="0"/>
              <a:t> στα ζυγωματικά</a:t>
            </a: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CA7A118-BEC4-402B-91A9-C8A9DC445EF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970242" y="707256"/>
            <a:ext cx="5203516" cy="3615407"/>
          </a:xfrm>
        </p:spPr>
      </p:pic>
    </p:spTree>
    <p:extLst>
      <p:ext uri="{BB962C8B-B14F-4D97-AF65-F5344CB8AC3E}">
        <p14:creationId xmlns:p14="http://schemas.microsoft.com/office/powerpoint/2010/main" val="2933429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74B6-5BE7-4B2F-AE12-874899A04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Περιφερικά σημεία ενδοκαρδίτιδας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37DF69-B4B9-4A4C-AB6E-5A614C3ED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600" y="841276"/>
            <a:ext cx="2912370" cy="533136"/>
          </a:xfrm>
        </p:spPr>
        <p:txBody>
          <a:bodyPr/>
          <a:lstStyle/>
          <a:p>
            <a:r>
              <a:rPr lang="el-GR" dirty="0"/>
              <a:t>Όζοι του </a:t>
            </a:r>
            <a:r>
              <a:rPr lang="en-GB" dirty="0"/>
              <a:t>Osler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BADEB3-393E-4AA2-96A2-8F6E6B3345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71600" y="1374412"/>
            <a:ext cx="2912370" cy="407101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886B68-DE91-4F8B-8996-4D3423571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4273" y="841276"/>
            <a:ext cx="3370235" cy="533136"/>
          </a:xfrm>
        </p:spPr>
        <p:txBody>
          <a:bodyPr/>
          <a:lstStyle/>
          <a:p>
            <a:r>
              <a:rPr lang="el-GR" dirty="0"/>
              <a:t>Κηλίδες </a:t>
            </a:r>
            <a:r>
              <a:rPr lang="en-GB" dirty="0"/>
              <a:t>Janeway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E2EADE9-0961-4229-9AEE-0584878FAE5B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4974273" y="1374412"/>
            <a:ext cx="3370235" cy="4071018"/>
          </a:xfrm>
        </p:spPr>
      </p:pic>
    </p:spTree>
    <p:extLst>
      <p:ext uri="{BB962C8B-B14F-4D97-AF65-F5344CB8AC3E}">
        <p14:creationId xmlns:p14="http://schemas.microsoft.com/office/powerpoint/2010/main" val="18479028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E140C-B254-4EC7-9341-F1E11378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Περιφερικά σημεία ενδοκαρδίτιδας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ACB32-DB18-4385-BD70-E42205A5A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57300"/>
            <a:ext cx="4040188" cy="533136"/>
          </a:xfrm>
        </p:spPr>
        <p:txBody>
          <a:bodyPr/>
          <a:lstStyle/>
          <a:p>
            <a:r>
              <a:rPr lang="el-GR" dirty="0" err="1"/>
              <a:t>Υπονύχιες</a:t>
            </a:r>
            <a:r>
              <a:rPr lang="el-GR" dirty="0"/>
              <a:t> αιμορραγίες (</a:t>
            </a:r>
            <a:r>
              <a:rPr lang="en-GB" dirty="0"/>
              <a:t>splinter)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64DB7-6A85-4AAB-9E4F-42EFB73B8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43645" y="1057300"/>
            <a:ext cx="2842948" cy="533136"/>
          </a:xfrm>
        </p:spPr>
        <p:txBody>
          <a:bodyPr/>
          <a:lstStyle/>
          <a:p>
            <a:r>
              <a:rPr lang="el-GR" dirty="0" err="1"/>
              <a:t>Πετέχειες</a:t>
            </a:r>
            <a:r>
              <a:rPr lang="el-GR" dirty="0"/>
              <a:t> </a:t>
            </a:r>
            <a:r>
              <a:rPr lang="el-GR" dirty="0" err="1"/>
              <a:t>επιπεφυκότα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EF548A-7EB2-426B-8B46-390470AC53C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243645" y="1590964"/>
            <a:ext cx="2842948" cy="3292475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2528E77-3FC6-4434-BA7A-BC95745D66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199" y="1590436"/>
            <a:ext cx="4507556" cy="3292475"/>
          </a:xfrm>
        </p:spPr>
      </p:pic>
    </p:spTree>
    <p:extLst>
      <p:ext uri="{BB962C8B-B14F-4D97-AF65-F5344CB8AC3E}">
        <p14:creationId xmlns:p14="http://schemas.microsoft.com/office/powerpoint/2010/main" val="3035074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168" y="435091"/>
            <a:ext cx="3528182" cy="722821"/>
          </a:xfrm>
        </p:spPr>
        <p:txBody>
          <a:bodyPr/>
          <a:lstStyle/>
          <a:p>
            <a:r>
              <a:rPr lang="el-GR" dirty="0"/>
              <a:t>Κυάνωση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32421" y="1157912"/>
            <a:ext cx="4040188" cy="4121996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Κυανή χρώση του δέρματος και των βλεννογόνων εξαιτίας αυξημένης </a:t>
            </a:r>
            <a:r>
              <a:rPr lang="el-GR" b="1" u="sng" dirty="0">
                <a:solidFill>
                  <a:srgbClr val="C00000"/>
                </a:solidFill>
              </a:rPr>
              <a:t>απόλυτης</a:t>
            </a:r>
            <a:r>
              <a:rPr lang="el-GR" dirty="0"/>
              <a:t> συγκέντρωσης </a:t>
            </a:r>
            <a:r>
              <a:rPr lang="el-GR" dirty="0" err="1"/>
              <a:t>δεοξυαιμοσφαιρίνης</a:t>
            </a:r>
            <a:endParaRPr lang="el-GR" dirty="0"/>
          </a:p>
          <a:p>
            <a:pPr lvl="1"/>
            <a:r>
              <a:rPr lang="el-GR" dirty="0"/>
              <a:t>Εμφανής όταν η δεοξυαιμοσφαιρίνη είναι &gt;2,8-3,5</a:t>
            </a:r>
            <a:r>
              <a:rPr lang="en-GB" dirty="0"/>
              <a:t> g/dl</a:t>
            </a:r>
            <a:endParaRPr lang="el-GR" dirty="0"/>
          </a:p>
          <a:p>
            <a:r>
              <a:rPr lang="el-GR" b="1" dirty="0"/>
              <a:t>Κεντρική κυάνωση: </a:t>
            </a:r>
            <a:r>
              <a:rPr lang="el-GR" dirty="0"/>
              <a:t>η συγκέντρωση </a:t>
            </a:r>
            <a:r>
              <a:rPr lang="el-GR" dirty="0" err="1"/>
              <a:t>δεοξυαιμοσφαιρίνης</a:t>
            </a:r>
            <a:r>
              <a:rPr lang="el-GR" dirty="0"/>
              <a:t> είναι αυξημένη στο αίμα της αορτής</a:t>
            </a:r>
          </a:p>
          <a:p>
            <a:pPr lvl="1"/>
            <a:r>
              <a:rPr lang="el-GR" dirty="0"/>
              <a:t>Αναπνευστικό ή πνευμονικό νόσημα</a:t>
            </a:r>
          </a:p>
          <a:p>
            <a:pPr lvl="1"/>
            <a:r>
              <a:rPr lang="el-GR" dirty="0"/>
              <a:t>Εμφανής σε χείλη και γλώσσα</a:t>
            </a:r>
          </a:p>
          <a:p>
            <a:r>
              <a:rPr lang="el-GR" b="1" dirty="0"/>
              <a:t>Περιφερική κυάνωση</a:t>
            </a:r>
            <a:r>
              <a:rPr lang="en-GB" b="1" dirty="0"/>
              <a:t>: </a:t>
            </a:r>
            <a:r>
              <a:rPr lang="el-GR" dirty="0"/>
              <a:t>η συγκέντρωση </a:t>
            </a:r>
            <a:r>
              <a:rPr lang="el-GR" dirty="0" err="1"/>
              <a:t>δεοξυαιμοσφαιρίνης</a:t>
            </a:r>
            <a:r>
              <a:rPr lang="el-GR" dirty="0"/>
              <a:t> είναι φυσιολογική στο αίμα της αορτής</a:t>
            </a:r>
          </a:p>
          <a:p>
            <a:pPr lvl="1"/>
            <a:r>
              <a:rPr lang="el-GR" dirty="0"/>
              <a:t>Διαταραχή της περιφερικής κυκλοφορίας</a:t>
            </a:r>
          </a:p>
          <a:p>
            <a:pPr lvl="1"/>
            <a:r>
              <a:rPr lang="el-GR" dirty="0"/>
              <a:t>Εμφανής σε άκρα, αυτιά</a:t>
            </a:r>
          </a:p>
          <a:p>
            <a:r>
              <a:rPr lang="el-GR" b="1" dirty="0" err="1"/>
              <a:t>Ψευδοκυάνωση</a:t>
            </a:r>
            <a:r>
              <a:rPr lang="el-GR" b="1" dirty="0"/>
              <a:t>:</a:t>
            </a:r>
            <a:r>
              <a:rPr lang="el-GR" dirty="0"/>
              <a:t> φυσιολογική συγκέντρωση </a:t>
            </a:r>
            <a:r>
              <a:rPr lang="el-GR" dirty="0" err="1"/>
              <a:t>δεοξυαιμοσφαιρίνης</a:t>
            </a:r>
            <a:r>
              <a:rPr lang="el-GR" dirty="0"/>
              <a:t> αλλά </a:t>
            </a:r>
            <a:r>
              <a:rPr lang="el-GR" dirty="0" err="1"/>
              <a:t>εναποθεση</a:t>
            </a:r>
            <a:r>
              <a:rPr lang="el-GR" dirty="0"/>
              <a:t> άλλων ουσιών (άργυρος, </a:t>
            </a:r>
            <a:r>
              <a:rPr lang="el-GR" dirty="0" err="1"/>
              <a:t>αμιοδαρόνη</a:t>
            </a:r>
            <a:r>
              <a:rPr lang="el-GR" dirty="0"/>
              <a:t>) στο δέρμα </a:t>
            </a:r>
            <a:endParaRPr lang="en-GB" dirty="0"/>
          </a:p>
          <a:p>
            <a:pPr marL="457200" lvl="1" indent="0">
              <a:buNone/>
            </a:pPr>
            <a:endParaRPr lang="el-GR" dirty="0"/>
          </a:p>
          <a:p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1AC89A-784F-4F52-9CE6-63EA6850EA7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330571" y="435091"/>
            <a:ext cx="4413367" cy="4844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E97813-29E2-4A7B-93F2-257DCA8352F2}"/>
              </a:ext>
            </a:extLst>
          </p:cNvPr>
          <p:cNvSpPr txBox="1"/>
          <p:nvPr/>
        </p:nvSpPr>
        <p:spPr>
          <a:xfrm>
            <a:off x="8967085" y="5438001"/>
            <a:ext cx="18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2BF44-00AC-4C4C-8E5C-D56DBC14F34C}"/>
              </a:ext>
            </a:extLst>
          </p:cNvPr>
          <p:cNvSpPr txBox="1"/>
          <p:nvPr/>
        </p:nvSpPr>
        <p:spPr>
          <a:xfrm>
            <a:off x="4212771" y="5427465"/>
            <a:ext cx="49390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Harrison’s Principles of Internal Medicine, 20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Ed (2019),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hlinkClick r:id="rId4"/>
              </a:rPr>
              <a:t>Cyanosis Stat Pearls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5773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4B35B-30E2-45DE-A583-B13E4C724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6"/>
            <a:ext cx="7867483" cy="952500"/>
          </a:xfrm>
        </p:spPr>
        <p:txBody>
          <a:bodyPr/>
          <a:lstStyle/>
          <a:p>
            <a:r>
              <a:rPr lang="el-GR" sz="2800" dirty="0"/>
              <a:t>Η κυάνωση εμφανίζεται ευκολότερα σε μεγάλες συγκεντρώσεις αιμοσφαιρίνης</a:t>
            </a:r>
            <a:endParaRPr lang="en-GB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0219" y="1111525"/>
            <a:ext cx="7283559" cy="3491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EF2DF6-64F4-4258-93CD-AE9B294EF3C5}"/>
              </a:ext>
            </a:extLst>
          </p:cNvPr>
          <p:cNvSpPr txBox="1"/>
          <p:nvPr/>
        </p:nvSpPr>
        <p:spPr>
          <a:xfrm>
            <a:off x="1607244" y="5397880"/>
            <a:ext cx="7543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Evidence-based physical diagnosis, 4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Ed (2017)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29996-57AB-4397-8B35-4010AE5E9558}"/>
              </a:ext>
            </a:extLst>
          </p:cNvPr>
          <p:cNvSpPr txBox="1"/>
          <p:nvPr/>
        </p:nvSpPr>
        <p:spPr>
          <a:xfrm>
            <a:off x="930218" y="4641304"/>
            <a:ext cx="7283559" cy="6469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Ασθενείς με αναιμία: η κυάνωση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απαιτεί πολύ χαμηλό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SaO2</a:t>
            </a:r>
            <a:endParaRPr kumimoji="0" lang="el-G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Ασθενείς με πολυκυτταραιμία: η κυάνωση εμφανίζεται με ελαφρά χαμηλό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18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4F05-F172-4110-89E7-1421A7F97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Κυάνωση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FD717-1747-4E44-9B76-E77CB1E9D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Περιφερική κυάνωση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294783F-7662-409E-9695-DFAC08F70F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5788" y="2128296"/>
            <a:ext cx="3911600" cy="25770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2D6AD7-900E-4F5C-9185-26069108E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Κεντρική κυάνωση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619153-E45B-4F73-BF13-790241F98FB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4673604" y="2128296"/>
            <a:ext cx="4221922" cy="2577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2DEBF2-92C0-4AB4-AB96-2923F52A1B42}"/>
              </a:ext>
            </a:extLst>
          </p:cNvPr>
          <p:cNvSpPr txBox="1"/>
          <p:nvPr/>
        </p:nvSpPr>
        <p:spPr>
          <a:xfrm>
            <a:off x="6260198" y="5438001"/>
            <a:ext cx="2883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McLeod’s Clinical Examination, 13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Ed 2013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581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Πληκτροδακτυλία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0F07B-8F5C-4952-92C8-13713CFF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982" y="3599111"/>
            <a:ext cx="4145660" cy="178359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630C2B9-FBCC-407E-9F29-8B181E76CB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Ανώδυνη διόγκωση του συνδετικού ιστού στις τελικές φάλαγγες των δακτύλων</a:t>
            </a:r>
          </a:p>
          <a:p>
            <a:r>
              <a:rPr lang="el-GR" dirty="0"/>
              <a:t>Έχει </a:t>
            </a:r>
            <a:r>
              <a:rPr lang="el-GR" dirty="0" err="1"/>
              <a:t>περιγραφτεί</a:t>
            </a:r>
            <a:r>
              <a:rPr lang="el-GR" dirty="0"/>
              <a:t> από τον Ιπποκράτη («Ιπποκράτεια δάκτυλα»)</a:t>
            </a:r>
          </a:p>
          <a:p>
            <a:r>
              <a:rPr lang="el-GR" dirty="0"/>
              <a:t>Ορίζεται με βάση</a:t>
            </a:r>
          </a:p>
          <a:p>
            <a:pPr lvl="1"/>
            <a:r>
              <a:rPr lang="el-GR" dirty="0"/>
              <a:t>Το μέγεθος της </a:t>
            </a:r>
            <a:r>
              <a:rPr lang="el-GR" dirty="0" err="1"/>
              <a:t>υπονύχιας</a:t>
            </a:r>
            <a:r>
              <a:rPr lang="el-GR" dirty="0"/>
              <a:t> γωνίας</a:t>
            </a:r>
          </a:p>
          <a:p>
            <a:pPr lvl="1"/>
            <a:r>
              <a:rPr lang="el-GR" dirty="0"/>
              <a:t>Το λόγο του πάχους της άπω φάλαγγας</a:t>
            </a:r>
            <a:r>
              <a:rPr lang="en-GB" dirty="0"/>
              <a:t> (DPD) </a:t>
            </a:r>
            <a:r>
              <a:rPr lang="el-GR" dirty="0"/>
              <a:t>/</a:t>
            </a:r>
            <a:r>
              <a:rPr lang="el-GR" dirty="0" err="1"/>
              <a:t>μεσοφαλαγγικό</a:t>
            </a:r>
            <a:r>
              <a:rPr lang="el-GR" dirty="0"/>
              <a:t> πάχος (</a:t>
            </a:r>
            <a:r>
              <a:rPr lang="en-GB" dirty="0"/>
              <a:t>IPD)</a:t>
            </a:r>
          </a:p>
          <a:p>
            <a:pPr lvl="1"/>
            <a:r>
              <a:rPr lang="el-GR" dirty="0"/>
              <a:t>Την παρουσία του σημείου </a:t>
            </a:r>
            <a:r>
              <a:rPr lang="en-GB" dirty="0" err="1"/>
              <a:t>Schamroth</a:t>
            </a:r>
            <a:endParaRPr lang="el-GR" dirty="0"/>
          </a:p>
          <a:p>
            <a:r>
              <a:rPr lang="el-GR" dirty="0"/>
              <a:t>Συνήθως συνδέεται με σοβαρά υποκείμενα νοσήματα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F904D1-AB40-41C1-9BBF-FA185B41C7CE}"/>
              </a:ext>
            </a:extLst>
          </p:cNvPr>
          <p:cNvSpPr txBox="1"/>
          <p:nvPr/>
        </p:nvSpPr>
        <p:spPr>
          <a:xfrm>
            <a:off x="7384423" y="5422371"/>
            <a:ext cx="1751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JAMA 2001;286: 341-347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EB4FB26-14A0-441E-8557-7C844D2CC6F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4824981" y="1003361"/>
            <a:ext cx="4145660" cy="15689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97C7CA-33BD-43A7-A3CD-2A7CD86C9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981" y="2526547"/>
            <a:ext cx="4145660" cy="1448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3242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389C-19D3-4142-88A9-612BF999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Σημείο </a:t>
            </a:r>
            <a:r>
              <a:rPr lang="en-GB" dirty="0" err="1"/>
              <a:t>Schamroth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1E2A9-9211-41BE-8263-8E15B7A47A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7200" y="3660540"/>
            <a:ext cx="8225410" cy="1547451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Leo </a:t>
            </a:r>
            <a:r>
              <a:rPr lang="en-GB" dirty="0" err="1"/>
              <a:t>Schamroth</a:t>
            </a:r>
            <a:r>
              <a:rPr lang="en-GB" dirty="0"/>
              <a:t>: </a:t>
            </a:r>
            <a:r>
              <a:rPr lang="el-GR" dirty="0"/>
              <a:t>Καρδιολόγος, ειδικός στο ΗΚΓ</a:t>
            </a:r>
          </a:p>
          <a:p>
            <a:pPr lvl="1"/>
            <a:r>
              <a:rPr lang="el-GR" dirty="0"/>
              <a:t>Το βιβλίο του </a:t>
            </a:r>
            <a:r>
              <a:rPr lang="en-GB" dirty="0"/>
              <a:t>“Introduction to Electrocardiography”</a:t>
            </a:r>
            <a:r>
              <a:rPr lang="el-GR" dirty="0"/>
              <a:t>υπήρξε το βιβλίο με τις περισσότερες κλοπές από βιβλιοθήκες!</a:t>
            </a:r>
          </a:p>
          <a:p>
            <a:pPr lvl="1"/>
            <a:r>
              <a:rPr lang="el-GR" dirty="0"/>
              <a:t>Ανακάλυψε το επώνυμο σημείο όταν τ</a:t>
            </a:r>
            <a:r>
              <a:rPr lang="en-GB" dirty="0"/>
              <a:t>o 1976 </a:t>
            </a:r>
            <a:r>
              <a:rPr lang="el-GR" dirty="0"/>
              <a:t>ο ίδιος είχε ένα επεισόδιο βακτηριακής ενδοκαρδίτιδας.</a:t>
            </a:r>
            <a:endParaRPr lang="en-GB" dirty="0"/>
          </a:p>
          <a:p>
            <a:pPr lvl="1"/>
            <a:r>
              <a:rPr lang="el-GR" dirty="0"/>
              <a:t>Ευαισθησία 77-87%, Ειδικότητα 90%, Θετική προγνωστική αξία 82-84%.</a:t>
            </a:r>
            <a:endParaRPr lang="en-GB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42703962-336C-4981-9956-D7535519C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85" y="1151691"/>
            <a:ext cx="2665184" cy="2321005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572D013-D4BF-4F22-A7BD-12A6FE1AB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1831" y="1151691"/>
            <a:ext cx="2665184" cy="2314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869EA2-5DF8-43D3-A1C6-8538FF2880AC}"/>
              </a:ext>
            </a:extLst>
          </p:cNvPr>
          <p:cNvSpPr txBox="1"/>
          <p:nvPr/>
        </p:nvSpPr>
        <p:spPr>
          <a:xfrm>
            <a:off x="7181475" y="5418884"/>
            <a:ext cx="1962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JAMA. 2010;304(2):159-161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7698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Αιτίες πληκτροδακτυλίας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ΠΝΕΥΜΟΝΙΚΕΣ ΑΙΤΙΕΣ (80%)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dirty="0"/>
              <a:t>Κακοήθη νεοπλάσματα πνεύμονα</a:t>
            </a:r>
          </a:p>
          <a:p>
            <a:r>
              <a:rPr lang="el-GR" dirty="0"/>
              <a:t>Μεσοθηλίωμα</a:t>
            </a:r>
          </a:p>
          <a:p>
            <a:r>
              <a:rPr lang="el-GR" dirty="0"/>
              <a:t>Βρογχεκτασίες</a:t>
            </a:r>
          </a:p>
          <a:p>
            <a:r>
              <a:rPr lang="el-GR" dirty="0"/>
              <a:t>Εμπύημα</a:t>
            </a:r>
          </a:p>
          <a:p>
            <a:r>
              <a:rPr lang="el-GR" dirty="0"/>
              <a:t>Διάμεση ίνωση</a:t>
            </a:r>
          </a:p>
          <a:p>
            <a:r>
              <a:rPr lang="el-GR" dirty="0"/>
              <a:t>Πνευμονοκονιώσεις</a:t>
            </a:r>
          </a:p>
          <a:p>
            <a:r>
              <a:rPr lang="el-GR" dirty="0"/>
              <a:t>Αρτηριοφλεβώδεις αναστομώσεις πνεύμονα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ΕΞΩΠΝΕΥΜΟΝΙΚΕΣ ΑΙΤΙΕΣ (20%)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Συγγενείς κυανωτικές καρδιοπάθειες</a:t>
            </a:r>
          </a:p>
          <a:p>
            <a:r>
              <a:rPr lang="el-GR" dirty="0"/>
              <a:t>Υποξεία βακτηριακή ενδοκαρδίτιδα</a:t>
            </a:r>
          </a:p>
          <a:p>
            <a:r>
              <a:rPr lang="el-GR" dirty="0"/>
              <a:t>Κίρρωση ήπατος – </a:t>
            </a:r>
            <a:r>
              <a:rPr lang="el-GR" dirty="0" err="1"/>
              <a:t>ηπατοπνευμονικό</a:t>
            </a:r>
            <a:r>
              <a:rPr lang="el-GR" dirty="0"/>
              <a:t> σύνδρομο</a:t>
            </a:r>
          </a:p>
          <a:p>
            <a:r>
              <a:rPr lang="el-GR" dirty="0"/>
              <a:t>Κυστική ίνωση</a:t>
            </a:r>
          </a:p>
          <a:p>
            <a:r>
              <a:rPr lang="el-GR" dirty="0"/>
              <a:t>Χρόνια διάρροια</a:t>
            </a:r>
          </a:p>
          <a:p>
            <a:r>
              <a:rPr lang="el-GR" dirty="0"/>
              <a:t>Κληρονομική μορφή</a:t>
            </a:r>
          </a:p>
          <a:p>
            <a:r>
              <a:rPr lang="el-GR" dirty="0"/>
              <a:t>Ιδιοπαθής μορφή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F07AD7-BD5A-4968-850E-2BFF79C71970}"/>
              </a:ext>
            </a:extLst>
          </p:cNvPr>
          <p:cNvSpPr txBox="1"/>
          <p:nvPr/>
        </p:nvSpPr>
        <p:spPr>
          <a:xfrm>
            <a:off x="3978707" y="5416057"/>
            <a:ext cx="5149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Br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 Dis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Chest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 1960;54:202–209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2238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81CD-9C09-457A-8346-E074F8FF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ΠΗΓΕΣ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B2914-ABE6-44F6-941C-74045E5088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Graphic 5" descr="Books">
            <a:extLst>
              <a:ext uri="{FF2B5EF4-FFF2-40B4-BE49-F238E27FC236}">
                <a16:creationId xmlns:a16="http://schemas.microsoft.com/office/drawing/2014/main" id="{3077058F-9D60-4E14-8594-0510E07AE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445" y="2016220"/>
            <a:ext cx="1656197" cy="1656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307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BEE03-F3DB-402B-9488-161A92B55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5607" y="215365"/>
            <a:ext cx="4040188" cy="533136"/>
          </a:xfrm>
        </p:spPr>
        <p:txBody>
          <a:bodyPr/>
          <a:lstStyle/>
          <a:p>
            <a:r>
              <a:rPr lang="el-GR" dirty="0"/>
              <a:t>Σημείο </a:t>
            </a:r>
            <a:r>
              <a:rPr lang="en-GB" dirty="0"/>
              <a:t>Musset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0140E1-F034-47B7-8BD9-FBEC1596C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8207" y="236132"/>
            <a:ext cx="4041775" cy="533136"/>
          </a:xfrm>
        </p:spPr>
        <p:txBody>
          <a:bodyPr/>
          <a:lstStyle/>
          <a:p>
            <a:r>
              <a:rPr lang="el-GR" dirty="0"/>
              <a:t>Χορός καρωτίδων (</a:t>
            </a:r>
            <a:r>
              <a:rPr lang="en-GB" dirty="0"/>
              <a:t>Corrigan’s pulse)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39F70-3E7F-4190-A595-16F3135B8DBF}"/>
              </a:ext>
            </a:extLst>
          </p:cNvPr>
          <p:cNvSpPr txBox="1"/>
          <p:nvPr/>
        </p:nvSpPr>
        <p:spPr>
          <a:xfrm>
            <a:off x="3161576" y="5440436"/>
            <a:ext cx="5973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6"/>
              </a:rPr>
              <a:t>https://www.facebook.com/TheNewEnglandJournalofMedicine/videos/10156061522798462/</a:t>
            </a:r>
            <a:r>
              <a:rPr lang="en-GB" sz="1200" b="0" dirty="0">
                <a:solidFill>
                  <a:schemeClr val="accent4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De_Musset's_sign">
            <a:hlinkClick r:id="" action="ppaction://media"/>
            <a:extLst>
              <a:ext uri="{FF2B5EF4-FFF2-40B4-BE49-F238E27FC236}">
                <a16:creationId xmlns:a16="http://schemas.microsoft.com/office/drawing/2014/main" id="{12A61772-F079-4EC4-9066-200817AAD775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838880"/>
            <a:ext cx="3168351" cy="4398367"/>
          </a:xfrm>
        </p:spPr>
      </p:pic>
      <p:pic>
        <p:nvPicPr>
          <p:cNvPr id="10" name="Corrigans carotid pulse">
            <a:hlinkClick r:id="" action="ppaction://media"/>
            <a:extLst>
              <a:ext uri="{FF2B5EF4-FFF2-40B4-BE49-F238E27FC236}">
                <a16:creationId xmlns:a16="http://schemas.microsoft.com/office/drawing/2014/main" id="{7315F2BA-CDC7-4F74-8958-5EB1C3A42210}"/>
              </a:ext>
            </a:extLst>
          </p:cNvPr>
          <p:cNvPicPr>
            <a:picLocks noGrp="1" noChangeAspect="1"/>
          </p:cNvPicPr>
          <p:nvPr>
            <p:ph sz="half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067" y="849831"/>
            <a:ext cx="2599673" cy="4490346"/>
          </a:xfrm>
        </p:spPr>
      </p:pic>
    </p:spTree>
    <p:extLst>
      <p:ext uri="{BB962C8B-B14F-4D97-AF65-F5344CB8AC3E}">
        <p14:creationId xmlns:p14="http://schemas.microsoft.com/office/powerpoint/2010/main" val="82838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82C-36AB-4857-8E23-1D9AFDCC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Βιβλιογραφικές πηγές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F1E6CF-EAFA-46F8-A101-EA2E678D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>
                <a:hlinkClick r:id="rId3"/>
              </a:rPr>
              <a:t>Bates’ Guide to Physical Examination and History Taking, 12</a:t>
            </a:r>
            <a:r>
              <a:rPr lang="en-GB" baseline="30000" dirty="0">
                <a:hlinkClick r:id="rId3"/>
              </a:rPr>
              <a:t>th</a:t>
            </a:r>
            <a:r>
              <a:rPr lang="en-GB" dirty="0">
                <a:hlinkClick r:id="rId3"/>
              </a:rPr>
              <a:t> Ed (2016) </a:t>
            </a:r>
            <a:endParaRPr lang="en-GB" dirty="0"/>
          </a:p>
          <a:p>
            <a:r>
              <a:rPr lang="en-GB" dirty="0">
                <a:hlinkClick r:id="rId4"/>
              </a:rPr>
              <a:t>McLeods’ Clinical Examination, 14</a:t>
            </a:r>
            <a:r>
              <a:rPr lang="en-GB" baseline="30000" dirty="0">
                <a:hlinkClick r:id="rId4"/>
              </a:rPr>
              <a:t>th</a:t>
            </a:r>
            <a:r>
              <a:rPr lang="en-GB" dirty="0">
                <a:hlinkClick r:id="rId4"/>
              </a:rPr>
              <a:t> Ed (2018)</a:t>
            </a:r>
            <a:endParaRPr lang="en-GB" dirty="0"/>
          </a:p>
          <a:p>
            <a:r>
              <a:rPr lang="en-GB" dirty="0">
                <a:hlinkClick r:id="rId5"/>
              </a:rPr>
              <a:t>DeGowin’s Diagnostic Examination, 10</a:t>
            </a:r>
            <a:r>
              <a:rPr lang="en-GB" baseline="30000" dirty="0">
                <a:hlinkClick r:id="rId5"/>
              </a:rPr>
              <a:t>th</a:t>
            </a:r>
            <a:r>
              <a:rPr lang="en-GB" dirty="0">
                <a:hlinkClick r:id="rId5"/>
              </a:rPr>
              <a:t> Ed (2014)</a:t>
            </a:r>
            <a:endParaRPr lang="en-GB" dirty="0"/>
          </a:p>
          <a:p>
            <a:r>
              <a:rPr lang="en-GB" dirty="0">
                <a:hlinkClick r:id="rId6"/>
              </a:rPr>
              <a:t>Talley and O’Connor’s Clinical Examination, 8</a:t>
            </a:r>
            <a:r>
              <a:rPr lang="en-GB" baseline="30000" dirty="0">
                <a:hlinkClick r:id="rId6"/>
              </a:rPr>
              <a:t>th</a:t>
            </a:r>
            <a:r>
              <a:rPr lang="en-GB" dirty="0">
                <a:hlinkClick r:id="rId6"/>
              </a:rPr>
              <a:t> Ed (2018) </a:t>
            </a:r>
            <a:endParaRPr lang="en-GB" dirty="0"/>
          </a:p>
          <a:p>
            <a:r>
              <a:rPr lang="en-GB" dirty="0">
                <a:hlinkClick r:id="rId7"/>
              </a:rPr>
              <a:t>Oxford Handbook of Clinical Examination and Practical Skills, 2</a:t>
            </a:r>
            <a:r>
              <a:rPr lang="en-GB" baseline="30000" dirty="0">
                <a:hlinkClick r:id="rId7"/>
              </a:rPr>
              <a:t>nd</a:t>
            </a:r>
            <a:r>
              <a:rPr lang="en-GB" dirty="0">
                <a:hlinkClick r:id="rId7"/>
              </a:rPr>
              <a:t> Ed (2014)</a:t>
            </a:r>
            <a:r>
              <a:rPr lang="el-GR" dirty="0">
                <a:hlinkClick r:id="rId7"/>
              </a:rPr>
              <a:t>.</a:t>
            </a:r>
            <a:endParaRPr lang="en-GB" dirty="0"/>
          </a:p>
          <a:p>
            <a:r>
              <a:rPr lang="en-GB" dirty="0">
                <a:hlinkClick r:id="rId8"/>
              </a:rPr>
              <a:t>The Rational Clinical Examination: Evidence-based Clinical Diagnosis (2008)</a:t>
            </a:r>
            <a:r>
              <a:rPr lang="el-GR" dirty="0">
                <a:hlinkClick r:id="rId8"/>
              </a:rPr>
              <a:t>.</a:t>
            </a:r>
            <a:endParaRPr lang="en-GB" dirty="0"/>
          </a:p>
          <a:p>
            <a:r>
              <a:rPr lang="en-GB" dirty="0">
                <a:hlinkClick r:id="rId9"/>
              </a:rPr>
              <a:t>Evidence-based Physical Diagnosis, 4</a:t>
            </a:r>
            <a:r>
              <a:rPr lang="en-GB" baseline="30000" dirty="0">
                <a:hlinkClick r:id="rId9"/>
              </a:rPr>
              <a:t>th</a:t>
            </a:r>
            <a:r>
              <a:rPr lang="en-GB" dirty="0">
                <a:hlinkClick r:id="rId9"/>
              </a:rPr>
              <a:t> Ed (2016)</a:t>
            </a:r>
            <a:r>
              <a:rPr lang="el-GR" dirty="0"/>
              <a:t>.</a:t>
            </a:r>
            <a:endParaRPr lang="en-GB" dirty="0"/>
          </a:p>
          <a:p>
            <a:r>
              <a:rPr lang="el-GR" dirty="0">
                <a:hlinkClick r:id="rId10"/>
              </a:rPr>
              <a:t>Κλινική εξέταση και λήψη ιστορικού</a:t>
            </a:r>
            <a:r>
              <a:rPr lang="en-GB" dirty="0">
                <a:hlinkClick r:id="rId10"/>
              </a:rPr>
              <a:t> </a:t>
            </a:r>
            <a:r>
              <a:rPr lang="el-GR" dirty="0">
                <a:hlinkClick r:id="rId10"/>
              </a:rPr>
              <a:t>στην Παθολογία</a:t>
            </a:r>
            <a:r>
              <a:rPr lang="en-GB" dirty="0">
                <a:hlinkClick r:id="rId10"/>
              </a:rPr>
              <a:t> (2015)</a:t>
            </a:r>
            <a:r>
              <a:rPr lang="el-GR" dirty="0">
                <a:hlinkClick r:id="rId10"/>
              </a:rPr>
              <a:t>.</a:t>
            </a:r>
            <a:endParaRPr lang="el-GR" dirty="0"/>
          </a:p>
          <a:p>
            <a:r>
              <a:rPr lang="el-GR" dirty="0">
                <a:hlinkClick r:id="rId11"/>
              </a:rPr>
              <a:t>Κλινική Σημειολογία &amp; Διαγνωστική, 5η Έκδοση</a:t>
            </a:r>
            <a:r>
              <a:rPr lang="en-GB" dirty="0">
                <a:hlinkClick r:id="rId11"/>
              </a:rPr>
              <a:t> (2012)</a:t>
            </a:r>
            <a:endParaRPr lang="en-GB" dirty="0"/>
          </a:p>
          <a:p>
            <a:r>
              <a:rPr lang="el-GR" dirty="0">
                <a:hlinkClick r:id="rId12"/>
              </a:rPr>
              <a:t>Κλινική εξέταση και διάγνωση (2017)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354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7143BC-8445-4241-9525-584B0BE33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Κεντρική φλεβική πίεση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AB94C3-73C9-4A82-9B3B-5896380C1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651" y="1345332"/>
            <a:ext cx="7978697" cy="37719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9E7C9-3CE2-4ECF-98FA-0ACF225A6F42}"/>
              </a:ext>
            </a:extLst>
          </p:cNvPr>
          <p:cNvSpPr txBox="1"/>
          <p:nvPr/>
        </p:nvSpPr>
        <p:spPr>
          <a:xfrm>
            <a:off x="6000013" y="5438001"/>
            <a:ext cx="3128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Rational Clinical Examination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13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ed (2013)</a:t>
            </a:r>
          </a:p>
        </p:txBody>
      </p:sp>
    </p:spTree>
    <p:extLst>
      <p:ext uri="{BB962C8B-B14F-4D97-AF65-F5344CB8AC3E}">
        <p14:creationId xmlns:p14="http://schemas.microsoft.com/office/powerpoint/2010/main" val="396673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D5A97-78A1-4B50-83FC-6E46283D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Εξέταση των </a:t>
            </a:r>
            <a:r>
              <a:rPr lang="el-GR" dirty="0" err="1"/>
              <a:t>σφαγιτίδων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D777-6D6E-4719-8D9B-C7E2A7CF5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Θέση ασθενούς: ύπτια με τον κορμό σε γωνία 30-45° και με την κεφαλή σε ελαφρά στροφή προς τα αριστερά</a:t>
            </a:r>
          </a:p>
          <a:p>
            <a:pPr lvl="1"/>
            <a:r>
              <a:rPr lang="el-GR" dirty="0"/>
              <a:t>Μπορείτε να </a:t>
            </a:r>
            <a:r>
              <a:rPr lang="el-GR" dirty="0" err="1"/>
              <a:t>χρησιμοποιείσετε</a:t>
            </a:r>
            <a:r>
              <a:rPr lang="el-GR" dirty="0"/>
              <a:t> και ένα μαξιλάρι κάτω από το κεφάλι του ασθενούς για να χαλαρώσουν οι </a:t>
            </a:r>
            <a:r>
              <a:rPr lang="el-GR" dirty="0" err="1"/>
              <a:t>στερνοκλειδομαστοειδείς</a:t>
            </a:r>
            <a:r>
              <a:rPr lang="el-GR" dirty="0"/>
              <a:t> μύες</a:t>
            </a:r>
          </a:p>
          <a:p>
            <a:r>
              <a:rPr lang="el-GR" dirty="0"/>
              <a:t>Εντόπιση των </a:t>
            </a:r>
            <a:r>
              <a:rPr lang="el-GR" dirty="0" err="1"/>
              <a:t>σφαγιτίδων</a:t>
            </a:r>
            <a:r>
              <a:rPr lang="el-GR" dirty="0"/>
              <a:t> φλεβών (έσω και έξω)</a:t>
            </a:r>
          </a:p>
          <a:p>
            <a:pPr lvl="1"/>
            <a:r>
              <a:rPr lang="el-GR" dirty="0"/>
              <a:t>Δεξιά πλευρά τραχήλου – πλάγιος φωτισμός</a:t>
            </a:r>
          </a:p>
          <a:p>
            <a:pPr lvl="1"/>
            <a:r>
              <a:rPr lang="el-GR" dirty="0"/>
              <a:t>Εντόπιση της έξω </a:t>
            </a:r>
            <a:r>
              <a:rPr lang="el-GR" dirty="0" err="1"/>
              <a:t>σφαγίτιδας</a:t>
            </a:r>
            <a:r>
              <a:rPr lang="el-GR" dirty="0"/>
              <a:t> φλέβας</a:t>
            </a:r>
          </a:p>
          <a:p>
            <a:r>
              <a:rPr lang="el-GR" dirty="0"/>
              <a:t>Αν οι </a:t>
            </a:r>
            <a:r>
              <a:rPr lang="el-GR" dirty="0" err="1"/>
              <a:t>σφαγίτιδες</a:t>
            </a:r>
            <a:r>
              <a:rPr lang="el-GR" dirty="0"/>
              <a:t> φλέβες δεν είναι ορατές</a:t>
            </a:r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Μείωση</a:t>
            </a:r>
            <a:r>
              <a:rPr lang="el-GR" dirty="0"/>
              <a:t> της γωνίας του κορμού: μπορεί να είναι αδύνατη ή δυσάρεστη σε ασθενείς με </a:t>
            </a:r>
            <a:r>
              <a:rPr lang="el-GR" dirty="0" err="1"/>
              <a:t>ορθόπνοια</a:t>
            </a:r>
            <a:endParaRPr lang="el-GR" dirty="0"/>
          </a:p>
          <a:p>
            <a:pPr lvl="1"/>
            <a:r>
              <a:rPr lang="el-GR" dirty="0"/>
              <a:t>Πίεση στη βάση του τραχήλου ώστε να εμποδιστεί η επιστροφή του φλεβικού αίματος από την κεφαλή </a:t>
            </a:r>
            <a:r>
              <a:rPr lang="el-GR" dirty="0">
                <a:sym typeface="Wingdings" panose="05000000000000000000" pitchFamily="2" charset="2"/>
              </a:rPr>
              <a:t> διόγκωση έξω </a:t>
            </a:r>
            <a:r>
              <a:rPr lang="el-GR" dirty="0" err="1">
                <a:sym typeface="Wingdings" panose="05000000000000000000" pitchFamily="2" charset="2"/>
              </a:rPr>
              <a:t>σφαγίτιδας</a:t>
            </a:r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Ζητάμε από τον ασθενή να εκτελέσει χειρισμό </a:t>
            </a:r>
            <a:r>
              <a:rPr lang="en-GB" dirty="0" err="1">
                <a:sym typeface="Wingdings" panose="05000000000000000000" pitchFamily="2" charset="2"/>
              </a:rPr>
              <a:t>Valsava</a:t>
            </a:r>
            <a:r>
              <a:rPr lang="el-GR" dirty="0">
                <a:sym typeface="Wingdings" panose="05000000000000000000" pitchFamily="2" charset="2"/>
              </a:rPr>
              <a:t>: αύξηση ενδοθωρακικής πίεσης</a:t>
            </a:r>
          </a:p>
          <a:p>
            <a:r>
              <a:rPr lang="el-GR" dirty="0">
                <a:sym typeface="Wingdings" panose="05000000000000000000" pitchFamily="2" charset="2"/>
              </a:rPr>
              <a:t>Βρείτε το υψηλότερο σημείο που ο </a:t>
            </a:r>
            <a:r>
              <a:rPr lang="el-GR" dirty="0" err="1">
                <a:sym typeface="Wingdings" panose="05000000000000000000" pitchFamily="2" charset="2"/>
              </a:rPr>
              <a:t>σφαγιτιδικός</a:t>
            </a:r>
            <a:r>
              <a:rPr lang="el-GR" dirty="0">
                <a:sym typeface="Wingdings" panose="05000000000000000000" pitchFamily="2" charset="2"/>
              </a:rPr>
              <a:t> σφυγμός είναι ορατός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Μετρήστε την κάθετη απόσταση του σημείου από τη στερνική γωνία</a:t>
            </a:r>
          </a:p>
          <a:p>
            <a:r>
              <a:rPr lang="el-GR" dirty="0" err="1">
                <a:sym typeface="Wingdings" panose="05000000000000000000" pitchFamily="2" charset="2"/>
              </a:rPr>
              <a:t>Ταυτοποιείστε</a:t>
            </a:r>
            <a:r>
              <a:rPr lang="el-GR" dirty="0">
                <a:sym typeface="Wingdings" panose="05000000000000000000" pitchFamily="2" charset="2"/>
              </a:rPr>
              <a:t> τα κύματα </a:t>
            </a:r>
            <a:r>
              <a:rPr lang="en-GB" dirty="0">
                <a:sym typeface="Wingdings" panose="05000000000000000000" pitchFamily="2" charset="2"/>
              </a:rPr>
              <a:t>a </a:t>
            </a:r>
            <a:r>
              <a:rPr lang="el-GR" dirty="0">
                <a:sym typeface="Wingdings" panose="05000000000000000000" pitchFamily="2" charset="2"/>
              </a:rPr>
              <a:t>και </a:t>
            </a:r>
            <a:r>
              <a:rPr lang="en-GB" dirty="0">
                <a:sym typeface="Wingdings" panose="05000000000000000000" pitchFamily="2" charset="2"/>
              </a:rPr>
              <a:t>v</a:t>
            </a:r>
            <a:r>
              <a:rPr lang="el-GR" dirty="0">
                <a:sym typeface="Wingdings" panose="05000000000000000000" pitchFamily="2" charset="2"/>
              </a:rPr>
              <a:t> και αναζητήστε ανωμαλίες του </a:t>
            </a:r>
            <a:r>
              <a:rPr lang="el-GR" dirty="0" err="1">
                <a:sym typeface="Wingdings" panose="05000000000000000000" pitchFamily="2" charset="2"/>
              </a:rPr>
              <a:t>σφαγιτιδικού</a:t>
            </a:r>
            <a:r>
              <a:rPr lang="el-GR" dirty="0">
                <a:sym typeface="Wingdings" panose="05000000000000000000" pitchFamily="2" charset="2"/>
              </a:rPr>
              <a:t> σφυγμού</a:t>
            </a:r>
            <a:endParaRPr lang="en-GB" dirty="0">
              <a:sym typeface="Wingdings" panose="05000000000000000000" pitchFamily="2" charset="2"/>
            </a:endParaRPr>
          </a:p>
          <a:p>
            <a:pPr marL="342886" lvl="1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351806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USED_PAGE_ORIENTATION" val="1"/>
  <p:tag name="ARTICULATE_USED_PAGE_SIZE" val="16"/>
  <p:tag name="TAG_BACKING_FORM_KEY" val="1839028-c:\users\msama\desktop\κλινικη εξεταση αναπνευστικου συστηματοσ.pptx"/>
  <p:tag name="ARTICULATE_PRESENTER_VERSION" val="7"/>
  <p:tag name="ARTICULATE_PROJECT_OPEN" val="0"/>
  <p:tag name="ARTICULATE_SLIDE_COUNT" val="7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7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8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USED_LAYOUT" val="2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90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09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TIMELINE" val="5.00"/>
  <p:tag name="ARTICULATE_USED_LAYOUT" val="2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3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7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11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326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1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USED_LAYOUT" val="2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NAV_LEVEL" val="1"/>
  <p:tag name="ARTICULATE_SLIDE_PRESENTER_GUID" val="3841e9fa-bbc4-4871-b3a7-a63e9fbd2fc6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heme/theme1.xml><?xml version="1.0" encoding="utf-8"?>
<a:theme xmlns:a="http://schemas.openxmlformats.org/drawingml/2006/main" name="Light green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r">
          <a:defRPr sz="1400" dirty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 algn="r">
          <a:defRPr sz="1400" dirty="0" smtClean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K_light" id="{A924A407-DD4B-460E-88C6-6554B57230E5}" vid="{F2863EE2-4290-488D-B052-FFF03C9F3B9F}"/>
    </a:ext>
  </a:extLst>
</a:theme>
</file>

<file path=ppt/theme/theme2.xml><?xml version="1.0" encoding="utf-8"?>
<a:theme xmlns:a="http://schemas.openxmlformats.org/drawingml/2006/main" name="1_Light green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r">
          <a:defRPr sz="1400" dirty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 algn="r">
          <a:defRPr sz="1400" dirty="0" smtClean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K_light" id="{A924A407-DD4B-460E-88C6-6554B57230E5}" vid="{F2863EE2-4290-488D-B052-FFF03C9F3B9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4498</TotalTime>
  <Words>2917</Words>
  <Application>Microsoft Office PowerPoint</Application>
  <PresentationFormat>On-screen Show (16:10)</PresentationFormat>
  <Paragraphs>398</Paragraphs>
  <Slides>70</Slides>
  <Notes>4</Notes>
  <HiddenSlides>1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Calibri</vt:lpstr>
      <vt:lpstr>Calibri Light</vt:lpstr>
      <vt:lpstr>Calibri-Light</vt:lpstr>
      <vt:lpstr>DejaVu Sans</vt:lpstr>
      <vt:lpstr>Verdana</vt:lpstr>
      <vt:lpstr>Wingdings</vt:lpstr>
      <vt:lpstr>Light green theme</vt:lpstr>
      <vt:lpstr>1_Light green theme</vt:lpstr>
      <vt:lpstr>ΚΛΙΝΙΚΗ ΕΞΕΤΑΣΗ ΤΗΣ ΚΑΡΔΙΑΣ</vt:lpstr>
      <vt:lpstr>Εκπαιδευτικοί στόχοι</vt:lpstr>
      <vt:lpstr>Οδηγά σημεία στο θώρακα</vt:lpstr>
      <vt:lpstr>PowerPoint Presentation</vt:lpstr>
      <vt:lpstr>ΕΠΙΣΚΟΠΗΣΗ</vt:lpstr>
      <vt:lpstr>Τι αφορά η επισκόπηση</vt:lpstr>
      <vt:lpstr>PowerPoint Presentation</vt:lpstr>
      <vt:lpstr>Κεντρική φλεβική πίεση</vt:lpstr>
      <vt:lpstr>Εξέταση των σφαγιτίδων</vt:lpstr>
      <vt:lpstr>Χειρισμοί για την εμφάνιση της έξω σφαγίτιδας φλέβας</vt:lpstr>
      <vt:lpstr>Διάταση σφαγιτίδων με την εκπνοή</vt:lpstr>
      <vt:lpstr>Εκτίμηση της κεντρικής φλεβικής πίεσης</vt:lpstr>
      <vt:lpstr>Σφαγιτιδικός σφυγμός</vt:lpstr>
      <vt:lpstr>Σφαγιτιδικός σφυγμός</vt:lpstr>
      <vt:lpstr>Characteristics of Jugular versus Carotid Pulsations </vt:lpstr>
      <vt:lpstr>Καρδιακή ώση</vt:lpstr>
      <vt:lpstr>Καρδιακή ώση</vt:lpstr>
      <vt:lpstr>ΨΗΛΑΦΗΣΗ</vt:lpstr>
      <vt:lpstr>Ψηλάφηση καρωτιδικού σφυγμού</vt:lpstr>
      <vt:lpstr>Ψηλάφηση καρδιάς</vt:lpstr>
      <vt:lpstr>Ροίζος Thrill</vt:lpstr>
      <vt:lpstr>ΑΚΡΟΑΣΗ</vt:lpstr>
      <vt:lpstr>Τι περιλαμβάνει η ακρόαση της καρδιάς;</vt:lpstr>
      <vt:lpstr>Ειδικές θέσεις ακρόασης της καρδιάς</vt:lpstr>
      <vt:lpstr>Οδηγά σημεία στο θώρακα</vt:lpstr>
      <vt:lpstr>Εστίες καρδιακής ακρόασης</vt:lpstr>
      <vt:lpstr>Καρδιακή ακρόαση</vt:lpstr>
      <vt:lpstr>Οι φυσιολογικοί καρδιακοί τόνοι</vt:lpstr>
      <vt:lpstr>Πως παράγονται οι καρδιακοί τόνοι;</vt:lpstr>
      <vt:lpstr>PowerPoint Presentation</vt:lpstr>
      <vt:lpstr>Φυσιολογικοί τόνοι</vt:lpstr>
      <vt:lpstr>Φυσιολογικοί καρδιακοί τόνοι</vt:lpstr>
      <vt:lpstr>Προσθετικές βαλβίδες Μιτροειδής</vt:lpstr>
      <vt:lpstr>Προσθετικές βαλβίδες Αορτική</vt:lpstr>
      <vt:lpstr>Ανωμαλίες των καρδιακών τόνων</vt:lpstr>
      <vt:lpstr>Διχασμός 1ου τόνου</vt:lpstr>
      <vt:lpstr>Διχασμός 1ου τόνου</vt:lpstr>
      <vt:lpstr>Διχασμός του 2ου τόνου</vt:lpstr>
      <vt:lpstr>Διχασμός 2ου τόνου</vt:lpstr>
      <vt:lpstr>Αιτιολογία διχασμού 2ου τόνου</vt:lpstr>
      <vt:lpstr>Επιπρόσθετοι καρδιακοί τόνοι</vt:lpstr>
      <vt:lpstr>Καλπαστικός ρυθμός</vt:lpstr>
      <vt:lpstr>Καλπαστικός ρυθμός</vt:lpstr>
      <vt:lpstr>Φυσήματα</vt:lpstr>
      <vt:lpstr>Περιγραφή του φυσήματος</vt:lpstr>
      <vt:lpstr>PowerPoint Presentation</vt:lpstr>
      <vt:lpstr>Συστολικά φυσήματα</vt:lpstr>
      <vt:lpstr>Διαστολικά φυσήματα</vt:lpstr>
      <vt:lpstr>Μορφή φυσημάτων</vt:lpstr>
      <vt:lpstr>Τα βασικά φυσήματα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Περικαρδιακή τριβή</vt:lpstr>
      <vt:lpstr>Περικαρδιακή τριβή</vt:lpstr>
      <vt:lpstr>ΕΞΩΚΑΡΔΙΑΚΑ ΣΗΜΕΙΑ ΚΑΡΔΙΑΚΩΝ ΝΟΣΗΜΑΤΩΝ</vt:lpstr>
      <vt:lpstr>Οίδημα</vt:lpstr>
      <vt:lpstr>Μιτροειδικό προσωπείο</vt:lpstr>
      <vt:lpstr>Περιφερικά σημεία ενδοκαρδίτιδας</vt:lpstr>
      <vt:lpstr>Περιφερικά σημεία ενδοκαρδίτιδας</vt:lpstr>
      <vt:lpstr>Κυάνωση</vt:lpstr>
      <vt:lpstr>Η κυάνωση εμφανίζεται ευκολότερα σε μεγάλες συγκεντρώσεις αιμοσφαιρίνης</vt:lpstr>
      <vt:lpstr>Κυάνωση</vt:lpstr>
      <vt:lpstr>Πληκτροδακτυλία</vt:lpstr>
      <vt:lpstr>Σημείο Schamroth</vt:lpstr>
      <vt:lpstr>Αιτίες πληκτροδακτυλίας</vt:lpstr>
      <vt:lpstr>ΠΗΓΕΣ</vt:lpstr>
      <vt:lpstr>Βιβλιογραφικές πηγές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ΚΛΙΝΙΚΗ ΕΞΕΤΑΣΗ ΤΟΥ ΑΝΑΠΝΕΥΣΤΙΚΟΥ ΣΥΣΤΗΜΑΤΟΣ</dc:title>
  <dc:creator>Michael Samarkos</dc:creator>
  <cp:lastModifiedBy>msamarkos@o365.uoa.gr</cp:lastModifiedBy>
  <cp:revision>5</cp:revision>
  <dcterms:created xsi:type="dcterms:W3CDTF">2020-04-13T19:07:03Z</dcterms:created>
  <dcterms:modified xsi:type="dcterms:W3CDTF">2021-05-23T20:02:12Z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75A7951D-BCB5-42B4-87E6-4F85E1202583</vt:lpwstr>
  </property>
  <property fmtid="{D5CDD505-2E9C-101B-9397-08002B2CF9AE}" pid="3" name="ArticulatePath">
    <vt:lpwstr>https://d.docs.live.net/242bed026ae1b729/A' Παθολογική Κλινική/Μαθήματα/Κλινική εξέταση ΜΣ/ΑΝΑΠΝΕΥΣΤΙΚΟ/ΚΛΙΝΙΚΗ ΕΞΕΤΑΣΗ ΑΝΑΠΝΕΥΣΤΙΚΟΥ ΣΥΣΤΗΜΑΤΟΣ</vt:lpwstr>
  </property>
</Properties>
</file>