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4"/>
  </p:sldMasterIdLst>
  <p:notesMasterIdLst>
    <p:notesMasterId r:id="rId15"/>
  </p:notesMasterIdLst>
  <p:sldIdLst>
    <p:sldId id="256" r:id="rId5"/>
    <p:sldId id="527" r:id="rId6"/>
    <p:sldId id="257" r:id="rId7"/>
    <p:sldId id="264" r:id="rId8"/>
    <p:sldId id="266" r:id="rId9"/>
    <p:sldId id="259" r:id="rId10"/>
    <p:sldId id="260" r:id="rId11"/>
    <p:sldId id="262" r:id="rId12"/>
    <p:sldId id="528" r:id="rId13"/>
    <p:sldId id="265" r:id="rId14"/>
  </p:sldIdLst>
  <p:sldSz cx="9144000" cy="5715000" type="screen16x10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CC"/>
    <a:srgbClr val="0033CC"/>
    <a:srgbClr val="66FFFF"/>
    <a:srgbClr val="CCEC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85311" autoAdjust="0"/>
  </p:normalViewPr>
  <p:slideViewPr>
    <p:cSldViewPr>
      <p:cViewPr varScale="1">
        <p:scale>
          <a:sx n="93" d="100"/>
          <a:sy n="93" d="100"/>
        </p:scale>
        <p:origin x="970" y="72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Samarkos" userId="242bed026ae1b729" providerId="LiveId" clId="{2B1040ED-B49C-4148-A9EB-87636B761EE4}"/>
    <pc:docChg chg="undo custSel addSld delSld modSld sldOrd">
      <pc:chgData name="Michael Samarkos" userId="242bed026ae1b729" providerId="LiveId" clId="{2B1040ED-B49C-4148-A9EB-87636B761EE4}" dt="2022-03-17T09:22:08.508" v="2464" actId="1076"/>
      <pc:docMkLst>
        <pc:docMk/>
      </pc:docMkLst>
      <pc:sldChg chg="addSp modSp mod">
        <pc:chgData name="Michael Samarkos" userId="242bed026ae1b729" providerId="LiveId" clId="{2B1040ED-B49C-4148-A9EB-87636B761EE4}" dt="2022-03-16T19:52:22.510" v="2459" actId="948"/>
        <pc:sldMkLst>
          <pc:docMk/>
          <pc:sldMk cId="0" sldId="256"/>
        </pc:sldMkLst>
        <pc:spChg chg="add mod">
          <ac:chgData name="Michael Samarkos" userId="242bed026ae1b729" providerId="LiveId" clId="{2B1040ED-B49C-4148-A9EB-87636B761EE4}" dt="2022-03-16T19:51:56.644" v="2457" actId="14100"/>
          <ac:spMkLst>
            <pc:docMk/>
            <pc:sldMk cId="0" sldId="256"/>
            <ac:spMk id="3" creationId="{5598FF79-A065-4010-B3E0-401F704670C3}"/>
          </ac:spMkLst>
        </pc:spChg>
        <pc:spChg chg="mod">
          <ac:chgData name="Michael Samarkos" userId="242bed026ae1b729" providerId="LiveId" clId="{2B1040ED-B49C-4148-A9EB-87636B761EE4}" dt="2022-03-16T19:52:22.510" v="2459" actId="948"/>
          <ac:spMkLst>
            <pc:docMk/>
            <pc:sldMk cId="0" sldId="256"/>
            <ac:spMk id="2051" creationId="{F88C2EC6-3A4E-4649-BBC4-B97922B3655F}"/>
          </ac:spMkLst>
        </pc:spChg>
        <pc:picChg chg="add mod">
          <ac:chgData name="Michael Samarkos" userId="242bed026ae1b729" providerId="LiveId" clId="{2B1040ED-B49C-4148-A9EB-87636B761EE4}" dt="2022-03-16T19:52:01.985" v="2458" actId="1076"/>
          <ac:picMkLst>
            <pc:docMk/>
            <pc:sldMk cId="0" sldId="256"/>
            <ac:picMk id="5" creationId="{710132BC-01BA-404A-94A5-7C6549FC8DB6}"/>
          </ac:picMkLst>
        </pc:picChg>
      </pc:sldChg>
      <pc:sldChg chg="addSp delSp modSp mod delAnim modAnim modNotesTx">
        <pc:chgData name="Michael Samarkos" userId="242bed026ae1b729" providerId="LiveId" clId="{2B1040ED-B49C-4148-A9EB-87636B761EE4}" dt="2022-03-16T19:50:15.804" v="2445" actId="6549"/>
        <pc:sldMkLst>
          <pc:docMk/>
          <pc:sldMk cId="2825241125" sldId="257"/>
        </pc:sldMkLst>
        <pc:spChg chg="mod">
          <ac:chgData name="Michael Samarkos" userId="242bed026ae1b729" providerId="LiveId" clId="{2B1040ED-B49C-4148-A9EB-87636B761EE4}" dt="2022-03-16T19:50:15.804" v="2445" actId="6549"/>
          <ac:spMkLst>
            <pc:docMk/>
            <pc:sldMk cId="2825241125" sldId="257"/>
            <ac:spMk id="2" creationId="{7C555CFF-9C8B-48EF-B672-7D0AA407CBB7}"/>
          </ac:spMkLst>
        </pc:spChg>
        <pc:spChg chg="add del mod">
          <ac:chgData name="Michael Samarkos" userId="242bed026ae1b729" providerId="LiveId" clId="{2B1040ED-B49C-4148-A9EB-87636B761EE4}" dt="2022-03-16T17:42:21.527" v="185"/>
          <ac:spMkLst>
            <pc:docMk/>
            <pc:sldMk cId="2825241125" sldId="257"/>
            <ac:spMk id="5" creationId="{928F6828-3DC1-40FA-A001-1387C4C041B0}"/>
          </ac:spMkLst>
        </pc:spChg>
        <pc:spChg chg="add del mod">
          <ac:chgData name="Michael Samarkos" userId="242bed026ae1b729" providerId="LiveId" clId="{2B1040ED-B49C-4148-A9EB-87636B761EE4}" dt="2022-03-16T17:45:29.446" v="199" actId="478"/>
          <ac:spMkLst>
            <pc:docMk/>
            <pc:sldMk cId="2825241125" sldId="257"/>
            <ac:spMk id="7" creationId="{BFB7F282-C169-4766-968B-62D4F354C216}"/>
          </ac:spMkLst>
        </pc:spChg>
        <pc:spChg chg="add del mod">
          <ac:chgData name="Michael Samarkos" userId="242bed026ae1b729" providerId="LiveId" clId="{2B1040ED-B49C-4148-A9EB-87636B761EE4}" dt="2022-03-16T18:14:15.912" v="200" actId="478"/>
          <ac:spMkLst>
            <pc:docMk/>
            <pc:sldMk cId="2825241125" sldId="257"/>
            <ac:spMk id="8" creationId="{D02C02E8-B2D4-4C14-9251-C472A5F7681A}"/>
          </ac:spMkLst>
        </pc:spChg>
        <pc:spChg chg="add mod">
          <ac:chgData name="Michael Samarkos" userId="242bed026ae1b729" providerId="LiveId" clId="{2B1040ED-B49C-4148-A9EB-87636B761EE4}" dt="2022-03-16T18:43:57.668" v="416" actId="1076"/>
          <ac:spMkLst>
            <pc:docMk/>
            <pc:sldMk cId="2825241125" sldId="257"/>
            <ac:spMk id="9" creationId="{02DBEBE1-834A-4319-8C82-1F546EBC8F63}"/>
          </ac:spMkLst>
        </pc:spChg>
        <pc:spChg chg="add del mod">
          <ac:chgData name="Michael Samarkos" userId="242bed026ae1b729" providerId="LiveId" clId="{2B1040ED-B49C-4148-A9EB-87636B761EE4}" dt="2022-03-16T19:14:00.681" v="1606" actId="478"/>
          <ac:spMkLst>
            <pc:docMk/>
            <pc:sldMk cId="2825241125" sldId="257"/>
            <ac:spMk id="10" creationId="{EC04296D-367E-4246-8289-1C140B134664}"/>
          </ac:spMkLst>
        </pc:spChg>
        <pc:picChg chg="del mod">
          <ac:chgData name="Michael Samarkos" userId="242bed026ae1b729" providerId="LiveId" clId="{2B1040ED-B49C-4148-A9EB-87636B761EE4}" dt="2022-03-16T17:41:57.111" v="184" actId="478"/>
          <ac:picMkLst>
            <pc:docMk/>
            <pc:sldMk cId="2825241125" sldId="257"/>
            <ac:picMk id="4" creationId="{2875F589-0703-453A-8276-0AAB0762883F}"/>
          </ac:picMkLst>
        </pc:picChg>
        <pc:picChg chg="add mod">
          <ac:chgData name="Michael Samarkos" userId="242bed026ae1b729" providerId="LiveId" clId="{2B1040ED-B49C-4148-A9EB-87636B761EE4}" dt="2022-03-16T17:42:21.527" v="185"/>
          <ac:picMkLst>
            <pc:docMk/>
            <pc:sldMk cId="2825241125" sldId="257"/>
            <ac:picMk id="6" creationId="{290BF39A-1D9F-41FA-8E14-3BB441DD59AC}"/>
          </ac:picMkLst>
        </pc:picChg>
        <pc:picChg chg="add mod">
          <ac:chgData name="Michael Samarkos" userId="242bed026ae1b729" providerId="LiveId" clId="{2B1040ED-B49C-4148-A9EB-87636B761EE4}" dt="2022-03-16T19:14:19.819" v="1611" actId="1036"/>
          <ac:picMkLst>
            <pc:docMk/>
            <pc:sldMk cId="2825241125" sldId="257"/>
            <ac:picMk id="11" creationId="{7BF57D3F-A7B4-4F75-A891-59AC0230F208}"/>
          </ac:picMkLst>
        </pc:picChg>
      </pc:sldChg>
      <pc:sldChg chg="addSp delSp modSp del mod modAnim modNotesTx">
        <pc:chgData name="Michael Samarkos" userId="242bed026ae1b729" providerId="LiveId" clId="{2B1040ED-B49C-4148-A9EB-87636B761EE4}" dt="2022-03-16T18:46:16.945" v="435" actId="47"/>
        <pc:sldMkLst>
          <pc:docMk/>
          <pc:sldMk cId="4155882614" sldId="258"/>
        </pc:sldMkLst>
        <pc:spChg chg="del">
          <ac:chgData name="Michael Samarkos" userId="242bed026ae1b729" providerId="LiveId" clId="{2B1040ED-B49C-4148-A9EB-87636B761EE4}" dt="2022-03-10T20:07:45.141" v="2"/>
          <ac:spMkLst>
            <pc:docMk/>
            <pc:sldMk cId="4155882614" sldId="258"/>
            <ac:spMk id="3" creationId="{C02CCAE7-5582-4725-8322-3386B42AFC0E}"/>
          </ac:spMkLst>
        </pc:spChg>
        <pc:spChg chg="add mod">
          <ac:chgData name="Michael Samarkos" userId="242bed026ae1b729" providerId="LiveId" clId="{2B1040ED-B49C-4148-A9EB-87636B761EE4}" dt="2022-03-16T18:45:50.955" v="434" actId="20577"/>
          <ac:spMkLst>
            <pc:docMk/>
            <pc:sldMk cId="4155882614" sldId="258"/>
            <ac:spMk id="5" creationId="{E6F187E7-74DD-4E0D-9D49-F0E89D09F752}"/>
          </ac:spMkLst>
        </pc:spChg>
        <pc:spChg chg="add mod">
          <ac:chgData name="Michael Samarkos" userId="242bed026ae1b729" providerId="LiveId" clId="{2B1040ED-B49C-4148-A9EB-87636B761EE4}" dt="2022-03-16T18:45:38.504" v="424" actId="1076"/>
          <ac:spMkLst>
            <pc:docMk/>
            <pc:sldMk cId="4155882614" sldId="258"/>
            <ac:spMk id="6" creationId="{74869B4D-CBBF-4009-AC92-546A46ACF682}"/>
          </ac:spMkLst>
        </pc:spChg>
        <pc:picChg chg="add mod">
          <ac:chgData name="Michael Samarkos" userId="242bed026ae1b729" providerId="LiveId" clId="{2B1040ED-B49C-4148-A9EB-87636B761EE4}" dt="2022-03-10T20:11:49.163" v="34" actId="1076"/>
          <ac:picMkLst>
            <pc:docMk/>
            <pc:sldMk cId="4155882614" sldId="258"/>
            <ac:picMk id="4" creationId="{DE7BD7D3-8893-439D-8295-B11F04B5561B}"/>
          </ac:picMkLst>
        </pc:picChg>
      </pc:sldChg>
      <pc:sldChg chg="addSp delSp modSp mod delAnim modAnim modNotesTx">
        <pc:chgData name="Michael Samarkos" userId="242bed026ae1b729" providerId="LiveId" clId="{2B1040ED-B49C-4148-A9EB-87636B761EE4}" dt="2022-03-16T19:49:50.680" v="2420" actId="478"/>
        <pc:sldMkLst>
          <pc:docMk/>
          <pc:sldMk cId="3183766321" sldId="259"/>
        </pc:sldMkLst>
        <pc:spChg chg="del">
          <ac:chgData name="Michael Samarkos" userId="242bed026ae1b729" providerId="LiveId" clId="{2B1040ED-B49C-4148-A9EB-87636B761EE4}" dt="2022-03-16T19:49:50.680" v="2420" actId="478"/>
          <ac:spMkLst>
            <pc:docMk/>
            <pc:sldMk cId="3183766321" sldId="259"/>
            <ac:spMk id="2" creationId="{BFB8BEF2-7207-4B99-9C91-0E42501A8DE9}"/>
          </ac:spMkLst>
        </pc:spChg>
        <pc:spChg chg="del">
          <ac:chgData name="Michael Samarkos" userId="242bed026ae1b729" providerId="LiveId" clId="{2B1040ED-B49C-4148-A9EB-87636B761EE4}" dt="2022-03-10T20:09:34.531" v="6"/>
          <ac:spMkLst>
            <pc:docMk/>
            <pc:sldMk cId="3183766321" sldId="259"/>
            <ac:spMk id="3" creationId="{F6854C16-6F1F-49CD-9A8D-31C484A837CE}"/>
          </ac:spMkLst>
        </pc:spChg>
        <pc:spChg chg="add mod">
          <ac:chgData name="Michael Samarkos" userId="242bed026ae1b729" providerId="LiveId" clId="{2B1040ED-B49C-4148-A9EB-87636B761EE4}" dt="2022-03-16T19:15:51.338" v="1622" actId="1076"/>
          <ac:spMkLst>
            <pc:docMk/>
            <pc:sldMk cId="3183766321" sldId="259"/>
            <ac:spMk id="4" creationId="{B85F124A-CCBB-45CE-BBA1-7FA820EBC424}"/>
          </ac:spMkLst>
        </pc:spChg>
        <pc:spChg chg="add del mod">
          <ac:chgData name="Michael Samarkos" userId="242bed026ae1b729" providerId="LiveId" clId="{2B1040ED-B49C-4148-A9EB-87636B761EE4}" dt="2022-03-16T19:15:43.464" v="1620" actId="478"/>
          <ac:spMkLst>
            <pc:docMk/>
            <pc:sldMk cId="3183766321" sldId="259"/>
            <ac:spMk id="5" creationId="{677020D6-D491-4F63-89A3-5CD2F8509DD2}"/>
          </ac:spMkLst>
        </pc:spChg>
        <pc:spChg chg="add del mod">
          <ac:chgData name="Michael Samarkos" userId="242bed026ae1b729" providerId="LiveId" clId="{2B1040ED-B49C-4148-A9EB-87636B761EE4}" dt="2022-03-10T20:25:34.100" v="161"/>
          <ac:spMkLst>
            <pc:docMk/>
            <pc:sldMk cId="3183766321" sldId="259"/>
            <ac:spMk id="6" creationId="{19C8B7C3-9283-4882-9C41-C8D3A5964910}"/>
          </ac:spMkLst>
        </pc:spChg>
        <pc:picChg chg="add del mod">
          <ac:chgData name="Michael Samarkos" userId="242bed026ae1b729" providerId="LiveId" clId="{2B1040ED-B49C-4148-A9EB-87636B761EE4}" dt="2022-03-10T20:25:20.684" v="160" actId="478"/>
          <ac:picMkLst>
            <pc:docMk/>
            <pc:sldMk cId="3183766321" sldId="259"/>
            <ac:picMk id="4" creationId="{29A82653-E53D-4195-A6E8-E70A5B695689}"/>
          </ac:picMkLst>
        </pc:picChg>
        <pc:picChg chg="add mod">
          <ac:chgData name="Michael Samarkos" userId="242bed026ae1b729" providerId="LiveId" clId="{2B1040ED-B49C-4148-A9EB-87636B761EE4}" dt="2022-03-16T19:21:04.227" v="1638" actId="1076"/>
          <ac:picMkLst>
            <pc:docMk/>
            <pc:sldMk cId="3183766321" sldId="259"/>
            <ac:picMk id="6" creationId="{3A269D70-6F58-43A8-89E4-303C749C9A8A}"/>
          </ac:picMkLst>
        </pc:picChg>
        <pc:picChg chg="add mod">
          <ac:chgData name="Michael Samarkos" userId="242bed026ae1b729" providerId="LiveId" clId="{2B1040ED-B49C-4148-A9EB-87636B761EE4}" dt="2022-03-10T20:25:43.155" v="163" actId="1076"/>
          <ac:picMkLst>
            <pc:docMk/>
            <pc:sldMk cId="3183766321" sldId="259"/>
            <ac:picMk id="7" creationId="{7351DE28-E750-490B-BACE-DF528B0AE171}"/>
          </ac:picMkLst>
        </pc:picChg>
      </pc:sldChg>
      <pc:sldChg chg="addSp delSp modSp mod delAnim modAnim modNotesTx">
        <pc:chgData name="Michael Samarkos" userId="242bed026ae1b729" providerId="LiveId" clId="{2B1040ED-B49C-4148-A9EB-87636B761EE4}" dt="2022-03-16T19:49:47.959" v="2419" actId="478"/>
        <pc:sldMkLst>
          <pc:docMk/>
          <pc:sldMk cId="1501265716" sldId="260"/>
        </pc:sldMkLst>
        <pc:spChg chg="del">
          <ac:chgData name="Michael Samarkos" userId="242bed026ae1b729" providerId="LiveId" clId="{2B1040ED-B49C-4148-A9EB-87636B761EE4}" dt="2022-03-16T19:49:47.959" v="2419" actId="478"/>
          <ac:spMkLst>
            <pc:docMk/>
            <pc:sldMk cId="1501265716" sldId="260"/>
            <ac:spMk id="2" creationId="{6385A737-ABBF-436A-B7BE-5AF2D93D4316}"/>
          </ac:spMkLst>
        </pc:spChg>
        <pc:spChg chg="del">
          <ac:chgData name="Michael Samarkos" userId="242bed026ae1b729" providerId="LiveId" clId="{2B1040ED-B49C-4148-A9EB-87636B761EE4}" dt="2022-03-10T20:10:02.502" v="11"/>
          <ac:spMkLst>
            <pc:docMk/>
            <pc:sldMk cId="1501265716" sldId="260"/>
            <ac:spMk id="3" creationId="{6B9A34A3-7FF4-442B-ACBC-79A19BF54A20}"/>
          </ac:spMkLst>
        </pc:spChg>
        <pc:spChg chg="add mod">
          <ac:chgData name="Michael Samarkos" userId="242bed026ae1b729" providerId="LiveId" clId="{2B1040ED-B49C-4148-A9EB-87636B761EE4}" dt="2022-03-16T19:22:16.716" v="1658" actId="1076"/>
          <ac:spMkLst>
            <pc:docMk/>
            <pc:sldMk cId="1501265716" sldId="260"/>
            <ac:spMk id="4" creationId="{8C6BCDEA-510C-4EFE-935E-003332F666A8}"/>
          </ac:spMkLst>
        </pc:spChg>
        <pc:spChg chg="add del mod">
          <ac:chgData name="Michael Samarkos" userId="242bed026ae1b729" providerId="LiveId" clId="{2B1040ED-B49C-4148-A9EB-87636B761EE4}" dt="2022-03-16T19:16:47.430" v="1623" actId="478"/>
          <ac:spMkLst>
            <pc:docMk/>
            <pc:sldMk cId="1501265716" sldId="260"/>
            <ac:spMk id="5" creationId="{D545F382-78AE-4FBE-B5E6-44943ACEE4CA}"/>
          </ac:spMkLst>
        </pc:spChg>
        <pc:spChg chg="add del mod">
          <ac:chgData name="Michael Samarkos" userId="242bed026ae1b729" providerId="LiveId" clId="{2B1040ED-B49C-4148-A9EB-87636B761EE4}" dt="2022-03-10T20:30:05.245" v="166"/>
          <ac:spMkLst>
            <pc:docMk/>
            <pc:sldMk cId="1501265716" sldId="260"/>
            <ac:spMk id="6" creationId="{AE183F4E-0925-47C3-B191-DAB8EFB5918B}"/>
          </ac:spMkLst>
        </pc:spChg>
        <pc:picChg chg="add del mod">
          <ac:chgData name="Michael Samarkos" userId="242bed026ae1b729" providerId="LiveId" clId="{2B1040ED-B49C-4148-A9EB-87636B761EE4}" dt="2022-03-10T20:29:52.471" v="165" actId="478"/>
          <ac:picMkLst>
            <pc:docMk/>
            <pc:sldMk cId="1501265716" sldId="260"/>
            <ac:picMk id="4" creationId="{42362943-3E78-434D-944C-C451B38437FB}"/>
          </ac:picMkLst>
        </pc:picChg>
        <pc:picChg chg="add mod">
          <ac:chgData name="Michael Samarkos" userId="242bed026ae1b729" providerId="LiveId" clId="{2B1040ED-B49C-4148-A9EB-87636B761EE4}" dt="2022-03-16T19:17:27.686" v="1624"/>
          <ac:picMkLst>
            <pc:docMk/>
            <pc:sldMk cId="1501265716" sldId="260"/>
            <ac:picMk id="6" creationId="{EE537215-56B3-43F4-8CE9-1E24E508368D}"/>
          </ac:picMkLst>
        </pc:picChg>
        <pc:picChg chg="add mod">
          <ac:chgData name="Michael Samarkos" userId="242bed026ae1b729" providerId="LiveId" clId="{2B1040ED-B49C-4148-A9EB-87636B761EE4}" dt="2022-03-10T20:30:12.519" v="168" actId="1076"/>
          <ac:picMkLst>
            <pc:docMk/>
            <pc:sldMk cId="1501265716" sldId="260"/>
            <ac:picMk id="7" creationId="{C72F4174-2796-40F5-B759-519EDE56C8C1}"/>
          </ac:picMkLst>
        </pc:picChg>
      </pc:sldChg>
      <pc:sldChg chg="addSp delSp modSp del mod ord modClrScheme delAnim modAnim chgLayout modNotesTx">
        <pc:chgData name="Michael Samarkos" userId="242bed026ae1b729" providerId="LiveId" clId="{2B1040ED-B49C-4148-A9EB-87636B761EE4}" dt="2022-03-16T19:09:54.557" v="1334" actId="47"/>
        <pc:sldMkLst>
          <pc:docMk/>
          <pc:sldMk cId="4054692828" sldId="261"/>
        </pc:sldMkLst>
        <pc:spChg chg="del">
          <ac:chgData name="Michael Samarkos" userId="242bed026ae1b729" providerId="LiveId" clId="{2B1040ED-B49C-4148-A9EB-87636B761EE4}" dt="2022-03-10T20:11:01.334" v="24" actId="700"/>
          <ac:spMkLst>
            <pc:docMk/>
            <pc:sldMk cId="4054692828" sldId="261"/>
            <ac:spMk id="2" creationId="{196EA0D8-088F-4708-823D-4D4FCC1862DC}"/>
          </ac:spMkLst>
        </pc:spChg>
        <pc:spChg chg="add mod">
          <ac:chgData name="Michael Samarkos" userId="242bed026ae1b729" providerId="LiveId" clId="{2B1040ED-B49C-4148-A9EB-87636B761EE4}" dt="2022-03-15T21:27:33.984" v="177" actId="1076"/>
          <ac:spMkLst>
            <pc:docMk/>
            <pc:sldMk cId="4054692828" sldId="261"/>
            <ac:spMk id="2" creationId="{479247B8-F8AC-4ED7-9DAB-F6207CF8F615}"/>
          </ac:spMkLst>
        </pc:spChg>
        <pc:spChg chg="add mod ord">
          <ac:chgData name="Michael Samarkos" userId="242bed026ae1b729" providerId="LiveId" clId="{2B1040ED-B49C-4148-A9EB-87636B761EE4}" dt="2022-03-16T18:54:44.332" v="1270" actId="1037"/>
          <ac:spMkLst>
            <pc:docMk/>
            <pc:sldMk cId="4054692828" sldId="261"/>
            <ac:spMk id="3" creationId="{7D155960-9A6A-402B-AE94-CF9AFA86C950}"/>
          </ac:spMkLst>
        </pc:spChg>
        <pc:spChg chg="add mod">
          <ac:chgData name="Michael Samarkos" userId="242bed026ae1b729" providerId="LiveId" clId="{2B1040ED-B49C-4148-A9EB-87636B761EE4}" dt="2022-03-15T21:27:42.545" v="179" actId="1076"/>
          <ac:spMkLst>
            <pc:docMk/>
            <pc:sldMk cId="4054692828" sldId="261"/>
            <ac:spMk id="5" creationId="{AFE2812B-1DEB-42CA-9277-140C5802C005}"/>
          </ac:spMkLst>
        </pc:spChg>
        <pc:spChg chg="add del mod ord">
          <ac:chgData name="Michael Samarkos" userId="242bed026ae1b729" providerId="LiveId" clId="{2B1040ED-B49C-4148-A9EB-87636B761EE4}" dt="2022-03-16T19:09:50.787" v="1333" actId="21"/>
          <ac:spMkLst>
            <pc:docMk/>
            <pc:sldMk cId="4054692828" sldId="261"/>
            <ac:spMk id="6" creationId="{71E941A4-4C0A-47AF-B078-EA850EE991FC}"/>
          </ac:spMkLst>
        </pc:spChg>
        <pc:spChg chg="add del mod">
          <ac:chgData name="Michael Samarkos" userId="242bed026ae1b729" providerId="LiveId" clId="{2B1040ED-B49C-4148-A9EB-87636B761EE4}" dt="2022-03-16T19:09:50.787" v="1333" actId="21"/>
          <ac:spMkLst>
            <pc:docMk/>
            <pc:sldMk cId="4054692828" sldId="261"/>
            <ac:spMk id="7" creationId="{5FAF21A2-B2DE-4B55-85C9-C7071F92A7E9}"/>
          </ac:spMkLst>
        </pc:spChg>
        <pc:picChg chg="mod ord">
          <ac:chgData name="Michael Samarkos" userId="242bed026ae1b729" providerId="LiveId" clId="{2B1040ED-B49C-4148-A9EB-87636B761EE4}" dt="2022-03-10T20:11:09.583" v="27" actId="1076"/>
          <ac:picMkLst>
            <pc:docMk/>
            <pc:sldMk cId="4054692828" sldId="261"/>
            <ac:picMk id="4" creationId="{7D792E20-E170-4D01-BF85-C7A544CFE182}"/>
          </ac:picMkLst>
        </pc:picChg>
      </pc:sldChg>
      <pc:sldChg chg="addSp delSp modSp new mod delAnim modAnim modNotesTx">
        <pc:chgData name="Michael Samarkos" userId="242bed026ae1b729" providerId="LiveId" clId="{2B1040ED-B49C-4148-A9EB-87636B761EE4}" dt="2022-03-16T19:45:09.272" v="2393"/>
        <pc:sldMkLst>
          <pc:docMk/>
          <pc:sldMk cId="2403995659" sldId="262"/>
        </pc:sldMkLst>
        <pc:spChg chg="add mod">
          <ac:chgData name="Michael Samarkos" userId="242bed026ae1b729" providerId="LiveId" clId="{2B1040ED-B49C-4148-A9EB-87636B761EE4}" dt="2022-03-16T19:24:38.455" v="1873" actId="20577"/>
          <ac:spMkLst>
            <pc:docMk/>
            <pc:sldMk cId="2403995659" sldId="262"/>
            <ac:spMk id="3" creationId="{1DAE7BD9-DAB4-4DCA-B259-D97893F8C33A}"/>
          </ac:spMkLst>
        </pc:spChg>
        <pc:spChg chg="del">
          <ac:chgData name="Michael Samarkos" userId="242bed026ae1b729" providerId="LiveId" clId="{2B1040ED-B49C-4148-A9EB-87636B761EE4}" dt="2022-03-10T20:10:24.327" v="15"/>
          <ac:spMkLst>
            <pc:docMk/>
            <pc:sldMk cId="2403995659" sldId="262"/>
            <ac:spMk id="3" creationId="{D8FC06E0-1578-42C3-B127-37D90104538F}"/>
          </ac:spMkLst>
        </pc:spChg>
        <pc:spChg chg="add del mod">
          <ac:chgData name="Michael Samarkos" userId="242bed026ae1b729" providerId="LiveId" clId="{2B1040ED-B49C-4148-A9EB-87636B761EE4}" dt="2022-03-10T20:35:13.559" v="171"/>
          <ac:spMkLst>
            <pc:docMk/>
            <pc:sldMk cId="2403995659" sldId="262"/>
            <ac:spMk id="6" creationId="{C46AEC23-BE53-456A-8963-3AA0304A7B65}"/>
          </ac:spMkLst>
        </pc:spChg>
        <pc:picChg chg="add del mod">
          <ac:chgData name="Michael Samarkos" userId="242bed026ae1b729" providerId="LiveId" clId="{2B1040ED-B49C-4148-A9EB-87636B761EE4}" dt="2022-03-10T20:35:01.036" v="170" actId="478"/>
          <ac:picMkLst>
            <pc:docMk/>
            <pc:sldMk cId="2403995659" sldId="262"/>
            <ac:picMk id="4" creationId="{87073552-E31F-4192-8F26-B6776D1AFFEE}"/>
          </ac:picMkLst>
        </pc:picChg>
        <pc:picChg chg="add mod">
          <ac:chgData name="Michael Samarkos" userId="242bed026ae1b729" providerId="LiveId" clId="{2B1040ED-B49C-4148-A9EB-87636B761EE4}" dt="2022-03-16T19:17:30.876" v="1625"/>
          <ac:picMkLst>
            <pc:docMk/>
            <pc:sldMk cId="2403995659" sldId="262"/>
            <ac:picMk id="4" creationId="{D4850921-269E-4558-A0E1-9B09C10290AB}"/>
          </ac:picMkLst>
        </pc:picChg>
        <pc:picChg chg="add mod">
          <ac:chgData name="Michael Samarkos" userId="242bed026ae1b729" providerId="LiveId" clId="{2B1040ED-B49C-4148-A9EB-87636B761EE4}" dt="2022-03-10T20:35:17.549" v="172" actId="1076"/>
          <ac:picMkLst>
            <pc:docMk/>
            <pc:sldMk cId="2403995659" sldId="262"/>
            <ac:picMk id="7" creationId="{BD70C039-D80A-4501-A519-F83645C916A8}"/>
          </ac:picMkLst>
        </pc:picChg>
      </pc:sldChg>
      <pc:sldChg chg="addSp delSp modSp new del mod delAnim modAnim modNotesTx">
        <pc:chgData name="Michael Samarkos" userId="242bed026ae1b729" providerId="LiveId" clId="{2B1040ED-B49C-4148-A9EB-87636B761EE4}" dt="2022-03-17T09:22:00.877" v="2463" actId="47"/>
        <pc:sldMkLst>
          <pc:docMk/>
          <pc:sldMk cId="3253370342" sldId="263"/>
        </pc:sldMkLst>
        <pc:spChg chg="del">
          <ac:chgData name="Michael Samarkos" userId="242bed026ae1b729" providerId="LiveId" clId="{2B1040ED-B49C-4148-A9EB-87636B761EE4}" dt="2022-03-16T19:49:36.516" v="2410" actId="478"/>
          <ac:spMkLst>
            <pc:docMk/>
            <pc:sldMk cId="3253370342" sldId="263"/>
            <ac:spMk id="2" creationId="{BBB688B7-9DDF-4684-83B8-C02A15DCA32C}"/>
          </ac:spMkLst>
        </pc:spChg>
        <pc:spChg chg="del">
          <ac:chgData name="Michael Samarkos" userId="242bed026ae1b729" providerId="LiveId" clId="{2B1040ED-B49C-4148-A9EB-87636B761EE4}" dt="2022-03-10T20:12:48.069" v="38"/>
          <ac:spMkLst>
            <pc:docMk/>
            <pc:sldMk cId="3253370342" sldId="263"/>
            <ac:spMk id="3" creationId="{8AC7FCFF-8A58-4371-AE9F-EF7504BB51E0}"/>
          </ac:spMkLst>
        </pc:spChg>
        <pc:spChg chg="add del mod">
          <ac:chgData name="Michael Samarkos" userId="242bed026ae1b729" providerId="LiveId" clId="{2B1040ED-B49C-4148-A9EB-87636B761EE4}" dt="2022-03-16T19:34:51.391" v="1876" actId="478"/>
          <ac:spMkLst>
            <pc:docMk/>
            <pc:sldMk cId="3253370342" sldId="263"/>
            <ac:spMk id="5" creationId="{0A43A101-4FEC-4CAA-B17C-B8A2663840A8}"/>
          </ac:spMkLst>
        </pc:spChg>
        <pc:spChg chg="add del mod">
          <ac:chgData name="Michael Samarkos" userId="242bed026ae1b729" providerId="LiveId" clId="{2B1040ED-B49C-4148-A9EB-87636B761EE4}" dt="2022-03-16T19:34:52.554" v="1877" actId="478"/>
          <ac:spMkLst>
            <pc:docMk/>
            <pc:sldMk cId="3253370342" sldId="263"/>
            <ac:spMk id="6" creationId="{993B3B0E-D43F-415B-9AC4-14ACB6F4A495}"/>
          </ac:spMkLst>
        </pc:spChg>
        <pc:spChg chg="add del mod ord">
          <ac:chgData name="Michael Samarkos" userId="242bed026ae1b729" providerId="LiveId" clId="{2B1040ED-B49C-4148-A9EB-87636B761EE4}" dt="2022-03-16T19:35:05.471" v="1878"/>
          <ac:spMkLst>
            <pc:docMk/>
            <pc:sldMk cId="3253370342" sldId="263"/>
            <ac:spMk id="8" creationId="{C55E664C-4237-474E-BA73-27A9E614D616}"/>
          </ac:spMkLst>
        </pc:spChg>
        <pc:spChg chg="add mod">
          <ac:chgData name="Michael Samarkos" userId="242bed026ae1b729" providerId="LiveId" clId="{2B1040ED-B49C-4148-A9EB-87636B761EE4}" dt="2022-03-16T19:40:20.185" v="2150" actId="20577"/>
          <ac:spMkLst>
            <pc:docMk/>
            <pc:sldMk cId="3253370342" sldId="263"/>
            <ac:spMk id="10" creationId="{4BE95105-44CB-4DA7-B0E1-71C821B8B7A6}"/>
          </ac:spMkLst>
        </pc:spChg>
        <pc:spChg chg="add del mod">
          <ac:chgData name="Michael Samarkos" userId="242bed026ae1b729" providerId="LiveId" clId="{2B1040ED-B49C-4148-A9EB-87636B761EE4}" dt="2022-03-16T19:48:45.424" v="2407" actId="478"/>
          <ac:spMkLst>
            <pc:docMk/>
            <pc:sldMk cId="3253370342" sldId="263"/>
            <ac:spMk id="11" creationId="{DC63BE23-7AAD-4148-963F-F7AD5357C219}"/>
          </ac:spMkLst>
        </pc:spChg>
        <pc:spChg chg="add del mod">
          <ac:chgData name="Michael Samarkos" userId="242bed026ae1b729" providerId="LiveId" clId="{2B1040ED-B49C-4148-A9EB-87636B761EE4}" dt="2022-03-16T19:38:43.546" v="2140" actId="478"/>
          <ac:spMkLst>
            <pc:docMk/>
            <pc:sldMk cId="3253370342" sldId="263"/>
            <ac:spMk id="12" creationId="{80D94198-312D-47E2-B891-C5921770328A}"/>
          </ac:spMkLst>
        </pc:spChg>
        <pc:picChg chg="add del mod">
          <ac:chgData name="Michael Samarkos" userId="242bed026ae1b729" providerId="LiveId" clId="{2B1040ED-B49C-4148-A9EB-87636B761EE4}" dt="2022-03-16T19:33:35.624" v="1874" actId="478"/>
          <ac:picMkLst>
            <pc:docMk/>
            <pc:sldMk cId="3253370342" sldId="263"/>
            <ac:picMk id="4" creationId="{C2C56B37-6AA0-4847-B8B6-DBE7B004BF22}"/>
          </ac:picMkLst>
        </pc:picChg>
        <pc:picChg chg="add mod">
          <ac:chgData name="Michael Samarkos" userId="242bed026ae1b729" providerId="LiveId" clId="{2B1040ED-B49C-4148-A9EB-87636B761EE4}" dt="2022-03-16T19:17:34.304" v="1626"/>
          <ac:picMkLst>
            <pc:docMk/>
            <pc:sldMk cId="3253370342" sldId="263"/>
            <ac:picMk id="7" creationId="{17400833-A820-4D02-9E40-8C81875C90B0}"/>
          </ac:picMkLst>
        </pc:picChg>
        <pc:picChg chg="add mod">
          <ac:chgData name="Michael Samarkos" userId="242bed026ae1b729" providerId="LiveId" clId="{2B1040ED-B49C-4148-A9EB-87636B761EE4}" dt="2022-03-16T19:49:42.904" v="2418" actId="1035"/>
          <ac:picMkLst>
            <pc:docMk/>
            <pc:sldMk cId="3253370342" sldId="263"/>
            <ac:picMk id="9" creationId="{4C5513DB-F7F0-4B03-BACF-EF4D702E87CE}"/>
          </ac:picMkLst>
        </pc:picChg>
      </pc:sldChg>
      <pc:sldChg chg="addSp delSp modSp new mod delAnim modAnim">
        <pc:chgData name="Michael Samarkos" userId="242bed026ae1b729" providerId="LiveId" clId="{2B1040ED-B49C-4148-A9EB-87636B761EE4}" dt="2022-03-16T19:50:12.487" v="2444" actId="478"/>
        <pc:sldMkLst>
          <pc:docMk/>
          <pc:sldMk cId="3384919239" sldId="264"/>
        </pc:sldMkLst>
        <pc:spChg chg="del">
          <ac:chgData name="Michael Samarkos" userId="242bed026ae1b729" providerId="LiveId" clId="{2B1040ED-B49C-4148-A9EB-87636B761EE4}" dt="2022-03-16T19:50:12.487" v="2444" actId="478"/>
          <ac:spMkLst>
            <pc:docMk/>
            <pc:sldMk cId="3384919239" sldId="264"/>
            <ac:spMk id="2" creationId="{D97A97C2-178A-4396-AC46-7DD92A292830}"/>
          </ac:spMkLst>
        </pc:spChg>
        <pc:spChg chg="del">
          <ac:chgData name="Michael Samarkos" userId="242bed026ae1b729" providerId="LiveId" clId="{2B1040ED-B49C-4148-A9EB-87636B761EE4}" dt="2022-03-16T18:14:32.141" v="202"/>
          <ac:spMkLst>
            <pc:docMk/>
            <pc:sldMk cId="3384919239" sldId="264"/>
            <ac:spMk id="3" creationId="{384CF560-F27B-4D6E-A94C-575041078179}"/>
          </ac:spMkLst>
        </pc:spChg>
        <pc:spChg chg="add mod">
          <ac:chgData name="Michael Samarkos" userId="242bed026ae1b729" providerId="LiveId" clId="{2B1040ED-B49C-4148-A9EB-87636B761EE4}" dt="2022-03-16T19:47:13.951" v="2406" actId="20577"/>
          <ac:spMkLst>
            <pc:docMk/>
            <pc:sldMk cId="3384919239" sldId="264"/>
            <ac:spMk id="5" creationId="{D903998B-5912-4CB3-8017-CA471D7EE3FC}"/>
          </ac:spMkLst>
        </pc:spChg>
        <pc:spChg chg="add del mod">
          <ac:chgData name="Michael Samarkos" userId="242bed026ae1b729" providerId="LiveId" clId="{2B1040ED-B49C-4148-A9EB-87636B761EE4}" dt="2022-03-16T19:14:04.659" v="1607" actId="478"/>
          <ac:spMkLst>
            <pc:docMk/>
            <pc:sldMk cId="3384919239" sldId="264"/>
            <ac:spMk id="6" creationId="{06A50BDC-A257-406B-8C9B-4B20E4BE7EF6}"/>
          </ac:spMkLst>
        </pc:spChg>
        <pc:picChg chg="add mod">
          <ac:chgData name="Michael Samarkos" userId="242bed026ae1b729" providerId="LiveId" clId="{2B1040ED-B49C-4148-A9EB-87636B761EE4}" dt="2022-03-16T18:14:32.141" v="202"/>
          <ac:picMkLst>
            <pc:docMk/>
            <pc:sldMk cId="3384919239" sldId="264"/>
            <ac:picMk id="4" creationId="{C98928C1-3FCC-4343-8A4F-C8E4337106EC}"/>
          </ac:picMkLst>
        </pc:picChg>
        <pc:picChg chg="add mod">
          <ac:chgData name="Michael Samarkos" userId="242bed026ae1b729" providerId="LiveId" clId="{2B1040ED-B49C-4148-A9EB-87636B761EE4}" dt="2022-03-16T19:14:24.091" v="1613" actId="1036"/>
          <ac:picMkLst>
            <pc:docMk/>
            <pc:sldMk cId="3384919239" sldId="264"/>
            <ac:picMk id="7" creationId="{D3AC3920-9F9B-4417-86F5-08B8D5718647}"/>
          </ac:picMkLst>
        </pc:picChg>
      </pc:sldChg>
      <pc:sldChg chg="addSp delSp modSp new mod modAnim">
        <pc:chgData name="Michael Samarkos" userId="242bed026ae1b729" providerId="LiveId" clId="{2B1040ED-B49C-4148-A9EB-87636B761EE4}" dt="2022-03-16T19:49:33.551" v="2409" actId="478"/>
        <pc:sldMkLst>
          <pc:docMk/>
          <pc:sldMk cId="525762728" sldId="265"/>
        </pc:sldMkLst>
        <pc:spChg chg="del mod">
          <ac:chgData name="Michael Samarkos" userId="242bed026ae1b729" providerId="LiveId" clId="{2B1040ED-B49C-4148-A9EB-87636B761EE4}" dt="2022-03-16T19:49:33.551" v="2409" actId="478"/>
          <ac:spMkLst>
            <pc:docMk/>
            <pc:sldMk cId="525762728" sldId="265"/>
            <ac:spMk id="2" creationId="{4F140215-D9D2-4FD9-A1A0-0B514B1231A8}"/>
          </ac:spMkLst>
        </pc:spChg>
        <pc:spChg chg="del">
          <ac:chgData name="Michael Samarkos" userId="242bed026ae1b729" providerId="LiveId" clId="{2B1040ED-B49C-4148-A9EB-87636B761EE4}" dt="2022-03-16T18:41:52.100" v="204"/>
          <ac:spMkLst>
            <pc:docMk/>
            <pc:sldMk cId="525762728" sldId="265"/>
            <ac:spMk id="3" creationId="{7E56829F-3827-49B4-BA83-D5A8423F62FB}"/>
          </ac:spMkLst>
        </pc:spChg>
        <pc:spChg chg="add mod">
          <ac:chgData name="Michael Samarkos" userId="242bed026ae1b729" providerId="LiveId" clId="{2B1040ED-B49C-4148-A9EB-87636B761EE4}" dt="2022-03-16T19:42:55.896" v="2325" actId="313"/>
          <ac:spMkLst>
            <pc:docMk/>
            <pc:sldMk cId="525762728" sldId="265"/>
            <ac:spMk id="6" creationId="{77B1B8A8-B97E-4FB5-B575-4524895268BB}"/>
          </ac:spMkLst>
        </pc:spChg>
        <pc:picChg chg="add mod">
          <ac:chgData name="Michael Samarkos" userId="242bed026ae1b729" providerId="LiveId" clId="{2B1040ED-B49C-4148-A9EB-87636B761EE4}" dt="2022-03-16T19:40:37.783" v="2151" actId="1076"/>
          <ac:picMkLst>
            <pc:docMk/>
            <pc:sldMk cId="525762728" sldId="265"/>
            <ac:picMk id="4" creationId="{C8219A58-4A37-4DF0-BC60-0FE99586354B}"/>
          </ac:picMkLst>
        </pc:picChg>
        <pc:picChg chg="add mod">
          <ac:chgData name="Michael Samarkos" userId="242bed026ae1b729" providerId="LiveId" clId="{2B1040ED-B49C-4148-A9EB-87636B761EE4}" dt="2022-03-16T19:17:37.480" v="1627"/>
          <ac:picMkLst>
            <pc:docMk/>
            <pc:sldMk cId="525762728" sldId="265"/>
            <ac:picMk id="5" creationId="{69D47EEF-F660-4072-91C6-B2885D41DDEE}"/>
          </ac:picMkLst>
        </pc:picChg>
      </pc:sldChg>
      <pc:sldChg chg="addSp delSp modSp new mod delAnim modAnim">
        <pc:chgData name="Michael Samarkos" userId="242bed026ae1b729" providerId="LiveId" clId="{2B1040ED-B49C-4148-A9EB-87636B761EE4}" dt="2022-03-16T19:50:06.344" v="2443" actId="1036"/>
        <pc:sldMkLst>
          <pc:docMk/>
          <pc:sldMk cId="435492141" sldId="266"/>
        </pc:sldMkLst>
        <pc:spChg chg="add mod">
          <ac:chgData name="Michael Samarkos" userId="242bed026ae1b729" providerId="LiveId" clId="{2B1040ED-B49C-4148-A9EB-87636B761EE4}" dt="2022-03-16T19:22:09.462" v="1657" actId="20577"/>
          <ac:spMkLst>
            <pc:docMk/>
            <pc:sldMk cId="435492141" sldId="266"/>
            <ac:spMk id="5" creationId="{86897AE3-9650-43E1-96D3-D06322E9B6A2}"/>
          </ac:spMkLst>
        </pc:spChg>
        <pc:spChg chg="add del mod">
          <ac:chgData name="Michael Samarkos" userId="242bed026ae1b729" providerId="LiveId" clId="{2B1040ED-B49C-4148-A9EB-87636B761EE4}" dt="2022-03-16T19:12:34.767" v="1508" actId="478"/>
          <ac:spMkLst>
            <pc:docMk/>
            <pc:sldMk cId="435492141" sldId="266"/>
            <ac:spMk id="6" creationId="{E74CDF42-2FA5-4E2A-9368-CC6981F4161C}"/>
          </ac:spMkLst>
        </pc:spChg>
        <pc:picChg chg="add mod">
          <ac:chgData name="Michael Samarkos" userId="242bed026ae1b729" providerId="LiveId" clId="{2B1040ED-B49C-4148-A9EB-87636B761EE4}" dt="2022-03-16T19:50:06.344" v="2443" actId="1036"/>
          <ac:picMkLst>
            <pc:docMk/>
            <pc:sldMk cId="435492141" sldId="266"/>
            <ac:picMk id="3" creationId="{0C46020A-EF70-477E-8B9D-7D065E4FAF88}"/>
          </ac:picMkLst>
        </pc:picChg>
        <pc:picChg chg="add mod">
          <ac:chgData name="Michael Samarkos" userId="242bed026ae1b729" providerId="LiveId" clId="{2B1040ED-B49C-4148-A9EB-87636B761EE4}" dt="2022-03-16T19:50:06.344" v="2443" actId="1036"/>
          <ac:picMkLst>
            <pc:docMk/>
            <pc:sldMk cId="435492141" sldId="266"/>
            <ac:picMk id="4" creationId="{5D59882A-70F8-43E9-B069-CBA7FAE2D76B}"/>
          </ac:picMkLst>
        </pc:picChg>
        <pc:picChg chg="add del mod">
          <ac:chgData name="Michael Samarkos" userId="242bed026ae1b729" providerId="LiveId" clId="{2B1040ED-B49C-4148-A9EB-87636B761EE4}" dt="2022-03-16T19:11:29.440" v="1503" actId="478"/>
          <ac:picMkLst>
            <pc:docMk/>
            <pc:sldMk cId="435492141" sldId="266"/>
            <ac:picMk id="8" creationId="{104F467D-5D06-4AA3-A59C-FC165FE8B800}"/>
          </ac:picMkLst>
        </pc:picChg>
        <pc:picChg chg="add mod">
          <ac:chgData name="Michael Samarkos" userId="242bed026ae1b729" providerId="LiveId" clId="{2B1040ED-B49C-4148-A9EB-87636B761EE4}" dt="2022-03-16T19:12:39.292" v="1509" actId="1076"/>
          <ac:picMkLst>
            <pc:docMk/>
            <pc:sldMk cId="435492141" sldId="266"/>
            <ac:picMk id="10" creationId="{38FD8759-C6DC-4146-ADFD-F74D1C9B8D67}"/>
          </ac:picMkLst>
        </pc:picChg>
      </pc:sldChg>
      <pc:sldChg chg="new del">
        <pc:chgData name="Michael Samarkos" userId="242bed026ae1b729" providerId="LiveId" clId="{2B1040ED-B49C-4148-A9EB-87636B761EE4}" dt="2022-03-16T19:19:04.379" v="1636" actId="47"/>
        <pc:sldMkLst>
          <pc:docMk/>
          <pc:sldMk cId="1927661529" sldId="267"/>
        </pc:sldMkLst>
      </pc:sldChg>
      <pc:sldChg chg="add">
        <pc:chgData name="Michael Samarkos" userId="242bed026ae1b729" providerId="LiveId" clId="{2B1040ED-B49C-4148-A9EB-87636B761EE4}" dt="2022-03-16T19:19:02.320" v="1635"/>
        <pc:sldMkLst>
          <pc:docMk/>
          <pc:sldMk cId="1189490735" sldId="527"/>
        </pc:sldMkLst>
      </pc:sldChg>
      <pc:sldChg chg="addSp delSp modSp new mod modAnim">
        <pc:chgData name="Michael Samarkos" userId="242bed026ae1b729" providerId="LiveId" clId="{2B1040ED-B49C-4148-A9EB-87636B761EE4}" dt="2022-03-17T09:22:08.508" v="2464" actId="1076"/>
        <pc:sldMkLst>
          <pc:docMk/>
          <pc:sldMk cId="3533322893" sldId="528"/>
        </pc:sldMkLst>
        <pc:spChg chg="del">
          <ac:chgData name="Michael Samarkos" userId="242bed026ae1b729" providerId="LiveId" clId="{2B1040ED-B49C-4148-A9EB-87636B761EE4}" dt="2022-03-17T09:20:41.149" v="2461"/>
          <ac:spMkLst>
            <pc:docMk/>
            <pc:sldMk cId="3533322893" sldId="528"/>
            <ac:spMk id="3" creationId="{A22BE2DC-CA27-47FD-B2AD-BB2002CB0C56}"/>
          </ac:spMkLst>
        </pc:spChg>
        <pc:spChg chg="add mod">
          <ac:chgData name="Michael Samarkos" userId="242bed026ae1b729" providerId="LiveId" clId="{2B1040ED-B49C-4148-A9EB-87636B761EE4}" dt="2022-03-17T09:21:51.563" v="2462"/>
          <ac:spMkLst>
            <pc:docMk/>
            <pc:sldMk cId="3533322893" sldId="528"/>
            <ac:spMk id="6" creationId="{BACF72AE-EC58-464B-ACA2-F73ACF308549}"/>
          </ac:spMkLst>
        </pc:spChg>
        <pc:picChg chg="add mod">
          <ac:chgData name="Michael Samarkos" userId="242bed026ae1b729" providerId="LiveId" clId="{2B1040ED-B49C-4148-A9EB-87636B761EE4}" dt="2022-03-17T09:22:08.508" v="2464" actId="1076"/>
          <ac:picMkLst>
            <pc:docMk/>
            <pc:sldMk cId="3533322893" sldId="528"/>
            <ac:picMk id="4" creationId="{6EDC9FC8-C79B-4C1E-984D-1ED002922EFA}"/>
          </ac:picMkLst>
        </pc:picChg>
        <pc:picChg chg="add mod">
          <ac:chgData name="Michael Samarkos" userId="242bed026ae1b729" providerId="LiveId" clId="{2B1040ED-B49C-4148-A9EB-87636B761EE4}" dt="2022-03-17T09:21:51.563" v="2462"/>
          <ac:picMkLst>
            <pc:docMk/>
            <pc:sldMk cId="3533322893" sldId="528"/>
            <ac:picMk id="5" creationId="{45A4D755-413C-4354-8821-EA71EADE99EA}"/>
          </ac:picMkLst>
        </pc:picChg>
      </pc:sldChg>
    </pc:docChg>
  </pc:docChgLst>
  <pc:docChgLst>
    <pc:chgData name="msamarkos@o365.uoa.gr" userId="9fadc3a2-0bf9-4d4c-a7df-e83f8f067d59" providerId="ADAL" clId="{AE54FA46-9C52-4D5C-8787-B13AAA17DF56}"/>
    <pc:docChg chg="modSld">
      <pc:chgData name="msamarkos@o365.uoa.gr" userId="9fadc3a2-0bf9-4d4c-a7df-e83f8f067d59" providerId="ADAL" clId="{AE54FA46-9C52-4D5C-8787-B13AAA17DF56}" dt="2022-05-10T19:54:42.221" v="0" actId="1076"/>
      <pc:docMkLst>
        <pc:docMk/>
      </pc:docMkLst>
      <pc:sldChg chg="modSp mod">
        <pc:chgData name="msamarkos@o365.uoa.gr" userId="9fadc3a2-0bf9-4d4c-a7df-e83f8f067d59" providerId="ADAL" clId="{AE54FA46-9C52-4D5C-8787-B13AAA17DF56}" dt="2022-05-10T19:54:42.221" v="0" actId="1076"/>
        <pc:sldMkLst>
          <pc:docMk/>
          <pc:sldMk cId="0" sldId="256"/>
        </pc:sldMkLst>
        <pc:picChg chg="mod">
          <ac:chgData name="msamarkos@o365.uoa.gr" userId="9fadc3a2-0bf9-4d4c-a7df-e83f8f067d59" providerId="ADAL" clId="{AE54FA46-9C52-4D5C-8787-B13AAA17DF56}" dt="2022-05-10T19:54:42.221" v="0" actId="1076"/>
          <ac:picMkLst>
            <pc:docMk/>
            <pc:sldMk cId="0" sldId="256"/>
            <ac:picMk id="5" creationId="{710132BC-01BA-404A-94A5-7C6549FC8DB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A082F-B8D4-491D-A280-A0FC4A2A1B79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5D3563-42D4-42C3-8B50-9A253B6175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270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5D3563-42D4-42C3-8B50-9A253B61759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075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Εισπνευστικοί </a:t>
            </a:r>
            <a:r>
              <a:rPr lang="el-GR" dirty="0" err="1"/>
              <a:t>τρίζοντες</a:t>
            </a:r>
            <a:r>
              <a:rPr lang="el-GR" dirty="0"/>
              <a:t> τύπου </a:t>
            </a:r>
            <a:r>
              <a:rPr lang="en-GB" dirty="0"/>
              <a:t>Velcro – </a:t>
            </a:r>
            <a:r>
              <a:rPr lang="el-GR" dirty="0"/>
              <a:t>Διάμεση πνευμονοπάθεια;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5D3563-42D4-42C3-8B50-9A253B61759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672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Expiratory wheezing (late expiration)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5D3563-42D4-42C3-8B50-9A253B61759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648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39 y old male, polyserositis (pleuritis + pericarditis). Possible Still's disease. Bronchial breathing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5D3563-42D4-42C3-8B50-9A253B61759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198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61 year-old male. Metastatic urothelial cancer with right main bronchus stenosis.</a:t>
            </a:r>
          </a:p>
          <a:p>
            <a:r>
              <a:rPr lang="en-GB" dirty="0"/>
              <a:t>Inspiratory and expiratory wheezes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5D3563-42D4-42C3-8B50-9A253B61759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849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5D3563-42D4-42C3-8B50-9A253B61759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53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659352" y="121196"/>
            <a:ext cx="5976938" cy="1705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68580" bIns="6858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600" b="1" cap="none" spc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ΕΘΝΙΚΟ ΚΑΙ ΚΑΠΟΔΙΣΤΡΙΑΚΟ ΠΑΝΕΠΙΣΤΗΜΙΟ ΑΘΗΝΩΝ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600" b="1" cap="none" spc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ΙΑΤΡΙΚΗ ΣΧΟΛΗ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600" b="1" cap="none" spc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Α' ΠΑΘΟΛΟΓΙΚΗ ΚΛΙΝΙΚΗ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 sz="1600" b="1" cap="none" spc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600" b="1" cap="none" spc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Διευθυντής: Καθηγήτρια</a:t>
            </a:r>
            <a:r>
              <a:rPr lang="el-GR" sz="1600" b="1" cap="none" spc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Ε.Ι. Γκόγκα</a:t>
            </a:r>
            <a:endParaRPr lang="el-GR" sz="1600" b="1" cap="none" spc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3" y="469900"/>
            <a:ext cx="100806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1" y="398463"/>
            <a:ext cx="86360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1992521"/>
            <a:ext cx="7772400" cy="1225021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721596"/>
            <a:ext cx="6400800" cy="1460500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667" b="0" cap="none" spc="0">
                <a:ln>
                  <a:noFill/>
                </a:ln>
                <a:solidFill>
                  <a:srgbClr val="C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42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 dirty="0"/>
          </a:p>
        </p:txBody>
      </p:sp>
      <p:sp>
        <p:nvSpPr>
          <p:cNvPr id="7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9E9055FB-4751-403F-90BF-3A3A298775C1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8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9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FAC423FE-188A-4D02-86E7-387FE461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616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91" y="193675"/>
            <a:ext cx="784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21196"/>
            <a:ext cx="8229600" cy="952500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rgbClr val="0070C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5">
                  <a:lumMod val="75000"/>
                </a:schemeClr>
              </a:buClr>
              <a:buSzPct val="115000"/>
              <a:buFont typeface="Wingdings" pitchFamily="2" charset="2"/>
              <a:buChar char="§"/>
              <a:defRPr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rgbClr val="C00000"/>
              </a:buClr>
              <a:buSzPct val="125000"/>
              <a:buFont typeface="Arial" pitchFamily="34" charset="0"/>
              <a:buChar char="•"/>
              <a:defRPr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 dirty="0"/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9E9055FB-4751-403F-90BF-3A3A298775C1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FAC423FE-188A-4D02-86E7-387FE461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534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91" y="193675"/>
            <a:ext cx="784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  <a:prstGeom prst="rect">
            <a:avLst/>
          </a:prstGeom>
        </p:spPr>
        <p:txBody>
          <a:bodyPr anchor="t"/>
          <a:lstStyle>
            <a:lvl1pPr algn="l">
              <a:defRPr sz="3000" b="1" cap="none" spc="0">
                <a:ln>
                  <a:noFill/>
                </a:ln>
                <a:solidFill>
                  <a:srgbClr val="C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8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5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4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3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1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0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09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9E9055FB-4751-403F-90BF-3A3A298775C1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FAC423FE-188A-4D02-86E7-387FE461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808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91" y="193675"/>
            <a:ext cx="784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21196"/>
            <a:ext cx="8229600" cy="952500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rgbClr val="0070C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</p:spPr>
        <p:txBody>
          <a:bodyPr>
            <a:normAutofit/>
          </a:bodyPr>
          <a:lstStyle>
            <a:lvl1pPr marL="257165" indent="-257165"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  <a:defRPr sz="21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557190" indent="-214304">
              <a:buClr>
                <a:srgbClr val="C00000"/>
              </a:buClr>
              <a:buSzPct val="120000"/>
              <a:buFont typeface="Arial" pitchFamily="34" charset="0"/>
              <a:buChar char="•"/>
              <a:defRPr sz="18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SzPct val="110000"/>
              <a:defRPr sz="15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35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35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 dirty="0"/>
          </a:p>
        </p:txBody>
      </p:sp>
      <p:sp>
        <p:nvSpPr>
          <p:cNvPr id="10" name="2 - Θέση περιεχομένου"/>
          <p:cNvSpPr>
            <a:spLocks noGrp="1"/>
          </p:cNvSpPr>
          <p:nvPr>
            <p:ph sz="half" idx="13"/>
          </p:nvPr>
        </p:nvSpPr>
        <p:spPr>
          <a:xfrm>
            <a:off x="4644008" y="1345334"/>
            <a:ext cx="4038600" cy="3771636"/>
          </a:xfrm>
          <a:prstGeom prst="rect">
            <a:avLst/>
          </a:prstGeom>
        </p:spPr>
        <p:txBody>
          <a:bodyPr>
            <a:normAutofit/>
          </a:bodyPr>
          <a:lstStyle>
            <a:lvl1pPr marL="257165" indent="-257165"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  <a:defRPr sz="21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557190" indent="-214304">
              <a:buClr>
                <a:srgbClr val="C00000"/>
              </a:buClr>
              <a:buSzPct val="120000"/>
              <a:buFont typeface="Arial" pitchFamily="34" charset="0"/>
              <a:buChar char="•"/>
              <a:defRPr sz="18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SzPct val="110000"/>
              <a:defRPr sz="15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35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35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 dirty="0"/>
          </a:p>
        </p:txBody>
      </p:sp>
      <p:sp>
        <p:nvSpPr>
          <p:cNvPr id="6" name="4 - Θέση ημερομηνίας"/>
          <p:cNvSpPr>
            <a:spLocks noGrp="1"/>
          </p:cNvSpPr>
          <p:nvPr>
            <p:ph type="dt" sz="half" idx="14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9E9055FB-4751-403F-90BF-3A3A298775C1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7" name="5 - Θέση υποσέλιδου"/>
          <p:cNvSpPr>
            <a:spLocks noGrp="1"/>
          </p:cNvSpPr>
          <p:nvPr>
            <p:ph type="ftr" sz="quarter" idx="15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8" name="6 - Θέση αριθμού διαφάνειας"/>
          <p:cNvSpPr>
            <a:spLocks noGrp="1"/>
          </p:cNvSpPr>
          <p:nvPr>
            <p:ph type="sldNum" sz="quarter" idx="16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FAC423FE-188A-4D02-86E7-387FE461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189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91" y="193675"/>
            <a:ext cx="784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21196"/>
            <a:ext cx="8229600" cy="952500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rgbClr val="0070C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none" spc="0">
                <a:ln>
                  <a:noFill/>
                </a:ln>
                <a:solidFill>
                  <a:srgbClr val="C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42886" indent="0">
              <a:buNone/>
              <a:defRPr sz="1500" b="1"/>
            </a:lvl2pPr>
            <a:lvl3pPr marL="685773" indent="0">
              <a:buNone/>
              <a:defRPr sz="1350" b="1"/>
            </a:lvl3pPr>
            <a:lvl4pPr marL="1028659" indent="0">
              <a:buNone/>
              <a:defRPr sz="1200" b="1"/>
            </a:lvl4pPr>
            <a:lvl5pPr marL="1371545" indent="0">
              <a:buNone/>
              <a:defRPr sz="1200" b="1"/>
            </a:lvl5pPr>
            <a:lvl6pPr marL="1714431" indent="0">
              <a:buNone/>
              <a:defRPr sz="1200" b="1"/>
            </a:lvl6pPr>
            <a:lvl7pPr marL="2057318" indent="0">
              <a:buNone/>
              <a:defRPr sz="1200" b="1"/>
            </a:lvl7pPr>
            <a:lvl8pPr marL="2400204" indent="0">
              <a:buNone/>
              <a:defRPr sz="1200" b="1"/>
            </a:lvl8pPr>
            <a:lvl9pPr marL="274309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  <a:defRPr sz="18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buClr>
                <a:srgbClr val="C00000"/>
              </a:buClr>
              <a:buSzPct val="115000"/>
              <a:buFont typeface="Arial" pitchFamily="34" charset="0"/>
              <a:buChar char="•"/>
              <a:defRPr sz="1500">
                <a:solidFill>
                  <a:schemeClr val="accent4">
                    <a:lumMod val="50000"/>
                  </a:schemeClr>
                </a:solidFill>
              </a:defRPr>
            </a:lvl2pPr>
            <a:lvl3pPr>
              <a:defRPr sz="1350">
                <a:solidFill>
                  <a:schemeClr val="accent4">
                    <a:lumMod val="50000"/>
                  </a:schemeClr>
                </a:solidFill>
              </a:defRPr>
            </a:lvl3pPr>
            <a:lvl4pPr>
              <a:buNone/>
              <a:defRPr sz="1200"/>
            </a:lvl4pPr>
            <a:lvl5pPr>
              <a:buNone/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31" y="1279261"/>
            <a:ext cx="4041775" cy="53313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none" spc="0">
                <a:ln>
                  <a:noFill/>
                </a:ln>
                <a:solidFill>
                  <a:srgbClr val="C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42886" indent="0">
              <a:buNone/>
              <a:defRPr sz="1500" b="1"/>
            </a:lvl2pPr>
            <a:lvl3pPr marL="685773" indent="0">
              <a:buNone/>
              <a:defRPr sz="1350" b="1"/>
            </a:lvl3pPr>
            <a:lvl4pPr marL="1028659" indent="0">
              <a:buNone/>
              <a:defRPr sz="1200" b="1"/>
            </a:lvl4pPr>
            <a:lvl5pPr marL="1371545" indent="0">
              <a:buNone/>
              <a:defRPr sz="1200" b="1"/>
            </a:lvl5pPr>
            <a:lvl6pPr marL="1714431" indent="0">
              <a:buNone/>
              <a:defRPr sz="1200" b="1"/>
            </a:lvl6pPr>
            <a:lvl7pPr marL="2057318" indent="0">
              <a:buNone/>
              <a:defRPr sz="1200" b="1"/>
            </a:lvl7pPr>
            <a:lvl8pPr marL="2400204" indent="0">
              <a:buNone/>
              <a:defRPr sz="1200" b="1"/>
            </a:lvl8pPr>
            <a:lvl9pPr marL="274309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6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9E9055FB-4751-403F-90BF-3A3A298775C1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9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10" name="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FAC423FE-188A-4D02-86E7-387FE4616C8A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3 - Θέση περιεχομένου"/>
          <p:cNvSpPr>
            <a:spLocks noGrp="1"/>
          </p:cNvSpPr>
          <p:nvPr>
            <p:ph sz="half" idx="13"/>
          </p:nvPr>
        </p:nvSpPr>
        <p:spPr>
          <a:xfrm>
            <a:off x="4645029" y="1812396"/>
            <a:ext cx="4040188" cy="3292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  <a:defRPr sz="18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buClr>
                <a:srgbClr val="C00000"/>
              </a:buClr>
              <a:buSzPct val="115000"/>
              <a:buFont typeface="Arial" pitchFamily="34" charset="0"/>
              <a:buChar char="•"/>
              <a:defRPr sz="1500">
                <a:solidFill>
                  <a:schemeClr val="accent4">
                    <a:lumMod val="50000"/>
                  </a:schemeClr>
                </a:solidFill>
              </a:defRPr>
            </a:lvl2pPr>
            <a:lvl3pPr>
              <a:defRPr sz="1350">
                <a:solidFill>
                  <a:schemeClr val="accent4">
                    <a:lumMod val="50000"/>
                  </a:schemeClr>
                </a:solidFill>
              </a:defRPr>
            </a:lvl3pPr>
            <a:lvl4pPr>
              <a:buNone/>
              <a:defRPr sz="1200"/>
            </a:lvl4pPr>
            <a:lvl5pPr>
              <a:buNone/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29798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91" y="193675"/>
            <a:ext cx="784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21196"/>
            <a:ext cx="8229600" cy="952500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rgbClr val="0070C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4" name="2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9E9055FB-4751-403F-90BF-3A3A298775C1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5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FAC423FE-188A-4D02-86E7-387FE461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358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91" y="193675"/>
            <a:ext cx="784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1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9E9055FB-4751-403F-90BF-3A3A298775C1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4" name="2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5" name="3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FAC423FE-188A-4D02-86E7-387FE461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83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167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886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773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659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545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65" indent="-257165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0" indent="-21430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16" indent="-17144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02" indent="-17144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88" indent="-17144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75" indent="-171443" algn="l" defTabSz="68577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61" indent="-171443" algn="l" defTabSz="68577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47" indent="-171443" algn="l" defTabSz="68577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33" indent="-171443" algn="l" defTabSz="68577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3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59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45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31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18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04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90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sv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sv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sv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BB3BA-CDCA-434B-A0E5-030551A409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ΦΡΟΝΤΙΣΤΗΡΙΟ ΑΚΡΟΑΣΗΣ ΠΝΕΥΜΟΝΩΝ</a:t>
            </a:r>
            <a:endParaRPr lang="en-GB" dirty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F88C2EC6-3A4E-4649-BBC4-B97922B3655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4868760"/>
            <a:ext cx="6400800" cy="61427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l-GR" altLang="es-ES" dirty="0">
                <a:solidFill>
                  <a:schemeClr val="accent1">
                    <a:lumMod val="50000"/>
                  </a:schemeClr>
                </a:solidFill>
              </a:rPr>
              <a:t>Μ. Σαμάρκος</a:t>
            </a:r>
          </a:p>
          <a:p>
            <a:pPr>
              <a:spcBef>
                <a:spcPts val="0"/>
              </a:spcBef>
            </a:pPr>
            <a:r>
              <a:rPr lang="el-GR" altLang="es-ES" dirty="0">
                <a:solidFill>
                  <a:schemeClr val="accent1">
                    <a:lumMod val="50000"/>
                  </a:schemeClr>
                </a:solidFill>
              </a:rPr>
              <a:t>Αναπληρωτής Καθηγητής Παθολογίας</a:t>
            </a:r>
          </a:p>
          <a:p>
            <a:pPr>
              <a:spcBef>
                <a:spcPts val="0"/>
              </a:spcBef>
            </a:pPr>
            <a:r>
              <a:rPr lang="el-GR" altLang="es-ES" dirty="0">
                <a:solidFill>
                  <a:schemeClr val="accent1">
                    <a:lumMod val="50000"/>
                  </a:schemeClr>
                </a:solidFill>
              </a:rPr>
              <a:t>Μάρτιος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8FF79-A065-4010-B3E0-401F704670C3}"/>
              </a:ext>
            </a:extLst>
          </p:cNvPr>
          <p:cNvSpPr txBox="1"/>
          <p:nvPr/>
        </p:nvSpPr>
        <p:spPr>
          <a:xfrm>
            <a:off x="1259632" y="2901593"/>
            <a:ext cx="63296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0" dirty="0">
                <a:solidFill>
                  <a:srgbClr val="C00000"/>
                </a:solidFill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rPr>
              <a:t>Δείτε την παρουσίαση σε πλήρη οθόνη και με ακουστικά</a:t>
            </a:r>
          </a:p>
          <a:p>
            <a:pPr algn="ctr"/>
            <a:r>
              <a:rPr lang="el-GR" b="0" dirty="0">
                <a:solidFill>
                  <a:srgbClr val="C00000"/>
                </a:solidFill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rPr>
              <a:t>(Μη χρησιμοποιήσετε τα ηχεία του υπολογιστή)</a:t>
            </a:r>
          </a:p>
          <a:p>
            <a:pPr algn="ctr"/>
            <a:r>
              <a:rPr lang="el-GR" b="0" dirty="0">
                <a:solidFill>
                  <a:srgbClr val="C00000"/>
                </a:solidFill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rPr>
              <a:t>Για να αρχίσει ο ήχος κάντε κλικ πάνω στην εικόνα</a:t>
            </a:r>
          </a:p>
          <a:p>
            <a:pPr algn="ctr"/>
            <a:r>
              <a:rPr lang="el-GR" b="0" dirty="0">
                <a:solidFill>
                  <a:srgbClr val="C00000"/>
                </a:solidFill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rPr>
              <a:t>Για να δείτε ποια είναι τα ευρήματα κάντε κλικ στο    </a:t>
            </a:r>
            <a:endParaRPr lang="en-GB" b="0" dirty="0">
              <a:solidFill>
                <a:srgbClr val="C00000"/>
              </a:solidFill>
              <a:latin typeface="Noto Sans Cond" panose="020B0506040504020204" pitchFamily="34"/>
              <a:ea typeface="Noto Sans Cond" panose="020B0506040504020204" pitchFamily="34"/>
              <a:cs typeface="Noto Sans Cond" panose="020B0506040504020204" pitchFamily="34"/>
            </a:endParaRPr>
          </a:p>
        </p:txBody>
      </p:sp>
      <p:pic>
        <p:nvPicPr>
          <p:cNvPr id="5" name="Graphic 4" descr="Help with solid fill">
            <a:extLst>
              <a:ext uri="{FF2B5EF4-FFF2-40B4-BE49-F238E27FC236}">
                <a16:creationId xmlns:a16="http://schemas.microsoft.com/office/drawing/2014/main" id="{710132BC-01BA-404A-94A5-7C6549FC8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6916" y="3810433"/>
            <a:ext cx="412400" cy="412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024">
            <a:hlinkClick r:id="" action="ppaction://media"/>
            <a:extLst>
              <a:ext uri="{FF2B5EF4-FFF2-40B4-BE49-F238E27FC236}">
                <a16:creationId xmlns:a16="http://schemas.microsoft.com/office/drawing/2014/main" id="{C8219A58-4A37-4DF0-BC60-0FE99586354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362535"/>
            <a:ext cx="8229600" cy="3074987"/>
          </a:xfrm>
        </p:spPr>
      </p:pic>
      <p:pic>
        <p:nvPicPr>
          <p:cNvPr id="5" name="Graphic 4" descr="Help with solid fill">
            <a:extLst>
              <a:ext uri="{FF2B5EF4-FFF2-40B4-BE49-F238E27FC236}">
                <a16:creationId xmlns:a16="http://schemas.microsoft.com/office/drawing/2014/main" id="{69D47EEF-F660-4072-91C6-B2885D41DD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7297" y="4672976"/>
            <a:ext cx="710903" cy="7109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B1B8A8-B97E-4FB5-B575-4524895268BB}"/>
              </a:ext>
            </a:extLst>
          </p:cNvPr>
          <p:cNvSpPr txBox="1"/>
          <p:nvPr/>
        </p:nvSpPr>
        <p:spPr>
          <a:xfrm>
            <a:off x="1098200" y="4801716"/>
            <a:ext cx="7427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Λεπτοί εισπνευστικοί </a:t>
            </a:r>
            <a:r>
              <a:rPr lang="el-GR" sz="1400" dirty="0" err="1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τρίζοντες</a:t>
            </a:r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en-GB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Insp</a:t>
            </a:r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+ βρογχική αναπνοή/ «σωληνώδες φύσημα» (κορυφές βέλους). </a:t>
            </a:r>
          </a:p>
          <a:p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Πνευμονία αριστερής βάσης.</a:t>
            </a:r>
            <a:endParaRPr lang="en-GB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76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842F164-AE66-4D4E-B4A8-5F3DA32F6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3M</a:t>
            </a:r>
            <a:r>
              <a:rPr lang="en-GB" baseline="30000" dirty="0"/>
              <a:t>TM</a:t>
            </a:r>
            <a:r>
              <a:rPr lang="en-GB" dirty="0"/>
              <a:t> </a:t>
            </a:r>
            <a:r>
              <a:rPr lang="en-GB" dirty="0" err="1"/>
              <a:t>Littmann</a:t>
            </a:r>
            <a:r>
              <a:rPr lang="en-GB" dirty="0"/>
              <a:t>® </a:t>
            </a:r>
            <a:r>
              <a:rPr lang="en-GB" dirty="0" err="1"/>
              <a:t>StethAssist</a:t>
            </a:r>
            <a:r>
              <a:rPr lang="en-GB" baseline="30000" dirty="0" err="1"/>
              <a:t>TM</a:t>
            </a:r>
            <a:r>
              <a:rPr lang="en-GB" dirty="0"/>
              <a:t> Interface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2F8BCE-6672-493A-804D-568D82EC2960}"/>
              </a:ext>
            </a:extLst>
          </p:cNvPr>
          <p:cNvSpPr/>
          <p:nvPr/>
        </p:nvSpPr>
        <p:spPr>
          <a:xfrm>
            <a:off x="1187050" y="4853019"/>
            <a:ext cx="7339869" cy="707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9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Πρέπει να χρησιμοποιήσετε ακουστικά για τους πνευμονικούς ήχους (Μην τους ακούτε από τα ηχεία του υπολογιστή ).</a:t>
            </a:r>
            <a:endParaRPr kumimoji="0" lang="en-GB" sz="1999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E5469F-ED1B-4AAB-87AD-7DC4F9E8016F}"/>
              </a:ext>
            </a:extLst>
          </p:cNvPr>
          <p:cNvSpPr txBox="1"/>
          <p:nvPr/>
        </p:nvSpPr>
        <p:spPr>
          <a:xfrm>
            <a:off x="524985" y="634641"/>
            <a:ext cx="75876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Τα περισσότερα ακροαστικά ευρήματα που θα χρησιμοποιηθούν προέρχονται από ηχογραφήσεις πραγματικών ασθενών από την Α’ Παθολογική Κλινική του ΓΝΑ «Λαϊκό», Ιατρική Σχολή ΕΚΠΑ.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Οι ηχογραφήσεις έγιναν με ακουστικά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Littmann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3200 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με τη χρήση του λογισμικού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StethAssist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Παρακάτω βλέπετε τη </a:t>
            </a:r>
            <a:r>
              <a:rPr kumimoji="0" lang="el-G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διεπιφάνεια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(interface)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του λογισμικού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11" name="Graphic 10" descr="Headphones">
            <a:extLst>
              <a:ext uri="{FF2B5EF4-FFF2-40B4-BE49-F238E27FC236}">
                <a16:creationId xmlns:a16="http://schemas.microsoft.com/office/drawing/2014/main" id="{D89DB232-A271-44F3-A6E9-C52369706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7319" y="4749634"/>
            <a:ext cx="914400" cy="91440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C9470ED-8BE0-4880-B02F-10F5EC6424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57200" y="1895558"/>
            <a:ext cx="8229600" cy="264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9490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55CFF-9C8B-48EF-B672-7D0AA407C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0063">
            <a:hlinkClick r:id="" action="ppaction://media"/>
            <a:extLst>
              <a:ext uri="{FF2B5EF4-FFF2-40B4-BE49-F238E27FC236}">
                <a16:creationId xmlns:a16="http://schemas.microsoft.com/office/drawing/2014/main" id="{290BF39A-1D9F-41FA-8E14-3BB441DD59A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689100"/>
            <a:ext cx="8229600" cy="305911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DBEBE1-834A-4319-8C82-1F546EBC8F63}"/>
              </a:ext>
            </a:extLst>
          </p:cNvPr>
          <p:cNvSpPr txBox="1"/>
          <p:nvPr/>
        </p:nvSpPr>
        <p:spPr>
          <a:xfrm>
            <a:off x="1259632" y="5089576"/>
            <a:ext cx="7634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Εισπνευστικοί </a:t>
            </a:r>
            <a:r>
              <a:rPr lang="el-GR" sz="1400" dirty="0" err="1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τρίζοντες</a:t>
            </a:r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υψηλής συχνότητας (λεπτοί)  - τύπου </a:t>
            </a:r>
            <a:r>
              <a:rPr lang="en-GB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Velcro – </a:t>
            </a:r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πιθανή διάμεση πνευμονοπάθεια </a:t>
            </a:r>
            <a:endParaRPr lang="en-GB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Graphic 10" descr="Help with solid fill">
            <a:extLst>
              <a:ext uri="{FF2B5EF4-FFF2-40B4-BE49-F238E27FC236}">
                <a16:creationId xmlns:a16="http://schemas.microsoft.com/office/drawing/2014/main" id="{7BF57D3F-A7B4-4F75-A891-59AC0230F2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7297" y="4810893"/>
            <a:ext cx="710903" cy="71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4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001">
            <a:hlinkClick r:id="" action="ppaction://media"/>
            <a:extLst>
              <a:ext uri="{FF2B5EF4-FFF2-40B4-BE49-F238E27FC236}">
                <a16:creationId xmlns:a16="http://schemas.microsoft.com/office/drawing/2014/main" id="{C98928C1-3FCC-4343-8A4F-C8E4337106E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81163"/>
            <a:ext cx="8229600" cy="307498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03998B-5912-4CB3-8017-CA471D7EE3FC}"/>
              </a:ext>
            </a:extLst>
          </p:cNvPr>
          <p:cNvSpPr txBox="1"/>
          <p:nvPr/>
        </p:nvSpPr>
        <p:spPr>
          <a:xfrm>
            <a:off x="1259633" y="4945732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Αραιοί εισπνευστικοί </a:t>
            </a:r>
            <a:r>
              <a:rPr lang="el-GR" sz="1400" dirty="0" err="1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τρίζοντες</a:t>
            </a:r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en-GB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Insp)</a:t>
            </a:r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Γυναίκα 82 ετών με χρόνια νεφρική νόσο και μικρές </a:t>
            </a:r>
            <a:r>
              <a:rPr lang="el-GR" sz="1400" dirty="0" err="1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υπεζοκωτικές</a:t>
            </a:r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συλλογές </a:t>
            </a:r>
            <a:r>
              <a:rPr lang="el-GR" sz="1400" dirty="0" err="1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άμφοτερόπλευρα</a:t>
            </a:r>
            <a:endParaRPr lang="en-GB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Graphic 6" descr="Help with solid fill">
            <a:extLst>
              <a:ext uri="{FF2B5EF4-FFF2-40B4-BE49-F238E27FC236}">
                <a16:creationId xmlns:a16="http://schemas.microsoft.com/office/drawing/2014/main" id="{D3AC3920-9F9B-4417-86F5-08B8D57186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297" y="4810893"/>
            <a:ext cx="710903" cy="71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1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46020A-EF70-477E-8B9D-7D065E4FA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203" y="1103873"/>
            <a:ext cx="8661095" cy="2047464"/>
          </a:xfrm>
          <a:prstGeom prst="rect">
            <a:avLst/>
          </a:prstGeom>
        </p:spPr>
      </p:pic>
      <p:pic>
        <p:nvPicPr>
          <p:cNvPr id="4" name="0098">
            <a:hlinkClick r:id="" action="ppaction://media"/>
            <a:extLst>
              <a:ext uri="{FF2B5EF4-FFF2-40B4-BE49-F238E27FC236}">
                <a16:creationId xmlns:a16="http://schemas.microsoft.com/office/drawing/2014/main" id="{5D59882A-70F8-43E9-B069-CBA7FAE2D7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442" y="3180020"/>
            <a:ext cx="8640960" cy="12720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897AE3-9650-43E1-96D3-D06322E9B6A2}"/>
              </a:ext>
            </a:extLst>
          </p:cNvPr>
          <p:cNvSpPr txBox="1"/>
          <p:nvPr/>
        </p:nvSpPr>
        <p:spPr>
          <a:xfrm>
            <a:off x="1098200" y="4777002"/>
            <a:ext cx="6271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Βρογχική αναπνοή</a:t>
            </a:r>
            <a:r>
              <a:rPr lang="en-GB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(E) </a:t>
            </a:r>
            <a:endParaRPr lang="el-GR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Γυναίκα</a:t>
            </a:r>
            <a:r>
              <a:rPr lang="en-GB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58 </a:t>
            </a:r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ετών με παθολογική παχυσαρκία και μεγάλη υπεζοκωτική συλλογή δεξιά. </a:t>
            </a:r>
            <a:endParaRPr lang="en-GB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Graphic 9" descr="Help with solid fill">
            <a:extLst>
              <a:ext uri="{FF2B5EF4-FFF2-40B4-BE49-F238E27FC236}">
                <a16:creationId xmlns:a16="http://schemas.microsoft.com/office/drawing/2014/main" id="{38FD8759-C6DC-4146-ADFD-F74D1C9B8D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7297" y="4672976"/>
            <a:ext cx="710903" cy="71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9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0113">
            <a:hlinkClick r:id="" action="ppaction://media"/>
            <a:extLst>
              <a:ext uri="{FF2B5EF4-FFF2-40B4-BE49-F238E27FC236}">
                <a16:creationId xmlns:a16="http://schemas.microsoft.com/office/drawing/2014/main" id="{7351DE28-E750-490B-BACE-DF528B0AE17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1550962"/>
            <a:ext cx="8650179" cy="261307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5F124A-CCBB-45CE-BBA1-7FA820EBC424}"/>
              </a:ext>
            </a:extLst>
          </p:cNvPr>
          <p:cNvSpPr txBox="1"/>
          <p:nvPr/>
        </p:nvSpPr>
        <p:spPr>
          <a:xfrm>
            <a:off x="1259632" y="4874538"/>
            <a:ext cx="20617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err="1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Εκπνευστικοί</a:t>
            </a:r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l-GR" sz="1400" dirty="0" err="1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συρρίτοντες</a:t>
            </a:r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GB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Graphic 5" descr="Help with solid fill">
            <a:extLst>
              <a:ext uri="{FF2B5EF4-FFF2-40B4-BE49-F238E27FC236}">
                <a16:creationId xmlns:a16="http://schemas.microsoft.com/office/drawing/2014/main" id="{3A269D70-6F58-43A8-89E4-303C749C9A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2111" y="4641303"/>
            <a:ext cx="710903" cy="71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6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0114">
            <a:hlinkClick r:id="" action="ppaction://media"/>
            <a:extLst>
              <a:ext uri="{FF2B5EF4-FFF2-40B4-BE49-F238E27FC236}">
                <a16:creationId xmlns:a16="http://schemas.microsoft.com/office/drawing/2014/main" id="{C72F4174-2796-40F5-B759-519EDE56C8C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235" y="1552873"/>
            <a:ext cx="8637530" cy="2609254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6BCDEA-510C-4EFE-935E-003332F666A8}"/>
              </a:ext>
            </a:extLst>
          </p:cNvPr>
          <p:cNvSpPr txBox="1"/>
          <p:nvPr/>
        </p:nvSpPr>
        <p:spPr>
          <a:xfrm>
            <a:off x="1259632" y="4766817"/>
            <a:ext cx="7427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Βρογχική αναπνοή (οριζόντιο βέλος) λόγω </a:t>
            </a:r>
            <a:r>
              <a:rPr lang="el-GR" sz="1400" dirty="0" err="1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υπεζοκωτικής</a:t>
            </a:r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συλλογής. </a:t>
            </a:r>
          </a:p>
          <a:p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Άνδρας 39 ετών με πλευρίτιδα/περικαρδίτιδα </a:t>
            </a:r>
            <a:endParaRPr lang="en-GB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Graphic 5" descr="Help with solid fill">
            <a:extLst>
              <a:ext uri="{FF2B5EF4-FFF2-40B4-BE49-F238E27FC236}">
                <a16:creationId xmlns:a16="http://schemas.microsoft.com/office/drawing/2014/main" id="{EE537215-56B3-43F4-8CE9-1E24E50836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7297" y="4672976"/>
            <a:ext cx="710903" cy="71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6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BF5DB-27F9-4D36-85F8-EBE300F9F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0115">
            <a:hlinkClick r:id="" action="ppaction://media"/>
            <a:extLst>
              <a:ext uri="{FF2B5EF4-FFF2-40B4-BE49-F238E27FC236}">
                <a16:creationId xmlns:a16="http://schemas.microsoft.com/office/drawing/2014/main" id="{BD70C039-D80A-4501-A519-F83645C916A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197768"/>
            <a:ext cx="8229600" cy="3319463"/>
          </a:xfrm>
        </p:spPr>
      </p:pic>
      <p:pic>
        <p:nvPicPr>
          <p:cNvPr id="4" name="Graphic 3" descr="Help with solid fill">
            <a:extLst>
              <a:ext uri="{FF2B5EF4-FFF2-40B4-BE49-F238E27FC236}">
                <a16:creationId xmlns:a16="http://schemas.microsoft.com/office/drawing/2014/main" id="{D4850921-269E-4558-A0E1-9B09C10290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7297" y="4672976"/>
            <a:ext cx="710903" cy="7109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AE7BD9-DAB4-4DCA-B259-D97893F8C33A}"/>
              </a:ext>
            </a:extLst>
          </p:cNvPr>
          <p:cNvSpPr txBox="1"/>
          <p:nvPr/>
        </p:nvSpPr>
        <p:spPr>
          <a:xfrm>
            <a:off x="1122979" y="4766817"/>
            <a:ext cx="6898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Εισπνευστικός συριγμός και </a:t>
            </a:r>
            <a:r>
              <a:rPr lang="el-GR" sz="1400" dirty="0" err="1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εκπνευστικοί</a:t>
            </a:r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l-GR" sz="1400" dirty="0" err="1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συρρίτοντες</a:t>
            </a:r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ήχοι</a:t>
            </a:r>
          </a:p>
          <a:p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Άνδρας 61 ετών με μεταστατικό </a:t>
            </a:r>
            <a:r>
              <a:rPr lang="el-GR" sz="1400" dirty="0" err="1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ουροθηλιακό</a:t>
            </a:r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νεόπλασμα και στένωση δεξιού κύριου βρόγχου</a:t>
            </a:r>
            <a:endParaRPr lang="en-GB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99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E01F-DDDB-46BF-9E51-DDD10FED5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0132">
            <a:hlinkClick r:id="" action="ppaction://media"/>
            <a:extLst>
              <a:ext uri="{FF2B5EF4-FFF2-40B4-BE49-F238E27FC236}">
                <a16:creationId xmlns:a16="http://schemas.microsoft.com/office/drawing/2014/main" id="{6EDC9FC8-C79B-4C1E-984D-1ED002922EF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2050" y="1626393"/>
            <a:ext cx="8229600" cy="2462213"/>
          </a:xfrm>
        </p:spPr>
      </p:pic>
      <p:pic>
        <p:nvPicPr>
          <p:cNvPr id="5" name="Graphic 4" descr="Help with solid fill">
            <a:extLst>
              <a:ext uri="{FF2B5EF4-FFF2-40B4-BE49-F238E27FC236}">
                <a16:creationId xmlns:a16="http://schemas.microsoft.com/office/drawing/2014/main" id="{45A4D755-413C-4354-8821-EA71EADE99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297" y="4672976"/>
            <a:ext cx="710903" cy="7109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CF72AE-EC58-464B-ACA2-F73ACF308549}"/>
              </a:ext>
            </a:extLst>
          </p:cNvPr>
          <p:cNvSpPr txBox="1"/>
          <p:nvPr/>
        </p:nvSpPr>
        <p:spPr>
          <a:xfrm>
            <a:off x="1098200" y="4766817"/>
            <a:ext cx="6300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Εισπνευστικοί </a:t>
            </a:r>
            <a:r>
              <a:rPr lang="el-GR" sz="1400" dirty="0" err="1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ρεγχάζοντες</a:t>
            </a:r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en-GB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Insp</a:t>
            </a:r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+ εκπνευστικός συριγμός (κίτρινη λωρίδα). </a:t>
            </a:r>
          </a:p>
          <a:p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Άνδρας 84 ετών – μελάνωμα με εγκεφαλικές μεταστάσεις. Πνευμονία από </a:t>
            </a:r>
            <a:r>
              <a:rPr lang="el-GR" sz="1400" dirty="0" err="1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εισρόφηση</a:t>
            </a:r>
            <a:endParaRPr lang="en-GB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32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42"/>
  <p:tag name="ARTICULATE_NAV_LEVEL" val="1"/>
  <p:tag name="ARTICULATE_SLIDE_PRESENTER_GUID" val="3841e9fa-bbc4-4871-b3a7-a63e9fbd2fc6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  <p:tag name="ARTICULATE_SLIDE_THUMBNAIL_REFRESH" val="1"/>
</p:tagLst>
</file>

<file path=ppt/theme/theme1.xml><?xml version="1.0" encoding="utf-8"?>
<a:theme xmlns:a="http://schemas.openxmlformats.org/drawingml/2006/main" name="Light green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r">
          <a:defRPr sz="1400" dirty="0">
            <a:solidFill>
              <a:schemeClr val="accent4">
                <a:lumMod val="50000"/>
              </a:schemeClr>
            </a:solidFill>
            <a:latin typeface="Calibri Light" panose="020F0302020204030204" pitchFamily="34" charset="0"/>
            <a:cs typeface="Calibri Light" panose="020F0302020204030204" pitchFamily="34" charset="0"/>
          </a:defRPr>
        </a:defPPr>
      </a:lstStyle>
    </a:spDef>
    <a:txDef>
      <a:spPr>
        <a:noFill/>
      </a:spPr>
      <a:bodyPr wrap="none" rtlCol="0">
        <a:spAutoFit/>
      </a:bodyPr>
      <a:lstStyle>
        <a:defPPr algn="r">
          <a:defRPr sz="1400" dirty="0" smtClean="0">
            <a:solidFill>
              <a:schemeClr val="accent4">
                <a:lumMod val="50000"/>
              </a:schemeClr>
            </a:solidFill>
            <a:latin typeface="Calibri Light" panose="020F0302020204030204" pitchFamily="34" charset="0"/>
            <a:cs typeface="Calibri Light" panose="020F03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PK_light" id="{A924A407-DD4B-460E-88C6-6554B57230E5}" vid="{F2863EE2-4290-488D-B052-FFF03C9F3B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Έγγραφο" ma:contentTypeID="0x010100FA49D3346B0DAB459837EBBFB682E9DE" ma:contentTypeVersion="14" ma:contentTypeDescription="Δημιουργία νέου εγγράφου" ma:contentTypeScope="" ma:versionID="79d1aa6e0e24e79fd61dd0f7edc2cdda">
  <xsd:schema xmlns:xsd="http://www.w3.org/2001/XMLSchema" xmlns:xs="http://www.w3.org/2001/XMLSchema" xmlns:p="http://schemas.microsoft.com/office/2006/metadata/properties" xmlns:ns3="20f7af65-fcb5-48bc-b879-266857af472c" xmlns:ns4="1822a0f9-b4c6-474d-b700-d49d1720fbf3" targetNamespace="http://schemas.microsoft.com/office/2006/metadata/properties" ma:root="true" ma:fieldsID="f05a6b3e76f55f8de43e7e603921532e" ns3:_="" ns4:_="">
    <xsd:import namespace="20f7af65-fcb5-48bc-b879-266857af472c"/>
    <xsd:import namespace="1822a0f9-b4c6-474d-b700-d49d1720fbf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7af65-fcb5-48bc-b879-266857af47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22a0f9-b4c6-474d-b700-d49d1720fbf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Κοινή χρήση με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Κοινή χρήση με λεπτομέρειες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Κοινή χρήση κατακερματισμού υπόδειξης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Τύπος περιεχομένου"/>
        <xsd:element ref="dc:title" minOccurs="0" maxOccurs="1" ma:index="4" ma:displayName="Τίτλο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73063BC-9E8B-46E2-B2C0-FC0D3ABBC8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f7af65-fcb5-48bc-b879-266857af472c"/>
    <ds:schemaRef ds:uri="1822a0f9-b4c6-474d-b700-d49d1720fb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3E5CEBE-3F43-4F28-829C-D4260C00CB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023F7E-0BAE-4267-8D29-FDE45022CA77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1822a0f9-b4c6-474d-b700-d49d1720fbf3"/>
    <ds:schemaRef ds:uri="20f7af65-fcb5-48bc-b879-266857af472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ΑΠΚ Παρουσίαση GR 2020_light_blue</Template>
  <TotalTime>178</TotalTime>
  <Words>308</Words>
  <Application>Microsoft Office PowerPoint</Application>
  <PresentationFormat>On-screen Show (16:10)</PresentationFormat>
  <Paragraphs>37</Paragraphs>
  <Slides>10</Slides>
  <Notes>6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Noto Sans Cond</vt:lpstr>
      <vt:lpstr>Verdana</vt:lpstr>
      <vt:lpstr>Wingdings</vt:lpstr>
      <vt:lpstr>Light green theme</vt:lpstr>
      <vt:lpstr>ΦΡΟΝΤΙΣΤΗΡΙΟ ΑΚΡΟΑΣΗΣ ΠΝΕΥΜΟΝΩΝ</vt:lpstr>
      <vt:lpstr>3MTM Littmann® StethAssistTM Interface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ΦΡΟΝΤΙΣΤΗΡΙΟ ΑΚΡΟΑΣΗΣ ΠΝΕΥΜΟΝΩΝ</dc:title>
  <dc:creator>Michail Samarkos</dc:creator>
  <cp:lastModifiedBy>msamarkos@o365.uoa.gr</cp:lastModifiedBy>
  <cp:revision>1</cp:revision>
  <dcterms:created xsi:type="dcterms:W3CDTF">2022-03-10T20:03:58Z</dcterms:created>
  <dcterms:modified xsi:type="dcterms:W3CDTF">2022-05-10T19:54:43Z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0x010100FA49D3346B0DAB459837EBBFB682E9DE</vt:lpwstr>
  </property>
</Properties>
</file>