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10" r:id="rId13"/>
    <p:sldId id="269" r:id="rId14"/>
    <p:sldId id="266" r:id="rId15"/>
    <p:sldId id="267" r:id="rId16"/>
    <p:sldId id="268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03" r:id="rId31"/>
    <p:sldId id="311" r:id="rId32"/>
    <p:sldId id="301" r:id="rId33"/>
    <p:sldId id="297" r:id="rId34"/>
    <p:sldId id="302" r:id="rId35"/>
    <p:sldId id="285" r:id="rId36"/>
    <p:sldId id="286" r:id="rId37"/>
    <p:sldId id="287" r:id="rId38"/>
    <p:sldId id="288" r:id="rId39"/>
    <p:sldId id="298" r:id="rId40"/>
    <p:sldId id="299" r:id="rId41"/>
    <p:sldId id="300" r:id="rId42"/>
    <p:sldId id="289" r:id="rId43"/>
    <p:sldId id="290" r:id="rId44"/>
    <p:sldId id="291" r:id="rId45"/>
    <p:sldId id="292" r:id="rId46"/>
    <p:sldId id="305" r:id="rId47"/>
    <p:sldId id="306" r:id="rId48"/>
    <p:sldId id="307" r:id="rId49"/>
    <p:sldId id="308" r:id="rId50"/>
    <p:sldId id="309" r:id="rId51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03" autoAdjust="0"/>
  </p:normalViewPr>
  <p:slideViewPr>
    <p:cSldViewPr>
      <p:cViewPr varScale="1">
        <p:scale>
          <a:sx n="74" d="100"/>
          <a:sy n="74" d="100"/>
        </p:scale>
        <p:origin x="-12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6116E-7579-4804-9F8E-ED2050A00A79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9D4E6-E132-4C84-8D8E-B0ABE133D6D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7D518-36F9-412E-B2A2-4035689168BC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72A3-6A62-4452-8D4B-E89094990C5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5DD2B-B14A-4AC1-9AF6-E4BF1492230F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F83E8-6BFC-4FB8-B2F1-0273C40B99F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E6DEF-7563-48A8-9FAB-88512DD85D15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5C6EB-7165-4414-BB0D-02DEF32A673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E0264-467E-4560-BE08-ADA69DED2829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8F916-1E29-463E-9177-2BAC73521F5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2B8AE-E1AF-4D85-B43D-7CFF7CDD8D60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6BDB-0FE7-456C-9C15-051FEA8CD9F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E4765-56FC-45A6-93C8-1E9C0DB86DF1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2402D-26A4-46EF-B9AA-1A0F4510BA3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F109C-B499-4A77-8D62-23AA5FE8DD5F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4F9-5674-42F0-A642-17AB419547B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82E6A-A7A5-43A4-AB66-4F622D1C613E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4890A-588B-4E3A-872D-8B616182C02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7DA2C-5193-48A4-8DDC-985BAEC508BF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316C6-9CD8-41A7-9271-FD55DC34689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75654-62BE-4B14-A7FD-75998E509FF6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3D348-0405-4FA5-B548-5D3140844CE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EB0461-CC91-4533-BEF7-CB306515A258}" type="datetimeFigureOut">
              <a:rPr lang="el-GR"/>
              <a:pPr>
                <a:defRPr/>
              </a:pPr>
              <a:t>7/5/2020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C2B4E2-7C14-4630-8102-0F766215C0C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6" Type="http://schemas.openxmlformats.org/officeDocument/2006/relationships/image" Target="../media/image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765175"/>
            <a:ext cx="8280400" cy="2016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Καρκινογόνα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Περιβαλλοντολογική και επιδημιολογική έκθεση</a:t>
            </a:r>
            <a:endParaRPr lang="el-GR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1403350" y="3716338"/>
            <a:ext cx="6584950" cy="2422525"/>
          </a:xfrm>
        </p:spPr>
        <p:txBody>
          <a:bodyPr/>
          <a:lstStyle/>
          <a:p>
            <a:pPr eaLnBrk="1" hangingPunct="1"/>
            <a:r>
              <a:rPr lang="el-GR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Αντώνιος Δ. Βασσιάς</a:t>
            </a:r>
            <a:r>
              <a:rPr lang="en-US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, MD,Msc</a:t>
            </a:r>
            <a:endParaRPr lang="el-GR" sz="240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l-GR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Πνευμονολόγος</a:t>
            </a:r>
          </a:p>
          <a:p>
            <a:pPr eaLnBrk="1" hangingPunct="1"/>
            <a:r>
              <a:rPr lang="el-GR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Ακαδημαϊκός Υπότροφος ΕΚΠΑ</a:t>
            </a:r>
          </a:p>
          <a:p>
            <a:pPr eaLnBrk="1" hangingPunct="1"/>
            <a:r>
              <a:rPr lang="el-GR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Γ’Πανεπ/κή Παθολογική Κλινική</a:t>
            </a:r>
          </a:p>
          <a:p>
            <a:pPr eaLnBrk="1" hangingPunct="1"/>
            <a:r>
              <a:rPr lang="el-GR" sz="2400" smtClean="0">
                <a:solidFill>
                  <a:srgbClr val="002060"/>
                </a:solidFill>
                <a:latin typeface="Arial" charset="0"/>
                <a:cs typeface="Arial" charset="0"/>
              </a:rPr>
              <a:t>ΓΝΝΘΑ «Η Σωτηρία»</a:t>
            </a:r>
          </a:p>
          <a:p>
            <a:pPr eaLnBrk="1" hangingPunct="1"/>
            <a:endParaRPr lang="el-GR" sz="2400" smtClean="0">
              <a:solidFill>
                <a:srgbClr val="002060"/>
              </a:solidFill>
            </a:endParaRPr>
          </a:p>
        </p:txBody>
      </p:sp>
      <p:pic>
        <p:nvPicPr>
          <p:cNvPr id="1331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46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604250" y="6381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88913"/>
            <a:ext cx="8785225" cy="6480175"/>
          </a:xfrm>
        </p:spPr>
      </p:pic>
      <p:pic>
        <p:nvPicPr>
          <p:cNvPr id="22533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69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7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88913"/>
            <a:ext cx="8928100" cy="6480175"/>
          </a:xfrm>
        </p:spPr>
      </p:pic>
      <p:pic>
        <p:nvPicPr>
          <p:cNvPr id="2355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2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4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4582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3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0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5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260350"/>
            <a:ext cx="8642350" cy="63373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1403350" y="4005263"/>
            <a:ext cx="73453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9750" y="4365625"/>
            <a:ext cx="6624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67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51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88913"/>
            <a:ext cx="8785225" cy="6480175"/>
          </a:xfrm>
        </p:spPr>
      </p:pic>
      <p:pic>
        <p:nvPicPr>
          <p:cNvPr id="2662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897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88913"/>
            <a:ext cx="8928100" cy="6480175"/>
          </a:xfrm>
        </p:spPr>
      </p:pic>
      <p:pic>
        <p:nvPicPr>
          <p:cNvPr id="2765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4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3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6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88913"/>
            <a:ext cx="8785225" cy="6553200"/>
          </a:xfrm>
        </p:spPr>
      </p:pic>
      <p:pic>
        <p:nvPicPr>
          <p:cNvPr id="2867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03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69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15888"/>
            <a:ext cx="8928100" cy="6481762"/>
          </a:xfrm>
        </p:spPr>
      </p:pic>
      <p:pic>
        <p:nvPicPr>
          <p:cNvPr id="2970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06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8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15888"/>
            <a:ext cx="8928100" cy="6626225"/>
          </a:xfrm>
        </p:spPr>
      </p:pic>
      <p:pic>
        <p:nvPicPr>
          <p:cNvPr id="3072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0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4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15888"/>
            <a:ext cx="8928100" cy="6626225"/>
          </a:xfrm>
        </p:spPr>
      </p:pic>
      <p:pic>
        <p:nvPicPr>
          <p:cNvPr id="3174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8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260350"/>
            <a:ext cx="8353425" cy="6337300"/>
          </a:xfrm>
        </p:spPr>
      </p:pic>
      <p:pic>
        <p:nvPicPr>
          <p:cNvPr id="1434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427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15888"/>
            <a:ext cx="8928100" cy="6626225"/>
          </a:xfrm>
        </p:spPr>
      </p:pic>
      <p:pic>
        <p:nvPicPr>
          <p:cNvPr id="32773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67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15888"/>
            <a:ext cx="8928100" cy="6553200"/>
          </a:xfrm>
        </p:spPr>
      </p:pic>
      <p:pic>
        <p:nvPicPr>
          <p:cNvPr id="33797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3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7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88913"/>
            <a:ext cx="8496300" cy="6480175"/>
          </a:xfrm>
        </p:spPr>
      </p:pic>
      <p:pic>
        <p:nvPicPr>
          <p:cNvPr id="34821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4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8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260350"/>
            <a:ext cx="8642350" cy="6408738"/>
          </a:xfrm>
        </p:spPr>
      </p:pic>
      <p:pic>
        <p:nvPicPr>
          <p:cNvPr id="3584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7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88913"/>
            <a:ext cx="8785225" cy="6480175"/>
          </a:xfrm>
        </p:spPr>
      </p:pic>
      <p:pic>
        <p:nvPicPr>
          <p:cNvPr id="3686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557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6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88913"/>
            <a:ext cx="8785225" cy="6480175"/>
          </a:xfrm>
        </p:spPr>
      </p:pic>
      <p:pic>
        <p:nvPicPr>
          <p:cNvPr id="3789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4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8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260350"/>
            <a:ext cx="8928100" cy="6264275"/>
          </a:xfrm>
        </p:spPr>
      </p:pic>
      <p:pic>
        <p:nvPicPr>
          <p:cNvPr id="38917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4047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88913"/>
            <a:ext cx="8928100" cy="6480175"/>
          </a:xfrm>
        </p:spPr>
      </p:pic>
      <p:pic>
        <p:nvPicPr>
          <p:cNvPr id="39941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36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9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88913"/>
            <a:ext cx="8928100" cy="6480175"/>
          </a:xfrm>
        </p:spPr>
      </p:pic>
      <p:pic>
        <p:nvPicPr>
          <p:cNvPr id="40968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5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88913"/>
            <a:ext cx="8928100" cy="6480175"/>
          </a:xfrm>
        </p:spPr>
      </p:pic>
      <p:pic>
        <p:nvPicPr>
          <p:cNvPr id="4198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8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9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8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88913"/>
            <a:ext cx="8785225" cy="6480175"/>
          </a:xfrm>
        </p:spPr>
      </p:pic>
      <p:pic>
        <p:nvPicPr>
          <p:cNvPr id="1536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56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15888"/>
            <a:ext cx="8928100" cy="6626225"/>
          </a:xfrm>
        </p:spPr>
      </p:pic>
      <p:pic>
        <p:nvPicPr>
          <p:cNvPr id="43013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1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284538"/>
            <a:ext cx="9144000" cy="3573462"/>
          </a:xfrm>
        </p:spPr>
      </p:pic>
      <p:pic>
        <p:nvPicPr>
          <p:cNvPr id="44039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107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3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60350"/>
            <a:ext cx="9144000" cy="6192838"/>
          </a:xfrm>
        </p:spPr>
      </p:pic>
      <p:cxnSp>
        <p:nvCxnSpPr>
          <p:cNvPr id="5" name="Straight Connector 4"/>
          <p:cNvCxnSpPr/>
          <p:nvPr/>
        </p:nvCxnSpPr>
        <p:spPr>
          <a:xfrm>
            <a:off x="1979613" y="3789363"/>
            <a:ext cx="3097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3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57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395288" y="1268413"/>
            <a:ext cx="17287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5288" y="2852738"/>
            <a:ext cx="15128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5288" y="4724400"/>
            <a:ext cx="79216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92" name="Picture 1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63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0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9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0"/>
            <a:ext cx="8137525" cy="5300663"/>
          </a:xfrm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292600"/>
            <a:ext cx="84248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331913" y="5949950"/>
            <a:ext cx="2087562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6" name="Oval 5"/>
          <p:cNvSpPr/>
          <p:nvPr/>
        </p:nvSpPr>
        <p:spPr>
          <a:xfrm>
            <a:off x="6948488" y="5949950"/>
            <a:ext cx="1871662" cy="5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cxnSp>
        <p:nvCxnSpPr>
          <p:cNvPr id="8" name="Straight Connector 7"/>
          <p:cNvCxnSpPr/>
          <p:nvPr/>
        </p:nvCxnSpPr>
        <p:spPr>
          <a:xfrm>
            <a:off x="395288" y="404813"/>
            <a:ext cx="5048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5288" y="2205038"/>
            <a:ext cx="11525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5288" y="3213100"/>
            <a:ext cx="11525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5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514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260350"/>
            <a:ext cx="8928100" cy="6264275"/>
          </a:xfrm>
        </p:spPr>
      </p:pic>
      <p:pic>
        <p:nvPicPr>
          <p:cNvPr id="4813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9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15888"/>
            <a:ext cx="8928100" cy="6626225"/>
          </a:xfrm>
        </p:spPr>
      </p:pic>
      <p:pic>
        <p:nvPicPr>
          <p:cNvPr id="4915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42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88913"/>
            <a:ext cx="8928100" cy="6480175"/>
          </a:xfrm>
        </p:spPr>
      </p:pic>
      <p:pic>
        <p:nvPicPr>
          <p:cNvPr id="5018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1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15888"/>
            <a:ext cx="8928100" cy="6553200"/>
          </a:xfrm>
        </p:spPr>
      </p:pic>
      <p:pic>
        <p:nvPicPr>
          <p:cNvPr id="5120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52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223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5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6386" name="Picture 2" descr="C:\Users\abassias\Desktop\F1.larg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15888"/>
            <a:ext cx="8713788" cy="6553200"/>
          </a:xfrm>
        </p:spPr>
      </p:pic>
      <p:sp>
        <p:nvSpPr>
          <p:cNvPr id="5" name="Rectangle 4"/>
          <p:cNvSpPr/>
          <p:nvPr/>
        </p:nvSpPr>
        <p:spPr>
          <a:xfrm>
            <a:off x="6732588" y="5805488"/>
            <a:ext cx="2411412" cy="105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Global Cancer Incidence and Mortality Rates and Trends—An Update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Lindsey A. Torre, Rebecca L. Siegel, Elizabeth M. Ward and </a:t>
            </a:r>
            <a:r>
              <a:rPr lang="en-US" sz="800" dirty="0" err="1">
                <a:solidFill>
                  <a:schemeClr val="tx1"/>
                </a:solidFill>
              </a:rPr>
              <a:t>Ahmedin</a:t>
            </a:r>
            <a:r>
              <a:rPr lang="en-US" sz="800" dirty="0">
                <a:solidFill>
                  <a:schemeClr val="tx1"/>
                </a:solidFill>
              </a:rPr>
              <a:t> </a:t>
            </a:r>
            <a:r>
              <a:rPr lang="en-US" sz="800" dirty="0" err="1">
                <a:solidFill>
                  <a:schemeClr val="tx1"/>
                </a:solidFill>
              </a:rPr>
              <a:t>Jemal</a:t>
            </a:r>
            <a:endParaRPr lang="en-US" sz="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DOI:</a:t>
            </a:r>
            <a:r>
              <a:rPr lang="en-US" sz="800" dirty="0">
                <a:solidFill>
                  <a:schemeClr val="tx1"/>
                </a:solidFill>
              </a:rPr>
              <a:t> 10.1158/1055-9965.EPI-15-0578 Published January 2016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638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18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Rectangle 3"/>
          <p:cNvSpPr/>
          <p:nvPr/>
        </p:nvSpPr>
        <p:spPr>
          <a:xfrm>
            <a:off x="2484438" y="5013325"/>
            <a:ext cx="3311525" cy="1079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pic>
        <p:nvPicPr>
          <p:cNvPr id="53255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0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71663" cy="6453188"/>
          </a:xfrm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0"/>
            <a:ext cx="189547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0"/>
            <a:ext cx="244792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725" y="620713"/>
            <a:ext cx="24479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659563" y="1341438"/>
            <a:ext cx="1296987" cy="4922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pic>
        <p:nvPicPr>
          <p:cNvPr id="5427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2725" y="4221163"/>
            <a:ext cx="19145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5825" y="1412875"/>
            <a:ext cx="172878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08400" y="333375"/>
            <a:ext cx="51117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10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88913"/>
            <a:ext cx="8928100" cy="6480175"/>
          </a:xfrm>
        </p:spPr>
      </p:pic>
      <p:pic>
        <p:nvPicPr>
          <p:cNvPr id="55302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97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188913"/>
            <a:ext cx="89058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8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88913"/>
            <a:ext cx="8928100" cy="6408737"/>
          </a:xfrm>
        </p:spPr>
      </p:pic>
      <p:pic>
        <p:nvPicPr>
          <p:cNvPr id="5734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8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4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260350"/>
            <a:ext cx="8785225" cy="6337300"/>
          </a:xfrm>
        </p:spPr>
      </p:pic>
      <p:pic>
        <p:nvPicPr>
          <p:cNvPr id="5837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79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15888"/>
            <a:ext cx="8928100" cy="6626225"/>
          </a:xfrm>
        </p:spPr>
      </p:pic>
      <p:pic>
        <p:nvPicPr>
          <p:cNvPr id="6349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2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49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3375"/>
            <a:ext cx="23145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060575"/>
            <a:ext cx="23431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484438" y="260350"/>
            <a:ext cx="5305425" cy="3943350"/>
          </a:xfrm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4221163"/>
            <a:ext cx="39243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4076700"/>
            <a:ext cx="23050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2916238" y="3284538"/>
            <a:ext cx="57626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5650" y="3429000"/>
            <a:ext cx="72072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5650" y="4005263"/>
            <a:ext cx="5762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24" name="Picture 1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982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2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260350"/>
            <a:ext cx="2408237" cy="5400675"/>
          </a:xfrm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5589588"/>
            <a:ext cx="1947862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188913"/>
            <a:ext cx="4495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2565400"/>
            <a:ext cx="55911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0338" y="3789363"/>
            <a:ext cx="55054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2916238" y="2133600"/>
            <a:ext cx="93503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8" name="Picture 1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515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4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6656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4292600"/>
            <a:ext cx="3138487" cy="1873250"/>
          </a:xfrm>
        </p:spPr>
      </p:pic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260350"/>
            <a:ext cx="55340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4437063"/>
            <a:ext cx="38576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5003800" y="5589588"/>
            <a:ext cx="244792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03800" y="5013325"/>
            <a:ext cx="143986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4213" y="1125538"/>
            <a:ext cx="504031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1188" y="5589588"/>
            <a:ext cx="143986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1188" y="6165850"/>
            <a:ext cx="280828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75" name="Picture 1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01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5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7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60350"/>
            <a:ext cx="8856663" cy="63373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67586" name="Picture 3" descr="C:\Users\abassias\Desktop\p7_plasticdurability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758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8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58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260350"/>
            <a:ext cx="8785225" cy="6408738"/>
          </a:xfrm>
        </p:spPr>
      </p:pic>
      <p:pic>
        <p:nvPicPr>
          <p:cNvPr id="1843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69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88913"/>
            <a:ext cx="8713787" cy="6480175"/>
          </a:xfrm>
        </p:spPr>
      </p:pic>
      <p:pic>
        <p:nvPicPr>
          <p:cNvPr id="19461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5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1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27125" y="1600200"/>
            <a:ext cx="6889750" cy="4525963"/>
          </a:xfrm>
        </p:spPr>
      </p:pic>
      <p:pic>
        <p:nvPicPr>
          <p:cNvPr id="20485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28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5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84238" y="1600200"/>
            <a:ext cx="7375525" cy="4525963"/>
          </a:xfrm>
        </p:spPr>
      </p:pic>
      <p:pic>
        <p:nvPicPr>
          <p:cNvPr id="2150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66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3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45</Words>
  <Application>Microsoft Office PowerPoint</Application>
  <PresentationFormat>Προβολή στην οθόνη (4:3)</PresentationFormat>
  <Paragraphs>9</Paragraphs>
  <Slides>50</Slides>
  <Notes>0</Notes>
  <HiddenSlides>1</HiddenSlides>
  <MMClips>49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Πρότυπο σχεδίασης</vt:lpstr>
      </vt:variant>
      <vt:variant>
        <vt:i4>1</vt:i4>
      </vt:variant>
      <vt:variant>
        <vt:lpstr>Τίτλοι διαφανειών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Καρκινογόνα: Περιβαλλοντολογική και επιδημιολογική έκθεση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Καρκινογόνα: Περιβαλλοντολογική και επιδημιολογική έκθεση</dc:title>
  <dc:creator>abassias</dc:creator>
  <cp:lastModifiedBy>daskant@yahoo.gr</cp:lastModifiedBy>
  <cp:revision>82</cp:revision>
  <dcterms:created xsi:type="dcterms:W3CDTF">2019-04-15T11:47:01Z</dcterms:created>
  <dcterms:modified xsi:type="dcterms:W3CDTF">2020-05-07T17:08:45Z</dcterms:modified>
</cp:coreProperties>
</file>