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media/image14.jpg" ContentType="image/jpeg"/>
  <Override PartName="/ppt/media/image16.jpg" ContentType="image/jpeg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84" r:id="rId4"/>
    <p:sldMasterId id="2147483698" r:id="rId5"/>
    <p:sldMasterId id="2147483726" r:id="rId6"/>
    <p:sldMasterId id="2147483738" r:id="rId7"/>
    <p:sldMasterId id="2147483752" r:id="rId8"/>
    <p:sldMasterId id="2147483761" r:id="rId9"/>
  </p:sldMasterIdLst>
  <p:notesMasterIdLst>
    <p:notesMasterId r:id="rId38"/>
  </p:notesMasterIdLst>
  <p:sldIdLst>
    <p:sldId id="256" r:id="rId10"/>
    <p:sldId id="257" r:id="rId11"/>
    <p:sldId id="361" r:id="rId12"/>
    <p:sldId id="343" r:id="rId13"/>
    <p:sldId id="345" r:id="rId14"/>
    <p:sldId id="344" r:id="rId15"/>
    <p:sldId id="312" r:id="rId16"/>
    <p:sldId id="2154" r:id="rId17"/>
    <p:sldId id="822" r:id="rId18"/>
    <p:sldId id="560" r:id="rId19"/>
    <p:sldId id="699" r:id="rId20"/>
    <p:sldId id="812" r:id="rId21"/>
    <p:sldId id="815" r:id="rId22"/>
    <p:sldId id="823" r:id="rId23"/>
    <p:sldId id="2155" r:id="rId24"/>
    <p:sldId id="2156" r:id="rId25"/>
    <p:sldId id="2153" r:id="rId26"/>
    <p:sldId id="2152" r:id="rId27"/>
    <p:sldId id="2151" r:id="rId28"/>
    <p:sldId id="2150" r:id="rId29"/>
    <p:sldId id="2149" r:id="rId30"/>
    <p:sldId id="326" r:id="rId31"/>
    <p:sldId id="329" r:id="rId32"/>
    <p:sldId id="318" r:id="rId33"/>
    <p:sldId id="331" r:id="rId34"/>
    <p:sldId id="819" r:id="rId35"/>
    <p:sldId id="820" r:id="rId36"/>
    <p:sldId id="330" r:id="rId37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FCC67-2CA9-4111-8503-2D6B10FB2D60}" type="datetimeFigureOut">
              <a:rPr lang="el-GR" smtClean="0"/>
              <a:t>17/5/2024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FE1C-4752-4074-9B54-9209BBDEED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60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79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11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68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.differences in toxicity???? mechanism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6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1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i="0" dirty="0"/>
              <a:t>For an anticancer immune response to lead to effective killing of cancer cells, </a:t>
            </a:r>
            <a:r>
              <a:rPr lang="en-US" b="1" i="0" dirty="0"/>
              <a:t>the cancer-immunity cycle must be initiated and allowed to proceed. </a:t>
            </a:r>
            <a:endParaRPr lang="en-US" i="0" dirty="0"/>
          </a:p>
          <a:p>
            <a:pPr algn="just"/>
            <a:r>
              <a:rPr lang="en-US" i="0" dirty="0"/>
              <a:t>There are 3 key T-cell activities required: </a:t>
            </a:r>
          </a:p>
          <a:p>
            <a:pPr marL="182880" lvl="1" indent="-18288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/>
              <a:t>T-cell generation</a:t>
            </a:r>
          </a:p>
          <a:p>
            <a:pPr marL="182880" lvl="1" indent="-18288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/>
              <a:t>T-cell infiltration</a:t>
            </a:r>
          </a:p>
          <a:p>
            <a:pPr marL="182880" lvl="1" indent="-18288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/>
              <a:t>T-cell killing of tumor</a:t>
            </a:r>
          </a:p>
          <a:p>
            <a:pPr marL="0" lvl="1" algn="just">
              <a:spcBef>
                <a:spcPts val="0"/>
              </a:spcBef>
            </a:pPr>
            <a:endParaRPr lang="en-GB" b="1" dirty="0"/>
          </a:p>
          <a:p>
            <a:pPr algn="just"/>
            <a:r>
              <a:rPr lang="en-GB" b="1" dirty="0"/>
              <a:t>References:</a:t>
            </a:r>
          </a:p>
          <a:p>
            <a:pPr algn="just"/>
            <a:endParaRPr lang="en-GB" b="1" dirty="0"/>
          </a:p>
          <a:p>
            <a:pPr marL="0" indent="0" algn="just">
              <a:buFont typeface="+mj-lt"/>
              <a:buNone/>
            </a:pPr>
            <a:r>
              <a:rPr lang="en-GB" b="0" dirty="0"/>
              <a:t>Chen</a:t>
            </a:r>
            <a:r>
              <a:rPr lang="en-GB" b="0" baseline="0" dirty="0"/>
              <a:t> DS &amp; </a:t>
            </a:r>
            <a:r>
              <a:rPr lang="en-GB" b="0" baseline="0" dirty="0" err="1"/>
              <a:t>Mellman</a:t>
            </a:r>
            <a:r>
              <a:rPr lang="en-GB" b="0" baseline="0" dirty="0"/>
              <a:t> I. Oncology Meets Immunology: The Cancer-Immunity Cycle. </a:t>
            </a:r>
            <a:r>
              <a:rPr lang="en-GB" b="0" i="1" baseline="0" dirty="0"/>
              <a:t>Immunity</a:t>
            </a:r>
            <a:r>
              <a:rPr lang="en-GB" b="0" i="0" baseline="0" dirty="0"/>
              <a:t> 2013; </a:t>
            </a:r>
            <a:r>
              <a:rPr lang="en-GB" b="1" i="0" baseline="0" dirty="0"/>
              <a:t>39:</a:t>
            </a:r>
            <a:r>
              <a:rPr lang="en-GB" b="0" i="0" baseline="0" dirty="0"/>
              <a:t> 1–10.</a:t>
            </a:r>
            <a:endParaRPr lang="en-GB" b="0" dirty="0"/>
          </a:p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BFF5E-91D1-4493-A873-1C5CEE6A87C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1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/>
              <a:buChar char="•"/>
            </a:pPr>
            <a:r>
              <a:rPr lang="en-US" b="0" dirty="0"/>
              <a:t>Cancer can grow when the </a:t>
            </a:r>
            <a:r>
              <a:rPr lang="en-US" b="1" dirty="0"/>
              <a:t>immune system is unable to generate an effective anti-cancer immune response </a:t>
            </a:r>
            <a:endParaRPr lang="en-US" b="0" dirty="0"/>
          </a:p>
          <a:p>
            <a:pPr marL="171450" indent="-171450" algn="just">
              <a:buFont typeface="Arial"/>
              <a:buChar char="•"/>
            </a:pPr>
            <a:r>
              <a:rPr lang="en-US" b="0" dirty="0"/>
              <a:t>Tumor immune escape can occur as a result of </a:t>
            </a:r>
            <a:r>
              <a:rPr lang="en-US" b="1" dirty="0"/>
              <a:t>disruption of any -or several- steps</a:t>
            </a:r>
            <a:r>
              <a:rPr lang="en-US" b="1" baseline="0" dirty="0"/>
              <a:t> of the cancer-immunity cycle</a:t>
            </a:r>
            <a:r>
              <a:rPr lang="en-US" b="0" baseline="0" dirty="0"/>
              <a:t>, thus blocking </a:t>
            </a:r>
            <a:r>
              <a:rPr lang="en-US" b="0" dirty="0"/>
              <a:t>essential T-cell activity</a:t>
            </a:r>
          </a:p>
          <a:p>
            <a:pPr marL="171450" indent="-171450" algn="just">
              <a:buFont typeface="Arial"/>
              <a:buChar char="•"/>
            </a:pPr>
            <a:endParaRPr lang="en-US" b="0" dirty="0"/>
          </a:p>
          <a:p>
            <a:pPr algn="just"/>
            <a:r>
              <a:rPr lang="en-GB" b="1" dirty="0"/>
              <a:t>References:</a:t>
            </a:r>
          </a:p>
          <a:p>
            <a:pPr algn="just"/>
            <a:endParaRPr lang="en-GB" b="1" dirty="0"/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Chen</a:t>
            </a:r>
            <a:r>
              <a:rPr lang="en-GB" b="0" baseline="0" dirty="0"/>
              <a:t> DS &amp; </a:t>
            </a:r>
            <a:r>
              <a:rPr lang="en-GB" b="0" baseline="0" dirty="0" err="1"/>
              <a:t>Mellman</a:t>
            </a:r>
            <a:r>
              <a:rPr lang="en-GB" b="0" baseline="0" dirty="0"/>
              <a:t> I. Oncology meets immunology: the cancer-immunity cycle. </a:t>
            </a:r>
            <a:r>
              <a:rPr lang="en-GB" b="0" i="1" baseline="0" dirty="0"/>
              <a:t>Immunity</a:t>
            </a:r>
            <a:r>
              <a:rPr lang="en-GB" b="0" i="0" baseline="0" dirty="0"/>
              <a:t> 2013; </a:t>
            </a:r>
            <a:r>
              <a:rPr lang="en-GB" b="1" i="0" baseline="0" dirty="0"/>
              <a:t>39:</a:t>
            </a:r>
            <a:r>
              <a:rPr lang="en-GB" b="0" i="0" baseline="0" dirty="0"/>
              <a:t> 1–10.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Kim JM &amp; Chen DS. Immune escape to PD-L1/PD-1 blockade: seven steps to success (or failure). </a:t>
            </a:r>
            <a:r>
              <a:rPr lang="en-GB" i="1" dirty="0"/>
              <a:t>Annals of </a:t>
            </a:r>
            <a:r>
              <a:rPr lang="en-GB" i="1" dirty="0" err="1"/>
              <a:t>Oncol</a:t>
            </a:r>
            <a:r>
              <a:rPr lang="en-GB" i="1" dirty="0"/>
              <a:t> </a:t>
            </a:r>
            <a:r>
              <a:rPr lang="en-GB" dirty="0"/>
              <a:t>2016; </a:t>
            </a:r>
            <a:r>
              <a:rPr lang="en-GB" b="1" dirty="0"/>
              <a:t>27:</a:t>
            </a:r>
            <a:r>
              <a:rPr lang="en-GB" dirty="0"/>
              <a:t>1492–1504.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BFF5E-91D1-4493-A873-1C5CEE6A87C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7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C51182D-5FBC-4982-9342-30F873B21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DABA7-8FB9-4344-892D-2F6C05C0FFB1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1FD6BB2-A453-46DF-84AB-C68BDBA9D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DFE8A64-1BE3-4013-9E0A-4E7450CBD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fr-FR" i="1" dirty="0">
                <a:latin typeface="+mn-lt"/>
                <a:ea typeface="MS PGothic" panose="020B0600070205080204" pitchFamily="34" charset="-128"/>
              </a:rPr>
              <a:t>MHC, major histocompatibility complex; TCR, T-cell receptor.</a:t>
            </a:r>
          </a:p>
          <a:p>
            <a:pPr eaLnBrk="1" hangingPunct="1">
              <a:spcBef>
                <a:spcPct val="0"/>
              </a:spcBef>
            </a:pPr>
            <a:endParaRPr lang="en-US" altLang="fr-FR" dirty="0">
              <a:latin typeface="+mn-lt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25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11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9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D49AB-C78A-4EC5-94B4-5C938558CB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2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11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gi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600" y="734785"/>
            <a:ext cx="4996799" cy="57198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362" y="1219962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81962" y="3963162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052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9119" y="1632585"/>
            <a:ext cx="7185761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3570" y="3875988"/>
            <a:ext cx="5356859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4435" y="6388251"/>
            <a:ext cx="29513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41212E01-EB66-4E3E-ABAB-8CEBFC21F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97" indent="0" algn="ctr">
              <a:buNone/>
              <a:defRPr sz="1499"/>
            </a:lvl2pPr>
            <a:lvl3pPr marL="685595" indent="0" algn="ctr">
              <a:buNone/>
              <a:defRPr sz="1349"/>
            </a:lvl3pPr>
            <a:lvl4pPr marL="1028392" indent="0" algn="ctr">
              <a:buNone/>
              <a:defRPr sz="1200"/>
            </a:lvl4pPr>
            <a:lvl5pPr marL="1371188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9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97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0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2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5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8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600" y="734785"/>
            <a:ext cx="4996799" cy="57198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1762" y="229361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962" y="617296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8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hpTitleLine"/>
          <p:cNvSpPr>
            <a:spLocks noChangeShapeType="1"/>
          </p:cNvSpPr>
          <p:nvPr/>
        </p:nvSpPr>
        <p:spPr bwMode="auto">
          <a:xfrm>
            <a:off x="3" y="1125539"/>
            <a:ext cx="7523163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>
            <a:spAutoFit/>
          </a:bodyPr>
          <a:lstStyle/>
          <a:p>
            <a:endParaRPr lang="en-GB" sz="1800" dirty="0">
              <a:latin typeface="Imago" pitchFamily="2" charset="0"/>
            </a:endParaRPr>
          </a:p>
        </p:txBody>
      </p:sp>
      <p:sp>
        <p:nvSpPr>
          <p:cNvPr id="366595" name="Title Placeholder 1"/>
          <p:cNvSpPr>
            <a:spLocks noGrp="1"/>
          </p:cNvSpPr>
          <p:nvPr>
            <p:ph type="ctrTitle"/>
          </p:nvPr>
        </p:nvSpPr>
        <p:spPr>
          <a:xfrm>
            <a:off x="685800" y="2947727"/>
            <a:ext cx="7772400" cy="1784351"/>
          </a:xfrm>
        </p:spPr>
        <p:txBody>
          <a:bodyPr anchor="b"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66596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889769"/>
            <a:ext cx="7772400" cy="828675"/>
          </a:xfrm>
        </p:spPr>
        <p:txBody>
          <a:bodyPr/>
          <a:lstStyle>
            <a:lvl1pPr marL="0" indent="0">
              <a:spcBef>
                <a:spcPct val="0"/>
              </a:spcBef>
              <a:buFont typeface="Arial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4381" y="402721"/>
            <a:ext cx="630706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2362562034"/>
      </p:ext>
    </p:extLst>
  </p:cSld>
  <p:clrMapOvr>
    <a:masterClrMapping/>
  </p:clrMapOvr>
  <p:transition/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9129354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41" y="1447800"/>
            <a:ext cx="8340725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15556003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3540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14864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16022793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3540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374302878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14864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17892560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2047822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1422" y="6073445"/>
            <a:ext cx="2014581" cy="5622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45718" rIns="45718" bIns="45718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8" name="Rectangle 7"/>
          <p:cNvSpPr/>
          <p:nvPr userDrawn="1"/>
        </p:nvSpPr>
        <p:spPr>
          <a:xfrm>
            <a:off x="6953253" y="5768924"/>
            <a:ext cx="2014581" cy="8667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45718" rIns="45718" bIns="45718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Rectangle 8"/>
          <p:cNvSpPr/>
          <p:nvPr userDrawn="1"/>
        </p:nvSpPr>
        <p:spPr>
          <a:xfrm>
            <a:off x="6875769" y="5787613"/>
            <a:ext cx="2186031" cy="8492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45718" rIns="45718" bIns="45718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1" y="5735093"/>
            <a:ext cx="6583454" cy="338353"/>
          </a:xfrm>
          <a:prstGeom prst="rect">
            <a:avLst/>
          </a:prstGeom>
        </p:spPr>
        <p:txBody>
          <a:bodyPr vert="horz" lIns="0" tIns="45718" rIns="91436" bIns="0" rtlCol="0" anchor="b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5100" y="448084"/>
            <a:ext cx="7366000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GB" altLang="en-US" sz="2200" i="1" dirty="0">
                <a:latin typeface="Minion" pitchFamily="18" charset="0"/>
              </a:rPr>
              <a:t>Subtitle</a:t>
            </a: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106304" y="6443493"/>
            <a:ext cx="731708" cy="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accent1"/>
                </a:solidFill>
              </a:defRPr>
            </a:lvl1pPr>
          </a:lstStyle>
          <a:p>
            <a:pPr algn="l">
              <a:tabLst>
                <a:tab pos="714339" algn="r"/>
                <a:tab pos="3119282" algn="l"/>
                <a:tab pos="3158571" algn="l"/>
                <a:tab pos="3496691" algn="l"/>
                <a:tab pos="5176580" algn="r"/>
              </a:tabLst>
            </a:pPr>
            <a:r>
              <a:rPr lang="en-US"/>
              <a:t>	</a:t>
            </a:r>
            <a:fld id="{0FBB20A0-29A2-4F03-9BB9-2B9F07088D58}" type="slidenum">
              <a:rPr lang="en-US" smtClean="0"/>
              <a:pPr algn="l">
                <a:tabLst>
                  <a:tab pos="714339" algn="r"/>
                  <a:tab pos="3119282" algn="l"/>
                  <a:tab pos="3158571" algn="l"/>
                  <a:tab pos="3496691" algn="l"/>
                  <a:tab pos="5176580" algn="r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Placeholder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5100" y="448084"/>
            <a:ext cx="7366000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GB" altLang="en-US" sz="2200" i="1" dirty="0">
                <a:latin typeface="Minion" pitchFamily="18" charset="0"/>
              </a:rPr>
              <a:t>Subtitle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05099" y="1490059"/>
            <a:ext cx="4104000" cy="446026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712096" y="1490059"/>
            <a:ext cx="4104000" cy="446026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6304" y="6443493"/>
            <a:ext cx="731708" cy="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accent1"/>
                </a:solidFill>
              </a:defRPr>
            </a:lvl1pPr>
          </a:lstStyle>
          <a:p>
            <a:pPr algn="l">
              <a:tabLst>
                <a:tab pos="714339" algn="r"/>
                <a:tab pos="3119282" algn="l"/>
                <a:tab pos="3158571" algn="l"/>
                <a:tab pos="3496691" algn="l"/>
                <a:tab pos="5176580" algn="r"/>
              </a:tabLst>
            </a:pPr>
            <a:r>
              <a:rPr lang="en-US"/>
              <a:t>	</a:t>
            </a:r>
            <a:fld id="{0FBB20A0-29A2-4F03-9BB9-2B9F07088D58}" type="slidenum">
              <a:rPr lang="en-US" smtClean="0"/>
              <a:pPr algn="l">
                <a:tabLst>
                  <a:tab pos="714339" algn="r"/>
                  <a:tab pos="3119282" algn="l"/>
                  <a:tab pos="3158571" algn="l"/>
                  <a:tab pos="3496691" algn="l"/>
                  <a:tab pos="5176580" algn="r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6" y="1524000"/>
            <a:ext cx="8367102" cy="4422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2" y="6155617"/>
            <a:ext cx="8373453" cy="551281"/>
          </a:xfrm>
        </p:spPr>
        <p:txBody>
          <a:bodyPr anchor="b"/>
          <a:lstStyle>
            <a:lvl1pPr marL="0" indent="0">
              <a:lnSpc>
                <a:spcPts val="750"/>
              </a:lnSpc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75000" indent="0">
              <a:spcAft>
                <a:spcPts val="0"/>
              </a:spcAft>
              <a:buNone/>
              <a:defRPr sz="900"/>
            </a:lvl2pPr>
            <a:lvl3pPr marL="407144" indent="0">
              <a:spcAft>
                <a:spcPts val="0"/>
              </a:spcAft>
              <a:buNone/>
              <a:defRPr sz="900"/>
            </a:lvl3pPr>
            <a:lvl4pPr marL="610716" indent="0">
              <a:spcAft>
                <a:spcPts val="0"/>
              </a:spcAft>
              <a:buNone/>
              <a:defRPr sz="900"/>
            </a:lvl4pPr>
            <a:lvl5pPr marL="864289" indent="0"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04" y="273529"/>
            <a:ext cx="564092" cy="4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1E9BCF5-4146-46F1-808C-4B1DC2A3068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6741C37-74A9-44E6-A56D-D4CAD177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7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165101"/>
            <a:ext cx="7864624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2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8023" y="6489943"/>
            <a:ext cx="7192926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lvl2pPr marL="269081" indent="0">
              <a:buNone/>
              <a:defRPr/>
            </a:lvl2pPr>
            <a:lvl3pPr marL="470297" indent="0">
              <a:buNone/>
              <a:defRPr/>
            </a:lvl3pPr>
            <a:lvl4pPr marL="6727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915" y="340869"/>
            <a:ext cx="493608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1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hpTitleLine"/>
          <p:cNvSpPr>
            <a:spLocks noChangeShapeType="1"/>
          </p:cNvSpPr>
          <p:nvPr/>
        </p:nvSpPr>
        <p:spPr bwMode="auto">
          <a:xfrm>
            <a:off x="3" y="1125539"/>
            <a:ext cx="7523163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>
            <a:spAutoFit/>
          </a:bodyPr>
          <a:lstStyle/>
          <a:p>
            <a:endParaRPr lang="en-GB" sz="1800" dirty="0">
              <a:latin typeface="Imago" pitchFamily="2" charset="0"/>
            </a:endParaRPr>
          </a:p>
        </p:txBody>
      </p:sp>
      <p:sp>
        <p:nvSpPr>
          <p:cNvPr id="366595" name="Title Placeholder 1"/>
          <p:cNvSpPr>
            <a:spLocks noGrp="1"/>
          </p:cNvSpPr>
          <p:nvPr>
            <p:ph type="ctrTitle"/>
          </p:nvPr>
        </p:nvSpPr>
        <p:spPr>
          <a:xfrm>
            <a:off x="685800" y="2947727"/>
            <a:ext cx="7772400" cy="1784351"/>
          </a:xfrm>
        </p:spPr>
        <p:txBody>
          <a:bodyPr anchor="b"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66596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889769"/>
            <a:ext cx="7772400" cy="828675"/>
          </a:xfrm>
        </p:spPr>
        <p:txBody>
          <a:bodyPr/>
          <a:lstStyle>
            <a:lvl1pPr marL="0" indent="0">
              <a:spcBef>
                <a:spcPct val="0"/>
              </a:spcBef>
              <a:buFont typeface="Arial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4381" y="402721"/>
            <a:ext cx="630706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2031111623"/>
      </p:ext>
    </p:extLst>
  </p:cSld>
  <p:clrMapOvr>
    <a:masterClrMapping/>
  </p:clrMapOvr>
  <p:transition/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31000054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41" y="1447800"/>
            <a:ext cx="8340725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34492158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3540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14864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11223081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3540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16846463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14864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8146" y="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i="0" dirty="0">
                <a:latin typeface="Imago Book"/>
              </a:rPr>
              <a:t>NP/PIPE/1705/0014(1)</a:t>
            </a:r>
          </a:p>
        </p:txBody>
      </p:sp>
    </p:spTree>
    <p:extLst>
      <p:ext uri="{BB962C8B-B14F-4D97-AF65-F5344CB8AC3E}">
        <p14:creationId xmlns:p14="http://schemas.microsoft.com/office/powerpoint/2010/main" val="22519309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0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0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343097292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1422" y="6073445"/>
            <a:ext cx="2014581" cy="5622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45718" rIns="45718" bIns="45718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8" name="Rectangle 7"/>
          <p:cNvSpPr/>
          <p:nvPr userDrawn="1"/>
        </p:nvSpPr>
        <p:spPr>
          <a:xfrm>
            <a:off x="6953253" y="5768924"/>
            <a:ext cx="2014581" cy="8667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45718" rIns="45718" bIns="45718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Rectangle 8"/>
          <p:cNvSpPr/>
          <p:nvPr userDrawn="1"/>
        </p:nvSpPr>
        <p:spPr>
          <a:xfrm>
            <a:off x="6875769" y="5787613"/>
            <a:ext cx="2186031" cy="8492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45718" rIns="45718" bIns="45718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1" y="5735093"/>
            <a:ext cx="6583454" cy="338353"/>
          </a:xfrm>
          <a:prstGeom prst="rect">
            <a:avLst/>
          </a:prstGeom>
        </p:spPr>
        <p:txBody>
          <a:bodyPr vert="horz" lIns="0" tIns="45718" rIns="91436" bIns="0" rtlCol="0" anchor="b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8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5100" y="448084"/>
            <a:ext cx="7366000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GB" altLang="en-US" sz="2200" i="1" dirty="0">
                <a:latin typeface="Minion" pitchFamily="18" charset="0"/>
              </a:rPr>
              <a:t>Subtitle</a:t>
            </a:r>
            <a:endParaRPr lang="en-US" dirty="0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106304" y="6443493"/>
            <a:ext cx="731708" cy="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accent1"/>
                </a:solidFill>
              </a:defRPr>
            </a:lvl1pPr>
          </a:lstStyle>
          <a:p>
            <a:pPr algn="l">
              <a:tabLst>
                <a:tab pos="714339" algn="r"/>
                <a:tab pos="3119282" algn="l"/>
                <a:tab pos="3158571" algn="l"/>
                <a:tab pos="3496691" algn="l"/>
                <a:tab pos="5176580" algn="r"/>
              </a:tabLst>
            </a:pPr>
            <a:r>
              <a:rPr lang="en-US"/>
              <a:t>	</a:t>
            </a:r>
            <a:fld id="{0FBB20A0-29A2-4F03-9BB9-2B9F07088D58}" type="slidenum">
              <a:rPr lang="en-US" smtClean="0"/>
              <a:pPr algn="l">
                <a:tabLst>
                  <a:tab pos="714339" algn="r"/>
                  <a:tab pos="3119282" algn="l"/>
                  <a:tab pos="3158571" algn="l"/>
                  <a:tab pos="3496691" algn="l"/>
                  <a:tab pos="5176580" algn="r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Placeholder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5100" y="448084"/>
            <a:ext cx="7366000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GB" altLang="en-US" sz="2200" i="1" dirty="0">
                <a:latin typeface="Minion" pitchFamily="18" charset="0"/>
              </a:rPr>
              <a:t>Subtitle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05099" y="1490059"/>
            <a:ext cx="4104000" cy="446026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712096" y="1490059"/>
            <a:ext cx="4104000" cy="446026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6304" y="6443493"/>
            <a:ext cx="731708" cy="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accent1"/>
                </a:solidFill>
              </a:defRPr>
            </a:lvl1pPr>
          </a:lstStyle>
          <a:p>
            <a:pPr algn="l">
              <a:tabLst>
                <a:tab pos="714339" algn="r"/>
                <a:tab pos="3119282" algn="l"/>
                <a:tab pos="3158571" algn="l"/>
                <a:tab pos="3496691" algn="l"/>
                <a:tab pos="5176580" algn="r"/>
              </a:tabLst>
            </a:pPr>
            <a:r>
              <a:rPr lang="en-US"/>
              <a:t>	</a:t>
            </a:r>
            <a:fld id="{0FBB20A0-29A2-4F03-9BB9-2B9F07088D58}" type="slidenum">
              <a:rPr lang="en-US" smtClean="0"/>
              <a:pPr algn="l">
                <a:tabLst>
                  <a:tab pos="714339" algn="r"/>
                  <a:tab pos="3119282" algn="l"/>
                  <a:tab pos="3158571" algn="l"/>
                  <a:tab pos="3496691" algn="l"/>
                  <a:tab pos="5176580" algn="r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6" y="1524000"/>
            <a:ext cx="8367102" cy="4422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2" y="6155617"/>
            <a:ext cx="8373453" cy="551281"/>
          </a:xfrm>
        </p:spPr>
        <p:txBody>
          <a:bodyPr anchor="b"/>
          <a:lstStyle>
            <a:lvl1pPr marL="0" indent="0">
              <a:lnSpc>
                <a:spcPts val="750"/>
              </a:lnSpc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75000" indent="0">
              <a:spcAft>
                <a:spcPts val="0"/>
              </a:spcAft>
              <a:buNone/>
              <a:defRPr sz="900"/>
            </a:lvl2pPr>
            <a:lvl3pPr marL="407144" indent="0">
              <a:spcAft>
                <a:spcPts val="0"/>
              </a:spcAft>
              <a:buNone/>
              <a:defRPr sz="900"/>
            </a:lvl3pPr>
            <a:lvl4pPr marL="610716" indent="0">
              <a:spcAft>
                <a:spcPts val="0"/>
              </a:spcAft>
              <a:buNone/>
              <a:defRPr sz="900"/>
            </a:lvl4pPr>
            <a:lvl5pPr marL="864289" indent="0"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04" y="273529"/>
            <a:ext cx="564092" cy="4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1E9BCF5-4146-46F1-808C-4B1DC2A3068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6741C37-74A9-44E6-A56D-D4CAD177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165101"/>
            <a:ext cx="7864624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2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8023" y="6489943"/>
            <a:ext cx="7192926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lvl2pPr marL="269081" indent="0">
              <a:buNone/>
              <a:defRPr/>
            </a:lvl2pPr>
            <a:lvl3pPr marL="470297" indent="0">
              <a:buNone/>
              <a:defRPr/>
            </a:lvl3pPr>
            <a:lvl4pPr marL="6727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915" y="340869"/>
            <a:ext cx="493608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83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9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6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1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2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7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5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7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4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94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85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9" indent="0">
              <a:buNone/>
              <a:defRPr sz="1050"/>
            </a:lvl2pPr>
            <a:lvl3pPr marL="685777" indent="0">
              <a:buNone/>
              <a:defRPr sz="900"/>
            </a:lvl3pPr>
            <a:lvl4pPr marL="1028666" indent="0">
              <a:buNone/>
              <a:defRPr sz="750"/>
            </a:lvl4pPr>
            <a:lvl5pPr marL="1371554" indent="0">
              <a:buNone/>
              <a:defRPr sz="750"/>
            </a:lvl5pPr>
            <a:lvl6pPr marL="1714443" indent="0">
              <a:buNone/>
              <a:defRPr sz="750"/>
            </a:lvl6pPr>
            <a:lvl7pPr marL="2057331" indent="0">
              <a:buNone/>
              <a:defRPr sz="750"/>
            </a:lvl7pPr>
            <a:lvl8pPr marL="2400220" indent="0">
              <a:buNone/>
              <a:defRPr sz="750"/>
            </a:lvl8pPr>
            <a:lvl9pPr marL="2743109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1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9" indent="0">
              <a:buNone/>
              <a:defRPr sz="2100"/>
            </a:lvl2pPr>
            <a:lvl3pPr marL="685777" indent="0">
              <a:buNone/>
              <a:defRPr sz="1800"/>
            </a:lvl3pPr>
            <a:lvl4pPr marL="1028666" indent="0">
              <a:buNone/>
              <a:defRPr sz="1500"/>
            </a:lvl4pPr>
            <a:lvl5pPr marL="1371554" indent="0">
              <a:buNone/>
              <a:defRPr sz="1500"/>
            </a:lvl5pPr>
            <a:lvl6pPr marL="1714443" indent="0">
              <a:buNone/>
              <a:defRPr sz="1500"/>
            </a:lvl6pPr>
            <a:lvl7pPr marL="2057331" indent="0">
              <a:buNone/>
              <a:defRPr sz="1500"/>
            </a:lvl7pPr>
            <a:lvl8pPr marL="2400220" indent="0">
              <a:buNone/>
              <a:defRPr sz="1500"/>
            </a:lvl8pPr>
            <a:lvl9pPr marL="2743109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9" indent="0">
              <a:buNone/>
              <a:defRPr sz="1050"/>
            </a:lvl2pPr>
            <a:lvl3pPr marL="685777" indent="0">
              <a:buNone/>
              <a:defRPr sz="900"/>
            </a:lvl3pPr>
            <a:lvl4pPr marL="1028666" indent="0">
              <a:buNone/>
              <a:defRPr sz="750"/>
            </a:lvl4pPr>
            <a:lvl5pPr marL="1371554" indent="0">
              <a:buNone/>
              <a:defRPr sz="750"/>
            </a:lvl5pPr>
            <a:lvl6pPr marL="1714443" indent="0">
              <a:buNone/>
              <a:defRPr sz="750"/>
            </a:lvl6pPr>
            <a:lvl7pPr marL="2057331" indent="0">
              <a:buNone/>
              <a:defRPr sz="750"/>
            </a:lvl7pPr>
            <a:lvl8pPr marL="2400220" indent="0">
              <a:buNone/>
              <a:defRPr sz="750"/>
            </a:lvl8pPr>
            <a:lvl9pPr marL="2743109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9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89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1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hpTitleLine"/>
          <p:cNvSpPr>
            <a:spLocks noChangeShapeType="1"/>
          </p:cNvSpPr>
          <p:nvPr/>
        </p:nvSpPr>
        <p:spPr bwMode="auto">
          <a:xfrm>
            <a:off x="6" y="1125539"/>
            <a:ext cx="7523163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>
            <a:spAutoFit/>
          </a:bodyPr>
          <a:lstStyle/>
          <a:p>
            <a:endParaRPr lang="en-GB" sz="1800" dirty="0">
              <a:latin typeface="Imago" pitchFamily="2" charset="0"/>
            </a:endParaRPr>
          </a:p>
        </p:txBody>
      </p:sp>
      <p:sp>
        <p:nvSpPr>
          <p:cNvPr id="366595" name="Title Placeholder 1"/>
          <p:cNvSpPr>
            <a:spLocks noGrp="1"/>
          </p:cNvSpPr>
          <p:nvPr>
            <p:ph type="ctrTitle"/>
          </p:nvPr>
        </p:nvSpPr>
        <p:spPr>
          <a:xfrm>
            <a:off x="685800" y="2947734"/>
            <a:ext cx="7772400" cy="1784351"/>
          </a:xfrm>
        </p:spPr>
        <p:txBody>
          <a:bodyPr anchor="b"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66596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889769"/>
            <a:ext cx="7772400" cy="828675"/>
          </a:xfrm>
        </p:spPr>
        <p:txBody>
          <a:bodyPr/>
          <a:lstStyle>
            <a:lvl1pPr marL="0" indent="0">
              <a:spcBef>
                <a:spcPct val="0"/>
              </a:spcBef>
              <a:buFont typeface="Arial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9155561"/>
      </p:ext>
    </p:extLst>
  </p:cSld>
  <p:clrMapOvr>
    <a:masterClrMapping/>
  </p:clrMapOvr>
  <p:transition/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*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" y="0"/>
            <a:ext cx="91436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0216" y="1648047"/>
            <a:ext cx="4897743" cy="119749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214" y="3120656"/>
            <a:ext cx="4881790" cy="118553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40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82761" y="6603123"/>
            <a:ext cx="2778479" cy="9233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Proprietary and Confidential ©AstraZeneca 2016 •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58071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2" indent="0">
              <a:buNone/>
              <a:defRPr sz="1800"/>
            </a:lvl2pPr>
            <a:lvl3pPr marL="914288" indent="0">
              <a:buNone/>
              <a:defRPr sz="1600"/>
            </a:lvl3pPr>
            <a:lvl4pPr marL="1371430" indent="0">
              <a:buNone/>
              <a:defRPr sz="1400"/>
            </a:lvl4pPr>
            <a:lvl5pPr marL="1828574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84414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44" y="1447800"/>
            <a:ext cx="8340725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40" y="6643316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6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84131309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3540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14864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6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70940" y="6643316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247658737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3540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6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6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59117567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614864" y="1447800"/>
            <a:ext cx="4089400" cy="4529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6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70940" y="6643316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328797332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3540" y="6643316"/>
            <a:ext cx="100828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70940" y="6643316"/>
            <a:ext cx="113332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5381067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1425" y="6073445"/>
            <a:ext cx="2014581" cy="5622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8" name="Rectangle 7"/>
          <p:cNvSpPr/>
          <p:nvPr userDrawn="1"/>
        </p:nvSpPr>
        <p:spPr>
          <a:xfrm>
            <a:off x="6953259" y="5768924"/>
            <a:ext cx="2014581" cy="8667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Rectangle 8"/>
          <p:cNvSpPr/>
          <p:nvPr userDrawn="1"/>
        </p:nvSpPr>
        <p:spPr>
          <a:xfrm>
            <a:off x="6875775" y="5787613"/>
            <a:ext cx="2186031" cy="8492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5" tIns="45715" rIns="45715" bIns="45715" rtlCol="0" anchor="ctr" anchorCtr="0">
            <a:noAutofit/>
          </a:bodyPr>
          <a:lstStyle/>
          <a:p>
            <a:pPr algn="ctr"/>
            <a:endParaRPr lang="en-US" sz="18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1" y="5735100"/>
            <a:ext cx="6583454" cy="338353"/>
          </a:xfrm>
          <a:prstGeom prst="rect">
            <a:avLst/>
          </a:prstGeom>
        </p:spPr>
        <p:txBody>
          <a:bodyPr vert="horz" lIns="0" tIns="45715" rIns="91430" bIns="0" rtlCol="0" anchor="b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96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5100" y="448084"/>
            <a:ext cx="7366000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GB" altLang="en-US" sz="2200" i="1" dirty="0">
                <a:latin typeface="Minion" pitchFamily="18" charset="0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Placeholder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5100" y="448084"/>
            <a:ext cx="7366000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GB" altLang="en-US" sz="2200" i="1" dirty="0">
                <a:latin typeface="Minion" pitchFamily="18" charset="0"/>
              </a:rPr>
              <a:t>Subtitle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05099" y="1490059"/>
            <a:ext cx="4104000" cy="446026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712096" y="1490059"/>
            <a:ext cx="4104000" cy="446026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6304" y="6443493"/>
            <a:ext cx="731708" cy="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accent1"/>
                </a:solidFill>
              </a:defRPr>
            </a:lvl1pPr>
          </a:lstStyle>
          <a:p>
            <a:pPr algn="l">
              <a:tabLst>
                <a:tab pos="714285" algn="r"/>
                <a:tab pos="3119048" algn="l"/>
                <a:tab pos="3158334" algn="l"/>
                <a:tab pos="3496430" algn="l"/>
                <a:tab pos="5176193" algn="r"/>
              </a:tabLst>
            </a:pPr>
            <a:r>
              <a:rPr lang="en-US"/>
              <a:t>	</a:t>
            </a:r>
            <a:fld id="{0FBB20A0-29A2-4F03-9BB9-2B9F07088D58}" type="slidenum">
              <a:rPr lang="en-US" smtClean="0"/>
              <a:pPr algn="l">
                <a:tabLst>
                  <a:tab pos="714285" algn="r"/>
                  <a:tab pos="3119048" algn="l"/>
                  <a:tab pos="3158334" algn="l"/>
                  <a:tab pos="3496430" algn="l"/>
                  <a:tab pos="5176193" algn="r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6" y="1524000"/>
            <a:ext cx="8367102" cy="4422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7832" y="6155624"/>
            <a:ext cx="8373453" cy="551281"/>
          </a:xfrm>
        </p:spPr>
        <p:txBody>
          <a:bodyPr anchor="b"/>
          <a:lstStyle>
            <a:lvl1pPr marL="0" indent="0">
              <a:lnSpc>
                <a:spcPts val="750"/>
              </a:lnSpc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74988" indent="0">
              <a:spcAft>
                <a:spcPts val="0"/>
              </a:spcAft>
              <a:buNone/>
              <a:defRPr sz="900"/>
            </a:lvl2pPr>
            <a:lvl3pPr marL="407114" indent="0">
              <a:spcAft>
                <a:spcPts val="0"/>
              </a:spcAft>
              <a:buNone/>
              <a:defRPr sz="900"/>
            </a:lvl3pPr>
            <a:lvl4pPr marL="610671" indent="0">
              <a:spcAft>
                <a:spcPts val="0"/>
              </a:spcAft>
              <a:buNone/>
              <a:defRPr sz="900"/>
            </a:lvl4pPr>
            <a:lvl5pPr marL="864226" indent="0"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" y="2"/>
            <a:ext cx="914367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993" y="956902"/>
            <a:ext cx="4083965" cy="119749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342" y="2429511"/>
            <a:ext cx="4070663" cy="118553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40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28699" y="6592490"/>
            <a:ext cx="2778479" cy="9233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Proprietary and Confidential ©AstraZeneca 2016 •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45279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11E9BCF5-4146-46F1-808C-4B1DC2A3068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76" tIns="34289" rIns="68576" bIns="3428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68576" tIns="34289" rIns="68576" bIns="34289"/>
          <a:lstStyle/>
          <a:p>
            <a:fld id="{F6741C37-74A9-44E6-A56D-D4CAD177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0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9" y="165103"/>
            <a:ext cx="7864624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2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8023" y="6489944"/>
            <a:ext cx="7192926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lvl2pPr marL="269063" indent="0">
              <a:buNone/>
              <a:defRPr/>
            </a:lvl2pPr>
            <a:lvl3pPr marL="470261" indent="0">
              <a:buNone/>
              <a:defRPr/>
            </a:lvl3pPr>
            <a:lvl4pPr marL="672653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612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0BDE9-318B-4E0D-95E1-B9F0AF8AE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1" y="3662363"/>
            <a:ext cx="4558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259DF-0C25-4DA8-BFFE-EFA3EF87586A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CCO_ONC_ForPPT.gif">
            <a:extLst>
              <a:ext uri="{FF2B5EF4-FFF2-40B4-BE49-F238E27FC236}">
                <a16:creationId xmlns:a16="http://schemas.microsoft.com/office/drawing/2014/main" id="{63113E89-A503-46E5-A223-0A8497038C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14" y="328613"/>
            <a:ext cx="200434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38A0CA-AC78-4037-9A5A-D3DE30DC6A1E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28575">
            <a:solidFill>
              <a:srgbClr val="8B3D9A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3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1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6" y="1600200"/>
            <a:ext cx="8458200" cy="2057400"/>
          </a:xfrm>
        </p:spPr>
        <p:txBody>
          <a:bodyPr/>
          <a:lstStyle>
            <a:lvl1pPr>
              <a:defRPr sz="2926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395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30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8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286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D660FC9-5B2A-4913-99EA-73D0D4027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1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909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0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1"/>
            </a:lvl1pPr>
            <a:lvl2pPr>
              <a:defRPr sz="1951"/>
            </a:lvl2pPr>
            <a:lvl3pPr>
              <a:defRPr sz="1801"/>
            </a:lvl3pPr>
            <a:lvl4pPr>
              <a:defRPr sz="1651"/>
            </a:lvl4pPr>
            <a:lvl5pPr>
              <a:defRPr sz="15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101"/>
            </a:lvl1pPr>
            <a:lvl2pPr>
              <a:defRPr sz="1951"/>
            </a:lvl2pPr>
            <a:lvl3pPr>
              <a:defRPr sz="1801"/>
            </a:lvl3pPr>
            <a:lvl4pPr>
              <a:defRPr sz="1651"/>
            </a:lvl4pPr>
            <a:lvl5pPr>
              <a:defRPr sz="15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899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101"/>
            </a:lvl1pPr>
            <a:lvl2pPr>
              <a:defRPr sz="1801"/>
            </a:lvl2pPr>
            <a:lvl3pPr>
              <a:defRPr sz="1651"/>
            </a:lvl3pPr>
            <a:lvl4pPr>
              <a:defRPr sz="150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30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1"/>
            </a:lvl1pPr>
            <a:lvl2pPr>
              <a:defRPr sz="1951"/>
            </a:lvl2pPr>
            <a:lvl3pPr>
              <a:defRPr sz="1801"/>
            </a:lvl3pPr>
            <a:lvl4pPr>
              <a:defRPr sz="1651"/>
            </a:lvl4pPr>
            <a:lvl5pPr>
              <a:defRPr sz="15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117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1" y="238130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26525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97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7A649EE-4C9D-4F5A-8907-625C15811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4763"/>
            <a:ext cx="9160673" cy="45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2875DF-A652-47EA-8953-5D6973C61A3E}"/>
              </a:ext>
            </a:extLst>
          </p:cNvPr>
          <p:cNvCxnSpPr/>
          <p:nvPr userDrawn="1"/>
        </p:nvCxnSpPr>
        <p:spPr bwMode="auto">
          <a:xfrm>
            <a:off x="-10718" y="4519613"/>
            <a:ext cx="915471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5" descr="CCO_ONC_RGB.jpg">
            <a:extLst>
              <a:ext uri="{FF2B5EF4-FFF2-40B4-BE49-F238E27FC236}">
                <a16:creationId xmlns:a16="http://schemas.microsoft.com/office/drawing/2014/main" id="{C67555AC-A3BE-405C-806D-DAA5D0086B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6113071" y="5876925"/>
            <a:ext cx="275463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677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1" b="1">
                <a:solidFill>
                  <a:schemeClr val="accent6"/>
                </a:solidFill>
              </a:defRPr>
            </a:lvl1pPr>
            <a:lvl2pPr>
              <a:buFontTx/>
              <a:buNone/>
              <a:defRPr sz="1801"/>
            </a:lvl2pPr>
            <a:lvl3pPr>
              <a:buFontTx/>
              <a:buNone/>
              <a:defRPr sz="1801"/>
            </a:lvl3pPr>
            <a:lvl4pPr>
              <a:buFontTx/>
              <a:buNone/>
              <a:defRPr sz="1801"/>
            </a:lvl4pPr>
            <a:lvl5pPr>
              <a:buFontTx/>
              <a:buNone/>
              <a:defRPr sz="180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8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2926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80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1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2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4435" y="6388251"/>
            <a:ext cx="29513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41212E01-EB66-4E3E-ABAB-8CEBFC21F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03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98" y="3662363"/>
            <a:ext cx="455890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9709BD3-46F5-4987-82FE-725C08C02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9143" y="3678238"/>
            <a:ext cx="4564856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51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1600200"/>
            <a:ext cx="8448676" cy="2057400"/>
          </a:xfrm>
          <a:prstGeom prst="rect">
            <a:avLst/>
          </a:prstGeom>
        </p:spPr>
        <p:txBody>
          <a:bodyPr/>
          <a:lstStyle>
            <a:lvl1pPr>
              <a:defRPr sz="2925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9144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0718" y="1620838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0718" y="3662363"/>
            <a:ext cx="9160674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5081D95-DBEA-4604-8178-D941F0006A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67" y="328614"/>
            <a:ext cx="1305629" cy="9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5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3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5345430"/>
            <a:ext cx="2870564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9144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33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99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48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654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638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8B3D9A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5" y="3355525"/>
            <a:ext cx="2870564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16673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6112669" y="5876925"/>
            <a:ext cx="275510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0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4435" y="6388251"/>
            <a:ext cx="29513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41212E01-EB66-4E3E-ABAB-8CEBFC21F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5600" y="734785"/>
            <a:ext cx="4996799" cy="5719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1557" y="1132713"/>
            <a:ext cx="5200884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37" y="1537433"/>
            <a:ext cx="8256524" cy="463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" y="0"/>
            <a:ext cx="914367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54" y="159489"/>
            <a:ext cx="8473503" cy="9644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54" y="1382233"/>
            <a:ext cx="8473503" cy="4743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433113" y="6645655"/>
            <a:ext cx="2778479" cy="9233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Proprietary and Confidential ©AstraZeneca 2016 • FOR INTERNAL USE ONLY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4435" y="6388251"/>
            <a:ext cx="29513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41212E01-EB66-4E3E-ABAB-8CEBFC21F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816159" rtl="0" eaLnBrk="1" latinLnBrk="0" hangingPunct="1">
        <a:lnSpc>
          <a:spcPct val="95000"/>
        </a:lnSpc>
        <a:spcBef>
          <a:spcPts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5022" indent="-175022" algn="l" defTabSz="816159" rtl="0" eaLnBrk="1" latinLnBrk="0" hangingPunct="1">
        <a:lnSpc>
          <a:spcPct val="95000"/>
        </a:lnSpc>
        <a:spcBef>
          <a:spcPts val="67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67879" algn="l" defTabSz="816159" rtl="0" eaLnBrk="1" latinLnBrk="0" hangingPunct="1">
        <a:lnSpc>
          <a:spcPct val="9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27397" algn="l" defTabSz="816159" rtl="0" eaLnBrk="1" latinLnBrk="0" hangingPunct="1">
        <a:lnSpc>
          <a:spcPct val="9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7694" indent="-127397" algn="l" defTabSz="816159" rtl="0" eaLnBrk="1" latinLnBrk="0" hangingPunct="1">
        <a:lnSpc>
          <a:spcPct val="9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773906" indent="-176213" algn="l" defTabSz="816159" rtl="0" eaLnBrk="1" latinLnBrk="0" hangingPunct="1">
        <a:lnSpc>
          <a:spcPct val="95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244438" indent="-204040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17" indent="-204040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97" indent="-204040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77" indent="-204040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0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16159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39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19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98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77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57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37" algn="l" defTabSz="81615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5"/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595"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5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5"/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595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60" y="6557457"/>
            <a:ext cx="1186264" cy="1874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7481"/>
            <a:ext cx="1485056" cy="6847193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248" indent="-214248" defTabSz="685595">
              <a:buClr>
                <a:srgbClr val="830051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80131" y="-7481"/>
            <a:ext cx="34289" cy="6865481"/>
          </a:xfrm>
          <a:prstGeom prst="rect">
            <a:avLst/>
          </a:prstGeom>
          <a:solidFill>
            <a:srgbClr val="830051"/>
          </a:solidFill>
          <a:ln>
            <a:solidFill>
              <a:srgbClr val="800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/>
            <a:endParaRPr lang="nl-NL" sz="1499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595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96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128589"/>
            <a:ext cx="7123642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41" y="1447800"/>
            <a:ext cx="8340725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4381" y="402721"/>
            <a:ext cx="630706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9143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3513" indent="-263513" algn="l" rtl="0" eaLnBrk="1" fontAlgn="base" hangingPunct="1">
        <a:spcBef>
          <a:spcPct val="65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627032" indent="-271451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>
          <a:solidFill>
            <a:schemeClr val="tx1"/>
          </a:solidFill>
          <a:latin typeface="Imago" pitchFamily="2" charset="0"/>
        </a:defRPr>
      </a:lvl2pPr>
      <a:lvl3pPr marL="901655" indent="-2746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Imago" pitchFamily="2" charset="0"/>
        </a:defRPr>
      </a:lvl3pPr>
      <a:lvl4pPr marL="1265175" indent="-282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Imago" pitchFamily="2" charset="0"/>
        </a:defRPr>
      </a:lvl4pPr>
      <a:lvl5pPr marL="1615994" indent="-2698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400">
          <a:solidFill>
            <a:schemeClr val="tx1"/>
          </a:solidFill>
          <a:latin typeface="Imago" pitchFamily="2" charset="0"/>
        </a:defRPr>
      </a:lvl5pPr>
      <a:lvl6pPr marL="2073173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530349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987525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444703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128589"/>
            <a:ext cx="7123642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41" y="1447800"/>
            <a:ext cx="8340725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4381" y="402721"/>
            <a:ext cx="630706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9143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3513" indent="-263513" algn="l" rtl="0" eaLnBrk="1" fontAlgn="base" hangingPunct="1">
        <a:spcBef>
          <a:spcPct val="65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627032" indent="-271451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>
          <a:solidFill>
            <a:schemeClr val="tx1"/>
          </a:solidFill>
          <a:latin typeface="Imago" pitchFamily="2" charset="0"/>
        </a:defRPr>
      </a:lvl2pPr>
      <a:lvl3pPr marL="901655" indent="-2746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Imago" pitchFamily="2" charset="0"/>
        </a:defRPr>
      </a:lvl3pPr>
      <a:lvl4pPr marL="1265175" indent="-282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Imago" pitchFamily="2" charset="0"/>
        </a:defRPr>
      </a:lvl4pPr>
      <a:lvl5pPr marL="1615994" indent="-2698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400">
          <a:solidFill>
            <a:schemeClr val="tx1"/>
          </a:solidFill>
          <a:latin typeface="Imago" pitchFamily="2" charset="0"/>
        </a:defRPr>
      </a:lvl5pPr>
      <a:lvl6pPr marL="2073173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530349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987525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444703" indent="-349232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7"/>
            <a:fld id="{9BDA17D6-B2A5-4332-81F7-E059C01D7F0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777"/>
              <a:t>17-5-2024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7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7"/>
            <a:fld id="{006F484C-AFAC-45EB-B887-3EB76D68F3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777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60" y="6557457"/>
            <a:ext cx="1186264" cy="1874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7482"/>
            <a:ext cx="1485056" cy="6847193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buClr>
                <a:srgbClr val="830051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80130" y="-7481"/>
            <a:ext cx="34289" cy="6865481"/>
          </a:xfrm>
          <a:prstGeom prst="rect">
            <a:avLst/>
          </a:prstGeom>
          <a:solidFill>
            <a:srgbClr val="830051"/>
          </a:solidFill>
          <a:ln>
            <a:solidFill>
              <a:srgbClr val="800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7"/>
            <a:endParaRPr lang="nl-NL" sz="1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7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4" indent="-171444" algn="l" defTabSz="6857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3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1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0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99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7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5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4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4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4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3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1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9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128589"/>
            <a:ext cx="7123642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44" y="1447800"/>
            <a:ext cx="8340725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9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45714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9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3714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18285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3495" indent="-263495" algn="l" rtl="0" eaLnBrk="1" fontAlgn="base" hangingPunct="1">
        <a:spcBef>
          <a:spcPct val="65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626987" indent="-27143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>
          <a:solidFill>
            <a:schemeClr val="tx1"/>
          </a:solidFill>
          <a:latin typeface="Imago" pitchFamily="2" charset="0"/>
        </a:defRPr>
      </a:lvl2pPr>
      <a:lvl3pPr marL="901588" indent="-274607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Imago" pitchFamily="2" charset="0"/>
        </a:defRPr>
      </a:lvl3pPr>
      <a:lvl4pPr marL="1265081" indent="-2825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Imago" pitchFamily="2" charset="0"/>
        </a:defRPr>
      </a:lvl4pPr>
      <a:lvl5pPr marL="1615873" indent="-26984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400">
          <a:solidFill>
            <a:schemeClr val="tx1"/>
          </a:solidFill>
          <a:latin typeface="Imago" pitchFamily="2" charset="0"/>
        </a:defRPr>
      </a:lvl5pPr>
      <a:lvl6pPr marL="2073020" indent="-34920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530160" indent="-34920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987300" indent="-34920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444445" indent="-34920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D9E755A3-6AFE-470B-9022-CD162B92F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0DC6C9B9-5226-4EC5-A80D-01050E4D75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16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1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1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1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1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1" b="1">
          <a:solidFill>
            <a:schemeClr val="tx2"/>
          </a:solidFill>
          <a:latin typeface="Arial" charset="0"/>
        </a:defRPr>
      </a:lvl5pPr>
      <a:lvl6pPr marL="343003" algn="l" rtl="0" fontAlgn="base">
        <a:spcBef>
          <a:spcPct val="0"/>
        </a:spcBef>
        <a:spcAft>
          <a:spcPct val="0"/>
        </a:spcAft>
        <a:defRPr sz="2626" b="1">
          <a:solidFill>
            <a:schemeClr val="tx2"/>
          </a:solidFill>
          <a:latin typeface="Arial" charset="0"/>
        </a:defRPr>
      </a:lvl6pPr>
      <a:lvl7pPr marL="686006" algn="l" rtl="0" fontAlgn="base">
        <a:spcBef>
          <a:spcPct val="0"/>
        </a:spcBef>
        <a:spcAft>
          <a:spcPct val="0"/>
        </a:spcAft>
        <a:defRPr sz="2626" b="1">
          <a:solidFill>
            <a:schemeClr val="tx2"/>
          </a:solidFill>
          <a:latin typeface="Arial" charset="0"/>
        </a:defRPr>
      </a:lvl7pPr>
      <a:lvl8pPr marL="1029008" algn="l" rtl="0" fontAlgn="base">
        <a:spcBef>
          <a:spcPct val="0"/>
        </a:spcBef>
        <a:spcAft>
          <a:spcPct val="0"/>
        </a:spcAft>
        <a:defRPr sz="2626" b="1">
          <a:solidFill>
            <a:schemeClr val="tx2"/>
          </a:solidFill>
          <a:latin typeface="Arial" charset="0"/>
        </a:defRPr>
      </a:lvl8pPr>
      <a:lvl9pPr marL="1372012" algn="l" rtl="0" fontAlgn="base">
        <a:spcBef>
          <a:spcPct val="0"/>
        </a:spcBef>
        <a:spcAft>
          <a:spcPct val="0"/>
        </a:spcAft>
        <a:defRPr sz="2626" b="1">
          <a:solidFill>
            <a:schemeClr val="tx2"/>
          </a:solidFill>
          <a:latin typeface="Arial" charset="0"/>
        </a:defRPr>
      </a:lvl9pPr>
    </p:titleStyle>
    <p:bodyStyle>
      <a:lvl1pPr marL="257252" indent="-257252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Wingdings" panose="05000000000000000000" pitchFamily="2" charset="2"/>
        <a:buChar char="§"/>
        <a:defRPr sz="2101">
          <a:solidFill>
            <a:srgbClr val="FEFDDE"/>
          </a:solidFill>
          <a:latin typeface="+mn-lt"/>
          <a:ea typeface="+mn-ea"/>
          <a:cs typeface="+mn-cs"/>
        </a:defRPr>
      </a:lvl1pPr>
      <a:lvl2pPr marL="557380" indent="-214377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951">
          <a:solidFill>
            <a:srgbClr val="FEFDDE"/>
          </a:solidFill>
          <a:latin typeface="+mn-lt"/>
        </a:defRPr>
      </a:lvl2pPr>
      <a:lvl3pPr marL="857507" indent="-171502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801">
          <a:solidFill>
            <a:srgbClr val="FEFDDE"/>
          </a:solidFill>
          <a:latin typeface="+mn-lt"/>
        </a:defRPr>
      </a:lvl3pPr>
      <a:lvl4pPr marL="1200510" indent="-171502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651">
          <a:solidFill>
            <a:srgbClr val="FEFDDE"/>
          </a:solidFill>
          <a:latin typeface="+mn-lt"/>
        </a:defRPr>
      </a:lvl4pPr>
      <a:lvl5pPr marL="1543513" indent="-171502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501">
          <a:solidFill>
            <a:srgbClr val="FEFDDE"/>
          </a:solidFill>
          <a:latin typeface="+mn-lt"/>
        </a:defRPr>
      </a:lvl5pPr>
      <a:lvl6pPr marL="1886516" indent="-171502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9519" indent="-171502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2522" indent="-171502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5525" indent="-171502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03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06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008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012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015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017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020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023" algn="l" defTabSz="6860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0876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40988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Wingdings" panose="05000000000000000000" pitchFamily="2" charset="2"/>
        <a:buChar char="§"/>
        <a:defRPr sz="21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950">
          <a:solidFill>
            <a:schemeClr val="bg1"/>
          </a:solidFill>
          <a:latin typeface="Calibri" panose="020F050202020403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800">
          <a:solidFill>
            <a:schemeClr val="bg1"/>
          </a:solidFill>
          <a:latin typeface="Calibri" panose="020F050202020403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650">
          <a:solidFill>
            <a:schemeClr val="bg1"/>
          </a:solidFill>
          <a:latin typeface="Calibri" panose="020F050202020403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500">
          <a:solidFill>
            <a:schemeClr val="bg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jpg"/><Relationship Id="rId26" Type="http://schemas.openxmlformats.org/officeDocument/2006/relationships/image" Target="../media/image41.jpg"/><Relationship Id="rId39" Type="http://schemas.openxmlformats.org/officeDocument/2006/relationships/image" Target="../media/image54.jpg"/><Relationship Id="rId3" Type="http://schemas.openxmlformats.org/officeDocument/2006/relationships/image" Target="../media/image18.png"/><Relationship Id="rId21" Type="http://schemas.openxmlformats.org/officeDocument/2006/relationships/image" Target="../media/image36.jpg"/><Relationship Id="rId34" Type="http://schemas.openxmlformats.org/officeDocument/2006/relationships/image" Target="../media/image49.jpg"/><Relationship Id="rId42" Type="http://schemas.openxmlformats.org/officeDocument/2006/relationships/image" Target="../media/image57.jpg"/><Relationship Id="rId47" Type="http://schemas.openxmlformats.org/officeDocument/2006/relationships/image" Target="../media/image62.jpg"/><Relationship Id="rId50" Type="http://schemas.openxmlformats.org/officeDocument/2006/relationships/image" Target="../media/image65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g"/><Relationship Id="rId25" Type="http://schemas.openxmlformats.org/officeDocument/2006/relationships/image" Target="../media/image40.jpg"/><Relationship Id="rId33" Type="http://schemas.openxmlformats.org/officeDocument/2006/relationships/image" Target="../media/image48.jpg"/><Relationship Id="rId38" Type="http://schemas.openxmlformats.org/officeDocument/2006/relationships/image" Target="../media/image53.jpg"/><Relationship Id="rId46" Type="http://schemas.openxmlformats.org/officeDocument/2006/relationships/image" Target="../media/image61.jp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jpg"/><Relationship Id="rId29" Type="http://schemas.openxmlformats.org/officeDocument/2006/relationships/image" Target="../media/image44.jpg"/><Relationship Id="rId41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jpg"/><Relationship Id="rId37" Type="http://schemas.openxmlformats.org/officeDocument/2006/relationships/image" Target="../media/image52.jpg"/><Relationship Id="rId40" Type="http://schemas.openxmlformats.org/officeDocument/2006/relationships/image" Target="../media/image55.jpg"/><Relationship Id="rId45" Type="http://schemas.openxmlformats.org/officeDocument/2006/relationships/image" Target="../media/image60.jpg"/><Relationship Id="rId53" Type="http://schemas.openxmlformats.org/officeDocument/2006/relationships/image" Target="../media/image68.jp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g"/><Relationship Id="rId28" Type="http://schemas.openxmlformats.org/officeDocument/2006/relationships/image" Target="../media/image43.jpg"/><Relationship Id="rId36" Type="http://schemas.openxmlformats.org/officeDocument/2006/relationships/image" Target="../media/image51.jpg"/><Relationship Id="rId49" Type="http://schemas.openxmlformats.org/officeDocument/2006/relationships/image" Target="../media/image64.jpg"/><Relationship Id="rId10" Type="http://schemas.openxmlformats.org/officeDocument/2006/relationships/image" Target="../media/image25.png"/><Relationship Id="rId19" Type="http://schemas.openxmlformats.org/officeDocument/2006/relationships/image" Target="../media/image34.jpg"/><Relationship Id="rId31" Type="http://schemas.openxmlformats.org/officeDocument/2006/relationships/image" Target="../media/image46.jpg"/><Relationship Id="rId44" Type="http://schemas.openxmlformats.org/officeDocument/2006/relationships/image" Target="../media/image59.png"/><Relationship Id="rId52" Type="http://schemas.openxmlformats.org/officeDocument/2006/relationships/image" Target="../media/image67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g"/><Relationship Id="rId27" Type="http://schemas.openxmlformats.org/officeDocument/2006/relationships/image" Target="../media/image42.jpg"/><Relationship Id="rId30" Type="http://schemas.openxmlformats.org/officeDocument/2006/relationships/image" Target="../media/image45.png"/><Relationship Id="rId35" Type="http://schemas.openxmlformats.org/officeDocument/2006/relationships/image" Target="../media/image50.jpg"/><Relationship Id="rId43" Type="http://schemas.openxmlformats.org/officeDocument/2006/relationships/image" Target="../media/image58.jpg"/><Relationship Id="rId48" Type="http://schemas.openxmlformats.org/officeDocument/2006/relationships/image" Target="../media/image63.jpg"/><Relationship Id="rId8" Type="http://schemas.openxmlformats.org/officeDocument/2006/relationships/image" Target="../media/image23.png"/><Relationship Id="rId51" Type="http://schemas.openxmlformats.org/officeDocument/2006/relationships/image" Target="../media/image6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67200"/>
          </a:xfrm>
          <a:custGeom>
            <a:avLst/>
            <a:gdLst/>
            <a:ahLst/>
            <a:cxnLst/>
            <a:rect l="l" t="t" r="r" b="b"/>
            <a:pathLst>
              <a:path w="9144000" h="4267200">
                <a:moveTo>
                  <a:pt x="0" y="4267200"/>
                </a:moveTo>
                <a:lnTo>
                  <a:pt x="9144000" y="4267200"/>
                </a:lnTo>
                <a:lnTo>
                  <a:pt x="9144000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7" y="4267199"/>
            <a:ext cx="9141460" cy="2590800"/>
            <a:chOff x="3047" y="4267199"/>
            <a:chExt cx="9141460" cy="259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4267199"/>
              <a:ext cx="9140952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39" y="6283451"/>
              <a:ext cx="862584" cy="5273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9707" y="6345935"/>
              <a:ext cx="704088" cy="408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9436" y="6391655"/>
              <a:ext cx="484631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5556" y="6067044"/>
              <a:ext cx="1607820" cy="7818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64180" y="5850635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262"/>
                  </a:moveTo>
                  <a:lnTo>
                    <a:pt x="242697" y="266700"/>
                  </a:lnTo>
                  <a:lnTo>
                    <a:pt x="136398" y="361911"/>
                  </a:lnTo>
                  <a:lnTo>
                    <a:pt x="68199" y="457111"/>
                  </a:lnTo>
                  <a:lnTo>
                    <a:pt x="20574" y="569785"/>
                  </a:lnTo>
                  <a:lnTo>
                    <a:pt x="0" y="684034"/>
                  </a:lnTo>
                  <a:lnTo>
                    <a:pt x="9525" y="769721"/>
                  </a:lnTo>
                  <a:lnTo>
                    <a:pt x="39624" y="845883"/>
                  </a:lnTo>
                  <a:lnTo>
                    <a:pt x="77724" y="922058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58"/>
                  </a:lnTo>
                  <a:lnTo>
                    <a:pt x="87249" y="845883"/>
                  </a:lnTo>
                  <a:lnTo>
                    <a:pt x="58674" y="769721"/>
                  </a:lnTo>
                  <a:lnTo>
                    <a:pt x="49149" y="684034"/>
                  </a:lnTo>
                  <a:lnTo>
                    <a:pt x="68199" y="569785"/>
                  </a:lnTo>
                  <a:lnTo>
                    <a:pt x="106299" y="474573"/>
                  </a:lnTo>
                  <a:lnTo>
                    <a:pt x="184023" y="380949"/>
                  </a:lnTo>
                  <a:lnTo>
                    <a:pt x="271272" y="295262"/>
                  </a:lnTo>
                  <a:close/>
                </a:path>
                <a:path w="1644650" h="998220">
                  <a:moveTo>
                    <a:pt x="1644396" y="66573"/>
                  </a:moveTo>
                  <a:lnTo>
                    <a:pt x="1526921" y="38036"/>
                  </a:lnTo>
                  <a:lnTo>
                    <a:pt x="1410970" y="19024"/>
                  </a:lnTo>
                  <a:lnTo>
                    <a:pt x="1141095" y="0"/>
                  </a:lnTo>
                  <a:lnTo>
                    <a:pt x="909193" y="19024"/>
                  </a:lnTo>
                  <a:lnTo>
                    <a:pt x="686943" y="57061"/>
                  </a:lnTo>
                  <a:lnTo>
                    <a:pt x="493141" y="123621"/>
                  </a:lnTo>
                  <a:lnTo>
                    <a:pt x="318516" y="209219"/>
                  </a:lnTo>
                  <a:lnTo>
                    <a:pt x="348742" y="237744"/>
                  </a:lnTo>
                  <a:lnTo>
                    <a:pt x="512191" y="152158"/>
                  </a:lnTo>
                  <a:lnTo>
                    <a:pt x="705993" y="85585"/>
                  </a:lnTo>
                  <a:lnTo>
                    <a:pt x="918718" y="47548"/>
                  </a:lnTo>
                  <a:lnTo>
                    <a:pt x="1141095" y="28524"/>
                  </a:lnTo>
                  <a:lnTo>
                    <a:pt x="1266444" y="38036"/>
                  </a:lnTo>
                  <a:lnTo>
                    <a:pt x="1401445" y="47548"/>
                  </a:lnTo>
                  <a:lnTo>
                    <a:pt x="1517396" y="66573"/>
                  </a:lnTo>
                  <a:lnTo>
                    <a:pt x="1633220" y="95097"/>
                  </a:lnTo>
                  <a:lnTo>
                    <a:pt x="1644396" y="66573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0459" y="5763767"/>
              <a:ext cx="1720595" cy="10850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19399" y="5830824"/>
              <a:ext cx="763905" cy="1018540"/>
            </a:xfrm>
            <a:custGeom>
              <a:avLst/>
              <a:gdLst/>
              <a:ahLst/>
              <a:cxnLst/>
              <a:rect l="l" t="t" r="r" b="b"/>
              <a:pathLst>
                <a:path w="763904" h="1018540">
                  <a:moveTo>
                    <a:pt x="725424" y="0"/>
                  </a:moveTo>
                  <a:lnTo>
                    <a:pt x="569849" y="57175"/>
                  </a:lnTo>
                  <a:lnTo>
                    <a:pt x="434975" y="123875"/>
                  </a:lnTo>
                  <a:lnTo>
                    <a:pt x="309499" y="200113"/>
                  </a:lnTo>
                  <a:lnTo>
                    <a:pt x="203200" y="285877"/>
                  </a:lnTo>
                  <a:lnTo>
                    <a:pt x="115824" y="381165"/>
                  </a:lnTo>
                  <a:lnTo>
                    <a:pt x="58674" y="484403"/>
                  </a:lnTo>
                  <a:lnTo>
                    <a:pt x="9525" y="589216"/>
                  </a:lnTo>
                  <a:lnTo>
                    <a:pt x="0" y="703567"/>
                  </a:lnTo>
                  <a:lnTo>
                    <a:pt x="9525" y="789330"/>
                  </a:lnTo>
                  <a:lnTo>
                    <a:pt x="28575" y="865568"/>
                  </a:lnTo>
                  <a:lnTo>
                    <a:pt x="68199" y="941797"/>
                  </a:lnTo>
                  <a:lnTo>
                    <a:pt x="115824" y="1018031"/>
                  </a:lnTo>
                  <a:lnTo>
                    <a:pt x="153924" y="1018031"/>
                  </a:lnTo>
                  <a:lnTo>
                    <a:pt x="106299" y="941797"/>
                  </a:lnTo>
                  <a:lnTo>
                    <a:pt x="68199" y="865568"/>
                  </a:lnTo>
                  <a:lnTo>
                    <a:pt x="38100" y="789330"/>
                  </a:lnTo>
                  <a:lnTo>
                    <a:pt x="28575" y="703567"/>
                  </a:lnTo>
                  <a:lnTo>
                    <a:pt x="38100" y="589216"/>
                  </a:lnTo>
                  <a:lnTo>
                    <a:pt x="87249" y="484403"/>
                  </a:lnTo>
                  <a:lnTo>
                    <a:pt x="144399" y="390690"/>
                  </a:lnTo>
                  <a:lnTo>
                    <a:pt x="231775" y="295402"/>
                  </a:lnTo>
                  <a:lnTo>
                    <a:pt x="338074" y="209638"/>
                  </a:lnTo>
                  <a:lnTo>
                    <a:pt x="463550" y="133413"/>
                  </a:lnTo>
                  <a:lnTo>
                    <a:pt x="609600" y="76238"/>
                  </a:lnTo>
                  <a:lnTo>
                    <a:pt x="763524" y="19062"/>
                  </a:lnTo>
                  <a:lnTo>
                    <a:pt x="725424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0" y="5334000"/>
              <a:ext cx="2144268" cy="13030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56119" y="5638800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569976" y="0"/>
                  </a:moveTo>
                  <a:lnTo>
                    <a:pt x="455675" y="9525"/>
                  </a:lnTo>
                  <a:lnTo>
                    <a:pt x="350900" y="28575"/>
                  </a:lnTo>
                  <a:lnTo>
                    <a:pt x="255650" y="57150"/>
                  </a:lnTo>
                  <a:lnTo>
                    <a:pt x="169925" y="104787"/>
                  </a:lnTo>
                  <a:lnTo>
                    <a:pt x="95250" y="152412"/>
                  </a:lnTo>
                  <a:lnTo>
                    <a:pt x="47625" y="209562"/>
                  </a:lnTo>
                  <a:lnTo>
                    <a:pt x="9525" y="276250"/>
                  </a:lnTo>
                  <a:lnTo>
                    <a:pt x="0" y="342925"/>
                  </a:lnTo>
                  <a:lnTo>
                    <a:pt x="9525" y="408025"/>
                  </a:lnTo>
                  <a:lnTo>
                    <a:pt x="47625" y="474700"/>
                  </a:lnTo>
                  <a:lnTo>
                    <a:pt x="95250" y="531863"/>
                  </a:lnTo>
                  <a:lnTo>
                    <a:pt x="169925" y="589013"/>
                  </a:lnTo>
                  <a:lnTo>
                    <a:pt x="255650" y="627126"/>
                  </a:lnTo>
                  <a:lnTo>
                    <a:pt x="350900" y="655701"/>
                  </a:lnTo>
                  <a:lnTo>
                    <a:pt x="455675" y="674751"/>
                  </a:lnTo>
                  <a:lnTo>
                    <a:pt x="569976" y="684276"/>
                  </a:lnTo>
                  <a:lnTo>
                    <a:pt x="682751" y="674751"/>
                  </a:lnTo>
                  <a:lnTo>
                    <a:pt x="787526" y="655701"/>
                  </a:lnTo>
                  <a:lnTo>
                    <a:pt x="892301" y="627126"/>
                  </a:lnTo>
                  <a:lnTo>
                    <a:pt x="968501" y="589013"/>
                  </a:lnTo>
                  <a:lnTo>
                    <a:pt x="1043177" y="531863"/>
                  </a:lnTo>
                  <a:lnTo>
                    <a:pt x="1090802" y="474700"/>
                  </a:lnTo>
                  <a:lnTo>
                    <a:pt x="1128902" y="408025"/>
                  </a:lnTo>
                  <a:lnTo>
                    <a:pt x="1138427" y="342925"/>
                  </a:lnTo>
                  <a:lnTo>
                    <a:pt x="1138427" y="323875"/>
                  </a:lnTo>
                  <a:lnTo>
                    <a:pt x="1128902" y="304825"/>
                  </a:lnTo>
                  <a:lnTo>
                    <a:pt x="1090802" y="314350"/>
                  </a:lnTo>
                  <a:lnTo>
                    <a:pt x="1100327" y="333400"/>
                  </a:lnTo>
                  <a:lnTo>
                    <a:pt x="1100327" y="342925"/>
                  </a:lnTo>
                  <a:lnTo>
                    <a:pt x="1090802" y="408025"/>
                  </a:lnTo>
                  <a:lnTo>
                    <a:pt x="1062227" y="465175"/>
                  </a:lnTo>
                  <a:lnTo>
                    <a:pt x="1005077" y="522338"/>
                  </a:lnTo>
                  <a:lnTo>
                    <a:pt x="949451" y="569963"/>
                  </a:lnTo>
                  <a:lnTo>
                    <a:pt x="863726" y="608063"/>
                  </a:lnTo>
                  <a:lnTo>
                    <a:pt x="778001" y="636651"/>
                  </a:lnTo>
                  <a:lnTo>
                    <a:pt x="673226" y="655701"/>
                  </a:lnTo>
                  <a:lnTo>
                    <a:pt x="569976" y="665226"/>
                  </a:lnTo>
                  <a:lnTo>
                    <a:pt x="465200" y="655701"/>
                  </a:lnTo>
                  <a:lnTo>
                    <a:pt x="360425" y="636651"/>
                  </a:lnTo>
                  <a:lnTo>
                    <a:pt x="274700" y="608063"/>
                  </a:lnTo>
                  <a:lnTo>
                    <a:pt x="188975" y="569963"/>
                  </a:lnTo>
                  <a:lnTo>
                    <a:pt x="133350" y="522338"/>
                  </a:lnTo>
                  <a:lnTo>
                    <a:pt x="76200" y="465175"/>
                  </a:lnTo>
                  <a:lnTo>
                    <a:pt x="47625" y="408025"/>
                  </a:lnTo>
                  <a:lnTo>
                    <a:pt x="38100" y="342925"/>
                  </a:lnTo>
                  <a:lnTo>
                    <a:pt x="47625" y="276250"/>
                  </a:lnTo>
                  <a:lnTo>
                    <a:pt x="76200" y="219100"/>
                  </a:lnTo>
                  <a:lnTo>
                    <a:pt x="133350" y="161937"/>
                  </a:lnTo>
                  <a:lnTo>
                    <a:pt x="188975" y="114312"/>
                  </a:lnTo>
                  <a:lnTo>
                    <a:pt x="274700" y="76212"/>
                  </a:lnTo>
                  <a:lnTo>
                    <a:pt x="360425" y="47625"/>
                  </a:lnTo>
                  <a:lnTo>
                    <a:pt x="465200" y="28575"/>
                  </a:lnTo>
                  <a:lnTo>
                    <a:pt x="569976" y="19050"/>
                  </a:lnTo>
                  <a:lnTo>
                    <a:pt x="663701" y="28575"/>
                  </a:lnTo>
                  <a:lnTo>
                    <a:pt x="758951" y="47625"/>
                  </a:lnTo>
                  <a:lnTo>
                    <a:pt x="844676" y="76212"/>
                  </a:lnTo>
                  <a:lnTo>
                    <a:pt x="920876" y="104787"/>
                  </a:lnTo>
                  <a:lnTo>
                    <a:pt x="930401" y="76212"/>
                  </a:lnTo>
                  <a:lnTo>
                    <a:pt x="758951" y="19050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3719" y="5544311"/>
              <a:ext cx="1443227" cy="8732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7955" y="5762244"/>
              <a:ext cx="707136" cy="4312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8352" y="5838444"/>
              <a:ext cx="472440" cy="2819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20940" y="5917692"/>
              <a:ext cx="201167" cy="1295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82000" y="4867655"/>
              <a:ext cx="675131" cy="3429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20100" y="4800600"/>
              <a:ext cx="426720" cy="3246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85631" y="4829555"/>
              <a:ext cx="522732" cy="3337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42019" y="4898136"/>
              <a:ext cx="361187" cy="20878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269235" y="0"/>
            <a:ext cx="2662555" cy="2565400"/>
            <a:chOff x="2269235" y="0"/>
            <a:chExt cx="2662555" cy="2565400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69235" y="0"/>
              <a:ext cx="1438656" cy="1700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48227" y="0"/>
              <a:ext cx="1583436" cy="11353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69235" y="1267967"/>
              <a:ext cx="1223772" cy="129692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956804" y="0"/>
            <a:ext cx="1187196" cy="170078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43471" y="5111494"/>
            <a:ext cx="1441703" cy="17465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19855" y="1126236"/>
            <a:ext cx="970788" cy="1484376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355591" y="0"/>
            <a:ext cx="4788535" cy="4293235"/>
            <a:chOff x="4355591" y="0"/>
            <a:chExt cx="4788535" cy="429323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85331" y="0"/>
              <a:ext cx="1871471" cy="201625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56959" y="1267967"/>
              <a:ext cx="1799843" cy="19446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55591" y="0"/>
              <a:ext cx="2016252" cy="22768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85176" y="2781300"/>
              <a:ext cx="1258824" cy="151180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7380731" y="4149852"/>
            <a:ext cx="1763395" cy="2708275"/>
            <a:chOff x="7380731" y="4149852"/>
            <a:chExt cx="1763395" cy="2708275"/>
          </a:xfrm>
        </p:grpSpPr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0731" y="5111494"/>
              <a:ext cx="1763268" cy="17465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95615" y="4149852"/>
              <a:ext cx="1548383" cy="1150620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355591" y="5084063"/>
            <a:ext cx="1153667" cy="177393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0" y="4273295"/>
            <a:ext cx="3694429" cy="2585085"/>
            <a:chOff x="0" y="4273295"/>
            <a:chExt cx="3694429" cy="2585085"/>
          </a:xfrm>
        </p:grpSpPr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8384" y="4293107"/>
              <a:ext cx="2145791" cy="25648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0" y="4273295"/>
              <a:ext cx="2042159" cy="25847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58823" y="5661659"/>
              <a:ext cx="1152144" cy="1196338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5003291" y="3573779"/>
            <a:ext cx="2585085" cy="1727200"/>
            <a:chOff x="5003291" y="3573779"/>
            <a:chExt cx="2585085" cy="1727200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03291" y="3573779"/>
              <a:ext cx="2016252" cy="16550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88251" y="3717035"/>
              <a:ext cx="999744" cy="1583436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1548383" cy="2328672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2863595" y="2276855"/>
            <a:ext cx="2646045" cy="2952115"/>
            <a:chOff x="2863595" y="2276855"/>
            <a:chExt cx="2646045" cy="2952115"/>
          </a:xfrm>
        </p:grpSpPr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34739" y="3357372"/>
              <a:ext cx="1874519" cy="18714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63595" y="2276855"/>
              <a:ext cx="1930908" cy="1292352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380731" y="908303"/>
            <a:ext cx="935735" cy="151333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87196" y="0"/>
            <a:ext cx="1082040" cy="1196339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0" y="1557527"/>
            <a:ext cx="1676400" cy="2735580"/>
            <a:chOff x="0" y="1557527"/>
            <a:chExt cx="1676400" cy="2735580"/>
          </a:xfrm>
        </p:grpSpPr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0" y="1557527"/>
              <a:ext cx="1676399" cy="17952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0" y="2924555"/>
              <a:ext cx="1187195" cy="136855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788408" y="1988820"/>
            <a:ext cx="3096895" cy="2161540"/>
            <a:chOff x="4788408" y="1988820"/>
            <a:chExt cx="3096895" cy="2161540"/>
          </a:xfrm>
        </p:grpSpPr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88408" y="1988820"/>
              <a:ext cx="1583436" cy="172821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27064" y="2276856"/>
              <a:ext cx="1152143" cy="14401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92696" y="2924556"/>
              <a:ext cx="792479" cy="1225296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564635" y="5228843"/>
            <a:ext cx="1152143" cy="1629154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684276" y="1126236"/>
            <a:ext cx="2232660" cy="4320540"/>
            <a:chOff x="684276" y="1126236"/>
            <a:chExt cx="2232660" cy="4320540"/>
          </a:xfrm>
        </p:grpSpPr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87195" y="2564891"/>
              <a:ext cx="1152143" cy="16565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76756" y="4149852"/>
              <a:ext cx="996695" cy="12969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4276" y="1126236"/>
              <a:ext cx="981456" cy="14904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31976" y="1196340"/>
              <a:ext cx="1080515" cy="14401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08048" y="2060447"/>
              <a:ext cx="1008888" cy="937260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442203" y="5183123"/>
            <a:ext cx="1001268" cy="167487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267711" y="3009900"/>
            <a:ext cx="1382267" cy="128320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935468" y="1700783"/>
            <a:ext cx="1208531" cy="111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e 6"/>
          <p:cNvSpPr>
            <a:spLocks noChangeAspect="1"/>
          </p:cNvSpPr>
          <p:nvPr/>
        </p:nvSpPr>
        <p:spPr bwMode="auto">
          <a:xfrm>
            <a:off x="2570085" y="1912906"/>
            <a:ext cx="3956418" cy="3947666"/>
          </a:xfrm>
          <a:prstGeom prst="pie">
            <a:avLst>
              <a:gd name="adj1" fmla="val 0"/>
              <a:gd name="adj2" fmla="val 5400000"/>
            </a:avLst>
          </a:prstGeom>
          <a:solidFill>
            <a:srgbClr val="D2232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800" i="1" dirty="0">
              <a:solidFill>
                <a:srgbClr val="FFFFFF"/>
              </a:solidFill>
              <a:latin typeface="Imago" pitchFamily="2" charset="0"/>
              <a:ea typeface="ＭＳ Ｐゴシック" pitchFamily="34" charset="-128"/>
            </a:endParaRPr>
          </a:p>
        </p:txBody>
      </p:sp>
      <p:sp>
        <p:nvSpPr>
          <p:cNvPr id="60" name="Pie 7"/>
          <p:cNvSpPr>
            <a:spLocks noChangeAspect="1"/>
          </p:cNvSpPr>
          <p:nvPr/>
        </p:nvSpPr>
        <p:spPr bwMode="auto">
          <a:xfrm rot="16200000">
            <a:off x="2574463" y="1908531"/>
            <a:ext cx="3947666" cy="3956418"/>
          </a:xfrm>
          <a:prstGeom prst="pie">
            <a:avLst>
              <a:gd name="adj1" fmla="val 0"/>
              <a:gd name="adj2" fmla="val 5400000"/>
            </a:avLst>
          </a:prstGeom>
          <a:solidFill>
            <a:srgbClr val="74337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800" i="1" dirty="0">
              <a:solidFill>
                <a:srgbClr val="000000"/>
              </a:solidFill>
              <a:latin typeface="Imago" pitchFamily="2" charset="0"/>
              <a:ea typeface="ＭＳ Ｐゴシック" pitchFamily="34" charset="-128"/>
            </a:endParaRPr>
          </a:p>
        </p:txBody>
      </p:sp>
      <p:sp>
        <p:nvSpPr>
          <p:cNvPr id="61" name="Chord 60"/>
          <p:cNvSpPr>
            <a:spLocks noChangeAspect="1"/>
          </p:cNvSpPr>
          <p:nvPr/>
        </p:nvSpPr>
        <p:spPr bwMode="auto">
          <a:xfrm>
            <a:off x="2570085" y="1912906"/>
            <a:ext cx="3956418" cy="3947666"/>
          </a:xfrm>
          <a:prstGeom prst="chord">
            <a:avLst>
              <a:gd name="adj1" fmla="val 5389518"/>
              <a:gd name="adj2" fmla="val 16200000"/>
            </a:avLst>
          </a:prstGeom>
          <a:solidFill>
            <a:srgbClr val="89B9E3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800" i="1" dirty="0">
              <a:solidFill>
                <a:srgbClr val="000000"/>
              </a:solidFill>
              <a:latin typeface="Imago" pitchFamily="2" charset="0"/>
              <a:ea typeface="ＭＳ Ｐゴシック" pitchFamily="34" charset="-128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863907" y="2215547"/>
            <a:ext cx="3368779" cy="33613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 i="1" dirty="0">
              <a:solidFill>
                <a:prstClr val="white"/>
              </a:solidFill>
              <a:latin typeface="Imago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477624" y="2041131"/>
            <a:ext cx="3717695" cy="3803842"/>
            <a:chOff x="2127645" y="2077288"/>
            <a:chExt cx="4341850" cy="337196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7645" y="2091563"/>
              <a:ext cx="2430318" cy="335768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0457" y="2077288"/>
              <a:ext cx="2555388" cy="137805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1243" y="3240980"/>
              <a:ext cx="3458252" cy="194710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an effective antitumor immune response, 3 key T-cell activities are required 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40" y="5805108"/>
            <a:ext cx="1308050" cy="138499"/>
          </a:xfrm>
        </p:spPr>
        <p:txBody>
          <a:bodyPr/>
          <a:lstStyle/>
          <a:p>
            <a:pPr lvl="0">
              <a:spcBef>
                <a:spcPct val="30000"/>
              </a:spcBef>
              <a:buClrTx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Chen DS &amp;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Mellman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I, 2013.</a:t>
            </a:r>
          </a:p>
        </p:txBody>
      </p:sp>
      <p:sp>
        <p:nvSpPr>
          <p:cNvPr id="10" name="Oval 9"/>
          <p:cNvSpPr/>
          <p:nvPr/>
        </p:nvSpPr>
        <p:spPr>
          <a:xfrm>
            <a:off x="2863907" y="2215547"/>
            <a:ext cx="3368779" cy="33613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 i="1" dirty="0">
              <a:solidFill>
                <a:prstClr val="white"/>
              </a:solidFill>
              <a:latin typeface="Imag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623" y="2057236"/>
            <a:ext cx="2080952" cy="3787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78" y="2016855"/>
            <a:ext cx="2188043" cy="1554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201" y="3353867"/>
            <a:ext cx="2961117" cy="2196492"/>
          </a:xfrm>
          <a:prstGeom prst="rect">
            <a:avLst/>
          </a:prstGeom>
        </p:spPr>
      </p:pic>
      <p:sp>
        <p:nvSpPr>
          <p:cNvPr id="40" name="TextBox 74"/>
          <p:cNvSpPr txBox="1">
            <a:spLocks noChangeArrowheads="1"/>
          </p:cNvSpPr>
          <p:nvPr/>
        </p:nvSpPr>
        <p:spPr bwMode="auto">
          <a:xfrm rot="19528810">
            <a:off x="3349780" y="3863198"/>
            <a:ext cx="97608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00" dirty="0">
                <a:solidFill>
                  <a:srgbClr val="FFFFFF">
                    <a:lumMod val="65000"/>
                  </a:srgbClr>
                </a:solidFill>
                <a:latin typeface="Imago" pitchFamily="2" charset="0"/>
              </a:rPr>
              <a:t>LYMPH NODE</a:t>
            </a:r>
          </a:p>
        </p:txBody>
      </p:sp>
      <p:sp>
        <p:nvSpPr>
          <p:cNvPr id="41" name="TextBox 125"/>
          <p:cNvSpPr txBox="1">
            <a:spLocks noChangeArrowheads="1"/>
          </p:cNvSpPr>
          <p:nvPr/>
        </p:nvSpPr>
        <p:spPr bwMode="auto">
          <a:xfrm rot="3859310">
            <a:off x="3730786" y="3028450"/>
            <a:ext cx="12000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00" dirty="0">
                <a:solidFill>
                  <a:srgbClr val="FFFFFF">
                    <a:lumMod val="65000"/>
                  </a:srgbClr>
                </a:solidFill>
                <a:latin typeface="Imago" pitchFamily="2" charset="0"/>
              </a:rPr>
              <a:t>BLOOD VESSELS</a:t>
            </a:r>
          </a:p>
        </p:txBody>
      </p:sp>
      <p:sp>
        <p:nvSpPr>
          <p:cNvPr id="47" name="TextBox 125"/>
          <p:cNvSpPr txBox="1">
            <a:spLocks noChangeArrowheads="1"/>
          </p:cNvSpPr>
          <p:nvPr/>
        </p:nvSpPr>
        <p:spPr bwMode="auto">
          <a:xfrm>
            <a:off x="4502580" y="3582603"/>
            <a:ext cx="12718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00" dirty="0">
                <a:solidFill>
                  <a:srgbClr val="FFFFFF">
                    <a:lumMod val="65000"/>
                  </a:srgbClr>
                </a:solidFill>
                <a:latin typeface="Imago" pitchFamily="2" charset="0"/>
              </a:rPr>
              <a:t>TUMOR</a:t>
            </a:r>
          </a:p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00" dirty="0">
                <a:solidFill>
                  <a:srgbClr val="FFFFFF">
                    <a:lumMod val="65000"/>
                  </a:srgbClr>
                </a:solidFill>
                <a:latin typeface="Imago" pitchFamily="2" charset="0"/>
              </a:rPr>
              <a:t> MICROENVIRONMENT</a:t>
            </a:r>
          </a:p>
        </p:txBody>
      </p:sp>
      <p:sp>
        <p:nvSpPr>
          <p:cNvPr id="48" name="Right Arrow 21"/>
          <p:cNvSpPr/>
          <p:nvPr/>
        </p:nvSpPr>
        <p:spPr bwMode="auto">
          <a:xfrm>
            <a:off x="4503354" y="1766320"/>
            <a:ext cx="262395" cy="581828"/>
          </a:xfrm>
          <a:prstGeom prst="rightArrow">
            <a:avLst>
              <a:gd name="adj1" fmla="val 47025"/>
              <a:gd name="adj2" fmla="val 91486"/>
            </a:avLst>
          </a:prstGeom>
          <a:solidFill>
            <a:srgbClr val="89B9E3"/>
          </a:solidFill>
          <a:ln w="9525" cap="flat" cmpd="sng" algn="ctr">
            <a:solidFill>
              <a:srgbClr val="89B9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50" name="Right Arrow 22"/>
          <p:cNvSpPr/>
          <p:nvPr/>
        </p:nvSpPr>
        <p:spPr bwMode="auto">
          <a:xfrm rot="5400000">
            <a:off x="6222970" y="3592033"/>
            <a:ext cx="344346" cy="581828"/>
          </a:xfrm>
          <a:prstGeom prst="rightArrow">
            <a:avLst>
              <a:gd name="adj1" fmla="val 33631"/>
              <a:gd name="adj2" fmla="val 68968"/>
            </a:avLst>
          </a:prstGeom>
          <a:solidFill>
            <a:srgbClr val="743371"/>
          </a:solidFill>
          <a:ln w="9525" cap="flat" cmpd="sng" algn="ctr">
            <a:solidFill>
              <a:srgbClr val="7433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51" name="Right Arrow 23"/>
          <p:cNvSpPr/>
          <p:nvPr/>
        </p:nvSpPr>
        <p:spPr bwMode="auto">
          <a:xfrm rot="10800000">
            <a:off x="4345026" y="5404993"/>
            <a:ext cx="315111" cy="581828"/>
          </a:xfrm>
          <a:prstGeom prst="rightArrow">
            <a:avLst>
              <a:gd name="adj1" fmla="val 31993"/>
              <a:gd name="adj2" fmla="val 70727"/>
            </a:avLst>
          </a:prstGeom>
          <a:solidFill>
            <a:srgbClr val="D2232A"/>
          </a:solidFill>
          <a:ln w="9525" cap="flat" cmpd="sng" algn="ctr">
            <a:solidFill>
              <a:srgbClr val="D223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52" name="Rounded Rectangle 25"/>
          <p:cNvSpPr/>
          <p:nvPr/>
        </p:nvSpPr>
        <p:spPr bwMode="auto">
          <a:xfrm>
            <a:off x="245331" y="3171075"/>
            <a:ext cx="2117021" cy="1130837"/>
          </a:xfrm>
          <a:prstGeom prst="roundRect">
            <a:avLst>
              <a:gd name="adj" fmla="val 9180"/>
            </a:avLst>
          </a:prstGeom>
          <a:solidFill>
            <a:srgbClr val="89B9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cap="all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T-cell generation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FFFFFF"/>
              </a:solidFill>
              <a:latin typeface="Imago" pitchFamily="2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Initiating and propagating </a:t>
            </a:r>
            <a:br>
              <a:rPr lang="en-GB" sz="1200" b="1" i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</a:br>
            <a:r>
              <a:rPr lang="en-GB" sz="1200" b="1" i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anti-tumour immunity </a:t>
            </a:r>
          </a:p>
        </p:txBody>
      </p:sp>
      <p:sp>
        <p:nvSpPr>
          <p:cNvPr id="54" name="Rounded Rectangle 25"/>
          <p:cNvSpPr/>
          <p:nvPr/>
        </p:nvSpPr>
        <p:spPr bwMode="auto">
          <a:xfrm>
            <a:off x="6668928" y="2039329"/>
            <a:ext cx="2117021" cy="1130837"/>
          </a:xfrm>
          <a:prstGeom prst="roundRect">
            <a:avLst>
              <a:gd name="adj" fmla="val 10677"/>
            </a:avLst>
          </a:prstGeom>
          <a:solidFill>
            <a:srgbClr val="7433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cap="all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T-cell infiltration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cap="all" dirty="0">
              <a:solidFill>
                <a:srgbClr val="FFFFFF"/>
              </a:solidFill>
              <a:latin typeface="Imago" pitchFamily="2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Accessing the tumour</a:t>
            </a:r>
            <a:endParaRPr lang="en-GB" sz="1200" b="1" i="1" cap="all" dirty="0">
              <a:solidFill>
                <a:srgbClr val="FFFFFF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55" name="Rounded Rectangle 25"/>
          <p:cNvSpPr/>
          <p:nvPr/>
        </p:nvSpPr>
        <p:spPr bwMode="auto">
          <a:xfrm>
            <a:off x="6671550" y="4344630"/>
            <a:ext cx="2114398" cy="1130837"/>
          </a:xfrm>
          <a:prstGeom prst="roundRect">
            <a:avLst>
              <a:gd name="adj" fmla="val 8753"/>
            </a:avLst>
          </a:prstGeom>
          <a:solidFill>
            <a:srgbClr val="D223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cap="all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T-cell killing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FFFFFF"/>
              </a:solidFill>
              <a:latin typeface="Imago" pitchFamily="2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Cancer cell recognition and initiation of cytotoxicity</a:t>
            </a:r>
            <a:endParaRPr lang="en-GB" sz="1200" b="1" i="1" cap="all" dirty="0">
              <a:solidFill>
                <a:srgbClr val="FFFFFF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53" name="Shape 331"/>
          <p:cNvSpPr>
            <a:spLocks noChangeArrowheads="1"/>
          </p:cNvSpPr>
          <p:nvPr/>
        </p:nvSpPr>
        <p:spPr bwMode="auto">
          <a:xfrm>
            <a:off x="5135450" y="2937028"/>
            <a:ext cx="638951" cy="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698" rIns="91421" bIns="4569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  <a:defRPr/>
            </a:pPr>
            <a: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Active </a:t>
            </a:r>
            <a:b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</a:br>
            <a: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T cell  </a:t>
            </a:r>
          </a:p>
        </p:txBody>
      </p:sp>
      <p:sp>
        <p:nvSpPr>
          <p:cNvPr id="56" name="Shape 331"/>
          <p:cNvSpPr>
            <a:spLocks noChangeArrowheads="1"/>
          </p:cNvSpPr>
          <p:nvPr/>
        </p:nvSpPr>
        <p:spPr bwMode="auto">
          <a:xfrm>
            <a:off x="3724215" y="4238271"/>
            <a:ext cx="1559975" cy="4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698" rIns="91421" bIns="4569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SzPct val="25000"/>
              <a:buNone/>
              <a:defRPr/>
            </a:pPr>
            <a:r>
              <a:rPr lang="en-GB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Apoptotic </a:t>
            </a:r>
            <a:br>
              <a:rPr lang="en-GB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</a:br>
            <a:r>
              <a:rPr lang="en-GB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cancer cell</a:t>
            </a:r>
          </a:p>
        </p:txBody>
      </p:sp>
      <p:sp>
        <p:nvSpPr>
          <p:cNvPr id="57" name="Shape 331"/>
          <p:cNvSpPr>
            <a:spLocks noChangeArrowheads="1"/>
          </p:cNvSpPr>
          <p:nvPr/>
        </p:nvSpPr>
        <p:spPr bwMode="auto">
          <a:xfrm>
            <a:off x="3714619" y="2867379"/>
            <a:ext cx="562327" cy="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698" rIns="91421" bIns="4569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  <a:defRPr/>
            </a:pPr>
            <a: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Active </a:t>
            </a:r>
            <a:b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</a:br>
            <a: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T cell  </a:t>
            </a:r>
          </a:p>
        </p:txBody>
      </p:sp>
      <p:sp>
        <p:nvSpPr>
          <p:cNvPr id="58" name="Shape 331"/>
          <p:cNvSpPr>
            <a:spLocks noChangeArrowheads="1"/>
          </p:cNvSpPr>
          <p:nvPr/>
        </p:nvSpPr>
        <p:spPr bwMode="auto">
          <a:xfrm>
            <a:off x="3223308" y="4214913"/>
            <a:ext cx="947109" cy="4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698" rIns="91421" bIns="4569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SzPct val="25000"/>
              <a:buNone/>
              <a:defRPr/>
            </a:pPr>
            <a: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Antigens</a:t>
            </a:r>
          </a:p>
        </p:txBody>
      </p:sp>
      <p:sp>
        <p:nvSpPr>
          <p:cNvPr id="67" name="Shape 331"/>
          <p:cNvSpPr>
            <a:spLocks noChangeArrowheads="1"/>
          </p:cNvSpPr>
          <p:nvPr/>
        </p:nvSpPr>
        <p:spPr bwMode="auto">
          <a:xfrm>
            <a:off x="3070101" y="3437772"/>
            <a:ext cx="818170" cy="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698" rIns="91421" bIns="4569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  <a:defRPr/>
            </a:pPr>
            <a:r>
              <a:rPr lang="en-US" altLang="en-US" sz="800" dirty="0">
                <a:solidFill>
                  <a:srgbClr val="002846"/>
                </a:solidFill>
                <a:latin typeface="Imago" pitchFamily="2" charset="0"/>
                <a:sym typeface="Arial" panose="020B0604020202020204" pitchFamily="34" charset="0"/>
              </a:rPr>
              <a:t>Dendritic cell</a:t>
            </a:r>
          </a:p>
        </p:txBody>
      </p:sp>
      <p:sp>
        <p:nvSpPr>
          <p:cNvPr id="68" name="Shape 331"/>
          <p:cNvSpPr>
            <a:spLocks noChangeArrowheads="1"/>
          </p:cNvSpPr>
          <p:nvPr/>
        </p:nvSpPr>
        <p:spPr bwMode="auto">
          <a:xfrm>
            <a:off x="3702645" y="5304552"/>
            <a:ext cx="908307" cy="261628"/>
          </a:xfrm>
          <a:prstGeom prst="rect">
            <a:avLst/>
          </a:prstGeom>
          <a:noFill/>
          <a:ln>
            <a:noFill/>
          </a:ln>
        </p:spPr>
        <p:txBody>
          <a:bodyPr lIns="91421" tIns="45698" rIns="91421" bIns="4569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55" eaLnBrk="0" fontAlgn="base" hangingPunct="0">
              <a:spcBef>
                <a:spcPct val="0"/>
              </a:spcBef>
              <a:spcAft>
                <a:spcPct val="0"/>
              </a:spcAft>
              <a:buSzPct val="25000"/>
              <a:buNone/>
              <a:defRPr/>
            </a:pPr>
            <a:r>
              <a:rPr lang="en-GB" altLang="en-US" sz="800" dirty="0">
                <a:solidFill>
                  <a:srgbClr val="161645"/>
                </a:solidFill>
                <a:latin typeface="Imago" pitchFamily="2" charset="0"/>
                <a:sym typeface="Arial" panose="020B0604020202020204" pitchFamily="34" charset="0"/>
              </a:rPr>
              <a:t>Cancer cell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834D4-302B-DEC7-96E4-B6F78ABBDC3D}"/>
              </a:ext>
            </a:extLst>
          </p:cNvPr>
          <p:cNvSpPr/>
          <p:nvPr/>
        </p:nvSpPr>
        <p:spPr bwMode="auto">
          <a:xfrm>
            <a:off x="7924800" y="304800"/>
            <a:ext cx="861148" cy="5600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-Medium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45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48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Defects in the cancer-immunity cycle lead to tumours escaping immune control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363538" y="5805108"/>
            <a:ext cx="4116512" cy="138499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Adapted from Chen &amp;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Mellman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2013; 1. Chen &amp;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Mellman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2013; 2. Kim &amp; Chen, 2016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7814" y="2573982"/>
            <a:ext cx="2137449" cy="2289899"/>
            <a:chOff x="2352368" y="1055655"/>
            <a:chExt cx="3956421" cy="4075748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2352368" y="1055655"/>
              <a:ext cx="3956421" cy="3947666"/>
              <a:chOff x="3194597" y="1342924"/>
              <a:chExt cx="2754719" cy="2748624"/>
            </a:xfrm>
          </p:grpSpPr>
          <p:sp>
            <p:nvSpPr>
              <p:cNvPr id="26" name="Pie 6"/>
              <p:cNvSpPr>
                <a:spLocks noChangeAspect="1"/>
              </p:cNvSpPr>
              <p:nvPr/>
            </p:nvSpPr>
            <p:spPr bwMode="auto">
              <a:xfrm>
                <a:off x="3194597" y="1342924"/>
                <a:ext cx="2754718" cy="2748623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D2232A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FFFFFF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Pie 7"/>
              <p:cNvSpPr>
                <a:spLocks noChangeAspect="1"/>
              </p:cNvSpPr>
              <p:nvPr/>
            </p:nvSpPr>
            <p:spPr bwMode="auto">
              <a:xfrm rot="16200000">
                <a:off x="3197645" y="1339878"/>
                <a:ext cx="2748623" cy="2754718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74337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000000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Chord 27"/>
              <p:cNvSpPr>
                <a:spLocks noChangeAspect="1"/>
              </p:cNvSpPr>
              <p:nvPr/>
            </p:nvSpPr>
            <p:spPr bwMode="auto">
              <a:xfrm>
                <a:off x="3194597" y="1342924"/>
                <a:ext cx="2754718" cy="2748623"/>
              </a:xfrm>
              <a:prstGeom prst="chord">
                <a:avLst>
                  <a:gd name="adj1" fmla="val 5389518"/>
                  <a:gd name="adj2" fmla="val 16200000"/>
                </a:avLst>
              </a:prstGeom>
              <a:solidFill>
                <a:srgbClr val="89B9E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000000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99173" y="1553643"/>
                <a:ext cx="2345565" cy="23403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prstClr val="white"/>
                  </a:solidFill>
                  <a:latin typeface="Imago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 rot="19786923">
              <a:off x="5083342" y="4438606"/>
              <a:ext cx="494393" cy="6927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endParaRPr lang="en-GB" i="1" dirty="0">
                <a:solidFill>
                  <a:srgbClr val="000000"/>
                </a:solidFill>
                <a:latin typeface="Imago" pitchFamily="2" charset="0"/>
                <a:ea typeface="MS PGothic" pitchFamily="34" charset="-128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92910" y="1777944"/>
            <a:ext cx="8358187" cy="530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6" tIns="45718" rIns="9143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Imago" pitchFamily="2" charset="0"/>
                <a:ea typeface="MS PGothic" pitchFamily="34" charset="-128"/>
              </a:rPr>
              <a:t>Tumor immune escape can occur as a result of disruption of one or several steps of the cancer-immunity cycle, thus blocking essential T-cell activity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75916" y="2573979"/>
            <a:ext cx="2137450" cy="2217938"/>
            <a:chOff x="2352368" y="1055655"/>
            <a:chExt cx="3956421" cy="3947666"/>
          </a:xfrm>
        </p:grpSpPr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2352368" y="1055655"/>
              <a:ext cx="3956421" cy="3947666"/>
              <a:chOff x="3194597" y="1342924"/>
              <a:chExt cx="2754719" cy="2748624"/>
            </a:xfrm>
          </p:grpSpPr>
          <p:sp>
            <p:nvSpPr>
              <p:cNvPr id="61" name="Pie 6"/>
              <p:cNvSpPr>
                <a:spLocks noChangeAspect="1"/>
              </p:cNvSpPr>
              <p:nvPr/>
            </p:nvSpPr>
            <p:spPr bwMode="auto">
              <a:xfrm>
                <a:off x="3194597" y="1342924"/>
                <a:ext cx="2754718" cy="2748623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D2232A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FFFFFF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62" name="Pie 7"/>
              <p:cNvSpPr>
                <a:spLocks noChangeAspect="1"/>
              </p:cNvSpPr>
              <p:nvPr/>
            </p:nvSpPr>
            <p:spPr bwMode="auto">
              <a:xfrm rot="16200000">
                <a:off x="3197645" y="1339878"/>
                <a:ext cx="2748623" cy="2754718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74337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000000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63" name="Chord 62"/>
              <p:cNvSpPr>
                <a:spLocks noChangeAspect="1"/>
              </p:cNvSpPr>
              <p:nvPr/>
            </p:nvSpPr>
            <p:spPr bwMode="auto">
              <a:xfrm>
                <a:off x="3194597" y="1342924"/>
                <a:ext cx="2754718" cy="2748623"/>
              </a:xfrm>
              <a:prstGeom prst="chord">
                <a:avLst>
                  <a:gd name="adj1" fmla="val 5389518"/>
                  <a:gd name="adj2" fmla="val 16200000"/>
                </a:avLst>
              </a:prstGeom>
              <a:solidFill>
                <a:srgbClr val="89B9E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000000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399173" y="1553643"/>
                <a:ext cx="2345565" cy="23403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prstClr val="white"/>
                  </a:solidFill>
                  <a:latin typeface="Imago" pitchFamily="2" charset="0"/>
                </a:endParaRPr>
              </a:p>
            </p:txBody>
          </p:sp>
        </p:grpSp>
        <p:sp>
          <p:nvSpPr>
            <p:cNvPr id="60" name="Rectangle: Top Corners Snipped 59"/>
            <p:cNvSpPr/>
            <p:nvPr/>
          </p:nvSpPr>
          <p:spPr bwMode="auto">
            <a:xfrm rot="13466926">
              <a:off x="5402196" y="1301463"/>
              <a:ext cx="494392" cy="692797"/>
            </a:xfrm>
            <a:prstGeom prst="snip2Same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endParaRPr lang="en-GB" i="1" dirty="0">
                <a:solidFill>
                  <a:srgbClr val="000000"/>
                </a:solidFill>
                <a:latin typeface="Imago" pitchFamily="2" charset="0"/>
                <a:ea typeface="MS PGothic" pitchFamily="34" charset="-128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69261" y="2573979"/>
            <a:ext cx="2137450" cy="2217938"/>
            <a:chOff x="2352368" y="1055655"/>
            <a:chExt cx="3956421" cy="3947666"/>
          </a:xfrm>
        </p:grpSpPr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2352368" y="1055655"/>
              <a:ext cx="3956421" cy="3947666"/>
              <a:chOff x="3194597" y="1342924"/>
              <a:chExt cx="2754719" cy="2748624"/>
            </a:xfrm>
          </p:grpSpPr>
          <p:sp>
            <p:nvSpPr>
              <p:cNvPr id="79" name="Pie 6"/>
              <p:cNvSpPr>
                <a:spLocks noChangeAspect="1"/>
              </p:cNvSpPr>
              <p:nvPr/>
            </p:nvSpPr>
            <p:spPr bwMode="auto">
              <a:xfrm>
                <a:off x="3194597" y="1342924"/>
                <a:ext cx="2754718" cy="2748623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D2232A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FFFFFF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80" name="Pie 7"/>
              <p:cNvSpPr>
                <a:spLocks noChangeAspect="1"/>
              </p:cNvSpPr>
              <p:nvPr/>
            </p:nvSpPr>
            <p:spPr bwMode="auto">
              <a:xfrm rot="16200000">
                <a:off x="3197645" y="1339878"/>
                <a:ext cx="2748623" cy="2754718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74337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000000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81" name="Chord 80"/>
              <p:cNvSpPr>
                <a:spLocks noChangeAspect="1"/>
              </p:cNvSpPr>
              <p:nvPr/>
            </p:nvSpPr>
            <p:spPr bwMode="auto">
              <a:xfrm>
                <a:off x="3194597" y="1342924"/>
                <a:ext cx="2754718" cy="2748623"/>
              </a:xfrm>
              <a:prstGeom prst="chord">
                <a:avLst>
                  <a:gd name="adj1" fmla="val 5389518"/>
                  <a:gd name="adj2" fmla="val 16200000"/>
                </a:avLst>
              </a:prstGeom>
              <a:solidFill>
                <a:srgbClr val="89B9E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800" i="1" dirty="0">
                  <a:solidFill>
                    <a:srgbClr val="000000"/>
                  </a:solidFill>
                  <a:latin typeface="Imago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399173" y="1553643"/>
                <a:ext cx="2345565" cy="23403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prstClr val="white"/>
                  </a:solidFill>
                  <a:latin typeface="Imago" pitchFamily="2" charset="0"/>
                </a:endParaRPr>
              </a:p>
            </p:txBody>
          </p:sp>
        </p:grpSp>
        <p:sp>
          <p:nvSpPr>
            <p:cNvPr id="78" name="Rectangle: Top Corners Snipped 77"/>
            <p:cNvSpPr/>
            <p:nvPr/>
          </p:nvSpPr>
          <p:spPr bwMode="auto">
            <a:xfrm rot="13466926">
              <a:off x="5402196" y="1301463"/>
              <a:ext cx="494392" cy="692797"/>
            </a:xfrm>
            <a:prstGeom prst="snip2Same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endParaRPr lang="en-GB" i="1" dirty="0">
                <a:solidFill>
                  <a:srgbClr val="000000"/>
                </a:solidFill>
                <a:latin typeface="Imago" pitchFamily="2" charset="0"/>
                <a:ea typeface="MS PGothic" pitchFamily="34" charset="-128"/>
              </a:endParaRPr>
            </a:p>
          </p:txBody>
        </p:sp>
      </p:grpSp>
      <p:sp>
        <p:nvSpPr>
          <p:cNvPr id="87" name="Rectangle: Top Corners Snipped 86"/>
          <p:cNvSpPr/>
          <p:nvPr/>
        </p:nvSpPr>
        <p:spPr bwMode="auto">
          <a:xfrm rot="3319523">
            <a:off x="6341444" y="4094721"/>
            <a:ext cx="267095" cy="389238"/>
          </a:xfrm>
          <a:prstGeom prst="snip2Same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3540" y="4979976"/>
            <a:ext cx="2211887" cy="537994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 anchor="ctr" anchorCtr="0">
            <a:no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  <a:cs typeface="Arial" pitchFamily="34" charset="0"/>
              </a:rPr>
              <a:t>T-cell KILLING blocked</a:t>
            </a:r>
            <a:r>
              <a:rPr lang="en-GB" sz="1000" b="1" baseline="30000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  <a:cs typeface="Arial" pitchFamily="34" charset="0"/>
              </a:rPr>
              <a:t>1,2</a:t>
            </a:r>
            <a:endParaRPr lang="en-GB" sz="1000" b="1" dirty="0">
              <a:solidFill>
                <a:srgbClr val="FFFFFF"/>
              </a:solidFill>
              <a:latin typeface="Imago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96706" y="4987691"/>
            <a:ext cx="2211887" cy="538452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C00000"/>
              </a:gs>
              <a:gs pos="0">
                <a:srgbClr val="743371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 anchor="ctr">
            <a:noAutofit/>
          </a:bodyPr>
          <a:lstStyle>
            <a:defPPr>
              <a:defRPr lang="en-GB"/>
            </a:defPPr>
            <a:lvl2pPr marL="0" lvl="1" algn="ctr">
              <a:defRPr sz="1050" b="1" i="0">
                <a:latin typeface="+mn-lt"/>
                <a:cs typeface="Arial" pitchFamily="34" charset="0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T-cell INFILTRATION and </a:t>
            </a:r>
            <a:br>
              <a:rPr lang="en-GB" sz="1000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</a:br>
            <a:r>
              <a:rPr lang="en-GB" sz="1000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KILLING blocked</a:t>
            </a:r>
            <a:r>
              <a:rPr lang="en-GB" sz="1000" baseline="30000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</a:rPr>
              <a:t>1,2</a:t>
            </a:r>
            <a:endParaRPr lang="en-GB" sz="1000" dirty="0">
              <a:solidFill>
                <a:srgbClr val="FFFFFF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7653" y="4982041"/>
            <a:ext cx="2211887" cy="54410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9B9E3"/>
              </a:gs>
              <a:gs pos="100000">
                <a:srgbClr val="C00000"/>
              </a:gs>
              <a:gs pos="50000">
                <a:srgbClr val="743371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 anchor="ctr">
            <a:no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  <a:cs typeface="Arial" pitchFamily="34" charset="0"/>
              </a:rPr>
              <a:t>T-cell GENERATION, INFILTRATION and KILLING blocked</a:t>
            </a:r>
            <a:r>
              <a:rPr lang="en-GB" sz="1000" b="1" baseline="30000" dirty="0">
                <a:solidFill>
                  <a:srgbClr val="FFFFFF"/>
                </a:solidFill>
                <a:latin typeface="Imago" pitchFamily="2" charset="0"/>
                <a:ea typeface="MS PGothic" pitchFamily="34" charset="-128"/>
                <a:cs typeface="Arial" pitchFamily="34" charset="0"/>
              </a:rPr>
              <a:t>1,2</a:t>
            </a:r>
            <a:endParaRPr lang="en-GB" sz="1000" b="1" dirty="0">
              <a:solidFill>
                <a:srgbClr val="FFFFFF"/>
              </a:solidFill>
              <a:latin typeface="Imago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 rot="19786923">
            <a:off x="4841804" y="4467134"/>
            <a:ext cx="267095" cy="3892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60" y1="47529" x2="13520" y2="35529"/>
                        <a14:foregroundMark x1="15385" y1="47059" x2="5828" y2="39765"/>
                        <a14:foregroundMark x1="13986" y1="44000" x2="15851" y2="36000"/>
                        <a14:foregroundMark x1="19814" y1="15059" x2="30536" y2="6588"/>
                        <a14:foregroundMark x1="22145" y1="4471" x2="31469" y2="16941"/>
                        <a14:foregroundMark x1="27040" y1="16235" x2="23776" y2="13647"/>
                        <a14:foregroundMark x1="5361" y1="38353" x2="10723" y2="33882"/>
                        <a14:foregroundMark x1="4429" y1="36941" x2="3497" y2="36000"/>
                        <a14:foregroundMark x1="24476" y1="3529" x2="30070" y2="4235"/>
                        <a14:foregroundMark x1="51515" y1="4706" x2="53380" y2="1647"/>
                        <a14:foregroundMark x1="54545" y1="2118" x2="56410" y2="1882"/>
                        <a14:foregroundMark x1="20979" y1="8471" x2="18182" y2="7059"/>
                        <a14:backgroundMark x1="3030" y1="31294" x2="6993" y2="2118"/>
                        <a14:backgroundMark x1="25641" y1="96706" x2="2331" y2="56471"/>
                        <a14:backgroundMark x1="41958" y1="97882" x2="45455" y2="97882"/>
                        <a14:backgroundMark x1="46853" y1="98353" x2="64336" y2="99529"/>
                        <a14:backgroundMark x1="70396" y1="96941" x2="94172" y2="83765"/>
                        <a14:backgroundMark x1="98135" y1="64471" x2="97902" y2="16471"/>
                        <a14:backgroundMark x1="90909" y1="24235" x2="73427" y2="1412"/>
                        <a14:backgroundMark x1="74126" y1="7294" x2="60140" y2="941"/>
                        <a14:backgroundMark x1="33333" y1="941" x2="39627" y2="0"/>
                        <a14:backgroundMark x1="41492" y1="1412" x2="46387" y2="1412"/>
                        <a14:backgroundMark x1="48718" y1="1647" x2="53380" y2="235"/>
                        <a14:backgroundMark x1="55478" y1="941" x2="59674" y2="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6" y="2895447"/>
            <a:ext cx="1759193" cy="17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1912451" y="4330706"/>
            <a:ext cx="520725" cy="5207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60" y1="47529" x2="13520" y2="35529"/>
                        <a14:foregroundMark x1="15385" y1="47059" x2="5828" y2="39765"/>
                        <a14:foregroundMark x1="13986" y1="44000" x2="15851" y2="36000"/>
                        <a14:foregroundMark x1="19814" y1="15059" x2="30536" y2="6588"/>
                        <a14:foregroundMark x1="22145" y1="4471" x2="31469" y2="16941"/>
                        <a14:foregroundMark x1="27040" y1="16235" x2="23776" y2="13647"/>
                        <a14:foregroundMark x1="5361" y1="38353" x2="10723" y2="33882"/>
                        <a14:foregroundMark x1="4429" y1="36941" x2="3497" y2="36000"/>
                        <a14:foregroundMark x1="24476" y1="3529" x2="30070" y2="4235"/>
                        <a14:foregroundMark x1="51515" y1="4706" x2="53380" y2="1647"/>
                        <a14:foregroundMark x1="54545" y1="2118" x2="56410" y2="1882"/>
                        <a14:foregroundMark x1="20979" y1="8471" x2="18182" y2="7059"/>
                        <a14:backgroundMark x1="3030" y1="31294" x2="6993" y2="2118"/>
                        <a14:backgroundMark x1="25641" y1="96706" x2="2331" y2="56471"/>
                        <a14:backgroundMark x1="41958" y1="97882" x2="45455" y2="97882"/>
                        <a14:backgroundMark x1="46853" y1="98353" x2="64336" y2="99529"/>
                        <a14:backgroundMark x1="70396" y1="96941" x2="94172" y2="83765"/>
                        <a14:backgroundMark x1="98135" y1="64471" x2="97902" y2="16471"/>
                        <a14:backgroundMark x1="90909" y1="24235" x2="73427" y2="1412"/>
                        <a14:backgroundMark x1="74126" y1="7294" x2="60140" y2="941"/>
                        <a14:backgroundMark x1="33333" y1="941" x2="39627" y2="0"/>
                        <a14:backgroundMark x1="41492" y1="1412" x2="46387" y2="1412"/>
                        <a14:backgroundMark x1="48718" y1="1647" x2="53380" y2="235"/>
                        <a14:backgroundMark x1="55478" y1="941" x2="59674" y2="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52" y="2880476"/>
            <a:ext cx="1759193" cy="17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Oval 108"/>
          <p:cNvSpPr/>
          <p:nvPr/>
        </p:nvSpPr>
        <p:spPr bwMode="auto">
          <a:xfrm>
            <a:off x="4830141" y="2688198"/>
            <a:ext cx="520725" cy="5207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691043" y="4314981"/>
            <a:ext cx="520725" cy="5207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60" y1="47529" x2="13520" y2="35529"/>
                        <a14:foregroundMark x1="15385" y1="47059" x2="5828" y2="39765"/>
                        <a14:foregroundMark x1="13986" y1="44000" x2="15851" y2="36000"/>
                        <a14:foregroundMark x1="19814" y1="15059" x2="30536" y2="6588"/>
                        <a14:foregroundMark x1="22145" y1="4471" x2="31469" y2="16941"/>
                        <a14:foregroundMark x1="27040" y1="16235" x2="23776" y2="13647"/>
                        <a14:foregroundMark x1="5361" y1="38353" x2="10723" y2="33882"/>
                        <a14:foregroundMark x1="4429" y1="36941" x2="3497" y2="36000"/>
                        <a14:foregroundMark x1="24476" y1="3529" x2="30070" y2="4235"/>
                        <a14:foregroundMark x1="51515" y1="4706" x2="53380" y2="1647"/>
                        <a14:foregroundMark x1="54545" y1="2118" x2="56410" y2="1882"/>
                        <a14:foregroundMark x1="20979" y1="8471" x2="18182" y2="7059"/>
                        <a14:backgroundMark x1="3030" y1="31294" x2="6993" y2="2118"/>
                        <a14:backgroundMark x1="25641" y1="96706" x2="2331" y2="56471"/>
                        <a14:backgroundMark x1="41958" y1="97882" x2="45455" y2="97882"/>
                        <a14:backgroundMark x1="46853" y1="98353" x2="64336" y2="99529"/>
                        <a14:backgroundMark x1="70396" y1="96941" x2="94172" y2="83765"/>
                        <a14:backgroundMark x1="98135" y1="64471" x2="97902" y2="16471"/>
                        <a14:backgroundMark x1="90909" y1="24235" x2="73427" y2="1412"/>
                        <a14:backgroundMark x1="74126" y1="7294" x2="60140" y2="941"/>
                        <a14:backgroundMark x1="33333" y1="941" x2="39627" y2="0"/>
                        <a14:backgroundMark x1="41492" y1="1412" x2="46387" y2="1412"/>
                        <a14:backgroundMark x1="48718" y1="1647" x2="53380" y2="235"/>
                        <a14:backgroundMark x1="55478" y1="941" x2="59674" y2="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21" y="2864058"/>
            <a:ext cx="1759193" cy="17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7"/>
          <p:cNvSpPr/>
          <p:nvPr/>
        </p:nvSpPr>
        <p:spPr bwMode="auto">
          <a:xfrm rot="19786923">
            <a:off x="7752587" y="4460365"/>
            <a:ext cx="267095" cy="3892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265854" y="3992916"/>
            <a:ext cx="520725" cy="5207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7726881" y="2675607"/>
            <a:ext cx="520725" cy="5207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7575684" y="4320420"/>
            <a:ext cx="520725" cy="5207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  <a:latin typeface="Imago" pitchFamily="2" charset="0"/>
              <a:ea typeface="MS PGothic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8146" y="857251"/>
            <a:ext cx="77457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rgbClr val="000000"/>
                </a:solidFill>
                <a:latin typeface="Imago Book"/>
                <a:ea typeface="MS PGothic" pitchFamily="34" charset="-128"/>
              </a:rPr>
              <a:t>NP/PIPE/1705/0014(1)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5FA49-34F4-587F-18F0-270BBCAF91BA}"/>
              </a:ext>
            </a:extLst>
          </p:cNvPr>
          <p:cNvSpPr/>
          <p:nvPr/>
        </p:nvSpPr>
        <p:spPr bwMode="auto">
          <a:xfrm>
            <a:off x="8001000" y="228600"/>
            <a:ext cx="1081717" cy="9522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-Medium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7148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4DF292-4E0E-46F3-9CFB-6213AF2C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7" y="993769"/>
            <a:ext cx="8559526" cy="81693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6329EE-D4E4-4F4A-87EB-5216DAD29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2239" y="1943100"/>
            <a:ext cx="4908628" cy="38835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70768-53EE-47BB-B732-E23D9E4F7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40" y="6643310"/>
            <a:ext cx="65" cy="13849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7C161-1501-4928-8ADA-00759EFE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79" y="5741102"/>
            <a:ext cx="2328874" cy="1646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AB5584-F5F3-49B6-0EEC-E18BC67B1F8B}"/>
              </a:ext>
            </a:extLst>
          </p:cNvPr>
          <p:cNvSpPr/>
          <p:nvPr/>
        </p:nvSpPr>
        <p:spPr bwMode="auto">
          <a:xfrm>
            <a:off x="7924800" y="228600"/>
            <a:ext cx="926963" cy="723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-Medium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3383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4CB51C-ECCC-499A-A591-3F3FE6E8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2" y="879889"/>
            <a:ext cx="8558197" cy="8184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2EA067-BB2D-437C-B917-C344164A1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5102" y="1762223"/>
            <a:ext cx="5236406" cy="40581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9BA12-CE91-4822-AA85-5BC483AF3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40" y="6643310"/>
            <a:ext cx="65" cy="1384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0C1A5-4A39-4E7B-9450-F48C80FC7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4200" y="6643310"/>
            <a:ext cx="64" cy="13849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00F6B1-6675-4CA8-8E35-E2D039792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839" y="5805107"/>
            <a:ext cx="2332230" cy="165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1C8C9-CF2E-55DA-9D19-D1EF6C397919}"/>
              </a:ext>
            </a:extLst>
          </p:cNvPr>
          <p:cNvSpPr/>
          <p:nvPr/>
        </p:nvSpPr>
        <p:spPr bwMode="auto">
          <a:xfrm>
            <a:off x="7924800" y="304800"/>
            <a:ext cx="926299" cy="5750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-Medium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104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3098442" y="1256570"/>
            <a:ext cx="3258450" cy="210608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r>
              <a:rPr lang="en-GB" sz="1050" b="1" dirty="0">
                <a:solidFill>
                  <a:prstClr val="white"/>
                </a:solidFill>
                <a:latin typeface="Calibri"/>
              </a:rPr>
              <a:t>Personalized combinations guided by biomarkers</a:t>
            </a:r>
          </a:p>
        </p:txBody>
      </p:sp>
      <p:sp>
        <p:nvSpPr>
          <p:cNvPr id="4" name="Rectangle 48"/>
          <p:cNvSpPr/>
          <p:nvPr/>
        </p:nvSpPr>
        <p:spPr>
          <a:xfrm>
            <a:off x="958689" y="1830164"/>
            <a:ext cx="905821" cy="9208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 err="1">
                <a:solidFill>
                  <a:prstClr val="black"/>
                </a:solidFill>
                <a:latin typeface="Calibri" panose="020F0502020204030204"/>
              </a:rPr>
              <a:t>Costimulatory</a:t>
            </a: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900" kern="0" dirty="0" err="1">
                <a:solidFill>
                  <a:prstClr val="black"/>
                </a:solidFill>
                <a:latin typeface="Calibri" panose="020F0502020204030204"/>
              </a:rPr>
              <a:t>mAbs</a:t>
            </a: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 targeting: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CD137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OX40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CD40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GITR</a:t>
            </a:r>
          </a:p>
        </p:txBody>
      </p:sp>
      <p:sp>
        <p:nvSpPr>
          <p:cNvPr id="5" name="Rectangle 73"/>
          <p:cNvSpPr/>
          <p:nvPr/>
        </p:nvSpPr>
        <p:spPr>
          <a:xfrm>
            <a:off x="1919210" y="1597065"/>
            <a:ext cx="1158838" cy="11539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Conventional agents inducing immunogenic cell death: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Chemotherapy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Radiotherapy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Anti-</a:t>
            </a:r>
            <a:r>
              <a:rPr lang="en-GB" sz="900" kern="0" dirty="0" err="1">
                <a:solidFill>
                  <a:prstClr val="black"/>
                </a:solidFill>
                <a:latin typeface="Calibri" panose="020F0502020204030204"/>
              </a:rPr>
              <a:t>angiogenics</a:t>
            </a:r>
            <a:endParaRPr lang="en-GB" sz="9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Targeted therapies</a:t>
            </a:r>
          </a:p>
        </p:txBody>
      </p:sp>
      <p:sp>
        <p:nvSpPr>
          <p:cNvPr id="6" name="Rectangle 74"/>
          <p:cNvSpPr/>
          <p:nvPr/>
        </p:nvSpPr>
        <p:spPr>
          <a:xfrm>
            <a:off x="3136990" y="1597065"/>
            <a:ext cx="972357" cy="11539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Other checkpoint inhibitory molecules: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CTLA-4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LAG3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TIM3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BTLA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TIGIT</a:t>
            </a:r>
          </a:p>
        </p:txBody>
      </p:sp>
      <p:sp>
        <p:nvSpPr>
          <p:cNvPr id="7" name="Rectangle 75"/>
          <p:cNvSpPr/>
          <p:nvPr/>
        </p:nvSpPr>
        <p:spPr>
          <a:xfrm>
            <a:off x="4166973" y="2003159"/>
            <a:ext cx="737069" cy="747698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Cancer vaccines considering individual </a:t>
            </a:r>
            <a:r>
              <a:rPr lang="en-GB" sz="900" kern="0" dirty="0" err="1">
                <a:solidFill>
                  <a:prstClr val="black"/>
                </a:solidFill>
                <a:latin typeface="Calibri" panose="020F0502020204030204"/>
              </a:rPr>
              <a:t>neoantigens</a:t>
            </a:r>
            <a:endParaRPr lang="en-GB" sz="9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6"/>
          <p:cNvSpPr/>
          <p:nvPr/>
        </p:nvSpPr>
        <p:spPr>
          <a:xfrm>
            <a:off x="4961667" y="1837130"/>
            <a:ext cx="1132199" cy="9208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Functional modification of immunosuppressive enzymes such as: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IDO1</a:t>
            </a:r>
          </a:p>
          <a:p>
            <a:pPr marL="82175" indent="-82175" defTabSz="816377">
              <a:buFont typeface="Arial" panose="020B0604020202020204" pitchFamily="34" charset="0"/>
              <a:buChar char="•"/>
              <a:defRPr/>
            </a:pPr>
            <a:r>
              <a:rPr lang="en-GB" sz="900" kern="0" dirty="0" err="1">
                <a:solidFill>
                  <a:prstClr val="black"/>
                </a:solidFill>
                <a:latin typeface="Calibri" panose="020F0502020204030204"/>
              </a:rPr>
              <a:t>iNOS</a:t>
            </a:r>
            <a:endParaRPr lang="en-GB" sz="9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77"/>
          <p:cNvSpPr/>
          <p:nvPr/>
        </p:nvSpPr>
        <p:spPr>
          <a:xfrm>
            <a:off x="6150613" y="2290593"/>
            <a:ext cx="759237" cy="4546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 err="1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GB" sz="900" kern="0" baseline="-25000" dirty="0" err="1">
                <a:solidFill>
                  <a:prstClr val="black"/>
                </a:solidFill>
                <a:latin typeface="Calibri" panose="020F0502020204030204"/>
              </a:rPr>
              <a:t>reg</a:t>
            </a: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 cell targeting or inhibition</a:t>
            </a:r>
          </a:p>
        </p:txBody>
      </p:sp>
      <p:sp>
        <p:nvSpPr>
          <p:cNvPr id="10" name="Rectangle 78"/>
          <p:cNvSpPr/>
          <p:nvPr/>
        </p:nvSpPr>
        <p:spPr>
          <a:xfrm>
            <a:off x="6971988" y="2290593"/>
            <a:ext cx="566100" cy="4546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Adoptive cell therapy</a:t>
            </a:r>
          </a:p>
        </p:txBody>
      </p:sp>
      <p:sp>
        <p:nvSpPr>
          <p:cNvPr id="11" name="Rectangle 79"/>
          <p:cNvSpPr/>
          <p:nvPr/>
        </p:nvSpPr>
        <p:spPr>
          <a:xfrm>
            <a:off x="7599734" y="2290593"/>
            <a:ext cx="685979" cy="454657"/>
          </a:xfrm>
          <a:prstGeom prst="rect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16377">
              <a:defRPr/>
            </a:pPr>
            <a:r>
              <a:rPr lang="en-GB" sz="900" kern="0" dirty="0">
                <a:solidFill>
                  <a:prstClr val="black"/>
                </a:solidFill>
                <a:latin typeface="Calibri" panose="020F0502020204030204"/>
              </a:rPr>
              <a:t>Myeloid cell modulation</a:t>
            </a:r>
          </a:p>
        </p:txBody>
      </p:sp>
      <p:cxnSp>
        <p:nvCxnSpPr>
          <p:cNvPr id="12" name="Elbow Connector 81"/>
          <p:cNvCxnSpPr>
            <a:stCxn id="4" idx="0"/>
            <a:endCxn id="3" idx="1"/>
          </p:cNvCxnSpPr>
          <p:nvPr/>
        </p:nvCxnSpPr>
        <p:spPr>
          <a:xfrm rot="5400000" flipH="1" flipV="1">
            <a:off x="2020875" y="752599"/>
            <a:ext cx="468290" cy="1686842"/>
          </a:xfrm>
          <a:prstGeom prst="bentConnector2">
            <a:avLst/>
          </a:prstGeom>
          <a:ln>
            <a:solidFill>
              <a:srgbClr val="C4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83"/>
          <p:cNvCxnSpPr>
            <a:stCxn id="11" idx="0"/>
            <a:endCxn id="3" idx="3"/>
          </p:cNvCxnSpPr>
          <p:nvPr/>
        </p:nvCxnSpPr>
        <p:spPr>
          <a:xfrm rot="16200000" flipV="1">
            <a:off x="6685449" y="1033318"/>
            <a:ext cx="928719" cy="1585831"/>
          </a:xfrm>
          <a:prstGeom prst="bentConnector2">
            <a:avLst/>
          </a:prstGeom>
          <a:ln>
            <a:solidFill>
              <a:srgbClr val="C4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2"/>
          <p:cNvCxnSpPr>
            <a:stCxn id="7" idx="0"/>
          </p:cNvCxnSpPr>
          <p:nvPr/>
        </p:nvCxnSpPr>
        <p:spPr>
          <a:xfrm flipH="1" flipV="1">
            <a:off x="4535507" y="1453610"/>
            <a:ext cx="1" cy="549548"/>
          </a:xfrm>
          <a:prstGeom prst="straightConnector1">
            <a:avLst/>
          </a:prstGeom>
          <a:ln>
            <a:solidFill>
              <a:srgbClr val="C4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85"/>
          <p:cNvCxnSpPr>
            <a:stCxn id="8" idx="0"/>
          </p:cNvCxnSpPr>
          <p:nvPr/>
        </p:nvCxnSpPr>
        <p:spPr>
          <a:xfrm flipH="1" flipV="1">
            <a:off x="5527766" y="1450128"/>
            <a:ext cx="1" cy="387002"/>
          </a:xfrm>
          <a:prstGeom prst="straightConnector1">
            <a:avLst/>
          </a:prstGeom>
          <a:ln>
            <a:solidFill>
              <a:srgbClr val="C4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86"/>
          <p:cNvCxnSpPr>
            <a:stCxn id="9" idx="0"/>
          </p:cNvCxnSpPr>
          <p:nvPr/>
        </p:nvCxnSpPr>
        <p:spPr>
          <a:xfrm flipH="1" flipV="1">
            <a:off x="6202196" y="1450128"/>
            <a:ext cx="328036" cy="840465"/>
          </a:xfrm>
          <a:prstGeom prst="straightConnector1">
            <a:avLst/>
          </a:prstGeom>
          <a:ln>
            <a:solidFill>
              <a:srgbClr val="C4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7"/>
          <p:cNvCxnSpPr>
            <a:stCxn id="10" idx="0"/>
          </p:cNvCxnSpPr>
          <p:nvPr/>
        </p:nvCxnSpPr>
        <p:spPr>
          <a:xfrm flipH="1" flipV="1">
            <a:off x="6336498" y="1450128"/>
            <a:ext cx="918541" cy="840465"/>
          </a:xfrm>
          <a:prstGeom prst="straightConnector1">
            <a:avLst/>
          </a:prstGeom>
          <a:ln>
            <a:solidFill>
              <a:srgbClr val="C4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science.sciencemag.org/content/sci/359/6382/1344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2" y="1095542"/>
            <a:ext cx="7950316" cy="43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47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13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00E0-F7BF-9DEB-97C0-A364716E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00BE5-8419-28CD-EBDD-994DB49F7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AC866-B92B-7B6F-D4F2-0E750287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8" y="0"/>
            <a:ext cx="8783484" cy="670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5A80-6C1A-3151-E57E-17D5D199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41" y="6383203"/>
            <a:ext cx="1802394" cy="3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3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3F7B-6445-288C-740A-F0612F22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7A5F9-11FF-5AA2-58DE-3C782D1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58D00-894D-F66C-48E6-E5A00528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2122" cy="662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22DA5-227B-DCCA-F0FB-F9BF6C6D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254753"/>
            <a:ext cx="2335794" cy="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7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77E2-BB53-A69A-581C-A5002488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B82F-727F-F3D1-6E93-514794112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D52EE-65A4-1B00-02AB-BD9B9911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" y="0"/>
            <a:ext cx="903642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B6916-CB60-ABEC-C126-D5740603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6318896"/>
            <a:ext cx="2082296" cy="4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662" y="527304"/>
            <a:ext cx="7950200" cy="5927725"/>
            <a:chOff x="597662" y="527304"/>
            <a:chExt cx="7950200" cy="5927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5600" y="734785"/>
              <a:ext cx="4996799" cy="5719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2" y="1219962"/>
              <a:ext cx="7924800" cy="914400"/>
            </a:xfrm>
            <a:custGeom>
              <a:avLst/>
              <a:gdLst/>
              <a:ahLst/>
              <a:cxnLst/>
              <a:rect l="l" t="t" r="r" b="b"/>
              <a:pathLst>
                <a:path w="7924800" h="914400">
                  <a:moveTo>
                    <a:pt x="0" y="914400"/>
                  </a:moveTo>
                  <a:lnTo>
                    <a:pt x="0" y="0"/>
                  </a:lnTo>
                  <a:lnTo>
                    <a:pt x="7924800" y="0"/>
                  </a:lnTo>
                </a:path>
              </a:pathLst>
            </a:custGeom>
            <a:ln w="25400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962" y="3963162"/>
              <a:ext cx="6512559" cy="0"/>
            </a:xfrm>
            <a:custGeom>
              <a:avLst/>
              <a:gdLst/>
              <a:ahLst/>
              <a:cxnLst/>
              <a:rect l="l" t="t" r="r" b="b"/>
              <a:pathLst>
                <a:path w="6512559">
                  <a:moveTo>
                    <a:pt x="0" y="0"/>
                  </a:moveTo>
                  <a:lnTo>
                    <a:pt x="6512052" y="0"/>
                  </a:lnTo>
                </a:path>
              </a:pathLst>
            </a:custGeom>
            <a:ln w="19050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2936" y="527304"/>
              <a:ext cx="5670042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0216" y="639317"/>
            <a:ext cx="69331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10" dirty="0">
                <a:solidFill>
                  <a:srgbClr val="006633"/>
                </a:solidFill>
              </a:rPr>
              <a:t>B</a:t>
            </a:r>
            <a:r>
              <a:rPr lang="el-GR" sz="3600" b="1" spc="-110" dirty="0" err="1">
                <a:solidFill>
                  <a:srgbClr val="006633"/>
                </a:solidFill>
              </a:rPr>
              <a:t>ασικές</a:t>
            </a:r>
            <a:r>
              <a:rPr lang="el-GR" sz="3600" b="1" spc="-110" dirty="0">
                <a:solidFill>
                  <a:srgbClr val="006633"/>
                </a:solidFill>
              </a:rPr>
              <a:t> Αρχές Ανοσοθεραπείας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4970175"/>
            <a:ext cx="7298690" cy="151130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475"/>
              </a:spcBef>
              <a:buSzPct val="120000"/>
              <a:buFont typeface="Wingdings"/>
              <a:buChar char=""/>
              <a:tabLst>
                <a:tab pos="223520" algn="l"/>
                <a:tab pos="3292475" algn="l"/>
              </a:tabLst>
            </a:pPr>
            <a:r>
              <a:rPr sz="2000" b="1" i="1" spc="-5" dirty="0">
                <a:latin typeface="Comic Sans MS"/>
                <a:cs typeface="Comic Sans MS"/>
              </a:rPr>
              <a:t>Ακαδημαικός</a:t>
            </a:r>
            <a:r>
              <a:rPr sz="2000" b="1" i="1" spc="-40" dirty="0">
                <a:latin typeface="Comic Sans MS"/>
                <a:cs typeface="Comic Sans MS"/>
              </a:rPr>
              <a:t> </a:t>
            </a:r>
            <a:r>
              <a:rPr sz="2000" b="1" i="1" dirty="0">
                <a:latin typeface="Comic Sans MS"/>
                <a:cs typeface="Comic Sans MS"/>
              </a:rPr>
              <a:t>Υπότροφος	</a:t>
            </a:r>
            <a:r>
              <a:rPr sz="2000" b="1" i="1" spc="-5" dirty="0">
                <a:latin typeface="Comic Sans MS"/>
                <a:cs typeface="Comic Sans MS"/>
              </a:rPr>
              <a:t>Πανεπιστημίου</a:t>
            </a:r>
            <a:r>
              <a:rPr sz="2000" b="1" i="1" spc="-80" dirty="0">
                <a:latin typeface="Comic Sans MS"/>
                <a:cs typeface="Comic Sans MS"/>
              </a:rPr>
              <a:t> </a:t>
            </a:r>
            <a:r>
              <a:rPr sz="2000" b="1" i="1" spc="-5" dirty="0">
                <a:latin typeface="Comic Sans MS"/>
                <a:cs typeface="Comic Sans MS"/>
              </a:rPr>
              <a:t>Αθηνών</a:t>
            </a:r>
            <a:endParaRPr sz="2000">
              <a:latin typeface="Comic Sans MS"/>
              <a:cs typeface="Comic Sans MS"/>
            </a:endParaRPr>
          </a:p>
          <a:p>
            <a:pPr marL="129539" indent="-117475">
              <a:lnSpc>
                <a:spcPct val="100000"/>
              </a:lnSpc>
              <a:spcBef>
                <a:spcPts val="1380"/>
              </a:spcBef>
              <a:buSzPct val="95000"/>
              <a:buFont typeface="Wingdings"/>
              <a:buChar char=""/>
              <a:tabLst>
                <a:tab pos="130175" algn="l"/>
                <a:tab pos="4968875" algn="l"/>
              </a:tabLst>
            </a:pPr>
            <a:r>
              <a:rPr sz="2000" b="1" i="1" dirty="0">
                <a:latin typeface="Comic Sans MS"/>
                <a:cs typeface="Comic Sans MS"/>
              </a:rPr>
              <a:t>Ογκολογική</a:t>
            </a:r>
            <a:r>
              <a:rPr sz="2000" b="1" i="1" spc="-35" dirty="0">
                <a:latin typeface="Comic Sans MS"/>
                <a:cs typeface="Comic Sans MS"/>
              </a:rPr>
              <a:t> </a:t>
            </a:r>
            <a:r>
              <a:rPr sz="2000" b="1" i="1" dirty="0">
                <a:latin typeface="Comic Sans MS"/>
                <a:cs typeface="Comic Sans MS"/>
              </a:rPr>
              <a:t>Μονάδα</a:t>
            </a:r>
            <a:r>
              <a:rPr sz="2000" b="1" i="1" spc="-5" dirty="0">
                <a:latin typeface="Comic Sans MS"/>
                <a:cs typeface="Comic Sans MS"/>
              </a:rPr>
              <a:t> </a:t>
            </a:r>
            <a:r>
              <a:rPr sz="2000" b="1" i="1" dirty="0">
                <a:latin typeface="Comic Sans MS"/>
                <a:cs typeface="Comic Sans MS"/>
              </a:rPr>
              <a:t>Γ’</a:t>
            </a:r>
            <a:r>
              <a:rPr sz="2000" b="1" i="1" spc="5" dirty="0">
                <a:latin typeface="Comic Sans MS"/>
                <a:cs typeface="Comic Sans MS"/>
              </a:rPr>
              <a:t> </a:t>
            </a:r>
            <a:r>
              <a:rPr sz="2000" b="1" i="1" spc="-5" dirty="0">
                <a:latin typeface="Comic Sans MS"/>
                <a:cs typeface="Comic Sans MS"/>
              </a:rPr>
              <a:t>Πανεπιστημιακή	</a:t>
            </a:r>
            <a:r>
              <a:rPr sz="2000" b="1" i="1" dirty="0">
                <a:latin typeface="Comic Sans MS"/>
                <a:cs typeface="Comic Sans MS"/>
              </a:rPr>
              <a:t>Παθολογική</a:t>
            </a:r>
            <a:r>
              <a:rPr sz="2000" b="1" i="1" spc="-130" dirty="0">
                <a:latin typeface="Comic Sans MS"/>
                <a:cs typeface="Comic Sans MS"/>
              </a:rPr>
              <a:t> </a:t>
            </a:r>
            <a:r>
              <a:rPr sz="2000" b="1" i="1" dirty="0">
                <a:latin typeface="Comic Sans MS"/>
                <a:cs typeface="Comic Sans MS"/>
              </a:rPr>
              <a:t>Κλινική</a:t>
            </a:r>
            <a:endParaRPr sz="2000">
              <a:latin typeface="Comic Sans MS"/>
              <a:cs typeface="Comic Sans MS"/>
            </a:endParaRPr>
          </a:p>
          <a:p>
            <a:pPr marL="129539" indent="-117475">
              <a:lnSpc>
                <a:spcPct val="100000"/>
              </a:lnSpc>
              <a:spcBef>
                <a:spcPts val="1739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i="1" dirty="0">
                <a:latin typeface="Comic Sans MS"/>
                <a:cs typeface="Comic Sans MS"/>
              </a:rPr>
              <a:t>Γεν.</a:t>
            </a:r>
            <a:r>
              <a:rPr sz="2000" b="1" i="1" spc="-10" dirty="0">
                <a:latin typeface="Comic Sans MS"/>
                <a:cs typeface="Comic Sans MS"/>
              </a:rPr>
              <a:t> </a:t>
            </a:r>
            <a:r>
              <a:rPr sz="2000" b="1" i="1" spc="-5" dirty="0">
                <a:latin typeface="Comic Sans MS"/>
                <a:cs typeface="Comic Sans MS"/>
              </a:rPr>
              <a:t>Νοσ.</a:t>
            </a:r>
            <a:r>
              <a:rPr sz="2000" b="1" i="1" spc="-20" dirty="0">
                <a:latin typeface="Comic Sans MS"/>
                <a:cs typeface="Comic Sans MS"/>
              </a:rPr>
              <a:t> </a:t>
            </a:r>
            <a:r>
              <a:rPr sz="2000" b="1" i="1" dirty="0">
                <a:latin typeface="Comic Sans MS"/>
                <a:cs typeface="Comic Sans MS"/>
              </a:rPr>
              <a:t>Νοσημάτων</a:t>
            </a:r>
            <a:r>
              <a:rPr sz="2000" b="1" i="1" spc="-10" dirty="0">
                <a:latin typeface="Comic Sans MS"/>
                <a:cs typeface="Comic Sans MS"/>
              </a:rPr>
              <a:t> </a:t>
            </a:r>
            <a:r>
              <a:rPr sz="2000" b="1" i="1" spc="-5" dirty="0">
                <a:latin typeface="Comic Sans MS"/>
                <a:cs typeface="Comic Sans MS"/>
              </a:rPr>
              <a:t>Θώρακα</a:t>
            </a:r>
            <a:r>
              <a:rPr sz="2000" b="1" i="1" spc="-15" dirty="0">
                <a:latin typeface="Comic Sans MS"/>
                <a:cs typeface="Comic Sans MS"/>
              </a:rPr>
              <a:t> </a:t>
            </a:r>
            <a:r>
              <a:rPr sz="2000" b="1" i="1" spc="-5" dirty="0">
                <a:latin typeface="Comic Sans MS"/>
                <a:cs typeface="Comic Sans MS"/>
              </a:rPr>
              <a:t>Αθηνών</a:t>
            </a:r>
            <a:r>
              <a:rPr sz="2000" b="1" i="1" spc="20" dirty="0">
                <a:latin typeface="Comic Sans MS"/>
                <a:cs typeface="Comic Sans MS"/>
              </a:rPr>
              <a:t> </a:t>
            </a:r>
            <a:r>
              <a:rPr sz="2000" b="1" i="1" spc="-5" dirty="0">
                <a:latin typeface="Comic Sans MS"/>
                <a:cs typeface="Comic Sans MS"/>
              </a:rPr>
              <a:t>“Η</a:t>
            </a:r>
            <a:r>
              <a:rPr sz="2000" b="1" i="1" spc="-10" dirty="0">
                <a:latin typeface="Comic Sans MS"/>
                <a:cs typeface="Comic Sans MS"/>
              </a:rPr>
              <a:t> </a:t>
            </a:r>
            <a:r>
              <a:rPr sz="2000" b="1" i="1" dirty="0">
                <a:latin typeface="Comic Sans MS"/>
                <a:cs typeface="Comic Sans MS"/>
              </a:rPr>
              <a:t>Σωτηρία”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4736" y="2929127"/>
            <a:ext cx="6623050" cy="1214120"/>
            <a:chOff x="554736" y="2929127"/>
            <a:chExt cx="6623050" cy="12141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" y="2929127"/>
              <a:ext cx="3941826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9456" y="2929127"/>
              <a:ext cx="3147822" cy="78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5308" y="3355847"/>
              <a:ext cx="2969514" cy="78714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08405" y="3012693"/>
            <a:ext cx="61829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6633"/>
                </a:solidFill>
                <a:latin typeface="Comic Sans MS"/>
                <a:cs typeface="Comic Sans MS"/>
              </a:rPr>
              <a:t>Ιωάννης </a:t>
            </a:r>
            <a:r>
              <a:rPr sz="2400" b="1" spc="-5" dirty="0">
                <a:solidFill>
                  <a:srgbClr val="006633"/>
                </a:solidFill>
                <a:latin typeface="Comic Sans MS"/>
                <a:cs typeface="Comic Sans MS"/>
              </a:rPr>
              <a:t>Χ. Γκιόζος</a:t>
            </a:r>
            <a:r>
              <a:rPr sz="2400" b="1" spc="5" dirty="0">
                <a:solidFill>
                  <a:srgbClr val="006633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633"/>
                </a:solidFill>
                <a:latin typeface="Comic Sans MS"/>
                <a:cs typeface="Comic Sans MS"/>
              </a:rPr>
              <a:t>MD,</a:t>
            </a:r>
            <a:r>
              <a:rPr sz="2400" b="1" dirty="0">
                <a:solidFill>
                  <a:srgbClr val="006633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6633"/>
                </a:solidFill>
                <a:latin typeface="Comic Sans MS"/>
                <a:cs typeface="Comic Sans MS"/>
              </a:rPr>
              <a:t>PhD, FCCP</a:t>
            </a:r>
            <a:endParaRPr sz="2400" dirty="0">
              <a:latin typeface="Comic Sans MS"/>
              <a:cs typeface="Comic Sans MS"/>
            </a:endParaRPr>
          </a:p>
          <a:p>
            <a:pPr marL="927735" algn="ctr">
              <a:lnSpc>
                <a:spcPct val="100000"/>
              </a:lnSpc>
            </a:pPr>
            <a:r>
              <a:rPr sz="2400" b="1" spc="-5" dirty="0">
                <a:solidFill>
                  <a:srgbClr val="006633"/>
                </a:solidFill>
                <a:latin typeface="Comic Sans MS"/>
                <a:cs typeface="Comic Sans MS"/>
              </a:rPr>
              <a:t>Πνευμονολόγος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4ADC-DBAE-4AFB-255C-0B2E0A14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C7CB-4D82-B517-8EB2-A8C173C7B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E023D-E852-AAF1-FA7B-8415EF38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3" y="1"/>
            <a:ext cx="8961777" cy="676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05903-65A0-E799-B570-705DA919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115" y="2670145"/>
            <a:ext cx="2366755" cy="5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6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6BAAC0-AAD6-47E1-BB0B-0E49F8B7F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66" y="1833767"/>
            <a:ext cx="8778467" cy="3888804"/>
          </a:xfrm>
          <a:prstGeom prst="rect">
            <a:avLst/>
          </a:prstGeom>
        </p:spPr>
      </p:pic>
      <p:sp>
        <p:nvSpPr>
          <p:cNvPr id="31764" name="Rectangle 2">
            <a:extLst>
              <a:ext uri="{FF2B5EF4-FFF2-40B4-BE49-F238E27FC236}">
                <a16:creationId xmlns:a16="http://schemas.microsoft.com/office/drawing/2014/main" id="{2B8B2F9B-AC3A-45A8-A880-FAA34F07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CTLA-4 and PD-1/PD-L1 Checkpoint Blockade for Cancer Treatment</a:t>
            </a:r>
            <a:endParaRPr lang="en-US" altLang="en-US" dirty="0"/>
          </a:p>
        </p:txBody>
      </p:sp>
      <p:sp>
        <p:nvSpPr>
          <p:cNvPr id="146" name="Text Box 11">
            <a:extLst>
              <a:ext uri="{FF2B5EF4-FFF2-40B4-BE49-F238E27FC236}">
                <a16:creationId xmlns:a16="http://schemas.microsoft.com/office/drawing/2014/main" id="{37517654-1549-4275-978F-1A983844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1" y="5617646"/>
            <a:ext cx="6035096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pt-BR" altLang="en-US" sz="90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Ribas. NEJM. 2012;366:2517. </a:t>
            </a:r>
            <a:endParaRPr lang="da-DK" altLang="en-US" sz="9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B46CD-C070-405E-AD3C-122FF74FA865}"/>
              </a:ext>
            </a:extLst>
          </p:cNvPr>
          <p:cNvSpPr txBox="1"/>
          <p:nvPr/>
        </p:nvSpPr>
        <p:spPr bwMode="auto">
          <a:xfrm>
            <a:off x="7743786" y="3099152"/>
            <a:ext cx="1378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Anti–PD-1: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Cemiplimab-rwlc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Nivolumab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Pembrolizumab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6F238-CCAD-48CA-9AA0-3065AE50CC6D}"/>
              </a:ext>
            </a:extLst>
          </p:cNvPr>
          <p:cNvSpPr txBox="1"/>
          <p:nvPr/>
        </p:nvSpPr>
        <p:spPr bwMode="auto">
          <a:xfrm>
            <a:off x="7743786" y="4105701"/>
            <a:ext cx="11290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Anti–PD-L1: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Atezolizumab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Avelumab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Durvalumab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D1A20-0D1C-4A69-BF32-38C3F107DB33}"/>
              </a:ext>
            </a:extLst>
          </p:cNvPr>
          <p:cNvSpPr txBox="1"/>
          <p:nvPr/>
        </p:nvSpPr>
        <p:spPr bwMode="auto">
          <a:xfrm>
            <a:off x="361138" y="4030390"/>
            <a:ext cx="11136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Anti–CTLA-4:</a:t>
            </a:r>
            <a:b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Ipilimumab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87F30-6786-4DEC-A1BF-4723BDAE0658}"/>
              </a:ext>
            </a:extLst>
          </p:cNvPr>
          <p:cNvSpPr txBox="1"/>
          <p:nvPr/>
        </p:nvSpPr>
        <p:spPr bwMode="auto">
          <a:xfrm>
            <a:off x="927207" y="1993729"/>
            <a:ext cx="293888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Priming Phase (Lymph Node)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5A70D-AAC8-4719-A0E9-F49D522ED708}"/>
              </a:ext>
            </a:extLst>
          </p:cNvPr>
          <p:cNvSpPr txBox="1"/>
          <p:nvPr/>
        </p:nvSpPr>
        <p:spPr bwMode="auto">
          <a:xfrm>
            <a:off x="4764456" y="1993729"/>
            <a:ext cx="384733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Effector Phase (Peripheral Tissue)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88A-F7AD-4A12-B017-E4DF67DF7268}"/>
              </a:ext>
            </a:extLst>
          </p:cNvPr>
          <p:cNvSpPr txBox="1"/>
          <p:nvPr/>
        </p:nvSpPr>
        <p:spPr bwMode="auto">
          <a:xfrm>
            <a:off x="3748063" y="2384252"/>
            <a:ext cx="1330236" cy="3000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T-Cell Migration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65705" y="3768926"/>
            <a:ext cx="2123026" cy="472897"/>
            <a:chOff x="5552827" y="3882116"/>
            <a:chExt cx="2829964" cy="630365"/>
          </a:xfrm>
        </p:grpSpPr>
        <p:sp>
          <p:nvSpPr>
            <p:cNvPr id="58" name="Freeform 57"/>
            <p:cNvSpPr/>
            <p:nvPr/>
          </p:nvSpPr>
          <p:spPr>
            <a:xfrm rot="16200000">
              <a:off x="7565396" y="3695087"/>
              <a:ext cx="325903" cy="1308885"/>
            </a:xfrm>
            <a:custGeom>
              <a:avLst/>
              <a:gdLst>
                <a:gd name="connsiteX0" fmla="*/ 13588 w 131770"/>
                <a:gd name="connsiteY0" fmla="*/ 0 h 659550"/>
                <a:gd name="connsiteX1" fmla="*/ 17490 w 131770"/>
                <a:gd name="connsiteY1" fmla="*/ 36852 h 659550"/>
                <a:gd name="connsiteX2" fmla="*/ 39363 w 131770"/>
                <a:gd name="connsiteY2" fmla="*/ 87499 h 659550"/>
                <a:gd name="connsiteX3" fmla="*/ 50697 w 131770"/>
                <a:gd name="connsiteY3" fmla="*/ 94100 h 659550"/>
                <a:gd name="connsiteX4" fmla="*/ 75256 w 131770"/>
                <a:gd name="connsiteY4" fmla="*/ 116448 h 659550"/>
                <a:gd name="connsiteX5" fmla="*/ 112318 w 131770"/>
                <a:gd name="connsiteY5" fmla="*/ 126547 h 659550"/>
                <a:gd name="connsiteX6" fmla="*/ 131770 w 131770"/>
                <a:gd name="connsiteY6" fmla="*/ 121247 h 659550"/>
                <a:gd name="connsiteX7" fmla="*/ 124879 w 131770"/>
                <a:gd name="connsiteY7" fmla="*/ 136433 h 659550"/>
                <a:gd name="connsiteX8" fmla="*/ 112814 w 131770"/>
                <a:gd name="connsiteY8" fmla="*/ 148518 h 659550"/>
                <a:gd name="connsiteX9" fmla="*/ 112814 w 131770"/>
                <a:gd name="connsiteY9" fmla="*/ 342317 h 659550"/>
                <a:gd name="connsiteX10" fmla="*/ 112814 w 131770"/>
                <a:gd name="connsiteY10" fmla="*/ 348395 h 659550"/>
                <a:gd name="connsiteX11" fmla="*/ 112814 w 131770"/>
                <a:gd name="connsiteY11" fmla="*/ 427806 h 659550"/>
                <a:gd name="connsiteX12" fmla="*/ 112814 w 131770"/>
                <a:gd name="connsiteY12" fmla="*/ 659550 h 659550"/>
                <a:gd name="connsiteX13" fmla="*/ 33490 w 131770"/>
                <a:gd name="connsiteY13" fmla="*/ 659550 h 659550"/>
                <a:gd name="connsiteX14" fmla="*/ 33490 w 131770"/>
                <a:gd name="connsiteY14" fmla="*/ 427806 h 659550"/>
                <a:gd name="connsiteX15" fmla="*/ 33490 w 131770"/>
                <a:gd name="connsiteY15" fmla="*/ 348395 h 659550"/>
                <a:gd name="connsiteX16" fmla="*/ 33490 w 131770"/>
                <a:gd name="connsiteY16" fmla="*/ 342317 h 659550"/>
                <a:gd name="connsiteX17" fmla="*/ 33490 w 131770"/>
                <a:gd name="connsiteY17" fmla="*/ 148518 h 659550"/>
                <a:gd name="connsiteX18" fmla="*/ 21426 w 131770"/>
                <a:gd name="connsiteY18" fmla="*/ 136433 h 659550"/>
                <a:gd name="connsiteX19" fmla="*/ 0 w 131770"/>
                <a:gd name="connsiteY19" fmla="*/ 59580 h 659550"/>
                <a:gd name="connsiteX20" fmla="*/ 5749 w 131770"/>
                <a:gd name="connsiteY20" fmla="*/ 17275 h 6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770" h="659550">
                  <a:moveTo>
                    <a:pt x="13588" y="0"/>
                  </a:moveTo>
                  <a:lnTo>
                    <a:pt x="17490" y="36852"/>
                  </a:lnTo>
                  <a:cubicBezTo>
                    <a:pt x="22072" y="57510"/>
                    <a:pt x="29728" y="75087"/>
                    <a:pt x="39363" y="87499"/>
                  </a:cubicBezTo>
                  <a:lnTo>
                    <a:pt x="50697" y="94100"/>
                  </a:lnTo>
                  <a:lnTo>
                    <a:pt x="75256" y="116448"/>
                  </a:lnTo>
                  <a:cubicBezTo>
                    <a:pt x="86648" y="122951"/>
                    <a:pt x="99172" y="126547"/>
                    <a:pt x="112318" y="126547"/>
                  </a:cubicBezTo>
                  <a:lnTo>
                    <a:pt x="131770" y="121247"/>
                  </a:lnTo>
                  <a:lnTo>
                    <a:pt x="124879" y="136433"/>
                  </a:lnTo>
                  <a:lnTo>
                    <a:pt x="112814" y="148518"/>
                  </a:lnTo>
                  <a:lnTo>
                    <a:pt x="112814" y="342317"/>
                  </a:lnTo>
                  <a:lnTo>
                    <a:pt x="112814" y="348395"/>
                  </a:lnTo>
                  <a:lnTo>
                    <a:pt x="112814" y="427806"/>
                  </a:lnTo>
                  <a:lnTo>
                    <a:pt x="112814" y="659550"/>
                  </a:lnTo>
                  <a:lnTo>
                    <a:pt x="33490" y="659550"/>
                  </a:lnTo>
                  <a:lnTo>
                    <a:pt x="33490" y="427806"/>
                  </a:lnTo>
                  <a:lnTo>
                    <a:pt x="33490" y="348395"/>
                  </a:lnTo>
                  <a:lnTo>
                    <a:pt x="33490" y="342317"/>
                  </a:lnTo>
                  <a:lnTo>
                    <a:pt x="33490" y="148518"/>
                  </a:lnTo>
                  <a:lnTo>
                    <a:pt x="21426" y="136433"/>
                  </a:lnTo>
                  <a:cubicBezTo>
                    <a:pt x="8188" y="116765"/>
                    <a:pt x="0" y="89593"/>
                    <a:pt x="0" y="59580"/>
                  </a:cubicBezTo>
                  <a:cubicBezTo>
                    <a:pt x="0" y="44574"/>
                    <a:pt x="2047" y="30278"/>
                    <a:pt x="5749" y="17275"/>
                  </a:cubicBezTo>
                  <a:close/>
                </a:path>
              </a:pathLst>
            </a:custGeom>
            <a:solidFill>
              <a:srgbClr val="A43A32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6200000">
              <a:off x="7565842" y="3452721"/>
              <a:ext cx="324771" cy="1309127"/>
            </a:xfrm>
            <a:custGeom>
              <a:avLst/>
              <a:gdLst>
                <a:gd name="connsiteX0" fmla="*/ 117669 w 131312"/>
                <a:gd name="connsiteY0" fmla="*/ 0 h 659672"/>
                <a:gd name="connsiteX1" fmla="*/ 125564 w 131312"/>
                <a:gd name="connsiteY1" fmla="*/ 17397 h 659672"/>
                <a:gd name="connsiteX2" fmla="*/ 131312 w 131312"/>
                <a:gd name="connsiteY2" fmla="*/ 59702 h 659672"/>
                <a:gd name="connsiteX3" fmla="*/ 109887 w 131312"/>
                <a:gd name="connsiteY3" fmla="*/ 136555 h 659672"/>
                <a:gd name="connsiteX4" fmla="*/ 97822 w 131312"/>
                <a:gd name="connsiteY4" fmla="*/ 148640 h 659672"/>
                <a:gd name="connsiteX5" fmla="*/ 97822 w 131312"/>
                <a:gd name="connsiteY5" fmla="*/ 342439 h 659672"/>
                <a:gd name="connsiteX6" fmla="*/ 97822 w 131312"/>
                <a:gd name="connsiteY6" fmla="*/ 348517 h 659672"/>
                <a:gd name="connsiteX7" fmla="*/ 97822 w 131312"/>
                <a:gd name="connsiteY7" fmla="*/ 427928 h 659672"/>
                <a:gd name="connsiteX8" fmla="*/ 97822 w 131312"/>
                <a:gd name="connsiteY8" fmla="*/ 659672 h 659672"/>
                <a:gd name="connsiteX9" fmla="*/ 18498 w 131312"/>
                <a:gd name="connsiteY9" fmla="*/ 659672 h 659672"/>
                <a:gd name="connsiteX10" fmla="*/ 18498 w 131312"/>
                <a:gd name="connsiteY10" fmla="*/ 427928 h 659672"/>
                <a:gd name="connsiteX11" fmla="*/ 18498 w 131312"/>
                <a:gd name="connsiteY11" fmla="*/ 348517 h 659672"/>
                <a:gd name="connsiteX12" fmla="*/ 18498 w 131312"/>
                <a:gd name="connsiteY12" fmla="*/ 342439 h 659672"/>
                <a:gd name="connsiteX13" fmla="*/ 18498 w 131312"/>
                <a:gd name="connsiteY13" fmla="*/ 148640 h 659672"/>
                <a:gd name="connsiteX14" fmla="*/ 6434 w 131312"/>
                <a:gd name="connsiteY14" fmla="*/ 136555 h 659672"/>
                <a:gd name="connsiteX15" fmla="*/ 0 w 131312"/>
                <a:gd name="connsiteY15" fmla="*/ 122378 h 659672"/>
                <a:gd name="connsiteX16" fmla="*/ 14146 w 131312"/>
                <a:gd name="connsiteY16" fmla="*/ 126232 h 659672"/>
                <a:gd name="connsiteX17" fmla="*/ 51208 w 131312"/>
                <a:gd name="connsiteY17" fmla="*/ 116133 h 659672"/>
                <a:gd name="connsiteX18" fmla="*/ 65936 w 131312"/>
                <a:gd name="connsiteY18" fmla="*/ 102732 h 659672"/>
                <a:gd name="connsiteX19" fmla="*/ 91881 w 131312"/>
                <a:gd name="connsiteY19" fmla="*/ 87621 h 659672"/>
                <a:gd name="connsiteX20" fmla="*/ 113754 w 131312"/>
                <a:gd name="connsiteY20" fmla="*/ 36974 h 65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12" h="659672">
                  <a:moveTo>
                    <a:pt x="117669" y="0"/>
                  </a:moveTo>
                  <a:lnTo>
                    <a:pt x="125564" y="17397"/>
                  </a:lnTo>
                  <a:cubicBezTo>
                    <a:pt x="129266" y="30400"/>
                    <a:pt x="131312" y="44696"/>
                    <a:pt x="131312" y="59702"/>
                  </a:cubicBezTo>
                  <a:cubicBezTo>
                    <a:pt x="131312" y="89715"/>
                    <a:pt x="123125" y="116887"/>
                    <a:pt x="109887" y="136555"/>
                  </a:cubicBezTo>
                  <a:lnTo>
                    <a:pt x="97822" y="148640"/>
                  </a:lnTo>
                  <a:lnTo>
                    <a:pt x="97822" y="342439"/>
                  </a:lnTo>
                  <a:lnTo>
                    <a:pt x="97822" y="348517"/>
                  </a:lnTo>
                  <a:lnTo>
                    <a:pt x="97822" y="427928"/>
                  </a:lnTo>
                  <a:lnTo>
                    <a:pt x="97822" y="659672"/>
                  </a:lnTo>
                  <a:lnTo>
                    <a:pt x="18498" y="659672"/>
                  </a:lnTo>
                  <a:lnTo>
                    <a:pt x="18498" y="427928"/>
                  </a:lnTo>
                  <a:lnTo>
                    <a:pt x="18498" y="348517"/>
                  </a:lnTo>
                  <a:lnTo>
                    <a:pt x="18498" y="342439"/>
                  </a:lnTo>
                  <a:lnTo>
                    <a:pt x="18498" y="148640"/>
                  </a:lnTo>
                  <a:lnTo>
                    <a:pt x="6434" y="136555"/>
                  </a:lnTo>
                  <a:lnTo>
                    <a:pt x="0" y="122378"/>
                  </a:lnTo>
                  <a:lnTo>
                    <a:pt x="14146" y="126232"/>
                  </a:lnTo>
                  <a:cubicBezTo>
                    <a:pt x="27293" y="126232"/>
                    <a:pt x="39817" y="122636"/>
                    <a:pt x="51208" y="116133"/>
                  </a:cubicBezTo>
                  <a:lnTo>
                    <a:pt x="65936" y="102732"/>
                  </a:lnTo>
                  <a:lnTo>
                    <a:pt x="91881" y="87621"/>
                  </a:lnTo>
                  <a:cubicBezTo>
                    <a:pt x="101517" y="75209"/>
                    <a:pt x="109172" y="57632"/>
                    <a:pt x="113754" y="36974"/>
                  </a:cubicBezTo>
                  <a:close/>
                </a:path>
              </a:pathLst>
            </a:custGeom>
            <a:solidFill>
              <a:srgbClr val="A43A32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 rot="16200000">
              <a:off x="6033613" y="3401330"/>
              <a:ext cx="503012" cy="1464583"/>
            </a:xfrm>
            <a:custGeom>
              <a:avLst/>
              <a:gdLst>
                <a:gd name="connsiteX0" fmla="*/ 17981 w 203379"/>
                <a:gd name="connsiteY0" fmla="*/ 0 h 738007"/>
                <a:gd name="connsiteX1" fmla="*/ 124267 w 203379"/>
                <a:gd name="connsiteY1" fmla="*/ 0 h 738007"/>
                <a:gd name="connsiteX2" fmla="*/ 124267 w 203379"/>
                <a:gd name="connsiteY2" fmla="*/ 231744 h 738007"/>
                <a:gd name="connsiteX3" fmla="*/ 124267 w 203379"/>
                <a:gd name="connsiteY3" fmla="*/ 311155 h 738007"/>
                <a:gd name="connsiteX4" fmla="*/ 124267 w 203379"/>
                <a:gd name="connsiteY4" fmla="*/ 317233 h 738007"/>
                <a:gd name="connsiteX5" fmla="*/ 124267 w 203379"/>
                <a:gd name="connsiteY5" fmla="*/ 494085 h 738007"/>
                <a:gd name="connsiteX6" fmla="*/ 140951 w 203379"/>
                <a:gd name="connsiteY6" fmla="*/ 498633 h 738007"/>
                <a:gd name="connsiteX7" fmla="*/ 203379 w 203379"/>
                <a:gd name="connsiteY7" fmla="*/ 625784 h 738007"/>
                <a:gd name="connsiteX8" fmla="*/ 173441 w 203379"/>
                <a:gd name="connsiteY8" fmla="*/ 723362 h 738007"/>
                <a:gd name="connsiteX9" fmla="*/ 157352 w 203379"/>
                <a:gd name="connsiteY9" fmla="*/ 738007 h 738007"/>
                <a:gd name="connsiteX10" fmla="*/ 163257 w 203379"/>
                <a:gd name="connsiteY10" fmla="*/ 696281 h 738007"/>
                <a:gd name="connsiteX11" fmla="*/ 71724 w 203379"/>
                <a:gd name="connsiteY11" fmla="*/ 565698 h 738007"/>
                <a:gd name="connsiteX12" fmla="*/ 7001 w 203379"/>
                <a:gd name="connsiteY12" fmla="*/ 603945 h 738007"/>
                <a:gd name="connsiteX13" fmla="*/ 0 w 203379"/>
                <a:gd name="connsiteY13" fmla="*/ 618758 h 738007"/>
                <a:gd name="connsiteX14" fmla="*/ 6982 w 203379"/>
                <a:gd name="connsiteY14" fmla="*/ 572070 h 738007"/>
                <a:gd name="connsiteX15" fmla="*/ 18514 w 203379"/>
                <a:gd name="connsiteY15" fmla="*/ 548977 h 738007"/>
                <a:gd name="connsiteX16" fmla="*/ 17981 w 203379"/>
                <a:gd name="connsiteY16" fmla="*/ 548977 h 738007"/>
                <a:gd name="connsiteX17" fmla="*/ 17981 w 203379"/>
                <a:gd name="connsiteY17" fmla="*/ 542899 h 738007"/>
                <a:gd name="connsiteX18" fmla="*/ 17981 w 203379"/>
                <a:gd name="connsiteY18" fmla="*/ 317233 h 738007"/>
                <a:gd name="connsiteX19" fmla="*/ 17981 w 203379"/>
                <a:gd name="connsiteY19" fmla="*/ 311155 h 738007"/>
                <a:gd name="connsiteX20" fmla="*/ 17981 w 203379"/>
                <a:gd name="connsiteY20" fmla="*/ 231744 h 7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379" h="738007">
                  <a:moveTo>
                    <a:pt x="17981" y="0"/>
                  </a:moveTo>
                  <a:lnTo>
                    <a:pt x="124267" y="0"/>
                  </a:lnTo>
                  <a:lnTo>
                    <a:pt x="124267" y="231744"/>
                  </a:lnTo>
                  <a:lnTo>
                    <a:pt x="124267" y="311155"/>
                  </a:lnTo>
                  <a:lnTo>
                    <a:pt x="124267" y="317233"/>
                  </a:lnTo>
                  <a:lnTo>
                    <a:pt x="124267" y="494085"/>
                  </a:lnTo>
                  <a:lnTo>
                    <a:pt x="140951" y="498633"/>
                  </a:lnTo>
                  <a:cubicBezTo>
                    <a:pt x="177638" y="519582"/>
                    <a:pt x="203379" y="568625"/>
                    <a:pt x="203379" y="625784"/>
                  </a:cubicBezTo>
                  <a:cubicBezTo>
                    <a:pt x="203379" y="663891"/>
                    <a:pt x="191939" y="698390"/>
                    <a:pt x="173441" y="723362"/>
                  </a:cubicBezTo>
                  <a:lnTo>
                    <a:pt x="157352" y="738007"/>
                  </a:lnTo>
                  <a:lnTo>
                    <a:pt x="163257" y="696281"/>
                  </a:lnTo>
                  <a:cubicBezTo>
                    <a:pt x="163257" y="624162"/>
                    <a:pt x="122276" y="565698"/>
                    <a:pt x="71724" y="565698"/>
                  </a:cubicBezTo>
                  <a:cubicBezTo>
                    <a:pt x="46448" y="565698"/>
                    <a:pt x="23565" y="580314"/>
                    <a:pt x="7001" y="603945"/>
                  </a:cubicBezTo>
                  <a:lnTo>
                    <a:pt x="0" y="618758"/>
                  </a:lnTo>
                  <a:lnTo>
                    <a:pt x="6982" y="572070"/>
                  </a:lnTo>
                  <a:lnTo>
                    <a:pt x="18514" y="548977"/>
                  </a:lnTo>
                  <a:lnTo>
                    <a:pt x="17981" y="548977"/>
                  </a:lnTo>
                  <a:lnTo>
                    <a:pt x="17981" y="542899"/>
                  </a:lnTo>
                  <a:lnTo>
                    <a:pt x="17981" y="317233"/>
                  </a:lnTo>
                  <a:lnTo>
                    <a:pt x="17981" y="311155"/>
                  </a:lnTo>
                  <a:lnTo>
                    <a:pt x="17981" y="231744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779790">
              <a:off x="6773423" y="3974641"/>
              <a:ext cx="444128" cy="527235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7213492" y="3979117"/>
              <a:ext cx="945483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1050" dirty="0">
                  <a:solidFill>
                    <a:prstClr val="white"/>
                  </a:solidFill>
                  <a:latin typeface="Calibri"/>
                </a:rPr>
                <a:t>TCR</a:t>
              </a: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6091599" y="4022994"/>
              <a:ext cx="758621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1050" dirty="0">
                  <a:solidFill>
                    <a:prstClr val="white"/>
                  </a:solidFill>
                  <a:latin typeface="Calibri"/>
                </a:rPr>
                <a:t>MHC</a:t>
              </a:r>
            </a:p>
          </p:txBody>
        </p:sp>
      </p:grpSp>
      <p:sp>
        <p:nvSpPr>
          <p:cNvPr id="18" name="Freeform 5"/>
          <p:cNvSpPr>
            <a:spLocks/>
          </p:cNvSpPr>
          <p:nvPr/>
        </p:nvSpPr>
        <p:spPr bwMode="auto">
          <a:xfrm>
            <a:off x="3925874" y="3281612"/>
            <a:ext cx="2492123" cy="488302"/>
          </a:xfrm>
          <a:custGeom>
            <a:avLst/>
            <a:gdLst>
              <a:gd name="T0" fmla="*/ 1360 w 1360"/>
              <a:gd name="T1" fmla="*/ 242 h 242"/>
              <a:gd name="T2" fmla="*/ 680 w 1360"/>
              <a:gd name="T3" fmla="*/ 0 h 242"/>
              <a:gd name="T4" fmla="*/ 0 w 1360"/>
              <a:gd name="T5" fmla="*/ 242 h 242"/>
              <a:gd name="connsiteX0" fmla="*/ 9184 w 9184"/>
              <a:gd name="connsiteY0" fmla="*/ 6195 h 10000"/>
              <a:gd name="connsiteX1" fmla="*/ 5000 w 9184"/>
              <a:gd name="connsiteY1" fmla="*/ 0 h 10000"/>
              <a:gd name="connsiteX2" fmla="*/ 0 w 9184"/>
              <a:gd name="connsiteY2" fmla="*/ 10000 h 10000"/>
              <a:gd name="connsiteX0" fmla="*/ 10000 w 10000"/>
              <a:gd name="connsiteY0" fmla="*/ 6195 h 10000"/>
              <a:gd name="connsiteX1" fmla="*/ 5444 w 10000"/>
              <a:gd name="connsiteY1" fmla="*/ 0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6195"/>
                </a:moveTo>
                <a:cubicBezTo>
                  <a:pt x="8273" y="1032"/>
                  <a:pt x="7766" y="0"/>
                  <a:pt x="5444" y="0"/>
                </a:cubicBezTo>
                <a:cubicBezTo>
                  <a:pt x="3123" y="0"/>
                  <a:pt x="1089" y="4008"/>
                  <a:pt x="0" y="1000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816377"/>
            <a:endParaRPr lang="en-GB" sz="16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146" y="969457"/>
            <a:ext cx="2879019" cy="369332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Signal 1 provides specificity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3773" y="5547248"/>
            <a:ext cx="2552784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/>
            <a:r>
              <a:rPr lang="en-GB" altLang="en-US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Roitt’s Essential Immunology, 12th Edition, 2011; pages 30, 239</a:t>
            </a:r>
          </a:p>
          <a:p>
            <a:pPr defTabSz="816377"/>
            <a:r>
              <a:rPr lang="en-GB" altLang="en-US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Chen and Flies. </a:t>
            </a:r>
            <a:r>
              <a:rPr lang="en-GB" altLang="en-US" sz="675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Nat Rev </a:t>
            </a:r>
            <a:r>
              <a:rPr lang="en-GB" altLang="en-US" sz="675" i="1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Immunol</a:t>
            </a:r>
            <a:r>
              <a:rPr lang="en-GB" altLang="en-US" sz="675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</a:t>
            </a:r>
            <a:r>
              <a:rPr lang="en-GB" altLang="en-US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2013;13:227-242.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528" y="3497642"/>
            <a:ext cx="1480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HOW DOES 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T-CELL ACTIVATION WORK?</a:t>
            </a: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38390" y="1536055"/>
            <a:ext cx="7391825" cy="1045508"/>
            <a:chOff x="2433528" y="988858"/>
            <a:chExt cx="9842396" cy="1393647"/>
          </a:xfrm>
        </p:grpSpPr>
        <p:sp>
          <p:nvSpPr>
            <p:cNvPr id="42" name="Rectangle 41"/>
            <p:cNvSpPr/>
            <p:nvPr/>
          </p:nvSpPr>
          <p:spPr>
            <a:xfrm>
              <a:off x="2735270" y="988858"/>
              <a:ext cx="9540654" cy="1393647"/>
            </a:xfrm>
            <a:prstGeom prst="rect">
              <a:avLst/>
            </a:prstGeom>
            <a:solidFill>
              <a:srgbClr val="9DB0AC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 cells require three signals for their activation and differentiation into effector T cells: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33528" y="988858"/>
              <a:ext cx="298585" cy="1393647"/>
            </a:xfrm>
            <a:prstGeom prst="rect">
              <a:avLst/>
            </a:prstGeom>
            <a:solidFill>
              <a:srgbClr val="8300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7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1383" y="1788125"/>
            <a:ext cx="3267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32" lvl="1" indent="-257244" defTabSz="685777">
              <a:spcBef>
                <a:spcPts val="450"/>
              </a:spcBef>
              <a:buClr>
                <a:srgbClr val="830051"/>
              </a:buClr>
              <a:buFont typeface="+mj-lt"/>
              <a:buAutoNum type="arabicPeriod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MHC−antigen peptide/TCR recognition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7196" y="2024670"/>
            <a:ext cx="3077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32" lvl="1" indent="-257244" defTabSz="685777">
              <a:spcBef>
                <a:spcPts val="450"/>
              </a:spcBef>
              <a:buClr>
                <a:srgbClr val="830051"/>
              </a:buClr>
              <a:buFont typeface="+mj-lt"/>
              <a:buAutoNum type="arabicPeriod" startAt="2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CD80 or CD86-CD28 co-stimulation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9264" y="2261214"/>
            <a:ext cx="3449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32" lvl="1" indent="-257244" defTabSz="685777">
              <a:spcBef>
                <a:spcPts val="450"/>
              </a:spcBef>
              <a:buClr>
                <a:srgbClr val="830051"/>
              </a:buClr>
              <a:buFont typeface="+mj-lt"/>
              <a:buAutoNum type="arabicPeriod" startAt="3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Inflammatory cytokines provided by APCs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59246" y="5547879"/>
            <a:ext cx="3344147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APC, antigen-presenting cell; CD, cluster of differentiation; MHC, major histocompatibility complex; TCR, T-cell receptor.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85823" y="2722079"/>
            <a:ext cx="6025972" cy="2976864"/>
            <a:chOff x="2247177" y="2486684"/>
            <a:chExt cx="8032537" cy="3968119"/>
          </a:xfrm>
        </p:grpSpPr>
        <p:grpSp>
          <p:nvGrpSpPr>
            <p:cNvPr id="7" name="Group 6"/>
            <p:cNvGrpSpPr/>
            <p:nvPr/>
          </p:nvGrpSpPr>
          <p:grpSpPr>
            <a:xfrm>
              <a:off x="2247177" y="2486684"/>
              <a:ext cx="8032537" cy="3968119"/>
              <a:chOff x="2871543" y="2461284"/>
              <a:chExt cx="7532437" cy="3721067"/>
            </a:xfrm>
          </p:grpSpPr>
          <p:sp>
            <p:nvSpPr>
              <p:cNvPr id="103" name="Freeform 102"/>
              <p:cNvSpPr>
                <a:spLocks/>
              </p:cNvSpPr>
              <p:nvPr/>
            </p:nvSpPr>
            <p:spPr>
              <a:xfrm rot="16200000">
                <a:off x="7864110" y="3837102"/>
                <a:ext cx="205144" cy="1359364"/>
              </a:xfrm>
              <a:custGeom>
                <a:avLst/>
                <a:gdLst>
                  <a:gd name="connsiteX0" fmla="*/ 53143 w 106286"/>
                  <a:gd name="connsiteY0" fmla="*/ 0 h 691706"/>
                  <a:gd name="connsiteX1" fmla="*/ 103648 w 106286"/>
                  <a:gd name="connsiteY1" fmla="*/ 116376 h 691706"/>
                  <a:gd name="connsiteX2" fmla="*/ 106286 w 106286"/>
                  <a:gd name="connsiteY2" fmla="*/ 116376 h 691706"/>
                  <a:gd name="connsiteX3" fmla="*/ 106286 w 106286"/>
                  <a:gd name="connsiteY3" fmla="*/ 122454 h 691706"/>
                  <a:gd name="connsiteX4" fmla="*/ 106286 w 106286"/>
                  <a:gd name="connsiteY4" fmla="*/ 374473 h 691706"/>
                  <a:gd name="connsiteX5" fmla="*/ 106286 w 106286"/>
                  <a:gd name="connsiteY5" fmla="*/ 380551 h 691706"/>
                  <a:gd name="connsiteX6" fmla="*/ 106286 w 106286"/>
                  <a:gd name="connsiteY6" fmla="*/ 433609 h 691706"/>
                  <a:gd name="connsiteX7" fmla="*/ 106286 w 106286"/>
                  <a:gd name="connsiteY7" fmla="*/ 691706 h 691706"/>
                  <a:gd name="connsiteX8" fmla="*/ 98903 w 106286"/>
                  <a:gd name="connsiteY8" fmla="*/ 691706 h 691706"/>
                  <a:gd name="connsiteX9" fmla="*/ 53772 w 106286"/>
                  <a:gd name="connsiteY9" fmla="*/ 587712 h 691706"/>
                  <a:gd name="connsiteX10" fmla="*/ 8641 w 106286"/>
                  <a:gd name="connsiteY10" fmla="*/ 691706 h 691706"/>
                  <a:gd name="connsiteX11" fmla="*/ 0 w 106286"/>
                  <a:gd name="connsiteY11" fmla="*/ 691706 h 691706"/>
                  <a:gd name="connsiteX12" fmla="*/ 0 w 106286"/>
                  <a:gd name="connsiteY12" fmla="*/ 433609 h 691706"/>
                  <a:gd name="connsiteX13" fmla="*/ 0 w 106286"/>
                  <a:gd name="connsiteY13" fmla="*/ 380551 h 691706"/>
                  <a:gd name="connsiteX14" fmla="*/ 0 w 106286"/>
                  <a:gd name="connsiteY14" fmla="*/ 374473 h 691706"/>
                  <a:gd name="connsiteX15" fmla="*/ 0 w 106286"/>
                  <a:gd name="connsiteY15" fmla="*/ 122454 h 691706"/>
                  <a:gd name="connsiteX16" fmla="*/ 0 w 106286"/>
                  <a:gd name="connsiteY16" fmla="*/ 116376 h 691706"/>
                  <a:gd name="connsiteX17" fmla="*/ 2638 w 106286"/>
                  <a:gd name="connsiteY17" fmla="*/ 116376 h 6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286" h="691706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74473"/>
                    </a:lnTo>
                    <a:lnTo>
                      <a:pt x="106286" y="380551"/>
                    </a:lnTo>
                    <a:lnTo>
                      <a:pt x="106286" y="433609"/>
                    </a:lnTo>
                    <a:lnTo>
                      <a:pt x="106286" y="691706"/>
                    </a:lnTo>
                    <a:lnTo>
                      <a:pt x="98903" y="691706"/>
                    </a:lnTo>
                    <a:lnTo>
                      <a:pt x="53772" y="587712"/>
                    </a:lnTo>
                    <a:lnTo>
                      <a:pt x="8641" y="691706"/>
                    </a:lnTo>
                    <a:lnTo>
                      <a:pt x="0" y="691706"/>
                    </a:lnTo>
                    <a:lnTo>
                      <a:pt x="0" y="433609"/>
                    </a:lnTo>
                    <a:lnTo>
                      <a:pt x="0" y="380551"/>
                    </a:lnTo>
                    <a:lnTo>
                      <a:pt x="0" y="374473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rgbClr val="7030A0"/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>
              <a:xfrm rot="5400000">
                <a:off x="8166490" y="3989710"/>
                <a:ext cx="221202" cy="1668898"/>
              </a:xfrm>
              <a:custGeom>
                <a:avLst/>
                <a:gdLst>
                  <a:gd name="connsiteX0" fmla="*/ 53143 w 106286"/>
                  <a:gd name="connsiteY0" fmla="*/ 0 h 691706"/>
                  <a:gd name="connsiteX1" fmla="*/ 103648 w 106286"/>
                  <a:gd name="connsiteY1" fmla="*/ 116376 h 691706"/>
                  <a:gd name="connsiteX2" fmla="*/ 106286 w 106286"/>
                  <a:gd name="connsiteY2" fmla="*/ 116376 h 691706"/>
                  <a:gd name="connsiteX3" fmla="*/ 106286 w 106286"/>
                  <a:gd name="connsiteY3" fmla="*/ 122454 h 691706"/>
                  <a:gd name="connsiteX4" fmla="*/ 106286 w 106286"/>
                  <a:gd name="connsiteY4" fmla="*/ 374473 h 691706"/>
                  <a:gd name="connsiteX5" fmla="*/ 106286 w 106286"/>
                  <a:gd name="connsiteY5" fmla="*/ 380551 h 691706"/>
                  <a:gd name="connsiteX6" fmla="*/ 106286 w 106286"/>
                  <a:gd name="connsiteY6" fmla="*/ 433609 h 691706"/>
                  <a:gd name="connsiteX7" fmla="*/ 106286 w 106286"/>
                  <a:gd name="connsiteY7" fmla="*/ 691706 h 691706"/>
                  <a:gd name="connsiteX8" fmla="*/ 98903 w 106286"/>
                  <a:gd name="connsiteY8" fmla="*/ 691706 h 691706"/>
                  <a:gd name="connsiteX9" fmla="*/ 53772 w 106286"/>
                  <a:gd name="connsiteY9" fmla="*/ 587712 h 691706"/>
                  <a:gd name="connsiteX10" fmla="*/ 8641 w 106286"/>
                  <a:gd name="connsiteY10" fmla="*/ 691706 h 691706"/>
                  <a:gd name="connsiteX11" fmla="*/ 0 w 106286"/>
                  <a:gd name="connsiteY11" fmla="*/ 691706 h 691706"/>
                  <a:gd name="connsiteX12" fmla="*/ 0 w 106286"/>
                  <a:gd name="connsiteY12" fmla="*/ 433609 h 691706"/>
                  <a:gd name="connsiteX13" fmla="*/ 0 w 106286"/>
                  <a:gd name="connsiteY13" fmla="*/ 380551 h 691706"/>
                  <a:gd name="connsiteX14" fmla="*/ 0 w 106286"/>
                  <a:gd name="connsiteY14" fmla="*/ 374473 h 691706"/>
                  <a:gd name="connsiteX15" fmla="*/ 0 w 106286"/>
                  <a:gd name="connsiteY15" fmla="*/ 122454 h 691706"/>
                  <a:gd name="connsiteX16" fmla="*/ 0 w 106286"/>
                  <a:gd name="connsiteY16" fmla="*/ 116376 h 691706"/>
                  <a:gd name="connsiteX17" fmla="*/ 2638 w 106286"/>
                  <a:gd name="connsiteY17" fmla="*/ 116376 h 6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286" h="691706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74473"/>
                    </a:lnTo>
                    <a:lnTo>
                      <a:pt x="106286" y="380551"/>
                    </a:lnTo>
                    <a:lnTo>
                      <a:pt x="106286" y="433609"/>
                    </a:lnTo>
                    <a:lnTo>
                      <a:pt x="106286" y="691706"/>
                    </a:lnTo>
                    <a:lnTo>
                      <a:pt x="98903" y="691706"/>
                    </a:lnTo>
                    <a:lnTo>
                      <a:pt x="53772" y="587712"/>
                    </a:lnTo>
                    <a:lnTo>
                      <a:pt x="8641" y="691706"/>
                    </a:lnTo>
                    <a:lnTo>
                      <a:pt x="0" y="691706"/>
                    </a:lnTo>
                    <a:lnTo>
                      <a:pt x="0" y="433609"/>
                    </a:lnTo>
                    <a:lnTo>
                      <a:pt x="0" y="380551"/>
                    </a:lnTo>
                    <a:lnTo>
                      <a:pt x="0" y="374473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>
              <a:xfrm rot="5400000">
                <a:off x="6726906" y="4022185"/>
                <a:ext cx="221202" cy="1605315"/>
              </a:xfrm>
              <a:custGeom>
                <a:avLst/>
                <a:gdLst>
                  <a:gd name="connsiteX0" fmla="*/ 53143 w 106286"/>
                  <a:gd name="connsiteY0" fmla="*/ 0 h 665353"/>
                  <a:gd name="connsiteX1" fmla="*/ 103648 w 106286"/>
                  <a:gd name="connsiteY1" fmla="*/ 116376 h 665353"/>
                  <a:gd name="connsiteX2" fmla="*/ 106286 w 106286"/>
                  <a:gd name="connsiteY2" fmla="*/ 116376 h 665353"/>
                  <a:gd name="connsiteX3" fmla="*/ 106286 w 106286"/>
                  <a:gd name="connsiteY3" fmla="*/ 122454 h 665353"/>
                  <a:gd name="connsiteX4" fmla="*/ 106286 w 106286"/>
                  <a:gd name="connsiteY4" fmla="*/ 348120 h 665353"/>
                  <a:gd name="connsiteX5" fmla="*/ 106286 w 106286"/>
                  <a:gd name="connsiteY5" fmla="*/ 354198 h 665353"/>
                  <a:gd name="connsiteX6" fmla="*/ 106286 w 106286"/>
                  <a:gd name="connsiteY6" fmla="*/ 433609 h 665353"/>
                  <a:gd name="connsiteX7" fmla="*/ 106286 w 106286"/>
                  <a:gd name="connsiteY7" fmla="*/ 665353 h 665353"/>
                  <a:gd name="connsiteX8" fmla="*/ 0 w 106286"/>
                  <a:gd name="connsiteY8" fmla="*/ 665353 h 665353"/>
                  <a:gd name="connsiteX9" fmla="*/ 0 w 106286"/>
                  <a:gd name="connsiteY9" fmla="*/ 433609 h 665353"/>
                  <a:gd name="connsiteX10" fmla="*/ 0 w 106286"/>
                  <a:gd name="connsiteY10" fmla="*/ 354198 h 665353"/>
                  <a:gd name="connsiteX11" fmla="*/ 0 w 106286"/>
                  <a:gd name="connsiteY11" fmla="*/ 348120 h 665353"/>
                  <a:gd name="connsiteX12" fmla="*/ 0 w 106286"/>
                  <a:gd name="connsiteY12" fmla="*/ 122454 h 665353"/>
                  <a:gd name="connsiteX13" fmla="*/ 0 w 106286"/>
                  <a:gd name="connsiteY13" fmla="*/ 116376 h 665353"/>
                  <a:gd name="connsiteX14" fmla="*/ 2638 w 106286"/>
                  <a:gd name="connsiteY14" fmla="*/ 116376 h 6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286" h="665353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48120"/>
                    </a:lnTo>
                    <a:lnTo>
                      <a:pt x="106286" y="354198"/>
                    </a:lnTo>
                    <a:lnTo>
                      <a:pt x="106286" y="433609"/>
                    </a:lnTo>
                    <a:lnTo>
                      <a:pt x="106286" y="665353"/>
                    </a:lnTo>
                    <a:lnTo>
                      <a:pt x="0" y="665353"/>
                    </a:lnTo>
                    <a:lnTo>
                      <a:pt x="0" y="433609"/>
                    </a:lnTo>
                    <a:lnTo>
                      <a:pt x="0" y="354198"/>
                    </a:lnTo>
                    <a:lnTo>
                      <a:pt x="0" y="348120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TextBox 106"/>
              <p:cNvSpPr txBox="1">
                <a:spLocks noChangeAspect="1"/>
              </p:cNvSpPr>
              <p:nvPr/>
            </p:nvSpPr>
            <p:spPr>
              <a:xfrm>
                <a:off x="7816047" y="4696381"/>
                <a:ext cx="902710" cy="31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CD28</a:t>
                </a:r>
              </a:p>
            </p:txBody>
          </p:sp>
          <p:sp>
            <p:nvSpPr>
              <p:cNvPr id="111" name="Freeform 110"/>
              <p:cNvSpPr/>
              <p:nvPr/>
            </p:nvSpPr>
            <p:spPr>
              <a:xfrm rot="11379790">
                <a:off x="2871543" y="5534241"/>
                <a:ext cx="291316" cy="416887"/>
              </a:xfrm>
              <a:custGeom>
                <a:avLst/>
                <a:gdLst>
                  <a:gd name="connsiteX0" fmla="*/ 85089 w 179571"/>
                  <a:gd name="connsiteY0" fmla="*/ 0 h 265675"/>
                  <a:gd name="connsiteX1" fmla="*/ 164713 w 179571"/>
                  <a:gd name="connsiteY1" fmla="*/ 90738 h 265675"/>
                  <a:gd name="connsiteX2" fmla="*/ 167906 w 179571"/>
                  <a:gd name="connsiteY2" fmla="*/ 117929 h 265675"/>
                  <a:gd name="connsiteX3" fmla="*/ 169241 w 179571"/>
                  <a:gd name="connsiteY3" fmla="*/ 120369 h 265675"/>
                  <a:gd name="connsiteX4" fmla="*/ 131559 w 179571"/>
                  <a:gd name="connsiteY4" fmla="*/ 261759 h 265675"/>
                  <a:gd name="connsiteX5" fmla="*/ 10330 w 179571"/>
                  <a:gd name="connsiteY5" fmla="*/ 179816 h 265675"/>
                  <a:gd name="connsiteX6" fmla="*/ 20368 w 179571"/>
                  <a:gd name="connsiteY6" fmla="*/ 58771 h 265675"/>
                  <a:gd name="connsiteX7" fmla="*/ 20999 w 179571"/>
                  <a:gd name="connsiteY7" fmla="*/ 58307 h 265675"/>
                  <a:gd name="connsiteX8" fmla="*/ 36773 w 179571"/>
                  <a:gd name="connsiteY8" fmla="*/ 25373 h 265675"/>
                  <a:gd name="connsiteX9" fmla="*/ 85089 w 179571"/>
                  <a:gd name="connsiteY9" fmla="*/ 0 h 26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571" h="265675">
                    <a:moveTo>
                      <a:pt x="85089" y="0"/>
                    </a:moveTo>
                    <a:cubicBezTo>
                      <a:pt x="120884" y="0"/>
                      <a:pt x="151595" y="37415"/>
                      <a:pt x="164713" y="90738"/>
                    </a:cubicBezTo>
                    <a:lnTo>
                      <a:pt x="167906" y="117929"/>
                    </a:lnTo>
                    <a:lnTo>
                      <a:pt x="169241" y="120369"/>
                    </a:lnTo>
                    <a:cubicBezTo>
                      <a:pt x="192312" y="182041"/>
                      <a:pt x="175441" y="245343"/>
                      <a:pt x="131559" y="261759"/>
                    </a:cubicBezTo>
                    <a:cubicBezTo>
                      <a:pt x="87677" y="278175"/>
                      <a:pt x="33401" y="241488"/>
                      <a:pt x="10330" y="179816"/>
                    </a:cubicBezTo>
                    <a:cubicBezTo>
                      <a:pt x="-6973" y="133562"/>
                      <a:pt x="-1809" y="86391"/>
                      <a:pt x="20368" y="58771"/>
                    </a:cubicBezTo>
                    <a:lnTo>
                      <a:pt x="20999" y="58307"/>
                    </a:lnTo>
                    <a:lnTo>
                      <a:pt x="36773" y="25373"/>
                    </a:lnTo>
                    <a:cubicBezTo>
                      <a:pt x="50565" y="9354"/>
                      <a:pt x="67192" y="0"/>
                      <a:pt x="85089" y="0"/>
                    </a:cubicBezTo>
                    <a:close/>
                  </a:path>
                </a:pathLst>
              </a:custGeom>
              <a:solidFill>
                <a:srgbClr val="C49500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167154" y="5662980"/>
                <a:ext cx="1823844" cy="519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1050" dirty="0">
                    <a:solidFill>
                      <a:prstClr val="black"/>
                    </a:solidFill>
                    <a:latin typeface="Calibri"/>
                  </a:rPr>
                  <a:t>Tumour-specific antigen</a:t>
                </a:r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4483237" y="3351568"/>
                <a:ext cx="1945818" cy="2076017"/>
                <a:chOff x="2424249" y="3351567"/>
                <a:chExt cx="1945818" cy="2076017"/>
              </a:xfrm>
            </p:grpSpPr>
            <p:grpSp>
              <p:nvGrpSpPr>
                <p:cNvPr id="114" name="Group 113"/>
                <p:cNvGrpSpPr>
                  <a:grpSpLocks noChangeAspect="1"/>
                </p:cNvGrpSpPr>
                <p:nvPr/>
              </p:nvGrpSpPr>
              <p:grpSpPr>
                <a:xfrm>
                  <a:off x="2424249" y="3351567"/>
                  <a:ext cx="1945818" cy="2076017"/>
                  <a:chOff x="3558515" y="4049237"/>
                  <a:chExt cx="1974751" cy="2106886"/>
                </a:xfrm>
              </p:grpSpPr>
              <p:sp>
                <p:nvSpPr>
                  <p:cNvPr id="116" name="Freeform 115"/>
                  <p:cNvSpPr/>
                  <p:nvPr/>
                </p:nvSpPr>
                <p:spPr>
                  <a:xfrm rot="20090777">
                    <a:off x="3558515" y="4049237"/>
                    <a:ext cx="1974751" cy="2106886"/>
                  </a:xfrm>
                  <a:custGeom>
                    <a:avLst/>
                    <a:gdLst>
                      <a:gd name="connsiteX0" fmla="*/ 634857 w 1961428"/>
                      <a:gd name="connsiteY0" fmla="*/ 459081 h 1993365"/>
                      <a:gd name="connsiteX1" fmla="*/ 701504 w 1961428"/>
                      <a:gd name="connsiteY1" fmla="*/ 445752 h 1993365"/>
                      <a:gd name="connsiteX2" fmla="*/ 821469 w 1961428"/>
                      <a:gd name="connsiteY2" fmla="*/ 352446 h 1993365"/>
                      <a:gd name="connsiteX3" fmla="*/ 874787 w 1961428"/>
                      <a:gd name="connsiteY3" fmla="*/ 347114 h 1993365"/>
                      <a:gd name="connsiteX4" fmla="*/ 957430 w 1961428"/>
                      <a:gd name="connsiteY4" fmla="*/ 349780 h 1993365"/>
                      <a:gd name="connsiteX5" fmla="*/ 986754 w 1961428"/>
                      <a:gd name="connsiteY5" fmla="*/ 349780 h 1993365"/>
                      <a:gd name="connsiteX6" fmla="*/ 1018745 w 1961428"/>
                      <a:gd name="connsiteY6" fmla="*/ 301794 h 1993365"/>
                      <a:gd name="connsiteX7" fmla="*/ 1018745 w 1961428"/>
                      <a:gd name="connsiteY7" fmla="*/ 256474 h 1993365"/>
                      <a:gd name="connsiteX8" fmla="*/ 1021411 w 1961428"/>
                      <a:gd name="connsiteY8" fmla="*/ 203156 h 1993365"/>
                      <a:gd name="connsiteX9" fmla="*/ 1042738 w 1961428"/>
                      <a:gd name="connsiteY9" fmla="*/ 155170 h 1993365"/>
                      <a:gd name="connsiteX10" fmla="*/ 1085392 w 1961428"/>
                      <a:gd name="connsiteY10" fmla="*/ 205822 h 1993365"/>
                      <a:gd name="connsiteX11" fmla="*/ 1082726 w 1961428"/>
                      <a:gd name="connsiteY11" fmla="*/ 232481 h 1993365"/>
                      <a:gd name="connsiteX12" fmla="*/ 1082726 w 1961428"/>
                      <a:gd name="connsiteY12" fmla="*/ 296462 h 1993365"/>
                      <a:gd name="connsiteX13" fmla="*/ 1109385 w 1961428"/>
                      <a:gd name="connsiteY13" fmla="*/ 336450 h 1993365"/>
                      <a:gd name="connsiteX14" fmla="*/ 1162703 w 1961428"/>
                      <a:gd name="connsiteY14" fmla="*/ 360443 h 1993365"/>
                      <a:gd name="connsiteX15" fmla="*/ 1224018 w 1961428"/>
                      <a:gd name="connsiteY15" fmla="*/ 365775 h 1993365"/>
                      <a:gd name="connsiteX16" fmla="*/ 1272004 w 1961428"/>
                      <a:gd name="connsiteY16" fmla="*/ 371107 h 1993365"/>
                      <a:gd name="connsiteX17" fmla="*/ 1317325 w 1961428"/>
                      <a:gd name="connsiteY17" fmla="*/ 376439 h 1993365"/>
                      <a:gd name="connsiteX18" fmla="*/ 1351981 w 1961428"/>
                      <a:gd name="connsiteY18" fmla="*/ 403097 h 1993365"/>
                      <a:gd name="connsiteX19" fmla="*/ 1386638 w 1961428"/>
                      <a:gd name="connsiteY19" fmla="*/ 432422 h 1993365"/>
                      <a:gd name="connsiteX20" fmla="*/ 1429292 w 1961428"/>
                      <a:gd name="connsiteY20" fmla="*/ 461747 h 1993365"/>
                      <a:gd name="connsiteX21" fmla="*/ 1458617 w 1961428"/>
                      <a:gd name="connsiteY21" fmla="*/ 477742 h 1993365"/>
                      <a:gd name="connsiteX22" fmla="*/ 1482610 w 1961428"/>
                      <a:gd name="connsiteY22" fmla="*/ 477742 h 1993365"/>
                      <a:gd name="connsiteX23" fmla="*/ 1565252 w 1961428"/>
                      <a:gd name="connsiteY23" fmla="*/ 403097 h 1993365"/>
                      <a:gd name="connsiteX24" fmla="*/ 1597243 w 1961428"/>
                      <a:gd name="connsiteY24" fmla="*/ 371107 h 1993365"/>
                      <a:gd name="connsiteX25" fmla="*/ 1695881 w 1961428"/>
                      <a:gd name="connsiteY25" fmla="*/ 357777 h 1993365"/>
                      <a:gd name="connsiteX26" fmla="*/ 1730537 w 1961428"/>
                      <a:gd name="connsiteY26" fmla="*/ 371107 h 1993365"/>
                      <a:gd name="connsiteX27" fmla="*/ 1709210 w 1961428"/>
                      <a:gd name="connsiteY27" fmla="*/ 451083 h 1993365"/>
                      <a:gd name="connsiteX28" fmla="*/ 1591911 w 1961428"/>
                      <a:gd name="connsiteY28" fmla="*/ 547055 h 1993365"/>
                      <a:gd name="connsiteX29" fmla="*/ 1637231 w 1961428"/>
                      <a:gd name="connsiteY29" fmla="*/ 677684 h 1993365"/>
                      <a:gd name="connsiteX30" fmla="*/ 1698547 w 1961428"/>
                      <a:gd name="connsiteY30" fmla="*/ 728336 h 1993365"/>
                      <a:gd name="connsiteX31" fmla="*/ 1767860 w 1961428"/>
                      <a:gd name="connsiteY31" fmla="*/ 866962 h 1993365"/>
                      <a:gd name="connsiteX32" fmla="*/ 1914484 w 1961428"/>
                      <a:gd name="connsiteY32" fmla="*/ 850967 h 1993365"/>
                      <a:gd name="connsiteX33" fmla="*/ 1957138 w 1961428"/>
                      <a:gd name="connsiteY33" fmla="*/ 850967 h 1993365"/>
                      <a:gd name="connsiteX34" fmla="*/ 1951806 w 1961428"/>
                      <a:gd name="connsiteY34" fmla="*/ 898953 h 1993365"/>
                      <a:gd name="connsiteX35" fmla="*/ 1885159 w 1961428"/>
                      <a:gd name="connsiteY35" fmla="*/ 941607 h 1993365"/>
                      <a:gd name="connsiteX36" fmla="*/ 1823844 w 1961428"/>
                      <a:gd name="connsiteY36" fmla="*/ 1005588 h 1993365"/>
                      <a:gd name="connsiteX37" fmla="*/ 1794519 w 1961428"/>
                      <a:gd name="connsiteY37" fmla="*/ 1082899 h 1993365"/>
                      <a:gd name="connsiteX38" fmla="*/ 1781189 w 1961428"/>
                      <a:gd name="connsiteY38" fmla="*/ 1224191 h 1993365"/>
                      <a:gd name="connsiteX39" fmla="*/ 1797185 w 1961428"/>
                      <a:gd name="connsiteY39" fmla="*/ 1264180 h 1993365"/>
                      <a:gd name="connsiteX40" fmla="*/ 1871830 w 1961428"/>
                      <a:gd name="connsiteY40" fmla="*/ 1288173 h 1993365"/>
                      <a:gd name="connsiteX41" fmla="*/ 1890491 w 1961428"/>
                      <a:gd name="connsiteY41" fmla="*/ 1312166 h 1993365"/>
                      <a:gd name="connsiteX42" fmla="*/ 1885159 w 1961428"/>
                      <a:gd name="connsiteY42" fmla="*/ 1338825 h 1993365"/>
                      <a:gd name="connsiteX43" fmla="*/ 1850502 w 1961428"/>
                      <a:gd name="connsiteY43" fmla="*/ 1346822 h 1993365"/>
                      <a:gd name="connsiteX44" fmla="*/ 1797185 w 1961428"/>
                      <a:gd name="connsiteY44" fmla="*/ 1322829 h 1993365"/>
                      <a:gd name="connsiteX45" fmla="*/ 1738535 w 1961428"/>
                      <a:gd name="connsiteY45" fmla="*/ 1314832 h 1993365"/>
                      <a:gd name="connsiteX46" fmla="*/ 1658558 w 1961428"/>
                      <a:gd name="connsiteY46" fmla="*/ 1370815 h 1993365"/>
                      <a:gd name="connsiteX47" fmla="*/ 1653227 w 1961428"/>
                      <a:gd name="connsiteY47" fmla="*/ 1400140 h 1993365"/>
                      <a:gd name="connsiteX48" fmla="*/ 1685217 w 1961428"/>
                      <a:gd name="connsiteY48" fmla="*/ 1504110 h 1993365"/>
                      <a:gd name="connsiteX49" fmla="*/ 1783855 w 1961428"/>
                      <a:gd name="connsiteY49" fmla="*/ 1653399 h 1993365"/>
                      <a:gd name="connsiteX50" fmla="*/ 1773192 w 1961428"/>
                      <a:gd name="connsiteY50" fmla="*/ 1720047 h 1993365"/>
                      <a:gd name="connsiteX51" fmla="*/ 1623902 w 1961428"/>
                      <a:gd name="connsiteY51" fmla="*/ 1674727 h 1993365"/>
                      <a:gd name="connsiteX52" fmla="*/ 1514600 w 1961428"/>
                      <a:gd name="connsiteY52" fmla="*/ 1632072 h 1993365"/>
                      <a:gd name="connsiteX53" fmla="*/ 1450619 w 1961428"/>
                      <a:gd name="connsiteY53" fmla="*/ 1693388 h 1993365"/>
                      <a:gd name="connsiteX54" fmla="*/ 1439956 w 1961428"/>
                      <a:gd name="connsiteY54" fmla="*/ 1885332 h 1993365"/>
                      <a:gd name="connsiteX55" fmla="*/ 1386638 w 1961428"/>
                      <a:gd name="connsiteY55" fmla="*/ 1919988 h 1993365"/>
                      <a:gd name="connsiteX56" fmla="*/ 1311993 w 1961428"/>
                      <a:gd name="connsiteY56" fmla="*/ 1765367 h 1993365"/>
                      <a:gd name="connsiteX57" fmla="*/ 1258675 w 1961428"/>
                      <a:gd name="connsiteY57" fmla="*/ 1733376 h 1993365"/>
                      <a:gd name="connsiteX58" fmla="*/ 1181364 w 1961428"/>
                      <a:gd name="connsiteY58" fmla="*/ 1757369 h 1993365"/>
                      <a:gd name="connsiteX59" fmla="*/ 1152039 w 1961428"/>
                      <a:gd name="connsiteY59" fmla="*/ 1957311 h 1993365"/>
                      <a:gd name="connsiteX60" fmla="*/ 1074729 w 1961428"/>
                      <a:gd name="connsiteY60" fmla="*/ 1983970 h 1993365"/>
                      <a:gd name="connsiteX61" fmla="*/ 1064065 w 1961428"/>
                      <a:gd name="connsiteY61" fmla="*/ 1850675 h 1993365"/>
                      <a:gd name="connsiteX62" fmla="*/ 1000084 w 1961428"/>
                      <a:gd name="connsiteY62" fmla="*/ 1784028 h 1993365"/>
                      <a:gd name="connsiteX63" fmla="*/ 906778 w 1961428"/>
                      <a:gd name="connsiteY63" fmla="*/ 1765367 h 1993365"/>
                      <a:gd name="connsiteX64" fmla="*/ 813472 w 1961428"/>
                      <a:gd name="connsiteY64" fmla="*/ 1781362 h 1993365"/>
                      <a:gd name="connsiteX65" fmla="*/ 738827 w 1961428"/>
                      <a:gd name="connsiteY65" fmla="*/ 1816019 h 1993365"/>
                      <a:gd name="connsiteX66" fmla="*/ 672179 w 1961428"/>
                      <a:gd name="connsiteY66" fmla="*/ 1866671 h 1993365"/>
                      <a:gd name="connsiteX67" fmla="*/ 661516 w 1961428"/>
                      <a:gd name="connsiteY67" fmla="*/ 1903993 h 1993365"/>
                      <a:gd name="connsiteX68" fmla="*/ 634857 w 1961428"/>
                      <a:gd name="connsiteY68" fmla="*/ 1869337 h 1993365"/>
                      <a:gd name="connsiteX69" fmla="*/ 645521 w 1961428"/>
                      <a:gd name="connsiteY69" fmla="*/ 1776030 h 1993365"/>
                      <a:gd name="connsiteX70" fmla="*/ 672179 w 1961428"/>
                      <a:gd name="connsiteY70" fmla="*/ 1714715 h 1993365"/>
                      <a:gd name="connsiteX71" fmla="*/ 664182 w 1961428"/>
                      <a:gd name="connsiteY71" fmla="*/ 1653399 h 1993365"/>
                      <a:gd name="connsiteX72" fmla="*/ 610864 w 1961428"/>
                      <a:gd name="connsiteY72" fmla="*/ 1589418 h 1993365"/>
                      <a:gd name="connsiteX73" fmla="*/ 480235 w 1961428"/>
                      <a:gd name="connsiteY73" fmla="*/ 1589418 h 1993365"/>
                      <a:gd name="connsiteX74" fmla="*/ 418920 w 1961428"/>
                      <a:gd name="connsiteY74" fmla="*/ 1664063 h 1993365"/>
                      <a:gd name="connsiteX75" fmla="*/ 400259 w 1961428"/>
                      <a:gd name="connsiteY75" fmla="*/ 1706717 h 1993365"/>
                      <a:gd name="connsiteX76" fmla="*/ 338943 w 1961428"/>
                      <a:gd name="connsiteY76" fmla="*/ 1714715 h 1993365"/>
                      <a:gd name="connsiteX77" fmla="*/ 325614 w 1961428"/>
                      <a:gd name="connsiteY77" fmla="*/ 1669395 h 1993365"/>
                      <a:gd name="connsiteX78" fmla="*/ 378932 w 1961428"/>
                      <a:gd name="connsiteY78" fmla="*/ 1554762 h 1993365"/>
                      <a:gd name="connsiteX79" fmla="*/ 378932 w 1961428"/>
                      <a:gd name="connsiteY79" fmla="*/ 1506776 h 1993365"/>
                      <a:gd name="connsiteX80" fmla="*/ 320282 w 1961428"/>
                      <a:gd name="connsiteY80" fmla="*/ 1506776 h 1993365"/>
                      <a:gd name="connsiteX81" fmla="*/ 285625 w 1961428"/>
                      <a:gd name="connsiteY81" fmla="*/ 1512107 h 1993365"/>
                      <a:gd name="connsiteX82" fmla="*/ 248303 w 1961428"/>
                      <a:gd name="connsiteY82" fmla="*/ 1485448 h 1993365"/>
                      <a:gd name="connsiteX83" fmla="*/ 256301 w 1961428"/>
                      <a:gd name="connsiteY83" fmla="*/ 1445460 h 1993365"/>
                      <a:gd name="connsiteX84" fmla="*/ 306953 w 1961428"/>
                      <a:gd name="connsiteY84" fmla="*/ 1386811 h 1993365"/>
                      <a:gd name="connsiteX85" fmla="*/ 320282 w 1961428"/>
                      <a:gd name="connsiteY85" fmla="*/ 1349488 h 1993365"/>
                      <a:gd name="connsiteX86" fmla="*/ 280294 w 1961428"/>
                      <a:gd name="connsiteY86" fmla="*/ 1317497 h 1993365"/>
                      <a:gd name="connsiteX87" fmla="*/ 237639 w 1961428"/>
                      <a:gd name="connsiteY87" fmla="*/ 1322829 h 1993365"/>
                      <a:gd name="connsiteX88" fmla="*/ 131004 w 1961428"/>
                      <a:gd name="connsiteY88" fmla="*/ 1344156 h 1993365"/>
                      <a:gd name="connsiteX89" fmla="*/ 83018 w 1961428"/>
                      <a:gd name="connsiteY89" fmla="*/ 1234855 h 1993365"/>
                      <a:gd name="connsiteX90" fmla="*/ 248303 w 1961428"/>
                      <a:gd name="connsiteY90" fmla="*/ 1197532 h 1993365"/>
                      <a:gd name="connsiteX91" fmla="*/ 248303 w 1961428"/>
                      <a:gd name="connsiteY91" fmla="*/ 1114890 h 1993365"/>
                      <a:gd name="connsiteX92" fmla="*/ 189653 w 1961428"/>
                      <a:gd name="connsiteY92" fmla="*/ 1096229 h 1993365"/>
                      <a:gd name="connsiteX93" fmla="*/ 141667 w 1961428"/>
                      <a:gd name="connsiteY93" fmla="*/ 1090897 h 1993365"/>
                      <a:gd name="connsiteX94" fmla="*/ 136336 w 1961428"/>
                      <a:gd name="connsiteY94" fmla="*/ 1050909 h 1993365"/>
                      <a:gd name="connsiteX95" fmla="*/ 266964 w 1961428"/>
                      <a:gd name="connsiteY95" fmla="*/ 1008254 h 1993365"/>
                      <a:gd name="connsiteX96" fmla="*/ 285625 w 1961428"/>
                      <a:gd name="connsiteY96" fmla="*/ 949605 h 1993365"/>
                      <a:gd name="connsiteX97" fmla="*/ 224310 w 1961428"/>
                      <a:gd name="connsiteY97" fmla="*/ 890955 h 1993365"/>
                      <a:gd name="connsiteX98" fmla="*/ 72354 w 1961428"/>
                      <a:gd name="connsiteY98" fmla="*/ 888289 h 1993365"/>
                      <a:gd name="connsiteX99" fmla="*/ 3041 w 1961428"/>
                      <a:gd name="connsiteY99" fmla="*/ 805647 h 1993365"/>
                      <a:gd name="connsiteX100" fmla="*/ 37698 w 1961428"/>
                      <a:gd name="connsiteY100" fmla="*/ 786986 h 1993365"/>
                      <a:gd name="connsiteX101" fmla="*/ 256301 w 1961428"/>
                      <a:gd name="connsiteY101" fmla="*/ 778988 h 1993365"/>
                      <a:gd name="connsiteX102" fmla="*/ 354939 w 1961428"/>
                      <a:gd name="connsiteY102" fmla="*/ 653691 h 1993365"/>
                      <a:gd name="connsiteX103" fmla="*/ 413588 w 1961428"/>
                      <a:gd name="connsiteY103" fmla="*/ 613703 h 1993365"/>
                      <a:gd name="connsiteX104" fmla="*/ 477570 w 1961428"/>
                      <a:gd name="connsiteY104" fmla="*/ 539058 h 1993365"/>
                      <a:gd name="connsiteX105" fmla="*/ 448245 w 1961428"/>
                      <a:gd name="connsiteY105" fmla="*/ 347114 h 1993365"/>
                      <a:gd name="connsiteX106" fmla="*/ 352273 w 1961428"/>
                      <a:gd name="connsiteY106" fmla="*/ 43202 h 1993365"/>
                      <a:gd name="connsiteX107" fmla="*/ 424252 w 1961428"/>
                      <a:gd name="connsiteY107" fmla="*/ 11212 h 1993365"/>
                      <a:gd name="connsiteX108" fmla="*/ 453577 w 1961428"/>
                      <a:gd name="connsiteY108" fmla="*/ 131177 h 1993365"/>
                      <a:gd name="connsiteX109" fmla="*/ 605532 w 1961428"/>
                      <a:gd name="connsiteY109" fmla="*/ 336450 h 1993365"/>
                      <a:gd name="connsiteX110" fmla="*/ 808140 w 1961428"/>
                      <a:gd name="connsiteY110" fmla="*/ 336450 h 1993365"/>
                      <a:gd name="connsiteX111" fmla="*/ 938768 w 1961428"/>
                      <a:gd name="connsiteY111" fmla="*/ 331118 h 1993365"/>
                      <a:gd name="connsiteX112" fmla="*/ 986754 w 1961428"/>
                      <a:gd name="connsiteY112" fmla="*/ 315123 h 1993365"/>
                      <a:gd name="connsiteX113" fmla="*/ 1013413 w 1961428"/>
                      <a:gd name="connsiteY113" fmla="*/ 216485 h 1993365"/>
                      <a:gd name="connsiteX114" fmla="*/ 1034740 w 1961428"/>
                      <a:gd name="connsiteY114" fmla="*/ 163167 h 1993365"/>
                      <a:gd name="connsiteX115" fmla="*/ 1045404 w 1961428"/>
                      <a:gd name="connsiteY115" fmla="*/ 165833 h 1993365"/>
                      <a:gd name="connsiteX0" fmla="*/ 701504 w 1961428"/>
                      <a:gd name="connsiteY0" fmla="*/ 445752 h 1993365"/>
                      <a:gd name="connsiteX1" fmla="*/ 821469 w 1961428"/>
                      <a:gd name="connsiteY1" fmla="*/ 352446 h 1993365"/>
                      <a:gd name="connsiteX2" fmla="*/ 874787 w 1961428"/>
                      <a:gd name="connsiteY2" fmla="*/ 347114 h 1993365"/>
                      <a:gd name="connsiteX3" fmla="*/ 957430 w 1961428"/>
                      <a:gd name="connsiteY3" fmla="*/ 349780 h 1993365"/>
                      <a:gd name="connsiteX4" fmla="*/ 986754 w 1961428"/>
                      <a:gd name="connsiteY4" fmla="*/ 349780 h 1993365"/>
                      <a:gd name="connsiteX5" fmla="*/ 1018745 w 1961428"/>
                      <a:gd name="connsiteY5" fmla="*/ 301794 h 1993365"/>
                      <a:gd name="connsiteX6" fmla="*/ 1018745 w 1961428"/>
                      <a:gd name="connsiteY6" fmla="*/ 256474 h 1993365"/>
                      <a:gd name="connsiteX7" fmla="*/ 1021411 w 1961428"/>
                      <a:gd name="connsiteY7" fmla="*/ 203156 h 1993365"/>
                      <a:gd name="connsiteX8" fmla="*/ 1042738 w 1961428"/>
                      <a:gd name="connsiteY8" fmla="*/ 155170 h 1993365"/>
                      <a:gd name="connsiteX9" fmla="*/ 1085392 w 1961428"/>
                      <a:gd name="connsiteY9" fmla="*/ 205822 h 1993365"/>
                      <a:gd name="connsiteX10" fmla="*/ 1082726 w 1961428"/>
                      <a:gd name="connsiteY10" fmla="*/ 232481 h 1993365"/>
                      <a:gd name="connsiteX11" fmla="*/ 1082726 w 1961428"/>
                      <a:gd name="connsiteY11" fmla="*/ 296462 h 1993365"/>
                      <a:gd name="connsiteX12" fmla="*/ 1109385 w 1961428"/>
                      <a:gd name="connsiteY12" fmla="*/ 336450 h 1993365"/>
                      <a:gd name="connsiteX13" fmla="*/ 1162703 w 1961428"/>
                      <a:gd name="connsiteY13" fmla="*/ 360443 h 1993365"/>
                      <a:gd name="connsiteX14" fmla="*/ 1224018 w 1961428"/>
                      <a:gd name="connsiteY14" fmla="*/ 365775 h 1993365"/>
                      <a:gd name="connsiteX15" fmla="*/ 1272004 w 1961428"/>
                      <a:gd name="connsiteY15" fmla="*/ 371107 h 1993365"/>
                      <a:gd name="connsiteX16" fmla="*/ 1317325 w 1961428"/>
                      <a:gd name="connsiteY16" fmla="*/ 376439 h 1993365"/>
                      <a:gd name="connsiteX17" fmla="*/ 1351981 w 1961428"/>
                      <a:gd name="connsiteY17" fmla="*/ 403097 h 1993365"/>
                      <a:gd name="connsiteX18" fmla="*/ 1386638 w 1961428"/>
                      <a:gd name="connsiteY18" fmla="*/ 432422 h 1993365"/>
                      <a:gd name="connsiteX19" fmla="*/ 1429292 w 1961428"/>
                      <a:gd name="connsiteY19" fmla="*/ 461747 h 1993365"/>
                      <a:gd name="connsiteX20" fmla="*/ 1458617 w 1961428"/>
                      <a:gd name="connsiteY20" fmla="*/ 477742 h 1993365"/>
                      <a:gd name="connsiteX21" fmla="*/ 1482610 w 1961428"/>
                      <a:gd name="connsiteY21" fmla="*/ 477742 h 1993365"/>
                      <a:gd name="connsiteX22" fmla="*/ 1565252 w 1961428"/>
                      <a:gd name="connsiteY22" fmla="*/ 403097 h 1993365"/>
                      <a:gd name="connsiteX23" fmla="*/ 1597243 w 1961428"/>
                      <a:gd name="connsiteY23" fmla="*/ 371107 h 1993365"/>
                      <a:gd name="connsiteX24" fmla="*/ 1695881 w 1961428"/>
                      <a:gd name="connsiteY24" fmla="*/ 357777 h 1993365"/>
                      <a:gd name="connsiteX25" fmla="*/ 1730537 w 1961428"/>
                      <a:gd name="connsiteY25" fmla="*/ 371107 h 1993365"/>
                      <a:gd name="connsiteX26" fmla="*/ 1709210 w 1961428"/>
                      <a:gd name="connsiteY26" fmla="*/ 451083 h 1993365"/>
                      <a:gd name="connsiteX27" fmla="*/ 1591911 w 1961428"/>
                      <a:gd name="connsiteY27" fmla="*/ 547055 h 1993365"/>
                      <a:gd name="connsiteX28" fmla="*/ 1637231 w 1961428"/>
                      <a:gd name="connsiteY28" fmla="*/ 677684 h 1993365"/>
                      <a:gd name="connsiteX29" fmla="*/ 1698547 w 1961428"/>
                      <a:gd name="connsiteY29" fmla="*/ 728336 h 1993365"/>
                      <a:gd name="connsiteX30" fmla="*/ 1767860 w 1961428"/>
                      <a:gd name="connsiteY30" fmla="*/ 866962 h 1993365"/>
                      <a:gd name="connsiteX31" fmla="*/ 1914484 w 1961428"/>
                      <a:gd name="connsiteY31" fmla="*/ 850967 h 1993365"/>
                      <a:gd name="connsiteX32" fmla="*/ 1957138 w 1961428"/>
                      <a:gd name="connsiteY32" fmla="*/ 850967 h 1993365"/>
                      <a:gd name="connsiteX33" fmla="*/ 1951806 w 1961428"/>
                      <a:gd name="connsiteY33" fmla="*/ 898953 h 1993365"/>
                      <a:gd name="connsiteX34" fmla="*/ 1885159 w 1961428"/>
                      <a:gd name="connsiteY34" fmla="*/ 941607 h 1993365"/>
                      <a:gd name="connsiteX35" fmla="*/ 1823844 w 1961428"/>
                      <a:gd name="connsiteY35" fmla="*/ 1005588 h 1993365"/>
                      <a:gd name="connsiteX36" fmla="*/ 1794519 w 1961428"/>
                      <a:gd name="connsiteY36" fmla="*/ 1082899 h 1993365"/>
                      <a:gd name="connsiteX37" fmla="*/ 1781189 w 1961428"/>
                      <a:gd name="connsiteY37" fmla="*/ 1224191 h 1993365"/>
                      <a:gd name="connsiteX38" fmla="*/ 1797185 w 1961428"/>
                      <a:gd name="connsiteY38" fmla="*/ 1264180 h 1993365"/>
                      <a:gd name="connsiteX39" fmla="*/ 1871830 w 1961428"/>
                      <a:gd name="connsiteY39" fmla="*/ 1288173 h 1993365"/>
                      <a:gd name="connsiteX40" fmla="*/ 1890491 w 1961428"/>
                      <a:gd name="connsiteY40" fmla="*/ 1312166 h 1993365"/>
                      <a:gd name="connsiteX41" fmla="*/ 1885159 w 1961428"/>
                      <a:gd name="connsiteY41" fmla="*/ 1338825 h 1993365"/>
                      <a:gd name="connsiteX42" fmla="*/ 1850502 w 1961428"/>
                      <a:gd name="connsiteY42" fmla="*/ 1346822 h 1993365"/>
                      <a:gd name="connsiteX43" fmla="*/ 1797185 w 1961428"/>
                      <a:gd name="connsiteY43" fmla="*/ 1322829 h 1993365"/>
                      <a:gd name="connsiteX44" fmla="*/ 1738535 w 1961428"/>
                      <a:gd name="connsiteY44" fmla="*/ 1314832 h 1993365"/>
                      <a:gd name="connsiteX45" fmla="*/ 1658558 w 1961428"/>
                      <a:gd name="connsiteY45" fmla="*/ 1370815 h 1993365"/>
                      <a:gd name="connsiteX46" fmla="*/ 1653227 w 1961428"/>
                      <a:gd name="connsiteY46" fmla="*/ 1400140 h 1993365"/>
                      <a:gd name="connsiteX47" fmla="*/ 1685217 w 1961428"/>
                      <a:gd name="connsiteY47" fmla="*/ 1504110 h 1993365"/>
                      <a:gd name="connsiteX48" fmla="*/ 1783855 w 1961428"/>
                      <a:gd name="connsiteY48" fmla="*/ 1653399 h 1993365"/>
                      <a:gd name="connsiteX49" fmla="*/ 1773192 w 1961428"/>
                      <a:gd name="connsiteY49" fmla="*/ 1720047 h 1993365"/>
                      <a:gd name="connsiteX50" fmla="*/ 1623902 w 1961428"/>
                      <a:gd name="connsiteY50" fmla="*/ 1674727 h 1993365"/>
                      <a:gd name="connsiteX51" fmla="*/ 1514600 w 1961428"/>
                      <a:gd name="connsiteY51" fmla="*/ 1632072 h 1993365"/>
                      <a:gd name="connsiteX52" fmla="*/ 1450619 w 1961428"/>
                      <a:gd name="connsiteY52" fmla="*/ 1693388 h 1993365"/>
                      <a:gd name="connsiteX53" fmla="*/ 1439956 w 1961428"/>
                      <a:gd name="connsiteY53" fmla="*/ 1885332 h 1993365"/>
                      <a:gd name="connsiteX54" fmla="*/ 1386638 w 1961428"/>
                      <a:gd name="connsiteY54" fmla="*/ 1919988 h 1993365"/>
                      <a:gd name="connsiteX55" fmla="*/ 1311993 w 1961428"/>
                      <a:gd name="connsiteY55" fmla="*/ 1765367 h 1993365"/>
                      <a:gd name="connsiteX56" fmla="*/ 1258675 w 1961428"/>
                      <a:gd name="connsiteY56" fmla="*/ 1733376 h 1993365"/>
                      <a:gd name="connsiteX57" fmla="*/ 1181364 w 1961428"/>
                      <a:gd name="connsiteY57" fmla="*/ 1757369 h 1993365"/>
                      <a:gd name="connsiteX58" fmla="*/ 1152039 w 1961428"/>
                      <a:gd name="connsiteY58" fmla="*/ 1957311 h 1993365"/>
                      <a:gd name="connsiteX59" fmla="*/ 1074729 w 1961428"/>
                      <a:gd name="connsiteY59" fmla="*/ 1983970 h 1993365"/>
                      <a:gd name="connsiteX60" fmla="*/ 1064065 w 1961428"/>
                      <a:gd name="connsiteY60" fmla="*/ 1850675 h 1993365"/>
                      <a:gd name="connsiteX61" fmla="*/ 1000084 w 1961428"/>
                      <a:gd name="connsiteY61" fmla="*/ 1784028 h 1993365"/>
                      <a:gd name="connsiteX62" fmla="*/ 906778 w 1961428"/>
                      <a:gd name="connsiteY62" fmla="*/ 1765367 h 1993365"/>
                      <a:gd name="connsiteX63" fmla="*/ 813472 w 1961428"/>
                      <a:gd name="connsiteY63" fmla="*/ 1781362 h 1993365"/>
                      <a:gd name="connsiteX64" fmla="*/ 738827 w 1961428"/>
                      <a:gd name="connsiteY64" fmla="*/ 1816019 h 1993365"/>
                      <a:gd name="connsiteX65" fmla="*/ 672179 w 1961428"/>
                      <a:gd name="connsiteY65" fmla="*/ 1866671 h 1993365"/>
                      <a:gd name="connsiteX66" fmla="*/ 661516 w 1961428"/>
                      <a:gd name="connsiteY66" fmla="*/ 1903993 h 1993365"/>
                      <a:gd name="connsiteX67" fmla="*/ 634857 w 1961428"/>
                      <a:gd name="connsiteY67" fmla="*/ 1869337 h 1993365"/>
                      <a:gd name="connsiteX68" fmla="*/ 645521 w 1961428"/>
                      <a:gd name="connsiteY68" fmla="*/ 1776030 h 1993365"/>
                      <a:gd name="connsiteX69" fmla="*/ 672179 w 1961428"/>
                      <a:gd name="connsiteY69" fmla="*/ 1714715 h 1993365"/>
                      <a:gd name="connsiteX70" fmla="*/ 664182 w 1961428"/>
                      <a:gd name="connsiteY70" fmla="*/ 1653399 h 1993365"/>
                      <a:gd name="connsiteX71" fmla="*/ 610864 w 1961428"/>
                      <a:gd name="connsiteY71" fmla="*/ 1589418 h 1993365"/>
                      <a:gd name="connsiteX72" fmla="*/ 480235 w 1961428"/>
                      <a:gd name="connsiteY72" fmla="*/ 1589418 h 1993365"/>
                      <a:gd name="connsiteX73" fmla="*/ 418920 w 1961428"/>
                      <a:gd name="connsiteY73" fmla="*/ 1664063 h 1993365"/>
                      <a:gd name="connsiteX74" fmla="*/ 400259 w 1961428"/>
                      <a:gd name="connsiteY74" fmla="*/ 1706717 h 1993365"/>
                      <a:gd name="connsiteX75" fmla="*/ 338943 w 1961428"/>
                      <a:gd name="connsiteY75" fmla="*/ 1714715 h 1993365"/>
                      <a:gd name="connsiteX76" fmla="*/ 325614 w 1961428"/>
                      <a:gd name="connsiteY76" fmla="*/ 1669395 h 1993365"/>
                      <a:gd name="connsiteX77" fmla="*/ 378932 w 1961428"/>
                      <a:gd name="connsiteY77" fmla="*/ 1554762 h 1993365"/>
                      <a:gd name="connsiteX78" fmla="*/ 378932 w 1961428"/>
                      <a:gd name="connsiteY78" fmla="*/ 1506776 h 1993365"/>
                      <a:gd name="connsiteX79" fmla="*/ 320282 w 1961428"/>
                      <a:gd name="connsiteY79" fmla="*/ 1506776 h 1993365"/>
                      <a:gd name="connsiteX80" fmla="*/ 285625 w 1961428"/>
                      <a:gd name="connsiteY80" fmla="*/ 1512107 h 1993365"/>
                      <a:gd name="connsiteX81" fmla="*/ 248303 w 1961428"/>
                      <a:gd name="connsiteY81" fmla="*/ 1485448 h 1993365"/>
                      <a:gd name="connsiteX82" fmla="*/ 256301 w 1961428"/>
                      <a:gd name="connsiteY82" fmla="*/ 1445460 h 1993365"/>
                      <a:gd name="connsiteX83" fmla="*/ 306953 w 1961428"/>
                      <a:gd name="connsiteY83" fmla="*/ 1386811 h 1993365"/>
                      <a:gd name="connsiteX84" fmla="*/ 320282 w 1961428"/>
                      <a:gd name="connsiteY84" fmla="*/ 1349488 h 1993365"/>
                      <a:gd name="connsiteX85" fmla="*/ 280294 w 1961428"/>
                      <a:gd name="connsiteY85" fmla="*/ 1317497 h 1993365"/>
                      <a:gd name="connsiteX86" fmla="*/ 237639 w 1961428"/>
                      <a:gd name="connsiteY86" fmla="*/ 1322829 h 1993365"/>
                      <a:gd name="connsiteX87" fmla="*/ 131004 w 1961428"/>
                      <a:gd name="connsiteY87" fmla="*/ 1344156 h 1993365"/>
                      <a:gd name="connsiteX88" fmla="*/ 83018 w 1961428"/>
                      <a:gd name="connsiteY88" fmla="*/ 1234855 h 1993365"/>
                      <a:gd name="connsiteX89" fmla="*/ 248303 w 1961428"/>
                      <a:gd name="connsiteY89" fmla="*/ 1197532 h 1993365"/>
                      <a:gd name="connsiteX90" fmla="*/ 248303 w 1961428"/>
                      <a:gd name="connsiteY90" fmla="*/ 1114890 h 1993365"/>
                      <a:gd name="connsiteX91" fmla="*/ 189653 w 1961428"/>
                      <a:gd name="connsiteY91" fmla="*/ 1096229 h 1993365"/>
                      <a:gd name="connsiteX92" fmla="*/ 141667 w 1961428"/>
                      <a:gd name="connsiteY92" fmla="*/ 1090897 h 1993365"/>
                      <a:gd name="connsiteX93" fmla="*/ 136336 w 1961428"/>
                      <a:gd name="connsiteY93" fmla="*/ 1050909 h 1993365"/>
                      <a:gd name="connsiteX94" fmla="*/ 266964 w 1961428"/>
                      <a:gd name="connsiteY94" fmla="*/ 1008254 h 1993365"/>
                      <a:gd name="connsiteX95" fmla="*/ 285625 w 1961428"/>
                      <a:gd name="connsiteY95" fmla="*/ 949605 h 1993365"/>
                      <a:gd name="connsiteX96" fmla="*/ 224310 w 1961428"/>
                      <a:gd name="connsiteY96" fmla="*/ 890955 h 1993365"/>
                      <a:gd name="connsiteX97" fmla="*/ 72354 w 1961428"/>
                      <a:gd name="connsiteY97" fmla="*/ 888289 h 1993365"/>
                      <a:gd name="connsiteX98" fmla="*/ 3041 w 1961428"/>
                      <a:gd name="connsiteY98" fmla="*/ 805647 h 1993365"/>
                      <a:gd name="connsiteX99" fmla="*/ 37698 w 1961428"/>
                      <a:gd name="connsiteY99" fmla="*/ 786986 h 1993365"/>
                      <a:gd name="connsiteX100" fmla="*/ 256301 w 1961428"/>
                      <a:gd name="connsiteY100" fmla="*/ 778988 h 1993365"/>
                      <a:gd name="connsiteX101" fmla="*/ 354939 w 1961428"/>
                      <a:gd name="connsiteY101" fmla="*/ 653691 h 1993365"/>
                      <a:gd name="connsiteX102" fmla="*/ 413588 w 1961428"/>
                      <a:gd name="connsiteY102" fmla="*/ 613703 h 1993365"/>
                      <a:gd name="connsiteX103" fmla="*/ 477570 w 1961428"/>
                      <a:gd name="connsiteY103" fmla="*/ 539058 h 1993365"/>
                      <a:gd name="connsiteX104" fmla="*/ 448245 w 1961428"/>
                      <a:gd name="connsiteY104" fmla="*/ 347114 h 1993365"/>
                      <a:gd name="connsiteX105" fmla="*/ 352273 w 1961428"/>
                      <a:gd name="connsiteY105" fmla="*/ 43202 h 1993365"/>
                      <a:gd name="connsiteX106" fmla="*/ 424252 w 1961428"/>
                      <a:gd name="connsiteY106" fmla="*/ 11212 h 1993365"/>
                      <a:gd name="connsiteX107" fmla="*/ 453577 w 1961428"/>
                      <a:gd name="connsiteY107" fmla="*/ 131177 h 1993365"/>
                      <a:gd name="connsiteX108" fmla="*/ 605532 w 1961428"/>
                      <a:gd name="connsiteY108" fmla="*/ 336450 h 1993365"/>
                      <a:gd name="connsiteX109" fmla="*/ 808140 w 1961428"/>
                      <a:gd name="connsiteY109" fmla="*/ 336450 h 1993365"/>
                      <a:gd name="connsiteX110" fmla="*/ 938768 w 1961428"/>
                      <a:gd name="connsiteY110" fmla="*/ 331118 h 1993365"/>
                      <a:gd name="connsiteX111" fmla="*/ 986754 w 1961428"/>
                      <a:gd name="connsiteY111" fmla="*/ 315123 h 1993365"/>
                      <a:gd name="connsiteX112" fmla="*/ 1013413 w 1961428"/>
                      <a:gd name="connsiteY112" fmla="*/ 216485 h 1993365"/>
                      <a:gd name="connsiteX113" fmla="*/ 1034740 w 1961428"/>
                      <a:gd name="connsiteY113" fmla="*/ 163167 h 1993365"/>
                      <a:gd name="connsiteX114" fmla="*/ 1045404 w 1961428"/>
                      <a:gd name="connsiteY114" fmla="*/ 165833 h 1993365"/>
                      <a:gd name="connsiteX0" fmla="*/ 821469 w 1961428"/>
                      <a:gd name="connsiteY0" fmla="*/ 352446 h 1993365"/>
                      <a:gd name="connsiteX1" fmla="*/ 874787 w 1961428"/>
                      <a:gd name="connsiteY1" fmla="*/ 347114 h 1993365"/>
                      <a:gd name="connsiteX2" fmla="*/ 957430 w 1961428"/>
                      <a:gd name="connsiteY2" fmla="*/ 349780 h 1993365"/>
                      <a:gd name="connsiteX3" fmla="*/ 986754 w 1961428"/>
                      <a:gd name="connsiteY3" fmla="*/ 349780 h 1993365"/>
                      <a:gd name="connsiteX4" fmla="*/ 1018745 w 1961428"/>
                      <a:gd name="connsiteY4" fmla="*/ 301794 h 1993365"/>
                      <a:gd name="connsiteX5" fmla="*/ 1018745 w 1961428"/>
                      <a:gd name="connsiteY5" fmla="*/ 256474 h 1993365"/>
                      <a:gd name="connsiteX6" fmla="*/ 1021411 w 1961428"/>
                      <a:gd name="connsiteY6" fmla="*/ 203156 h 1993365"/>
                      <a:gd name="connsiteX7" fmla="*/ 1042738 w 1961428"/>
                      <a:gd name="connsiteY7" fmla="*/ 155170 h 1993365"/>
                      <a:gd name="connsiteX8" fmla="*/ 1085392 w 1961428"/>
                      <a:gd name="connsiteY8" fmla="*/ 205822 h 1993365"/>
                      <a:gd name="connsiteX9" fmla="*/ 1082726 w 1961428"/>
                      <a:gd name="connsiteY9" fmla="*/ 232481 h 1993365"/>
                      <a:gd name="connsiteX10" fmla="*/ 1082726 w 1961428"/>
                      <a:gd name="connsiteY10" fmla="*/ 296462 h 1993365"/>
                      <a:gd name="connsiteX11" fmla="*/ 1109385 w 1961428"/>
                      <a:gd name="connsiteY11" fmla="*/ 336450 h 1993365"/>
                      <a:gd name="connsiteX12" fmla="*/ 1162703 w 1961428"/>
                      <a:gd name="connsiteY12" fmla="*/ 360443 h 1993365"/>
                      <a:gd name="connsiteX13" fmla="*/ 1224018 w 1961428"/>
                      <a:gd name="connsiteY13" fmla="*/ 365775 h 1993365"/>
                      <a:gd name="connsiteX14" fmla="*/ 1272004 w 1961428"/>
                      <a:gd name="connsiteY14" fmla="*/ 371107 h 1993365"/>
                      <a:gd name="connsiteX15" fmla="*/ 1317325 w 1961428"/>
                      <a:gd name="connsiteY15" fmla="*/ 376439 h 1993365"/>
                      <a:gd name="connsiteX16" fmla="*/ 1351981 w 1961428"/>
                      <a:gd name="connsiteY16" fmla="*/ 403097 h 1993365"/>
                      <a:gd name="connsiteX17" fmla="*/ 1386638 w 1961428"/>
                      <a:gd name="connsiteY17" fmla="*/ 432422 h 1993365"/>
                      <a:gd name="connsiteX18" fmla="*/ 1429292 w 1961428"/>
                      <a:gd name="connsiteY18" fmla="*/ 461747 h 1993365"/>
                      <a:gd name="connsiteX19" fmla="*/ 1458617 w 1961428"/>
                      <a:gd name="connsiteY19" fmla="*/ 477742 h 1993365"/>
                      <a:gd name="connsiteX20" fmla="*/ 1482610 w 1961428"/>
                      <a:gd name="connsiteY20" fmla="*/ 477742 h 1993365"/>
                      <a:gd name="connsiteX21" fmla="*/ 1565252 w 1961428"/>
                      <a:gd name="connsiteY21" fmla="*/ 403097 h 1993365"/>
                      <a:gd name="connsiteX22" fmla="*/ 1597243 w 1961428"/>
                      <a:gd name="connsiteY22" fmla="*/ 371107 h 1993365"/>
                      <a:gd name="connsiteX23" fmla="*/ 1695881 w 1961428"/>
                      <a:gd name="connsiteY23" fmla="*/ 357777 h 1993365"/>
                      <a:gd name="connsiteX24" fmla="*/ 1730537 w 1961428"/>
                      <a:gd name="connsiteY24" fmla="*/ 371107 h 1993365"/>
                      <a:gd name="connsiteX25" fmla="*/ 1709210 w 1961428"/>
                      <a:gd name="connsiteY25" fmla="*/ 451083 h 1993365"/>
                      <a:gd name="connsiteX26" fmla="*/ 1591911 w 1961428"/>
                      <a:gd name="connsiteY26" fmla="*/ 547055 h 1993365"/>
                      <a:gd name="connsiteX27" fmla="*/ 1637231 w 1961428"/>
                      <a:gd name="connsiteY27" fmla="*/ 677684 h 1993365"/>
                      <a:gd name="connsiteX28" fmla="*/ 1698547 w 1961428"/>
                      <a:gd name="connsiteY28" fmla="*/ 728336 h 1993365"/>
                      <a:gd name="connsiteX29" fmla="*/ 1767860 w 1961428"/>
                      <a:gd name="connsiteY29" fmla="*/ 866962 h 1993365"/>
                      <a:gd name="connsiteX30" fmla="*/ 1914484 w 1961428"/>
                      <a:gd name="connsiteY30" fmla="*/ 850967 h 1993365"/>
                      <a:gd name="connsiteX31" fmla="*/ 1957138 w 1961428"/>
                      <a:gd name="connsiteY31" fmla="*/ 850967 h 1993365"/>
                      <a:gd name="connsiteX32" fmla="*/ 1951806 w 1961428"/>
                      <a:gd name="connsiteY32" fmla="*/ 898953 h 1993365"/>
                      <a:gd name="connsiteX33" fmla="*/ 1885159 w 1961428"/>
                      <a:gd name="connsiteY33" fmla="*/ 941607 h 1993365"/>
                      <a:gd name="connsiteX34" fmla="*/ 1823844 w 1961428"/>
                      <a:gd name="connsiteY34" fmla="*/ 1005588 h 1993365"/>
                      <a:gd name="connsiteX35" fmla="*/ 1794519 w 1961428"/>
                      <a:gd name="connsiteY35" fmla="*/ 1082899 h 1993365"/>
                      <a:gd name="connsiteX36" fmla="*/ 1781189 w 1961428"/>
                      <a:gd name="connsiteY36" fmla="*/ 1224191 h 1993365"/>
                      <a:gd name="connsiteX37" fmla="*/ 1797185 w 1961428"/>
                      <a:gd name="connsiteY37" fmla="*/ 1264180 h 1993365"/>
                      <a:gd name="connsiteX38" fmla="*/ 1871830 w 1961428"/>
                      <a:gd name="connsiteY38" fmla="*/ 1288173 h 1993365"/>
                      <a:gd name="connsiteX39" fmla="*/ 1890491 w 1961428"/>
                      <a:gd name="connsiteY39" fmla="*/ 1312166 h 1993365"/>
                      <a:gd name="connsiteX40" fmla="*/ 1885159 w 1961428"/>
                      <a:gd name="connsiteY40" fmla="*/ 1338825 h 1993365"/>
                      <a:gd name="connsiteX41" fmla="*/ 1850502 w 1961428"/>
                      <a:gd name="connsiteY41" fmla="*/ 1346822 h 1993365"/>
                      <a:gd name="connsiteX42" fmla="*/ 1797185 w 1961428"/>
                      <a:gd name="connsiteY42" fmla="*/ 1322829 h 1993365"/>
                      <a:gd name="connsiteX43" fmla="*/ 1738535 w 1961428"/>
                      <a:gd name="connsiteY43" fmla="*/ 1314832 h 1993365"/>
                      <a:gd name="connsiteX44" fmla="*/ 1658558 w 1961428"/>
                      <a:gd name="connsiteY44" fmla="*/ 1370815 h 1993365"/>
                      <a:gd name="connsiteX45" fmla="*/ 1653227 w 1961428"/>
                      <a:gd name="connsiteY45" fmla="*/ 1400140 h 1993365"/>
                      <a:gd name="connsiteX46" fmla="*/ 1685217 w 1961428"/>
                      <a:gd name="connsiteY46" fmla="*/ 1504110 h 1993365"/>
                      <a:gd name="connsiteX47" fmla="*/ 1783855 w 1961428"/>
                      <a:gd name="connsiteY47" fmla="*/ 1653399 h 1993365"/>
                      <a:gd name="connsiteX48" fmla="*/ 1773192 w 1961428"/>
                      <a:gd name="connsiteY48" fmla="*/ 1720047 h 1993365"/>
                      <a:gd name="connsiteX49" fmla="*/ 1623902 w 1961428"/>
                      <a:gd name="connsiteY49" fmla="*/ 1674727 h 1993365"/>
                      <a:gd name="connsiteX50" fmla="*/ 1514600 w 1961428"/>
                      <a:gd name="connsiteY50" fmla="*/ 1632072 h 1993365"/>
                      <a:gd name="connsiteX51" fmla="*/ 1450619 w 1961428"/>
                      <a:gd name="connsiteY51" fmla="*/ 1693388 h 1993365"/>
                      <a:gd name="connsiteX52" fmla="*/ 1439956 w 1961428"/>
                      <a:gd name="connsiteY52" fmla="*/ 1885332 h 1993365"/>
                      <a:gd name="connsiteX53" fmla="*/ 1386638 w 1961428"/>
                      <a:gd name="connsiteY53" fmla="*/ 1919988 h 1993365"/>
                      <a:gd name="connsiteX54" fmla="*/ 1311993 w 1961428"/>
                      <a:gd name="connsiteY54" fmla="*/ 1765367 h 1993365"/>
                      <a:gd name="connsiteX55" fmla="*/ 1258675 w 1961428"/>
                      <a:gd name="connsiteY55" fmla="*/ 1733376 h 1993365"/>
                      <a:gd name="connsiteX56" fmla="*/ 1181364 w 1961428"/>
                      <a:gd name="connsiteY56" fmla="*/ 1757369 h 1993365"/>
                      <a:gd name="connsiteX57" fmla="*/ 1152039 w 1961428"/>
                      <a:gd name="connsiteY57" fmla="*/ 1957311 h 1993365"/>
                      <a:gd name="connsiteX58" fmla="*/ 1074729 w 1961428"/>
                      <a:gd name="connsiteY58" fmla="*/ 1983970 h 1993365"/>
                      <a:gd name="connsiteX59" fmla="*/ 1064065 w 1961428"/>
                      <a:gd name="connsiteY59" fmla="*/ 1850675 h 1993365"/>
                      <a:gd name="connsiteX60" fmla="*/ 1000084 w 1961428"/>
                      <a:gd name="connsiteY60" fmla="*/ 1784028 h 1993365"/>
                      <a:gd name="connsiteX61" fmla="*/ 906778 w 1961428"/>
                      <a:gd name="connsiteY61" fmla="*/ 1765367 h 1993365"/>
                      <a:gd name="connsiteX62" fmla="*/ 813472 w 1961428"/>
                      <a:gd name="connsiteY62" fmla="*/ 1781362 h 1993365"/>
                      <a:gd name="connsiteX63" fmla="*/ 738827 w 1961428"/>
                      <a:gd name="connsiteY63" fmla="*/ 1816019 h 1993365"/>
                      <a:gd name="connsiteX64" fmla="*/ 672179 w 1961428"/>
                      <a:gd name="connsiteY64" fmla="*/ 1866671 h 1993365"/>
                      <a:gd name="connsiteX65" fmla="*/ 661516 w 1961428"/>
                      <a:gd name="connsiteY65" fmla="*/ 1903993 h 1993365"/>
                      <a:gd name="connsiteX66" fmla="*/ 634857 w 1961428"/>
                      <a:gd name="connsiteY66" fmla="*/ 1869337 h 1993365"/>
                      <a:gd name="connsiteX67" fmla="*/ 645521 w 1961428"/>
                      <a:gd name="connsiteY67" fmla="*/ 1776030 h 1993365"/>
                      <a:gd name="connsiteX68" fmla="*/ 672179 w 1961428"/>
                      <a:gd name="connsiteY68" fmla="*/ 1714715 h 1993365"/>
                      <a:gd name="connsiteX69" fmla="*/ 664182 w 1961428"/>
                      <a:gd name="connsiteY69" fmla="*/ 1653399 h 1993365"/>
                      <a:gd name="connsiteX70" fmla="*/ 610864 w 1961428"/>
                      <a:gd name="connsiteY70" fmla="*/ 1589418 h 1993365"/>
                      <a:gd name="connsiteX71" fmla="*/ 480235 w 1961428"/>
                      <a:gd name="connsiteY71" fmla="*/ 1589418 h 1993365"/>
                      <a:gd name="connsiteX72" fmla="*/ 418920 w 1961428"/>
                      <a:gd name="connsiteY72" fmla="*/ 1664063 h 1993365"/>
                      <a:gd name="connsiteX73" fmla="*/ 400259 w 1961428"/>
                      <a:gd name="connsiteY73" fmla="*/ 1706717 h 1993365"/>
                      <a:gd name="connsiteX74" fmla="*/ 338943 w 1961428"/>
                      <a:gd name="connsiteY74" fmla="*/ 1714715 h 1993365"/>
                      <a:gd name="connsiteX75" fmla="*/ 325614 w 1961428"/>
                      <a:gd name="connsiteY75" fmla="*/ 1669395 h 1993365"/>
                      <a:gd name="connsiteX76" fmla="*/ 378932 w 1961428"/>
                      <a:gd name="connsiteY76" fmla="*/ 1554762 h 1993365"/>
                      <a:gd name="connsiteX77" fmla="*/ 378932 w 1961428"/>
                      <a:gd name="connsiteY77" fmla="*/ 1506776 h 1993365"/>
                      <a:gd name="connsiteX78" fmla="*/ 320282 w 1961428"/>
                      <a:gd name="connsiteY78" fmla="*/ 1506776 h 1993365"/>
                      <a:gd name="connsiteX79" fmla="*/ 285625 w 1961428"/>
                      <a:gd name="connsiteY79" fmla="*/ 1512107 h 1993365"/>
                      <a:gd name="connsiteX80" fmla="*/ 248303 w 1961428"/>
                      <a:gd name="connsiteY80" fmla="*/ 1485448 h 1993365"/>
                      <a:gd name="connsiteX81" fmla="*/ 256301 w 1961428"/>
                      <a:gd name="connsiteY81" fmla="*/ 1445460 h 1993365"/>
                      <a:gd name="connsiteX82" fmla="*/ 306953 w 1961428"/>
                      <a:gd name="connsiteY82" fmla="*/ 1386811 h 1993365"/>
                      <a:gd name="connsiteX83" fmla="*/ 320282 w 1961428"/>
                      <a:gd name="connsiteY83" fmla="*/ 1349488 h 1993365"/>
                      <a:gd name="connsiteX84" fmla="*/ 280294 w 1961428"/>
                      <a:gd name="connsiteY84" fmla="*/ 1317497 h 1993365"/>
                      <a:gd name="connsiteX85" fmla="*/ 237639 w 1961428"/>
                      <a:gd name="connsiteY85" fmla="*/ 1322829 h 1993365"/>
                      <a:gd name="connsiteX86" fmla="*/ 131004 w 1961428"/>
                      <a:gd name="connsiteY86" fmla="*/ 1344156 h 1993365"/>
                      <a:gd name="connsiteX87" fmla="*/ 83018 w 1961428"/>
                      <a:gd name="connsiteY87" fmla="*/ 1234855 h 1993365"/>
                      <a:gd name="connsiteX88" fmla="*/ 248303 w 1961428"/>
                      <a:gd name="connsiteY88" fmla="*/ 1197532 h 1993365"/>
                      <a:gd name="connsiteX89" fmla="*/ 248303 w 1961428"/>
                      <a:gd name="connsiteY89" fmla="*/ 1114890 h 1993365"/>
                      <a:gd name="connsiteX90" fmla="*/ 189653 w 1961428"/>
                      <a:gd name="connsiteY90" fmla="*/ 1096229 h 1993365"/>
                      <a:gd name="connsiteX91" fmla="*/ 141667 w 1961428"/>
                      <a:gd name="connsiteY91" fmla="*/ 1090897 h 1993365"/>
                      <a:gd name="connsiteX92" fmla="*/ 136336 w 1961428"/>
                      <a:gd name="connsiteY92" fmla="*/ 1050909 h 1993365"/>
                      <a:gd name="connsiteX93" fmla="*/ 266964 w 1961428"/>
                      <a:gd name="connsiteY93" fmla="*/ 1008254 h 1993365"/>
                      <a:gd name="connsiteX94" fmla="*/ 285625 w 1961428"/>
                      <a:gd name="connsiteY94" fmla="*/ 949605 h 1993365"/>
                      <a:gd name="connsiteX95" fmla="*/ 224310 w 1961428"/>
                      <a:gd name="connsiteY95" fmla="*/ 890955 h 1993365"/>
                      <a:gd name="connsiteX96" fmla="*/ 72354 w 1961428"/>
                      <a:gd name="connsiteY96" fmla="*/ 888289 h 1993365"/>
                      <a:gd name="connsiteX97" fmla="*/ 3041 w 1961428"/>
                      <a:gd name="connsiteY97" fmla="*/ 805647 h 1993365"/>
                      <a:gd name="connsiteX98" fmla="*/ 37698 w 1961428"/>
                      <a:gd name="connsiteY98" fmla="*/ 786986 h 1993365"/>
                      <a:gd name="connsiteX99" fmla="*/ 256301 w 1961428"/>
                      <a:gd name="connsiteY99" fmla="*/ 778988 h 1993365"/>
                      <a:gd name="connsiteX100" fmla="*/ 354939 w 1961428"/>
                      <a:gd name="connsiteY100" fmla="*/ 653691 h 1993365"/>
                      <a:gd name="connsiteX101" fmla="*/ 413588 w 1961428"/>
                      <a:gd name="connsiteY101" fmla="*/ 613703 h 1993365"/>
                      <a:gd name="connsiteX102" fmla="*/ 477570 w 1961428"/>
                      <a:gd name="connsiteY102" fmla="*/ 539058 h 1993365"/>
                      <a:gd name="connsiteX103" fmla="*/ 448245 w 1961428"/>
                      <a:gd name="connsiteY103" fmla="*/ 347114 h 1993365"/>
                      <a:gd name="connsiteX104" fmla="*/ 352273 w 1961428"/>
                      <a:gd name="connsiteY104" fmla="*/ 43202 h 1993365"/>
                      <a:gd name="connsiteX105" fmla="*/ 424252 w 1961428"/>
                      <a:gd name="connsiteY105" fmla="*/ 11212 h 1993365"/>
                      <a:gd name="connsiteX106" fmla="*/ 453577 w 1961428"/>
                      <a:gd name="connsiteY106" fmla="*/ 131177 h 1993365"/>
                      <a:gd name="connsiteX107" fmla="*/ 605532 w 1961428"/>
                      <a:gd name="connsiteY107" fmla="*/ 336450 h 1993365"/>
                      <a:gd name="connsiteX108" fmla="*/ 808140 w 1961428"/>
                      <a:gd name="connsiteY108" fmla="*/ 336450 h 1993365"/>
                      <a:gd name="connsiteX109" fmla="*/ 938768 w 1961428"/>
                      <a:gd name="connsiteY109" fmla="*/ 331118 h 1993365"/>
                      <a:gd name="connsiteX110" fmla="*/ 986754 w 1961428"/>
                      <a:gd name="connsiteY110" fmla="*/ 315123 h 1993365"/>
                      <a:gd name="connsiteX111" fmla="*/ 1013413 w 1961428"/>
                      <a:gd name="connsiteY111" fmla="*/ 216485 h 1993365"/>
                      <a:gd name="connsiteX112" fmla="*/ 1034740 w 1961428"/>
                      <a:gd name="connsiteY112" fmla="*/ 163167 h 1993365"/>
                      <a:gd name="connsiteX113" fmla="*/ 1045404 w 1961428"/>
                      <a:gd name="connsiteY113" fmla="*/ 165833 h 1993365"/>
                      <a:gd name="connsiteX0" fmla="*/ 874787 w 1961428"/>
                      <a:gd name="connsiteY0" fmla="*/ 347114 h 1993365"/>
                      <a:gd name="connsiteX1" fmla="*/ 957430 w 1961428"/>
                      <a:gd name="connsiteY1" fmla="*/ 349780 h 1993365"/>
                      <a:gd name="connsiteX2" fmla="*/ 986754 w 1961428"/>
                      <a:gd name="connsiteY2" fmla="*/ 349780 h 1993365"/>
                      <a:gd name="connsiteX3" fmla="*/ 1018745 w 1961428"/>
                      <a:gd name="connsiteY3" fmla="*/ 301794 h 1993365"/>
                      <a:gd name="connsiteX4" fmla="*/ 1018745 w 1961428"/>
                      <a:gd name="connsiteY4" fmla="*/ 256474 h 1993365"/>
                      <a:gd name="connsiteX5" fmla="*/ 1021411 w 1961428"/>
                      <a:gd name="connsiteY5" fmla="*/ 203156 h 1993365"/>
                      <a:gd name="connsiteX6" fmla="*/ 1042738 w 1961428"/>
                      <a:gd name="connsiteY6" fmla="*/ 155170 h 1993365"/>
                      <a:gd name="connsiteX7" fmla="*/ 1085392 w 1961428"/>
                      <a:gd name="connsiteY7" fmla="*/ 205822 h 1993365"/>
                      <a:gd name="connsiteX8" fmla="*/ 1082726 w 1961428"/>
                      <a:gd name="connsiteY8" fmla="*/ 232481 h 1993365"/>
                      <a:gd name="connsiteX9" fmla="*/ 1082726 w 1961428"/>
                      <a:gd name="connsiteY9" fmla="*/ 296462 h 1993365"/>
                      <a:gd name="connsiteX10" fmla="*/ 1109385 w 1961428"/>
                      <a:gd name="connsiteY10" fmla="*/ 336450 h 1993365"/>
                      <a:gd name="connsiteX11" fmla="*/ 1162703 w 1961428"/>
                      <a:gd name="connsiteY11" fmla="*/ 360443 h 1993365"/>
                      <a:gd name="connsiteX12" fmla="*/ 1224018 w 1961428"/>
                      <a:gd name="connsiteY12" fmla="*/ 365775 h 1993365"/>
                      <a:gd name="connsiteX13" fmla="*/ 1272004 w 1961428"/>
                      <a:gd name="connsiteY13" fmla="*/ 371107 h 1993365"/>
                      <a:gd name="connsiteX14" fmla="*/ 1317325 w 1961428"/>
                      <a:gd name="connsiteY14" fmla="*/ 376439 h 1993365"/>
                      <a:gd name="connsiteX15" fmla="*/ 1351981 w 1961428"/>
                      <a:gd name="connsiteY15" fmla="*/ 403097 h 1993365"/>
                      <a:gd name="connsiteX16" fmla="*/ 1386638 w 1961428"/>
                      <a:gd name="connsiteY16" fmla="*/ 432422 h 1993365"/>
                      <a:gd name="connsiteX17" fmla="*/ 1429292 w 1961428"/>
                      <a:gd name="connsiteY17" fmla="*/ 461747 h 1993365"/>
                      <a:gd name="connsiteX18" fmla="*/ 1458617 w 1961428"/>
                      <a:gd name="connsiteY18" fmla="*/ 477742 h 1993365"/>
                      <a:gd name="connsiteX19" fmla="*/ 1482610 w 1961428"/>
                      <a:gd name="connsiteY19" fmla="*/ 477742 h 1993365"/>
                      <a:gd name="connsiteX20" fmla="*/ 1565252 w 1961428"/>
                      <a:gd name="connsiteY20" fmla="*/ 403097 h 1993365"/>
                      <a:gd name="connsiteX21" fmla="*/ 1597243 w 1961428"/>
                      <a:gd name="connsiteY21" fmla="*/ 371107 h 1993365"/>
                      <a:gd name="connsiteX22" fmla="*/ 1695881 w 1961428"/>
                      <a:gd name="connsiteY22" fmla="*/ 357777 h 1993365"/>
                      <a:gd name="connsiteX23" fmla="*/ 1730537 w 1961428"/>
                      <a:gd name="connsiteY23" fmla="*/ 371107 h 1993365"/>
                      <a:gd name="connsiteX24" fmla="*/ 1709210 w 1961428"/>
                      <a:gd name="connsiteY24" fmla="*/ 451083 h 1993365"/>
                      <a:gd name="connsiteX25" fmla="*/ 1591911 w 1961428"/>
                      <a:gd name="connsiteY25" fmla="*/ 547055 h 1993365"/>
                      <a:gd name="connsiteX26" fmla="*/ 1637231 w 1961428"/>
                      <a:gd name="connsiteY26" fmla="*/ 677684 h 1993365"/>
                      <a:gd name="connsiteX27" fmla="*/ 1698547 w 1961428"/>
                      <a:gd name="connsiteY27" fmla="*/ 728336 h 1993365"/>
                      <a:gd name="connsiteX28" fmla="*/ 1767860 w 1961428"/>
                      <a:gd name="connsiteY28" fmla="*/ 866962 h 1993365"/>
                      <a:gd name="connsiteX29" fmla="*/ 1914484 w 1961428"/>
                      <a:gd name="connsiteY29" fmla="*/ 850967 h 1993365"/>
                      <a:gd name="connsiteX30" fmla="*/ 1957138 w 1961428"/>
                      <a:gd name="connsiteY30" fmla="*/ 850967 h 1993365"/>
                      <a:gd name="connsiteX31" fmla="*/ 1951806 w 1961428"/>
                      <a:gd name="connsiteY31" fmla="*/ 898953 h 1993365"/>
                      <a:gd name="connsiteX32" fmla="*/ 1885159 w 1961428"/>
                      <a:gd name="connsiteY32" fmla="*/ 941607 h 1993365"/>
                      <a:gd name="connsiteX33" fmla="*/ 1823844 w 1961428"/>
                      <a:gd name="connsiteY33" fmla="*/ 1005588 h 1993365"/>
                      <a:gd name="connsiteX34" fmla="*/ 1794519 w 1961428"/>
                      <a:gd name="connsiteY34" fmla="*/ 1082899 h 1993365"/>
                      <a:gd name="connsiteX35" fmla="*/ 1781189 w 1961428"/>
                      <a:gd name="connsiteY35" fmla="*/ 1224191 h 1993365"/>
                      <a:gd name="connsiteX36" fmla="*/ 1797185 w 1961428"/>
                      <a:gd name="connsiteY36" fmla="*/ 1264180 h 1993365"/>
                      <a:gd name="connsiteX37" fmla="*/ 1871830 w 1961428"/>
                      <a:gd name="connsiteY37" fmla="*/ 1288173 h 1993365"/>
                      <a:gd name="connsiteX38" fmla="*/ 1890491 w 1961428"/>
                      <a:gd name="connsiteY38" fmla="*/ 1312166 h 1993365"/>
                      <a:gd name="connsiteX39" fmla="*/ 1885159 w 1961428"/>
                      <a:gd name="connsiteY39" fmla="*/ 1338825 h 1993365"/>
                      <a:gd name="connsiteX40" fmla="*/ 1850502 w 1961428"/>
                      <a:gd name="connsiteY40" fmla="*/ 1346822 h 1993365"/>
                      <a:gd name="connsiteX41" fmla="*/ 1797185 w 1961428"/>
                      <a:gd name="connsiteY41" fmla="*/ 1322829 h 1993365"/>
                      <a:gd name="connsiteX42" fmla="*/ 1738535 w 1961428"/>
                      <a:gd name="connsiteY42" fmla="*/ 1314832 h 1993365"/>
                      <a:gd name="connsiteX43" fmla="*/ 1658558 w 1961428"/>
                      <a:gd name="connsiteY43" fmla="*/ 1370815 h 1993365"/>
                      <a:gd name="connsiteX44" fmla="*/ 1653227 w 1961428"/>
                      <a:gd name="connsiteY44" fmla="*/ 1400140 h 1993365"/>
                      <a:gd name="connsiteX45" fmla="*/ 1685217 w 1961428"/>
                      <a:gd name="connsiteY45" fmla="*/ 1504110 h 1993365"/>
                      <a:gd name="connsiteX46" fmla="*/ 1783855 w 1961428"/>
                      <a:gd name="connsiteY46" fmla="*/ 1653399 h 1993365"/>
                      <a:gd name="connsiteX47" fmla="*/ 1773192 w 1961428"/>
                      <a:gd name="connsiteY47" fmla="*/ 1720047 h 1993365"/>
                      <a:gd name="connsiteX48" fmla="*/ 1623902 w 1961428"/>
                      <a:gd name="connsiteY48" fmla="*/ 1674727 h 1993365"/>
                      <a:gd name="connsiteX49" fmla="*/ 1514600 w 1961428"/>
                      <a:gd name="connsiteY49" fmla="*/ 1632072 h 1993365"/>
                      <a:gd name="connsiteX50" fmla="*/ 1450619 w 1961428"/>
                      <a:gd name="connsiteY50" fmla="*/ 1693388 h 1993365"/>
                      <a:gd name="connsiteX51" fmla="*/ 1439956 w 1961428"/>
                      <a:gd name="connsiteY51" fmla="*/ 1885332 h 1993365"/>
                      <a:gd name="connsiteX52" fmla="*/ 1386638 w 1961428"/>
                      <a:gd name="connsiteY52" fmla="*/ 1919988 h 1993365"/>
                      <a:gd name="connsiteX53" fmla="*/ 1311993 w 1961428"/>
                      <a:gd name="connsiteY53" fmla="*/ 1765367 h 1993365"/>
                      <a:gd name="connsiteX54" fmla="*/ 1258675 w 1961428"/>
                      <a:gd name="connsiteY54" fmla="*/ 1733376 h 1993365"/>
                      <a:gd name="connsiteX55" fmla="*/ 1181364 w 1961428"/>
                      <a:gd name="connsiteY55" fmla="*/ 1757369 h 1993365"/>
                      <a:gd name="connsiteX56" fmla="*/ 1152039 w 1961428"/>
                      <a:gd name="connsiteY56" fmla="*/ 1957311 h 1993365"/>
                      <a:gd name="connsiteX57" fmla="*/ 1074729 w 1961428"/>
                      <a:gd name="connsiteY57" fmla="*/ 1983970 h 1993365"/>
                      <a:gd name="connsiteX58" fmla="*/ 1064065 w 1961428"/>
                      <a:gd name="connsiteY58" fmla="*/ 1850675 h 1993365"/>
                      <a:gd name="connsiteX59" fmla="*/ 1000084 w 1961428"/>
                      <a:gd name="connsiteY59" fmla="*/ 1784028 h 1993365"/>
                      <a:gd name="connsiteX60" fmla="*/ 906778 w 1961428"/>
                      <a:gd name="connsiteY60" fmla="*/ 1765367 h 1993365"/>
                      <a:gd name="connsiteX61" fmla="*/ 813472 w 1961428"/>
                      <a:gd name="connsiteY61" fmla="*/ 1781362 h 1993365"/>
                      <a:gd name="connsiteX62" fmla="*/ 738827 w 1961428"/>
                      <a:gd name="connsiteY62" fmla="*/ 1816019 h 1993365"/>
                      <a:gd name="connsiteX63" fmla="*/ 672179 w 1961428"/>
                      <a:gd name="connsiteY63" fmla="*/ 1866671 h 1993365"/>
                      <a:gd name="connsiteX64" fmla="*/ 661516 w 1961428"/>
                      <a:gd name="connsiteY64" fmla="*/ 1903993 h 1993365"/>
                      <a:gd name="connsiteX65" fmla="*/ 634857 w 1961428"/>
                      <a:gd name="connsiteY65" fmla="*/ 1869337 h 1993365"/>
                      <a:gd name="connsiteX66" fmla="*/ 645521 w 1961428"/>
                      <a:gd name="connsiteY66" fmla="*/ 1776030 h 1993365"/>
                      <a:gd name="connsiteX67" fmla="*/ 672179 w 1961428"/>
                      <a:gd name="connsiteY67" fmla="*/ 1714715 h 1993365"/>
                      <a:gd name="connsiteX68" fmla="*/ 664182 w 1961428"/>
                      <a:gd name="connsiteY68" fmla="*/ 1653399 h 1993365"/>
                      <a:gd name="connsiteX69" fmla="*/ 610864 w 1961428"/>
                      <a:gd name="connsiteY69" fmla="*/ 1589418 h 1993365"/>
                      <a:gd name="connsiteX70" fmla="*/ 480235 w 1961428"/>
                      <a:gd name="connsiteY70" fmla="*/ 1589418 h 1993365"/>
                      <a:gd name="connsiteX71" fmla="*/ 418920 w 1961428"/>
                      <a:gd name="connsiteY71" fmla="*/ 1664063 h 1993365"/>
                      <a:gd name="connsiteX72" fmla="*/ 400259 w 1961428"/>
                      <a:gd name="connsiteY72" fmla="*/ 1706717 h 1993365"/>
                      <a:gd name="connsiteX73" fmla="*/ 338943 w 1961428"/>
                      <a:gd name="connsiteY73" fmla="*/ 1714715 h 1993365"/>
                      <a:gd name="connsiteX74" fmla="*/ 325614 w 1961428"/>
                      <a:gd name="connsiteY74" fmla="*/ 1669395 h 1993365"/>
                      <a:gd name="connsiteX75" fmla="*/ 378932 w 1961428"/>
                      <a:gd name="connsiteY75" fmla="*/ 1554762 h 1993365"/>
                      <a:gd name="connsiteX76" fmla="*/ 378932 w 1961428"/>
                      <a:gd name="connsiteY76" fmla="*/ 1506776 h 1993365"/>
                      <a:gd name="connsiteX77" fmla="*/ 320282 w 1961428"/>
                      <a:gd name="connsiteY77" fmla="*/ 1506776 h 1993365"/>
                      <a:gd name="connsiteX78" fmla="*/ 285625 w 1961428"/>
                      <a:gd name="connsiteY78" fmla="*/ 1512107 h 1993365"/>
                      <a:gd name="connsiteX79" fmla="*/ 248303 w 1961428"/>
                      <a:gd name="connsiteY79" fmla="*/ 1485448 h 1993365"/>
                      <a:gd name="connsiteX80" fmla="*/ 256301 w 1961428"/>
                      <a:gd name="connsiteY80" fmla="*/ 1445460 h 1993365"/>
                      <a:gd name="connsiteX81" fmla="*/ 306953 w 1961428"/>
                      <a:gd name="connsiteY81" fmla="*/ 1386811 h 1993365"/>
                      <a:gd name="connsiteX82" fmla="*/ 320282 w 1961428"/>
                      <a:gd name="connsiteY82" fmla="*/ 1349488 h 1993365"/>
                      <a:gd name="connsiteX83" fmla="*/ 280294 w 1961428"/>
                      <a:gd name="connsiteY83" fmla="*/ 1317497 h 1993365"/>
                      <a:gd name="connsiteX84" fmla="*/ 237639 w 1961428"/>
                      <a:gd name="connsiteY84" fmla="*/ 1322829 h 1993365"/>
                      <a:gd name="connsiteX85" fmla="*/ 131004 w 1961428"/>
                      <a:gd name="connsiteY85" fmla="*/ 1344156 h 1993365"/>
                      <a:gd name="connsiteX86" fmla="*/ 83018 w 1961428"/>
                      <a:gd name="connsiteY86" fmla="*/ 1234855 h 1993365"/>
                      <a:gd name="connsiteX87" fmla="*/ 248303 w 1961428"/>
                      <a:gd name="connsiteY87" fmla="*/ 1197532 h 1993365"/>
                      <a:gd name="connsiteX88" fmla="*/ 248303 w 1961428"/>
                      <a:gd name="connsiteY88" fmla="*/ 1114890 h 1993365"/>
                      <a:gd name="connsiteX89" fmla="*/ 189653 w 1961428"/>
                      <a:gd name="connsiteY89" fmla="*/ 1096229 h 1993365"/>
                      <a:gd name="connsiteX90" fmla="*/ 141667 w 1961428"/>
                      <a:gd name="connsiteY90" fmla="*/ 1090897 h 1993365"/>
                      <a:gd name="connsiteX91" fmla="*/ 136336 w 1961428"/>
                      <a:gd name="connsiteY91" fmla="*/ 1050909 h 1993365"/>
                      <a:gd name="connsiteX92" fmla="*/ 266964 w 1961428"/>
                      <a:gd name="connsiteY92" fmla="*/ 1008254 h 1993365"/>
                      <a:gd name="connsiteX93" fmla="*/ 285625 w 1961428"/>
                      <a:gd name="connsiteY93" fmla="*/ 949605 h 1993365"/>
                      <a:gd name="connsiteX94" fmla="*/ 224310 w 1961428"/>
                      <a:gd name="connsiteY94" fmla="*/ 890955 h 1993365"/>
                      <a:gd name="connsiteX95" fmla="*/ 72354 w 1961428"/>
                      <a:gd name="connsiteY95" fmla="*/ 888289 h 1993365"/>
                      <a:gd name="connsiteX96" fmla="*/ 3041 w 1961428"/>
                      <a:gd name="connsiteY96" fmla="*/ 805647 h 1993365"/>
                      <a:gd name="connsiteX97" fmla="*/ 37698 w 1961428"/>
                      <a:gd name="connsiteY97" fmla="*/ 786986 h 1993365"/>
                      <a:gd name="connsiteX98" fmla="*/ 256301 w 1961428"/>
                      <a:gd name="connsiteY98" fmla="*/ 778988 h 1993365"/>
                      <a:gd name="connsiteX99" fmla="*/ 354939 w 1961428"/>
                      <a:gd name="connsiteY99" fmla="*/ 653691 h 1993365"/>
                      <a:gd name="connsiteX100" fmla="*/ 413588 w 1961428"/>
                      <a:gd name="connsiteY100" fmla="*/ 613703 h 1993365"/>
                      <a:gd name="connsiteX101" fmla="*/ 477570 w 1961428"/>
                      <a:gd name="connsiteY101" fmla="*/ 539058 h 1993365"/>
                      <a:gd name="connsiteX102" fmla="*/ 448245 w 1961428"/>
                      <a:gd name="connsiteY102" fmla="*/ 347114 h 1993365"/>
                      <a:gd name="connsiteX103" fmla="*/ 352273 w 1961428"/>
                      <a:gd name="connsiteY103" fmla="*/ 43202 h 1993365"/>
                      <a:gd name="connsiteX104" fmla="*/ 424252 w 1961428"/>
                      <a:gd name="connsiteY104" fmla="*/ 11212 h 1993365"/>
                      <a:gd name="connsiteX105" fmla="*/ 453577 w 1961428"/>
                      <a:gd name="connsiteY105" fmla="*/ 131177 h 1993365"/>
                      <a:gd name="connsiteX106" fmla="*/ 605532 w 1961428"/>
                      <a:gd name="connsiteY106" fmla="*/ 336450 h 1993365"/>
                      <a:gd name="connsiteX107" fmla="*/ 808140 w 1961428"/>
                      <a:gd name="connsiteY107" fmla="*/ 336450 h 1993365"/>
                      <a:gd name="connsiteX108" fmla="*/ 938768 w 1961428"/>
                      <a:gd name="connsiteY108" fmla="*/ 331118 h 1993365"/>
                      <a:gd name="connsiteX109" fmla="*/ 986754 w 1961428"/>
                      <a:gd name="connsiteY109" fmla="*/ 315123 h 1993365"/>
                      <a:gd name="connsiteX110" fmla="*/ 1013413 w 1961428"/>
                      <a:gd name="connsiteY110" fmla="*/ 216485 h 1993365"/>
                      <a:gd name="connsiteX111" fmla="*/ 1034740 w 1961428"/>
                      <a:gd name="connsiteY111" fmla="*/ 163167 h 1993365"/>
                      <a:gd name="connsiteX112" fmla="*/ 1045404 w 1961428"/>
                      <a:gd name="connsiteY112" fmla="*/ 165833 h 1993365"/>
                      <a:gd name="connsiteX0" fmla="*/ 957430 w 1961428"/>
                      <a:gd name="connsiteY0" fmla="*/ 349780 h 1993365"/>
                      <a:gd name="connsiteX1" fmla="*/ 986754 w 1961428"/>
                      <a:gd name="connsiteY1" fmla="*/ 349780 h 1993365"/>
                      <a:gd name="connsiteX2" fmla="*/ 1018745 w 1961428"/>
                      <a:gd name="connsiteY2" fmla="*/ 301794 h 1993365"/>
                      <a:gd name="connsiteX3" fmla="*/ 1018745 w 1961428"/>
                      <a:gd name="connsiteY3" fmla="*/ 256474 h 1993365"/>
                      <a:gd name="connsiteX4" fmla="*/ 1021411 w 1961428"/>
                      <a:gd name="connsiteY4" fmla="*/ 203156 h 1993365"/>
                      <a:gd name="connsiteX5" fmla="*/ 1042738 w 1961428"/>
                      <a:gd name="connsiteY5" fmla="*/ 155170 h 1993365"/>
                      <a:gd name="connsiteX6" fmla="*/ 1085392 w 1961428"/>
                      <a:gd name="connsiteY6" fmla="*/ 205822 h 1993365"/>
                      <a:gd name="connsiteX7" fmla="*/ 1082726 w 1961428"/>
                      <a:gd name="connsiteY7" fmla="*/ 232481 h 1993365"/>
                      <a:gd name="connsiteX8" fmla="*/ 1082726 w 1961428"/>
                      <a:gd name="connsiteY8" fmla="*/ 296462 h 1993365"/>
                      <a:gd name="connsiteX9" fmla="*/ 1109385 w 1961428"/>
                      <a:gd name="connsiteY9" fmla="*/ 336450 h 1993365"/>
                      <a:gd name="connsiteX10" fmla="*/ 1162703 w 1961428"/>
                      <a:gd name="connsiteY10" fmla="*/ 360443 h 1993365"/>
                      <a:gd name="connsiteX11" fmla="*/ 1224018 w 1961428"/>
                      <a:gd name="connsiteY11" fmla="*/ 365775 h 1993365"/>
                      <a:gd name="connsiteX12" fmla="*/ 1272004 w 1961428"/>
                      <a:gd name="connsiteY12" fmla="*/ 371107 h 1993365"/>
                      <a:gd name="connsiteX13" fmla="*/ 1317325 w 1961428"/>
                      <a:gd name="connsiteY13" fmla="*/ 376439 h 1993365"/>
                      <a:gd name="connsiteX14" fmla="*/ 1351981 w 1961428"/>
                      <a:gd name="connsiteY14" fmla="*/ 403097 h 1993365"/>
                      <a:gd name="connsiteX15" fmla="*/ 1386638 w 1961428"/>
                      <a:gd name="connsiteY15" fmla="*/ 432422 h 1993365"/>
                      <a:gd name="connsiteX16" fmla="*/ 1429292 w 1961428"/>
                      <a:gd name="connsiteY16" fmla="*/ 461747 h 1993365"/>
                      <a:gd name="connsiteX17" fmla="*/ 1458617 w 1961428"/>
                      <a:gd name="connsiteY17" fmla="*/ 477742 h 1993365"/>
                      <a:gd name="connsiteX18" fmla="*/ 1482610 w 1961428"/>
                      <a:gd name="connsiteY18" fmla="*/ 477742 h 1993365"/>
                      <a:gd name="connsiteX19" fmla="*/ 1565252 w 1961428"/>
                      <a:gd name="connsiteY19" fmla="*/ 403097 h 1993365"/>
                      <a:gd name="connsiteX20" fmla="*/ 1597243 w 1961428"/>
                      <a:gd name="connsiteY20" fmla="*/ 371107 h 1993365"/>
                      <a:gd name="connsiteX21" fmla="*/ 1695881 w 1961428"/>
                      <a:gd name="connsiteY21" fmla="*/ 357777 h 1993365"/>
                      <a:gd name="connsiteX22" fmla="*/ 1730537 w 1961428"/>
                      <a:gd name="connsiteY22" fmla="*/ 371107 h 1993365"/>
                      <a:gd name="connsiteX23" fmla="*/ 1709210 w 1961428"/>
                      <a:gd name="connsiteY23" fmla="*/ 451083 h 1993365"/>
                      <a:gd name="connsiteX24" fmla="*/ 1591911 w 1961428"/>
                      <a:gd name="connsiteY24" fmla="*/ 547055 h 1993365"/>
                      <a:gd name="connsiteX25" fmla="*/ 1637231 w 1961428"/>
                      <a:gd name="connsiteY25" fmla="*/ 677684 h 1993365"/>
                      <a:gd name="connsiteX26" fmla="*/ 1698547 w 1961428"/>
                      <a:gd name="connsiteY26" fmla="*/ 728336 h 1993365"/>
                      <a:gd name="connsiteX27" fmla="*/ 1767860 w 1961428"/>
                      <a:gd name="connsiteY27" fmla="*/ 866962 h 1993365"/>
                      <a:gd name="connsiteX28" fmla="*/ 1914484 w 1961428"/>
                      <a:gd name="connsiteY28" fmla="*/ 850967 h 1993365"/>
                      <a:gd name="connsiteX29" fmla="*/ 1957138 w 1961428"/>
                      <a:gd name="connsiteY29" fmla="*/ 850967 h 1993365"/>
                      <a:gd name="connsiteX30" fmla="*/ 1951806 w 1961428"/>
                      <a:gd name="connsiteY30" fmla="*/ 898953 h 1993365"/>
                      <a:gd name="connsiteX31" fmla="*/ 1885159 w 1961428"/>
                      <a:gd name="connsiteY31" fmla="*/ 941607 h 1993365"/>
                      <a:gd name="connsiteX32" fmla="*/ 1823844 w 1961428"/>
                      <a:gd name="connsiteY32" fmla="*/ 1005588 h 1993365"/>
                      <a:gd name="connsiteX33" fmla="*/ 1794519 w 1961428"/>
                      <a:gd name="connsiteY33" fmla="*/ 1082899 h 1993365"/>
                      <a:gd name="connsiteX34" fmla="*/ 1781189 w 1961428"/>
                      <a:gd name="connsiteY34" fmla="*/ 1224191 h 1993365"/>
                      <a:gd name="connsiteX35" fmla="*/ 1797185 w 1961428"/>
                      <a:gd name="connsiteY35" fmla="*/ 1264180 h 1993365"/>
                      <a:gd name="connsiteX36" fmla="*/ 1871830 w 1961428"/>
                      <a:gd name="connsiteY36" fmla="*/ 1288173 h 1993365"/>
                      <a:gd name="connsiteX37" fmla="*/ 1890491 w 1961428"/>
                      <a:gd name="connsiteY37" fmla="*/ 1312166 h 1993365"/>
                      <a:gd name="connsiteX38" fmla="*/ 1885159 w 1961428"/>
                      <a:gd name="connsiteY38" fmla="*/ 1338825 h 1993365"/>
                      <a:gd name="connsiteX39" fmla="*/ 1850502 w 1961428"/>
                      <a:gd name="connsiteY39" fmla="*/ 1346822 h 1993365"/>
                      <a:gd name="connsiteX40" fmla="*/ 1797185 w 1961428"/>
                      <a:gd name="connsiteY40" fmla="*/ 1322829 h 1993365"/>
                      <a:gd name="connsiteX41" fmla="*/ 1738535 w 1961428"/>
                      <a:gd name="connsiteY41" fmla="*/ 1314832 h 1993365"/>
                      <a:gd name="connsiteX42" fmla="*/ 1658558 w 1961428"/>
                      <a:gd name="connsiteY42" fmla="*/ 1370815 h 1993365"/>
                      <a:gd name="connsiteX43" fmla="*/ 1653227 w 1961428"/>
                      <a:gd name="connsiteY43" fmla="*/ 1400140 h 1993365"/>
                      <a:gd name="connsiteX44" fmla="*/ 1685217 w 1961428"/>
                      <a:gd name="connsiteY44" fmla="*/ 1504110 h 1993365"/>
                      <a:gd name="connsiteX45" fmla="*/ 1783855 w 1961428"/>
                      <a:gd name="connsiteY45" fmla="*/ 1653399 h 1993365"/>
                      <a:gd name="connsiteX46" fmla="*/ 1773192 w 1961428"/>
                      <a:gd name="connsiteY46" fmla="*/ 1720047 h 1993365"/>
                      <a:gd name="connsiteX47" fmla="*/ 1623902 w 1961428"/>
                      <a:gd name="connsiteY47" fmla="*/ 1674727 h 1993365"/>
                      <a:gd name="connsiteX48" fmla="*/ 1514600 w 1961428"/>
                      <a:gd name="connsiteY48" fmla="*/ 1632072 h 1993365"/>
                      <a:gd name="connsiteX49" fmla="*/ 1450619 w 1961428"/>
                      <a:gd name="connsiteY49" fmla="*/ 1693388 h 1993365"/>
                      <a:gd name="connsiteX50" fmla="*/ 1439956 w 1961428"/>
                      <a:gd name="connsiteY50" fmla="*/ 1885332 h 1993365"/>
                      <a:gd name="connsiteX51" fmla="*/ 1386638 w 1961428"/>
                      <a:gd name="connsiteY51" fmla="*/ 1919988 h 1993365"/>
                      <a:gd name="connsiteX52" fmla="*/ 1311993 w 1961428"/>
                      <a:gd name="connsiteY52" fmla="*/ 1765367 h 1993365"/>
                      <a:gd name="connsiteX53" fmla="*/ 1258675 w 1961428"/>
                      <a:gd name="connsiteY53" fmla="*/ 1733376 h 1993365"/>
                      <a:gd name="connsiteX54" fmla="*/ 1181364 w 1961428"/>
                      <a:gd name="connsiteY54" fmla="*/ 1757369 h 1993365"/>
                      <a:gd name="connsiteX55" fmla="*/ 1152039 w 1961428"/>
                      <a:gd name="connsiteY55" fmla="*/ 1957311 h 1993365"/>
                      <a:gd name="connsiteX56" fmla="*/ 1074729 w 1961428"/>
                      <a:gd name="connsiteY56" fmla="*/ 1983970 h 1993365"/>
                      <a:gd name="connsiteX57" fmla="*/ 1064065 w 1961428"/>
                      <a:gd name="connsiteY57" fmla="*/ 1850675 h 1993365"/>
                      <a:gd name="connsiteX58" fmla="*/ 1000084 w 1961428"/>
                      <a:gd name="connsiteY58" fmla="*/ 1784028 h 1993365"/>
                      <a:gd name="connsiteX59" fmla="*/ 906778 w 1961428"/>
                      <a:gd name="connsiteY59" fmla="*/ 1765367 h 1993365"/>
                      <a:gd name="connsiteX60" fmla="*/ 813472 w 1961428"/>
                      <a:gd name="connsiteY60" fmla="*/ 1781362 h 1993365"/>
                      <a:gd name="connsiteX61" fmla="*/ 738827 w 1961428"/>
                      <a:gd name="connsiteY61" fmla="*/ 1816019 h 1993365"/>
                      <a:gd name="connsiteX62" fmla="*/ 672179 w 1961428"/>
                      <a:gd name="connsiteY62" fmla="*/ 1866671 h 1993365"/>
                      <a:gd name="connsiteX63" fmla="*/ 661516 w 1961428"/>
                      <a:gd name="connsiteY63" fmla="*/ 1903993 h 1993365"/>
                      <a:gd name="connsiteX64" fmla="*/ 634857 w 1961428"/>
                      <a:gd name="connsiteY64" fmla="*/ 1869337 h 1993365"/>
                      <a:gd name="connsiteX65" fmla="*/ 645521 w 1961428"/>
                      <a:gd name="connsiteY65" fmla="*/ 1776030 h 1993365"/>
                      <a:gd name="connsiteX66" fmla="*/ 672179 w 1961428"/>
                      <a:gd name="connsiteY66" fmla="*/ 1714715 h 1993365"/>
                      <a:gd name="connsiteX67" fmla="*/ 664182 w 1961428"/>
                      <a:gd name="connsiteY67" fmla="*/ 1653399 h 1993365"/>
                      <a:gd name="connsiteX68" fmla="*/ 610864 w 1961428"/>
                      <a:gd name="connsiteY68" fmla="*/ 1589418 h 1993365"/>
                      <a:gd name="connsiteX69" fmla="*/ 480235 w 1961428"/>
                      <a:gd name="connsiteY69" fmla="*/ 1589418 h 1993365"/>
                      <a:gd name="connsiteX70" fmla="*/ 418920 w 1961428"/>
                      <a:gd name="connsiteY70" fmla="*/ 1664063 h 1993365"/>
                      <a:gd name="connsiteX71" fmla="*/ 400259 w 1961428"/>
                      <a:gd name="connsiteY71" fmla="*/ 1706717 h 1993365"/>
                      <a:gd name="connsiteX72" fmla="*/ 338943 w 1961428"/>
                      <a:gd name="connsiteY72" fmla="*/ 1714715 h 1993365"/>
                      <a:gd name="connsiteX73" fmla="*/ 325614 w 1961428"/>
                      <a:gd name="connsiteY73" fmla="*/ 1669395 h 1993365"/>
                      <a:gd name="connsiteX74" fmla="*/ 378932 w 1961428"/>
                      <a:gd name="connsiteY74" fmla="*/ 1554762 h 1993365"/>
                      <a:gd name="connsiteX75" fmla="*/ 378932 w 1961428"/>
                      <a:gd name="connsiteY75" fmla="*/ 1506776 h 1993365"/>
                      <a:gd name="connsiteX76" fmla="*/ 320282 w 1961428"/>
                      <a:gd name="connsiteY76" fmla="*/ 1506776 h 1993365"/>
                      <a:gd name="connsiteX77" fmla="*/ 285625 w 1961428"/>
                      <a:gd name="connsiteY77" fmla="*/ 1512107 h 1993365"/>
                      <a:gd name="connsiteX78" fmla="*/ 248303 w 1961428"/>
                      <a:gd name="connsiteY78" fmla="*/ 1485448 h 1993365"/>
                      <a:gd name="connsiteX79" fmla="*/ 256301 w 1961428"/>
                      <a:gd name="connsiteY79" fmla="*/ 1445460 h 1993365"/>
                      <a:gd name="connsiteX80" fmla="*/ 306953 w 1961428"/>
                      <a:gd name="connsiteY80" fmla="*/ 1386811 h 1993365"/>
                      <a:gd name="connsiteX81" fmla="*/ 320282 w 1961428"/>
                      <a:gd name="connsiteY81" fmla="*/ 1349488 h 1993365"/>
                      <a:gd name="connsiteX82" fmla="*/ 280294 w 1961428"/>
                      <a:gd name="connsiteY82" fmla="*/ 1317497 h 1993365"/>
                      <a:gd name="connsiteX83" fmla="*/ 237639 w 1961428"/>
                      <a:gd name="connsiteY83" fmla="*/ 1322829 h 1993365"/>
                      <a:gd name="connsiteX84" fmla="*/ 131004 w 1961428"/>
                      <a:gd name="connsiteY84" fmla="*/ 1344156 h 1993365"/>
                      <a:gd name="connsiteX85" fmla="*/ 83018 w 1961428"/>
                      <a:gd name="connsiteY85" fmla="*/ 1234855 h 1993365"/>
                      <a:gd name="connsiteX86" fmla="*/ 248303 w 1961428"/>
                      <a:gd name="connsiteY86" fmla="*/ 1197532 h 1993365"/>
                      <a:gd name="connsiteX87" fmla="*/ 248303 w 1961428"/>
                      <a:gd name="connsiteY87" fmla="*/ 1114890 h 1993365"/>
                      <a:gd name="connsiteX88" fmla="*/ 189653 w 1961428"/>
                      <a:gd name="connsiteY88" fmla="*/ 1096229 h 1993365"/>
                      <a:gd name="connsiteX89" fmla="*/ 141667 w 1961428"/>
                      <a:gd name="connsiteY89" fmla="*/ 1090897 h 1993365"/>
                      <a:gd name="connsiteX90" fmla="*/ 136336 w 1961428"/>
                      <a:gd name="connsiteY90" fmla="*/ 1050909 h 1993365"/>
                      <a:gd name="connsiteX91" fmla="*/ 266964 w 1961428"/>
                      <a:gd name="connsiteY91" fmla="*/ 1008254 h 1993365"/>
                      <a:gd name="connsiteX92" fmla="*/ 285625 w 1961428"/>
                      <a:gd name="connsiteY92" fmla="*/ 949605 h 1993365"/>
                      <a:gd name="connsiteX93" fmla="*/ 224310 w 1961428"/>
                      <a:gd name="connsiteY93" fmla="*/ 890955 h 1993365"/>
                      <a:gd name="connsiteX94" fmla="*/ 72354 w 1961428"/>
                      <a:gd name="connsiteY94" fmla="*/ 888289 h 1993365"/>
                      <a:gd name="connsiteX95" fmla="*/ 3041 w 1961428"/>
                      <a:gd name="connsiteY95" fmla="*/ 805647 h 1993365"/>
                      <a:gd name="connsiteX96" fmla="*/ 37698 w 1961428"/>
                      <a:gd name="connsiteY96" fmla="*/ 786986 h 1993365"/>
                      <a:gd name="connsiteX97" fmla="*/ 256301 w 1961428"/>
                      <a:gd name="connsiteY97" fmla="*/ 778988 h 1993365"/>
                      <a:gd name="connsiteX98" fmla="*/ 354939 w 1961428"/>
                      <a:gd name="connsiteY98" fmla="*/ 653691 h 1993365"/>
                      <a:gd name="connsiteX99" fmla="*/ 413588 w 1961428"/>
                      <a:gd name="connsiteY99" fmla="*/ 613703 h 1993365"/>
                      <a:gd name="connsiteX100" fmla="*/ 477570 w 1961428"/>
                      <a:gd name="connsiteY100" fmla="*/ 539058 h 1993365"/>
                      <a:gd name="connsiteX101" fmla="*/ 448245 w 1961428"/>
                      <a:gd name="connsiteY101" fmla="*/ 347114 h 1993365"/>
                      <a:gd name="connsiteX102" fmla="*/ 352273 w 1961428"/>
                      <a:gd name="connsiteY102" fmla="*/ 43202 h 1993365"/>
                      <a:gd name="connsiteX103" fmla="*/ 424252 w 1961428"/>
                      <a:gd name="connsiteY103" fmla="*/ 11212 h 1993365"/>
                      <a:gd name="connsiteX104" fmla="*/ 453577 w 1961428"/>
                      <a:gd name="connsiteY104" fmla="*/ 131177 h 1993365"/>
                      <a:gd name="connsiteX105" fmla="*/ 605532 w 1961428"/>
                      <a:gd name="connsiteY105" fmla="*/ 336450 h 1993365"/>
                      <a:gd name="connsiteX106" fmla="*/ 808140 w 1961428"/>
                      <a:gd name="connsiteY106" fmla="*/ 336450 h 1993365"/>
                      <a:gd name="connsiteX107" fmla="*/ 938768 w 1961428"/>
                      <a:gd name="connsiteY107" fmla="*/ 331118 h 1993365"/>
                      <a:gd name="connsiteX108" fmla="*/ 986754 w 1961428"/>
                      <a:gd name="connsiteY108" fmla="*/ 315123 h 1993365"/>
                      <a:gd name="connsiteX109" fmla="*/ 1013413 w 1961428"/>
                      <a:gd name="connsiteY109" fmla="*/ 216485 h 1993365"/>
                      <a:gd name="connsiteX110" fmla="*/ 1034740 w 1961428"/>
                      <a:gd name="connsiteY110" fmla="*/ 163167 h 1993365"/>
                      <a:gd name="connsiteX111" fmla="*/ 1045404 w 1961428"/>
                      <a:gd name="connsiteY111" fmla="*/ 165833 h 1993365"/>
                      <a:gd name="connsiteX0" fmla="*/ 986754 w 1961428"/>
                      <a:gd name="connsiteY0" fmla="*/ 349780 h 1993365"/>
                      <a:gd name="connsiteX1" fmla="*/ 1018745 w 1961428"/>
                      <a:gd name="connsiteY1" fmla="*/ 301794 h 1993365"/>
                      <a:gd name="connsiteX2" fmla="*/ 1018745 w 1961428"/>
                      <a:gd name="connsiteY2" fmla="*/ 256474 h 1993365"/>
                      <a:gd name="connsiteX3" fmla="*/ 1021411 w 1961428"/>
                      <a:gd name="connsiteY3" fmla="*/ 203156 h 1993365"/>
                      <a:gd name="connsiteX4" fmla="*/ 1042738 w 1961428"/>
                      <a:gd name="connsiteY4" fmla="*/ 155170 h 1993365"/>
                      <a:gd name="connsiteX5" fmla="*/ 1085392 w 1961428"/>
                      <a:gd name="connsiteY5" fmla="*/ 205822 h 1993365"/>
                      <a:gd name="connsiteX6" fmla="*/ 1082726 w 1961428"/>
                      <a:gd name="connsiteY6" fmla="*/ 232481 h 1993365"/>
                      <a:gd name="connsiteX7" fmla="*/ 1082726 w 1961428"/>
                      <a:gd name="connsiteY7" fmla="*/ 296462 h 1993365"/>
                      <a:gd name="connsiteX8" fmla="*/ 1109385 w 1961428"/>
                      <a:gd name="connsiteY8" fmla="*/ 336450 h 1993365"/>
                      <a:gd name="connsiteX9" fmla="*/ 1162703 w 1961428"/>
                      <a:gd name="connsiteY9" fmla="*/ 360443 h 1993365"/>
                      <a:gd name="connsiteX10" fmla="*/ 1224018 w 1961428"/>
                      <a:gd name="connsiteY10" fmla="*/ 365775 h 1993365"/>
                      <a:gd name="connsiteX11" fmla="*/ 1272004 w 1961428"/>
                      <a:gd name="connsiteY11" fmla="*/ 371107 h 1993365"/>
                      <a:gd name="connsiteX12" fmla="*/ 1317325 w 1961428"/>
                      <a:gd name="connsiteY12" fmla="*/ 376439 h 1993365"/>
                      <a:gd name="connsiteX13" fmla="*/ 1351981 w 1961428"/>
                      <a:gd name="connsiteY13" fmla="*/ 403097 h 1993365"/>
                      <a:gd name="connsiteX14" fmla="*/ 1386638 w 1961428"/>
                      <a:gd name="connsiteY14" fmla="*/ 432422 h 1993365"/>
                      <a:gd name="connsiteX15" fmla="*/ 1429292 w 1961428"/>
                      <a:gd name="connsiteY15" fmla="*/ 461747 h 1993365"/>
                      <a:gd name="connsiteX16" fmla="*/ 1458617 w 1961428"/>
                      <a:gd name="connsiteY16" fmla="*/ 477742 h 1993365"/>
                      <a:gd name="connsiteX17" fmla="*/ 1482610 w 1961428"/>
                      <a:gd name="connsiteY17" fmla="*/ 477742 h 1993365"/>
                      <a:gd name="connsiteX18" fmla="*/ 1565252 w 1961428"/>
                      <a:gd name="connsiteY18" fmla="*/ 403097 h 1993365"/>
                      <a:gd name="connsiteX19" fmla="*/ 1597243 w 1961428"/>
                      <a:gd name="connsiteY19" fmla="*/ 371107 h 1993365"/>
                      <a:gd name="connsiteX20" fmla="*/ 1695881 w 1961428"/>
                      <a:gd name="connsiteY20" fmla="*/ 357777 h 1993365"/>
                      <a:gd name="connsiteX21" fmla="*/ 1730537 w 1961428"/>
                      <a:gd name="connsiteY21" fmla="*/ 371107 h 1993365"/>
                      <a:gd name="connsiteX22" fmla="*/ 1709210 w 1961428"/>
                      <a:gd name="connsiteY22" fmla="*/ 451083 h 1993365"/>
                      <a:gd name="connsiteX23" fmla="*/ 1591911 w 1961428"/>
                      <a:gd name="connsiteY23" fmla="*/ 547055 h 1993365"/>
                      <a:gd name="connsiteX24" fmla="*/ 1637231 w 1961428"/>
                      <a:gd name="connsiteY24" fmla="*/ 677684 h 1993365"/>
                      <a:gd name="connsiteX25" fmla="*/ 1698547 w 1961428"/>
                      <a:gd name="connsiteY25" fmla="*/ 728336 h 1993365"/>
                      <a:gd name="connsiteX26" fmla="*/ 1767860 w 1961428"/>
                      <a:gd name="connsiteY26" fmla="*/ 866962 h 1993365"/>
                      <a:gd name="connsiteX27" fmla="*/ 1914484 w 1961428"/>
                      <a:gd name="connsiteY27" fmla="*/ 850967 h 1993365"/>
                      <a:gd name="connsiteX28" fmla="*/ 1957138 w 1961428"/>
                      <a:gd name="connsiteY28" fmla="*/ 850967 h 1993365"/>
                      <a:gd name="connsiteX29" fmla="*/ 1951806 w 1961428"/>
                      <a:gd name="connsiteY29" fmla="*/ 898953 h 1993365"/>
                      <a:gd name="connsiteX30" fmla="*/ 1885159 w 1961428"/>
                      <a:gd name="connsiteY30" fmla="*/ 941607 h 1993365"/>
                      <a:gd name="connsiteX31" fmla="*/ 1823844 w 1961428"/>
                      <a:gd name="connsiteY31" fmla="*/ 1005588 h 1993365"/>
                      <a:gd name="connsiteX32" fmla="*/ 1794519 w 1961428"/>
                      <a:gd name="connsiteY32" fmla="*/ 1082899 h 1993365"/>
                      <a:gd name="connsiteX33" fmla="*/ 1781189 w 1961428"/>
                      <a:gd name="connsiteY33" fmla="*/ 1224191 h 1993365"/>
                      <a:gd name="connsiteX34" fmla="*/ 1797185 w 1961428"/>
                      <a:gd name="connsiteY34" fmla="*/ 1264180 h 1993365"/>
                      <a:gd name="connsiteX35" fmla="*/ 1871830 w 1961428"/>
                      <a:gd name="connsiteY35" fmla="*/ 1288173 h 1993365"/>
                      <a:gd name="connsiteX36" fmla="*/ 1890491 w 1961428"/>
                      <a:gd name="connsiteY36" fmla="*/ 1312166 h 1993365"/>
                      <a:gd name="connsiteX37" fmla="*/ 1885159 w 1961428"/>
                      <a:gd name="connsiteY37" fmla="*/ 1338825 h 1993365"/>
                      <a:gd name="connsiteX38" fmla="*/ 1850502 w 1961428"/>
                      <a:gd name="connsiteY38" fmla="*/ 1346822 h 1993365"/>
                      <a:gd name="connsiteX39" fmla="*/ 1797185 w 1961428"/>
                      <a:gd name="connsiteY39" fmla="*/ 1322829 h 1993365"/>
                      <a:gd name="connsiteX40" fmla="*/ 1738535 w 1961428"/>
                      <a:gd name="connsiteY40" fmla="*/ 1314832 h 1993365"/>
                      <a:gd name="connsiteX41" fmla="*/ 1658558 w 1961428"/>
                      <a:gd name="connsiteY41" fmla="*/ 1370815 h 1993365"/>
                      <a:gd name="connsiteX42" fmla="*/ 1653227 w 1961428"/>
                      <a:gd name="connsiteY42" fmla="*/ 1400140 h 1993365"/>
                      <a:gd name="connsiteX43" fmla="*/ 1685217 w 1961428"/>
                      <a:gd name="connsiteY43" fmla="*/ 1504110 h 1993365"/>
                      <a:gd name="connsiteX44" fmla="*/ 1783855 w 1961428"/>
                      <a:gd name="connsiteY44" fmla="*/ 1653399 h 1993365"/>
                      <a:gd name="connsiteX45" fmla="*/ 1773192 w 1961428"/>
                      <a:gd name="connsiteY45" fmla="*/ 1720047 h 1993365"/>
                      <a:gd name="connsiteX46" fmla="*/ 1623902 w 1961428"/>
                      <a:gd name="connsiteY46" fmla="*/ 1674727 h 1993365"/>
                      <a:gd name="connsiteX47" fmla="*/ 1514600 w 1961428"/>
                      <a:gd name="connsiteY47" fmla="*/ 1632072 h 1993365"/>
                      <a:gd name="connsiteX48" fmla="*/ 1450619 w 1961428"/>
                      <a:gd name="connsiteY48" fmla="*/ 1693388 h 1993365"/>
                      <a:gd name="connsiteX49" fmla="*/ 1439956 w 1961428"/>
                      <a:gd name="connsiteY49" fmla="*/ 1885332 h 1993365"/>
                      <a:gd name="connsiteX50" fmla="*/ 1386638 w 1961428"/>
                      <a:gd name="connsiteY50" fmla="*/ 1919988 h 1993365"/>
                      <a:gd name="connsiteX51" fmla="*/ 1311993 w 1961428"/>
                      <a:gd name="connsiteY51" fmla="*/ 1765367 h 1993365"/>
                      <a:gd name="connsiteX52" fmla="*/ 1258675 w 1961428"/>
                      <a:gd name="connsiteY52" fmla="*/ 1733376 h 1993365"/>
                      <a:gd name="connsiteX53" fmla="*/ 1181364 w 1961428"/>
                      <a:gd name="connsiteY53" fmla="*/ 1757369 h 1993365"/>
                      <a:gd name="connsiteX54" fmla="*/ 1152039 w 1961428"/>
                      <a:gd name="connsiteY54" fmla="*/ 1957311 h 1993365"/>
                      <a:gd name="connsiteX55" fmla="*/ 1074729 w 1961428"/>
                      <a:gd name="connsiteY55" fmla="*/ 1983970 h 1993365"/>
                      <a:gd name="connsiteX56" fmla="*/ 1064065 w 1961428"/>
                      <a:gd name="connsiteY56" fmla="*/ 1850675 h 1993365"/>
                      <a:gd name="connsiteX57" fmla="*/ 1000084 w 1961428"/>
                      <a:gd name="connsiteY57" fmla="*/ 1784028 h 1993365"/>
                      <a:gd name="connsiteX58" fmla="*/ 906778 w 1961428"/>
                      <a:gd name="connsiteY58" fmla="*/ 1765367 h 1993365"/>
                      <a:gd name="connsiteX59" fmla="*/ 813472 w 1961428"/>
                      <a:gd name="connsiteY59" fmla="*/ 1781362 h 1993365"/>
                      <a:gd name="connsiteX60" fmla="*/ 738827 w 1961428"/>
                      <a:gd name="connsiteY60" fmla="*/ 1816019 h 1993365"/>
                      <a:gd name="connsiteX61" fmla="*/ 672179 w 1961428"/>
                      <a:gd name="connsiteY61" fmla="*/ 1866671 h 1993365"/>
                      <a:gd name="connsiteX62" fmla="*/ 661516 w 1961428"/>
                      <a:gd name="connsiteY62" fmla="*/ 1903993 h 1993365"/>
                      <a:gd name="connsiteX63" fmla="*/ 634857 w 1961428"/>
                      <a:gd name="connsiteY63" fmla="*/ 1869337 h 1993365"/>
                      <a:gd name="connsiteX64" fmla="*/ 645521 w 1961428"/>
                      <a:gd name="connsiteY64" fmla="*/ 1776030 h 1993365"/>
                      <a:gd name="connsiteX65" fmla="*/ 672179 w 1961428"/>
                      <a:gd name="connsiteY65" fmla="*/ 1714715 h 1993365"/>
                      <a:gd name="connsiteX66" fmla="*/ 664182 w 1961428"/>
                      <a:gd name="connsiteY66" fmla="*/ 1653399 h 1993365"/>
                      <a:gd name="connsiteX67" fmla="*/ 610864 w 1961428"/>
                      <a:gd name="connsiteY67" fmla="*/ 1589418 h 1993365"/>
                      <a:gd name="connsiteX68" fmla="*/ 480235 w 1961428"/>
                      <a:gd name="connsiteY68" fmla="*/ 1589418 h 1993365"/>
                      <a:gd name="connsiteX69" fmla="*/ 418920 w 1961428"/>
                      <a:gd name="connsiteY69" fmla="*/ 1664063 h 1993365"/>
                      <a:gd name="connsiteX70" fmla="*/ 400259 w 1961428"/>
                      <a:gd name="connsiteY70" fmla="*/ 1706717 h 1993365"/>
                      <a:gd name="connsiteX71" fmla="*/ 338943 w 1961428"/>
                      <a:gd name="connsiteY71" fmla="*/ 1714715 h 1993365"/>
                      <a:gd name="connsiteX72" fmla="*/ 325614 w 1961428"/>
                      <a:gd name="connsiteY72" fmla="*/ 1669395 h 1993365"/>
                      <a:gd name="connsiteX73" fmla="*/ 378932 w 1961428"/>
                      <a:gd name="connsiteY73" fmla="*/ 1554762 h 1993365"/>
                      <a:gd name="connsiteX74" fmla="*/ 378932 w 1961428"/>
                      <a:gd name="connsiteY74" fmla="*/ 1506776 h 1993365"/>
                      <a:gd name="connsiteX75" fmla="*/ 320282 w 1961428"/>
                      <a:gd name="connsiteY75" fmla="*/ 1506776 h 1993365"/>
                      <a:gd name="connsiteX76" fmla="*/ 285625 w 1961428"/>
                      <a:gd name="connsiteY76" fmla="*/ 1512107 h 1993365"/>
                      <a:gd name="connsiteX77" fmla="*/ 248303 w 1961428"/>
                      <a:gd name="connsiteY77" fmla="*/ 1485448 h 1993365"/>
                      <a:gd name="connsiteX78" fmla="*/ 256301 w 1961428"/>
                      <a:gd name="connsiteY78" fmla="*/ 1445460 h 1993365"/>
                      <a:gd name="connsiteX79" fmla="*/ 306953 w 1961428"/>
                      <a:gd name="connsiteY79" fmla="*/ 1386811 h 1993365"/>
                      <a:gd name="connsiteX80" fmla="*/ 320282 w 1961428"/>
                      <a:gd name="connsiteY80" fmla="*/ 1349488 h 1993365"/>
                      <a:gd name="connsiteX81" fmla="*/ 280294 w 1961428"/>
                      <a:gd name="connsiteY81" fmla="*/ 1317497 h 1993365"/>
                      <a:gd name="connsiteX82" fmla="*/ 237639 w 1961428"/>
                      <a:gd name="connsiteY82" fmla="*/ 1322829 h 1993365"/>
                      <a:gd name="connsiteX83" fmla="*/ 131004 w 1961428"/>
                      <a:gd name="connsiteY83" fmla="*/ 1344156 h 1993365"/>
                      <a:gd name="connsiteX84" fmla="*/ 83018 w 1961428"/>
                      <a:gd name="connsiteY84" fmla="*/ 1234855 h 1993365"/>
                      <a:gd name="connsiteX85" fmla="*/ 248303 w 1961428"/>
                      <a:gd name="connsiteY85" fmla="*/ 1197532 h 1993365"/>
                      <a:gd name="connsiteX86" fmla="*/ 248303 w 1961428"/>
                      <a:gd name="connsiteY86" fmla="*/ 1114890 h 1993365"/>
                      <a:gd name="connsiteX87" fmla="*/ 189653 w 1961428"/>
                      <a:gd name="connsiteY87" fmla="*/ 1096229 h 1993365"/>
                      <a:gd name="connsiteX88" fmla="*/ 141667 w 1961428"/>
                      <a:gd name="connsiteY88" fmla="*/ 1090897 h 1993365"/>
                      <a:gd name="connsiteX89" fmla="*/ 136336 w 1961428"/>
                      <a:gd name="connsiteY89" fmla="*/ 1050909 h 1993365"/>
                      <a:gd name="connsiteX90" fmla="*/ 266964 w 1961428"/>
                      <a:gd name="connsiteY90" fmla="*/ 1008254 h 1993365"/>
                      <a:gd name="connsiteX91" fmla="*/ 285625 w 1961428"/>
                      <a:gd name="connsiteY91" fmla="*/ 949605 h 1993365"/>
                      <a:gd name="connsiteX92" fmla="*/ 224310 w 1961428"/>
                      <a:gd name="connsiteY92" fmla="*/ 890955 h 1993365"/>
                      <a:gd name="connsiteX93" fmla="*/ 72354 w 1961428"/>
                      <a:gd name="connsiteY93" fmla="*/ 888289 h 1993365"/>
                      <a:gd name="connsiteX94" fmla="*/ 3041 w 1961428"/>
                      <a:gd name="connsiteY94" fmla="*/ 805647 h 1993365"/>
                      <a:gd name="connsiteX95" fmla="*/ 37698 w 1961428"/>
                      <a:gd name="connsiteY95" fmla="*/ 786986 h 1993365"/>
                      <a:gd name="connsiteX96" fmla="*/ 256301 w 1961428"/>
                      <a:gd name="connsiteY96" fmla="*/ 778988 h 1993365"/>
                      <a:gd name="connsiteX97" fmla="*/ 354939 w 1961428"/>
                      <a:gd name="connsiteY97" fmla="*/ 653691 h 1993365"/>
                      <a:gd name="connsiteX98" fmla="*/ 413588 w 1961428"/>
                      <a:gd name="connsiteY98" fmla="*/ 613703 h 1993365"/>
                      <a:gd name="connsiteX99" fmla="*/ 477570 w 1961428"/>
                      <a:gd name="connsiteY99" fmla="*/ 539058 h 1993365"/>
                      <a:gd name="connsiteX100" fmla="*/ 448245 w 1961428"/>
                      <a:gd name="connsiteY100" fmla="*/ 347114 h 1993365"/>
                      <a:gd name="connsiteX101" fmla="*/ 352273 w 1961428"/>
                      <a:gd name="connsiteY101" fmla="*/ 43202 h 1993365"/>
                      <a:gd name="connsiteX102" fmla="*/ 424252 w 1961428"/>
                      <a:gd name="connsiteY102" fmla="*/ 11212 h 1993365"/>
                      <a:gd name="connsiteX103" fmla="*/ 453577 w 1961428"/>
                      <a:gd name="connsiteY103" fmla="*/ 131177 h 1993365"/>
                      <a:gd name="connsiteX104" fmla="*/ 605532 w 1961428"/>
                      <a:gd name="connsiteY104" fmla="*/ 336450 h 1993365"/>
                      <a:gd name="connsiteX105" fmla="*/ 808140 w 1961428"/>
                      <a:gd name="connsiteY105" fmla="*/ 336450 h 1993365"/>
                      <a:gd name="connsiteX106" fmla="*/ 938768 w 1961428"/>
                      <a:gd name="connsiteY106" fmla="*/ 331118 h 1993365"/>
                      <a:gd name="connsiteX107" fmla="*/ 986754 w 1961428"/>
                      <a:gd name="connsiteY107" fmla="*/ 315123 h 1993365"/>
                      <a:gd name="connsiteX108" fmla="*/ 1013413 w 1961428"/>
                      <a:gd name="connsiteY108" fmla="*/ 216485 h 1993365"/>
                      <a:gd name="connsiteX109" fmla="*/ 1034740 w 1961428"/>
                      <a:gd name="connsiteY109" fmla="*/ 163167 h 1993365"/>
                      <a:gd name="connsiteX110" fmla="*/ 1045404 w 1961428"/>
                      <a:gd name="connsiteY110" fmla="*/ 165833 h 1993365"/>
                      <a:gd name="connsiteX0" fmla="*/ 1018745 w 1961428"/>
                      <a:gd name="connsiteY0" fmla="*/ 301794 h 1993365"/>
                      <a:gd name="connsiteX1" fmla="*/ 1018745 w 1961428"/>
                      <a:gd name="connsiteY1" fmla="*/ 256474 h 1993365"/>
                      <a:gd name="connsiteX2" fmla="*/ 1021411 w 1961428"/>
                      <a:gd name="connsiteY2" fmla="*/ 203156 h 1993365"/>
                      <a:gd name="connsiteX3" fmla="*/ 1042738 w 1961428"/>
                      <a:gd name="connsiteY3" fmla="*/ 155170 h 1993365"/>
                      <a:gd name="connsiteX4" fmla="*/ 1085392 w 1961428"/>
                      <a:gd name="connsiteY4" fmla="*/ 205822 h 1993365"/>
                      <a:gd name="connsiteX5" fmla="*/ 1082726 w 1961428"/>
                      <a:gd name="connsiteY5" fmla="*/ 232481 h 1993365"/>
                      <a:gd name="connsiteX6" fmla="*/ 1082726 w 1961428"/>
                      <a:gd name="connsiteY6" fmla="*/ 296462 h 1993365"/>
                      <a:gd name="connsiteX7" fmla="*/ 1109385 w 1961428"/>
                      <a:gd name="connsiteY7" fmla="*/ 336450 h 1993365"/>
                      <a:gd name="connsiteX8" fmla="*/ 1162703 w 1961428"/>
                      <a:gd name="connsiteY8" fmla="*/ 360443 h 1993365"/>
                      <a:gd name="connsiteX9" fmla="*/ 1224018 w 1961428"/>
                      <a:gd name="connsiteY9" fmla="*/ 365775 h 1993365"/>
                      <a:gd name="connsiteX10" fmla="*/ 1272004 w 1961428"/>
                      <a:gd name="connsiteY10" fmla="*/ 371107 h 1993365"/>
                      <a:gd name="connsiteX11" fmla="*/ 1317325 w 1961428"/>
                      <a:gd name="connsiteY11" fmla="*/ 376439 h 1993365"/>
                      <a:gd name="connsiteX12" fmla="*/ 1351981 w 1961428"/>
                      <a:gd name="connsiteY12" fmla="*/ 403097 h 1993365"/>
                      <a:gd name="connsiteX13" fmla="*/ 1386638 w 1961428"/>
                      <a:gd name="connsiteY13" fmla="*/ 432422 h 1993365"/>
                      <a:gd name="connsiteX14" fmla="*/ 1429292 w 1961428"/>
                      <a:gd name="connsiteY14" fmla="*/ 461747 h 1993365"/>
                      <a:gd name="connsiteX15" fmla="*/ 1458617 w 1961428"/>
                      <a:gd name="connsiteY15" fmla="*/ 477742 h 1993365"/>
                      <a:gd name="connsiteX16" fmla="*/ 1482610 w 1961428"/>
                      <a:gd name="connsiteY16" fmla="*/ 477742 h 1993365"/>
                      <a:gd name="connsiteX17" fmla="*/ 1565252 w 1961428"/>
                      <a:gd name="connsiteY17" fmla="*/ 403097 h 1993365"/>
                      <a:gd name="connsiteX18" fmla="*/ 1597243 w 1961428"/>
                      <a:gd name="connsiteY18" fmla="*/ 371107 h 1993365"/>
                      <a:gd name="connsiteX19" fmla="*/ 1695881 w 1961428"/>
                      <a:gd name="connsiteY19" fmla="*/ 357777 h 1993365"/>
                      <a:gd name="connsiteX20" fmla="*/ 1730537 w 1961428"/>
                      <a:gd name="connsiteY20" fmla="*/ 371107 h 1993365"/>
                      <a:gd name="connsiteX21" fmla="*/ 1709210 w 1961428"/>
                      <a:gd name="connsiteY21" fmla="*/ 451083 h 1993365"/>
                      <a:gd name="connsiteX22" fmla="*/ 1591911 w 1961428"/>
                      <a:gd name="connsiteY22" fmla="*/ 547055 h 1993365"/>
                      <a:gd name="connsiteX23" fmla="*/ 1637231 w 1961428"/>
                      <a:gd name="connsiteY23" fmla="*/ 677684 h 1993365"/>
                      <a:gd name="connsiteX24" fmla="*/ 1698547 w 1961428"/>
                      <a:gd name="connsiteY24" fmla="*/ 728336 h 1993365"/>
                      <a:gd name="connsiteX25" fmla="*/ 1767860 w 1961428"/>
                      <a:gd name="connsiteY25" fmla="*/ 866962 h 1993365"/>
                      <a:gd name="connsiteX26" fmla="*/ 1914484 w 1961428"/>
                      <a:gd name="connsiteY26" fmla="*/ 850967 h 1993365"/>
                      <a:gd name="connsiteX27" fmla="*/ 1957138 w 1961428"/>
                      <a:gd name="connsiteY27" fmla="*/ 850967 h 1993365"/>
                      <a:gd name="connsiteX28" fmla="*/ 1951806 w 1961428"/>
                      <a:gd name="connsiteY28" fmla="*/ 898953 h 1993365"/>
                      <a:gd name="connsiteX29" fmla="*/ 1885159 w 1961428"/>
                      <a:gd name="connsiteY29" fmla="*/ 941607 h 1993365"/>
                      <a:gd name="connsiteX30" fmla="*/ 1823844 w 1961428"/>
                      <a:gd name="connsiteY30" fmla="*/ 1005588 h 1993365"/>
                      <a:gd name="connsiteX31" fmla="*/ 1794519 w 1961428"/>
                      <a:gd name="connsiteY31" fmla="*/ 1082899 h 1993365"/>
                      <a:gd name="connsiteX32" fmla="*/ 1781189 w 1961428"/>
                      <a:gd name="connsiteY32" fmla="*/ 1224191 h 1993365"/>
                      <a:gd name="connsiteX33" fmla="*/ 1797185 w 1961428"/>
                      <a:gd name="connsiteY33" fmla="*/ 1264180 h 1993365"/>
                      <a:gd name="connsiteX34" fmla="*/ 1871830 w 1961428"/>
                      <a:gd name="connsiteY34" fmla="*/ 1288173 h 1993365"/>
                      <a:gd name="connsiteX35" fmla="*/ 1890491 w 1961428"/>
                      <a:gd name="connsiteY35" fmla="*/ 1312166 h 1993365"/>
                      <a:gd name="connsiteX36" fmla="*/ 1885159 w 1961428"/>
                      <a:gd name="connsiteY36" fmla="*/ 1338825 h 1993365"/>
                      <a:gd name="connsiteX37" fmla="*/ 1850502 w 1961428"/>
                      <a:gd name="connsiteY37" fmla="*/ 1346822 h 1993365"/>
                      <a:gd name="connsiteX38" fmla="*/ 1797185 w 1961428"/>
                      <a:gd name="connsiteY38" fmla="*/ 1322829 h 1993365"/>
                      <a:gd name="connsiteX39" fmla="*/ 1738535 w 1961428"/>
                      <a:gd name="connsiteY39" fmla="*/ 1314832 h 1993365"/>
                      <a:gd name="connsiteX40" fmla="*/ 1658558 w 1961428"/>
                      <a:gd name="connsiteY40" fmla="*/ 1370815 h 1993365"/>
                      <a:gd name="connsiteX41" fmla="*/ 1653227 w 1961428"/>
                      <a:gd name="connsiteY41" fmla="*/ 1400140 h 1993365"/>
                      <a:gd name="connsiteX42" fmla="*/ 1685217 w 1961428"/>
                      <a:gd name="connsiteY42" fmla="*/ 1504110 h 1993365"/>
                      <a:gd name="connsiteX43" fmla="*/ 1783855 w 1961428"/>
                      <a:gd name="connsiteY43" fmla="*/ 1653399 h 1993365"/>
                      <a:gd name="connsiteX44" fmla="*/ 1773192 w 1961428"/>
                      <a:gd name="connsiteY44" fmla="*/ 1720047 h 1993365"/>
                      <a:gd name="connsiteX45" fmla="*/ 1623902 w 1961428"/>
                      <a:gd name="connsiteY45" fmla="*/ 1674727 h 1993365"/>
                      <a:gd name="connsiteX46" fmla="*/ 1514600 w 1961428"/>
                      <a:gd name="connsiteY46" fmla="*/ 1632072 h 1993365"/>
                      <a:gd name="connsiteX47" fmla="*/ 1450619 w 1961428"/>
                      <a:gd name="connsiteY47" fmla="*/ 1693388 h 1993365"/>
                      <a:gd name="connsiteX48" fmla="*/ 1439956 w 1961428"/>
                      <a:gd name="connsiteY48" fmla="*/ 1885332 h 1993365"/>
                      <a:gd name="connsiteX49" fmla="*/ 1386638 w 1961428"/>
                      <a:gd name="connsiteY49" fmla="*/ 1919988 h 1993365"/>
                      <a:gd name="connsiteX50" fmla="*/ 1311993 w 1961428"/>
                      <a:gd name="connsiteY50" fmla="*/ 1765367 h 1993365"/>
                      <a:gd name="connsiteX51" fmla="*/ 1258675 w 1961428"/>
                      <a:gd name="connsiteY51" fmla="*/ 1733376 h 1993365"/>
                      <a:gd name="connsiteX52" fmla="*/ 1181364 w 1961428"/>
                      <a:gd name="connsiteY52" fmla="*/ 1757369 h 1993365"/>
                      <a:gd name="connsiteX53" fmla="*/ 1152039 w 1961428"/>
                      <a:gd name="connsiteY53" fmla="*/ 1957311 h 1993365"/>
                      <a:gd name="connsiteX54" fmla="*/ 1074729 w 1961428"/>
                      <a:gd name="connsiteY54" fmla="*/ 1983970 h 1993365"/>
                      <a:gd name="connsiteX55" fmla="*/ 1064065 w 1961428"/>
                      <a:gd name="connsiteY55" fmla="*/ 1850675 h 1993365"/>
                      <a:gd name="connsiteX56" fmla="*/ 1000084 w 1961428"/>
                      <a:gd name="connsiteY56" fmla="*/ 1784028 h 1993365"/>
                      <a:gd name="connsiteX57" fmla="*/ 906778 w 1961428"/>
                      <a:gd name="connsiteY57" fmla="*/ 1765367 h 1993365"/>
                      <a:gd name="connsiteX58" fmla="*/ 813472 w 1961428"/>
                      <a:gd name="connsiteY58" fmla="*/ 1781362 h 1993365"/>
                      <a:gd name="connsiteX59" fmla="*/ 738827 w 1961428"/>
                      <a:gd name="connsiteY59" fmla="*/ 1816019 h 1993365"/>
                      <a:gd name="connsiteX60" fmla="*/ 672179 w 1961428"/>
                      <a:gd name="connsiteY60" fmla="*/ 1866671 h 1993365"/>
                      <a:gd name="connsiteX61" fmla="*/ 661516 w 1961428"/>
                      <a:gd name="connsiteY61" fmla="*/ 1903993 h 1993365"/>
                      <a:gd name="connsiteX62" fmla="*/ 634857 w 1961428"/>
                      <a:gd name="connsiteY62" fmla="*/ 1869337 h 1993365"/>
                      <a:gd name="connsiteX63" fmla="*/ 645521 w 1961428"/>
                      <a:gd name="connsiteY63" fmla="*/ 1776030 h 1993365"/>
                      <a:gd name="connsiteX64" fmla="*/ 672179 w 1961428"/>
                      <a:gd name="connsiteY64" fmla="*/ 1714715 h 1993365"/>
                      <a:gd name="connsiteX65" fmla="*/ 664182 w 1961428"/>
                      <a:gd name="connsiteY65" fmla="*/ 1653399 h 1993365"/>
                      <a:gd name="connsiteX66" fmla="*/ 610864 w 1961428"/>
                      <a:gd name="connsiteY66" fmla="*/ 1589418 h 1993365"/>
                      <a:gd name="connsiteX67" fmla="*/ 480235 w 1961428"/>
                      <a:gd name="connsiteY67" fmla="*/ 1589418 h 1993365"/>
                      <a:gd name="connsiteX68" fmla="*/ 418920 w 1961428"/>
                      <a:gd name="connsiteY68" fmla="*/ 1664063 h 1993365"/>
                      <a:gd name="connsiteX69" fmla="*/ 400259 w 1961428"/>
                      <a:gd name="connsiteY69" fmla="*/ 1706717 h 1993365"/>
                      <a:gd name="connsiteX70" fmla="*/ 338943 w 1961428"/>
                      <a:gd name="connsiteY70" fmla="*/ 1714715 h 1993365"/>
                      <a:gd name="connsiteX71" fmla="*/ 325614 w 1961428"/>
                      <a:gd name="connsiteY71" fmla="*/ 1669395 h 1993365"/>
                      <a:gd name="connsiteX72" fmla="*/ 378932 w 1961428"/>
                      <a:gd name="connsiteY72" fmla="*/ 1554762 h 1993365"/>
                      <a:gd name="connsiteX73" fmla="*/ 378932 w 1961428"/>
                      <a:gd name="connsiteY73" fmla="*/ 1506776 h 1993365"/>
                      <a:gd name="connsiteX74" fmla="*/ 320282 w 1961428"/>
                      <a:gd name="connsiteY74" fmla="*/ 1506776 h 1993365"/>
                      <a:gd name="connsiteX75" fmla="*/ 285625 w 1961428"/>
                      <a:gd name="connsiteY75" fmla="*/ 1512107 h 1993365"/>
                      <a:gd name="connsiteX76" fmla="*/ 248303 w 1961428"/>
                      <a:gd name="connsiteY76" fmla="*/ 1485448 h 1993365"/>
                      <a:gd name="connsiteX77" fmla="*/ 256301 w 1961428"/>
                      <a:gd name="connsiteY77" fmla="*/ 1445460 h 1993365"/>
                      <a:gd name="connsiteX78" fmla="*/ 306953 w 1961428"/>
                      <a:gd name="connsiteY78" fmla="*/ 1386811 h 1993365"/>
                      <a:gd name="connsiteX79" fmla="*/ 320282 w 1961428"/>
                      <a:gd name="connsiteY79" fmla="*/ 1349488 h 1993365"/>
                      <a:gd name="connsiteX80" fmla="*/ 280294 w 1961428"/>
                      <a:gd name="connsiteY80" fmla="*/ 1317497 h 1993365"/>
                      <a:gd name="connsiteX81" fmla="*/ 237639 w 1961428"/>
                      <a:gd name="connsiteY81" fmla="*/ 1322829 h 1993365"/>
                      <a:gd name="connsiteX82" fmla="*/ 131004 w 1961428"/>
                      <a:gd name="connsiteY82" fmla="*/ 1344156 h 1993365"/>
                      <a:gd name="connsiteX83" fmla="*/ 83018 w 1961428"/>
                      <a:gd name="connsiteY83" fmla="*/ 1234855 h 1993365"/>
                      <a:gd name="connsiteX84" fmla="*/ 248303 w 1961428"/>
                      <a:gd name="connsiteY84" fmla="*/ 1197532 h 1993365"/>
                      <a:gd name="connsiteX85" fmla="*/ 248303 w 1961428"/>
                      <a:gd name="connsiteY85" fmla="*/ 1114890 h 1993365"/>
                      <a:gd name="connsiteX86" fmla="*/ 189653 w 1961428"/>
                      <a:gd name="connsiteY86" fmla="*/ 1096229 h 1993365"/>
                      <a:gd name="connsiteX87" fmla="*/ 141667 w 1961428"/>
                      <a:gd name="connsiteY87" fmla="*/ 1090897 h 1993365"/>
                      <a:gd name="connsiteX88" fmla="*/ 136336 w 1961428"/>
                      <a:gd name="connsiteY88" fmla="*/ 1050909 h 1993365"/>
                      <a:gd name="connsiteX89" fmla="*/ 266964 w 1961428"/>
                      <a:gd name="connsiteY89" fmla="*/ 1008254 h 1993365"/>
                      <a:gd name="connsiteX90" fmla="*/ 285625 w 1961428"/>
                      <a:gd name="connsiteY90" fmla="*/ 949605 h 1993365"/>
                      <a:gd name="connsiteX91" fmla="*/ 224310 w 1961428"/>
                      <a:gd name="connsiteY91" fmla="*/ 890955 h 1993365"/>
                      <a:gd name="connsiteX92" fmla="*/ 72354 w 1961428"/>
                      <a:gd name="connsiteY92" fmla="*/ 888289 h 1993365"/>
                      <a:gd name="connsiteX93" fmla="*/ 3041 w 1961428"/>
                      <a:gd name="connsiteY93" fmla="*/ 805647 h 1993365"/>
                      <a:gd name="connsiteX94" fmla="*/ 37698 w 1961428"/>
                      <a:gd name="connsiteY94" fmla="*/ 786986 h 1993365"/>
                      <a:gd name="connsiteX95" fmla="*/ 256301 w 1961428"/>
                      <a:gd name="connsiteY95" fmla="*/ 778988 h 1993365"/>
                      <a:gd name="connsiteX96" fmla="*/ 354939 w 1961428"/>
                      <a:gd name="connsiteY96" fmla="*/ 653691 h 1993365"/>
                      <a:gd name="connsiteX97" fmla="*/ 413588 w 1961428"/>
                      <a:gd name="connsiteY97" fmla="*/ 613703 h 1993365"/>
                      <a:gd name="connsiteX98" fmla="*/ 477570 w 1961428"/>
                      <a:gd name="connsiteY98" fmla="*/ 539058 h 1993365"/>
                      <a:gd name="connsiteX99" fmla="*/ 448245 w 1961428"/>
                      <a:gd name="connsiteY99" fmla="*/ 347114 h 1993365"/>
                      <a:gd name="connsiteX100" fmla="*/ 352273 w 1961428"/>
                      <a:gd name="connsiteY100" fmla="*/ 43202 h 1993365"/>
                      <a:gd name="connsiteX101" fmla="*/ 424252 w 1961428"/>
                      <a:gd name="connsiteY101" fmla="*/ 11212 h 1993365"/>
                      <a:gd name="connsiteX102" fmla="*/ 453577 w 1961428"/>
                      <a:gd name="connsiteY102" fmla="*/ 131177 h 1993365"/>
                      <a:gd name="connsiteX103" fmla="*/ 605532 w 1961428"/>
                      <a:gd name="connsiteY103" fmla="*/ 336450 h 1993365"/>
                      <a:gd name="connsiteX104" fmla="*/ 808140 w 1961428"/>
                      <a:gd name="connsiteY104" fmla="*/ 336450 h 1993365"/>
                      <a:gd name="connsiteX105" fmla="*/ 938768 w 1961428"/>
                      <a:gd name="connsiteY105" fmla="*/ 331118 h 1993365"/>
                      <a:gd name="connsiteX106" fmla="*/ 986754 w 1961428"/>
                      <a:gd name="connsiteY106" fmla="*/ 315123 h 1993365"/>
                      <a:gd name="connsiteX107" fmla="*/ 1013413 w 1961428"/>
                      <a:gd name="connsiteY107" fmla="*/ 216485 h 1993365"/>
                      <a:gd name="connsiteX108" fmla="*/ 1034740 w 1961428"/>
                      <a:gd name="connsiteY108" fmla="*/ 163167 h 1993365"/>
                      <a:gd name="connsiteX109" fmla="*/ 1045404 w 1961428"/>
                      <a:gd name="connsiteY109" fmla="*/ 165833 h 1993365"/>
                      <a:gd name="connsiteX0" fmla="*/ 1018745 w 1961428"/>
                      <a:gd name="connsiteY0" fmla="*/ 256474 h 1993365"/>
                      <a:gd name="connsiteX1" fmla="*/ 1021411 w 1961428"/>
                      <a:gd name="connsiteY1" fmla="*/ 203156 h 1993365"/>
                      <a:gd name="connsiteX2" fmla="*/ 1042738 w 1961428"/>
                      <a:gd name="connsiteY2" fmla="*/ 155170 h 1993365"/>
                      <a:gd name="connsiteX3" fmla="*/ 1085392 w 1961428"/>
                      <a:gd name="connsiteY3" fmla="*/ 205822 h 1993365"/>
                      <a:gd name="connsiteX4" fmla="*/ 1082726 w 1961428"/>
                      <a:gd name="connsiteY4" fmla="*/ 232481 h 1993365"/>
                      <a:gd name="connsiteX5" fmla="*/ 1082726 w 1961428"/>
                      <a:gd name="connsiteY5" fmla="*/ 296462 h 1993365"/>
                      <a:gd name="connsiteX6" fmla="*/ 1109385 w 1961428"/>
                      <a:gd name="connsiteY6" fmla="*/ 336450 h 1993365"/>
                      <a:gd name="connsiteX7" fmla="*/ 1162703 w 1961428"/>
                      <a:gd name="connsiteY7" fmla="*/ 360443 h 1993365"/>
                      <a:gd name="connsiteX8" fmla="*/ 1224018 w 1961428"/>
                      <a:gd name="connsiteY8" fmla="*/ 365775 h 1993365"/>
                      <a:gd name="connsiteX9" fmla="*/ 1272004 w 1961428"/>
                      <a:gd name="connsiteY9" fmla="*/ 371107 h 1993365"/>
                      <a:gd name="connsiteX10" fmla="*/ 1317325 w 1961428"/>
                      <a:gd name="connsiteY10" fmla="*/ 376439 h 1993365"/>
                      <a:gd name="connsiteX11" fmla="*/ 1351981 w 1961428"/>
                      <a:gd name="connsiteY11" fmla="*/ 403097 h 1993365"/>
                      <a:gd name="connsiteX12" fmla="*/ 1386638 w 1961428"/>
                      <a:gd name="connsiteY12" fmla="*/ 432422 h 1993365"/>
                      <a:gd name="connsiteX13" fmla="*/ 1429292 w 1961428"/>
                      <a:gd name="connsiteY13" fmla="*/ 461747 h 1993365"/>
                      <a:gd name="connsiteX14" fmla="*/ 1458617 w 1961428"/>
                      <a:gd name="connsiteY14" fmla="*/ 477742 h 1993365"/>
                      <a:gd name="connsiteX15" fmla="*/ 1482610 w 1961428"/>
                      <a:gd name="connsiteY15" fmla="*/ 477742 h 1993365"/>
                      <a:gd name="connsiteX16" fmla="*/ 1565252 w 1961428"/>
                      <a:gd name="connsiteY16" fmla="*/ 403097 h 1993365"/>
                      <a:gd name="connsiteX17" fmla="*/ 1597243 w 1961428"/>
                      <a:gd name="connsiteY17" fmla="*/ 371107 h 1993365"/>
                      <a:gd name="connsiteX18" fmla="*/ 1695881 w 1961428"/>
                      <a:gd name="connsiteY18" fmla="*/ 357777 h 1993365"/>
                      <a:gd name="connsiteX19" fmla="*/ 1730537 w 1961428"/>
                      <a:gd name="connsiteY19" fmla="*/ 371107 h 1993365"/>
                      <a:gd name="connsiteX20" fmla="*/ 1709210 w 1961428"/>
                      <a:gd name="connsiteY20" fmla="*/ 451083 h 1993365"/>
                      <a:gd name="connsiteX21" fmla="*/ 1591911 w 1961428"/>
                      <a:gd name="connsiteY21" fmla="*/ 547055 h 1993365"/>
                      <a:gd name="connsiteX22" fmla="*/ 1637231 w 1961428"/>
                      <a:gd name="connsiteY22" fmla="*/ 677684 h 1993365"/>
                      <a:gd name="connsiteX23" fmla="*/ 1698547 w 1961428"/>
                      <a:gd name="connsiteY23" fmla="*/ 728336 h 1993365"/>
                      <a:gd name="connsiteX24" fmla="*/ 1767860 w 1961428"/>
                      <a:gd name="connsiteY24" fmla="*/ 866962 h 1993365"/>
                      <a:gd name="connsiteX25" fmla="*/ 1914484 w 1961428"/>
                      <a:gd name="connsiteY25" fmla="*/ 850967 h 1993365"/>
                      <a:gd name="connsiteX26" fmla="*/ 1957138 w 1961428"/>
                      <a:gd name="connsiteY26" fmla="*/ 850967 h 1993365"/>
                      <a:gd name="connsiteX27" fmla="*/ 1951806 w 1961428"/>
                      <a:gd name="connsiteY27" fmla="*/ 898953 h 1993365"/>
                      <a:gd name="connsiteX28" fmla="*/ 1885159 w 1961428"/>
                      <a:gd name="connsiteY28" fmla="*/ 941607 h 1993365"/>
                      <a:gd name="connsiteX29" fmla="*/ 1823844 w 1961428"/>
                      <a:gd name="connsiteY29" fmla="*/ 1005588 h 1993365"/>
                      <a:gd name="connsiteX30" fmla="*/ 1794519 w 1961428"/>
                      <a:gd name="connsiteY30" fmla="*/ 1082899 h 1993365"/>
                      <a:gd name="connsiteX31" fmla="*/ 1781189 w 1961428"/>
                      <a:gd name="connsiteY31" fmla="*/ 1224191 h 1993365"/>
                      <a:gd name="connsiteX32" fmla="*/ 1797185 w 1961428"/>
                      <a:gd name="connsiteY32" fmla="*/ 1264180 h 1993365"/>
                      <a:gd name="connsiteX33" fmla="*/ 1871830 w 1961428"/>
                      <a:gd name="connsiteY33" fmla="*/ 1288173 h 1993365"/>
                      <a:gd name="connsiteX34" fmla="*/ 1890491 w 1961428"/>
                      <a:gd name="connsiteY34" fmla="*/ 1312166 h 1993365"/>
                      <a:gd name="connsiteX35" fmla="*/ 1885159 w 1961428"/>
                      <a:gd name="connsiteY35" fmla="*/ 1338825 h 1993365"/>
                      <a:gd name="connsiteX36" fmla="*/ 1850502 w 1961428"/>
                      <a:gd name="connsiteY36" fmla="*/ 1346822 h 1993365"/>
                      <a:gd name="connsiteX37" fmla="*/ 1797185 w 1961428"/>
                      <a:gd name="connsiteY37" fmla="*/ 1322829 h 1993365"/>
                      <a:gd name="connsiteX38" fmla="*/ 1738535 w 1961428"/>
                      <a:gd name="connsiteY38" fmla="*/ 1314832 h 1993365"/>
                      <a:gd name="connsiteX39" fmla="*/ 1658558 w 1961428"/>
                      <a:gd name="connsiteY39" fmla="*/ 1370815 h 1993365"/>
                      <a:gd name="connsiteX40" fmla="*/ 1653227 w 1961428"/>
                      <a:gd name="connsiteY40" fmla="*/ 1400140 h 1993365"/>
                      <a:gd name="connsiteX41" fmla="*/ 1685217 w 1961428"/>
                      <a:gd name="connsiteY41" fmla="*/ 1504110 h 1993365"/>
                      <a:gd name="connsiteX42" fmla="*/ 1783855 w 1961428"/>
                      <a:gd name="connsiteY42" fmla="*/ 1653399 h 1993365"/>
                      <a:gd name="connsiteX43" fmla="*/ 1773192 w 1961428"/>
                      <a:gd name="connsiteY43" fmla="*/ 1720047 h 1993365"/>
                      <a:gd name="connsiteX44" fmla="*/ 1623902 w 1961428"/>
                      <a:gd name="connsiteY44" fmla="*/ 1674727 h 1993365"/>
                      <a:gd name="connsiteX45" fmla="*/ 1514600 w 1961428"/>
                      <a:gd name="connsiteY45" fmla="*/ 1632072 h 1993365"/>
                      <a:gd name="connsiteX46" fmla="*/ 1450619 w 1961428"/>
                      <a:gd name="connsiteY46" fmla="*/ 1693388 h 1993365"/>
                      <a:gd name="connsiteX47" fmla="*/ 1439956 w 1961428"/>
                      <a:gd name="connsiteY47" fmla="*/ 1885332 h 1993365"/>
                      <a:gd name="connsiteX48" fmla="*/ 1386638 w 1961428"/>
                      <a:gd name="connsiteY48" fmla="*/ 1919988 h 1993365"/>
                      <a:gd name="connsiteX49" fmla="*/ 1311993 w 1961428"/>
                      <a:gd name="connsiteY49" fmla="*/ 1765367 h 1993365"/>
                      <a:gd name="connsiteX50" fmla="*/ 1258675 w 1961428"/>
                      <a:gd name="connsiteY50" fmla="*/ 1733376 h 1993365"/>
                      <a:gd name="connsiteX51" fmla="*/ 1181364 w 1961428"/>
                      <a:gd name="connsiteY51" fmla="*/ 1757369 h 1993365"/>
                      <a:gd name="connsiteX52" fmla="*/ 1152039 w 1961428"/>
                      <a:gd name="connsiteY52" fmla="*/ 1957311 h 1993365"/>
                      <a:gd name="connsiteX53" fmla="*/ 1074729 w 1961428"/>
                      <a:gd name="connsiteY53" fmla="*/ 1983970 h 1993365"/>
                      <a:gd name="connsiteX54" fmla="*/ 1064065 w 1961428"/>
                      <a:gd name="connsiteY54" fmla="*/ 1850675 h 1993365"/>
                      <a:gd name="connsiteX55" fmla="*/ 1000084 w 1961428"/>
                      <a:gd name="connsiteY55" fmla="*/ 1784028 h 1993365"/>
                      <a:gd name="connsiteX56" fmla="*/ 906778 w 1961428"/>
                      <a:gd name="connsiteY56" fmla="*/ 1765367 h 1993365"/>
                      <a:gd name="connsiteX57" fmla="*/ 813472 w 1961428"/>
                      <a:gd name="connsiteY57" fmla="*/ 1781362 h 1993365"/>
                      <a:gd name="connsiteX58" fmla="*/ 738827 w 1961428"/>
                      <a:gd name="connsiteY58" fmla="*/ 1816019 h 1993365"/>
                      <a:gd name="connsiteX59" fmla="*/ 672179 w 1961428"/>
                      <a:gd name="connsiteY59" fmla="*/ 1866671 h 1993365"/>
                      <a:gd name="connsiteX60" fmla="*/ 661516 w 1961428"/>
                      <a:gd name="connsiteY60" fmla="*/ 1903993 h 1993365"/>
                      <a:gd name="connsiteX61" fmla="*/ 634857 w 1961428"/>
                      <a:gd name="connsiteY61" fmla="*/ 1869337 h 1993365"/>
                      <a:gd name="connsiteX62" fmla="*/ 645521 w 1961428"/>
                      <a:gd name="connsiteY62" fmla="*/ 1776030 h 1993365"/>
                      <a:gd name="connsiteX63" fmla="*/ 672179 w 1961428"/>
                      <a:gd name="connsiteY63" fmla="*/ 1714715 h 1993365"/>
                      <a:gd name="connsiteX64" fmla="*/ 664182 w 1961428"/>
                      <a:gd name="connsiteY64" fmla="*/ 1653399 h 1993365"/>
                      <a:gd name="connsiteX65" fmla="*/ 610864 w 1961428"/>
                      <a:gd name="connsiteY65" fmla="*/ 1589418 h 1993365"/>
                      <a:gd name="connsiteX66" fmla="*/ 480235 w 1961428"/>
                      <a:gd name="connsiteY66" fmla="*/ 1589418 h 1993365"/>
                      <a:gd name="connsiteX67" fmla="*/ 418920 w 1961428"/>
                      <a:gd name="connsiteY67" fmla="*/ 1664063 h 1993365"/>
                      <a:gd name="connsiteX68" fmla="*/ 400259 w 1961428"/>
                      <a:gd name="connsiteY68" fmla="*/ 1706717 h 1993365"/>
                      <a:gd name="connsiteX69" fmla="*/ 338943 w 1961428"/>
                      <a:gd name="connsiteY69" fmla="*/ 1714715 h 1993365"/>
                      <a:gd name="connsiteX70" fmla="*/ 325614 w 1961428"/>
                      <a:gd name="connsiteY70" fmla="*/ 1669395 h 1993365"/>
                      <a:gd name="connsiteX71" fmla="*/ 378932 w 1961428"/>
                      <a:gd name="connsiteY71" fmla="*/ 1554762 h 1993365"/>
                      <a:gd name="connsiteX72" fmla="*/ 378932 w 1961428"/>
                      <a:gd name="connsiteY72" fmla="*/ 1506776 h 1993365"/>
                      <a:gd name="connsiteX73" fmla="*/ 320282 w 1961428"/>
                      <a:gd name="connsiteY73" fmla="*/ 1506776 h 1993365"/>
                      <a:gd name="connsiteX74" fmla="*/ 285625 w 1961428"/>
                      <a:gd name="connsiteY74" fmla="*/ 1512107 h 1993365"/>
                      <a:gd name="connsiteX75" fmla="*/ 248303 w 1961428"/>
                      <a:gd name="connsiteY75" fmla="*/ 1485448 h 1993365"/>
                      <a:gd name="connsiteX76" fmla="*/ 256301 w 1961428"/>
                      <a:gd name="connsiteY76" fmla="*/ 1445460 h 1993365"/>
                      <a:gd name="connsiteX77" fmla="*/ 306953 w 1961428"/>
                      <a:gd name="connsiteY77" fmla="*/ 1386811 h 1993365"/>
                      <a:gd name="connsiteX78" fmla="*/ 320282 w 1961428"/>
                      <a:gd name="connsiteY78" fmla="*/ 1349488 h 1993365"/>
                      <a:gd name="connsiteX79" fmla="*/ 280294 w 1961428"/>
                      <a:gd name="connsiteY79" fmla="*/ 1317497 h 1993365"/>
                      <a:gd name="connsiteX80" fmla="*/ 237639 w 1961428"/>
                      <a:gd name="connsiteY80" fmla="*/ 1322829 h 1993365"/>
                      <a:gd name="connsiteX81" fmla="*/ 131004 w 1961428"/>
                      <a:gd name="connsiteY81" fmla="*/ 1344156 h 1993365"/>
                      <a:gd name="connsiteX82" fmla="*/ 83018 w 1961428"/>
                      <a:gd name="connsiteY82" fmla="*/ 1234855 h 1993365"/>
                      <a:gd name="connsiteX83" fmla="*/ 248303 w 1961428"/>
                      <a:gd name="connsiteY83" fmla="*/ 1197532 h 1993365"/>
                      <a:gd name="connsiteX84" fmla="*/ 248303 w 1961428"/>
                      <a:gd name="connsiteY84" fmla="*/ 1114890 h 1993365"/>
                      <a:gd name="connsiteX85" fmla="*/ 189653 w 1961428"/>
                      <a:gd name="connsiteY85" fmla="*/ 1096229 h 1993365"/>
                      <a:gd name="connsiteX86" fmla="*/ 141667 w 1961428"/>
                      <a:gd name="connsiteY86" fmla="*/ 1090897 h 1993365"/>
                      <a:gd name="connsiteX87" fmla="*/ 136336 w 1961428"/>
                      <a:gd name="connsiteY87" fmla="*/ 1050909 h 1993365"/>
                      <a:gd name="connsiteX88" fmla="*/ 266964 w 1961428"/>
                      <a:gd name="connsiteY88" fmla="*/ 1008254 h 1993365"/>
                      <a:gd name="connsiteX89" fmla="*/ 285625 w 1961428"/>
                      <a:gd name="connsiteY89" fmla="*/ 949605 h 1993365"/>
                      <a:gd name="connsiteX90" fmla="*/ 224310 w 1961428"/>
                      <a:gd name="connsiteY90" fmla="*/ 890955 h 1993365"/>
                      <a:gd name="connsiteX91" fmla="*/ 72354 w 1961428"/>
                      <a:gd name="connsiteY91" fmla="*/ 888289 h 1993365"/>
                      <a:gd name="connsiteX92" fmla="*/ 3041 w 1961428"/>
                      <a:gd name="connsiteY92" fmla="*/ 805647 h 1993365"/>
                      <a:gd name="connsiteX93" fmla="*/ 37698 w 1961428"/>
                      <a:gd name="connsiteY93" fmla="*/ 786986 h 1993365"/>
                      <a:gd name="connsiteX94" fmla="*/ 256301 w 1961428"/>
                      <a:gd name="connsiteY94" fmla="*/ 778988 h 1993365"/>
                      <a:gd name="connsiteX95" fmla="*/ 354939 w 1961428"/>
                      <a:gd name="connsiteY95" fmla="*/ 653691 h 1993365"/>
                      <a:gd name="connsiteX96" fmla="*/ 413588 w 1961428"/>
                      <a:gd name="connsiteY96" fmla="*/ 613703 h 1993365"/>
                      <a:gd name="connsiteX97" fmla="*/ 477570 w 1961428"/>
                      <a:gd name="connsiteY97" fmla="*/ 539058 h 1993365"/>
                      <a:gd name="connsiteX98" fmla="*/ 448245 w 1961428"/>
                      <a:gd name="connsiteY98" fmla="*/ 347114 h 1993365"/>
                      <a:gd name="connsiteX99" fmla="*/ 352273 w 1961428"/>
                      <a:gd name="connsiteY99" fmla="*/ 43202 h 1993365"/>
                      <a:gd name="connsiteX100" fmla="*/ 424252 w 1961428"/>
                      <a:gd name="connsiteY100" fmla="*/ 11212 h 1993365"/>
                      <a:gd name="connsiteX101" fmla="*/ 453577 w 1961428"/>
                      <a:gd name="connsiteY101" fmla="*/ 131177 h 1993365"/>
                      <a:gd name="connsiteX102" fmla="*/ 605532 w 1961428"/>
                      <a:gd name="connsiteY102" fmla="*/ 336450 h 1993365"/>
                      <a:gd name="connsiteX103" fmla="*/ 808140 w 1961428"/>
                      <a:gd name="connsiteY103" fmla="*/ 336450 h 1993365"/>
                      <a:gd name="connsiteX104" fmla="*/ 938768 w 1961428"/>
                      <a:gd name="connsiteY104" fmla="*/ 331118 h 1993365"/>
                      <a:gd name="connsiteX105" fmla="*/ 986754 w 1961428"/>
                      <a:gd name="connsiteY105" fmla="*/ 315123 h 1993365"/>
                      <a:gd name="connsiteX106" fmla="*/ 1013413 w 1961428"/>
                      <a:gd name="connsiteY106" fmla="*/ 216485 h 1993365"/>
                      <a:gd name="connsiteX107" fmla="*/ 1034740 w 1961428"/>
                      <a:gd name="connsiteY107" fmla="*/ 163167 h 1993365"/>
                      <a:gd name="connsiteX108" fmla="*/ 1045404 w 1961428"/>
                      <a:gd name="connsiteY108" fmla="*/ 165833 h 1993365"/>
                      <a:gd name="connsiteX0" fmla="*/ 1021411 w 1961428"/>
                      <a:gd name="connsiteY0" fmla="*/ 203156 h 1993365"/>
                      <a:gd name="connsiteX1" fmla="*/ 1042738 w 1961428"/>
                      <a:gd name="connsiteY1" fmla="*/ 155170 h 1993365"/>
                      <a:gd name="connsiteX2" fmla="*/ 1085392 w 1961428"/>
                      <a:gd name="connsiteY2" fmla="*/ 205822 h 1993365"/>
                      <a:gd name="connsiteX3" fmla="*/ 1082726 w 1961428"/>
                      <a:gd name="connsiteY3" fmla="*/ 232481 h 1993365"/>
                      <a:gd name="connsiteX4" fmla="*/ 1082726 w 1961428"/>
                      <a:gd name="connsiteY4" fmla="*/ 296462 h 1993365"/>
                      <a:gd name="connsiteX5" fmla="*/ 1109385 w 1961428"/>
                      <a:gd name="connsiteY5" fmla="*/ 336450 h 1993365"/>
                      <a:gd name="connsiteX6" fmla="*/ 1162703 w 1961428"/>
                      <a:gd name="connsiteY6" fmla="*/ 360443 h 1993365"/>
                      <a:gd name="connsiteX7" fmla="*/ 1224018 w 1961428"/>
                      <a:gd name="connsiteY7" fmla="*/ 365775 h 1993365"/>
                      <a:gd name="connsiteX8" fmla="*/ 1272004 w 1961428"/>
                      <a:gd name="connsiteY8" fmla="*/ 371107 h 1993365"/>
                      <a:gd name="connsiteX9" fmla="*/ 1317325 w 1961428"/>
                      <a:gd name="connsiteY9" fmla="*/ 376439 h 1993365"/>
                      <a:gd name="connsiteX10" fmla="*/ 1351981 w 1961428"/>
                      <a:gd name="connsiteY10" fmla="*/ 403097 h 1993365"/>
                      <a:gd name="connsiteX11" fmla="*/ 1386638 w 1961428"/>
                      <a:gd name="connsiteY11" fmla="*/ 432422 h 1993365"/>
                      <a:gd name="connsiteX12" fmla="*/ 1429292 w 1961428"/>
                      <a:gd name="connsiteY12" fmla="*/ 461747 h 1993365"/>
                      <a:gd name="connsiteX13" fmla="*/ 1458617 w 1961428"/>
                      <a:gd name="connsiteY13" fmla="*/ 477742 h 1993365"/>
                      <a:gd name="connsiteX14" fmla="*/ 1482610 w 1961428"/>
                      <a:gd name="connsiteY14" fmla="*/ 477742 h 1993365"/>
                      <a:gd name="connsiteX15" fmla="*/ 1565252 w 1961428"/>
                      <a:gd name="connsiteY15" fmla="*/ 403097 h 1993365"/>
                      <a:gd name="connsiteX16" fmla="*/ 1597243 w 1961428"/>
                      <a:gd name="connsiteY16" fmla="*/ 371107 h 1993365"/>
                      <a:gd name="connsiteX17" fmla="*/ 1695881 w 1961428"/>
                      <a:gd name="connsiteY17" fmla="*/ 357777 h 1993365"/>
                      <a:gd name="connsiteX18" fmla="*/ 1730537 w 1961428"/>
                      <a:gd name="connsiteY18" fmla="*/ 371107 h 1993365"/>
                      <a:gd name="connsiteX19" fmla="*/ 1709210 w 1961428"/>
                      <a:gd name="connsiteY19" fmla="*/ 451083 h 1993365"/>
                      <a:gd name="connsiteX20" fmla="*/ 1591911 w 1961428"/>
                      <a:gd name="connsiteY20" fmla="*/ 547055 h 1993365"/>
                      <a:gd name="connsiteX21" fmla="*/ 1637231 w 1961428"/>
                      <a:gd name="connsiteY21" fmla="*/ 677684 h 1993365"/>
                      <a:gd name="connsiteX22" fmla="*/ 1698547 w 1961428"/>
                      <a:gd name="connsiteY22" fmla="*/ 728336 h 1993365"/>
                      <a:gd name="connsiteX23" fmla="*/ 1767860 w 1961428"/>
                      <a:gd name="connsiteY23" fmla="*/ 866962 h 1993365"/>
                      <a:gd name="connsiteX24" fmla="*/ 1914484 w 1961428"/>
                      <a:gd name="connsiteY24" fmla="*/ 850967 h 1993365"/>
                      <a:gd name="connsiteX25" fmla="*/ 1957138 w 1961428"/>
                      <a:gd name="connsiteY25" fmla="*/ 850967 h 1993365"/>
                      <a:gd name="connsiteX26" fmla="*/ 1951806 w 1961428"/>
                      <a:gd name="connsiteY26" fmla="*/ 898953 h 1993365"/>
                      <a:gd name="connsiteX27" fmla="*/ 1885159 w 1961428"/>
                      <a:gd name="connsiteY27" fmla="*/ 941607 h 1993365"/>
                      <a:gd name="connsiteX28" fmla="*/ 1823844 w 1961428"/>
                      <a:gd name="connsiteY28" fmla="*/ 1005588 h 1993365"/>
                      <a:gd name="connsiteX29" fmla="*/ 1794519 w 1961428"/>
                      <a:gd name="connsiteY29" fmla="*/ 1082899 h 1993365"/>
                      <a:gd name="connsiteX30" fmla="*/ 1781189 w 1961428"/>
                      <a:gd name="connsiteY30" fmla="*/ 1224191 h 1993365"/>
                      <a:gd name="connsiteX31" fmla="*/ 1797185 w 1961428"/>
                      <a:gd name="connsiteY31" fmla="*/ 1264180 h 1993365"/>
                      <a:gd name="connsiteX32" fmla="*/ 1871830 w 1961428"/>
                      <a:gd name="connsiteY32" fmla="*/ 1288173 h 1993365"/>
                      <a:gd name="connsiteX33" fmla="*/ 1890491 w 1961428"/>
                      <a:gd name="connsiteY33" fmla="*/ 1312166 h 1993365"/>
                      <a:gd name="connsiteX34" fmla="*/ 1885159 w 1961428"/>
                      <a:gd name="connsiteY34" fmla="*/ 1338825 h 1993365"/>
                      <a:gd name="connsiteX35" fmla="*/ 1850502 w 1961428"/>
                      <a:gd name="connsiteY35" fmla="*/ 1346822 h 1993365"/>
                      <a:gd name="connsiteX36" fmla="*/ 1797185 w 1961428"/>
                      <a:gd name="connsiteY36" fmla="*/ 1322829 h 1993365"/>
                      <a:gd name="connsiteX37" fmla="*/ 1738535 w 1961428"/>
                      <a:gd name="connsiteY37" fmla="*/ 1314832 h 1993365"/>
                      <a:gd name="connsiteX38" fmla="*/ 1658558 w 1961428"/>
                      <a:gd name="connsiteY38" fmla="*/ 1370815 h 1993365"/>
                      <a:gd name="connsiteX39" fmla="*/ 1653227 w 1961428"/>
                      <a:gd name="connsiteY39" fmla="*/ 1400140 h 1993365"/>
                      <a:gd name="connsiteX40" fmla="*/ 1685217 w 1961428"/>
                      <a:gd name="connsiteY40" fmla="*/ 1504110 h 1993365"/>
                      <a:gd name="connsiteX41" fmla="*/ 1783855 w 1961428"/>
                      <a:gd name="connsiteY41" fmla="*/ 1653399 h 1993365"/>
                      <a:gd name="connsiteX42" fmla="*/ 1773192 w 1961428"/>
                      <a:gd name="connsiteY42" fmla="*/ 1720047 h 1993365"/>
                      <a:gd name="connsiteX43" fmla="*/ 1623902 w 1961428"/>
                      <a:gd name="connsiteY43" fmla="*/ 1674727 h 1993365"/>
                      <a:gd name="connsiteX44" fmla="*/ 1514600 w 1961428"/>
                      <a:gd name="connsiteY44" fmla="*/ 1632072 h 1993365"/>
                      <a:gd name="connsiteX45" fmla="*/ 1450619 w 1961428"/>
                      <a:gd name="connsiteY45" fmla="*/ 1693388 h 1993365"/>
                      <a:gd name="connsiteX46" fmla="*/ 1439956 w 1961428"/>
                      <a:gd name="connsiteY46" fmla="*/ 1885332 h 1993365"/>
                      <a:gd name="connsiteX47" fmla="*/ 1386638 w 1961428"/>
                      <a:gd name="connsiteY47" fmla="*/ 1919988 h 1993365"/>
                      <a:gd name="connsiteX48" fmla="*/ 1311993 w 1961428"/>
                      <a:gd name="connsiteY48" fmla="*/ 1765367 h 1993365"/>
                      <a:gd name="connsiteX49" fmla="*/ 1258675 w 1961428"/>
                      <a:gd name="connsiteY49" fmla="*/ 1733376 h 1993365"/>
                      <a:gd name="connsiteX50" fmla="*/ 1181364 w 1961428"/>
                      <a:gd name="connsiteY50" fmla="*/ 1757369 h 1993365"/>
                      <a:gd name="connsiteX51" fmla="*/ 1152039 w 1961428"/>
                      <a:gd name="connsiteY51" fmla="*/ 1957311 h 1993365"/>
                      <a:gd name="connsiteX52" fmla="*/ 1074729 w 1961428"/>
                      <a:gd name="connsiteY52" fmla="*/ 1983970 h 1993365"/>
                      <a:gd name="connsiteX53" fmla="*/ 1064065 w 1961428"/>
                      <a:gd name="connsiteY53" fmla="*/ 1850675 h 1993365"/>
                      <a:gd name="connsiteX54" fmla="*/ 1000084 w 1961428"/>
                      <a:gd name="connsiteY54" fmla="*/ 1784028 h 1993365"/>
                      <a:gd name="connsiteX55" fmla="*/ 906778 w 1961428"/>
                      <a:gd name="connsiteY55" fmla="*/ 1765367 h 1993365"/>
                      <a:gd name="connsiteX56" fmla="*/ 813472 w 1961428"/>
                      <a:gd name="connsiteY56" fmla="*/ 1781362 h 1993365"/>
                      <a:gd name="connsiteX57" fmla="*/ 738827 w 1961428"/>
                      <a:gd name="connsiteY57" fmla="*/ 1816019 h 1993365"/>
                      <a:gd name="connsiteX58" fmla="*/ 672179 w 1961428"/>
                      <a:gd name="connsiteY58" fmla="*/ 1866671 h 1993365"/>
                      <a:gd name="connsiteX59" fmla="*/ 661516 w 1961428"/>
                      <a:gd name="connsiteY59" fmla="*/ 1903993 h 1993365"/>
                      <a:gd name="connsiteX60" fmla="*/ 634857 w 1961428"/>
                      <a:gd name="connsiteY60" fmla="*/ 1869337 h 1993365"/>
                      <a:gd name="connsiteX61" fmla="*/ 645521 w 1961428"/>
                      <a:gd name="connsiteY61" fmla="*/ 1776030 h 1993365"/>
                      <a:gd name="connsiteX62" fmla="*/ 672179 w 1961428"/>
                      <a:gd name="connsiteY62" fmla="*/ 1714715 h 1993365"/>
                      <a:gd name="connsiteX63" fmla="*/ 664182 w 1961428"/>
                      <a:gd name="connsiteY63" fmla="*/ 1653399 h 1993365"/>
                      <a:gd name="connsiteX64" fmla="*/ 610864 w 1961428"/>
                      <a:gd name="connsiteY64" fmla="*/ 1589418 h 1993365"/>
                      <a:gd name="connsiteX65" fmla="*/ 480235 w 1961428"/>
                      <a:gd name="connsiteY65" fmla="*/ 1589418 h 1993365"/>
                      <a:gd name="connsiteX66" fmla="*/ 418920 w 1961428"/>
                      <a:gd name="connsiteY66" fmla="*/ 1664063 h 1993365"/>
                      <a:gd name="connsiteX67" fmla="*/ 400259 w 1961428"/>
                      <a:gd name="connsiteY67" fmla="*/ 1706717 h 1993365"/>
                      <a:gd name="connsiteX68" fmla="*/ 338943 w 1961428"/>
                      <a:gd name="connsiteY68" fmla="*/ 1714715 h 1993365"/>
                      <a:gd name="connsiteX69" fmla="*/ 325614 w 1961428"/>
                      <a:gd name="connsiteY69" fmla="*/ 1669395 h 1993365"/>
                      <a:gd name="connsiteX70" fmla="*/ 378932 w 1961428"/>
                      <a:gd name="connsiteY70" fmla="*/ 1554762 h 1993365"/>
                      <a:gd name="connsiteX71" fmla="*/ 378932 w 1961428"/>
                      <a:gd name="connsiteY71" fmla="*/ 1506776 h 1993365"/>
                      <a:gd name="connsiteX72" fmla="*/ 320282 w 1961428"/>
                      <a:gd name="connsiteY72" fmla="*/ 1506776 h 1993365"/>
                      <a:gd name="connsiteX73" fmla="*/ 285625 w 1961428"/>
                      <a:gd name="connsiteY73" fmla="*/ 1512107 h 1993365"/>
                      <a:gd name="connsiteX74" fmla="*/ 248303 w 1961428"/>
                      <a:gd name="connsiteY74" fmla="*/ 1485448 h 1993365"/>
                      <a:gd name="connsiteX75" fmla="*/ 256301 w 1961428"/>
                      <a:gd name="connsiteY75" fmla="*/ 1445460 h 1993365"/>
                      <a:gd name="connsiteX76" fmla="*/ 306953 w 1961428"/>
                      <a:gd name="connsiteY76" fmla="*/ 1386811 h 1993365"/>
                      <a:gd name="connsiteX77" fmla="*/ 320282 w 1961428"/>
                      <a:gd name="connsiteY77" fmla="*/ 1349488 h 1993365"/>
                      <a:gd name="connsiteX78" fmla="*/ 280294 w 1961428"/>
                      <a:gd name="connsiteY78" fmla="*/ 1317497 h 1993365"/>
                      <a:gd name="connsiteX79" fmla="*/ 237639 w 1961428"/>
                      <a:gd name="connsiteY79" fmla="*/ 1322829 h 1993365"/>
                      <a:gd name="connsiteX80" fmla="*/ 131004 w 1961428"/>
                      <a:gd name="connsiteY80" fmla="*/ 1344156 h 1993365"/>
                      <a:gd name="connsiteX81" fmla="*/ 83018 w 1961428"/>
                      <a:gd name="connsiteY81" fmla="*/ 1234855 h 1993365"/>
                      <a:gd name="connsiteX82" fmla="*/ 248303 w 1961428"/>
                      <a:gd name="connsiteY82" fmla="*/ 1197532 h 1993365"/>
                      <a:gd name="connsiteX83" fmla="*/ 248303 w 1961428"/>
                      <a:gd name="connsiteY83" fmla="*/ 1114890 h 1993365"/>
                      <a:gd name="connsiteX84" fmla="*/ 189653 w 1961428"/>
                      <a:gd name="connsiteY84" fmla="*/ 1096229 h 1993365"/>
                      <a:gd name="connsiteX85" fmla="*/ 141667 w 1961428"/>
                      <a:gd name="connsiteY85" fmla="*/ 1090897 h 1993365"/>
                      <a:gd name="connsiteX86" fmla="*/ 136336 w 1961428"/>
                      <a:gd name="connsiteY86" fmla="*/ 1050909 h 1993365"/>
                      <a:gd name="connsiteX87" fmla="*/ 266964 w 1961428"/>
                      <a:gd name="connsiteY87" fmla="*/ 1008254 h 1993365"/>
                      <a:gd name="connsiteX88" fmla="*/ 285625 w 1961428"/>
                      <a:gd name="connsiteY88" fmla="*/ 949605 h 1993365"/>
                      <a:gd name="connsiteX89" fmla="*/ 224310 w 1961428"/>
                      <a:gd name="connsiteY89" fmla="*/ 890955 h 1993365"/>
                      <a:gd name="connsiteX90" fmla="*/ 72354 w 1961428"/>
                      <a:gd name="connsiteY90" fmla="*/ 888289 h 1993365"/>
                      <a:gd name="connsiteX91" fmla="*/ 3041 w 1961428"/>
                      <a:gd name="connsiteY91" fmla="*/ 805647 h 1993365"/>
                      <a:gd name="connsiteX92" fmla="*/ 37698 w 1961428"/>
                      <a:gd name="connsiteY92" fmla="*/ 786986 h 1993365"/>
                      <a:gd name="connsiteX93" fmla="*/ 256301 w 1961428"/>
                      <a:gd name="connsiteY93" fmla="*/ 778988 h 1993365"/>
                      <a:gd name="connsiteX94" fmla="*/ 354939 w 1961428"/>
                      <a:gd name="connsiteY94" fmla="*/ 653691 h 1993365"/>
                      <a:gd name="connsiteX95" fmla="*/ 413588 w 1961428"/>
                      <a:gd name="connsiteY95" fmla="*/ 613703 h 1993365"/>
                      <a:gd name="connsiteX96" fmla="*/ 477570 w 1961428"/>
                      <a:gd name="connsiteY96" fmla="*/ 539058 h 1993365"/>
                      <a:gd name="connsiteX97" fmla="*/ 448245 w 1961428"/>
                      <a:gd name="connsiteY97" fmla="*/ 347114 h 1993365"/>
                      <a:gd name="connsiteX98" fmla="*/ 352273 w 1961428"/>
                      <a:gd name="connsiteY98" fmla="*/ 43202 h 1993365"/>
                      <a:gd name="connsiteX99" fmla="*/ 424252 w 1961428"/>
                      <a:gd name="connsiteY99" fmla="*/ 11212 h 1993365"/>
                      <a:gd name="connsiteX100" fmla="*/ 453577 w 1961428"/>
                      <a:gd name="connsiteY100" fmla="*/ 131177 h 1993365"/>
                      <a:gd name="connsiteX101" fmla="*/ 605532 w 1961428"/>
                      <a:gd name="connsiteY101" fmla="*/ 336450 h 1993365"/>
                      <a:gd name="connsiteX102" fmla="*/ 808140 w 1961428"/>
                      <a:gd name="connsiteY102" fmla="*/ 336450 h 1993365"/>
                      <a:gd name="connsiteX103" fmla="*/ 938768 w 1961428"/>
                      <a:gd name="connsiteY103" fmla="*/ 331118 h 1993365"/>
                      <a:gd name="connsiteX104" fmla="*/ 986754 w 1961428"/>
                      <a:gd name="connsiteY104" fmla="*/ 315123 h 1993365"/>
                      <a:gd name="connsiteX105" fmla="*/ 1013413 w 1961428"/>
                      <a:gd name="connsiteY105" fmla="*/ 216485 h 1993365"/>
                      <a:gd name="connsiteX106" fmla="*/ 1034740 w 1961428"/>
                      <a:gd name="connsiteY106" fmla="*/ 163167 h 1993365"/>
                      <a:gd name="connsiteX107" fmla="*/ 1045404 w 1961428"/>
                      <a:gd name="connsiteY107" fmla="*/ 165833 h 1993365"/>
                      <a:gd name="connsiteX0" fmla="*/ 1021411 w 1961428"/>
                      <a:gd name="connsiteY0" fmla="*/ 203156 h 1993365"/>
                      <a:gd name="connsiteX1" fmla="*/ 1042738 w 1961428"/>
                      <a:gd name="connsiteY1" fmla="*/ 155170 h 1993365"/>
                      <a:gd name="connsiteX2" fmla="*/ 1077395 w 1961428"/>
                      <a:gd name="connsiteY2" fmla="*/ 173831 h 1993365"/>
                      <a:gd name="connsiteX3" fmla="*/ 1082726 w 1961428"/>
                      <a:gd name="connsiteY3" fmla="*/ 232481 h 1993365"/>
                      <a:gd name="connsiteX4" fmla="*/ 1082726 w 1961428"/>
                      <a:gd name="connsiteY4" fmla="*/ 296462 h 1993365"/>
                      <a:gd name="connsiteX5" fmla="*/ 1109385 w 1961428"/>
                      <a:gd name="connsiteY5" fmla="*/ 336450 h 1993365"/>
                      <a:gd name="connsiteX6" fmla="*/ 1162703 w 1961428"/>
                      <a:gd name="connsiteY6" fmla="*/ 360443 h 1993365"/>
                      <a:gd name="connsiteX7" fmla="*/ 1224018 w 1961428"/>
                      <a:gd name="connsiteY7" fmla="*/ 365775 h 1993365"/>
                      <a:gd name="connsiteX8" fmla="*/ 1272004 w 1961428"/>
                      <a:gd name="connsiteY8" fmla="*/ 371107 h 1993365"/>
                      <a:gd name="connsiteX9" fmla="*/ 1317325 w 1961428"/>
                      <a:gd name="connsiteY9" fmla="*/ 376439 h 1993365"/>
                      <a:gd name="connsiteX10" fmla="*/ 1351981 w 1961428"/>
                      <a:gd name="connsiteY10" fmla="*/ 403097 h 1993365"/>
                      <a:gd name="connsiteX11" fmla="*/ 1386638 w 1961428"/>
                      <a:gd name="connsiteY11" fmla="*/ 432422 h 1993365"/>
                      <a:gd name="connsiteX12" fmla="*/ 1429292 w 1961428"/>
                      <a:gd name="connsiteY12" fmla="*/ 461747 h 1993365"/>
                      <a:gd name="connsiteX13" fmla="*/ 1458617 w 1961428"/>
                      <a:gd name="connsiteY13" fmla="*/ 477742 h 1993365"/>
                      <a:gd name="connsiteX14" fmla="*/ 1482610 w 1961428"/>
                      <a:gd name="connsiteY14" fmla="*/ 477742 h 1993365"/>
                      <a:gd name="connsiteX15" fmla="*/ 1565252 w 1961428"/>
                      <a:gd name="connsiteY15" fmla="*/ 403097 h 1993365"/>
                      <a:gd name="connsiteX16" fmla="*/ 1597243 w 1961428"/>
                      <a:gd name="connsiteY16" fmla="*/ 371107 h 1993365"/>
                      <a:gd name="connsiteX17" fmla="*/ 1695881 w 1961428"/>
                      <a:gd name="connsiteY17" fmla="*/ 357777 h 1993365"/>
                      <a:gd name="connsiteX18" fmla="*/ 1730537 w 1961428"/>
                      <a:gd name="connsiteY18" fmla="*/ 371107 h 1993365"/>
                      <a:gd name="connsiteX19" fmla="*/ 1709210 w 1961428"/>
                      <a:gd name="connsiteY19" fmla="*/ 451083 h 1993365"/>
                      <a:gd name="connsiteX20" fmla="*/ 1591911 w 1961428"/>
                      <a:gd name="connsiteY20" fmla="*/ 547055 h 1993365"/>
                      <a:gd name="connsiteX21" fmla="*/ 1637231 w 1961428"/>
                      <a:gd name="connsiteY21" fmla="*/ 677684 h 1993365"/>
                      <a:gd name="connsiteX22" fmla="*/ 1698547 w 1961428"/>
                      <a:gd name="connsiteY22" fmla="*/ 728336 h 1993365"/>
                      <a:gd name="connsiteX23" fmla="*/ 1767860 w 1961428"/>
                      <a:gd name="connsiteY23" fmla="*/ 866962 h 1993365"/>
                      <a:gd name="connsiteX24" fmla="*/ 1914484 w 1961428"/>
                      <a:gd name="connsiteY24" fmla="*/ 850967 h 1993365"/>
                      <a:gd name="connsiteX25" fmla="*/ 1957138 w 1961428"/>
                      <a:gd name="connsiteY25" fmla="*/ 850967 h 1993365"/>
                      <a:gd name="connsiteX26" fmla="*/ 1951806 w 1961428"/>
                      <a:gd name="connsiteY26" fmla="*/ 898953 h 1993365"/>
                      <a:gd name="connsiteX27" fmla="*/ 1885159 w 1961428"/>
                      <a:gd name="connsiteY27" fmla="*/ 941607 h 1993365"/>
                      <a:gd name="connsiteX28" fmla="*/ 1823844 w 1961428"/>
                      <a:gd name="connsiteY28" fmla="*/ 1005588 h 1993365"/>
                      <a:gd name="connsiteX29" fmla="*/ 1794519 w 1961428"/>
                      <a:gd name="connsiteY29" fmla="*/ 1082899 h 1993365"/>
                      <a:gd name="connsiteX30" fmla="*/ 1781189 w 1961428"/>
                      <a:gd name="connsiteY30" fmla="*/ 1224191 h 1993365"/>
                      <a:gd name="connsiteX31" fmla="*/ 1797185 w 1961428"/>
                      <a:gd name="connsiteY31" fmla="*/ 1264180 h 1993365"/>
                      <a:gd name="connsiteX32" fmla="*/ 1871830 w 1961428"/>
                      <a:gd name="connsiteY32" fmla="*/ 1288173 h 1993365"/>
                      <a:gd name="connsiteX33" fmla="*/ 1890491 w 1961428"/>
                      <a:gd name="connsiteY33" fmla="*/ 1312166 h 1993365"/>
                      <a:gd name="connsiteX34" fmla="*/ 1885159 w 1961428"/>
                      <a:gd name="connsiteY34" fmla="*/ 1338825 h 1993365"/>
                      <a:gd name="connsiteX35" fmla="*/ 1850502 w 1961428"/>
                      <a:gd name="connsiteY35" fmla="*/ 1346822 h 1993365"/>
                      <a:gd name="connsiteX36" fmla="*/ 1797185 w 1961428"/>
                      <a:gd name="connsiteY36" fmla="*/ 1322829 h 1993365"/>
                      <a:gd name="connsiteX37" fmla="*/ 1738535 w 1961428"/>
                      <a:gd name="connsiteY37" fmla="*/ 1314832 h 1993365"/>
                      <a:gd name="connsiteX38" fmla="*/ 1658558 w 1961428"/>
                      <a:gd name="connsiteY38" fmla="*/ 1370815 h 1993365"/>
                      <a:gd name="connsiteX39" fmla="*/ 1653227 w 1961428"/>
                      <a:gd name="connsiteY39" fmla="*/ 1400140 h 1993365"/>
                      <a:gd name="connsiteX40" fmla="*/ 1685217 w 1961428"/>
                      <a:gd name="connsiteY40" fmla="*/ 1504110 h 1993365"/>
                      <a:gd name="connsiteX41" fmla="*/ 1783855 w 1961428"/>
                      <a:gd name="connsiteY41" fmla="*/ 1653399 h 1993365"/>
                      <a:gd name="connsiteX42" fmla="*/ 1773192 w 1961428"/>
                      <a:gd name="connsiteY42" fmla="*/ 1720047 h 1993365"/>
                      <a:gd name="connsiteX43" fmla="*/ 1623902 w 1961428"/>
                      <a:gd name="connsiteY43" fmla="*/ 1674727 h 1993365"/>
                      <a:gd name="connsiteX44" fmla="*/ 1514600 w 1961428"/>
                      <a:gd name="connsiteY44" fmla="*/ 1632072 h 1993365"/>
                      <a:gd name="connsiteX45" fmla="*/ 1450619 w 1961428"/>
                      <a:gd name="connsiteY45" fmla="*/ 1693388 h 1993365"/>
                      <a:gd name="connsiteX46" fmla="*/ 1439956 w 1961428"/>
                      <a:gd name="connsiteY46" fmla="*/ 1885332 h 1993365"/>
                      <a:gd name="connsiteX47" fmla="*/ 1386638 w 1961428"/>
                      <a:gd name="connsiteY47" fmla="*/ 1919988 h 1993365"/>
                      <a:gd name="connsiteX48" fmla="*/ 1311993 w 1961428"/>
                      <a:gd name="connsiteY48" fmla="*/ 1765367 h 1993365"/>
                      <a:gd name="connsiteX49" fmla="*/ 1258675 w 1961428"/>
                      <a:gd name="connsiteY49" fmla="*/ 1733376 h 1993365"/>
                      <a:gd name="connsiteX50" fmla="*/ 1181364 w 1961428"/>
                      <a:gd name="connsiteY50" fmla="*/ 1757369 h 1993365"/>
                      <a:gd name="connsiteX51" fmla="*/ 1152039 w 1961428"/>
                      <a:gd name="connsiteY51" fmla="*/ 1957311 h 1993365"/>
                      <a:gd name="connsiteX52" fmla="*/ 1074729 w 1961428"/>
                      <a:gd name="connsiteY52" fmla="*/ 1983970 h 1993365"/>
                      <a:gd name="connsiteX53" fmla="*/ 1064065 w 1961428"/>
                      <a:gd name="connsiteY53" fmla="*/ 1850675 h 1993365"/>
                      <a:gd name="connsiteX54" fmla="*/ 1000084 w 1961428"/>
                      <a:gd name="connsiteY54" fmla="*/ 1784028 h 1993365"/>
                      <a:gd name="connsiteX55" fmla="*/ 906778 w 1961428"/>
                      <a:gd name="connsiteY55" fmla="*/ 1765367 h 1993365"/>
                      <a:gd name="connsiteX56" fmla="*/ 813472 w 1961428"/>
                      <a:gd name="connsiteY56" fmla="*/ 1781362 h 1993365"/>
                      <a:gd name="connsiteX57" fmla="*/ 738827 w 1961428"/>
                      <a:gd name="connsiteY57" fmla="*/ 1816019 h 1993365"/>
                      <a:gd name="connsiteX58" fmla="*/ 672179 w 1961428"/>
                      <a:gd name="connsiteY58" fmla="*/ 1866671 h 1993365"/>
                      <a:gd name="connsiteX59" fmla="*/ 661516 w 1961428"/>
                      <a:gd name="connsiteY59" fmla="*/ 1903993 h 1993365"/>
                      <a:gd name="connsiteX60" fmla="*/ 634857 w 1961428"/>
                      <a:gd name="connsiteY60" fmla="*/ 1869337 h 1993365"/>
                      <a:gd name="connsiteX61" fmla="*/ 645521 w 1961428"/>
                      <a:gd name="connsiteY61" fmla="*/ 1776030 h 1993365"/>
                      <a:gd name="connsiteX62" fmla="*/ 672179 w 1961428"/>
                      <a:gd name="connsiteY62" fmla="*/ 1714715 h 1993365"/>
                      <a:gd name="connsiteX63" fmla="*/ 664182 w 1961428"/>
                      <a:gd name="connsiteY63" fmla="*/ 1653399 h 1993365"/>
                      <a:gd name="connsiteX64" fmla="*/ 610864 w 1961428"/>
                      <a:gd name="connsiteY64" fmla="*/ 1589418 h 1993365"/>
                      <a:gd name="connsiteX65" fmla="*/ 480235 w 1961428"/>
                      <a:gd name="connsiteY65" fmla="*/ 1589418 h 1993365"/>
                      <a:gd name="connsiteX66" fmla="*/ 418920 w 1961428"/>
                      <a:gd name="connsiteY66" fmla="*/ 1664063 h 1993365"/>
                      <a:gd name="connsiteX67" fmla="*/ 400259 w 1961428"/>
                      <a:gd name="connsiteY67" fmla="*/ 1706717 h 1993365"/>
                      <a:gd name="connsiteX68" fmla="*/ 338943 w 1961428"/>
                      <a:gd name="connsiteY68" fmla="*/ 1714715 h 1993365"/>
                      <a:gd name="connsiteX69" fmla="*/ 325614 w 1961428"/>
                      <a:gd name="connsiteY69" fmla="*/ 1669395 h 1993365"/>
                      <a:gd name="connsiteX70" fmla="*/ 378932 w 1961428"/>
                      <a:gd name="connsiteY70" fmla="*/ 1554762 h 1993365"/>
                      <a:gd name="connsiteX71" fmla="*/ 378932 w 1961428"/>
                      <a:gd name="connsiteY71" fmla="*/ 1506776 h 1993365"/>
                      <a:gd name="connsiteX72" fmla="*/ 320282 w 1961428"/>
                      <a:gd name="connsiteY72" fmla="*/ 1506776 h 1993365"/>
                      <a:gd name="connsiteX73" fmla="*/ 285625 w 1961428"/>
                      <a:gd name="connsiteY73" fmla="*/ 1512107 h 1993365"/>
                      <a:gd name="connsiteX74" fmla="*/ 248303 w 1961428"/>
                      <a:gd name="connsiteY74" fmla="*/ 1485448 h 1993365"/>
                      <a:gd name="connsiteX75" fmla="*/ 256301 w 1961428"/>
                      <a:gd name="connsiteY75" fmla="*/ 1445460 h 1993365"/>
                      <a:gd name="connsiteX76" fmla="*/ 306953 w 1961428"/>
                      <a:gd name="connsiteY76" fmla="*/ 1386811 h 1993365"/>
                      <a:gd name="connsiteX77" fmla="*/ 320282 w 1961428"/>
                      <a:gd name="connsiteY77" fmla="*/ 1349488 h 1993365"/>
                      <a:gd name="connsiteX78" fmla="*/ 280294 w 1961428"/>
                      <a:gd name="connsiteY78" fmla="*/ 1317497 h 1993365"/>
                      <a:gd name="connsiteX79" fmla="*/ 237639 w 1961428"/>
                      <a:gd name="connsiteY79" fmla="*/ 1322829 h 1993365"/>
                      <a:gd name="connsiteX80" fmla="*/ 131004 w 1961428"/>
                      <a:gd name="connsiteY80" fmla="*/ 1344156 h 1993365"/>
                      <a:gd name="connsiteX81" fmla="*/ 83018 w 1961428"/>
                      <a:gd name="connsiteY81" fmla="*/ 1234855 h 1993365"/>
                      <a:gd name="connsiteX82" fmla="*/ 248303 w 1961428"/>
                      <a:gd name="connsiteY82" fmla="*/ 1197532 h 1993365"/>
                      <a:gd name="connsiteX83" fmla="*/ 248303 w 1961428"/>
                      <a:gd name="connsiteY83" fmla="*/ 1114890 h 1993365"/>
                      <a:gd name="connsiteX84" fmla="*/ 189653 w 1961428"/>
                      <a:gd name="connsiteY84" fmla="*/ 1096229 h 1993365"/>
                      <a:gd name="connsiteX85" fmla="*/ 141667 w 1961428"/>
                      <a:gd name="connsiteY85" fmla="*/ 1090897 h 1993365"/>
                      <a:gd name="connsiteX86" fmla="*/ 136336 w 1961428"/>
                      <a:gd name="connsiteY86" fmla="*/ 1050909 h 1993365"/>
                      <a:gd name="connsiteX87" fmla="*/ 266964 w 1961428"/>
                      <a:gd name="connsiteY87" fmla="*/ 1008254 h 1993365"/>
                      <a:gd name="connsiteX88" fmla="*/ 285625 w 1961428"/>
                      <a:gd name="connsiteY88" fmla="*/ 949605 h 1993365"/>
                      <a:gd name="connsiteX89" fmla="*/ 224310 w 1961428"/>
                      <a:gd name="connsiteY89" fmla="*/ 890955 h 1993365"/>
                      <a:gd name="connsiteX90" fmla="*/ 72354 w 1961428"/>
                      <a:gd name="connsiteY90" fmla="*/ 888289 h 1993365"/>
                      <a:gd name="connsiteX91" fmla="*/ 3041 w 1961428"/>
                      <a:gd name="connsiteY91" fmla="*/ 805647 h 1993365"/>
                      <a:gd name="connsiteX92" fmla="*/ 37698 w 1961428"/>
                      <a:gd name="connsiteY92" fmla="*/ 786986 h 1993365"/>
                      <a:gd name="connsiteX93" fmla="*/ 256301 w 1961428"/>
                      <a:gd name="connsiteY93" fmla="*/ 778988 h 1993365"/>
                      <a:gd name="connsiteX94" fmla="*/ 354939 w 1961428"/>
                      <a:gd name="connsiteY94" fmla="*/ 653691 h 1993365"/>
                      <a:gd name="connsiteX95" fmla="*/ 413588 w 1961428"/>
                      <a:gd name="connsiteY95" fmla="*/ 613703 h 1993365"/>
                      <a:gd name="connsiteX96" fmla="*/ 477570 w 1961428"/>
                      <a:gd name="connsiteY96" fmla="*/ 539058 h 1993365"/>
                      <a:gd name="connsiteX97" fmla="*/ 448245 w 1961428"/>
                      <a:gd name="connsiteY97" fmla="*/ 347114 h 1993365"/>
                      <a:gd name="connsiteX98" fmla="*/ 352273 w 1961428"/>
                      <a:gd name="connsiteY98" fmla="*/ 43202 h 1993365"/>
                      <a:gd name="connsiteX99" fmla="*/ 424252 w 1961428"/>
                      <a:gd name="connsiteY99" fmla="*/ 11212 h 1993365"/>
                      <a:gd name="connsiteX100" fmla="*/ 453577 w 1961428"/>
                      <a:gd name="connsiteY100" fmla="*/ 131177 h 1993365"/>
                      <a:gd name="connsiteX101" fmla="*/ 605532 w 1961428"/>
                      <a:gd name="connsiteY101" fmla="*/ 336450 h 1993365"/>
                      <a:gd name="connsiteX102" fmla="*/ 808140 w 1961428"/>
                      <a:gd name="connsiteY102" fmla="*/ 336450 h 1993365"/>
                      <a:gd name="connsiteX103" fmla="*/ 938768 w 1961428"/>
                      <a:gd name="connsiteY103" fmla="*/ 331118 h 1993365"/>
                      <a:gd name="connsiteX104" fmla="*/ 986754 w 1961428"/>
                      <a:gd name="connsiteY104" fmla="*/ 315123 h 1993365"/>
                      <a:gd name="connsiteX105" fmla="*/ 1013413 w 1961428"/>
                      <a:gd name="connsiteY105" fmla="*/ 216485 h 1993365"/>
                      <a:gd name="connsiteX106" fmla="*/ 1034740 w 1961428"/>
                      <a:gd name="connsiteY106" fmla="*/ 163167 h 1993365"/>
                      <a:gd name="connsiteX107" fmla="*/ 1045404 w 1961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72179 w 1958428"/>
                      <a:gd name="connsiteY58" fmla="*/ 1866671 h 1993365"/>
                      <a:gd name="connsiteX59" fmla="*/ 661516 w 1958428"/>
                      <a:gd name="connsiteY59" fmla="*/ 1903993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72179 w 1958428"/>
                      <a:gd name="connsiteY58" fmla="*/ 1866671 h 1993365"/>
                      <a:gd name="connsiteX59" fmla="*/ 696172 w 1958428"/>
                      <a:gd name="connsiteY59" fmla="*/ 1941316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88175 w 1958428"/>
                      <a:gd name="connsiteY58" fmla="*/ 1864005 h 1993365"/>
                      <a:gd name="connsiteX59" fmla="*/ 696172 w 1958428"/>
                      <a:gd name="connsiteY59" fmla="*/ 1941316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88175 w 1958428"/>
                      <a:gd name="connsiteY58" fmla="*/ 1864005 h 1993365"/>
                      <a:gd name="connsiteX59" fmla="*/ 682843 w 1958428"/>
                      <a:gd name="connsiteY59" fmla="*/ 1935984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88175 w 1958428"/>
                      <a:gd name="connsiteY58" fmla="*/ 1864005 h 1993365"/>
                      <a:gd name="connsiteX59" fmla="*/ 682843 w 1958428"/>
                      <a:gd name="connsiteY59" fmla="*/ 1935984 h 1993365"/>
                      <a:gd name="connsiteX60" fmla="*/ 656184 w 1958428"/>
                      <a:gd name="connsiteY60" fmla="*/ 1922654 h 1993365"/>
                      <a:gd name="connsiteX61" fmla="*/ 634857 w 1958428"/>
                      <a:gd name="connsiteY61" fmla="*/ 1869337 h 1993365"/>
                      <a:gd name="connsiteX62" fmla="*/ 645521 w 1958428"/>
                      <a:gd name="connsiteY62" fmla="*/ 1776030 h 1993365"/>
                      <a:gd name="connsiteX63" fmla="*/ 672179 w 1958428"/>
                      <a:gd name="connsiteY63" fmla="*/ 1714715 h 1993365"/>
                      <a:gd name="connsiteX64" fmla="*/ 664182 w 1958428"/>
                      <a:gd name="connsiteY64" fmla="*/ 1653399 h 1993365"/>
                      <a:gd name="connsiteX65" fmla="*/ 610864 w 1958428"/>
                      <a:gd name="connsiteY65" fmla="*/ 1589418 h 1993365"/>
                      <a:gd name="connsiteX66" fmla="*/ 480235 w 1958428"/>
                      <a:gd name="connsiteY66" fmla="*/ 1589418 h 1993365"/>
                      <a:gd name="connsiteX67" fmla="*/ 418920 w 1958428"/>
                      <a:gd name="connsiteY67" fmla="*/ 1664063 h 1993365"/>
                      <a:gd name="connsiteX68" fmla="*/ 400259 w 1958428"/>
                      <a:gd name="connsiteY68" fmla="*/ 1706717 h 1993365"/>
                      <a:gd name="connsiteX69" fmla="*/ 338943 w 1958428"/>
                      <a:gd name="connsiteY69" fmla="*/ 1714715 h 1993365"/>
                      <a:gd name="connsiteX70" fmla="*/ 325614 w 1958428"/>
                      <a:gd name="connsiteY70" fmla="*/ 1669395 h 1993365"/>
                      <a:gd name="connsiteX71" fmla="*/ 378932 w 1958428"/>
                      <a:gd name="connsiteY71" fmla="*/ 1554762 h 1993365"/>
                      <a:gd name="connsiteX72" fmla="*/ 378932 w 1958428"/>
                      <a:gd name="connsiteY72" fmla="*/ 1506776 h 1993365"/>
                      <a:gd name="connsiteX73" fmla="*/ 320282 w 1958428"/>
                      <a:gd name="connsiteY73" fmla="*/ 1506776 h 1993365"/>
                      <a:gd name="connsiteX74" fmla="*/ 285625 w 1958428"/>
                      <a:gd name="connsiteY74" fmla="*/ 1512107 h 1993365"/>
                      <a:gd name="connsiteX75" fmla="*/ 248303 w 1958428"/>
                      <a:gd name="connsiteY75" fmla="*/ 1485448 h 1993365"/>
                      <a:gd name="connsiteX76" fmla="*/ 256301 w 1958428"/>
                      <a:gd name="connsiteY76" fmla="*/ 1445460 h 1993365"/>
                      <a:gd name="connsiteX77" fmla="*/ 306953 w 1958428"/>
                      <a:gd name="connsiteY77" fmla="*/ 1386811 h 1993365"/>
                      <a:gd name="connsiteX78" fmla="*/ 320282 w 1958428"/>
                      <a:gd name="connsiteY78" fmla="*/ 1349488 h 1993365"/>
                      <a:gd name="connsiteX79" fmla="*/ 280294 w 1958428"/>
                      <a:gd name="connsiteY79" fmla="*/ 1317497 h 1993365"/>
                      <a:gd name="connsiteX80" fmla="*/ 237639 w 1958428"/>
                      <a:gd name="connsiteY80" fmla="*/ 1322829 h 1993365"/>
                      <a:gd name="connsiteX81" fmla="*/ 131004 w 1958428"/>
                      <a:gd name="connsiteY81" fmla="*/ 1344156 h 1993365"/>
                      <a:gd name="connsiteX82" fmla="*/ 83018 w 1958428"/>
                      <a:gd name="connsiteY82" fmla="*/ 1234855 h 1993365"/>
                      <a:gd name="connsiteX83" fmla="*/ 248303 w 1958428"/>
                      <a:gd name="connsiteY83" fmla="*/ 1197532 h 1993365"/>
                      <a:gd name="connsiteX84" fmla="*/ 248303 w 1958428"/>
                      <a:gd name="connsiteY84" fmla="*/ 1114890 h 1993365"/>
                      <a:gd name="connsiteX85" fmla="*/ 189653 w 1958428"/>
                      <a:gd name="connsiteY85" fmla="*/ 1096229 h 1993365"/>
                      <a:gd name="connsiteX86" fmla="*/ 141667 w 1958428"/>
                      <a:gd name="connsiteY86" fmla="*/ 1090897 h 1993365"/>
                      <a:gd name="connsiteX87" fmla="*/ 136336 w 1958428"/>
                      <a:gd name="connsiteY87" fmla="*/ 1050909 h 1993365"/>
                      <a:gd name="connsiteX88" fmla="*/ 266964 w 1958428"/>
                      <a:gd name="connsiteY88" fmla="*/ 1008254 h 1993365"/>
                      <a:gd name="connsiteX89" fmla="*/ 285625 w 1958428"/>
                      <a:gd name="connsiteY89" fmla="*/ 949605 h 1993365"/>
                      <a:gd name="connsiteX90" fmla="*/ 224310 w 1958428"/>
                      <a:gd name="connsiteY90" fmla="*/ 890955 h 1993365"/>
                      <a:gd name="connsiteX91" fmla="*/ 72354 w 1958428"/>
                      <a:gd name="connsiteY91" fmla="*/ 888289 h 1993365"/>
                      <a:gd name="connsiteX92" fmla="*/ 3041 w 1958428"/>
                      <a:gd name="connsiteY92" fmla="*/ 805647 h 1993365"/>
                      <a:gd name="connsiteX93" fmla="*/ 37698 w 1958428"/>
                      <a:gd name="connsiteY93" fmla="*/ 786986 h 1993365"/>
                      <a:gd name="connsiteX94" fmla="*/ 256301 w 1958428"/>
                      <a:gd name="connsiteY94" fmla="*/ 778988 h 1993365"/>
                      <a:gd name="connsiteX95" fmla="*/ 354939 w 1958428"/>
                      <a:gd name="connsiteY95" fmla="*/ 653691 h 1993365"/>
                      <a:gd name="connsiteX96" fmla="*/ 413588 w 1958428"/>
                      <a:gd name="connsiteY96" fmla="*/ 613703 h 1993365"/>
                      <a:gd name="connsiteX97" fmla="*/ 477570 w 1958428"/>
                      <a:gd name="connsiteY97" fmla="*/ 539058 h 1993365"/>
                      <a:gd name="connsiteX98" fmla="*/ 448245 w 1958428"/>
                      <a:gd name="connsiteY98" fmla="*/ 347114 h 1993365"/>
                      <a:gd name="connsiteX99" fmla="*/ 352273 w 1958428"/>
                      <a:gd name="connsiteY99" fmla="*/ 43202 h 1993365"/>
                      <a:gd name="connsiteX100" fmla="*/ 424252 w 1958428"/>
                      <a:gd name="connsiteY100" fmla="*/ 11212 h 1993365"/>
                      <a:gd name="connsiteX101" fmla="*/ 453577 w 1958428"/>
                      <a:gd name="connsiteY101" fmla="*/ 131177 h 1993365"/>
                      <a:gd name="connsiteX102" fmla="*/ 605532 w 1958428"/>
                      <a:gd name="connsiteY102" fmla="*/ 336450 h 1993365"/>
                      <a:gd name="connsiteX103" fmla="*/ 808140 w 1958428"/>
                      <a:gd name="connsiteY103" fmla="*/ 336450 h 1993365"/>
                      <a:gd name="connsiteX104" fmla="*/ 938768 w 1958428"/>
                      <a:gd name="connsiteY104" fmla="*/ 331118 h 1993365"/>
                      <a:gd name="connsiteX105" fmla="*/ 986754 w 1958428"/>
                      <a:gd name="connsiteY105" fmla="*/ 315123 h 1993365"/>
                      <a:gd name="connsiteX106" fmla="*/ 1013413 w 1958428"/>
                      <a:gd name="connsiteY106" fmla="*/ 216485 h 1993365"/>
                      <a:gd name="connsiteX107" fmla="*/ 1034740 w 1958428"/>
                      <a:gd name="connsiteY107" fmla="*/ 163167 h 1993365"/>
                      <a:gd name="connsiteX108" fmla="*/ 1045404 w 1958428"/>
                      <a:gd name="connsiteY108" fmla="*/ 165833 h 1993365"/>
                      <a:gd name="connsiteX0" fmla="*/ 1018638 w 1955655"/>
                      <a:gd name="connsiteY0" fmla="*/ 203156 h 1993365"/>
                      <a:gd name="connsiteX1" fmla="*/ 1039965 w 1955655"/>
                      <a:gd name="connsiteY1" fmla="*/ 155170 h 1993365"/>
                      <a:gd name="connsiteX2" fmla="*/ 1074622 w 1955655"/>
                      <a:gd name="connsiteY2" fmla="*/ 173831 h 1993365"/>
                      <a:gd name="connsiteX3" fmla="*/ 1079953 w 1955655"/>
                      <a:gd name="connsiteY3" fmla="*/ 232481 h 1993365"/>
                      <a:gd name="connsiteX4" fmla="*/ 1079953 w 1955655"/>
                      <a:gd name="connsiteY4" fmla="*/ 296462 h 1993365"/>
                      <a:gd name="connsiteX5" fmla="*/ 1106612 w 1955655"/>
                      <a:gd name="connsiteY5" fmla="*/ 336450 h 1993365"/>
                      <a:gd name="connsiteX6" fmla="*/ 1159930 w 1955655"/>
                      <a:gd name="connsiteY6" fmla="*/ 360443 h 1993365"/>
                      <a:gd name="connsiteX7" fmla="*/ 1221245 w 1955655"/>
                      <a:gd name="connsiteY7" fmla="*/ 365775 h 1993365"/>
                      <a:gd name="connsiteX8" fmla="*/ 1269231 w 1955655"/>
                      <a:gd name="connsiteY8" fmla="*/ 371107 h 1993365"/>
                      <a:gd name="connsiteX9" fmla="*/ 1314552 w 1955655"/>
                      <a:gd name="connsiteY9" fmla="*/ 376439 h 1993365"/>
                      <a:gd name="connsiteX10" fmla="*/ 1349208 w 1955655"/>
                      <a:gd name="connsiteY10" fmla="*/ 403097 h 1993365"/>
                      <a:gd name="connsiteX11" fmla="*/ 1383865 w 1955655"/>
                      <a:gd name="connsiteY11" fmla="*/ 432422 h 1993365"/>
                      <a:gd name="connsiteX12" fmla="*/ 1426519 w 1955655"/>
                      <a:gd name="connsiteY12" fmla="*/ 461747 h 1993365"/>
                      <a:gd name="connsiteX13" fmla="*/ 1455844 w 1955655"/>
                      <a:gd name="connsiteY13" fmla="*/ 477742 h 1993365"/>
                      <a:gd name="connsiteX14" fmla="*/ 1479837 w 1955655"/>
                      <a:gd name="connsiteY14" fmla="*/ 477742 h 1993365"/>
                      <a:gd name="connsiteX15" fmla="*/ 1562479 w 1955655"/>
                      <a:gd name="connsiteY15" fmla="*/ 403097 h 1993365"/>
                      <a:gd name="connsiteX16" fmla="*/ 1594470 w 1955655"/>
                      <a:gd name="connsiteY16" fmla="*/ 371107 h 1993365"/>
                      <a:gd name="connsiteX17" fmla="*/ 1693108 w 1955655"/>
                      <a:gd name="connsiteY17" fmla="*/ 357777 h 1993365"/>
                      <a:gd name="connsiteX18" fmla="*/ 1727764 w 1955655"/>
                      <a:gd name="connsiteY18" fmla="*/ 371107 h 1993365"/>
                      <a:gd name="connsiteX19" fmla="*/ 1706437 w 1955655"/>
                      <a:gd name="connsiteY19" fmla="*/ 451083 h 1993365"/>
                      <a:gd name="connsiteX20" fmla="*/ 1589138 w 1955655"/>
                      <a:gd name="connsiteY20" fmla="*/ 547055 h 1993365"/>
                      <a:gd name="connsiteX21" fmla="*/ 1634458 w 1955655"/>
                      <a:gd name="connsiteY21" fmla="*/ 677684 h 1993365"/>
                      <a:gd name="connsiteX22" fmla="*/ 1695774 w 1955655"/>
                      <a:gd name="connsiteY22" fmla="*/ 728336 h 1993365"/>
                      <a:gd name="connsiteX23" fmla="*/ 1765087 w 1955655"/>
                      <a:gd name="connsiteY23" fmla="*/ 866962 h 1993365"/>
                      <a:gd name="connsiteX24" fmla="*/ 1911711 w 1955655"/>
                      <a:gd name="connsiteY24" fmla="*/ 850967 h 1993365"/>
                      <a:gd name="connsiteX25" fmla="*/ 1949033 w 1955655"/>
                      <a:gd name="connsiteY25" fmla="*/ 861631 h 1993365"/>
                      <a:gd name="connsiteX26" fmla="*/ 1949033 w 1955655"/>
                      <a:gd name="connsiteY26" fmla="*/ 898953 h 1993365"/>
                      <a:gd name="connsiteX27" fmla="*/ 1882386 w 1955655"/>
                      <a:gd name="connsiteY27" fmla="*/ 941607 h 1993365"/>
                      <a:gd name="connsiteX28" fmla="*/ 1821071 w 1955655"/>
                      <a:gd name="connsiteY28" fmla="*/ 1005588 h 1993365"/>
                      <a:gd name="connsiteX29" fmla="*/ 1791746 w 1955655"/>
                      <a:gd name="connsiteY29" fmla="*/ 1082899 h 1993365"/>
                      <a:gd name="connsiteX30" fmla="*/ 1778416 w 1955655"/>
                      <a:gd name="connsiteY30" fmla="*/ 1224191 h 1993365"/>
                      <a:gd name="connsiteX31" fmla="*/ 1794412 w 1955655"/>
                      <a:gd name="connsiteY31" fmla="*/ 1264180 h 1993365"/>
                      <a:gd name="connsiteX32" fmla="*/ 1869057 w 1955655"/>
                      <a:gd name="connsiteY32" fmla="*/ 1288173 h 1993365"/>
                      <a:gd name="connsiteX33" fmla="*/ 1887718 w 1955655"/>
                      <a:gd name="connsiteY33" fmla="*/ 1312166 h 1993365"/>
                      <a:gd name="connsiteX34" fmla="*/ 1882386 w 1955655"/>
                      <a:gd name="connsiteY34" fmla="*/ 1338825 h 1993365"/>
                      <a:gd name="connsiteX35" fmla="*/ 1847729 w 1955655"/>
                      <a:gd name="connsiteY35" fmla="*/ 1346822 h 1993365"/>
                      <a:gd name="connsiteX36" fmla="*/ 1794412 w 1955655"/>
                      <a:gd name="connsiteY36" fmla="*/ 1322829 h 1993365"/>
                      <a:gd name="connsiteX37" fmla="*/ 1735762 w 1955655"/>
                      <a:gd name="connsiteY37" fmla="*/ 1314832 h 1993365"/>
                      <a:gd name="connsiteX38" fmla="*/ 1655785 w 1955655"/>
                      <a:gd name="connsiteY38" fmla="*/ 1370815 h 1993365"/>
                      <a:gd name="connsiteX39" fmla="*/ 1650454 w 1955655"/>
                      <a:gd name="connsiteY39" fmla="*/ 1400140 h 1993365"/>
                      <a:gd name="connsiteX40" fmla="*/ 1682444 w 1955655"/>
                      <a:gd name="connsiteY40" fmla="*/ 1504110 h 1993365"/>
                      <a:gd name="connsiteX41" fmla="*/ 1781082 w 1955655"/>
                      <a:gd name="connsiteY41" fmla="*/ 1653399 h 1993365"/>
                      <a:gd name="connsiteX42" fmla="*/ 1770419 w 1955655"/>
                      <a:gd name="connsiteY42" fmla="*/ 1720047 h 1993365"/>
                      <a:gd name="connsiteX43" fmla="*/ 1621129 w 1955655"/>
                      <a:gd name="connsiteY43" fmla="*/ 1674727 h 1993365"/>
                      <a:gd name="connsiteX44" fmla="*/ 1511827 w 1955655"/>
                      <a:gd name="connsiteY44" fmla="*/ 1632072 h 1993365"/>
                      <a:gd name="connsiteX45" fmla="*/ 1447846 w 1955655"/>
                      <a:gd name="connsiteY45" fmla="*/ 1693388 h 1993365"/>
                      <a:gd name="connsiteX46" fmla="*/ 1437183 w 1955655"/>
                      <a:gd name="connsiteY46" fmla="*/ 1885332 h 1993365"/>
                      <a:gd name="connsiteX47" fmla="*/ 1383865 w 1955655"/>
                      <a:gd name="connsiteY47" fmla="*/ 1919988 h 1993365"/>
                      <a:gd name="connsiteX48" fmla="*/ 1309220 w 1955655"/>
                      <a:gd name="connsiteY48" fmla="*/ 1765367 h 1993365"/>
                      <a:gd name="connsiteX49" fmla="*/ 1255902 w 1955655"/>
                      <a:gd name="connsiteY49" fmla="*/ 1733376 h 1993365"/>
                      <a:gd name="connsiteX50" fmla="*/ 1178591 w 1955655"/>
                      <a:gd name="connsiteY50" fmla="*/ 1757369 h 1993365"/>
                      <a:gd name="connsiteX51" fmla="*/ 1149266 w 1955655"/>
                      <a:gd name="connsiteY51" fmla="*/ 1957311 h 1993365"/>
                      <a:gd name="connsiteX52" fmla="*/ 1071956 w 1955655"/>
                      <a:gd name="connsiteY52" fmla="*/ 1983970 h 1993365"/>
                      <a:gd name="connsiteX53" fmla="*/ 1061292 w 1955655"/>
                      <a:gd name="connsiteY53" fmla="*/ 1850675 h 1993365"/>
                      <a:gd name="connsiteX54" fmla="*/ 997311 w 1955655"/>
                      <a:gd name="connsiteY54" fmla="*/ 1784028 h 1993365"/>
                      <a:gd name="connsiteX55" fmla="*/ 904005 w 1955655"/>
                      <a:gd name="connsiteY55" fmla="*/ 1765367 h 1993365"/>
                      <a:gd name="connsiteX56" fmla="*/ 810699 w 1955655"/>
                      <a:gd name="connsiteY56" fmla="*/ 1781362 h 1993365"/>
                      <a:gd name="connsiteX57" fmla="*/ 736054 w 1955655"/>
                      <a:gd name="connsiteY57" fmla="*/ 1816019 h 1993365"/>
                      <a:gd name="connsiteX58" fmla="*/ 685402 w 1955655"/>
                      <a:gd name="connsiteY58" fmla="*/ 1864005 h 1993365"/>
                      <a:gd name="connsiteX59" fmla="*/ 680070 w 1955655"/>
                      <a:gd name="connsiteY59" fmla="*/ 1935984 h 1993365"/>
                      <a:gd name="connsiteX60" fmla="*/ 653411 w 1955655"/>
                      <a:gd name="connsiteY60" fmla="*/ 1922654 h 1993365"/>
                      <a:gd name="connsiteX61" fmla="*/ 632084 w 1955655"/>
                      <a:gd name="connsiteY61" fmla="*/ 1869337 h 1993365"/>
                      <a:gd name="connsiteX62" fmla="*/ 642748 w 1955655"/>
                      <a:gd name="connsiteY62" fmla="*/ 1776030 h 1993365"/>
                      <a:gd name="connsiteX63" fmla="*/ 669406 w 1955655"/>
                      <a:gd name="connsiteY63" fmla="*/ 1714715 h 1993365"/>
                      <a:gd name="connsiteX64" fmla="*/ 661409 w 1955655"/>
                      <a:gd name="connsiteY64" fmla="*/ 1653399 h 1993365"/>
                      <a:gd name="connsiteX65" fmla="*/ 608091 w 1955655"/>
                      <a:gd name="connsiteY65" fmla="*/ 1589418 h 1993365"/>
                      <a:gd name="connsiteX66" fmla="*/ 477462 w 1955655"/>
                      <a:gd name="connsiteY66" fmla="*/ 1589418 h 1993365"/>
                      <a:gd name="connsiteX67" fmla="*/ 416147 w 1955655"/>
                      <a:gd name="connsiteY67" fmla="*/ 1664063 h 1993365"/>
                      <a:gd name="connsiteX68" fmla="*/ 397486 w 1955655"/>
                      <a:gd name="connsiteY68" fmla="*/ 1706717 h 1993365"/>
                      <a:gd name="connsiteX69" fmla="*/ 336170 w 1955655"/>
                      <a:gd name="connsiteY69" fmla="*/ 1714715 h 1993365"/>
                      <a:gd name="connsiteX70" fmla="*/ 322841 w 1955655"/>
                      <a:gd name="connsiteY70" fmla="*/ 1669395 h 1993365"/>
                      <a:gd name="connsiteX71" fmla="*/ 376159 w 1955655"/>
                      <a:gd name="connsiteY71" fmla="*/ 1554762 h 1993365"/>
                      <a:gd name="connsiteX72" fmla="*/ 376159 w 1955655"/>
                      <a:gd name="connsiteY72" fmla="*/ 1506776 h 1993365"/>
                      <a:gd name="connsiteX73" fmla="*/ 317509 w 1955655"/>
                      <a:gd name="connsiteY73" fmla="*/ 1506776 h 1993365"/>
                      <a:gd name="connsiteX74" fmla="*/ 282852 w 1955655"/>
                      <a:gd name="connsiteY74" fmla="*/ 1512107 h 1993365"/>
                      <a:gd name="connsiteX75" fmla="*/ 245530 w 1955655"/>
                      <a:gd name="connsiteY75" fmla="*/ 1485448 h 1993365"/>
                      <a:gd name="connsiteX76" fmla="*/ 253528 w 1955655"/>
                      <a:gd name="connsiteY76" fmla="*/ 1445460 h 1993365"/>
                      <a:gd name="connsiteX77" fmla="*/ 304180 w 1955655"/>
                      <a:gd name="connsiteY77" fmla="*/ 1386811 h 1993365"/>
                      <a:gd name="connsiteX78" fmla="*/ 317509 w 1955655"/>
                      <a:gd name="connsiteY78" fmla="*/ 1349488 h 1993365"/>
                      <a:gd name="connsiteX79" fmla="*/ 277521 w 1955655"/>
                      <a:gd name="connsiteY79" fmla="*/ 1317497 h 1993365"/>
                      <a:gd name="connsiteX80" fmla="*/ 234866 w 1955655"/>
                      <a:gd name="connsiteY80" fmla="*/ 1322829 h 1993365"/>
                      <a:gd name="connsiteX81" fmla="*/ 128231 w 1955655"/>
                      <a:gd name="connsiteY81" fmla="*/ 1344156 h 1993365"/>
                      <a:gd name="connsiteX82" fmla="*/ 80245 w 1955655"/>
                      <a:gd name="connsiteY82" fmla="*/ 1234855 h 1993365"/>
                      <a:gd name="connsiteX83" fmla="*/ 245530 w 1955655"/>
                      <a:gd name="connsiteY83" fmla="*/ 1197532 h 1993365"/>
                      <a:gd name="connsiteX84" fmla="*/ 245530 w 1955655"/>
                      <a:gd name="connsiteY84" fmla="*/ 1114890 h 1993365"/>
                      <a:gd name="connsiteX85" fmla="*/ 186880 w 1955655"/>
                      <a:gd name="connsiteY85" fmla="*/ 1096229 h 1993365"/>
                      <a:gd name="connsiteX86" fmla="*/ 138894 w 1955655"/>
                      <a:gd name="connsiteY86" fmla="*/ 1090897 h 1993365"/>
                      <a:gd name="connsiteX87" fmla="*/ 133563 w 1955655"/>
                      <a:gd name="connsiteY87" fmla="*/ 1050909 h 1993365"/>
                      <a:gd name="connsiteX88" fmla="*/ 264191 w 1955655"/>
                      <a:gd name="connsiteY88" fmla="*/ 1008254 h 1993365"/>
                      <a:gd name="connsiteX89" fmla="*/ 282852 w 1955655"/>
                      <a:gd name="connsiteY89" fmla="*/ 949605 h 1993365"/>
                      <a:gd name="connsiteX90" fmla="*/ 221537 w 1955655"/>
                      <a:gd name="connsiteY90" fmla="*/ 890955 h 1993365"/>
                      <a:gd name="connsiteX91" fmla="*/ 69581 w 1955655"/>
                      <a:gd name="connsiteY91" fmla="*/ 888289 h 1993365"/>
                      <a:gd name="connsiteX92" fmla="*/ 21595 w 1955655"/>
                      <a:gd name="connsiteY92" fmla="*/ 866962 h 1993365"/>
                      <a:gd name="connsiteX93" fmla="*/ 268 w 1955655"/>
                      <a:gd name="connsiteY93" fmla="*/ 805647 h 1993365"/>
                      <a:gd name="connsiteX94" fmla="*/ 34925 w 1955655"/>
                      <a:gd name="connsiteY94" fmla="*/ 786986 h 1993365"/>
                      <a:gd name="connsiteX95" fmla="*/ 253528 w 1955655"/>
                      <a:gd name="connsiteY95" fmla="*/ 778988 h 1993365"/>
                      <a:gd name="connsiteX96" fmla="*/ 352166 w 1955655"/>
                      <a:gd name="connsiteY96" fmla="*/ 653691 h 1993365"/>
                      <a:gd name="connsiteX97" fmla="*/ 410815 w 1955655"/>
                      <a:gd name="connsiteY97" fmla="*/ 613703 h 1993365"/>
                      <a:gd name="connsiteX98" fmla="*/ 474797 w 1955655"/>
                      <a:gd name="connsiteY98" fmla="*/ 539058 h 1993365"/>
                      <a:gd name="connsiteX99" fmla="*/ 445472 w 1955655"/>
                      <a:gd name="connsiteY99" fmla="*/ 347114 h 1993365"/>
                      <a:gd name="connsiteX100" fmla="*/ 349500 w 1955655"/>
                      <a:gd name="connsiteY100" fmla="*/ 43202 h 1993365"/>
                      <a:gd name="connsiteX101" fmla="*/ 421479 w 1955655"/>
                      <a:gd name="connsiteY101" fmla="*/ 11212 h 1993365"/>
                      <a:gd name="connsiteX102" fmla="*/ 450804 w 1955655"/>
                      <a:gd name="connsiteY102" fmla="*/ 131177 h 1993365"/>
                      <a:gd name="connsiteX103" fmla="*/ 602759 w 1955655"/>
                      <a:gd name="connsiteY103" fmla="*/ 336450 h 1993365"/>
                      <a:gd name="connsiteX104" fmla="*/ 805367 w 1955655"/>
                      <a:gd name="connsiteY104" fmla="*/ 336450 h 1993365"/>
                      <a:gd name="connsiteX105" fmla="*/ 935995 w 1955655"/>
                      <a:gd name="connsiteY105" fmla="*/ 331118 h 1993365"/>
                      <a:gd name="connsiteX106" fmla="*/ 983981 w 1955655"/>
                      <a:gd name="connsiteY106" fmla="*/ 315123 h 1993365"/>
                      <a:gd name="connsiteX107" fmla="*/ 1010640 w 1955655"/>
                      <a:gd name="connsiteY107" fmla="*/ 216485 h 1993365"/>
                      <a:gd name="connsiteX108" fmla="*/ 1031967 w 1955655"/>
                      <a:gd name="connsiteY108" fmla="*/ 163167 h 1993365"/>
                      <a:gd name="connsiteX109" fmla="*/ 1042631 w 1955655"/>
                      <a:gd name="connsiteY109" fmla="*/ 165833 h 1993365"/>
                      <a:gd name="connsiteX0" fmla="*/ 1029185 w 1966202"/>
                      <a:gd name="connsiteY0" fmla="*/ 203156 h 1993365"/>
                      <a:gd name="connsiteX1" fmla="*/ 1050512 w 1966202"/>
                      <a:gd name="connsiteY1" fmla="*/ 155170 h 1993365"/>
                      <a:gd name="connsiteX2" fmla="*/ 1085169 w 1966202"/>
                      <a:gd name="connsiteY2" fmla="*/ 173831 h 1993365"/>
                      <a:gd name="connsiteX3" fmla="*/ 1090500 w 1966202"/>
                      <a:gd name="connsiteY3" fmla="*/ 232481 h 1993365"/>
                      <a:gd name="connsiteX4" fmla="*/ 1090500 w 1966202"/>
                      <a:gd name="connsiteY4" fmla="*/ 296462 h 1993365"/>
                      <a:gd name="connsiteX5" fmla="*/ 1117159 w 1966202"/>
                      <a:gd name="connsiteY5" fmla="*/ 336450 h 1993365"/>
                      <a:gd name="connsiteX6" fmla="*/ 1170477 w 1966202"/>
                      <a:gd name="connsiteY6" fmla="*/ 360443 h 1993365"/>
                      <a:gd name="connsiteX7" fmla="*/ 1231792 w 1966202"/>
                      <a:gd name="connsiteY7" fmla="*/ 365775 h 1993365"/>
                      <a:gd name="connsiteX8" fmla="*/ 1279778 w 1966202"/>
                      <a:gd name="connsiteY8" fmla="*/ 371107 h 1993365"/>
                      <a:gd name="connsiteX9" fmla="*/ 1325099 w 1966202"/>
                      <a:gd name="connsiteY9" fmla="*/ 376439 h 1993365"/>
                      <a:gd name="connsiteX10" fmla="*/ 1359755 w 1966202"/>
                      <a:gd name="connsiteY10" fmla="*/ 403097 h 1993365"/>
                      <a:gd name="connsiteX11" fmla="*/ 1394412 w 1966202"/>
                      <a:gd name="connsiteY11" fmla="*/ 432422 h 1993365"/>
                      <a:gd name="connsiteX12" fmla="*/ 1437066 w 1966202"/>
                      <a:gd name="connsiteY12" fmla="*/ 461747 h 1993365"/>
                      <a:gd name="connsiteX13" fmla="*/ 1466391 w 1966202"/>
                      <a:gd name="connsiteY13" fmla="*/ 477742 h 1993365"/>
                      <a:gd name="connsiteX14" fmla="*/ 1490384 w 1966202"/>
                      <a:gd name="connsiteY14" fmla="*/ 477742 h 1993365"/>
                      <a:gd name="connsiteX15" fmla="*/ 1573026 w 1966202"/>
                      <a:gd name="connsiteY15" fmla="*/ 403097 h 1993365"/>
                      <a:gd name="connsiteX16" fmla="*/ 1605017 w 1966202"/>
                      <a:gd name="connsiteY16" fmla="*/ 371107 h 1993365"/>
                      <a:gd name="connsiteX17" fmla="*/ 1703655 w 1966202"/>
                      <a:gd name="connsiteY17" fmla="*/ 357777 h 1993365"/>
                      <a:gd name="connsiteX18" fmla="*/ 1738311 w 1966202"/>
                      <a:gd name="connsiteY18" fmla="*/ 371107 h 1993365"/>
                      <a:gd name="connsiteX19" fmla="*/ 1716984 w 1966202"/>
                      <a:gd name="connsiteY19" fmla="*/ 451083 h 1993365"/>
                      <a:gd name="connsiteX20" fmla="*/ 1599685 w 1966202"/>
                      <a:gd name="connsiteY20" fmla="*/ 547055 h 1993365"/>
                      <a:gd name="connsiteX21" fmla="*/ 1645005 w 1966202"/>
                      <a:gd name="connsiteY21" fmla="*/ 677684 h 1993365"/>
                      <a:gd name="connsiteX22" fmla="*/ 1706321 w 1966202"/>
                      <a:gd name="connsiteY22" fmla="*/ 728336 h 1993365"/>
                      <a:gd name="connsiteX23" fmla="*/ 1775634 w 1966202"/>
                      <a:gd name="connsiteY23" fmla="*/ 866962 h 1993365"/>
                      <a:gd name="connsiteX24" fmla="*/ 1922258 w 1966202"/>
                      <a:gd name="connsiteY24" fmla="*/ 850967 h 1993365"/>
                      <a:gd name="connsiteX25" fmla="*/ 1959580 w 1966202"/>
                      <a:gd name="connsiteY25" fmla="*/ 861631 h 1993365"/>
                      <a:gd name="connsiteX26" fmla="*/ 1959580 w 1966202"/>
                      <a:gd name="connsiteY26" fmla="*/ 898953 h 1993365"/>
                      <a:gd name="connsiteX27" fmla="*/ 1892933 w 1966202"/>
                      <a:gd name="connsiteY27" fmla="*/ 941607 h 1993365"/>
                      <a:gd name="connsiteX28" fmla="*/ 1831618 w 1966202"/>
                      <a:gd name="connsiteY28" fmla="*/ 1005588 h 1993365"/>
                      <a:gd name="connsiteX29" fmla="*/ 1802293 w 1966202"/>
                      <a:gd name="connsiteY29" fmla="*/ 1082899 h 1993365"/>
                      <a:gd name="connsiteX30" fmla="*/ 1788963 w 1966202"/>
                      <a:gd name="connsiteY30" fmla="*/ 1224191 h 1993365"/>
                      <a:gd name="connsiteX31" fmla="*/ 1804959 w 1966202"/>
                      <a:gd name="connsiteY31" fmla="*/ 1264180 h 1993365"/>
                      <a:gd name="connsiteX32" fmla="*/ 1879604 w 1966202"/>
                      <a:gd name="connsiteY32" fmla="*/ 1288173 h 1993365"/>
                      <a:gd name="connsiteX33" fmla="*/ 1898265 w 1966202"/>
                      <a:gd name="connsiteY33" fmla="*/ 1312166 h 1993365"/>
                      <a:gd name="connsiteX34" fmla="*/ 1892933 w 1966202"/>
                      <a:gd name="connsiteY34" fmla="*/ 1338825 h 1993365"/>
                      <a:gd name="connsiteX35" fmla="*/ 1858276 w 1966202"/>
                      <a:gd name="connsiteY35" fmla="*/ 1346822 h 1993365"/>
                      <a:gd name="connsiteX36" fmla="*/ 1804959 w 1966202"/>
                      <a:gd name="connsiteY36" fmla="*/ 1322829 h 1993365"/>
                      <a:gd name="connsiteX37" fmla="*/ 1746309 w 1966202"/>
                      <a:gd name="connsiteY37" fmla="*/ 1314832 h 1993365"/>
                      <a:gd name="connsiteX38" fmla="*/ 1666332 w 1966202"/>
                      <a:gd name="connsiteY38" fmla="*/ 1370815 h 1993365"/>
                      <a:gd name="connsiteX39" fmla="*/ 1661001 w 1966202"/>
                      <a:gd name="connsiteY39" fmla="*/ 1400140 h 1993365"/>
                      <a:gd name="connsiteX40" fmla="*/ 1692991 w 1966202"/>
                      <a:gd name="connsiteY40" fmla="*/ 1504110 h 1993365"/>
                      <a:gd name="connsiteX41" fmla="*/ 1791629 w 1966202"/>
                      <a:gd name="connsiteY41" fmla="*/ 1653399 h 1993365"/>
                      <a:gd name="connsiteX42" fmla="*/ 1780966 w 1966202"/>
                      <a:gd name="connsiteY42" fmla="*/ 1720047 h 1993365"/>
                      <a:gd name="connsiteX43" fmla="*/ 1631676 w 1966202"/>
                      <a:gd name="connsiteY43" fmla="*/ 1674727 h 1993365"/>
                      <a:gd name="connsiteX44" fmla="*/ 1522374 w 1966202"/>
                      <a:gd name="connsiteY44" fmla="*/ 1632072 h 1993365"/>
                      <a:gd name="connsiteX45" fmla="*/ 1458393 w 1966202"/>
                      <a:gd name="connsiteY45" fmla="*/ 1693388 h 1993365"/>
                      <a:gd name="connsiteX46" fmla="*/ 1447730 w 1966202"/>
                      <a:gd name="connsiteY46" fmla="*/ 1885332 h 1993365"/>
                      <a:gd name="connsiteX47" fmla="*/ 1394412 w 1966202"/>
                      <a:gd name="connsiteY47" fmla="*/ 1919988 h 1993365"/>
                      <a:gd name="connsiteX48" fmla="*/ 1319767 w 1966202"/>
                      <a:gd name="connsiteY48" fmla="*/ 1765367 h 1993365"/>
                      <a:gd name="connsiteX49" fmla="*/ 1266449 w 1966202"/>
                      <a:gd name="connsiteY49" fmla="*/ 1733376 h 1993365"/>
                      <a:gd name="connsiteX50" fmla="*/ 1189138 w 1966202"/>
                      <a:gd name="connsiteY50" fmla="*/ 1757369 h 1993365"/>
                      <a:gd name="connsiteX51" fmla="*/ 1159813 w 1966202"/>
                      <a:gd name="connsiteY51" fmla="*/ 1957311 h 1993365"/>
                      <a:gd name="connsiteX52" fmla="*/ 1082503 w 1966202"/>
                      <a:gd name="connsiteY52" fmla="*/ 1983970 h 1993365"/>
                      <a:gd name="connsiteX53" fmla="*/ 1071839 w 1966202"/>
                      <a:gd name="connsiteY53" fmla="*/ 1850675 h 1993365"/>
                      <a:gd name="connsiteX54" fmla="*/ 1007858 w 1966202"/>
                      <a:gd name="connsiteY54" fmla="*/ 1784028 h 1993365"/>
                      <a:gd name="connsiteX55" fmla="*/ 914552 w 1966202"/>
                      <a:gd name="connsiteY55" fmla="*/ 1765367 h 1993365"/>
                      <a:gd name="connsiteX56" fmla="*/ 821246 w 1966202"/>
                      <a:gd name="connsiteY56" fmla="*/ 1781362 h 1993365"/>
                      <a:gd name="connsiteX57" fmla="*/ 746601 w 1966202"/>
                      <a:gd name="connsiteY57" fmla="*/ 1816019 h 1993365"/>
                      <a:gd name="connsiteX58" fmla="*/ 695949 w 1966202"/>
                      <a:gd name="connsiteY58" fmla="*/ 1864005 h 1993365"/>
                      <a:gd name="connsiteX59" fmla="*/ 690617 w 1966202"/>
                      <a:gd name="connsiteY59" fmla="*/ 1935984 h 1993365"/>
                      <a:gd name="connsiteX60" fmla="*/ 663958 w 1966202"/>
                      <a:gd name="connsiteY60" fmla="*/ 1922654 h 1993365"/>
                      <a:gd name="connsiteX61" fmla="*/ 642631 w 1966202"/>
                      <a:gd name="connsiteY61" fmla="*/ 1869337 h 1993365"/>
                      <a:gd name="connsiteX62" fmla="*/ 653295 w 1966202"/>
                      <a:gd name="connsiteY62" fmla="*/ 1776030 h 1993365"/>
                      <a:gd name="connsiteX63" fmla="*/ 679953 w 1966202"/>
                      <a:gd name="connsiteY63" fmla="*/ 1714715 h 1993365"/>
                      <a:gd name="connsiteX64" fmla="*/ 671956 w 1966202"/>
                      <a:gd name="connsiteY64" fmla="*/ 1653399 h 1993365"/>
                      <a:gd name="connsiteX65" fmla="*/ 618638 w 1966202"/>
                      <a:gd name="connsiteY65" fmla="*/ 1589418 h 1993365"/>
                      <a:gd name="connsiteX66" fmla="*/ 488009 w 1966202"/>
                      <a:gd name="connsiteY66" fmla="*/ 1589418 h 1993365"/>
                      <a:gd name="connsiteX67" fmla="*/ 426694 w 1966202"/>
                      <a:gd name="connsiteY67" fmla="*/ 1664063 h 1993365"/>
                      <a:gd name="connsiteX68" fmla="*/ 408033 w 1966202"/>
                      <a:gd name="connsiteY68" fmla="*/ 1706717 h 1993365"/>
                      <a:gd name="connsiteX69" fmla="*/ 346717 w 1966202"/>
                      <a:gd name="connsiteY69" fmla="*/ 1714715 h 1993365"/>
                      <a:gd name="connsiteX70" fmla="*/ 333388 w 1966202"/>
                      <a:gd name="connsiteY70" fmla="*/ 1669395 h 1993365"/>
                      <a:gd name="connsiteX71" fmla="*/ 386706 w 1966202"/>
                      <a:gd name="connsiteY71" fmla="*/ 1554762 h 1993365"/>
                      <a:gd name="connsiteX72" fmla="*/ 386706 w 1966202"/>
                      <a:gd name="connsiteY72" fmla="*/ 1506776 h 1993365"/>
                      <a:gd name="connsiteX73" fmla="*/ 328056 w 1966202"/>
                      <a:gd name="connsiteY73" fmla="*/ 1506776 h 1993365"/>
                      <a:gd name="connsiteX74" fmla="*/ 293399 w 1966202"/>
                      <a:gd name="connsiteY74" fmla="*/ 1512107 h 1993365"/>
                      <a:gd name="connsiteX75" fmla="*/ 256077 w 1966202"/>
                      <a:gd name="connsiteY75" fmla="*/ 1485448 h 1993365"/>
                      <a:gd name="connsiteX76" fmla="*/ 264075 w 1966202"/>
                      <a:gd name="connsiteY76" fmla="*/ 1445460 h 1993365"/>
                      <a:gd name="connsiteX77" fmla="*/ 314727 w 1966202"/>
                      <a:gd name="connsiteY77" fmla="*/ 1386811 h 1993365"/>
                      <a:gd name="connsiteX78" fmla="*/ 328056 w 1966202"/>
                      <a:gd name="connsiteY78" fmla="*/ 1349488 h 1993365"/>
                      <a:gd name="connsiteX79" fmla="*/ 288068 w 1966202"/>
                      <a:gd name="connsiteY79" fmla="*/ 1317497 h 1993365"/>
                      <a:gd name="connsiteX80" fmla="*/ 245413 w 1966202"/>
                      <a:gd name="connsiteY80" fmla="*/ 1322829 h 1993365"/>
                      <a:gd name="connsiteX81" fmla="*/ 138778 w 1966202"/>
                      <a:gd name="connsiteY81" fmla="*/ 1344156 h 1993365"/>
                      <a:gd name="connsiteX82" fmla="*/ 90792 w 1966202"/>
                      <a:gd name="connsiteY82" fmla="*/ 1234855 h 1993365"/>
                      <a:gd name="connsiteX83" fmla="*/ 256077 w 1966202"/>
                      <a:gd name="connsiteY83" fmla="*/ 1197532 h 1993365"/>
                      <a:gd name="connsiteX84" fmla="*/ 256077 w 1966202"/>
                      <a:gd name="connsiteY84" fmla="*/ 1114890 h 1993365"/>
                      <a:gd name="connsiteX85" fmla="*/ 197427 w 1966202"/>
                      <a:gd name="connsiteY85" fmla="*/ 1096229 h 1993365"/>
                      <a:gd name="connsiteX86" fmla="*/ 149441 w 1966202"/>
                      <a:gd name="connsiteY86" fmla="*/ 1090897 h 1993365"/>
                      <a:gd name="connsiteX87" fmla="*/ 144110 w 1966202"/>
                      <a:gd name="connsiteY87" fmla="*/ 1050909 h 1993365"/>
                      <a:gd name="connsiteX88" fmla="*/ 274738 w 1966202"/>
                      <a:gd name="connsiteY88" fmla="*/ 1008254 h 1993365"/>
                      <a:gd name="connsiteX89" fmla="*/ 293399 w 1966202"/>
                      <a:gd name="connsiteY89" fmla="*/ 949605 h 1993365"/>
                      <a:gd name="connsiteX90" fmla="*/ 232084 w 1966202"/>
                      <a:gd name="connsiteY90" fmla="*/ 890955 h 1993365"/>
                      <a:gd name="connsiteX91" fmla="*/ 80128 w 1966202"/>
                      <a:gd name="connsiteY91" fmla="*/ 888289 h 1993365"/>
                      <a:gd name="connsiteX92" fmla="*/ 32142 w 1966202"/>
                      <a:gd name="connsiteY92" fmla="*/ 866962 h 1993365"/>
                      <a:gd name="connsiteX93" fmla="*/ 152 w 1966202"/>
                      <a:gd name="connsiteY93" fmla="*/ 770990 h 1993365"/>
                      <a:gd name="connsiteX94" fmla="*/ 45472 w 1966202"/>
                      <a:gd name="connsiteY94" fmla="*/ 786986 h 1993365"/>
                      <a:gd name="connsiteX95" fmla="*/ 264075 w 1966202"/>
                      <a:gd name="connsiteY95" fmla="*/ 778988 h 1993365"/>
                      <a:gd name="connsiteX96" fmla="*/ 362713 w 1966202"/>
                      <a:gd name="connsiteY96" fmla="*/ 653691 h 1993365"/>
                      <a:gd name="connsiteX97" fmla="*/ 421362 w 1966202"/>
                      <a:gd name="connsiteY97" fmla="*/ 613703 h 1993365"/>
                      <a:gd name="connsiteX98" fmla="*/ 485344 w 1966202"/>
                      <a:gd name="connsiteY98" fmla="*/ 539058 h 1993365"/>
                      <a:gd name="connsiteX99" fmla="*/ 456019 w 1966202"/>
                      <a:gd name="connsiteY99" fmla="*/ 347114 h 1993365"/>
                      <a:gd name="connsiteX100" fmla="*/ 360047 w 1966202"/>
                      <a:gd name="connsiteY100" fmla="*/ 43202 h 1993365"/>
                      <a:gd name="connsiteX101" fmla="*/ 432026 w 1966202"/>
                      <a:gd name="connsiteY101" fmla="*/ 11212 h 1993365"/>
                      <a:gd name="connsiteX102" fmla="*/ 461351 w 1966202"/>
                      <a:gd name="connsiteY102" fmla="*/ 131177 h 1993365"/>
                      <a:gd name="connsiteX103" fmla="*/ 613306 w 1966202"/>
                      <a:gd name="connsiteY103" fmla="*/ 336450 h 1993365"/>
                      <a:gd name="connsiteX104" fmla="*/ 815914 w 1966202"/>
                      <a:gd name="connsiteY104" fmla="*/ 336450 h 1993365"/>
                      <a:gd name="connsiteX105" fmla="*/ 946542 w 1966202"/>
                      <a:gd name="connsiteY105" fmla="*/ 331118 h 1993365"/>
                      <a:gd name="connsiteX106" fmla="*/ 994528 w 1966202"/>
                      <a:gd name="connsiteY106" fmla="*/ 315123 h 1993365"/>
                      <a:gd name="connsiteX107" fmla="*/ 1021187 w 1966202"/>
                      <a:gd name="connsiteY107" fmla="*/ 216485 h 1993365"/>
                      <a:gd name="connsiteX108" fmla="*/ 1042514 w 1966202"/>
                      <a:gd name="connsiteY108" fmla="*/ 163167 h 1993365"/>
                      <a:gd name="connsiteX109" fmla="*/ 1053178 w 1966202"/>
                      <a:gd name="connsiteY109" fmla="*/ 165833 h 1993365"/>
                      <a:gd name="connsiteX0" fmla="*/ 1029470 w 1966487"/>
                      <a:gd name="connsiteY0" fmla="*/ 203156 h 1993365"/>
                      <a:gd name="connsiteX1" fmla="*/ 1050797 w 1966487"/>
                      <a:gd name="connsiteY1" fmla="*/ 155170 h 1993365"/>
                      <a:gd name="connsiteX2" fmla="*/ 1085454 w 1966487"/>
                      <a:gd name="connsiteY2" fmla="*/ 173831 h 1993365"/>
                      <a:gd name="connsiteX3" fmla="*/ 1090785 w 1966487"/>
                      <a:gd name="connsiteY3" fmla="*/ 232481 h 1993365"/>
                      <a:gd name="connsiteX4" fmla="*/ 1090785 w 1966487"/>
                      <a:gd name="connsiteY4" fmla="*/ 296462 h 1993365"/>
                      <a:gd name="connsiteX5" fmla="*/ 1117444 w 1966487"/>
                      <a:gd name="connsiteY5" fmla="*/ 336450 h 1993365"/>
                      <a:gd name="connsiteX6" fmla="*/ 1170762 w 1966487"/>
                      <a:gd name="connsiteY6" fmla="*/ 360443 h 1993365"/>
                      <a:gd name="connsiteX7" fmla="*/ 1232077 w 1966487"/>
                      <a:gd name="connsiteY7" fmla="*/ 365775 h 1993365"/>
                      <a:gd name="connsiteX8" fmla="*/ 1280063 w 1966487"/>
                      <a:gd name="connsiteY8" fmla="*/ 371107 h 1993365"/>
                      <a:gd name="connsiteX9" fmla="*/ 1325384 w 1966487"/>
                      <a:gd name="connsiteY9" fmla="*/ 376439 h 1993365"/>
                      <a:gd name="connsiteX10" fmla="*/ 1360040 w 1966487"/>
                      <a:gd name="connsiteY10" fmla="*/ 403097 h 1993365"/>
                      <a:gd name="connsiteX11" fmla="*/ 1394697 w 1966487"/>
                      <a:gd name="connsiteY11" fmla="*/ 432422 h 1993365"/>
                      <a:gd name="connsiteX12" fmla="*/ 1437351 w 1966487"/>
                      <a:gd name="connsiteY12" fmla="*/ 461747 h 1993365"/>
                      <a:gd name="connsiteX13" fmla="*/ 1466676 w 1966487"/>
                      <a:gd name="connsiteY13" fmla="*/ 477742 h 1993365"/>
                      <a:gd name="connsiteX14" fmla="*/ 1490669 w 1966487"/>
                      <a:gd name="connsiteY14" fmla="*/ 477742 h 1993365"/>
                      <a:gd name="connsiteX15" fmla="*/ 1573311 w 1966487"/>
                      <a:gd name="connsiteY15" fmla="*/ 403097 h 1993365"/>
                      <a:gd name="connsiteX16" fmla="*/ 1605302 w 1966487"/>
                      <a:gd name="connsiteY16" fmla="*/ 371107 h 1993365"/>
                      <a:gd name="connsiteX17" fmla="*/ 1703940 w 1966487"/>
                      <a:gd name="connsiteY17" fmla="*/ 357777 h 1993365"/>
                      <a:gd name="connsiteX18" fmla="*/ 1738596 w 1966487"/>
                      <a:gd name="connsiteY18" fmla="*/ 371107 h 1993365"/>
                      <a:gd name="connsiteX19" fmla="*/ 1717269 w 1966487"/>
                      <a:gd name="connsiteY19" fmla="*/ 451083 h 1993365"/>
                      <a:gd name="connsiteX20" fmla="*/ 1599970 w 1966487"/>
                      <a:gd name="connsiteY20" fmla="*/ 547055 h 1993365"/>
                      <a:gd name="connsiteX21" fmla="*/ 1645290 w 1966487"/>
                      <a:gd name="connsiteY21" fmla="*/ 677684 h 1993365"/>
                      <a:gd name="connsiteX22" fmla="*/ 1706606 w 1966487"/>
                      <a:gd name="connsiteY22" fmla="*/ 728336 h 1993365"/>
                      <a:gd name="connsiteX23" fmla="*/ 1775919 w 1966487"/>
                      <a:gd name="connsiteY23" fmla="*/ 866962 h 1993365"/>
                      <a:gd name="connsiteX24" fmla="*/ 1922543 w 1966487"/>
                      <a:gd name="connsiteY24" fmla="*/ 850967 h 1993365"/>
                      <a:gd name="connsiteX25" fmla="*/ 1959865 w 1966487"/>
                      <a:gd name="connsiteY25" fmla="*/ 861631 h 1993365"/>
                      <a:gd name="connsiteX26" fmla="*/ 1959865 w 1966487"/>
                      <a:gd name="connsiteY26" fmla="*/ 898953 h 1993365"/>
                      <a:gd name="connsiteX27" fmla="*/ 1893218 w 1966487"/>
                      <a:gd name="connsiteY27" fmla="*/ 941607 h 1993365"/>
                      <a:gd name="connsiteX28" fmla="*/ 1831903 w 1966487"/>
                      <a:gd name="connsiteY28" fmla="*/ 1005588 h 1993365"/>
                      <a:gd name="connsiteX29" fmla="*/ 1802578 w 1966487"/>
                      <a:gd name="connsiteY29" fmla="*/ 1082899 h 1993365"/>
                      <a:gd name="connsiteX30" fmla="*/ 1789248 w 1966487"/>
                      <a:gd name="connsiteY30" fmla="*/ 1224191 h 1993365"/>
                      <a:gd name="connsiteX31" fmla="*/ 1805244 w 1966487"/>
                      <a:gd name="connsiteY31" fmla="*/ 1264180 h 1993365"/>
                      <a:gd name="connsiteX32" fmla="*/ 1879889 w 1966487"/>
                      <a:gd name="connsiteY32" fmla="*/ 1288173 h 1993365"/>
                      <a:gd name="connsiteX33" fmla="*/ 1898550 w 1966487"/>
                      <a:gd name="connsiteY33" fmla="*/ 1312166 h 1993365"/>
                      <a:gd name="connsiteX34" fmla="*/ 1893218 w 1966487"/>
                      <a:gd name="connsiteY34" fmla="*/ 1338825 h 1993365"/>
                      <a:gd name="connsiteX35" fmla="*/ 1858561 w 1966487"/>
                      <a:gd name="connsiteY35" fmla="*/ 1346822 h 1993365"/>
                      <a:gd name="connsiteX36" fmla="*/ 1805244 w 1966487"/>
                      <a:gd name="connsiteY36" fmla="*/ 1322829 h 1993365"/>
                      <a:gd name="connsiteX37" fmla="*/ 1746594 w 1966487"/>
                      <a:gd name="connsiteY37" fmla="*/ 1314832 h 1993365"/>
                      <a:gd name="connsiteX38" fmla="*/ 1666617 w 1966487"/>
                      <a:gd name="connsiteY38" fmla="*/ 1370815 h 1993365"/>
                      <a:gd name="connsiteX39" fmla="*/ 1661286 w 1966487"/>
                      <a:gd name="connsiteY39" fmla="*/ 1400140 h 1993365"/>
                      <a:gd name="connsiteX40" fmla="*/ 1693276 w 1966487"/>
                      <a:gd name="connsiteY40" fmla="*/ 1504110 h 1993365"/>
                      <a:gd name="connsiteX41" fmla="*/ 1791914 w 1966487"/>
                      <a:gd name="connsiteY41" fmla="*/ 1653399 h 1993365"/>
                      <a:gd name="connsiteX42" fmla="*/ 1781251 w 1966487"/>
                      <a:gd name="connsiteY42" fmla="*/ 1720047 h 1993365"/>
                      <a:gd name="connsiteX43" fmla="*/ 1631961 w 1966487"/>
                      <a:gd name="connsiteY43" fmla="*/ 1674727 h 1993365"/>
                      <a:gd name="connsiteX44" fmla="*/ 1522659 w 1966487"/>
                      <a:gd name="connsiteY44" fmla="*/ 1632072 h 1993365"/>
                      <a:gd name="connsiteX45" fmla="*/ 1458678 w 1966487"/>
                      <a:gd name="connsiteY45" fmla="*/ 1693388 h 1993365"/>
                      <a:gd name="connsiteX46" fmla="*/ 1448015 w 1966487"/>
                      <a:gd name="connsiteY46" fmla="*/ 1885332 h 1993365"/>
                      <a:gd name="connsiteX47" fmla="*/ 1394697 w 1966487"/>
                      <a:gd name="connsiteY47" fmla="*/ 1919988 h 1993365"/>
                      <a:gd name="connsiteX48" fmla="*/ 1320052 w 1966487"/>
                      <a:gd name="connsiteY48" fmla="*/ 1765367 h 1993365"/>
                      <a:gd name="connsiteX49" fmla="*/ 1266734 w 1966487"/>
                      <a:gd name="connsiteY49" fmla="*/ 1733376 h 1993365"/>
                      <a:gd name="connsiteX50" fmla="*/ 1189423 w 1966487"/>
                      <a:gd name="connsiteY50" fmla="*/ 1757369 h 1993365"/>
                      <a:gd name="connsiteX51" fmla="*/ 1160098 w 1966487"/>
                      <a:gd name="connsiteY51" fmla="*/ 1957311 h 1993365"/>
                      <a:gd name="connsiteX52" fmla="*/ 1082788 w 1966487"/>
                      <a:gd name="connsiteY52" fmla="*/ 1983970 h 1993365"/>
                      <a:gd name="connsiteX53" fmla="*/ 1072124 w 1966487"/>
                      <a:gd name="connsiteY53" fmla="*/ 1850675 h 1993365"/>
                      <a:gd name="connsiteX54" fmla="*/ 1008143 w 1966487"/>
                      <a:gd name="connsiteY54" fmla="*/ 1784028 h 1993365"/>
                      <a:gd name="connsiteX55" fmla="*/ 914837 w 1966487"/>
                      <a:gd name="connsiteY55" fmla="*/ 1765367 h 1993365"/>
                      <a:gd name="connsiteX56" fmla="*/ 821531 w 1966487"/>
                      <a:gd name="connsiteY56" fmla="*/ 1781362 h 1993365"/>
                      <a:gd name="connsiteX57" fmla="*/ 746886 w 1966487"/>
                      <a:gd name="connsiteY57" fmla="*/ 1816019 h 1993365"/>
                      <a:gd name="connsiteX58" fmla="*/ 696234 w 1966487"/>
                      <a:gd name="connsiteY58" fmla="*/ 1864005 h 1993365"/>
                      <a:gd name="connsiteX59" fmla="*/ 690902 w 1966487"/>
                      <a:gd name="connsiteY59" fmla="*/ 1935984 h 1993365"/>
                      <a:gd name="connsiteX60" fmla="*/ 664243 w 1966487"/>
                      <a:gd name="connsiteY60" fmla="*/ 1922654 h 1993365"/>
                      <a:gd name="connsiteX61" fmla="*/ 642916 w 1966487"/>
                      <a:gd name="connsiteY61" fmla="*/ 1869337 h 1993365"/>
                      <a:gd name="connsiteX62" fmla="*/ 653580 w 1966487"/>
                      <a:gd name="connsiteY62" fmla="*/ 1776030 h 1993365"/>
                      <a:gd name="connsiteX63" fmla="*/ 680238 w 1966487"/>
                      <a:gd name="connsiteY63" fmla="*/ 1714715 h 1993365"/>
                      <a:gd name="connsiteX64" fmla="*/ 672241 w 1966487"/>
                      <a:gd name="connsiteY64" fmla="*/ 1653399 h 1993365"/>
                      <a:gd name="connsiteX65" fmla="*/ 618923 w 1966487"/>
                      <a:gd name="connsiteY65" fmla="*/ 1589418 h 1993365"/>
                      <a:gd name="connsiteX66" fmla="*/ 488294 w 1966487"/>
                      <a:gd name="connsiteY66" fmla="*/ 1589418 h 1993365"/>
                      <a:gd name="connsiteX67" fmla="*/ 426979 w 1966487"/>
                      <a:gd name="connsiteY67" fmla="*/ 1664063 h 1993365"/>
                      <a:gd name="connsiteX68" fmla="*/ 408318 w 1966487"/>
                      <a:gd name="connsiteY68" fmla="*/ 1706717 h 1993365"/>
                      <a:gd name="connsiteX69" fmla="*/ 347002 w 1966487"/>
                      <a:gd name="connsiteY69" fmla="*/ 1714715 h 1993365"/>
                      <a:gd name="connsiteX70" fmla="*/ 333673 w 1966487"/>
                      <a:gd name="connsiteY70" fmla="*/ 1669395 h 1993365"/>
                      <a:gd name="connsiteX71" fmla="*/ 386991 w 1966487"/>
                      <a:gd name="connsiteY71" fmla="*/ 1554762 h 1993365"/>
                      <a:gd name="connsiteX72" fmla="*/ 386991 w 1966487"/>
                      <a:gd name="connsiteY72" fmla="*/ 1506776 h 1993365"/>
                      <a:gd name="connsiteX73" fmla="*/ 328341 w 1966487"/>
                      <a:gd name="connsiteY73" fmla="*/ 1506776 h 1993365"/>
                      <a:gd name="connsiteX74" fmla="*/ 293684 w 1966487"/>
                      <a:gd name="connsiteY74" fmla="*/ 1512107 h 1993365"/>
                      <a:gd name="connsiteX75" fmla="*/ 256362 w 1966487"/>
                      <a:gd name="connsiteY75" fmla="*/ 1485448 h 1993365"/>
                      <a:gd name="connsiteX76" fmla="*/ 264360 w 1966487"/>
                      <a:gd name="connsiteY76" fmla="*/ 1445460 h 1993365"/>
                      <a:gd name="connsiteX77" fmla="*/ 315012 w 1966487"/>
                      <a:gd name="connsiteY77" fmla="*/ 1386811 h 1993365"/>
                      <a:gd name="connsiteX78" fmla="*/ 328341 w 1966487"/>
                      <a:gd name="connsiteY78" fmla="*/ 1349488 h 1993365"/>
                      <a:gd name="connsiteX79" fmla="*/ 288353 w 1966487"/>
                      <a:gd name="connsiteY79" fmla="*/ 1317497 h 1993365"/>
                      <a:gd name="connsiteX80" fmla="*/ 245698 w 1966487"/>
                      <a:gd name="connsiteY80" fmla="*/ 1322829 h 1993365"/>
                      <a:gd name="connsiteX81" fmla="*/ 139063 w 1966487"/>
                      <a:gd name="connsiteY81" fmla="*/ 1344156 h 1993365"/>
                      <a:gd name="connsiteX82" fmla="*/ 91077 w 1966487"/>
                      <a:gd name="connsiteY82" fmla="*/ 1234855 h 1993365"/>
                      <a:gd name="connsiteX83" fmla="*/ 256362 w 1966487"/>
                      <a:gd name="connsiteY83" fmla="*/ 1197532 h 1993365"/>
                      <a:gd name="connsiteX84" fmla="*/ 256362 w 1966487"/>
                      <a:gd name="connsiteY84" fmla="*/ 1114890 h 1993365"/>
                      <a:gd name="connsiteX85" fmla="*/ 197712 w 1966487"/>
                      <a:gd name="connsiteY85" fmla="*/ 1096229 h 1993365"/>
                      <a:gd name="connsiteX86" fmla="*/ 149726 w 1966487"/>
                      <a:gd name="connsiteY86" fmla="*/ 1090897 h 1993365"/>
                      <a:gd name="connsiteX87" fmla="*/ 144395 w 1966487"/>
                      <a:gd name="connsiteY87" fmla="*/ 1050909 h 1993365"/>
                      <a:gd name="connsiteX88" fmla="*/ 275023 w 1966487"/>
                      <a:gd name="connsiteY88" fmla="*/ 1008254 h 1993365"/>
                      <a:gd name="connsiteX89" fmla="*/ 293684 w 1966487"/>
                      <a:gd name="connsiteY89" fmla="*/ 949605 h 1993365"/>
                      <a:gd name="connsiteX90" fmla="*/ 232369 w 1966487"/>
                      <a:gd name="connsiteY90" fmla="*/ 890955 h 1993365"/>
                      <a:gd name="connsiteX91" fmla="*/ 80413 w 1966487"/>
                      <a:gd name="connsiteY91" fmla="*/ 888289 h 1993365"/>
                      <a:gd name="connsiteX92" fmla="*/ 32427 w 1966487"/>
                      <a:gd name="connsiteY92" fmla="*/ 866962 h 1993365"/>
                      <a:gd name="connsiteX93" fmla="*/ 437 w 1966487"/>
                      <a:gd name="connsiteY93" fmla="*/ 770990 h 1993365"/>
                      <a:gd name="connsiteX94" fmla="*/ 56420 w 1966487"/>
                      <a:gd name="connsiteY94" fmla="*/ 768325 h 1993365"/>
                      <a:gd name="connsiteX95" fmla="*/ 264360 w 1966487"/>
                      <a:gd name="connsiteY95" fmla="*/ 778988 h 1993365"/>
                      <a:gd name="connsiteX96" fmla="*/ 362998 w 1966487"/>
                      <a:gd name="connsiteY96" fmla="*/ 653691 h 1993365"/>
                      <a:gd name="connsiteX97" fmla="*/ 421647 w 1966487"/>
                      <a:gd name="connsiteY97" fmla="*/ 613703 h 1993365"/>
                      <a:gd name="connsiteX98" fmla="*/ 485629 w 1966487"/>
                      <a:gd name="connsiteY98" fmla="*/ 539058 h 1993365"/>
                      <a:gd name="connsiteX99" fmla="*/ 456304 w 1966487"/>
                      <a:gd name="connsiteY99" fmla="*/ 347114 h 1993365"/>
                      <a:gd name="connsiteX100" fmla="*/ 360332 w 1966487"/>
                      <a:gd name="connsiteY100" fmla="*/ 43202 h 1993365"/>
                      <a:gd name="connsiteX101" fmla="*/ 432311 w 1966487"/>
                      <a:gd name="connsiteY101" fmla="*/ 11212 h 1993365"/>
                      <a:gd name="connsiteX102" fmla="*/ 461636 w 1966487"/>
                      <a:gd name="connsiteY102" fmla="*/ 131177 h 1993365"/>
                      <a:gd name="connsiteX103" fmla="*/ 613591 w 1966487"/>
                      <a:gd name="connsiteY103" fmla="*/ 336450 h 1993365"/>
                      <a:gd name="connsiteX104" fmla="*/ 816199 w 1966487"/>
                      <a:gd name="connsiteY104" fmla="*/ 336450 h 1993365"/>
                      <a:gd name="connsiteX105" fmla="*/ 946827 w 1966487"/>
                      <a:gd name="connsiteY105" fmla="*/ 331118 h 1993365"/>
                      <a:gd name="connsiteX106" fmla="*/ 994813 w 1966487"/>
                      <a:gd name="connsiteY106" fmla="*/ 315123 h 1993365"/>
                      <a:gd name="connsiteX107" fmla="*/ 1021472 w 1966487"/>
                      <a:gd name="connsiteY107" fmla="*/ 216485 h 1993365"/>
                      <a:gd name="connsiteX108" fmla="*/ 1042799 w 1966487"/>
                      <a:gd name="connsiteY108" fmla="*/ 163167 h 1993365"/>
                      <a:gd name="connsiteX109" fmla="*/ 1053463 w 1966487"/>
                      <a:gd name="connsiteY109" fmla="*/ 165833 h 1993365"/>
                      <a:gd name="connsiteX0" fmla="*/ 1029470 w 1966487"/>
                      <a:gd name="connsiteY0" fmla="*/ 203156 h 1993365"/>
                      <a:gd name="connsiteX1" fmla="*/ 1050797 w 1966487"/>
                      <a:gd name="connsiteY1" fmla="*/ 155170 h 1993365"/>
                      <a:gd name="connsiteX2" fmla="*/ 1085454 w 1966487"/>
                      <a:gd name="connsiteY2" fmla="*/ 173831 h 1993365"/>
                      <a:gd name="connsiteX3" fmla="*/ 1090785 w 1966487"/>
                      <a:gd name="connsiteY3" fmla="*/ 232481 h 1993365"/>
                      <a:gd name="connsiteX4" fmla="*/ 1090785 w 1966487"/>
                      <a:gd name="connsiteY4" fmla="*/ 296462 h 1993365"/>
                      <a:gd name="connsiteX5" fmla="*/ 1117444 w 1966487"/>
                      <a:gd name="connsiteY5" fmla="*/ 336450 h 1993365"/>
                      <a:gd name="connsiteX6" fmla="*/ 1170762 w 1966487"/>
                      <a:gd name="connsiteY6" fmla="*/ 360443 h 1993365"/>
                      <a:gd name="connsiteX7" fmla="*/ 1232077 w 1966487"/>
                      <a:gd name="connsiteY7" fmla="*/ 365775 h 1993365"/>
                      <a:gd name="connsiteX8" fmla="*/ 1280063 w 1966487"/>
                      <a:gd name="connsiteY8" fmla="*/ 371107 h 1993365"/>
                      <a:gd name="connsiteX9" fmla="*/ 1325384 w 1966487"/>
                      <a:gd name="connsiteY9" fmla="*/ 376439 h 1993365"/>
                      <a:gd name="connsiteX10" fmla="*/ 1360040 w 1966487"/>
                      <a:gd name="connsiteY10" fmla="*/ 403097 h 1993365"/>
                      <a:gd name="connsiteX11" fmla="*/ 1394697 w 1966487"/>
                      <a:gd name="connsiteY11" fmla="*/ 432422 h 1993365"/>
                      <a:gd name="connsiteX12" fmla="*/ 1437351 w 1966487"/>
                      <a:gd name="connsiteY12" fmla="*/ 461747 h 1993365"/>
                      <a:gd name="connsiteX13" fmla="*/ 1466676 w 1966487"/>
                      <a:gd name="connsiteY13" fmla="*/ 477742 h 1993365"/>
                      <a:gd name="connsiteX14" fmla="*/ 1490669 w 1966487"/>
                      <a:gd name="connsiteY14" fmla="*/ 477742 h 1993365"/>
                      <a:gd name="connsiteX15" fmla="*/ 1573311 w 1966487"/>
                      <a:gd name="connsiteY15" fmla="*/ 403097 h 1993365"/>
                      <a:gd name="connsiteX16" fmla="*/ 1605302 w 1966487"/>
                      <a:gd name="connsiteY16" fmla="*/ 371107 h 1993365"/>
                      <a:gd name="connsiteX17" fmla="*/ 1703940 w 1966487"/>
                      <a:gd name="connsiteY17" fmla="*/ 357777 h 1993365"/>
                      <a:gd name="connsiteX18" fmla="*/ 1738596 w 1966487"/>
                      <a:gd name="connsiteY18" fmla="*/ 371107 h 1993365"/>
                      <a:gd name="connsiteX19" fmla="*/ 1717269 w 1966487"/>
                      <a:gd name="connsiteY19" fmla="*/ 451083 h 1993365"/>
                      <a:gd name="connsiteX20" fmla="*/ 1599970 w 1966487"/>
                      <a:gd name="connsiteY20" fmla="*/ 547055 h 1993365"/>
                      <a:gd name="connsiteX21" fmla="*/ 1645290 w 1966487"/>
                      <a:gd name="connsiteY21" fmla="*/ 677684 h 1993365"/>
                      <a:gd name="connsiteX22" fmla="*/ 1706606 w 1966487"/>
                      <a:gd name="connsiteY22" fmla="*/ 728336 h 1993365"/>
                      <a:gd name="connsiteX23" fmla="*/ 1775919 w 1966487"/>
                      <a:gd name="connsiteY23" fmla="*/ 866962 h 1993365"/>
                      <a:gd name="connsiteX24" fmla="*/ 1922543 w 1966487"/>
                      <a:gd name="connsiteY24" fmla="*/ 850967 h 1993365"/>
                      <a:gd name="connsiteX25" fmla="*/ 1959865 w 1966487"/>
                      <a:gd name="connsiteY25" fmla="*/ 861631 h 1993365"/>
                      <a:gd name="connsiteX26" fmla="*/ 1959865 w 1966487"/>
                      <a:gd name="connsiteY26" fmla="*/ 898953 h 1993365"/>
                      <a:gd name="connsiteX27" fmla="*/ 1893218 w 1966487"/>
                      <a:gd name="connsiteY27" fmla="*/ 941607 h 1993365"/>
                      <a:gd name="connsiteX28" fmla="*/ 1831903 w 1966487"/>
                      <a:gd name="connsiteY28" fmla="*/ 1005588 h 1993365"/>
                      <a:gd name="connsiteX29" fmla="*/ 1802578 w 1966487"/>
                      <a:gd name="connsiteY29" fmla="*/ 1082899 h 1993365"/>
                      <a:gd name="connsiteX30" fmla="*/ 1789248 w 1966487"/>
                      <a:gd name="connsiteY30" fmla="*/ 1224191 h 1993365"/>
                      <a:gd name="connsiteX31" fmla="*/ 1805244 w 1966487"/>
                      <a:gd name="connsiteY31" fmla="*/ 1264180 h 1993365"/>
                      <a:gd name="connsiteX32" fmla="*/ 1879889 w 1966487"/>
                      <a:gd name="connsiteY32" fmla="*/ 1288173 h 1993365"/>
                      <a:gd name="connsiteX33" fmla="*/ 1898550 w 1966487"/>
                      <a:gd name="connsiteY33" fmla="*/ 1312166 h 1993365"/>
                      <a:gd name="connsiteX34" fmla="*/ 1893218 w 1966487"/>
                      <a:gd name="connsiteY34" fmla="*/ 1338825 h 1993365"/>
                      <a:gd name="connsiteX35" fmla="*/ 1858561 w 1966487"/>
                      <a:gd name="connsiteY35" fmla="*/ 1346822 h 1993365"/>
                      <a:gd name="connsiteX36" fmla="*/ 1805244 w 1966487"/>
                      <a:gd name="connsiteY36" fmla="*/ 1322829 h 1993365"/>
                      <a:gd name="connsiteX37" fmla="*/ 1746594 w 1966487"/>
                      <a:gd name="connsiteY37" fmla="*/ 1314832 h 1993365"/>
                      <a:gd name="connsiteX38" fmla="*/ 1666617 w 1966487"/>
                      <a:gd name="connsiteY38" fmla="*/ 1370815 h 1993365"/>
                      <a:gd name="connsiteX39" fmla="*/ 1661286 w 1966487"/>
                      <a:gd name="connsiteY39" fmla="*/ 1400140 h 1993365"/>
                      <a:gd name="connsiteX40" fmla="*/ 1693276 w 1966487"/>
                      <a:gd name="connsiteY40" fmla="*/ 1504110 h 1993365"/>
                      <a:gd name="connsiteX41" fmla="*/ 1791914 w 1966487"/>
                      <a:gd name="connsiteY41" fmla="*/ 1653399 h 1993365"/>
                      <a:gd name="connsiteX42" fmla="*/ 1781251 w 1966487"/>
                      <a:gd name="connsiteY42" fmla="*/ 1720047 h 1993365"/>
                      <a:gd name="connsiteX43" fmla="*/ 1631961 w 1966487"/>
                      <a:gd name="connsiteY43" fmla="*/ 1674727 h 1993365"/>
                      <a:gd name="connsiteX44" fmla="*/ 1522659 w 1966487"/>
                      <a:gd name="connsiteY44" fmla="*/ 1632072 h 1993365"/>
                      <a:gd name="connsiteX45" fmla="*/ 1458678 w 1966487"/>
                      <a:gd name="connsiteY45" fmla="*/ 1693388 h 1993365"/>
                      <a:gd name="connsiteX46" fmla="*/ 1448015 w 1966487"/>
                      <a:gd name="connsiteY46" fmla="*/ 1885332 h 1993365"/>
                      <a:gd name="connsiteX47" fmla="*/ 1394697 w 1966487"/>
                      <a:gd name="connsiteY47" fmla="*/ 1919988 h 1993365"/>
                      <a:gd name="connsiteX48" fmla="*/ 1320052 w 1966487"/>
                      <a:gd name="connsiteY48" fmla="*/ 1765367 h 1993365"/>
                      <a:gd name="connsiteX49" fmla="*/ 1266734 w 1966487"/>
                      <a:gd name="connsiteY49" fmla="*/ 1733376 h 1993365"/>
                      <a:gd name="connsiteX50" fmla="*/ 1189423 w 1966487"/>
                      <a:gd name="connsiteY50" fmla="*/ 1757369 h 1993365"/>
                      <a:gd name="connsiteX51" fmla="*/ 1160098 w 1966487"/>
                      <a:gd name="connsiteY51" fmla="*/ 1957311 h 1993365"/>
                      <a:gd name="connsiteX52" fmla="*/ 1082788 w 1966487"/>
                      <a:gd name="connsiteY52" fmla="*/ 1983970 h 1993365"/>
                      <a:gd name="connsiteX53" fmla="*/ 1072124 w 1966487"/>
                      <a:gd name="connsiteY53" fmla="*/ 1850675 h 1993365"/>
                      <a:gd name="connsiteX54" fmla="*/ 1008143 w 1966487"/>
                      <a:gd name="connsiteY54" fmla="*/ 1784028 h 1993365"/>
                      <a:gd name="connsiteX55" fmla="*/ 914837 w 1966487"/>
                      <a:gd name="connsiteY55" fmla="*/ 1765367 h 1993365"/>
                      <a:gd name="connsiteX56" fmla="*/ 821531 w 1966487"/>
                      <a:gd name="connsiteY56" fmla="*/ 1781362 h 1993365"/>
                      <a:gd name="connsiteX57" fmla="*/ 746886 w 1966487"/>
                      <a:gd name="connsiteY57" fmla="*/ 1816019 h 1993365"/>
                      <a:gd name="connsiteX58" fmla="*/ 696234 w 1966487"/>
                      <a:gd name="connsiteY58" fmla="*/ 1864005 h 1993365"/>
                      <a:gd name="connsiteX59" fmla="*/ 690902 w 1966487"/>
                      <a:gd name="connsiteY59" fmla="*/ 1935984 h 1993365"/>
                      <a:gd name="connsiteX60" fmla="*/ 664243 w 1966487"/>
                      <a:gd name="connsiteY60" fmla="*/ 1922654 h 1993365"/>
                      <a:gd name="connsiteX61" fmla="*/ 642916 w 1966487"/>
                      <a:gd name="connsiteY61" fmla="*/ 1869337 h 1993365"/>
                      <a:gd name="connsiteX62" fmla="*/ 653580 w 1966487"/>
                      <a:gd name="connsiteY62" fmla="*/ 1776030 h 1993365"/>
                      <a:gd name="connsiteX63" fmla="*/ 680238 w 1966487"/>
                      <a:gd name="connsiteY63" fmla="*/ 1714715 h 1993365"/>
                      <a:gd name="connsiteX64" fmla="*/ 672241 w 1966487"/>
                      <a:gd name="connsiteY64" fmla="*/ 1653399 h 1993365"/>
                      <a:gd name="connsiteX65" fmla="*/ 618923 w 1966487"/>
                      <a:gd name="connsiteY65" fmla="*/ 1589418 h 1993365"/>
                      <a:gd name="connsiteX66" fmla="*/ 488294 w 1966487"/>
                      <a:gd name="connsiteY66" fmla="*/ 1589418 h 1993365"/>
                      <a:gd name="connsiteX67" fmla="*/ 426979 w 1966487"/>
                      <a:gd name="connsiteY67" fmla="*/ 1664063 h 1993365"/>
                      <a:gd name="connsiteX68" fmla="*/ 408318 w 1966487"/>
                      <a:gd name="connsiteY68" fmla="*/ 1706717 h 1993365"/>
                      <a:gd name="connsiteX69" fmla="*/ 347002 w 1966487"/>
                      <a:gd name="connsiteY69" fmla="*/ 1714715 h 1993365"/>
                      <a:gd name="connsiteX70" fmla="*/ 333673 w 1966487"/>
                      <a:gd name="connsiteY70" fmla="*/ 1669395 h 1993365"/>
                      <a:gd name="connsiteX71" fmla="*/ 386991 w 1966487"/>
                      <a:gd name="connsiteY71" fmla="*/ 1554762 h 1993365"/>
                      <a:gd name="connsiteX72" fmla="*/ 386991 w 1966487"/>
                      <a:gd name="connsiteY72" fmla="*/ 1506776 h 1993365"/>
                      <a:gd name="connsiteX73" fmla="*/ 328341 w 1966487"/>
                      <a:gd name="connsiteY73" fmla="*/ 1506776 h 1993365"/>
                      <a:gd name="connsiteX74" fmla="*/ 293684 w 1966487"/>
                      <a:gd name="connsiteY74" fmla="*/ 1512107 h 1993365"/>
                      <a:gd name="connsiteX75" fmla="*/ 256362 w 1966487"/>
                      <a:gd name="connsiteY75" fmla="*/ 1485448 h 1993365"/>
                      <a:gd name="connsiteX76" fmla="*/ 264360 w 1966487"/>
                      <a:gd name="connsiteY76" fmla="*/ 1445460 h 1993365"/>
                      <a:gd name="connsiteX77" fmla="*/ 315012 w 1966487"/>
                      <a:gd name="connsiteY77" fmla="*/ 1386811 h 1993365"/>
                      <a:gd name="connsiteX78" fmla="*/ 328341 w 1966487"/>
                      <a:gd name="connsiteY78" fmla="*/ 1349488 h 1993365"/>
                      <a:gd name="connsiteX79" fmla="*/ 288353 w 1966487"/>
                      <a:gd name="connsiteY79" fmla="*/ 1317497 h 1993365"/>
                      <a:gd name="connsiteX80" fmla="*/ 245698 w 1966487"/>
                      <a:gd name="connsiteY80" fmla="*/ 1322829 h 1993365"/>
                      <a:gd name="connsiteX81" fmla="*/ 139063 w 1966487"/>
                      <a:gd name="connsiteY81" fmla="*/ 1344156 h 1993365"/>
                      <a:gd name="connsiteX82" fmla="*/ 91077 w 1966487"/>
                      <a:gd name="connsiteY82" fmla="*/ 1234855 h 1993365"/>
                      <a:gd name="connsiteX83" fmla="*/ 256362 w 1966487"/>
                      <a:gd name="connsiteY83" fmla="*/ 1197532 h 1993365"/>
                      <a:gd name="connsiteX84" fmla="*/ 256362 w 1966487"/>
                      <a:gd name="connsiteY84" fmla="*/ 1114890 h 1993365"/>
                      <a:gd name="connsiteX85" fmla="*/ 197712 w 1966487"/>
                      <a:gd name="connsiteY85" fmla="*/ 1096229 h 1993365"/>
                      <a:gd name="connsiteX86" fmla="*/ 149726 w 1966487"/>
                      <a:gd name="connsiteY86" fmla="*/ 1090897 h 1993365"/>
                      <a:gd name="connsiteX87" fmla="*/ 144395 w 1966487"/>
                      <a:gd name="connsiteY87" fmla="*/ 1050909 h 1993365"/>
                      <a:gd name="connsiteX88" fmla="*/ 275023 w 1966487"/>
                      <a:gd name="connsiteY88" fmla="*/ 1008254 h 1993365"/>
                      <a:gd name="connsiteX89" fmla="*/ 293684 w 1966487"/>
                      <a:gd name="connsiteY89" fmla="*/ 949605 h 1993365"/>
                      <a:gd name="connsiteX90" fmla="*/ 232369 w 1966487"/>
                      <a:gd name="connsiteY90" fmla="*/ 890955 h 1993365"/>
                      <a:gd name="connsiteX91" fmla="*/ 80413 w 1966487"/>
                      <a:gd name="connsiteY91" fmla="*/ 888289 h 1993365"/>
                      <a:gd name="connsiteX92" fmla="*/ 32427 w 1966487"/>
                      <a:gd name="connsiteY92" fmla="*/ 866962 h 1993365"/>
                      <a:gd name="connsiteX93" fmla="*/ 437 w 1966487"/>
                      <a:gd name="connsiteY93" fmla="*/ 770990 h 1993365"/>
                      <a:gd name="connsiteX94" fmla="*/ 56420 w 1966487"/>
                      <a:gd name="connsiteY94" fmla="*/ 768325 h 1993365"/>
                      <a:gd name="connsiteX95" fmla="*/ 123069 w 1966487"/>
                      <a:gd name="connsiteY95" fmla="*/ 792317 h 1993365"/>
                      <a:gd name="connsiteX96" fmla="*/ 264360 w 1966487"/>
                      <a:gd name="connsiteY96" fmla="*/ 778988 h 1993365"/>
                      <a:gd name="connsiteX97" fmla="*/ 362998 w 1966487"/>
                      <a:gd name="connsiteY97" fmla="*/ 653691 h 1993365"/>
                      <a:gd name="connsiteX98" fmla="*/ 421647 w 1966487"/>
                      <a:gd name="connsiteY98" fmla="*/ 613703 h 1993365"/>
                      <a:gd name="connsiteX99" fmla="*/ 485629 w 1966487"/>
                      <a:gd name="connsiteY99" fmla="*/ 539058 h 1993365"/>
                      <a:gd name="connsiteX100" fmla="*/ 456304 w 1966487"/>
                      <a:gd name="connsiteY100" fmla="*/ 347114 h 1993365"/>
                      <a:gd name="connsiteX101" fmla="*/ 360332 w 1966487"/>
                      <a:gd name="connsiteY101" fmla="*/ 43202 h 1993365"/>
                      <a:gd name="connsiteX102" fmla="*/ 432311 w 1966487"/>
                      <a:gd name="connsiteY102" fmla="*/ 11212 h 1993365"/>
                      <a:gd name="connsiteX103" fmla="*/ 461636 w 1966487"/>
                      <a:gd name="connsiteY103" fmla="*/ 131177 h 1993365"/>
                      <a:gd name="connsiteX104" fmla="*/ 613591 w 1966487"/>
                      <a:gd name="connsiteY104" fmla="*/ 336450 h 1993365"/>
                      <a:gd name="connsiteX105" fmla="*/ 816199 w 1966487"/>
                      <a:gd name="connsiteY105" fmla="*/ 336450 h 1993365"/>
                      <a:gd name="connsiteX106" fmla="*/ 946827 w 1966487"/>
                      <a:gd name="connsiteY106" fmla="*/ 331118 h 1993365"/>
                      <a:gd name="connsiteX107" fmla="*/ 994813 w 1966487"/>
                      <a:gd name="connsiteY107" fmla="*/ 315123 h 1993365"/>
                      <a:gd name="connsiteX108" fmla="*/ 1021472 w 1966487"/>
                      <a:gd name="connsiteY108" fmla="*/ 216485 h 1993365"/>
                      <a:gd name="connsiteX109" fmla="*/ 1042799 w 1966487"/>
                      <a:gd name="connsiteY109" fmla="*/ 163167 h 1993365"/>
                      <a:gd name="connsiteX110" fmla="*/ 1053463 w 1966487"/>
                      <a:gd name="connsiteY110" fmla="*/ 165833 h 1993365"/>
                      <a:gd name="connsiteX0" fmla="*/ 1037734 w 1974751"/>
                      <a:gd name="connsiteY0" fmla="*/ 203156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111" fmla="*/ 1061727 w 1974751"/>
                      <a:gd name="connsiteY111" fmla="*/ 165833 h 1993365"/>
                      <a:gd name="connsiteX0" fmla="*/ 1037734 w 1974751"/>
                      <a:gd name="connsiteY0" fmla="*/ 203156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111" fmla="*/ 1061727 w 1974751"/>
                      <a:gd name="connsiteY111" fmla="*/ 165833 h 1993365"/>
                      <a:gd name="connsiteX112" fmla="*/ 1037734 w 1974751"/>
                      <a:gd name="connsiteY112" fmla="*/ 203156 h 1993365"/>
                      <a:gd name="connsiteX0" fmla="*/ 1061727 w 1974751"/>
                      <a:gd name="connsiteY0" fmla="*/ 165833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111" fmla="*/ 1061727 w 1974751"/>
                      <a:gd name="connsiteY111" fmla="*/ 165833 h 1993365"/>
                      <a:gd name="connsiteX0" fmla="*/ 1051063 w 1974751"/>
                      <a:gd name="connsiteY0" fmla="*/ 163167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0" fmla="*/ 1029736 w 1974751"/>
                      <a:gd name="connsiteY0" fmla="*/ 216485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1974751" h="1993365">
                        <a:moveTo>
                          <a:pt x="1029736" y="216485"/>
                        </a:moveTo>
                        <a:cubicBezTo>
                          <a:pt x="1039067" y="189826"/>
                          <a:pt x="1048397" y="162279"/>
                          <a:pt x="1059061" y="155170"/>
                        </a:cubicBezTo>
                        <a:cubicBezTo>
                          <a:pt x="1069725" y="148061"/>
                          <a:pt x="1087053" y="160946"/>
                          <a:pt x="1093718" y="173831"/>
                        </a:cubicBezTo>
                        <a:cubicBezTo>
                          <a:pt x="1100383" y="186716"/>
                          <a:pt x="1098161" y="212043"/>
                          <a:pt x="1099049" y="232481"/>
                        </a:cubicBezTo>
                        <a:cubicBezTo>
                          <a:pt x="1099938" y="252920"/>
                          <a:pt x="1094606" y="279134"/>
                          <a:pt x="1099049" y="296462"/>
                        </a:cubicBezTo>
                        <a:cubicBezTo>
                          <a:pt x="1103492" y="313790"/>
                          <a:pt x="1112379" y="325786"/>
                          <a:pt x="1125708" y="336450"/>
                        </a:cubicBezTo>
                        <a:cubicBezTo>
                          <a:pt x="1139038" y="347113"/>
                          <a:pt x="1159921" y="355556"/>
                          <a:pt x="1179026" y="360443"/>
                        </a:cubicBezTo>
                        <a:cubicBezTo>
                          <a:pt x="1198131" y="365330"/>
                          <a:pt x="1222124" y="363998"/>
                          <a:pt x="1240341" y="365775"/>
                        </a:cubicBezTo>
                        <a:cubicBezTo>
                          <a:pt x="1258558" y="367552"/>
                          <a:pt x="1288327" y="371107"/>
                          <a:pt x="1288327" y="371107"/>
                        </a:cubicBezTo>
                        <a:cubicBezTo>
                          <a:pt x="1303878" y="372884"/>
                          <a:pt x="1320318" y="371107"/>
                          <a:pt x="1333648" y="376439"/>
                        </a:cubicBezTo>
                        <a:cubicBezTo>
                          <a:pt x="1346978" y="381771"/>
                          <a:pt x="1356752" y="393766"/>
                          <a:pt x="1368304" y="403097"/>
                        </a:cubicBezTo>
                        <a:cubicBezTo>
                          <a:pt x="1379856" y="412428"/>
                          <a:pt x="1390076" y="422647"/>
                          <a:pt x="1402961" y="432422"/>
                        </a:cubicBezTo>
                        <a:cubicBezTo>
                          <a:pt x="1415846" y="442197"/>
                          <a:pt x="1433619" y="454194"/>
                          <a:pt x="1445615" y="461747"/>
                        </a:cubicBezTo>
                        <a:cubicBezTo>
                          <a:pt x="1457611" y="469300"/>
                          <a:pt x="1466054" y="475076"/>
                          <a:pt x="1474940" y="477742"/>
                        </a:cubicBezTo>
                        <a:cubicBezTo>
                          <a:pt x="1483826" y="480408"/>
                          <a:pt x="1481161" y="490183"/>
                          <a:pt x="1498933" y="477742"/>
                        </a:cubicBezTo>
                        <a:cubicBezTo>
                          <a:pt x="1516706" y="465301"/>
                          <a:pt x="1562470" y="420869"/>
                          <a:pt x="1581575" y="403097"/>
                        </a:cubicBezTo>
                        <a:cubicBezTo>
                          <a:pt x="1600680" y="385325"/>
                          <a:pt x="1591795" y="378660"/>
                          <a:pt x="1613566" y="371107"/>
                        </a:cubicBezTo>
                        <a:cubicBezTo>
                          <a:pt x="1635337" y="363554"/>
                          <a:pt x="1689988" y="357777"/>
                          <a:pt x="1712204" y="357777"/>
                        </a:cubicBezTo>
                        <a:cubicBezTo>
                          <a:pt x="1734420" y="357777"/>
                          <a:pt x="1744639" y="355556"/>
                          <a:pt x="1746860" y="371107"/>
                        </a:cubicBezTo>
                        <a:cubicBezTo>
                          <a:pt x="1749082" y="386658"/>
                          <a:pt x="1748637" y="421758"/>
                          <a:pt x="1725533" y="451083"/>
                        </a:cubicBezTo>
                        <a:cubicBezTo>
                          <a:pt x="1702429" y="480408"/>
                          <a:pt x="1620230" y="509288"/>
                          <a:pt x="1608234" y="547055"/>
                        </a:cubicBezTo>
                        <a:cubicBezTo>
                          <a:pt x="1596238" y="584822"/>
                          <a:pt x="1635781" y="647471"/>
                          <a:pt x="1653554" y="677684"/>
                        </a:cubicBezTo>
                        <a:cubicBezTo>
                          <a:pt x="1671327" y="707898"/>
                          <a:pt x="1693098" y="696790"/>
                          <a:pt x="1714870" y="728336"/>
                        </a:cubicBezTo>
                        <a:cubicBezTo>
                          <a:pt x="1736642" y="759882"/>
                          <a:pt x="1748194" y="846524"/>
                          <a:pt x="1784183" y="866962"/>
                        </a:cubicBezTo>
                        <a:cubicBezTo>
                          <a:pt x="1820173" y="887401"/>
                          <a:pt x="1900149" y="851855"/>
                          <a:pt x="1930807" y="850967"/>
                        </a:cubicBezTo>
                        <a:cubicBezTo>
                          <a:pt x="1961465" y="850079"/>
                          <a:pt x="1961909" y="853633"/>
                          <a:pt x="1968129" y="861631"/>
                        </a:cubicBezTo>
                        <a:cubicBezTo>
                          <a:pt x="1974349" y="869629"/>
                          <a:pt x="1979237" y="885624"/>
                          <a:pt x="1968129" y="898953"/>
                        </a:cubicBezTo>
                        <a:cubicBezTo>
                          <a:pt x="1957021" y="912282"/>
                          <a:pt x="1922809" y="923835"/>
                          <a:pt x="1901482" y="941607"/>
                        </a:cubicBezTo>
                        <a:cubicBezTo>
                          <a:pt x="1880155" y="959379"/>
                          <a:pt x="1855274" y="982039"/>
                          <a:pt x="1840167" y="1005588"/>
                        </a:cubicBezTo>
                        <a:cubicBezTo>
                          <a:pt x="1825060" y="1029137"/>
                          <a:pt x="1817951" y="1046465"/>
                          <a:pt x="1810842" y="1082899"/>
                        </a:cubicBezTo>
                        <a:cubicBezTo>
                          <a:pt x="1803733" y="1119333"/>
                          <a:pt x="1797068" y="1193978"/>
                          <a:pt x="1797512" y="1224191"/>
                        </a:cubicBezTo>
                        <a:cubicBezTo>
                          <a:pt x="1797956" y="1254404"/>
                          <a:pt x="1798401" y="1253516"/>
                          <a:pt x="1813508" y="1264180"/>
                        </a:cubicBezTo>
                        <a:cubicBezTo>
                          <a:pt x="1828615" y="1274844"/>
                          <a:pt x="1872602" y="1280175"/>
                          <a:pt x="1888153" y="1288173"/>
                        </a:cubicBezTo>
                        <a:cubicBezTo>
                          <a:pt x="1903704" y="1296171"/>
                          <a:pt x="1904593" y="1303724"/>
                          <a:pt x="1906814" y="1312166"/>
                        </a:cubicBezTo>
                        <a:cubicBezTo>
                          <a:pt x="1909036" y="1320608"/>
                          <a:pt x="1908147" y="1333049"/>
                          <a:pt x="1901482" y="1338825"/>
                        </a:cubicBezTo>
                        <a:cubicBezTo>
                          <a:pt x="1894817" y="1344601"/>
                          <a:pt x="1881487" y="1349488"/>
                          <a:pt x="1866825" y="1346822"/>
                        </a:cubicBezTo>
                        <a:cubicBezTo>
                          <a:pt x="1852163" y="1344156"/>
                          <a:pt x="1832169" y="1328161"/>
                          <a:pt x="1813508" y="1322829"/>
                        </a:cubicBezTo>
                        <a:cubicBezTo>
                          <a:pt x="1794847" y="1317497"/>
                          <a:pt x="1777963" y="1306834"/>
                          <a:pt x="1754858" y="1314832"/>
                        </a:cubicBezTo>
                        <a:cubicBezTo>
                          <a:pt x="1731754" y="1322830"/>
                          <a:pt x="1689099" y="1356597"/>
                          <a:pt x="1674881" y="1370815"/>
                        </a:cubicBezTo>
                        <a:cubicBezTo>
                          <a:pt x="1660663" y="1385033"/>
                          <a:pt x="1665107" y="1377924"/>
                          <a:pt x="1669550" y="1400140"/>
                        </a:cubicBezTo>
                        <a:cubicBezTo>
                          <a:pt x="1673993" y="1422356"/>
                          <a:pt x="1679769" y="1461900"/>
                          <a:pt x="1701540" y="1504110"/>
                        </a:cubicBezTo>
                        <a:cubicBezTo>
                          <a:pt x="1723311" y="1546320"/>
                          <a:pt x="1785516" y="1617410"/>
                          <a:pt x="1800178" y="1653399"/>
                        </a:cubicBezTo>
                        <a:cubicBezTo>
                          <a:pt x="1814840" y="1689388"/>
                          <a:pt x="1816174" y="1716492"/>
                          <a:pt x="1789515" y="1720047"/>
                        </a:cubicBezTo>
                        <a:cubicBezTo>
                          <a:pt x="1762856" y="1723602"/>
                          <a:pt x="1683324" y="1689390"/>
                          <a:pt x="1640225" y="1674727"/>
                        </a:cubicBezTo>
                        <a:cubicBezTo>
                          <a:pt x="1597126" y="1660065"/>
                          <a:pt x="1559803" y="1628962"/>
                          <a:pt x="1530923" y="1632072"/>
                        </a:cubicBezTo>
                        <a:cubicBezTo>
                          <a:pt x="1502043" y="1635182"/>
                          <a:pt x="1479383" y="1651178"/>
                          <a:pt x="1466942" y="1693388"/>
                        </a:cubicBezTo>
                        <a:cubicBezTo>
                          <a:pt x="1454501" y="1735598"/>
                          <a:pt x="1466943" y="1847565"/>
                          <a:pt x="1456279" y="1885332"/>
                        </a:cubicBezTo>
                        <a:cubicBezTo>
                          <a:pt x="1445615" y="1923099"/>
                          <a:pt x="1424288" y="1939982"/>
                          <a:pt x="1402961" y="1919988"/>
                        </a:cubicBezTo>
                        <a:cubicBezTo>
                          <a:pt x="1381634" y="1899994"/>
                          <a:pt x="1349643" y="1796469"/>
                          <a:pt x="1328316" y="1765367"/>
                        </a:cubicBezTo>
                        <a:cubicBezTo>
                          <a:pt x="1306989" y="1734265"/>
                          <a:pt x="1296769" y="1734709"/>
                          <a:pt x="1274998" y="1733376"/>
                        </a:cubicBezTo>
                        <a:cubicBezTo>
                          <a:pt x="1253227" y="1732043"/>
                          <a:pt x="1215460" y="1720047"/>
                          <a:pt x="1197687" y="1757369"/>
                        </a:cubicBezTo>
                        <a:cubicBezTo>
                          <a:pt x="1179914" y="1794691"/>
                          <a:pt x="1186135" y="1919544"/>
                          <a:pt x="1168362" y="1957311"/>
                        </a:cubicBezTo>
                        <a:cubicBezTo>
                          <a:pt x="1150590" y="1995078"/>
                          <a:pt x="1105714" y="2001743"/>
                          <a:pt x="1091052" y="1983970"/>
                        </a:cubicBezTo>
                        <a:cubicBezTo>
                          <a:pt x="1076390" y="1966197"/>
                          <a:pt x="1092829" y="1883999"/>
                          <a:pt x="1080388" y="1850675"/>
                        </a:cubicBezTo>
                        <a:cubicBezTo>
                          <a:pt x="1067947" y="1817351"/>
                          <a:pt x="1042622" y="1798246"/>
                          <a:pt x="1016407" y="1784028"/>
                        </a:cubicBezTo>
                        <a:cubicBezTo>
                          <a:pt x="990193" y="1769810"/>
                          <a:pt x="954203" y="1765811"/>
                          <a:pt x="923101" y="1765367"/>
                        </a:cubicBezTo>
                        <a:cubicBezTo>
                          <a:pt x="891999" y="1764923"/>
                          <a:pt x="857787" y="1772920"/>
                          <a:pt x="829795" y="1781362"/>
                        </a:cubicBezTo>
                        <a:cubicBezTo>
                          <a:pt x="801803" y="1789804"/>
                          <a:pt x="776033" y="1802245"/>
                          <a:pt x="755150" y="1816019"/>
                        </a:cubicBezTo>
                        <a:cubicBezTo>
                          <a:pt x="734267" y="1829793"/>
                          <a:pt x="713829" y="1844011"/>
                          <a:pt x="704498" y="1864005"/>
                        </a:cubicBezTo>
                        <a:cubicBezTo>
                          <a:pt x="695167" y="1883999"/>
                          <a:pt x="704498" y="1926209"/>
                          <a:pt x="699166" y="1935984"/>
                        </a:cubicBezTo>
                        <a:cubicBezTo>
                          <a:pt x="693834" y="1945759"/>
                          <a:pt x="680505" y="1933762"/>
                          <a:pt x="672507" y="1922654"/>
                        </a:cubicBezTo>
                        <a:cubicBezTo>
                          <a:pt x="664509" y="1911546"/>
                          <a:pt x="652957" y="1893774"/>
                          <a:pt x="651180" y="1869337"/>
                        </a:cubicBezTo>
                        <a:cubicBezTo>
                          <a:pt x="649403" y="1844900"/>
                          <a:pt x="655624" y="1801800"/>
                          <a:pt x="661844" y="1776030"/>
                        </a:cubicBezTo>
                        <a:cubicBezTo>
                          <a:pt x="668064" y="1750260"/>
                          <a:pt x="685392" y="1735154"/>
                          <a:pt x="688502" y="1714715"/>
                        </a:cubicBezTo>
                        <a:cubicBezTo>
                          <a:pt x="691612" y="1694277"/>
                          <a:pt x="690724" y="1674282"/>
                          <a:pt x="680505" y="1653399"/>
                        </a:cubicBezTo>
                        <a:cubicBezTo>
                          <a:pt x="670286" y="1632516"/>
                          <a:pt x="657845" y="1600082"/>
                          <a:pt x="627187" y="1589418"/>
                        </a:cubicBezTo>
                        <a:cubicBezTo>
                          <a:pt x="596529" y="1578755"/>
                          <a:pt x="528549" y="1576977"/>
                          <a:pt x="496558" y="1589418"/>
                        </a:cubicBezTo>
                        <a:cubicBezTo>
                          <a:pt x="464567" y="1601859"/>
                          <a:pt x="448572" y="1644513"/>
                          <a:pt x="435243" y="1664063"/>
                        </a:cubicBezTo>
                        <a:cubicBezTo>
                          <a:pt x="421914" y="1683613"/>
                          <a:pt x="429911" y="1698275"/>
                          <a:pt x="416582" y="1706717"/>
                        </a:cubicBezTo>
                        <a:cubicBezTo>
                          <a:pt x="403253" y="1715159"/>
                          <a:pt x="367707" y="1720935"/>
                          <a:pt x="355266" y="1714715"/>
                        </a:cubicBezTo>
                        <a:cubicBezTo>
                          <a:pt x="342825" y="1708495"/>
                          <a:pt x="335272" y="1696054"/>
                          <a:pt x="341937" y="1669395"/>
                        </a:cubicBezTo>
                        <a:cubicBezTo>
                          <a:pt x="348602" y="1642736"/>
                          <a:pt x="386369" y="1581865"/>
                          <a:pt x="395255" y="1554762"/>
                        </a:cubicBezTo>
                        <a:cubicBezTo>
                          <a:pt x="404141" y="1527659"/>
                          <a:pt x="405030" y="1514774"/>
                          <a:pt x="395255" y="1506776"/>
                        </a:cubicBezTo>
                        <a:cubicBezTo>
                          <a:pt x="385480" y="1498778"/>
                          <a:pt x="352156" y="1505888"/>
                          <a:pt x="336605" y="1506776"/>
                        </a:cubicBezTo>
                        <a:cubicBezTo>
                          <a:pt x="321054" y="1507664"/>
                          <a:pt x="313944" y="1515662"/>
                          <a:pt x="301948" y="1512107"/>
                        </a:cubicBezTo>
                        <a:cubicBezTo>
                          <a:pt x="289951" y="1508552"/>
                          <a:pt x="269513" y="1496556"/>
                          <a:pt x="264626" y="1485448"/>
                        </a:cubicBezTo>
                        <a:cubicBezTo>
                          <a:pt x="259739" y="1474340"/>
                          <a:pt x="262849" y="1461899"/>
                          <a:pt x="272624" y="1445460"/>
                        </a:cubicBezTo>
                        <a:cubicBezTo>
                          <a:pt x="282399" y="1429021"/>
                          <a:pt x="312613" y="1402806"/>
                          <a:pt x="323276" y="1386811"/>
                        </a:cubicBezTo>
                        <a:cubicBezTo>
                          <a:pt x="333939" y="1370816"/>
                          <a:pt x="341048" y="1361040"/>
                          <a:pt x="336605" y="1349488"/>
                        </a:cubicBezTo>
                        <a:cubicBezTo>
                          <a:pt x="332162" y="1337936"/>
                          <a:pt x="310391" y="1321940"/>
                          <a:pt x="296617" y="1317497"/>
                        </a:cubicBezTo>
                        <a:cubicBezTo>
                          <a:pt x="282843" y="1313054"/>
                          <a:pt x="278844" y="1318386"/>
                          <a:pt x="253962" y="1322829"/>
                        </a:cubicBezTo>
                        <a:cubicBezTo>
                          <a:pt x="229080" y="1327272"/>
                          <a:pt x="173097" y="1358818"/>
                          <a:pt x="147327" y="1344156"/>
                        </a:cubicBezTo>
                        <a:cubicBezTo>
                          <a:pt x="121557" y="1329494"/>
                          <a:pt x="79791" y="1259292"/>
                          <a:pt x="99341" y="1234855"/>
                        </a:cubicBezTo>
                        <a:cubicBezTo>
                          <a:pt x="118891" y="1210418"/>
                          <a:pt x="237079" y="1217526"/>
                          <a:pt x="264626" y="1197532"/>
                        </a:cubicBezTo>
                        <a:cubicBezTo>
                          <a:pt x="292173" y="1177538"/>
                          <a:pt x="274401" y="1131774"/>
                          <a:pt x="264626" y="1114890"/>
                        </a:cubicBezTo>
                        <a:cubicBezTo>
                          <a:pt x="254851" y="1098006"/>
                          <a:pt x="223749" y="1100228"/>
                          <a:pt x="205976" y="1096229"/>
                        </a:cubicBezTo>
                        <a:cubicBezTo>
                          <a:pt x="188203" y="1092230"/>
                          <a:pt x="166876" y="1098450"/>
                          <a:pt x="157990" y="1090897"/>
                        </a:cubicBezTo>
                        <a:cubicBezTo>
                          <a:pt x="149104" y="1083344"/>
                          <a:pt x="131776" y="1064683"/>
                          <a:pt x="152659" y="1050909"/>
                        </a:cubicBezTo>
                        <a:cubicBezTo>
                          <a:pt x="173542" y="1037135"/>
                          <a:pt x="258406" y="1025138"/>
                          <a:pt x="283287" y="1008254"/>
                        </a:cubicBezTo>
                        <a:cubicBezTo>
                          <a:pt x="308168" y="991370"/>
                          <a:pt x="309057" y="969155"/>
                          <a:pt x="301948" y="949605"/>
                        </a:cubicBezTo>
                        <a:cubicBezTo>
                          <a:pt x="294839" y="930055"/>
                          <a:pt x="276178" y="901174"/>
                          <a:pt x="240633" y="890955"/>
                        </a:cubicBezTo>
                        <a:cubicBezTo>
                          <a:pt x="205088" y="880736"/>
                          <a:pt x="122001" y="892288"/>
                          <a:pt x="88677" y="888289"/>
                        </a:cubicBezTo>
                        <a:cubicBezTo>
                          <a:pt x="55353" y="884290"/>
                          <a:pt x="53131" y="879847"/>
                          <a:pt x="40691" y="866962"/>
                        </a:cubicBezTo>
                        <a:cubicBezTo>
                          <a:pt x="28251" y="854077"/>
                          <a:pt x="8702" y="826974"/>
                          <a:pt x="3370" y="810979"/>
                        </a:cubicBezTo>
                        <a:cubicBezTo>
                          <a:pt x="-1962" y="794984"/>
                          <a:pt x="-1518" y="778099"/>
                          <a:pt x="8701" y="770990"/>
                        </a:cubicBezTo>
                        <a:cubicBezTo>
                          <a:pt x="18920" y="763881"/>
                          <a:pt x="44245" y="764770"/>
                          <a:pt x="64684" y="768325"/>
                        </a:cubicBezTo>
                        <a:cubicBezTo>
                          <a:pt x="85123" y="771880"/>
                          <a:pt x="96676" y="790540"/>
                          <a:pt x="131333" y="792317"/>
                        </a:cubicBezTo>
                        <a:cubicBezTo>
                          <a:pt x="165990" y="794094"/>
                          <a:pt x="232636" y="802092"/>
                          <a:pt x="272624" y="778988"/>
                        </a:cubicBezTo>
                        <a:cubicBezTo>
                          <a:pt x="312612" y="755884"/>
                          <a:pt x="345047" y="681239"/>
                          <a:pt x="371262" y="653691"/>
                        </a:cubicBezTo>
                        <a:cubicBezTo>
                          <a:pt x="397477" y="626143"/>
                          <a:pt x="409473" y="632808"/>
                          <a:pt x="429911" y="613703"/>
                        </a:cubicBezTo>
                        <a:cubicBezTo>
                          <a:pt x="450349" y="594598"/>
                          <a:pt x="488117" y="583490"/>
                          <a:pt x="493893" y="539058"/>
                        </a:cubicBezTo>
                        <a:cubicBezTo>
                          <a:pt x="499669" y="494626"/>
                          <a:pt x="485451" y="429757"/>
                          <a:pt x="464568" y="347114"/>
                        </a:cubicBezTo>
                        <a:cubicBezTo>
                          <a:pt x="443685" y="264471"/>
                          <a:pt x="372595" y="99185"/>
                          <a:pt x="368596" y="43202"/>
                        </a:cubicBezTo>
                        <a:cubicBezTo>
                          <a:pt x="364597" y="-12781"/>
                          <a:pt x="423691" y="-3450"/>
                          <a:pt x="440575" y="11212"/>
                        </a:cubicBezTo>
                        <a:cubicBezTo>
                          <a:pt x="457459" y="25874"/>
                          <a:pt x="439687" y="76971"/>
                          <a:pt x="469900" y="131177"/>
                        </a:cubicBezTo>
                        <a:cubicBezTo>
                          <a:pt x="500113" y="185383"/>
                          <a:pt x="562761" y="302238"/>
                          <a:pt x="621855" y="336450"/>
                        </a:cubicBezTo>
                        <a:cubicBezTo>
                          <a:pt x="680949" y="370662"/>
                          <a:pt x="768924" y="337339"/>
                          <a:pt x="824463" y="336450"/>
                        </a:cubicBezTo>
                        <a:cubicBezTo>
                          <a:pt x="880002" y="335561"/>
                          <a:pt x="925322" y="334672"/>
                          <a:pt x="955091" y="331118"/>
                        </a:cubicBezTo>
                        <a:cubicBezTo>
                          <a:pt x="984860" y="327564"/>
                          <a:pt x="990636" y="334228"/>
                          <a:pt x="1003077" y="315123"/>
                        </a:cubicBezTo>
                        <a:cubicBezTo>
                          <a:pt x="1015518" y="296018"/>
                          <a:pt x="1020405" y="243144"/>
                          <a:pt x="1029736" y="21648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3000">
                        <a:schemeClr val="bg2"/>
                      </a:gs>
                      <a:gs pos="56000">
                        <a:schemeClr val="accent2">
                          <a:lumMod val="89000"/>
                        </a:schemeClr>
                      </a:gs>
                      <a:gs pos="87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0">
                    <a:solidFill>
                      <a:schemeClr val="tx1"/>
                    </a:solidFill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571500" h="95250" prst="relaxedInset"/>
                    <a:bevelB w="0" h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105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" name="Oval 90"/>
                  <p:cNvSpPr>
                    <a:spLocks noChangeAspect="1"/>
                  </p:cNvSpPr>
                  <p:nvPr/>
                </p:nvSpPr>
                <p:spPr>
                  <a:xfrm>
                    <a:off x="4112340" y="4721452"/>
                    <a:ext cx="841040" cy="738223"/>
                  </a:xfrm>
                  <a:custGeom>
                    <a:avLst/>
                    <a:gdLst>
                      <a:gd name="connsiteX0" fmla="*/ 0 w 646967"/>
                      <a:gd name="connsiteY0" fmla="*/ 323140 h 646280"/>
                      <a:gd name="connsiteX1" fmla="*/ 323484 w 646967"/>
                      <a:gd name="connsiteY1" fmla="*/ 0 h 646280"/>
                      <a:gd name="connsiteX2" fmla="*/ 646968 w 646967"/>
                      <a:gd name="connsiteY2" fmla="*/ 323140 h 646280"/>
                      <a:gd name="connsiteX3" fmla="*/ 323484 w 646967"/>
                      <a:gd name="connsiteY3" fmla="*/ 646280 h 646280"/>
                      <a:gd name="connsiteX4" fmla="*/ 0 w 646967"/>
                      <a:gd name="connsiteY4" fmla="*/ 323140 h 646280"/>
                      <a:gd name="connsiteX0" fmla="*/ 0 w 799368"/>
                      <a:gd name="connsiteY0" fmla="*/ 324066 h 647766"/>
                      <a:gd name="connsiteX1" fmla="*/ 323484 w 799368"/>
                      <a:gd name="connsiteY1" fmla="*/ 926 h 647766"/>
                      <a:gd name="connsiteX2" fmla="*/ 799368 w 799368"/>
                      <a:gd name="connsiteY2" fmla="*/ 257391 h 647766"/>
                      <a:gd name="connsiteX3" fmla="*/ 323484 w 799368"/>
                      <a:gd name="connsiteY3" fmla="*/ 647206 h 647766"/>
                      <a:gd name="connsiteX4" fmla="*/ 0 w 799368"/>
                      <a:gd name="connsiteY4" fmla="*/ 324066 h 647766"/>
                      <a:gd name="connsiteX0" fmla="*/ 0 w 831215"/>
                      <a:gd name="connsiteY0" fmla="*/ 384892 h 708592"/>
                      <a:gd name="connsiteX1" fmla="*/ 323484 w 831215"/>
                      <a:gd name="connsiteY1" fmla="*/ 61752 h 708592"/>
                      <a:gd name="connsiteX2" fmla="*/ 763896 w 831215"/>
                      <a:gd name="connsiteY2" fmla="*/ 22286 h 708592"/>
                      <a:gd name="connsiteX3" fmla="*/ 799368 w 831215"/>
                      <a:gd name="connsiteY3" fmla="*/ 318217 h 708592"/>
                      <a:gd name="connsiteX4" fmla="*/ 323484 w 831215"/>
                      <a:gd name="connsiteY4" fmla="*/ 708032 h 708592"/>
                      <a:gd name="connsiteX5" fmla="*/ 0 w 831215"/>
                      <a:gd name="connsiteY5" fmla="*/ 384892 h 708592"/>
                      <a:gd name="connsiteX0" fmla="*/ 0 w 818629"/>
                      <a:gd name="connsiteY0" fmla="*/ 384892 h 711792"/>
                      <a:gd name="connsiteX1" fmla="*/ 323484 w 818629"/>
                      <a:gd name="connsiteY1" fmla="*/ 61752 h 711792"/>
                      <a:gd name="connsiteX2" fmla="*/ 763896 w 818629"/>
                      <a:gd name="connsiteY2" fmla="*/ 22286 h 711792"/>
                      <a:gd name="connsiteX3" fmla="*/ 799368 w 818629"/>
                      <a:gd name="connsiteY3" fmla="*/ 318217 h 711792"/>
                      <a:gd name="connsiteX4" fmla="*/ 659121 w 818629"/>
                      <a:gd name="connsiteY4" fmla="*/ 546161 h 711792"/>
                      <a:gd name="connsiteX5" fmla="*/ 323484 w 818629"/>
                      <a:gd name="connsiteY5" fmla="*/ 708032 h 711792"/>
                      <a:gd name="connsiteX6" fmla="*/ 0 w 818629"/>
                      <a:gd name="connsiteY6" fmla="*/ 384892 h 711792"/>
                      <a:gd name="connsiteX0" fmla="*/ 0 w 841040"/>
                      <a:gd name="connsiteY0" fmla="*/ 375724 h 702624"/>
                      <a:gd name="connsiteX1" fmla="*/ 323484 w 841040"/>
                      <a:gd name="connsiteY1" fmla="*/ 52584 h 702624"/>
                      <a:gd name="connsiteX2" fmla="*/ 763896 w 841040"/>
                      <a:gd name="connsiteY2" fmla="*/ 13118 h 702624"/>
                      <a:gd name="connsiteX3" fmla="*/ 840096 w 841040"/>
                      <a:gd name="connsiteY3" fmla="*/ 184568 h 702624"/>
                      <a:gd name="connsiteX4" fmla="*/ 799368 w 841040"/>
                      <a:gd name="connsiteY4" fmla="*/ 309049 h 702624"/>
                      <a:gd name="connsiteX5" fmla="*/ 659121 w 841040"/>
                      <a:gd name="connsiteY5" fmla="*/ 536993 h 702624"/>
                      <a:gd name="connsiteX6" fmla="*/ 323484 w 841040"/>
                      <a:gd name="connsiteY6" fmla="*/ 698864 h 702624"/>
                      <a:gd name="connsiteX7" fmla="*/ 0 w 841040"/>
                      <a:gd name="connsiteY7" fmla="*/ 375724 h 702624"/>
                      <a:gd name="connsiteX0" fmla="*/ 0 w 841040"/>
                      <a:gd name="connsiteY0" fmla="*/ 411323 h 738223"/>
                      <a:gd name="connsiteX1" fmla="*/ 323484 w 841040"/>
                      <a:gd name="connsiteY1" fmla="*/ 88183 h 738223"/>
                      <a:gd name="connsiteX2" fmla="*/ 573395 w 841040"/>
                      <a:gd name="connsiteY2" fmla="*/ 1092 h 738223"/>
                      <a:gd name="connsiteX3" fmla="*/ 763896 w 841040"/>
                      <a:gd name="connsiteY3" fmla="*/ 48717 h 738223"/>
                      <a:gd name="connsiteX4" fmla="*/ 840096 w 841040"/>
                      <a:gd name="connsiteY4" fmla="*/ 220167 h 738223"/>
                      <a:gd name="connsiteX5" fmla="*/ 799368 w 841040"/>
                      <a:gd name="connsiteY5" fmla="*/ 344648 h 738223"/>
                      <a:gd name="connsiteX6" fmla="*/ 659121 w 841040"/>
                      <a:gd name="connsiteY6" fmla="*/ 572592 h 738223"/>
                      <a:gd name="connsiteX7" fmla="*/ 323484 w 841040"/>
                      <a:gd name="connsiteY7" fmla="*/ 734463 h 738223"/>
                      <a:gd name="connsiteX8" fmla="*/ 0 w 841040"/>
                      <a:gd name="connsiteY8" fmla="*/ 411323 h 738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1040" h="738223">
                        <a:moveTo>
                          <a:pt x="0" y="411323"/>
                        </a:moveTo>
                        <a:cubicBezTo>
                          <a:pt x="0" y="232858"/>
                          <a:pt x="227918" y="156555"/>
                          <a:pt x="323484" y="88183"/>
                        </a:cubicBezTo>
                        <a:cubicBezTo>
                          <a:pt x="419050" y="19811"/>
                          <a:pt x="499993" y="7670"/>
                          <a:pt x="573395" y="1092"/>
                        </a:cubicBezTo>
                        <a:cubicBezTo>
                          <a:pt x="646797" y="-5486"/>
                          <a:pt x="722621" y="18555"/>
                          <a:pt x="763896" y="48717"/>
                        </a:cubicBezTo>
                        <a:cubicBezTo>
                          <a:pt x="805171" y="78879"/>
                          <a:pt x="834184" y="170845"/>
                          <a:pt x="840096" y="220167"/>
                        </a:cubicBezTo>
                        <a:cubicBezTo>
                          <a:pt x="846008" y="269489"/>
                          <a:pt x="823180" y="285911"/>
                          <a:pt x="799368" y="344648"/>
                        </a:cubicBezTo>
                        <a:cubicBezTo>
                          <a:pt x="775556" y="403385"/>
                          <a:pt x="738435" y="507623"/>
                          <a:pt x="659121" y="572592"/>
                        </a:cubicBezTo>
                        <a:cubicBezTo>
                          <a:pt x="579807" y="637561"/>
                          <a:pt x="433337" y="761341"/>
                          <a:pt x="323484" y="734463"/>
                        </a:cubicBezTo>
                        <a:cubicBezTo>
                          <a:pt x="213631" y="707585"/>
                          <a:pt x="0" y="589788"/>
                          <a:pt x="0" y="41132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40000">
                        <a:schemeClr val="accent2">
                          <a:lumMod val="89000"/>
                        </a:schemeClr>
                      </a:gs>
                      <a:gs pos="58000">
                        <a:schemeClr val="accent2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 w="6350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105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15" name="TextBox 114"/>
                <p:cNvSpPr txBox="1">
                  <a:spLocks noChangeAspect="1"/>
                </p:cNvSpPr>
                <p:nvPr/>
              </p:nvSpPr>
              <p:spPr>
                <a:xfrm>
                  <a:off x="2631852" y="4223747"/>
                  <a:ext cx="1483067" cy="31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1050" dirty="0">
                      <a:solidFill>
                        <a:prstClr val="white"/>
                      </a:solidFill>
                      <a:latin typeface="Calibri"/>
                    </a:rPr>
                    <a:t>APC</a:t>
                  </a:r>
                </a:p>
              </p:txBody>
            </p:sp>
          </p:grpSp>
          <p:sp>
            <p:nvSpPr>
              <p:cNvPr id="118" name="TextBox 117"/>
              <p:cNvSpPr txBox="1">
                <a:spLocks noChangeAspect="1"/>
              </p:cNvSpPr>
              <p:nvPr/>
            </p:nvSpPr>
            <p:spPr>
              <a:xfrm>
                <a:off x="6389919" y="4693354"/>
                <a:ext cx="1407004" cy="31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CD80/CD86</a:t>
                </a:r>
              </a:p>
            </p:txBody>
          </p:sp>
          <p:sp>
            <p:nvSpPr>
              <p:cNvPr id="120" name="TextBox 119"/>
              <p:cNvSpPr txBox="1">
                <a:spLocks noChangeAspect="1"/>
              </p:cNvSpPr>
              <p:nvPr/>
            </p:nvSpPr>
            <p:spPr>
              <a:xfrm>
                <a:off x="6893346" y="3179688"/>
                <a:ext cx="1078622" cy="31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050" dirty="0">
                    <a:solidFill>
                      <a:prstClr val="black"/>
                    </a:solidFill>
                    <a:latin typeface="Calibri"/>
                  </a:rPr>
                  <a:t>Cytokines</a:t>
                </a:r>
              </a:p>
            </p:txBody>
          </p:sp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3935" y="2461284"/>
                <a:ext cx="1062112" cy="604182"/>
              </a:xfrm>
              <a:prstGeom prst="rect">
                <a:avLst/>
              </a:prstGeom>
            </p:spPr>
          </p:pic>
          <p:sp>
            <p:nvSpPr>
              <p:cNvPr id="122" name="TextBox 121"/>
              <p:cNvSpPr txBox="1">
                <a:spLocks noChangeAspect="1"/>
              </p:cNvSpPr>
              <p:nvPr/>
            </p:nvSpPr>
            <p:spPr>
              <a:xfrm>
                <a:off x="7374331" y="4350846"/>
                <a:ext cx="1184702" cy="31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CD4+ or CD8+</a:t>
                </a: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8401138" y="3365465"/>
                <a:ext cx="2002842" cy="1819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64000">
                    <a:srgbClr val="AC8EF6"/>
                  </a:gs>
                  <a:gs pos="69000">
                    <a:srgbClr val="A16CF0"/>
                  </a:gs>
                  <a:gs pos="97000">
                    <a:srgbClr val="A16CF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8960997" y="3665089"/>
                <a:ext cx="799834" cy="798989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A16CF0"/>
                  </a:gs>
                  <a:gs pos="81000">
                    <a:srgbClr val="A16CF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 w="6350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0" name="TextBox 109"/>
              <p:cNvSpPr txBox="1">
                <a:spLocks noChangeAspect="1"/>
              </p:cNvSpPr>
              <p:nvPr/>
            </p:nvSpPr>
            <p:spPr>
              <a:xfrm>
                <a:off x="8443980" y="3849225"/>
                <a:ext cx="1860756" cy="519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Naïve</a:t>
                </a:r>
              </a:p>
              <a:p>
                <a:pPr algn="ctr"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T cell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005562" y="5585559"/>
              <a:ext cx="1944933" cy="338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APC or abnormal cell</a:t>
              </a:r>
            </a:p>
          </p:txBody>
        </p:sp>
      </p:grpSp>
      <p:sp>
        <p:nvSpPr>
          <p:cNvPr id="46" name="Rectangle 43"/>
          <p:cNvSpPr/>
          <p:nvPr/>
        </p:nvSpPr>
        <p:spPr>
          <a:xfrm>
            <a:off x="3129937" y="969456"/>
            <a:ext cx="3216055" cy="369332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Signal 2 provides co-stimulation</a:t>
            </a:r>
          </a:p>
        </p:txBody>
      </p:sp>
      <p:sp>
        <p:nvSpPr>
          <p:cNvPr id="47" name="Rectangle 43"/>
          <p:cNvSpPr/>
          <p:nvPr/>
        </p:nvSpPr>
        <p:spPr>
          <a:xfrm>
            <a:off x="6557403" y="912645"/>
            <a:ext cx="2566031" cy="646331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Signal 3 further strengthens recognition</a:t>
            </a:r>
          </a:p>
        </p:txBody>
      </p:sp>
    </p:spTree>
    <p:extLst>
      <p:ext uri="{BB962C8B-B14F-4D97-AF65-F5344CB8AC3E}">
        <p14:creationId xmlns:p14="http://schemas.microsoft.com/office/powerpoint/2010/main" val="17839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1638390" y="969457"/>
            <a:ext cx="7391177" cy="646331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Feedback inhibition helps to control T-cell activation to prevent attacks on healthy tissue and maintain self-tolerance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2390128"/>
            <a:ext cx="1480128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HOW DOES 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T-CELL ACTIVATION WORK?</a:t>
            </a: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Immune checkpoint pathways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80"/>
          <a:stretch/>
        </p:blipFill>
        <p:spPr>
          <a:xfrm>
            <a:off x="3899228" y="2444261"/>
            <a:ext cx="1835934" cy="3557159"/>
          </a:xfrm>
          <a:prstGeom prst="rect">
            <a:avLst/>
          </a:prstGeom>
        </p:spPr>
      </p:pic>
      <p:sp>
        <p:nvSpPr>
          <p:cNvPr id="35" name="Freeform 5"/>
          <p:cNvSpPr>
            <a:spLocks/>
          </p:cNvSpPr>
          <p:nvPr/>
        </p:nvSpPr>
        <p:spPr bwMode="auto">
          <a:xfrm>
            <a:off x="4528065" y="3332297"/>
            <a:ext cx="553140" cy="628322"/>
          </a:xfrm>
          <a:custGeom>
            <a:avLst/>
            <a:gdLst>
              <a:gd name="T0" fmla="*/ 220 w 2136"/>
              <a:gd name="T1" fmla="*/ 1930 h 1942"/>
              <a:gd name="T2" fmla="*/ 118 w 2136"/>
              <a:gd name="T3" fmla="*/ 1895 h 1942"/>
              <a:gd name="T4" fmla="*/ 111 w 2136"/>
              <a:gd name="T5" fmla="*/ 1877 h 1942"/>
              <a:gd name="T6" fmla="*/ 697 w 2136"/>
              <a:gd name="T7" fmla="*/ 285 h 1942"/>
              <a:gd name="T8" fmla="*/ 792 w 2136"/>
              <a:gd name="T9" fmla="*/ 327 h 1942"/>
              <a:gd name="T10" fmla="*/ 830 w 2136"/>
              <a:gd name="T11" fmla="*/ 416 h 1942"/>
              <a:gd name="T12" fmla="*/ 899 w 2136"/>
              <a:gd name="T13" fmla="*/ 709 h 1942"/>
              <a:gd name="T14" fmla="*/ 887 w 2136"/>
              <a:gd name="T15" fmla="*/ 750 h 1942"/>
              <a:gd name="T16" fmla="*/ 737 w 2136"/>
              <a:gd name="T17" fmla="*/ 881 h 1942"/>
              <a:gd name="T18" fmla="*/ 720 w 2136"/>
              <a:gd name="T19" fmla="*/ 904 h 1942"/>
              <a:gd name="T20" fmla="*/ 751 w 2136"/>
              <a:gd name="T21" fmla="*/ 900 h 1942"/>
              <a:gd name="T22" fmla="*/ 964 w 2136"/>
              <a:gd name="T23" fmla="*/ 679 h 1942"/>
              <a:gd name="T24" fmla="*/ 974 w 2136"/>
              <a:gd name="T25" fmla="*/ 642 h 1942"/>
              <a:gd name="T26" fmla="*/ 974 w 2136"/>
              <a:gd name="T27" fmla="*/ 88 h 1942"/>
              <a:gd name="T28" fmla="*/ 1011 w 2136"/>
              <a:gd name="T29" fmla="*/ 0 h 1942"/>
              <a:gd name="T30" fmla="*/ 1049 w 2136"/>
              <a:gd name="T31" fmla="*/ 3 h 1942"/>
              <a:gd name="T32" fmla="*/ 1083 w 2136"/>
              <a:gd name="T33" fmla="*/ 104 h 1942"/>
              <a:gd name="T34" fmla="*/ 1081 w 2136"/>
              <a:gd name="T35" fmla="*/ 552 h 1942"/>
              <a:gd name="T36" fmla="*/ 1152 w 2136"/>
              <a:gd name="T37" fmla="*/ 757 h 1942"/>
              <a:gd name="T38" fmla="*/ 1268 w 2136"/>
              <a:gd name="T39" fmla="*/ 856 h 1942"/>
              <a:gd name="T40" fmla="*/ 1292 w 2136"/>
              <a:gd name="T41" fmla="*/ 840 h 1942"/>
              <a:gd name="T42" fmla="*/ 1180 w 2136"/>
              <a:gd name="T43" fmla="*/ 753 h 1942"/>
              <a:gd name="T44" fmla="*/ 1171 w 2136"/>
              <a:gd name="T45" fmla="*/ 725 h 1942"/>
              <a:gd name="T46" fmla="*/ 1293 w 2136"/>
              <a:gd name="T47" fmla="*/ 303 h 1942"/>
              <a:gd name="T48" fmla="*/ 1375 w 2136"/>
              <a:gd name="T49" fmla="*/ 268 h 1942"/>
              <a:gd name="T50" fmla="*/ 1678 w 2136"/>
              <a:gd name="T51" fmla="*/ 555 h 1942"/>
              <a:gd name="T52" fmla="*/ 1964 w 2136"/>
              <a:gd name="T53" fmla="*/ 1883 h 1942"/>
              <a:gd name="T54" fmla="*/ 1897 w 2136"/>
              <a:gd name="T55" fmla="*/ 1924 h 1942"/>
              <a:gd name="T56" fmla="*/ 1293 w 2136"/>
              <a:gd name="T57" fmla="*/ 1562 h 1942"/>
              <a:gd name="T58" fmla="*/ 1162 w 2136"/>
              <a:gd name="T59" fmla="*/ 1039 h 1942"/>
              <a:gd name="T60" fmla="*/ 1169 w 2136"/>
              <a:gd name="T61" fmla="*/ 1035 h 1942"/>
              <a:gd name="T62" fmla="*/ 1243 w 2136"/>
              <a:gd name="T63" fmla="*/ 1155 h 1942"/>
              <a:gd name="T64" fmla="*/ 1253 w 2136"/>
              <a:gd name="T65" fmla="*/ 1126 h 1942"/>
              <a:gd name="T66" fmla="*/ 1047 w 2136"/>
              <a:gd name="T67" fmla="*/ 824 h 1942"/>
              <a:gd name="T68" fmla="*/ 1033 w 2136"/>
              <a:gd name="T69" fmla="*/ 807 h 1942"/>
              <a:gd name="T70" fmla="*/ 1015 w 2136"/>
              <a:gd name="T71" fmla="*/ 832 h 1942"/>
              <a:gd name="T72" fmla="*/ 761 w 2136"/>
              <a:gd name="T73" fmla="*/ 1114 h 1942"/>
              <a:gd name="T74" fmla="*/ 791 w 2136"/>
              <a:gd name="T75" fmla="*/ 1119 h 1942"/>
              <a:gd name="T76" fmla="*/ 924 w 2136"/>
              <a:gd name="T77" fmla="*/ 982 h 1942"/>
              <a:gd name="T78" fmla="*/ 916 w 2136"/>
              <a:gd name="T79" fmla="*/ 1282 h 1942"/>
              <a:gd name="T80" fmla="*/ 844 w 2136"/>
              <a:gd name="T81" fmla="*/ 1506 h 1942"/>
              <a:gd name="T82" fmla="*/ 220 w 2136"/>
              <a:gd name="T83" fmla="*/ 1930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36" h="1942">
                <a:moveTo>
                  <a:pt x="220" y="1930"/>
                </a:moveTo>
                <a:cubicBezTo>
                  <a:pt x="182" y="1942"/>
                  <a:pt x="139" y="1929"/>
                  <a:pt x="118" y="1895"/>
                </a:cubicBezTo>
                <a:cubicBezTo>
                  <a:pt x="114" y="1888"/>
                  <a:pt x="111" y="1882"/>
                  <a:pt x="111" y="1877"/>
                </a:cubicBezTo>
                <a:cubicBezTo>
                  <a:pt x="0" y="788"/>
                  <a:pt x="423" y="372"/>
                  <a:pt x="697" y="285"/>
                </a:cubicBezTo>
                <a:cubicBezTo>
                  <a:pt x="744" y="271"/>
                  <a:pt x="768" y="284"/>
                  <a:pt x="792" y="327"/>
                </a:cubicBezTo>
                <a:cubicBezTo>
                  <a:pt x="807" y="355"/>
                  <a:pt x="822" y="385"/>
                  <a:pt x="830" y="416"/>
                </a:cubicBezTo>
                <a:cubicBezTo>
                  <a:pt x="855" y="513"/>
                  <a:pt x="878" y="611"/>
                  <a:pt x="899" y="709"/>
                </a:cubicBezTo>
                <a:cubicBezTo>
                  <a:pt x="902" y="722"/>
                  <a:pt x="895" y="740"/>
                  <a:pt x="887" y="750"/>
                </a:cubicBezTo>
                <a:cubicBezTo>
                  <a:pt x="846" y="804"/>
                  <a:pt x="795" y="846"/>
                  <a:pt x="737" y="881"/>
                </a:cubicBezTo>
                <a:cubicBezTo>
                  <a:pt x="730" y="886"/>
                  <a:pt x="726" y="896"/>
                  <a:pt x="720" y="904"/>
                </a:cubicBezTo>
                <a:cubicBezTo>
                  <a:pt x="731" y="903"/>
                  <a:pt x="743" y="905"/>
                  <a:pt x="751" y="900"/>
                </a:cubicBezTo>
                <a:cubicBezTo>
                  <a:pt x="843" y="848"/>
                  <a:pt x="913" y="771"/>
                  <a:pt x="964" y="679"/>
                </a:cubicBezTo>
                <a:cubicBezTo>
                  <a:pt x="970" y="668"/>
                  <a:pt x="974" y="655"/>
                  <a:pt x="974" y="642"/>
                </a:cubicBezTo>
                <a:cubicBezTo>
                  <a:pt x="974" y="458"/>
                  <a:pt x="975" y="273"/>
                  <a:pt x="974" y="88"/>
                </a:cubicBezTo>
                <a:cubicBezTo>
                  <a:pt x="973" y="52"/>
                  <a:pt x="982" y="23"/>
                  <a:pt x="1011" y="0"/>
                </a:cubicBezTo>
                <a:cubicBezTo>
                  <a:pt x="1024" y="1"/>
                  <a:pt x="1035" y="2"/>
                  <a:pt x="1049" y="3"/>
                </a:cubicBezTo>
                <a:cubicBezTo>
                  <a:pt x="1076" y="31"/>
                  <a:pt x="1083" y="65"/>
                  <a:pt x="1083" y="104"/>
                </a:cubicBezTo>
                <a:cubicBezTo>
                  <a:pt x="1082" y="253"/>
                  <a:pt x="1085" y="403"/>
                  <a:pt x="1081" y="552"/>
                </a:cubicBezTo>
                <a:cubicBezTo>
                  <a:pt x="1079" y="619"/>
                  <a:pt x="1148" y="748"/>
                  <a:pt x="1152" y="757"/>
                </a:cubicBezTo>
                <a:cubicBezTo>
                  <a:pt x="1181" y="801"/>
                  <a:pt x="1220" y="833"/>
                  <a:pt x="1268" y="856"/>
                </a:cubicBezTo>
                <a:cubicBezTo>
                  <a:pt x="1288" y="865"/>
                  <a:pt x="1290" y="855"/>
                  <a:pt x="1292" y="840"/>
                </a:cubicBezTo>
                <a:cubicBezTo>
                  <a:pt x="1246" y="820"/>
                  <a:pt x="1207" y="794"/>
                  <a:pt x="1180" y="753"/>
                </a:cubicBezTo>
                <a:cubicBezTo>
                  <a:pt x="1174" y="745"/>
                  <a:pt x="1169" y="733"/>
                  <a:pt x="1171" y="725"/>
                </a:cubicBezTo>
                <a:cubicBezTo>
                  <a:pt x="1187" y="647"/>
                  <a:pt x="1235" y="401"/>
                  <a:pt x="1293" y="303"/>
                </a:cubicBezTo>
                <a:cubicBezTo>
                  <a:pt x="1307" y="269"/>
                  <a:pt x="1338" y="261"/>
                  <a:pt x="1375" y="268"/>
                </a:cubicBezTo>
                <a:cubicBezTo>
                  <a:pt x="1423" y="277"/>
                  <a:pt x="1530" y="348"/>
                  <a:pt x="1678" y="555"/>
                </a:cubicBezTo>
                <a:cubicBezTo>
                  <a:pt x="2136" y="1179"/>
                  <a:pt x="1973" y="1841"/>
                  <a:pt x="1964" y="1883"/>
                </a:cubicBezTo>
                <a:cubicBezTo>
                  <a:pt x="1954" y="1930"/>
                  <a:pt x="1943" y="1936"/>
                  <a:pt x="1897" y="1924"/>
                </a:cubicBezTo>
                <a:cubicBezTo>
                  <a:pt x="1659" y="1865"/>
                  <a:pt x="1455" y="1747"/>
                  <a:pt x="1293" y="1562"/>
                </a:cubicBezTo>
                <a:cubicBezTo>
                  <a:pt x="1113" y="1389"/>
                  <a:pt x="1165" y="1140"/>
                  <a:pt x="1162" y="1039"/>
                </a:cubicBezTo>
                <a:cubicBezTo>
                  <a:pt x="1162" y="1038"/>
                  <a:pt x="1165" y="1037"/>
                  <a:pt x="1169" y="1035"/>
                </a:cubicBezTo>
                <a:cubicBezTo>
                  <a:pt x="1193" y="1075"/>
                  <a:pt x="1218" y="1115"/>
                  <a:pt x="1243" y="1155"/>
                </a:cubicBezTo>
                <a:cubicBezTo>
                  <a:pt x="1267" y="1151"/>
                  <a:pt x="1262" y="1139"/>
                  <a:pt x="1253" y="1126"/>
                </a:cubicBezTo>
                <a:cubicBezTo>
                  <a:pt x="1184" y="1025"/>
                  <a:pt x="1116" y="925"/>
                  <a:pt x="1047" y="824"/>
                </a:cubicBezTo>
                <a:cubicBezTo>
                  <a:pt x="1043" y="819"/>
                  <a:pt x="1038" y="814"/>
                  <a:pt x="1033" y="807"/>
                </a:cubicBezTo>
                <a:cubicBezTo>
                  <a:pt x="1025" y="817"/>
                  <a:pt x="1020" y="824"/>
                  <a:pt x="1015" y="832"/>
                </a:cubicBezTo>
                <a:cubicBezTo>
                  <a:pt x="977" y="889"/>
                  <a:pt x="802" y="1072"/>
                  <a:pt x="761" y="1114"/>
                </a:cubicBezTo>
                <a:cubicBezTo>
                  <a:pt x="763" y="1118"/>
                  <a:pt x="785" y="1124"/>
                  <a:pt x="791" y="1119"/>
                </a:cubicBezTo>
                <a:cubicBezTo>
                  <a:pt x="808" y="1103"/>
                  <a:pt x="892" y="1014"/>
                  <a:pt x="924" y="982"/>
                </a:cubicBezTo>
                <a:cubicBezTo>
                  <a:pt x="922" y="1012"/>
                  <a:pt x="919" y="1206"/>
                  <a:pt x="916" y="1282"/>
                </a:cubicBezTo>
                <a:cubicBezTo>
                  <a:pt x="914" y="1363"/>
                  <a:pt x="893" y="1438"/>
                  <a:pt x="844" y="1506"/>
                </a:cubicBezTo>
                <a:cubicBezTo>
                  <a:pt x="667" y="1782"/>
                  <a:pt x="286" y="1910"/>
                  <a:pt x="220" y="193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816377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4662" y="3690435"/>
            <a:ext cx="89822" cy="1077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155" y="3004335"/>
            <a:ext cx="691910" cy="2687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90" y="4722470"/>
            <a:ext cx="269770" cy="939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580" y="3930951"/>
            <a:ext cx="589497" cy="7993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536" y="2830572"/>
            <a:ext cx="209821" cy="94918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4979447" y="2625113"/>
            <a:ext cx="955188" cy="468842"/>
          </a:xfrm>
          <a:prstGeom prst="straightConnector1">
            <a:avLst/>
          </a:prstGeom>
          <a:ln w="28575">
            <a:solidFill>
              <a:srgbClr val="830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92419" y="2630068"/>
            <a:ext cx="841691" cy="873087"/>
          </a:xfrm>
          <a:prstGeom prst="straightConnector1">
            <a:avLst/>
          </a:prstGeom>
          <a:ln w="28575">
            <a:solidFill>
              <a:srgbClr val="830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34" y="2830572"/>
            <a:ext cx="209821" cy="949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580" y="3930951"/>
            <a:ext cx="589497" cy="7993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5" name="Rectangle 94"/>
          <p:cNvSpPr/>
          <p:nvPr/>
        </p:nvSpPr>
        <p:spPr>
          <a:xfrm>
            <a:off x="5944028" y="1734510"/>
            <a:ext cx="3088329" cy="2009523"/>
          </a:xfrm>
          <a:prstGeom prst="rect">
            <a:avLst/>
          </a:prstGeom>
          <a:noFill/>
          <a:ln w="28575"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88182" y="5493239"/>
            <a:ext cx="3081682" cy="1615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816377"/>
            <a:r>
              <a:rPr lang="en-GB" sz="1050" b="1" dirty="0">
                <a:solidFill>
                  <a:prstClr val="black"/>
                </a:solidFill>
                <a:latin typeface="Calibri"/>
              </a:rPr>
              <a:t>Peripheral tissues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5081205" y="4237864"/>
            <a:ext cx="848685" cy="453808"/>
          </a:xfrm>
          <a:prstGeom prst="straightConnector1">
            <a:avLst/>
          </a:prstGeom>
          <a:ln w="28575">
            <a:solidFill>
              <a:srgbClr val="830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629262" y="3995962"/>
            <a:ext cx="1353385" cy="2425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816377"/>
            <a:r>
              <a:rPr lang="en-GB" sz="788" b="1" dirty="0">
                <a:solidFill>
                  <a:srgbClr val="830051"/>
                </a:solidFill>
                <a:latin typeface="Calibri"/>
              </a:rPr>
              <a:t>PD-1 / PD-L1</a:t>
            </a:r>
          </a:p>
          <a:p>
            <a:pPr algn="ctr" defTabSz="816377"/>
            <a:r>
              <a:rPr lang="en-GB" sz="788" b="1" dirty="0">
                <a:solidFill>
                  <a:srgbClr val="830051"/>
                </a:solidFill>
                <a:latin typeface="Calibri"/>
              </a:rPr>
              <a:t>immune checkpoint</a:t>
            </a:r>
          </a:p>
        </p:txBody>
      </p:sp>
      <p:grpSp>
        <p:nvGrpSpPr>
          <p:cNvPr id="111" name="Group 110"/>
          <p:cNvGrpSpPr/>
          <p:nvPr/>
        </p:nvGrpSpPr>
        <p:grpSpPr>
          <a:xfrm rot="10800000" flipV="1">
            <a:off x="7198968" y="4254936"/>
            <a:ext cx="218563" cy="312602"/>
            <a:chOff x="8753475" y="1723576"/>
            <a:chExt cx="266700" cy="38145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8753475" y="2105025"/>
              <a:ext cx="266700" cy="0"/>
            </a:xfrm>
            <a:prstGeom prst="line">
              <a:avLst/>
            </a:prstGeom>
            <a:ln w="190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8886825" y="1723576"/>
              <a:ext cx="0" cy="381450"/>
            </a:xfrm>
            <a:prstGeom prst="line">
              <a:avLst/>
            </a:prstGeom>
            <a:ln w="190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/>
          <p:cNvSpPr/>
          <p:nvPr/>
        </p:nvSpPr>
        <p:spPr>
          <a:xfrm>
            <a:off x="5931308" y="3940628"/>
            <a:ext cx="3088329" cy="1745714"/>
          </a:xfrm>
          <a:prstGeom prst="rect">
            <a:avLst/>
          </a:prstGeom>
          <a:noFill/>
          <a:ln w="28575"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15" t="59765"/>
          <a:stretch/>
        </p:blipFill>
        <p:spPr>
          <a:xfrm rot="20920633">
            <a:off x="5242041" y="3389930"/>
            <a:ext cx="95627" cy="80363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155" y="3004335"/>
            <a:ext cx="691910" cy="26877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" name="Group 1"/>
          <p:cNvGrpSpPr/>
          <p:nvPr/>
        </p:nvGrpSpPr>
        <p:grpSpPr>
          <a:xfrm>
            <a:off x="1638391" y="1867952"/>
            <a:ext cx="2324940" cy="2232632"/>
            <a:chOff x="2261777" y="1348145"/>
            <a:chExt cx="3099113" cy="2976068"/>
          </a:xfrm>
        </p:grpSpPr>
        <p:sp>
          <p:nvSpPr>
            <p:cNvPr id="121" name="Rectangle 120"/>
            <p:cNvSpPr/>
            <p:nvPr/>
          </p:nvSpPr>
          <p:spPr>
            <a:xfrm>
              <a:off x="2560360" y="1348145"/>
              <a:ext cx="2800530" cy="2976068"/>
            </a:xfrm>
            <a:prstGeom prst="rect">
              <a:avLst/>
            </a:prstGeom>
            <a:solidFill>
              <a:srgbClr val="9DB0AC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The adaptive immune response is regulated by inhibitory signalling pathways, known as  immune checkpoints</a:t>
              </a:r>
            </a:p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Two key immune checkpoint pathways are:</a:t>
              </a:r>
              <a:endParaRPr lang="en-GB" sz="1200" baseline="30000" dirty="0">
                <a:solidFill>
                  <a:prstClr val="black"/>
                </a:solidFill>
                <a:latin typeface="Calibri"/>
              </a:endParaRPr>
            </a:p>
            <a:p>
              <a:pPr defTabSz="685777">
                <a:spcBef>
                  <a:spcPts val="450"/>
                </a:spcBef>
                <a:buClr>
                  <a:srgbClr val="830051"/>
                </a:buClr>
              </a:pPr>
              <a:endParaRPr lang="en-GB" sz="1200" baseline="30000" dirty="0">
                <a:solidFill>
                  <a:prstClr val="black"/>
                </a:solidFill>
                <a:latin typeface="Calibri"/>
              </a:endParaRPr>
            </a:p>
            <a:p>
              <a:pPr marL="171496" indent="-171496" defTabSz="816377">
                <a:buFont typeface="+mj-lt"/>
                <a:buAutoNum type="arabicPeriod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The </a:t>
              </a: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CTLA-4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 pathway</a:t>
              </a:r>
            </a:p>
            <a:p>
              <a:pPr marL="171496" indent="-171496" defTabSz="816377">
                <a:buFont typeface="+mj-lt"/>
                <a:buAutoNum type="arabicPeriod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The </a:t>
              </a: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PD-L1/PD-1 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pathway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261777" y="1348146"/>
              <a:ext cx="297944" cy="2976067"/>
            </a:xfrm>
            <a:prstGeom prst="rect">
              <a:avLst/>
            </a:prstGeom>
            <a:solidFill>
              <a:srgbClr val="830051"/>
            </a:solidFill>
            <a:ln w="3175">
              <a:solidFill>
                <a:srgbClr val="830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7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29238" y="5232510"/>
            <a:ext cx="2508110" cy="6117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APC, antigen-presenting cell; CD, cluster of differentiation; </a:t>
            </a:r>
            <a:b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CTLA-4, cytotoxic T-lymphocyte associated protein 4; </a:t>
            </a:r>
            <a:b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MHC, major histocompatibility complex; PD-1, programmed death 1 (receptor); PD-L1, programmed death ligand 1; </a:t>
            </a:r>
            <a:b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TCR, T-cell receptor.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995613" y="1766937"/>
            <a:ext cx="2882686" cy="1915650"/>
            <a:chOff x="477184" y="1850089"/>
            <a:chExt cx="7869396" cy="5229502"/>
          </a:xfrm>
        </p:grpSpPr>
        <p:grpSp>
          <p:nvGrpSpPr>
            <p:cNvPr id="119" name="Group 118"/>
            <p:cNvGrpSpPr/>
            <p:nvPr/>
          </p:nvGrpSpPr>
          <p:grpSpPr>
            <a:xfrm rot="5400000">
              <a:off x="4816236" y="2867587"/>
              <a:ext cx="849279" cy="2653772"/>
              <a:chOff x="10176896" y="1761121"/>
              <a:chExt cx="849279" cy="3307441"/>
            </a:xfrm>
          </p:grpSpPr>
          <p:grpSp>
            <p:nvGrpSpPr>
              <p:cNvPr id="149" name="Group 148"/>
              <p:cNvGrpSpPr>
                <a:grpSpLocks noChangeAspect="1"/>
              </p:cNvGrpSpPr>
              <p:nvPr/>
            </p:nvGrpSpPr>
            <p:grpSpPr>
              <a:xfrm rot="10800000">
                <a:off x="10176896" y="1761121"/>
                <a:ext cx="591116" cy="3307441"/>
                <a:chOff x="6978119" y="3763637"/>
                <a:chExt cx="254869" cy="1426025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6978119" y="4529990"/>
                  <a:ext cx="229490" cy="659672"/>
                  <a:chOff x="6978119" y="4529990"/>
                  <a:chExt cx="229490" cy="659672"/>
                </a:xfrm>
              </p:grpSpPr>
              <p:sp>
                <p:nvSpPr>
                  <p:cNvPr id="155" name="Freeform 154"/>
                  <p:cNvSpPr/>
                  <p:nvPr/>
                </p:nvSpPr>
                <p:spPr>
                  <a:xfrm>
                    <a:off x="6978119" y="4530112"/>
                    <a:ext cx="131770" cy="659550"/>
                  </a:xfrm>
                  <a:custGeom>
                    <a:avLst/>
                    <a:gdLst>
                      <a:gd name="connsiteX0" fmla="*/ 13588 w 131770"/>
                      <a:gd name="connsiteY0" fmla="*/ 0 h 659550"/>
                      <a:gd name="connsiteX1" fmla="*/ 17490 w 131770"/>
                      <a:gd name="connsiteY1" fmla="*/ 36852 h 659550"/>
                      <a:gd name="connsiteX2" fmla="*/ 39363 w 131770"/>
                      <a:gd name="connsiteY2" fmla="*/ 87499 h 659550"/>
                      <a:gd name="connsiteX3" fmla="*/ 50697 w 131770"/>
                      <a:gd name="connsiteY3" fmla="*/ 94100 h 659550"/>
                      <a:gd name="connsiteX4" fmla="*/ 75256 w 131770"/>
                      <a:gd name="connsiteY4" fmla="*/ 116448 h 659550"/>
                      <a:gd name="connsiteX5" fmla="*/ 112318 w 131770"/>
                      <a:gd name="connsiteY5" fmla="*/ 126547 h 659550"/>
                      <a:gd name="connsiteX6" fmla="*/ 131770 w 131770"/>
                      <a:gd name="connsiteY6" fmla="*/ 121247 h 659550"/>
                      <a:gd name="connsiteX7" fmla="*/ 124879 w 131770"/>
                      <a:gd name="connsiteY7" fmla="*/ 136433 h 659550"/>
                      <a:gd name="connsiteX8" fmla="*/ 112814 w 131770"/>
                      <a:gd name="connsiteY8" fmla="*/ 148518 h 659550"/>
                      <a:gd name="connsiteX9" fmla="*/ 112814 w 131770"/>
                      <a:gd name="connsiteY9" fmla="*/ 342317 h 659550"/>
                      <a:gd name="connsiteX10" fmla="*/ 112814 w 131770"/>
                      <a:gd name="connsiteY10" fmla="*/ 348395 h 659550"/>
                      <a:gd name="connsiteX11" fmla="*/ 112814 w 131770"/>
                      <a:gd name="connsiteY11" fmla="*/ 427806 h 659550"/>
                      <a:gd name="connsiteX12" fmla="*/ 112814 w 131770"/>
                      <a:gd name="connsiteY12" fmla="*/ 659550 h 659550"/>
                      <a:gd name="connsiteX13" fmla="*/ 33490 w 131770"/>
                      <a:gd name="connsiteY13" fmla="*/ 659550 h 659550"/>
                      <a:gd name="connsiteX14" fmla="*/ 33490 w 131770"/>
                      <a:gd name="connsiteY14" fmla="*/ 427806 h 659550"/>
                      <a:gd name="connsiteX15" fmla="*/ 33490 w 131770"/>
                      <a:gd name="connsiteY15" fmla="*/ 348395 h 659550"/>
                      <a:gd name="connsiteX16" fmla="*/ 33490 w 131770"/>
                      <a:gd name="connsiteY16" fmla="*/ 342317 h 659550"/>
                      <a:gd name="connsiteX17" fmla="*/ 33490 w 131770"/>
                      <a:gd name="connsiteY17" fmla="*/ 148518 h 659550"/>
                      <a:gd name="connsiteX18" fmla="*/ 21426 w 131770"/>
                      <a:gd name="connsiteY18" fmla="*/ 136433 h 659550"/>
                      <a:gd name="connsiteX19" fmla="*/ 0 w 131770"/>
                      <a:gd name="connsiteY19" fmla="*/ 59580 h 659550"/>
                      <a:gd name="connsiteX20" fmla="*/ 5749 w 131770"/>
                      <a:gd name="connsiteY20" fmla="*/ 17275 h 65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1770" h="659550">
                        <a:moveTo>
                          <a:pt x="13588" y="0"/>
                        </a:moveTo>
                        <a:lnTo>
                          <a:pt x="17490" y="36852"/>
                        </a:lnTo>
                        <a:cubicBezTo>
                          <a:pt x="22072" y="57510"/>
                          <a:pt x="29728" y="75087"/>
                          <a:pt x="39363" y="87499"/>
                        </a:cubicBezTo>
                        <a:lnTo>
                          <a:pt x="50697" y="94100"/>
                        </a:lnTo>
                        <a:lnTo>
                          <a:pt x="75256" y="116448"/>
                        </a:lnTo>
                        <a:cubicBezTo>
                          <a:pt x="86648" y="122951"/>
                          <a:pt x="99172" y="126547"/>
                          <a:pt x="112318" y="126547"/>
                        </a:cubicBezTo>
                        <a:lnTo>
                          <a:pt x="131770" y="121247"/>
                        </a:lnTo>
                        <a:lnTo>
                          <a:pt x="124879" y="136433"/>
                        </a:lnTo>
                        <a:lnTo>
                          <a:pt x="112814" y="148518"/>
                        </a:lnTo>
                        <a:lnTo>
                          <a:pt x="112814" y="342317"/>
                        </a:lnTo>
                        <a:lnTo>
                          <a:pt x="112814" y="348395"/>
                        </a:lnTo>
                        <a:lnTo>
                          <a:pt x="112814" y="427806"/>
                        </a:lnTo>
                        <a:lnTo>
                          <a:pt x="112814" y="659550"/>
                        </a:lnTo>
                        <a:lnTo>
                          <a:pt x="33490" y="659550"/>
                        </a:lnTo>
                        <a:lnTo>
                          <a:pt x="33490" y="427806"/>
                        </a:lnTo>
                        <a:lnTo>
                          <a:pt x="33490" y="348395"/>
                        </a:lnTo>
                        <a:lnTo>
                          <a:pt x="33490" y="342317"/>
                        </a:lnTo>
                        <a:lnTo>
                          <a:pt x="33490" y="148518"/>
                        </a:lnTo>
                        <a:lnTo>
                          <a:pt x="21426" y="136433"/>
                        </a:lnTo>
                        <a:cubicBezTo>
                          <a:pt x="8188" y="116765"/>
                          <a:pt x="0" y="89593"/>
                          <a:pt x="0" y="59580"/>
                        </a:cubicBezTo>
                        <a:cubicBezTo>
                          <a:pt x="0" y="44574"/>
                          <a:pt x="2047" y="30278"/>
                          <a:pt x="5749" y="17275"/>
                        </a:cubicBezTo>
                        <a:close/>
                      </a:path>
                    </a:pathLst>
                  </a:custGeom>
                  <a:solidFill>
                    <a:srgbClr val="A43A32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8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6" name="Freeform 155"/>
                  <p:cNvSpPr/>
                  <p:nvPr/>
                </p:nvSpPr>
                <p:spPr>
                  <a:xfrm>
                    <a:off x="7076297" y="4529990"/>
                    <a:ext cx="131312" cy="659672"/>
                  </a:xfrm>
                  <a:custGeom>
                    <a:avLst/>
                    <a:gdLst>
                      <a:gd name="connsiteX0" fmla="*/ 117669 w 131312"/>
                      <a:gd name="connsiteY0" fmla="*/ 0 h 659672"/>
                      <a:gd name="connsiteX1" fmla="*/ 125564 w 131312"/>
                      <a:gd name="connsiteY1" fmla="*/ 17397 h 659672"/>
                      <a:gd name="connsiteX2" fmla="*/ 131312 w 131312"/>
                      <a:gd name="connsiteY2" fmla="*/ 59702 h 659672"/>
                      <a:gd name="connsiteX3" fmla="*/ 109887 w 131312"/>
                      <a:gd name="connsiteY3" fmla="*/ 136555 h 659672"/>
                      <a:gd name="connsiteX4" fmla="*/ 97822 w 131312"/>
                      <a:gd name="connsiteY4" fmla="*/ 148640 h 659672"/>
                      <a:gd name="connsiteX5" fmla="*/ 97822 w 131312"/>
                      <a:gd name="connsiteY5" fmla="*/ 342439 h 659672"/>
                      <a:gd name="connsiteX6" fmla="*/ 97822 w 131312"/>
                      <a:gd name="connsiteY6" fmla="*/ 348517 h 659672"/>
                      <a:gd name="connsiteX7" fmla="*/ 97822 w 131312"/>
                      <a:gd name="connsiteY7" fmla="*/ 427928 h 659672"/>
                      <a:gd name="connsiteX8" fmla="*/ 97822 w 131312"/>
                      <a:gd name="connsiteY8" fmla="*/ 659672 h 659672"/>
                      <a:gd name="connsiteX9" fmla="*/ 18498 w 131312"/>
                      <a:gd name="connsiteY9" fmla="*/ 659672 h 659672"/>
                      <a:gd name="connsiteX10" fmla="*/ 18498 w 131312"/>
                      <a:gd name="connsiteY10" fmla="*/ 427928 h 659672"/>
                      <a:gd name="connsiteX11" fmla="*/ 18498 w 131312"/>
                      <a:gd name="connsiteY11" fmla="*/ 348517 h 659672"/>
                      <a:gd name="connsiteX12" fmla="*/ 18498 w 131312"/>
                      <a:gd name="connsiteY12" fmla="*/ 342439 h 659672"/>
                      <a:gd name="connsiteX13" fmla="*/ 18498 w 131312"/>
                      <a:gd name="connsiteY13" fmla="*/ 148640 h 659672"/>
                      <a:gd name="connsiteX14" fmla="*/ 6434 w 131312"/>
                      <a:gd name="connsiteY14" fmla="*/ 136555 h 659672"/>
                      <a:gd name="connsiteX15" fmla="*/ 0 w 131312"/>
                      <a:gd name="connsiteY15" fmla="*/ 122378 h 659672"/>
                      <a:gd name="connsiteX16" fmla="*/ 14146 w 131312"/>
                      <a:gd name="connsiteY16" fmla="*/ 126232 h 659672"/>
                      <a:gd name="connsiteX17" fmla="*/ 51208 w 131312"/>
                      <a:gd name="connsiteY17" fmla="*/ 116133 h 659672"/>
                      <a:gd name="connsiteX18" fmla="*/ 65936 w 131312"/>
                      <a:gd name="connsiteY18" fmla="*/ 102732 h 659672"/>
                      <a:gd name="connsiteX19" fmla="*/ 91881 w 131312"/>
                      <a:gd name="connsiteY19" fmla="*/ 87621 h 659672"/>
                      <a:gd name="connsiteX20" fmla="*/ 113754 w 131312"/>
                      <a:gd name="connsiteY20" fmla="*/ 36974 h 659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1312" h="659672">
                        <a:moveTo>
                          <a:pt x="117669" y="0"/>
                        </a:moveTo>
                        <a:lnTo>
                          <a:pt x="125564" y="17397"/>
                        </a:lnTo>
                        <a:cubicBezTo>
                          <a:pt x="129266" y="30400"/>
                          <a:pt x="131312" y="44696"/>
                          <a:pt x="131312" y="59702"/>
                        </a:cubicBezTo>
                        <a:cubicBezTo>
                          <a:pt x="131312" y="89715"/>
                          <a:pt x="123125" y="116887"/>
                          <a:pt x="109887" y="136555"/>
                        </a:cubicBezTo>
                        <a:lnTo>
                          <a:pt x="97822" y="148640"/>
                        </a:lnTo>
                        <a:lnTo>
                          <a:pt x="97822" y="342439"/>
                        </a:lnTo>
                        <a:lnTo>
                          <a:pt x="97822" y="348517"/>
                        </a:lnTo>
                        <a:lnTo>
                          <a:pt x="97822" y="427928"/>
                        </a:lnTo>
                        <a:lnTo>
                          <a:pt x="97822" y="659672"/>
                        </a:lnTo>
                        <a:lnTo>
                          <a:pt x="18498" y="659672"/>
                        </a:lnTo>
                        <a:lnTo>
                          <a:pt x="18498" y="427928"/>
                        </a:lnTo>
                        <a:lnTo>
                          <a:pt x="18498" y="348517"/>
                        </a:lnTo>
                        <a:lnTo>
                          <a:pt x="18498" y="342439"/>
                        </a:lnTo>
                        <a:lnTo>
                          <a:pt x="18498" y="148640"/>
                        </a:lnTo>
                        <a:lnTo>
                          <a:pt x="6434" y="136555"/>
                        </a:lnTo>
                        <a:lnTo>
                          <a:pt x="0" y="122378"/>
                        </a:lnTo>
                        <a:lnTo>
                          <a:pt x="14146" y="126232"/>
                        </a:lnTo>
                        <a:cubicBezTo>
                          <a:pt x="27293" y="126232"/>
                          <a:pt x="39817" y="122636"/>
                          <a:pt x="51208" y="116133"/>
                        </a:cubicBezTo>
                        <a:lnTo>
                          <a:pt x="65936" y="102732"/>
                        </a:lnTo>
                        <a:lnTo>
                          <a:pt x="91881" y="87621"/>
                        </a:lnTo>
                        <a:cubicBezTo>
                          <a:pt x="101517" y="75209"/>
                          <a:pt x="109172" y="57632"/>
                          <a:pt x="113754" y="36974"/>
                        </a:cubicBezTo>
                        <a:close/>
                      </a:path>
                    </a:pathLst>
                  </a:custGeom>
                  <a:solidFill>
                    <a:srgbClr val="A43A32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8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53" name="Freeform 152"/>
                <p:cNvSpPr/>
                <p:nvPr/>
              </p:nvSpPr>
              <p:spPr>
                <a:xfrm>
                  <a:off x="7029609" y="3763637"/>
                  <a:ext cx="203379" cy="738007"/>
                </a:xfrm>
                <a:custGeom>
                  <a:avLst/>
                  <a:gdLst>
                    <a:gd name="connsiteX0" fmla="*/ 17981 w 203379"/>
                    <a:gd name="connsiteY0" fmla="*/ 0 h 738007"/>
                    <a:gd name="connsiteX1" fmla="*/ 124267 w 203379"/>
                    <a:gd name="connsiteY1" fmla="*/ 0 h 738007"/>
                    <a:gd name="connsiteX2" fmla="*/ 124267 w 203379"/>
                    <a:gd name="connsiteY2" fmla="*/ 231744 h 738007"/>
                    <a:gd name="connsiteX3" fmla="*/ 124267 w 203379"/>
                    <a:gd name="connsiteY3" fmla="*/ 311155 h 738007"/>
                    <a:gd name="connsiteX4" fmla="*/ 124267 w 203379"/>
                    <a:gd name="connsiteY4" fmla="*/ 317233 h 738007"/>
                    <a:gd name="connsiteX5" fmla="*/ 124267 w 203379"/>
                    <a:gd name="connsiteY5" fmla="*/ 494085 h 738007"/>
                    <a:gd name="connsiteX6" fmla="*/ 140951 w 203379"/>
                    <a:gd name="connsiteY6" fmla="*/ 498633 h 738007"/>
                    <a:gd name="connsiteX7" fmla="*/ 203379 w 203379"/>
                    <a:gd name="connsiteY7" fmla="*/ 625784 h 738007"/>
                    <a:gd name="connsiteX8" fmla="*/ 173441 w 203379"/>
                    <a:gd name="connsiteY8" fmla="*/ 723362 h 738007"/>
                    <a:gd name="connsiteX9" fmla="*/ 157352 w 203379"/>
                    <a:gd name="connsiteY9" fmla="*/ 738007 h 738007"/>
                    <a:gd name="connsiteX10" fmla="*/ 163257 w 203379"/>
                    <a:gd name="connsiteY10" fmla="*/ 696281 h 738007"/>
                    <a:gd name="connsiteX11" fmla="*/ 71724 w 203379"/>
                    <a:gd name="connsiteY11" fmla="*/ 565698 h 738007"/>
                    <a:gd name="connsiteX12" fmla="*/ 7001 w 203379"/>
                    <a:gd name="connsiteY12" fmla="*/ 603945 h 738007"/>
                    <a:gd name="connsiteX13" fmla="*/ 0 w 203379"/>
                    <a:gd name="connsiteY13" fmla="*/ 618758 h 738007"/>
                    <a:gd name="connsiteX14" fmla="*/ 6982 w 203379"/>
                    <a:gd name="connsiteY14" fmla="*/ 572070 h 738007"/>
                    <a:gd name="connsiteX15" fmla="*/ 18514 w 203379"/>
                    <a:gd name="connsiteY15" fmla="*/ 548977 h 738007"/>
                    <a:gd name="connsiteX16" fmla="*/ 17981 w 203379"/>
                    <a:gd name="connsiteY16" fmla="*/ 548977 h 738007"/>
                    <a:gd name="connsiteX17" fmla="*/ 17981 w 203379"/>
                    <a:gd name="connsiteY17" fmla="*/ 542899 h 738007"/>
                    <a:gd name="connsiteX18" fmla="*/ 17981 w 203379"/>
                    <a:gd name="connsiteY18" fmla="*/ 317233 h 738007"/>
                    <a:gd name="connsiteX19" fmla="*/ 17981 w 203379"/>
                    <a:gd name="connsiteY19" fmla="*/ 311155 h 738007"/>
                    <a:gd name="connsiteX20" fmla="*/ 17981 w 203379"/>
                    <a:gd name="connsiteY20" fmla="*/ 231744 h 738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3379" h="738007">
                      <a:moveTo>
                        <a:pt x="17981" y="0"/>
                      </a:moveTo>
                      <a:lnTo>
                        <a:pt x="124267" y="0"/>
                      </a:lnTo>
                      <a:lnTo>
                        <a:pt x="124267" y="231744"/>
                      </a:lnTo>
                      <a:lnTo>
                        <a:pt x="124267" y="311155"/>
                      </a:lnTo>
                      <a:lnTo>
                        <a:pt x="124267" y="317233"/>
                      </a:lnTo>
                      <a:lnTo>
                        <a:pt x="124267" y="494085"/>
                      </a:lnTo>
                      <a:lnTo>
                        <a:pt x="140951" y="498633"/>
                      </a:lnTo>
                      <a:cubicBezTo>
                        <a:pt x="177638" y="519582"/>
                        <a:pt x="203379" y="568625"/>
                        <a:pt x="203379" y="625784"/>
                      </a:cubicBezTo>
                      <a:cubicBezTo>
                        <a:pt x="203379" y="663891"/>
                        <a:pt x="191939" y="698390"/>
                        <a:pt x="173441" y="723362"/>
                      </a:cubicBezTo>
                      <a:lnTo>
                        <a:pt x="157352" y="738007"/>
                      </a:lnTo>
                      <a:lnTo>
                        <a:pt x="163257" y="696281"/>
                      </a:lnTo>
                      <a:cubicBezTo>
                        <a:pt x="163257" y="624162"/>
                        <a:pt x="122276" y="565698"/>
                        <a:pt x="71724" y="565698"/>
                      </a:cubicBezTo>
                      <a:cubicBezTo>
                        <a:pt x="46448" y="565698"/>
                        <a:pt x="23565" y="580314"/>
                        <a:pt x="7001" y="603945"/>
                      </a:cubicBezTo>
                      <a:lnTo>
                        <a:pt x="0" y="618758"/>
                      </a:lnTo>
                      <a:lnTo>
                        <a:pt x="6982" y="572070"/>
                      </a:lnTo>
                      <a:lnTo>
                        <a:pt x="18514" y="548977"/>
                      </a:lnTo>
                      <a:lnTo>
                        <a:pt x="17981" y="548977"/>
                      </a:lnTo>
                      <a:lnTo>
                        <a:pt x="17981" y="542899"/>
                      </a:lnTo>
                      <a:lnTo>
                        <a:pt x="17981" y="317233"/>
                      </a:lnTo>
                      <a:lnTo>
                        <a:pt x="17981" y="311155"/>
                      </a:lnTo>
                      <a:lnTo>
                        <a:pt x="17981" y="231744"/>
                      </a:lnTo>
                      <a:close/>
                    </a:path>
                  </a:pathLst>
                </a:custGeom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8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579790">
                  <a:off x="6999206" y="4357760"/>
                  <a:ext cx="179571" cy="265675"/>
                </a:xfrm>
                <a:custGeom>
                  <a:avLst/>
                  <a:gdLst>
                    <a:gd name="connsiteX0" fmla="*/ 85089 w 179571"/>
                    <a:gd name="connsiteY0" fmla="*/ 0 h 265675"/>
                    <a:gd name="connsiteX1" fmla="*/ 164713 w 179571"/>
                    <a:gd name="connsiteY1" fmla="*/ 90738 h 265675"/>
                    <a:gd name="connsiteX2" fmla="*/ 167906 w 179571"/>
                    <a:gd name="connsiteY2" fmla="*/ 117929 h 265675"/>
                    <a:gd name="connsiteX3" fmla="*/ 169241 w 179571"/>
                    <a:gd name="connsiteY3" fmla="*/ 120369 h 265675"/>
                    <a:gd name="connsiteX4" fmla="*/ 131559 w 179571"/>
                    <a:gd name="connsiteY4" fmla="*/ 261759 h 265675"/>
                    <a:gd name="connsiteX5" fmla="*/ 10330 w 179571"/>
                    <a:gd name="connsiteY5" fmla="*/ 179816 h 265675"/>
                    <a:gd name="connsiteX6" fmla="*/ 20368 w 179571"/>
                    <a:gd name="connsiteY6" fmla="*/ 58771 h 265675"/>
                    <a:gd name="connsiteX7" fmla="*/ 20999 w 179571"/>
                    <a:gd name="connsiteY7" fmla="*/ 58307 h 265675"/>
                    <a:gd name="connsiteX8" fmla="*/ 36773 w 179571"/>
                    <a:gd name="connsiteY8" fmla="*/ 25373 h 265675"/>
                    <a:gd name="connsiteX9" fmla="*/ 85089 w 179571"/>
                    <a:gd name="connsiteY9" fmla="*/ 0 h 2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571" h="265675">
                      <a:moveTo>
                        <a:pt x="85089" y="0"/>
                      </a:moveTo>
                      <a:cubicBezTo>
                        <a:pt x="120884" y="0"/>
                        <a:pt x="151595" y="37415"/>
                        <a:pt x="164713" y="90738"/>
                      </a:cubicBezTo>
                      <a:lnTo>
                        <a:pt x="167906" y="117929"/>
                      </a:lnTo>
                      <a:lnTo>
                        <a:pt x="169241" y="120369"/>
                      </a:lnTo>
                      <a:cubicBezTo>
                        <a:pt x="192312" y="182041"/>
                        <a:pt x="175441" y="245343"/>
                        <a:pt x="131559" y="261759"/>
                      </a:cubicBezTo>
                      <a:cubicBezTo>
                        <a:pt x="87677" y="278175"/>
                        <a:pt x="33401" y="241488"/>
                        <a:pt x="10330" y="179816"/>
                      </a:cubicBezTo>
                      <a:cubicBezTo>
                        <a:pt x="-6973" y="133562"/>
                        <a:pt x="-1809" y="86391"/>
                        <a:pt x="20368" y="58771"/>
                      </a:cubicBezTo>
                      <a:lnTo>
                        <a:pt x="20999" y="58307"/>
                      </a:lnTo>
                      <a:lnTo>
                        <a:pt x="36773" y="25373"/>
                      </a:lnTo>
                      <a:cubicBezTo>
                        <a:pt x="50565" y="9354"/>
                        <a:pt x="67192" y="0"/>
                        <a:pt x="85089" y="0"/>
                      </a:cubicBezTo>
                      <a:close/>
                    </a:path>
                  </a:pathLst>
                </a:custGeom>
                <a:solidFill>
                  <a:srgbClr val="C49500"/>
                </a:solidFill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8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0" name="TextBox 149"/>
              <p:cNvSpPr txBox="1">
                <a:spLocks noChangeAspect="1"/>
              </p:cNvSpPr>
              <p:nvPr/>
            </p:nvSpPr>
            <p:spPr>
              <a:xfrm rot="16200000">
                <a:off x="9887238" y="2274708"/>
                <a:ext cx="1105009" cy="50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600" dirty="0">
                    <a:solidFill>
                      <a:prstClr val="white"/>
                    </a:solidFill>
                    <a:latin typeface="Calibri"/>
                  </a:rPr>
                  <a:t>TCR</a:t>
                </a:r>
              </a:p>
            </p:txBody>
          </p:sp>
          <p:sp>
            <p:nvSpPr>
              <p:cNvPr id="151" name="TextBox 150"/>
              <p:cNvSpPr txBox="1">
                <a:spLocks noChangeAspect="1"/>
              </p:cNvSpPr>
              <p:nvPr/>
            </p:nvSpPr>
            <p:spPr>
              <a:xfrm rot="16200000">
                <a:off x="10093573" y="3858363"/>
                <a:ext cx="1109027" cy="75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600" dirty="0">
                    <a:solidFill>
                      <a:prstClr val="white"/>
                    </a:solidFill>
                    <a:latin typeface="Calibri"/>
                  </a:rPr>
                  <a:t>MHC</a:t>
                </a:r>
              </a:p>
            </p:txBody>
          </p:sp>
        </p:grpSp>
        <p:sp>
          <p:nvSpPr>
            <p:cNvPr id="123" name="Freeform 122"/>
            <p:cNvSpPr/>
            <p:nvPr/>
          </p:nvSpPr>
          <p:spPr>
            <a:xfrm rot="5400000">
              <a:off x="6109090" y="3989710"/>
              <a:ext cx="221202" cy="1668898"/>
            </a:xfrm>
            <a:custGeom>
              <a:avLst/>
              <a:gdLst>
                <a:gd name="connsiteX0" fmla="*/ 53143 w 106286"/>
                <a:gd name="connsiteY0" fmla="*/ 0 h 691706"/>
                <a:gd name="connsiteX1" fmla="*/ 103648 w 106286"/>
                <a:gd name="connsiteY1" fmla="*/ 116376 h 691706"/>
                <a:gd name="connsiteX2" fmla="*/ 106286 w 106286"/>
                <a:gd name="connsiteY2" fmla="*/ 116376 h 691706"/>
                <a:gd name="connsiteX3" fmla="*/ 106286 w 106286"/>
                <a:gd name="connsiteY3" fmla="*/ 122454 h 691706"/>
                <a:gd name="connsiteX4" fmla="*/ 106286 w 106286"/>
                <a:gd name="connsiteY4" fmla="*/ 374473 h 691706"/>
                <a:gd name="connsiteX5" fmla="*/ 106286 w 106286"/>
                <a:gd name="connsiteY5" fmla="*/ 380551 h 691706"/>
                <a:gd name="connsiteX6" fmla="*/ 106286 w 106286"/>
                <a:gd name="connsiteY6" fmla="*/ 433609 h 691706"/>
                <a:gd name="connsiteX7" fmla="*/ 106286 w 106286"/>
                <a:gd name="connsiteY7" fmla="*/ 691706 h 691706"/>
                <a:gd name="connsiteX8" fmla="*/ 98903 w 106286"/>
                <a:gd name="connsiteY8" fmla="*/ 691706 h 691706"/>
                <a:gd name="connsiteX9" fmla="*/ 53772 w 106286"/>
                <a:gd name="connsiteY9" fmla="*/ 587712 h 691706"/>
                <a:gd name="connsiteX10" fmla="*/ 8641 w 106286"/>
                <a:gd name="connsiteY10" fmla="*/ 691706 h 691706"/>
                <a:gd name="connsiteX11" fmla="*/ 0 w 106286"/>
                <a:gd name="connsiteY11" fmla="*/ 691706 h 691706"/>
                <a:gd name="connsiteX12" fmla="*/ 0 w 106286"/>
                <a:gd name="connsiteY12" fmla="*/ 433609 h 691706"/>
                <a:gd name="connsiteX13" fmla="*/ 0 w 106286"/>
                <a:gd name="connsiteY13" fmla="*/ 380551 h 691706"/>
                <a:gd name="connsiteX14" fmla="*/ 0 w 106286"/>
                <a:gd name="connsiteY14" fmla="*/ 374473 h 691706"/>
                <a:gd name="connsiteX15" fmla="*/ 0 w 106286"/>
                <a:gd name="connsiteY15" fmla="*/ 122454 h 691706"/>
                <a:gd name="connsiteX16" fmla="*/ 0 w 106286"/>
                <a:gd name="connsiteY16" fmla="*/ 116376 h 691706"/>
                <a:gd name="connsiteX17" fmla="*/ 2638 w 106286"/>
                <a:gd name="connsiteY17" fmla="*/ 116376 h 6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286" h="691706">
                  <a:moveTo>
                    <a:pt x="53143" y="0"/>
                  </a:moveTo>
                  <a:lnTo>
                    <a:pt x="103648" y="116376"/>
                  </a:lnTo>
                  <a:lnTo>
                    <a:pt x="106286" y="116376"/>
                  </a:lnTo>
                  <a:lnTo>
                    <a:pt x="106286" y="122454"/>
                  </a:lnTo>
                  <a:lnTo>
                    <a:pt x="106286" y="374473"/>
                  </a:lnTo>
                  <a:lnTo>
                    <a:pt x="106286" y="380551"/>
                  </a:lnTo>
                  <a:lnTo>
                    <a:pt x="106286" y="433609"/>
                  </a:lnTo>
                  <a:lnTo>
                    <a:pt x="106286" y="691706"/>
                  </a:lnTo>
                  <a:lnTo>
                    <a:pt x="98903" y="691706"/>
                  </a:lnTo>
                  <a:lnTo>
                    <a:pt x="53772" y="587712"/>
                  </a:lnTo>
                  <a:lnTo>
                    <a:pt x="8641" y="691706"/>
                  </a:lnTo>
                  <a:lnTo>
                    <a:pt x="0" y="691706"/>
                  </a:lnTo>
                  <a:lnTo>
                    <a:pt x="0" y="433609"/>
                  </a:lnTo>
                  <a:lnTo>
                    <a:pt x="0" y="380551"/>
                  </a:lnTo>
                  <a:lnTo>
                    <a:pt x="0" y="374473"/>
                  </a:lnTo>
                  <a:lnTo>
                    <a:pt x="0" y="122454"/>
                  </a:lnTo>
                  <a:lnTo>
                    <a:pt x="0" y="116376"/>
                  </a:lnTo>
                  <a:lnTo>
                    <a:pt x="2638" y="11637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50"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 rot="5400000">
              <a:off x="4669506" y="4022185"/>
              <a:ext cx="221202" cy="1605315"/>
            </a:xfrm>
            <a:custGeom>
              <a:avLst/>
              <a:gdLst>
                <a:gd name="connsiteX0" fmla="*/ 53143 w 106286"/>
                <a:gd name="connsiteY0" fmla="*/ 0 h 665353"/>
                <a:gd name="connsiteX1" fmla="*/ 103648 w 106286"/>
                <a:gd name="connsiteY1" fmla="*/ 116376 h 665353"/>
                <a:gd name="connsiteX2" fmla="*/ 106286 w 106286"/>
                <a:gd name="connsiteY2" fmla="*/ 116376 h 665353"/>
                <a:gd name="connsiteX3" fmla="*/ 106286 w 106286"/>
                <a:gd name="connsiteY3" fmla="*/ 122454 h 665353"/>
                <a:gd name="connsiteX4" fmla="*/ 106286 w 106286"/>
                <a:gd name="connsiteY4" fmla="*/ 348120 h 665353"/>
                <a:gd name="connsiteX5" fmla="*/ 106286 w 106286"/>
                <a:gd name="connsiteY5" fmla="*/ 354198 h 665353"/>
                <a:gd name="connsiteX6" fmla="*/ 106286 w 106286"/>
                <a:gd name="connsiteY6" fmla="*/ 433609 h 665353"/>
                <a:gd name="connsiteX7" fmla="*/ 106286 w 106286"/>
                <a:gd name="connsiteY7" fmla="*/ 665353 h 665353"/>
                <a:gd name="connsiteX8" fmla="*/ 0 w 106286"/>
                <a:gd name="connsiteY8" fmla="*/ 665353 h 665353"/>
                <a:gd name="connsiteX9" fmla="*/ 0 w 106286"/>
                <a:gd name="connsiteY9" fmla="*/ 433609 h 665353"/>
                <a:gd name="connsiteX10" fmla="*/ 0 w 106286"/>
                <a:gd name="connsiteY10" fmla="*/ 354198 h 665353"/>
                <a:gd name="connsiteX11" fmla="*/ 0 w 106286"/>
                <a:gd name="connsiteY11" fmla="*/ 348120 h 665353"/>
                <a:gd name="connsiteX12" fmla="*/ 0 w 106286"/>
                <a:gd name="connsiteY12" fmla="*/ 122454 h 665353"/>
                <a:gd name="connsiteX13" fmla="*/ 0 w 106286"/>
                <a:gd name="connsiteY13" fmla="*/ 116376 h 665353"/>
                <a:gd name="connsiteX14" fmla="*/ 2638 w 106286"/>
                <a:gd name="connsiteY14" fmla="*/ 116376 h 6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286" h="665353">
                  <a:moveTo>
                    <a:pt x="53143" y="0"/>
                  </a:moveTo>
                  <a:lnTo>
                    <a:pt x="103648" y="116376"/>
                  </a:lnTo>
                  <a:lnTo>
                    <a:pt x="106286" y="116376"/>
                  </a:lnTo>
                  <a:lnTo>
                    <a:pt x="106286" y="122454"/>
                  </a:lnTo>
                  <a:lnTo>
                    <a:pt x="106286" y="348120"/>
                  </a:lnTo>
                  <a:lnTo>
                    <a:pt x="106286" y="354198"/>
                  </a:lnTo>
                  <a:lnTo>
                    <a:pt x="106286" y="433609"/>
                  </a:lnTo>
                  <a:lnTo>
                    <a:pt x="106286" y="665353"/>
                  </a:lnTo>
                  <a:lnTo>
                    <a:pt x="0" y="665353"/>
                  </a:lnTo>
                  <a:lnTo>
                    <a:pt x="0" y="433609"/>
                  </a:lnTo>
                  <a:lnTo>
                    <a:pt x="0" y="354198"/>
                  </a:lnTo>
                  <a:lnTo>
                    <a:pt x="0" y="348120"/>
                  </a:lnTo>
                  <a:lnTo>
                    <a:pt x="0" y="122454"/>
                  </a:lnTo>
                  <a:lnTo>
                    <a:pt x="0" y="116376"/>
                  </a:lnTo>
                  <a:lnTo>
                    <a:pt x="2638" y="11637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TextBox 124"/>
            <p:cNvSpPr txBox="1">
              <a:spLocks noChangeAspect="1"/>
            </p:cNvSpPr>
            <p:nvPr/>
          </p:nvSpPr>
          <p:spPr>
            <a:xfrm>
              <a:off x="5567791" y="4596254"/>
              <a:ext cx="902710" cy="75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600" dirty="0">
                  <a:solidFill>
                    <a:prstClr val="white"/>
                  </a:solidFill>
                  <a:latin typeface="Calibri"/>
                </a:rPr>
                <a:t>CD28</a:t>
              </a:r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6343738" y="3365465"/>
              <a:ext cx="2002842" cy="18197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64000">
                  <a:srgbClr val="AC8EF6"/>
                </a:gs>
                <a:gs pos="69000">
                  <a:srgbClr val="A16CF0"/>
                </a:gs>
                <a:gs pos="97000">
                  <a:srgbClr val="A16CF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6903597" y="3665089"/>
              <a:ext cx="799834" cy="798989"/>
            </a:xfrm>
            <a:prstGeom prst="ellipse">
              <a:avLst/>
            </a:prstGeom>
            <a:gradFill flip="none" rotWithShape="1">
              <a:gsLst>
                <a:gs pos="32000">
                  <a:srgbClr val="A16CF0"/>
                </a:gs>
                <a:gs pos="81000">
                  <a:srgbClr val="A16C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6350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TextBox 127"/>
            <p:cNvSpPr txBox="1">
              <a:spLocks noChangeAspect="1"/>
            </p:cNvSpPr>
            <p:nvPr/>
          </p:nvSpPr>
          <p:spPr>
            <a:xfrm>
              <a:off x="6373576" y="3719183"/>
              <a:ext cx="1860754" cy="75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600" dirty="0">
                  <a:solidFill>
                    <a:prstClr val="white"/>
                  </a:solidFill>
                  <a:latin typeface="Calibri"/>
                </a:rPr>
                <a:t>Naïve</a:t>
              </a:r>
            </a:p>
            <a:p>
              <a:pPr algn="ctr" defTabSz="816377"/>
              <a:r>
                <a:rPr lang="en-US" sz="600" dirty="0">
                  <a:solidFill>
                    <a:prstClr val="white"/>
                  </a:solidFill>
                  <a:latin typeface="Calibri"/>
                </a:rPr>
                <a:t>T cell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 rot="11379790">
              <a:off x="631425" y="6450533"/>
              <a:ext cx="416476" cy="616192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52981" y="6480952"/>
              <a:ext cx="3352900" cy="598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77"/>
              <a:r>
                <a:rPr lang="en-US" sz="825" dirty="0">
                  <a:solidFill>
                    <a:prstClr val="black"/>
                  </a:solidFill>
                  <a:latin typeface="Calibri"/>
                </a:rPr>
                <a:t>Tumour-specific antigen</a:t>
              </a:r>
            </a:p>
          </p:txBody>
        </p:sp>
        <p:sp>
          <p:nvSpPr>
            <p:cNvPr id="131" name="TextBox 130"/>
            <p:cNvSpPr txBox="1">
              <a:spLocks noChangeAspect="1"/>
            </p:cNvSpPr>
            <p:nvPr/>
          </p:nvSpPr>
          <p:spPr>
            <a:xfrm>
              <a:off x="4332519" y="4600196"/>
              <a:ext cx="1407001" cy="50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77"/>
              <a:r>
                <a:rPr lang="en-US" sz="600" dirty="0">
                  <a:solidFill>
                    <a:prstClr val="white"/>
                  </a:solidFill>
                  <a:latin typeface="Calibri"/>
                </a:rPr>
                <a:t>CD80</a:t>
              </a:r>
            </a:p>
          </p:txBody>
        </p:sp>
        <p:cxnSp>
          <p:nvCxnSpPr>
            <p:cNvPr id="132" name="Curved Connector 131"/>
            <p:cNvCxnSpPr>
              <a:endCxn id="126" idx="0"/>
            </p:cNvCxnSpPr>
            <p:nvPr/>
          </p:nvCxnSpPr>
          <p:spPr>
            <a:xfrm flipV="1">
              <a:off x="3386815" y="3365464"/>
              <a:ext cx="3958345" cy="286456"/>
            </a:xfrm>
            <a:prstGeom prst="curvedConnector4">
              <a:avLst>
                <a:gd name="adj1" fmla="val 2946"/>
                <a:gd name="adj2" fmla="val 17980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>
              <a:spLocks noChangeAspect="1"/>
            </p:cNvSpPr>
            <p:nvPr/>
          </p:nvSpPr>
          <p:spPr>
            <a:xfrm>
              <a:off x="4524307" y="3083352"/>
              <a:ext cx="1589092" cy="50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600" dirty="0">
                  <a:solidFill>
                    <a:prstClr val="black"/>
                  </a:solidFill>
                  <a:latin typeface="Calibri"/>
                </a:rPr>
                <a:t>Cytokines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535" y="2461284"/>
              <a:ext cx="1062112" cy="604182"/>
            </a:xfrm>
            <a:prstGeom prst="rect">
              <a:avLst/>
            </a:prstGeom>
          </p:spPr>
        </p:pic>
        <p:sp>
          <p:nvSpPr>
            <p:cNvPr id="135" name="Freeform 134"/>
            <p:cNvSpPr/>
            <p:nvPr/>
          </p:nvSpPr>
          <p:spPr>
            <a:xfrm rot="5400000">
              <a:off x="1886465" y="3506269"/>
              <a:ext cx="471696" cy="1373400"/>
            </a:xfrm>
            <a:custGeom>
              <a:avLst/>
              <a:gdLst>
                <a:gd name="connsiteX0" fmla="*/ 17981 w 203379"/>
                <a:gd name="connsiteY0" fmla="*/ 0 h 738007"/>
                <a:gd name="connsiteX1" fmla="*/ 124267 w 203379"/>
                <a:gd name="connsiteY1" fmla="*/ 0 h 738007"/>
                <a:gd name="connsiteX2" fmla="*/ 124267 w 203379"/>
                <a:gd name="connsiteY2" fmla="*/ 231744 h 738007"/>
                <a:gd name="connsiteX3" fmla="*/ 124267 w 203379"/>
                <a:gd name="connsiteY3" fmla="*/ 311155 h 738007"/>
                <a:gd name="connsiteX4" fmla="*/ 124267 w 203379"/>
                <a:gd name="connsiteY4" fmla="*/ 317233 h 738007"/>
                <a:gd name="connsiteX5" fmla="*/ 124267 w 203379"/>
                <a:gd name="connsiteY5" fmla="*/ 494085 h 738007"/>
                <a:gd name="connsiteX6" fmla="*/ 140951 w 203379"/>
                <a:gd name="connsiteY6" fmla="*/ 498633 h 738007"/>
                <a:gd name="connsiteX7" fmla="*/ 203379 w 203379"/>
                <a:gd name="connsiteY7" fmla="*/ 625784 h 738007"/>
                <a:gd name="connsiteX8" fmla="*/ 173441 w 203379"/>
                <a:gd name="connsiteY8" fmla="*/ 723362 h 738007"/>
                <a:gd name="connsiteX9" fmla="*/ 157352 w 203379"/>
                <a:gd name="connsiteY9" fmla="*/ 738007 h 738007"/>
                <a:gd name="connsiteX10" fmla="*/ 163257 w 203379"/>
                <a:gd name="connsiteY10" fmla="*/ 696281 h 738007"/>
                <a:gd name="connsiteX11" fmla="*/ 71724 w 203379"/>
                <a:gd name="connsiteY11" fmla="*/ 565698 h 738007"/>
                <a:gd name="connsiteX12" fmla="*/ 7001 w 203379"/>
                <a:gd name="connsiteY12" fmla="*/ 603945 h 738007"/>
                <a:gd name="connsiteX13" fmla="*/ 0 w 203379"/>
                <a:gd name="connsiteY13" fmla="*/ 618758 h 738007"/>
                <a:gd name="connsiteX14" fmla="*/ 6982 w 203379"/>
                <a:gd name="connsiteY14" fmla="*/ 572070 h 738007"/>
                <a:gd name="connsiteX15" fmla="*/ 18514 w 203379"/>
                <a:gd name="connsiteY15" fmla="*/ 548977 h 738007"/>
                <a:gd name="connsiteX16" fmla="*/ 17981 w 203379"/>
                <a:gd name="connsiteY16" fmla="*/ 548977 h 738007"/>
                <a:gd name="connsiteX17" fmla="*/ 17981 w 203379"/>
                <a:gd name="connsiteY17" fmla="*/ 542899 h 738007"/>
                <a:gd name="connsiteX18" fmla="*/ 17981 w 203379"/>
                <a:gd name="connsiteY18" fmla="*/ 317233 h 738007"/>
                <a:gd name="connsiteX19" fmla="*/ 17981 w 203379"/>
                <a:gd name="connsiteY19" fmla="*/ 311155 h 738007"/>
                <a:gd name="connsiteX20" fmla="*/ 17981 w 203379"/>
                <a:gd name="connsiteY20" fmla="*/ 231744 h 7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379" h="738007">
                  <a:moveTo>
                    <a:pt x="17981" y="0"/>
                  </a:moveTo>
                  <a:lnTo>
                    <a:pt x="124267" y="0"/>
                  </a:lnTo>
                  <a:lnTo>
                    <a:pt x="124267" y="231744"/>
                  </a:lnTo>
                  <a:lnTo>
                    <a:pt x="124267" y="311155"/>
                  </a:lnTo>
                  <a:lnTo>
                    <a:pt x="124267" y="317233"/>
                  </a:lnTo>
                  <a:lnTo>
                    <a:pt x="124267" y="494085"/>
                  </a:lnTo>
                  <a:lnTo>
                    <a:pt x="140951" y="498633"/>
                  </a:lnTo>
                  <a:cubicBezTo>
                    <a:pt x="177638" y="519582"/>
                    <a:pt x="203379" y="568625"/>
                    <a:pt x="203379" y="625784"/>
                  </a:cubicBezTo>
                  <a:cubicBezTo>
                    <a:pt x="203379" y="663891"/>
                    <a:pt x="191939" y="698390"/>
                    <a:pt x="173441" y="723362"/>
                  </a:cubicBezTo>
                  <a:lnTo>
                    <a:pt x="157352" y="738007"/>
                  </a:lnTo>
                  <a:lnTo>
                    <a:pt x="163257" y="696281"/>
                  </a:lnTo>
                  <a:cubicBezTo>
                    <a:pt x="163257" y="624162"/>
                    <a:pt x="122276" y="565698"/>
                    <a:pt x="71724" y="565698"/>
                  </a:cubicBezTo>
                  <a:cubicBezTo>
                    <a:pt x="46448" y="565698"/>
                    <a:pt x="23565" y="580314"/>
                    <a:pt x="7001" y="603945"/>
                  </a:cubicBezTo>
                  <a:lnTo>
                    <a:pt x="0" y="618758"/>
                  </a:lnTo>
                  <a:lnTo>
                    <a:pt x="6982" y="572070"/>
                  </a:lnTo>
                  <a:lnTo>
                    <a:pt x="18514" y="548977"/>
                  </a:lnTo>
                  <a:lnTo>
                    <a:pt x="17981" y="548977"/>
                  </a:lnTo>
                  <a:lnTo>
                    <a:pt x="17981" y="542899"/>
                  </a:lnTo>
                  <a:lnTo>
                    <a:pt x="17981" y="317233"/>
                  </a:lnTo>
                  <a:lnTo>
                    <a:pt x="17981" y="311155"/>
                  </a:lnTo>
                  <a:lnTo>
                    <a:pt x="17981" y="231744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TextBox 135"/>
            <p:cNvSpPr txBox="1">
              <a:spLocks noChangeAspect="1"/>
            </p:cNvSpPr>
            <p:nvPr/>
          </p:nvSpPr>
          <p:spPr>
            <a:xfrm>
              <a:off x="1782914" y="3896871"/>
              <a:ext cx="853419" cy="75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600" dirty="0">
                  <a:solidFill>
                    <a:prstClr val="white"/>
                  </a:solidFill>
                  <a:latin typeface="Calibri"/>
                </a:rPr>
                <a:t>MHC</a:t>
              </a: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2402065" y="3356872"/>
              <a:ext cx="1945818" cy="1964159"/>
              <a:chOff x="2400477" y="3356871"/>
              <a:chExt cx="1945818" cy="1964159"/>
            </a:xfrm>
          </p:grpSpPr>
          <p:grpSp>
            <p:nvGrpSpPr>
              <p:cNvPr id="145" name="Group 144"/>
              <p:cNvGrpSpPr>
                <a:grpSpLocks noChangeAspect="1"/>
              </p:cNvGrpSpPr>
              <p:nvPr/>
            </p:nvGrpSpPr>
            <p:grpSpPr>
              <a:xfrm>
                <a:off x="2400477" y="3356871"/>
                <a:ext cx="1945818" cy="1964159"/>
                <a:chOff x="3534390" y="4054620"/>
                <a:chExt cx="1974751" cy="199336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 rot="20090777">
                  <a:off x="3534390" y="4054620"/>
                  <a:ext cx="1974751" cy="1993365"/>
                </a:xfrm>
                <a:custGeom>
                  <a:avLst/>
                  <a:gdLst>
                    <a:gd name="connsiteX0" fmla="*/ 634857 w 1961428"/>
                    <a:gd name="connsiteY0" fmla="*/ 459081 h 1993365"/>
                    <a:gd name="connsiteX1" fmla="*/ 701504 w 1961428"/>
                    <a:gd name="connsiteY1" fmla="*/ 445752 h 1993365"/>
                    <a:gd name="connsiteX2" fmla="*/ 821469 w 1961428"/>
                    <a:gd name="connsiteY2" fmla="*/ 352446 h 1993365"/>
                    <a:gd name="connsiteX3" fmla="*/ 874787 w 1961428"/>
                    <a:gd name="connsiteY3" fmla="*/ 347114 h 1993365"/>
                    <a:gd name="connsiteX4" fmla="*/ 957430 w 1961428"/>
                    <a:gd name="connsiteY4" fmla="*/ 349780 h 1993365"/>
                    <a:gd name="connsiteX5" fmla="*/ 986754 w 1961428"/>
                    <a:gd name="connsiteY5" fmla="*/ 349780 h 1993365"/>
                    <a:gd name="connsiteX6" fmla="*/ 1018745 w 1961428"/>
                    <a:gd name="connsiteY6" fmla="*/ 301794 h 1993365"/>
                    <a:gd name="connsiteX7" fmla="*/ 1018745 w 1961428"/>
                    <a:gd name="connsiteY7" fmla="*/ 256474 h 1993365"/>
                    <a:gd name="connsiteX8" fmla="*/ 1021411 w 1961428"/>
                    <a:gd name="connsiteY8" fmla="*/ 203156 h 1993365"/>
                    <a:gd name="connsiteX9" fmla="*/ 1042738 w 1961428"/>
                    <a:gd name="connsiteY9" fmla="*/ 155170 h 1993365"/>
                    <a:gd name="connsiteX10" fmla="*/ 1085392 w 1961428"/>
                    <a:gd name="connsiteY10" fmla="*/ 205822 h 1993365"/>
                    <a:gd name="connsiteX11" fmla="*/ 1082726 w 1961428"/>
                    <a:gd name="connsiteY11" fmla="*/ 232481 h 1993365"/>
                    <a:gd name="connsiteX12" fmla="*/ 1082726 w 1961428"/>
                    <a:gd name="connsiteY12" fmla="*/ 296462 h 1993365"/>
                    <a:gd name="connsiteX13" fmla="*/ 1109385 w 1961428"/>
                    <a:gd name="connsiteY13" fmla="*/ 336450 h 1993365"/>
                    <a:gd name="connsiteX14" fmla="*/ 1162703 w 1961428"/>
                    <a:gd name="connsiteY14" fmla="*/ 360443 h 1993365"/>
                    <a:gd name="connsiteX15" fmla="*/ 1224018 w 1961428"/>
                    <a:gd name="connsiteY15" fmla="*/ 365775 h 1993365"/>
                    <a:gd name="connsiteX16" fmla="*/ 1272004 w 1961428"/>
                    <a:gd name="connsiteY16" fmla="*/ 371107 h 1993365"/>
                    <a:gd name="connsiteX17" fmla="*/ 1317325 w 1961428"/>
                    <a:gd name="connsiteY17" fmla="*/ 376439 h 1993365"/>
                    <a:gd name="connsiteX18" fmla="*/ 1351981 w 1961428"/>
                    <a:gd name="connsiteY18" fmla="*/ 403097 h 1993365"/>
                    <a:gd name="connsiteX19" fmla="*/ 1386638 w 1961428"/>
                    <a:gd name="connsiteY19" fmla="*/ 432422 h 1993365"/>
                    <a:gd name="connsiteX20" fmla="*/ 1429292 w 1961428"/>
                    <a:gd name="connsiteY20" fmla="*/ 461747 h 1993365"/>
                    <a:gd name="connsiteX21" fmla="*/ 1458617 w 1961428"/>
                    <a:gd name="connsiteY21" fmla="*/ 477742 h 1993365"/>
                    <a:gd name="connsiteX22" fmla="*/ 1482610 w 1961428"/>
                    <a:gd name="connsiteY22" fmla="*/ 477742 h 1993365"/>
                    <a:gd name="connsiteX23" fmla="*/ 1565252 w 1961428"/>
                    <a:gd name="connsiteY23" fmla="*/ 403097 h 1993365"/>
                    <a:gd name="connsiteX24" fmla="*/ 1597243 w 1961428"/>
                    <a:gd name="connsiteY24" fmla="*/ 371107 h 1993365"/>
                    <a:gd name="connsiteX25" fmla="*/ 1695881 w 1961428"/>
                    <a:gd name="connsiteY25" fmla="*/ 357777 h 1993365"/>
                    <a:gd name="connsiteX26" fmla="*/ 1730537 w 1961428"/>
                    <a:gd name="connsiteY26" fmla="*/ 371107 h 1993365"/>
                    <a:gd name="connsiteX27" fmla="*/ 1709210 w 1961428"/>
                    <a:gd name="connsiteY27" fmla="*/ 451083 h 1993365"/>
                    <a:gd name="connsiteX28" fmla="*/ 1591911 w 1961428"/>
                    <a:gd name="connsiteY28" fmla="*/ 547055 h 1993365"/>
                    <a:gd name="connsiteX29" fmla="*/ 1637231 w 1961428"/>
                    <a:gd name="connsiteY29" fmla="*/ 677684 h 1993365"/>
                    <a:gd name="connsiteX30" fmla="*/ 1698547 w 1961428"/>
                    <a:gd name="connsiteY30" fmla="*/ 728336 h 1993365"/>
                    <a:gd name="connsiteX31" fmla="*/ 1767860 w 1961428"/>
                    <a:gd name="connsiteY31" fmla="*/ 866962 h 1993365"/>
                    <a:gd name="connsiteX32" fmla="*/ 1914484 w 1961428"/>
                    <a:gd name="connsiteY32" fmla="*/ 850967 h 1993365"/>
                    <a:gd name="connsiteX33" fmla="*/ 1957138 w 1961428"/>
                    <a:gd name="connsiteY33" fmla="*/ 850967 h 1993365"/>
                    <a:gd name="connsiteX34" fmla="*/ 1951806 w 1961428"/>
                    <a:gd name="connsiteY34" fmla="*/ 898953 h 1993365"/>
                    <a:gd name="connsiteX35" fmla="*/ 1885159 w 1961428"/>
                    <a:gd name="connsiteY35" fmla="*/ 941607 h 1993365"/>
                    <a:gd name="connsiteX36" fmla="*/ 1823844 w 1961428"/>
                    <a:gd name="connsiteY36" fmla="*/ 1005588 h 1993365"/>
                    <a:gd name="connsiteX37" fmla="*/ 1794519 w 1961428"/>
                    <a:gd name="connsiteY37" fmla="*/ 1082899 h 1993365"/>
                    <a:gd name="connsiteX38" fmla="*/ 1781189 w 1961428"/>
                    <a:gd name="connsiteY38" fmla="*/ 1224191 h 1993365"/>
                    <a:gd name="connsiteX39" fmla="*/ 1797185 w 1961428"/>
                    <a:gd name="connsiteY39" fmla="*/ 1264180 h 1993365"/>
                    <a:gd name="connsiteX40" fmla="*/ 1871830 w 1961428"/>
                    <a:gd name="connsiteY40" fmla="*/ 1288173 h 1993365"/>
                    <a:gd name="connsiteX41" fmla="*/ 1890491 w 1961428"/>
                    <a:gd name="connsiteY41" fmla="*/ 1312166 h 1993365"/>
                    <a:gd name="connsiteX42" fmla="*/ 1885159 w 1961428"/>
                    <a:gd name="connsiteY42" fmla="*/ 1338825 h 1993365"/>
                    <a:gd name="connsiteX43" fmla="*/ 1850502 w 1961428"/>
                    <a:gd name="connsiteY43" fmla="*/ 1346822 h 1993365"/>
                    <a:gd name="connsiteX44" fmla="*/ 1797185 w 1961428"/>
                    <a:gd name="connsiteY44" fmla="*/ 1322829 h 1993365"/>
                    <a:gd name="connsiteX45" fmla="*/ 1738535 w 1961428"/>
                    <a:gd name="connsiteY45" fmla="*/ 1314832 h 1993365"/>
                    <a:gd name="connsiteX46" fmla="*/ 1658558 w 1961428"/>
                    <a:gd name="connsiteY46" fmla="*/ 1370815 h 1993365"/>
                    <a:gd name="connsiteX47" fmla="*/ 1653227 w 1961428"/>
                    <a:gd name="connsiteY47" fmla="*/ 1400140 h 1993365"/>
                    <a:gd name="connsiteX48" fmla="*/ 1685217 w 1961428"/>
                    <a:gd name="connsiteY48" fmla="*/ 1504110 h 1993365"/>
                    <a:gd name="connsiteX49" fmla="*/ 1783855 w 1961428"/>
                    <a:gd name="connsiteY49" fmla="*/ 1653399 h 1993365"/>
                    <a:gd name="connsiteX50" fmla="*/ 1773192 w 1961428"/>
                    <a:gd name="connsiteY50" fmla="*/ 1720047 h 1993365"/>
                    <a:gd name="connsiteX51" fmla="*/ 1623902 w 1961428"/>
                    <a:gd name="connsiteY51" fmla="*/ 1674727 h 1993365"/>
                    <a:gd name="connsiteX52" fmla="*/ 1514600 w 1961428"/>
                    <a:gd name="connsiteY52" fmla="*/ 1632072 h 1993365"/>
                    <a:gd name="connsiteX53" fmla="*/ 1450619 w 1961428"/>
                    <a:gd name="connsiteY53" fmla="*/ 1693388 h 1993365"/>
                    <a:gd name="connsiteX54" fmla="*/ 1439956 w 1961428"/>
                    <a:gd name="connsiteY54" fmla="*/ 1885332 h 1993365"/>
                    <a:gd name="connsiteX55" fmla="*/ 1386638 w 1961428"/>
                    <a:gd name="connsiteY55" fmla="*/ 1919988 h 1993365"/>
                    <a:gd name="connsiteX56" fmla="*/ 1311993 w 1961428"/>
                    <a:gd name="connsiteY56" fmla="*/ 1765367 h 1993365"/>
                    <a:gd name="connsiteX57" fmla="*/ 1258675 w 1961428"/>
                    <a:gd name="connsiteY57" fmla="*/ 1733376 h 1993365"/>
                    <a:gd name="connsiteX58" fmla="*/ 1181364 w 1961428"/>
                    <a:gd name="connsiteY58" fmla="*/ 1757369 h 1993365"/>
                    <a:gd name="connsiteX59" fmla="*/ 1152039 w 1961428"/>
                    <a:gd name="connsiteY59" fmla="*/ 1957311 h 1993365"/>
                    <a:gd name="connsiteX60" fmla="*/ 1074729 w 1961428"/>
                    <a:gd name="connsiteY60" fmla="*/ 1983970 h 1993365"/>
                    <a:gd name="connsiteX61" fmla="*/ 1064065 w 1961428"/>
                    <a:gd name="connsiteY61" fmla="*/ 1850675 h 1993365"/>
                    <a:gd name="connsiteX62" fmla="*/ 1000084 w 1961428"/>
                    <a:gd name="connsiteY62" fmla="*/ 1784028 h 1993365"/>
                    <a:gd name="connsiteX63" fmla="*/ 906778 w 1961428"/>
                    <a:gd name="connsiteY63" fmla="*/ 1765367 h 1993365"/>
                    <a:gd name="connsiteX64" fmla="*/ 813472 w 1961428"/>
                    <a:gd name="connsiteY64" fmla="*/ 1781362 h 1993365"/>
                    <a:gd name="connsiteX65" fmla="*/ 738827 w 1961428"/>
                    <a:gd name="connsiteY65" fmla="*/ 1816019 h 1993365"/>
                    <a:gd name="connsiteX66" fmla="*/ 672179 w 1961428"/>
                    <a:gd name="connsiteY66" fmla="*/ 1866671 h 1993365"/>
                    <a:gd name="connsiteX67" fmla="*/ 661516 w 1961428"/>
                    <a:gd name="connsiteY67" fmla="*/ 1903993 h 1993365"/>
                    <a:gd name="connsiteX68" fmla="*/ 634857 w 1961428"/>
                    <a:gd name="connsiteY68" fmla="*/ 1869337 h 1993365"/>
                    <a:gd name="connsiteX69" fmla="*/ 645521 w 1961428"/>
                    <a:gd name="connsiteY69" fmla="*/ 1776030 h 1993365"/>
                    <a:gd name="connsiteX70" fmla="*/ 672179 w 1961428"/>
                    <a:gd name="connsiteY70" fmla="*/ 1714715 h 1993365"/>
                    <a:gd name="connsiteX71" fmla="*/ 664182 w 1961428"/>
                    <a:gd name="connsiteY71" fmla="*/ 1653399 h 1993365"/>
                    <a:gd name="connsiteX72" fmla="*/ 610864 w 1961428"/>
                    <a:gd name="connsiteY72" fmla="*/ 1589418 h 1993365"/>
                    <a:gd name="connsiteX73" fmla="*/ 480235 w 1961428"/>
                    <a:gd name="connsiteY73" fmla="*/ 1589418 h 1993365"/>
                    <a:gd name="connsiteX74" fmla="*/ 418920 w 1961428"/>
                    <a:gd name="connsiteY74" fmla="*/ 1664063 h 1993365"/>
                    <a:gd name="connsiteX75" fmla="*/ 400259 w 1961428"/>
                    <a:gd name="connsiteY75" fmla="*/ 1706717 h 1993365"/>
                    <a:gd name="connsiteX76" fmla="*/ 338943 w 1961428"/>
                    <a:gd name="connsiteY76" fmla="*/ 1714715 h 1993365"/>
                    <a:gd name="connsiteX77" fmla="*/ 325614 w 1961428"/>
                    <a:gd name="connsiteY77" fmla="*/ 1669395 h 1993365"/>
                    <a:gd name="connsiteX78" fmla="*/ 378932 w 1961428"/>
                    <a:gd name="connsiteY78" fmla="*/ 1554762 h 1993365"/>
                    <a:gd name="connsiteX79" fmla="*/ 378932 w 1961428"/>
                    <a:gd name="connsiteY79" fmla="*/ 1506776 h 1993365"/>
                    <a:gd name="connsiteX80" fmla="*/ 320282 w 1961428"/>
                    <a:gd name="connsiteY80" fmla="*/ 1506776 h 1993365"/>
                    <a:gd name="connsiteX81" fmla="*/ 285625 w 1961428"/>
                    <a:gd name="connsiteY81" fmla="*/ 1512107 h 1993365"/>
                    <a:gd name="connsiteX82" fmla="*/ 248303 w 1961428"/>
                    <a:gd name="connsiteY82" fmla="*/ 1485448 h 1993365"/>
                    <a:gd name="connsiteX83" fmla="*/ 256301 w 1961428"/>
                    <a:gd name="connsiteY83" fmla="*/ 1445460 h 1993365"/>
                    <a:gd name="connsiteX84" fmla="*/ 306953 w 1961428"/>
                    <a:gd name="connsiteY84" fmla="*/ 1386811 h 1993365"/>
                    <a:gd name="connsiteX85" fmla="*/ 320282 w 1961428"/>
                    <a:gd name="connsiteY85" fmla="*/ 1349488 h 1993365"/>
                    <a:gd name="connsiteX86" fmla="*/ 280294 w 1961428"/>
                    <a:gd name="connsiteY86" fmla="*/ 1317497 h 1993365"/>
                    <a:gd name="connsiteX87" fmla="*/ 237639 w 1961428"/>
                    <a:gd name="connsiteY87" fmla="*/ 1322829 h 1993365"/>
                    <a:gd name="connsiteX88" fmla="*/ 131004 w 1961428"/>
                    <a:gd name="connsiteY88" fmla="*/ 1344156 h 1993365"/>
                    <a:gd name="connsiteX89" fmla="*/ 83018 w 1961428"/>
                    <a:gd name="connsiteY89" fmla="*/ 1234855 h 1993365"/>
                    <a:gd name="connsiteX90" fmla="*/ 248303 w 1961428"/>
                    <a:gd name="connsiteY90" fmla="*/ 1197532 h 1993365"/>
                    <a:gd name="connsiteX91" fmla="*/ 248303 w 1961428"/>
                    <a:gd name="connsiteY91" fmla="*/ 1114890 h 1993365"/>
                    <a:gd name="connsiteX92" fmla="*/ 189653 w 1961428"/>
                    <a:gd name="connsiteY92" fmla="*/ 1096229 h 1993365"/>
                    <a:gd name="connsiteX93" fmla="*/ 141667 w 1961428"/>
                    <a:gd name="connsiteY93" fmla="*/ 1090897 h 1993365"/>
                    <a:gd name="connsiteX94" fmla="*/ 136336 w 1961428"/>
                    <a:gd name="connsiteY94" fmla="*/ 1050909 h 1993365"/>
                    <a:gd name="connsiteX95" fmla="*/ 266964 w 1961428"/>
                    <a:gd name="connsiteY95" fmla="*/ 1008254 h 1993365"/>
                    <a:gd name="connsiteX96" fmla="*/ 285625 w 1961428"/>
                    <a:gd name="connsiteY96" fmla="*/ 949605 h 1993365"/>
                    <a:gd name="connsiteX97" fmla="*/ 224310 w 1961428"/>
                    <a:gd name="connsiteY97" fmla="*/ 890955 h 1993365"/>
                    <a:gd name="connsiteX98" fmla="*/ 72354 w 1961428"/>
                    <a:gd name="connsiteY98" fmla="*/ 888289 h 1993365"/>
                    <a:gd name="connsiteX99" fmla="*/ 3041 w 1961428"/>
                    <a:gd name="connsiteY99" fmla="*/ 805647 h 1993365"/>
                    <a:gd name="connsiteX100" fmla="*/ 37698 w 1961428"/>
                    <a:gd name="connsiteY100" fmla="*/ 786986 h 1993365"/>
                    <a:gd name="connsiteX101" fmla="*/ 256301 w 1961428"/>
                    <a:gd name="connsiteY101" fmla="*/ 778988 h 1993365"/>
                    <a:gd name="connsiteX102" fmla="*/ 354939 w 1961428"/>
                    <a:gd name="connsiteY102" fmla="*/ 653691 h 1993365"/>
                    <a:gd name="connsiteX103" fmla="*/ 413588 w 1961428"/>
                    <a:gd name="connsiteY103" fmla="*/ 613703 h 1993365"/>
                    <a:gd name="connsiteX104" fmla="*/ 477570 w 1961428"/>
                    <a:gd name="connsiteY104" fmla="*/ 539058 h 1993365"/>
                    <a:gd name="connsiteX105" fmla="*/ 448245 w 1961428"/>
                    <a:gd name="connsiteY105" fmla="*/ 347114 h 1993365"/>
                    <a:gd name="connsiteX106" fmla="*/ 352273 w 1961428"/>
                    <a:gd name="connsiteY106" fmla="*/ 43202 h 1993365"/>
                    <a:gd name="connsiteX107" fmla="*/ 424252 w 1961428"/>
                    <a:gd name="connsiteY107" fmla="*/ 11212 h 1993365"/>
                    <a:gd name="connsiteX108" fmla="*/ 453577 w 1961428"/>
                    <a:gd name="connsiteY108" fmla="*/ 131177 h 1993365"/>
                    <a:gd name="connsiteX109" fmla="*/ 605532 w 1961428"/>
                    <a:gd name="connsiteY109" fmla="*/ 336450 h 1993365"/>
                    <a:gd name="connsiteX110" fmla="*/ 808140 w 1961428"/>
                    <a:gd name="connsiteY110" fmla="*/ 336450 h 1993365"/>
                    <a:gd name="connsiteX111" fmla="*/ 938768 w 1961428"/>
                    <a:gd name="connsiteY111" fmla="*/ 331118 h 1993365"/>
                    <a:gd name="connsiteX112" fmla="*/ 986754 w 1961428"/>
                    <a:gd name="connsiteY112" fmla="*/ 315123 h 1993365"/>
                    <a:gd name="connsiteX113" fmla="*/ 1013413 w 1961428"/>
                    <a:gd name="connsiteY113" fmla="*/ 216485 h 1993365"/>
                    <a:gd name="connsiteX114" fmla="*/ 1034740 w 1961428"/>
                    <a:gd name="connsiteY114" fmla="*/ 163167 h 1993365"/>
                    <a:gd name="connsiteX115" fmla="*/ 1045404 w 1961428"/>
                    <a:gd name="connsiteY115" fmla="*/ 165833 h 1993365"/>
                    <a:gd name="connsiteX0" fmla="*/ 701504 w 1961428"/>
                    <a:gd name="connsiteY0" fmla="*/ 445752 h 1993365"/>
                    <a:gd name="connsiteX1" fmla="*/ 821469 w 1961428"/>
                    <a:gd name="connsiteY1" fmla="*/ 352446 h 1993365"/>
                    <a:gd name="connsiteX2" fmla="*/ 874787 w 1961428"/>
                    <a:gd name="connsiteY2" fmla="*/ 347114 h 1993365"/>
                    <a:gd name="connsiteX3" fmla="*/ 957430 w 1961428"/>
                    <a:gd name="connsiteY3" fmla="*/ 349780 h 1993365"/>
                    <a:gd name="connsiteX4" fmla="*/ 986754 w 1961428"/>
                    <a:gd name="connsiteY4" fmla="*/ 349780 h 1993365"/>
                    <a:gd name="connsiteX5" fmla="*/ 1018745 w 1961428"/>
                    <a:gd name="connsiteY5" fmla="*/ 301794 h 1993365"/>
                    <a:gd name="connsiteX6" fmla="*/ 1018745 w 1961428"/>
                    <a:gd name="connsiteY6" fmla="*/ 256474 h 1993365"/>
                    <a:gd name="connsiteX7" fmla="*/ 1021411 w 1961428"/>
                    <a:gd name="connsiteY7" fmla="*/ 203156 h 1993365"/>
                    <a:gd name="connsiteX8" fmla="*/ 1042738 w 1961428"/>
                    <a:gd name="connsiteY8" fmla="*/ 155170 h 1993365"/>
                    <a:gd name="connsiteX9" fmla="*/ 1085392 w 1961428"/>
                    <a:gd name="connsiteY9" fmla="*/ 205822 h 1993365"/>
                    <a:gd name="connsiteX10" fmla="*/ 1082726 w 1961428"/>
                    <a:gd name="connsiteY10" fmla="*/ 232481 h 1993365"/>
                    <a:gd name="connsiteX11" fmla="*/ 1082726 w 1961428"/>
                    <a:gd name="connsiteY11" fmla="*/ 296462 h 1993365"/>
                    <a:gd name="connsiteX12" fmla="*/ 1109385 w 1961428"/>
                    <a:gd name="connsiteY12" fmla="*/ 336450 h 1993365"/>
                    <a:gd name="connsiteX13" fmla="*/ 1162703 w 1961428"/>
                    <a:gd name="connsiteY13" fmla="*/ 360443 h 1993365"/>
                    <a:gd name="connsiteX14" fmla="*/ 1224018 w 1961428"/>
                    <a:gd name="connsiteY14" fmla="*/ 365775 h 1993365"/>
                    <a:gd name="connsiteX15" fmla="*/ 1272004 w 1961428"/>
                    <a:gd name="connsiteY15" fmla="*/ 371107 h 1993365"/>
                    <a:gd name="connsiteX16" fmla="*/ 1317325 w 1961428"/>
                    <a:gd name="connsiteY16" fmla="*/ 376439 h 1993365"/>
                    <a:gd name="connsiteX17" fmla="*/ 1351981 w 1961428"/>
                    <a:gd name="connsiteY17" fmla="*/ 403097 h 1993365"/>
                    <a:gd name="connsiteX18" fmla="*/ 1386638 w 1961428"/>
                    <a:gd name="connsiteY18" fmla="*/ 432422 h 1993365"/>
                    <a:gd name="connsiteX19" fmla="*/ 1429292 w 1961428"/>
                    <a:gd name="connsiteY19" fmla="*/ 461747 h 1993365"/>
                    <a:gd name="connsiteX20" fmla="*/ 1458617 w 1961428"/>
                    <a:gd name="connsiteY20" fmla="*/ 477742 h 1993365"/>
                    <a:gd name="connsiteX21" fmla="*/ 1482610 w 1961428"/>
                    <a:gd name="connsiteY21" fmla="*/ 477742 h 1993365"/>
                    <a:gd name="connsiteX22" fmla="*/ 1565252 w 1961428"/>
                    <a:gd name="connsiteY22" fmla="*/ 403097 h 1993365"/>
                    <a:gd name="connsiteX23" fmla="*/ 1597243 w 1961428"/>
                    <a:gd name="connsiteY23" fmla="*/ 371107 h 1993365"/>
                    <a:gd name="connsiteX24" fmla="*/ 1695881 w 1961428"/>
                    <a:gd name="connsiteY24" fmla="*/ 357777 h 1993365"/>
                    <a:gd name="connsiteX25" fmla="*/ 1730537 w 1961428"/>
                    <a:gd name="connsiteY25" fmla="*/ 371107 h 1993365"/>
                    <a:gd name="connsiteX26" fmla="*/ 1709210 w 1961428"/>
                    <a:gd name="connsiteY26" fmla="*/ 451083 h 1993365"/>
                    <a:gd name="connsiteX27" fmla="*/ 1591911 w 1961428"/>
                    <a:gd name="connsiteY27" fmla="*/ 547055 h 1993365"/>
                    <a:gd name="connsiteX28" fmla="*/ 1637231 w 1961428"/>
                    <a:gd name="connsiteY28" fmla="*/ 677684 h 1993365"/>
                    <a:gd name="connsiteX29" fmla="*/ 1698547 w 1961428"/>
                    <a:gd name="connsiteY29" fmla="*/ 728336 h 1993365"/>
                    <a:gd name="connsiteX30" fmla="*/ 1767860 w 1961428"/>
                    <a:gd name="connsiteY30" fmla="*/ 866962 h 1993365"/>
                    <a:gd name="connsiteX31" fmla="*/ 1914484 w 1961428"/>
                    <a:gd name="connsiteY31" fmla="*/ 850967 h 1993365"/>
                    <a:gd name="connsiteX32" fmla="*/ 1957138 w 1961428"/>
                    <a:gd name="connsiteY32" fmla="*/ 850967 h 1993365"/>
                    <a:gd name="connsiteX33" fmla="*/ 1951806 w 1961428"/>
                    <a:gd name="connsiteY33" fmla="*/ 898953 h 1993365"/>
                    <a:gd name="connsiteX34" fmla="*/ 1885159 w 1961428"/>
                    <a:gd name="connsiteY34" fmla="*/ 941607 h 1993365"/>
                    <a:gd name="connsiteX35" fmla="*/ 1823844 w 1961428"/>
                    <a:gd name="connsiteY35" fmla="*/ 1005588 h 1993365"/>
                    <a:gd name="connsiteX36" fmla="*/ 1794519 w 1961428"/>
                    <a:gd name="connsiteY36" fmla="*/ 1082899 h 1993365"/>
                    <a:gd name="connsiteX37" fmla="*/ 1781189 w 1961428"/>
                    <a:gd name="connsiteY37" fmla="*/ 1224191 h 1993365"/>
                    <a:gd name="connsiteX38" fmla="*/ 1797185 w 1961428"/>
                    <a:gd name="connsiteY38" fmla="*/ 1264180 h 1993365"/>
                    <a:gd name="connsiteX39" fmla="*/ 1871830 w 1961428"/>
                    <a:gd name="connsiteY39" fmla="*/ 1288173 h 1993365"/>
                    <a:gd name="connsiteX40" fmla="*/ 1890491 w 1961428"/>
                    <a:gd name="connsiteY40" fmla="*/ 1312166 h 1993365"/>
                    <a:gd name="connsiteX41" fmla="*/ 1885159 w 1961428"/>
                    <a:gd name="connsiteY41" fmla="*/ 1338825 h 1993365"/>
                    <a:gd name="connsiteX42" fmla="*/ 1850502 w 1961428"/>
                    <a:gd name="connsiteY42" fmla="*/ 1346822 h 1993365"/>
                    <a:gd name="connsiteX43" fmla="*/ 1797185 w 1961428"/>
                    <a:gd name="connsiteY43" fmla="*/ 1322829 h 1993365"/>
                    <a:gd name="connsiteX44" fmla="*/ 1738535 w 1961428"/>
                    <a:gd name="connsiteY44" fmla="*/ 1314832 h 1993365"/>
                    <a:gd name="connsiteX45" fmla="*/ 1658558 w 1961428"/>
                    <a:gd name="connsiteY45" fmla="*/ 1370815 h 1993365"/>
                    <a:gd name="connsiteX46" fmla="*/ 1653227 w 1961428"/>
                    <a:gd name="connsiteY46" fmla="*/ 1400140 h 1993365"/>
                    <a:gd name="connsiteX47" fmla="*/ 1685217 w 1961428"/>
                    <a:gd name="connsiteY47" fmla="*/ 1504110 h 1993365"/>
                    <a:gd name="connsiteX48" fmla="*/ 1783855 w 1961428"/>
                    <a:gd name="connsiteY48" fmla="*/ 1653399 h 1993365"/>
                    <a:gd name="connsiteX49" fmla="*/ 1773192 w 1961428"/>
                    <a:gd name="connsiteY49" fmla="*/ 1720047 h 1993365"/>
                    <a:gd name="connsiteX50" fmla="*/ 1623902 w 1961428"/>
                    <a:gd name="connsiteY50" fmla="*/ 1674727 h 1993365"/>
                    <a:gd name="connsiteX51" fmla="*/ 1514600 w 1961428"/>
                    <a:gd name="connsiteY51" fmla="*/ 1632072 h 1993365"/>
                    <a:gd name="connsiteX52" fmla="*/ 1450619 w 1961428"/>
                    <a:gd name="connsiteY52" fmla="*/ 1693388 h 1993365"/>
                    <a:gd name="connsiteX53" fmla="*/ 1439956 w 1961428"/>
                    <a:gd name="connsiteY53" fmla="*/ 1885332 h 1993365"/>
                    <a:gd name="connsiteX54" fmla="*/ 1386638 w 1961428"/>
                    <a:gd name="connsiteY54" fmla="*/ 1919988 h 1993365"/>
                    <a:gd name="connsiteX55" fmla="*/ 1311993 w 1961428"/>
                    <a:gd name="connsiteY55" fmla="*/ 1765367 h 1993365"/>
                    <a:gd name="connsiteX56" fmla="*/ 1258675 w 1961428"/>
                    <a:gd name="connsiteY56" fmla="*/ 1733376 h 1993365"/>
                    <a:gd name="connsiteX57" fmla="*/ 1181364 w 1961428"/>
                    <a:gd name="connsiteY57" fmla="*/ 1757369 h 1993365"/>
                    <a:gd name="connsiteX58" fmla="*/ 1152039 w 1961428"/>
                    <a:gd name="connsiteY58" fmla="*/ 1957311 h 1993365"/>
                    <a:gd name="connsiteX59" fmla="*/ 1074729 w 1961428"/>
                    <a:gd name="connsiteY59" fmla="*/ 1983970 h 1993365"/>
                    <a:gd name="connsiteX60" fmla="*/ 1064065 w 1961428"/>
                    <a:gd name="connsiteY60" fmla="*/ 1850675 h 1993365"/>
                    <a:gd name="connsiteX61" fmla="*/ 1000084 w 1961428"/>
                    <a:gd name="connsiteY61" fmla="*/ 1784028 h 1993365"/>
                    <a:gd name="connsiteX62" fmla="*/ 906778 w 1961428"/>
                    <a:gd name="connsiteY62" fmla="*/ 1765367 h 1993365"/>
                    <a:gd name="connsiteX63" fmla="*/ 813472 w 1961428"/>
                    <a:gd name="connsiteY63" fmla="*/ 1781362 h 1993365"/>
                    <a:gd name="connsiteX64" fmla="*/ 738827 w 1961428"/>
                    <a:gd name="connsiteY64" fmla="*/ 1816019 h 1993365"/>
                    <a:gd name="connsiteX65" fmla="*/ 672179 w 1961428"/>
                    <a:gd name="connsiteY65" fmla="*/ 1866671 h 1993365"/>
                    <a:gd name="connsiteX66" fmla="*/ 661516 w 1961428"/>
                    <a:gd name="connsiteY66" fmla="*/ 1903993 h 1993365"/>
                    <a:gd name="connsiteX67" fmla="*/ 634857 w 1961428"/>
                    <a:gd name="connsiteY67" fmla="*/ 1869337 h 1993365"/>
                    <a:gd name="connsiteX68" fmla="*/ 645521 w 1961428"/>
                    <a:gd name="connsiteY68" fmla="*/ 1776030 h 1993365"/>
                    <a:gd name="connsiteX69" fmla="*/ 672179 w 1961428"/>
                    <a:gd name="connsiteY69" fmla="*/ 1714715 h 1993365"/>
                    <a:gd name="connsiteX70" fmla="*/ 664182 w 1961428"/>
                    <a:gd name="connsiteY70" fmla="*/ 1653399 h 1993365"/>
                    <a:gd name="connsiteX71" fmla="*/ 610864 w 1961428"/>
                    <a:gd name="connsiteY71" fmla="*/ 1589418 h 1993365"/>
                    <a:gd name="connsiteX72" fmla="*/ 480235 w 1961428"/>
                    <a:gd name="connsiteY72" fmla="*/ 1589418 h 1993365"/>
                    <a:gd name="connsiteX73" fmla="*/ 418920 w 1961428"/>
                    <a:gd name="connsiteY73" fmla="*/ 1664063 h 1993365"/>
                    <a:gd name="connsiteX74" fmla="*/ 400259 w 1961428"/>
                    <a:gd name="connsiteY74" fmla="*/ 1706717 h 1993365"/>
                    <a:gd name="connsiteX75" fmla="*/ 338943 w 1961428"/>
                    <a:gd name="connsiteY75" fmla="*/ 1714715 h 1993365"/>
                    <a:gd name="connsiteX76" fmla="*/ 325614 w 1961428"/>
                    <a:gd name="connsiteY76" fmla="*/ 1669395 h 1993365"/>
                    <a:gd name="connsiteX77" fmla="*/ 378932 w 1961428"/>
                    <a:gd name="connsiteY77" fmla="*/ 1554762 h 1993365"/>
                    <a:gd name="connsiteX78" fmla="*/ 378932 w 1961428"/>
                    <a:gd name="connsiteY78" fmla="*/ 1506776 h 1993365"/>
                    <a:gd name="connsiteX79" fmla="*/ 320282 w 1961428"/>
                    <a:gd name="connsiteY79" fmla="*/ 1506776 h 1993365"/>
                    <a:gd name="connsiteX80" fmla="*/ 285625 w 1961428"/>
                    <a:gd name="connsiteY80" fmla="*/ 1512107 h 1993365"/>
                    <a:gd name="connsiteX81" fmla="*/ 248303 w 1961428"/>
                    <a:gd name="connsiteY81" fmla="*/ 1485448 h 1993365"/>
                    <a:gd name="connsiteX82" fmla="*/ 256301 w 1961428"/>
                    <a:gd name="connsiteY82" fmla="*/ 1445460 h 1993365"/>
                    <a:gd name="connsiteX83" fmla="*/ 306953 w 1961428"/>
                    <a:gd name="connsiteY83" fmla="*/ 1386811 h 1993365"/>
                    <a:gd name="connsiteX84" fmla="*/ 320282 w 1961428"/>
                    <a:gd name="connsiteY84" fmla="*/ 1349488 h 1993365"/>
                    <a:gd name="connsiteX85" fmla="*/ 280294 w 1961428"/>
                    <a:gd name="connsiteY85" fmla="*/ 1317497 h 1993365"/>
                    <a:gd name="connsiteX86" fmla="*/ 237639 w 1961428"/>
                    <a:gd name="connsiteY86" fmla="*/ 1322829 h 1993365"/>
                    <a:gd name="connsiteX87" fmla="*/ 131004 w 1961428"/>
                    <a:gd name="connsiteY87" fmla="*/ 1344156 h 1993365"/>
                    <a:gd name="connsiteX88" fmla="*/ 83018 w 1961428"/>
                    <a:gd name="connsiteY88" fmla="*/ 1234855 h 1993365"/>
                    <a:gd name="connsiteX89" fmla="*/ 248303 w 1961428"/>
                    <a:gd name="connsiteY89" fmla="*/ 1197532 h 1993365"/>
                    <a:gd name="connsiteX90" fmla="*/ 248303 w 1961428"/>
                    <a:gd name="connsiteY90" fmla="*/ 1114890 h 1993365"/>
                    <a:gd name="connsiteX91" fmla="*/ 189653 w 1961428"/>
                    <a:gd name="connsiteY91" fmla="*/ 1096229 h 1993365"/>
                    <a:gd name="connsiteX92" fmla="*/ 141667 w 1961428"/>
                    <a:gd name="connsiteY92" fmla="*/ 1090897 h 1993365"/>
                    <a:gd name="connsiteX93" fmla="*/ 136336 w 1961428"/>
                    <a:gd name="connsiteY93" fmla="*/ 1050909 h 1993365"/>
                    <a:gd name="connsiteX94" fmla="*/ 266964 w 1961428"/>
                    <a:gd name="connsiteY94" fmla="*/ 1008254 h 1993365"/>
                    <a:gd name="connsiteX95" fmla="*/ 285625 w 1961428"/>
                    <a:gd name="connsiteY95" fmla="*/ 949605 h 1993365"/>
                    <a:gd name="connsiteX96" fmla="*/ 224310 w 1961428"/>
                    <a:gd name="connsiteY96" fmla="*/ 890955 h 1993365"/>
                    <a:gd name="connsiteX97" fmla="*/ 72354 w 1961428"/>
                    <a:gd name="connsiteY97" fmla="*/ 888289 h 1993365"/>
                    <a:gd name="connsiteX98" fmla="*/ 3041 w 1961428"/>
                    <a:gd name="connsiteY98" fmla="*/ 805647 h 1993365"/>
                    <a:gd name="connsiteX99" fmla="*/ 37698 w 1961428"/>
                    <a:gd name="connsiteY99" fmla="*/ 786986 h 1993365"/>
                    <a:gd name="connsiteX100" fmla="*/ 256301 w 1961428"/>
                    <a:gd name="connsiteY100" fmla="*/ 778988 h 1993365"/>
                    <a:gd name="connsiteX101" fmla="*/ 354939 w 1961428"/>
                    <a:gd name="connsiteY101" fmla="*/ 653691 h 1993365"/>
                    <a:gd name="connsiteX102" fmla="*/ 413588 w 1961428"/>
                    <a:gd name="connsiteY102" fmla="*/ 613703 h 1993365"/>
                    <a:gd name="connsiteX103" fmla="*/ 477570 w 1961428"/>
                    <a:gd name="connsiteY103" fmla="*/ 539058 h 1993365"/>
                    <a:gd name="connsiteX104" fmla="*/ 448245 w 1961428"/>
                    <a:gd name="connsiteY104" fmla="*/ 347114 h 1993365"/>
                    <a:gd name="connsiteX105" fmla="*/ 352273 w 1961428"/>
                    <a:gd name="connsiteY105" fmla="*/ 43202 h 1993365"/>
                    <a:gd name="connsiteX106" fmla="*/ 424252 w 1961428"/>
                    <a:gd name="connsiteY106" fmla="*/ 11212 h 1993365"/>
                    <a:gd name="connsiteX107" fmla="*/ 453577 w 1961428"/>
                    <a:gd name="connsiteY107" fmla="*/ 131177 h 1993365"/>
                    <a:gd name="connsiteX108" fmla="*/ 605532 w 1961428"/>
                    <a:gd name="connsiteY108" fmla="*/ 336450 h 1993365"/>
                    <a:gd name="connsiteX109" fmla="*/ 808140 w 1961428"/>
                    <a:gd name="connsiteY109" fmla="*/ 336450 h 1993365"/>
                    <a:gd name="connsiteX110" fmla="*/ 938768 w 1961428"/>
                    <a:gd name="connsiteY110" fmla="*/ 331118 h 1993365"/>
                    <a:gd name="connsiteX111" fmla="*/ 986754 w 1961428"/>
                    <a:gd name="connsiteY111" fmla="*/ 315123 h 1993365"/>
                    <a:gd name="connsiteX112" fmla="*/ 1013413 w 1961428"/>
                    <a:gd name="connsiteY112" fmla="*/ 216485 h 1993365"/>
                    <a:gd name="connsiteX113" fmla="*/ 1034740 w 1961428"/>
                    <a:gd name="connsiteY113" fmla="*/ 163167 h 1993365"/>
                    <a:gd name="connsiteX114" fmla="*/ 1045404 w 1961428"/>
                    <a:gd name="connsiteY114" fmla="*/ 165833 h 1993365"/>
                    <a:gd name="connsiteX0" fmla="*/ 821469 w 1961428"/>
                    <a:gd name="connsiteY0" fmla="*/ 352446 h 1993365"/>
                    <a:gd name="connsiteX1" fmla="*/ 874787 w 1961428"/>
                    <a:gd name="connsiteY1" fmla="*/ 347114 h 1993365"/>
                    <a:gd name="connsiteX2" fmla="*/ 957430 w 1961428"/>
                    <a:gd name="connsiteY2" fmla="*/ 349780 h 1993365"/>
                    <a:gd name="connsiteX3" fmla="*/ 986754 w 1961428"/>
                    <a:gd name="connsiteY3" fmla="*/ 349780 h 1993365"/>
                    <a:gd name="connsiteX4" fmla="*/ 1018745 w 1961428"/>
                    <a:gd name="connsiteY4" fmla="*/ 301794 h 1993365"/>
                    <a:gd name="connsiteX5" fmla="*/ 1018745 w 1961428"/>
                    <a:gd name="connsiteY5" fmla="*/ 256474 h 1993365"/>
                    <a:gd name="connsiteX6" fmla="*/ 1021411 w 1961428"/>
                    <a:gd name="connsiteY6" fmla="*/ 203156 h 1993365"/>
                    <a:gd name="connsiteX7" fmla="*/ 1042738 w 1961428"/>
                    <a:gd name="connsiteY7" fmla="*/ 155170 h 1993365"/>
                    <a:gd name="connsiteX8" fmla="*/ 1085392 w 1961428"/>
                    <a:gd name="connsiteY8" fmla="*/ 205822 h 1993365"/>
                    <a:gd name="connsiteX9" fmla="*/ 1082726 w 1961428"/>
                    <a:gd name="connsiteY9" fmla="*/ 232481 h 1993365"/>
                    <a:gd name="connsiteX10" fmla="*/ 1082726 w 1961428"/>
                    <a:gd name="connsiteY10" fmla="*/ 296462 h 1993365"/>
                    <a:gd name="connsiteX11" fmla="*/ 1109385 w 1961428"/>
                    <a:gd name="connsiteY11" fmla="*/ 336450 h 1993365"/>
                    <a:gd name="connsiteX12" fmla="*/ 1162703 w 1961428"/>
                    <a:gd name="connsiteY12" fmla="*/ 360443 h 1993365"/>
                    <a:gd name="connsiteX13" fmla="*/ 1224018 w 1961428"/>
                    <a:gd name="connsiteY13" fmla="*/ 365775 h 1993365"/>
                    <a:gd name="connsiteX14" fmla="*/ 1272004 w 1961428"/>
                    <a:gd name="connsiteY14" fmla="*/ 371107 h 1993365"/>
                    <a:gd name="connsiteX15" fmla="*/ 1317325 w 1961428"/>
                    <a:gd name="connsiteY15" fmla="*/ 376439 h 1993365"/>
                    <a:gd name="connsiteX16" fmla="*/ 1351981 w 1961428"/>
                    <a:gd name="connsiteY16" fmla="*/ 403097 h 1993365"/>
                    <a:gd name="connsiteX17" fmla="*/ 1386638 w 1961428"/>
                    <a:gd name="connsiteY17" fmla="*/ 432422 h 1993365"/>
                    <a:gd name="connsiteX18" fmla="*/ 1429292 w 1961428"/>
                    <a:gd name="connsiteY18" fmla="*/ 461747 h 1993365"/>
                    <a:gd name="connsiteX19" fmla="*/ 1458617 w 1961428"/>
                    <a:gd name="connsiteY19" fmla="*/ 477742 h 1993365"/>
                    <a:gd name="connsiteX20" fmla="*/ 1482610 w 1961428"/>
                    <a:gd name="connsiteY20" fmla="*/ 477742 h 1993365"/>
                    <a:gd name="connsiteX21" fmla="*/ 1565252 w 1961428"/>
                    <a:gd name="connsiteY21" fmla="*/ 403097 h 1993365"/>
                    <a:gd name="connsiteX22" fmla="*/ 1597243 w 1961428"/>
                    <a:gd name="connsiteY22" fmla="*/ 371107 h 1993365"/>
                    <a:gd name="connsiteX23" fmla="*/ 1695881 w 1961428"/>
                    <a:gd name="connsiteY23" fmla="*/ 357777 h 1993365"/>
                    <a:gd name="connsiteX24" fmla="*/ 1730537 w 1961428"/>
                    <a:gd name="connsiteY24" fmla="*/ 371107 h 1993365"/>
                    <a:gd name="connsiteX25" fmla="*/ 1709210 w 1961428"/>
                    <a:gd name="connsiteY25" fmla="*/ 451083 h 1993365"/>
                    <a:gd name="connsiteX26" fmla="*/ 1591911 w 1961428"/>
                    <a:gd name="connsiteY26" fmla="*/ 547055 h 1993365"/>
                    <a:gd name="connsiteX27" fmla="*/ 1637231 w 1961428"/>
                    <a:gd name="connsiteY27" fmla="*/ 677684 h 1993365"/>
                    <a:gd name="connsiteX28" fmla="*/ 1698547 w 1961428"/>
                    <a:gd name="connsiteY28" fmla="*/ 728336 h 1993365"/>
                    <a:gd name="connsiteX29" fmla="*/ 1767860 w 1961428"/>
                    <a:gd name="connsiteY29" fmla="*/ 866962 h 1993365"/>
                    <a:gd name="connsiteX30" fmla="*/ 1914484 w 1961428"/>
                    <a:gd name="connsiteY30" fmla="*/ 850967 h 1993365"/>
                    <a:gd name="connsiteX31" fmla="*/ 1957138 w 1961428"/>
                    <a:gd name="connsiteY31" fmla="*/ 850967 h 1993365"/>
                    <a:gd name="connsiteX32" fmla="*/ 1951806 w 1961428"/>
                    <a:gd name="connsiteY32" fmla="*/ 898953 h 1993365"/>
                    <a:gd name="connsiteX33" fmla="*/ 1885159 w 1961428"/>
                    <a:gd name="connsiteY33" fmla="*/ 941607 h 1993365"/>
                    <a:gd name="connsiteX34" fmla="*/ 1823844 w 1961428"/>
                    <a:gd name="connsiteY34" fmla="*/ 1005588 h 1993365"/>
                    <a:gd name="connsiteX35" fmla="*/ 1794519 w 1961428"/>
                    <a:gd name="connsiteY35" fmla="*/ 1082899 h 1993365"/>
                    <a:gd name="connsiteX36" fmla="*/ 1781189 w 1961428"/>
                    <a:gd name="connsiteY36" fmla="*/ 1224191 h 1993365"/>
                    <a:gd name="connsiteX37" fmla="*/ 1797185 w 1961428"/>
                    <a:gd name="connsiteY37" fmla="*/ 1264180 h 1993365"/>
                    <a:gd name="connsiteX38" fmla="*/ 1871830 w 1961428"/>
                    <a:gd name="connsiteY38" fmla="*/ 1288173 h 1993365"/>
                    <a:gd name="connsiteX39" fmla="*/ 1890491 w 1961428"/>
                    <a:gd name="connsiteY39" fmla="*/ 1312166 h 1993365"/>
                    <a:gd name="connsiteX40" fmla="*/ 1885159 w 1961428"/>
                    <a:gd name="connsiteY40" fmla="*/ 1338825 h 1993365"/>
                    <a:gd name="connsiteX41" fmla="*/ 1850502 w 1961428"/>
                    <a:gd name="connsiteY41" fmla="*/ 1346822 h 1993365"/>
                    <a:gd name="connsiteX42" fmla="*/ 1797185 w 1961428"/>
                    <a:gd name="connsiteY42" fmla="*/ 1322829 h 1993365"/>
                    <a:gd name="connsiteX43" fmla="*/ 1738535 w 1961428"/>
                    <a:gd name="connsiteY43" fmla="*/ 1314832 h 1993365"/>
                    <a:gd name="connsiteX44" fmla="*/ 1658558 w 1961428"/>
                    <a:gd name="connsiteY44" fmla="*/ 1370815 h 1993365"/>
                    <a:gd name="connsiteX45" fmla="*/ 1653227 w 1961428"/>
                    <a:gd name="connsiteY45" fmla="*/ 1400140 h 1993365"/>
                    <a:gd name="connsiteX46" fmla="*/ 1685217 w 1961428"/>
                    <a:gd name="connsiteY46" fmla="*/ 1504110 h 1993365"/>
                    <a:gd name="connsiteX47" fmla="*/ 1783855 w 1961428"/>
                    <a:gd name="connsiteY47" fmla="*/ 1653399 h 1993365"/>
                    <a:gd name="connsiteX48" fmla="*/ 1773192 w 1961428"/>
                    <a:gd name="connsiteY48" fmla="*/ 1720047 h 1993365"/>
                    <a:gd name="connsiteX49" fmla="*/ 1623902 w 1961428"/>
                    <a:gd name="connsiteY49" fmla="*/ 1674727 h 1993365"/>
                    <a:gd name="connsiteX50" fmla="*/ 1514600 w 1961428"/>
                    <a:gd name="connsiteY50" fmla="*/ 1632072 h 1993365"/>
                    <a:gd name="connsiteX51" fmla="*/ 1450619 w 1961428"/>
                    <a:gd name="connsiteY51" fmla="*/ 1693388 h 1993365"/>
                    <a:gd name="connsiteX52" fmla="*/ 1439956 w 1961428"/>
                    <a:gd name="connsiteY52" fmla="*/ 1885332 h 1993365"/>
                    <a:gd name="connsiteX53" fmla="*/ 1386638 w 1961428"/>
                    <a:gd name="connsiteY53" fmla="*/ 1919988 h 1993365"/>
                    <a:gd name="connsiteX54" fmla="*/ 1311993 w 1961428"/>
                    <a:gd name="connsiteY54" fmla="*/ 1765367 h 1993365"/>
                    <a:gd name="connsiteX55" fmla="*/ 1258675 w 1961428"/>
                    <a:gd name="connsiteY55" fmla="*/ 1733376 h 1993365"/>
                    <a:gd name="connsiteX56" fmla="*/ 1181364 w 1961428"/>
                    <a:gd name="connsiteY56" fmla="*/ 1757369 h 1993365"/>
                    <a:gd name="connsiteX57" fmla="*/ 1152039 w 1961428"/>
                    <a:gd name="connsiteY57" fmla="*/ 1957311 h 1993365"/>
                    <a:gd name="connsiteX58" fmla="*/ 1074729 w 1961428"/>
                    <a:gd name="connsiteY58" fmla="*/ 1983970 h 1993365"/>
                    <a:gd name="connsiteX59" fmla="*/ 1064065 w 1961428"/>
                    <a:gd name="connsiteY59" fmla="*/ 1850675 h 1993365"/>
                    <a:gd name="connsiteX60" fmla="*/ 1000084 w 1961428"/>
                    <a:gd name="connsiteY60" fmla="*/ 1784028 h 1993365"/>
                    <a:gd name="connsiteX61" fmla="*/ 906778 w 1961428"/>
                    <a:gd name="connsiteY61" fmla="*/ 1765367 h 1993365"/>
                    <a:gd name="connsiteX62" fmla="*/ 813472 w 1961428"/>
                    <a:gd name="connsiteY62" fmla="*/ 1781362 h 1993365"/>
                    <a:gd name="connsiteX63" fmla="*/ 738827 w 1961428"/>
                    <a:gd name="connsiteY63" fmla="*/ 1816019 h 1993365"/>
                    <a:gd name="connsiteX64" fmla="*/ 672179 w 1961428"/>
                    <a:gd name="connsiteY64" fmla="*/ 1866671 h 1993365"/>
                    <a:gd name="connsiteX65" fmla="*/ 661516 w 1961428"/>
                    <a:gd name="connsiteY65" fmla="*/ 1903993 h 1993365"/>
                    <a:gd name="connsiteX66" fmla="*/ 634857 w 1961428"/>
                    <a:gd name="connsiteY66" fmla="*/ 1869337 h 1993365"/>
                    <a:gd name="connsiteX67" fmla="*/ 645521 w 1961428"/>
                    <a:gd name="connsiteY67" fmla="*/ 1776030 h 1993365"/>
                    <a:gd name="connsiteX68" fmla="*/ 672179 w 1961428"/>
                    <a:gd name="connsiteY68" fmla="*/ 1714715 h 1993365"/>
                    <a:gd name="connsiteX69" fmla="*/ 664182 w 1961428"/>
                    <a:gd name="connsiteY69" fmla="*/ 1653399 h 1993365"/>
                    <a:gd name="connsiteX70" fmla="*/ 610864 w 1961428"/>
                    <a:gd name="connsiteY70" fmla="*/ 1589418 h 1993365"/>
                    <a:gd name="connsiteX71" fmla="*/ 480235 w 1961428"/>
                    <a:gd name="connsiteY71" fmla="*/ 1589418 h 1993365"/>
                    <a:gd name="connsiteX72" fmla="*/ 418920 w 1961428"/>
                    <a:gd name="connsiteY72" fmla="*/ 1664063 h 1993365"/>
                    <a:gd name="connsiteX73" fmla="*/ 400259 w 1961428"/>
                    <a:gd name="connsiteY73" fmla="*/ 1706717 h 1993365"/>
                    <a:gd name="connsiteX74" fmla="*/ 338943 w 1961428"/>
                    <a:gd name="connsiteY74" fmla="*/ 1714715 h 1993365"/>
                    <a:gd name="connsiteX75" fmla="*/ 325614 w 1961428"/>
                    <a:gd name="connsiteY75" fmla="*/ 1669395 h 1993365"/>
                    <a:gd name="connsiteX76" fmla="*/ 378932 w 1961428"/>
                    <a:gd name="connsiteY76" fmla="*/ 1554762 h 1993365"/>
                    <a:gd name="connsiteX77" fmla="*/ 378932 w 1961428"/>
                    <a:gd name="connsiteY77" fmla="*/ 1506776 h 1993365"/>
                    <a:gd name="connsiteX78" fmla="*/ 320282 w 1961428"/>
                    <a:gd name="connsiteY78" fmla="*/ 1506776 h 1993365"/>
                    <a:gd name="connsiteX79" fmla="*/ 285625 w 1961428"/>
                    <a:gd name="connsiteY79" fmla="*/ 1512107 h 1993365"/>
                    <a:gd name="connsiteX80" fmla="*/ 248303 w 1961428"/>
                    <a:gd name="connsiteY80" fmla="*/ 1485448 h 1993365"/>
                    <a:gd name="connsiteX81" fmla="*/ 256301 w 1961428"/>
                    <a:gd name="connsiteY81" fmla="*/ 1445460 h 1993365"/>
                    <a:gd name="connsiteX82" fmla="*/ 306953 w 1961428"/>
                    <a:gd name="connsiteY82" fmla="*/ 1386811 h 1993365"/>
                    <a:gd name="connsiteX83" fmla="*/ 320282 w 1961428"/>
                    <a:gd name="connsiteY83" fmla="*/ 1349488 h 1993365"/>
                    <a:gd name="connsiteX84" fmla="*/ 280294 w 1961428"/>
                    <a:gd name="connsiteY84" fmla="*/ 1317497 h 1993365"/>
                    <a:gd name="connsiteX85" fmla="*/ 237639 w 1961428"/>
                    <a:gd name="connsiteY85" fmla="*/ 1322829 h 1993365"/>
                    <a:gd name="connsiteX86" fmla="*/ 131004 w 1961428"/>
                    <a:gd name="connsiteY86" fmla="*/ 1344156 h 1993365"/>
                    <a:gd name="connsiteX87" fmla="*/ 83018 w 1961428"/>
                    <a:gd name="connsiteY87" fmla="*/ 1234855 h 1993365"/>
                    <a:gd name="connsiteX88" fmla="*/ 248303 w 1961428"/>
                    <a:gd name="connsiteY88" fmla="*/ 1197532 h 1993365"/>
                    <a:gd name="connsiteX89" fmla="*/ 248303 w 1961428"/>
                    <a:gd name="connsiteY89" fmla="*/ 1114890 h 1993365"/>
                    <a:gd name="connsiteX90" fmla="*/ 189653 w 1961428"/>
                    <a:gd name="connsiteY90" fmla="*/ 1096229 h 1993365"/>
                    <a:gd name="connsiteX91" fmla="*/ 141667 w 1961428"/>
                    <a:gd name="connsiteY91" fmla="*/ 1090897 h 1993365"/>
                    <a:gd name="connsiteX92" fmla="*/ 136336 w 1961428"/>
                    <a:gd name="connsiteY92" fmla="*/ 1050909 h 1993365"/>
                    <a:gd name="connsiteX93" fmla="*/ 266964 w 1961428"/>
                    <a:gd name="connsiteY93" fmla="*/ 1008254 h 1993365"/>
                    <a:gd name="connsiteX94" fmla="*/ 285625 w 1961428"/>
                    <a:gd name="connsiteY94" fmla="*/ 949605 h 1993365"/>
                    <a:gd name="connsiteX95" fmla="*/ 224310 w 1961428"/>
                    <a:gd name="connsiteY95" fmla="*/ 890955 h 1993365"/>
                    <a:gd name="connsiteX96" fmla="*/ 72354 w 1961428"/>
                    <a:gd name="connsiteY96" fmla="*/ 888289 h 1993365"/>
                    <a:gd name="connsiteX97" fmla="*/ 3041 w 1961428"/>
                    <a:gd name="connsiteY97" fmla="*/ 805647 h 1993365"/>
                    <a:gd name="connsiteX98" fmla="*/ 37698 w 1961428"/>
                    <a:gd name="connsiteY98" fmla="*/ 786986 h 1993365"/>
                    <a:gd name="connsiteX99" fmla="*/ 256301 w 1961428"/>
                    <a:gd name="connsiteY99" fmla="*/ 778988 h 1993365"/>
                    <a:gd name="connsiteX100" fmla="*/ 354939 w 1961428"/>
                    <a:gd name="connsiteY100" fmla="*/ 653691 h 1993365"/>
                    <a:gd name="connsiteX101" fmla="*/ 413588 w 1961428"/>
                    <a:gd name="connsiteY101" fmla="*/ 613703 h 1993365"/>
                    <a:gd name="connsiteX102" fmla="*/ 477570 w 1961428"/>
                    <a:gd name="connsiteY102" fmla="*/ 539058 h 1993365"/>
                    <a:gd name="connsiteX103" fmla="*/ 448245 w 1961428"/>
                    <a:gd name="connsiteY103" fmla="*/ 347114 h 1993365"/>
                    <a:gd name="connsiteX104" fmla="*/ 352273 w 1961428"/>
                    <a:gd name="connsiteY104" fmla="*/ 43202 h 1993365"/>
                    <a:gd name="connsiteX105" fmla="*/ 424252 w 1961428"/>
                    <a:gd name="connsiteY105" fmla="*/ 11212 h 1993365"/>
                    <a:gd name="connsiteX106" fmla="*/ 453577 w 1961428"/>
                    <a:gd name="connsiteY106" fmla="*/ 131177 h 1993365"/>
                    <a:gd name="connsiteX107" fmla="*/ 605532 w 1961428"/>
                    <a:gd name="connsiteY107" fmla="*/ 336450 h 1993365"/>
                    <a:gd name="connsiteX108" fmla="*/ 808140 w 1961428"/>
                    <a:gd name="connsiteY108" fmla="*/ 336450 h 1993365"/>
                    <a:gd name="connsiteX109" fmla="*/ 938768 w 1961428"/>
                    <a:gd name="connsiteY109" fmla="*/ 331118 h 1993365"/>
                    <a:gd name="connsiteX110" fmla="*/ 986754 w 1961428"/>
                    <a:gd name="connsiteY110" fmla="*/ 315123 h 1993365"/>
                    <a:gd name="connsiteX111" fmla="*/ 1013413 w 1961428"/>
                    <a:gd name="connsiteY111" fmla="*/ 216485 h 1993365"/>
                    <a:gd name="connsiteX112" fmla="*/ 1034740 w 1961428"/>
                    <a:gd name="connsiteY112" fmla="*/ 163167 h 1993365"/>
                    <a:gd name="connsiteX113" fmla="*/ 1045404 w 1961428"/>
                    <a:gd name="connsiteY113" fmla="*/ 165833 h 1993365"/>
                    <a:gd name="connsiteX0" fmla="*/ 874787 w 1961428"/>
                    <a:gd name="connsiteY0" fmla="*/ 347114 h 1993365"/>
                    <a:gd name="connsiteX1" fmla="*/ 957430 w 1961428"/>
                    <a:gd name="connsiteY1" fmla="*/ 349780 h 1993365"/>
                    <a:gd name="connsiteX2" fmla="*/ 986754 w 1961428"/>
                    <a:gd name="connsiteY2" fmla="*/ 349780 h 1993365"/>
                    <a:gd name="connsiteX3" fmla="*/ 1018745 w 1961428"/>
                    <a:gd name="connsiteY3" fmla="*/ 301794 h 1993365"/>
                    <a:gd name="connsiteX4" fmla="*/ 1018745 w 1961428"/>
                    <a:gd name="connsiteY4" fmla="*/ 256474 h 1993365"/>
                    <a:gd name="connsiteX5" fmla="*/ 1021411 w 1961428"/>
                    <a:gd name="connsiteY5" fmla="*/ 203156 h 1993365"/>
                    <a:gd name="connsiteX6" fmla="*/ 1042738 w 1961428"/>
                    <a:gd name="connsiteY6" fmla="*/ 155170 h 1993365"/>
                    <a:gd name="connsiteX7" fmla="*/ 1085392 w 1961428"/>
                    <a:gd name="connsiteY7" fmla="*/ 205822 h 1993365"/>
                    <a:gd name="connsiteX8" fmla="*/ 1082726 w 1961428"/>
                    <a:gd name="connsiteY8" fmla="*/ 232481 h 1993365"/>
                    <a:gd name="connsiteX9" fmla="*/ 1082726 w 1961428"/>
                    <a:gd name="connsiteY9" fmla="*/ 296462 h 1993365"/>
                    <a:gd name="connsiteX10" fmla="*/ 1109385 w 1961428"/>
                    <a:gd name="connsiteY10" fmla="*/ 336450 h 1993365"/>
                    <a:gd name="connsiteX11" fmla="*/ 1162703 w 1961428"/>
                    <a:gd name="connsiteY11" fmla="*/ 360443 h 1993365"/>
                    <a:gd name="connsiteX12" fmla="*/ 1224018 w 1961428"/>
                    <a:gd name="connsiteY12" fmla="*/ 365775 h 1993365"/>
                    <a:gd name="connsiteX13" fmla="*/ 1272004 w 1961428"/>
                    <a:gd name="connsiteY13" fmla="*/ 371107 h 1993365"/>
                    <a:gd name="connsiteX14" fmla="*/ 1317325 w 1961428"/>
                    <a:gd name="connsiteY14" fmla="*/ 376439 h 1993365"/>
                    <a:gd name="connsiteX15" fmla="*/ 1351981 w 1961428"/>
                    <a:gd name="connsiteY15" fmla="*/ 403097 h 1993365"/>
                    <a:gd name="connsiteX16" fmla="*/ 1386638 w 1961428"/>
                    <a:gd name="connsiteY16" fmla="*/ 432422 h 1993365"/>
                    <a:gd name="connsiteX17" fmla="*/ 1429292 w 1961428"/>
                    <a:gd name="connsiteY17" fmla="*/ 461747 h 1993365"/>
                    <a:gd name="connsiteX18" fmla="*/ 1458617 w 1961428"/>
                    <a:gd name="connsiteY18" fmla="*/ 477742 h 1993365"/>
                    <a:gd name="connsiteX19" fmla="*/ 1482610 w 1961428"/>
                    <a:gd name="connsiteY19" fmla="*/ 477742 h 1993365"/>
                    <a:gd name="connsiteX20" fmla="*/ 1565252 w 1961428"/>
                    <a:gd name="connsiteY20" fmla="*/ 403097 h 1993365"/>
                    <a:gd name="connsiteX21" fmla="*/ 1597243 w 1961428"/>
                    <a:gd name="connsiteY21" fmla="*/ 371107 h 1993365"/>
                    <a:gd name="connsiteX22" fmla="*/ 1695881 w 1961428"/>
                    <a:gd name="connsiteY22" fmla="*/ 357777 h 1993365"/>
                    <a:gd name="connsiteX23" fmla="*/ 1730537 w 1961428"/>
                    <a:gd name="connsiteY23" fmla="*/ 371107 h 1993365"/>
                    <a:gd name="connsiteX24" fmla="*/ 1709210 w 1961428"/>
                    <a:gd name="connsiteY24" fmla="*/ 451083 h 1993365"/>
                    <a:gd name="connsiteX25" fmla="*/ 1591911 w 1961428"/>
                    <a:gd name="connsiteY25" fmla="*/ 547055 h 1993365"/>
                    <a:gd name="connsiteX26" fmla="*/ 1637231 w 1961428"/>
                    <a:gd name="connsiteY26" fmla="*/ 677684 h 1993365"/>
                    <a:gd name="connsiteX27" fmla="*/ 1698547 w 1961428"/>
                    <a:gd name="connsiteY27" fmla="*/ 728336 h 1993365"/>
                    <a:gd name="connsiteX28" fmla="*/ 1767860 w 1961428"/>
                    <a:gd name="connsiteY28" fmla="*/ 866962 h 1993365"/>
                    <a:gd name="connsiteX29" fmla="*/ 1914484 w 1961428"/>
                    <a:gd name="connsiteY29" fmla="*/ 850967 h 1993365"/>
                    <a:gd name="connsiteX30" fmla="*/ 1957138 w 1961428"/>
                    <a:gd name="connsiteY30" fmla="*/ 850967 h 1993365"/>
                    <a:gd name="connsiteX31" fmla="*/ 1951806 w 1961428"/>
                    <a:gd name="connsiteY31" fmla="*/ 898953 h 1993365"/>
                    <a:gd name="connsiteX32" fmla="*/ 1885159 w 1961428"/>
                    <a:gd name="connsiteY32" fmla="*/ 941607 h 1993365"/>
                    <a:gd name="connsiteX33" fmla="*/ 1823844 w 1961428"/>
                    <a:gd name="connsiteY33" fmla="*/ 1005588 h 1993365"/>
                    <a:gd name="connsiteX34" fmla="*/ 1794519 w 1961428"/>
                    <a:gd name="connsiteY34" fmla="*/ 1082899 h 1993365"/>
                    <a:gd name="connsiteX35" fmla="*/ 1781189 w 1961428"/>
                    <a:gd name="connsiteY35" fmla="*/ 1224191 h 1993365"/>
                    <a:gd name="connsiteX36" fmla="*/ 1797185 w 1961428"/>
                    <a:gd name="connsiteY36" fmla="*/ 1264180 h 1993365"/>
                    <a:gd name="connsiteX37" fmla="*/ 1871830 w 1961428"/>
                    <a:gd name="connsiteY37" fmla="*/ 1288173 h 1993365"/>
                    <a:gd name="connsiteX38" fmla="*/ 1890491 w 1961428"/>
                    <a:gd name="connsiteY38" fmla="*/ 1312166 h 1993365"/>
                    <a:gd name="connsiteX39" fmla="*/ 1885159 w 1961428"/>
                    <a:gd name="connsiteY39" fmla="*/ 1338825 h 1993365"/>
                    <a:gd name="connsiteX40" fmla="*/ 1850502 w 1961428"/>
                    <a:gd name="connsiteY40" fmla="*/ 1346822 h 1993365"/>
                    <a:gd name="connsiteX41" fmla="*/ 1797185 w 1961428"/>
                    <a:gd name="connsiteY41" fmla="*/ 1322829 h 1993365"/>
                    <a:gd name="connsiteX42" fmla="*/ 1738535 w 1961428"/>
                    <a:gd name="connsiteY42" fmla="*/ 1314832 h 1993365"/>
                    <a:gd name="connsiteX43" fmla="*/ 1658558 w 1961428"/>
                    <a:gd name="connsiteY43" fmla="*/ 1370815 h 1993365"/>
                    <a:gd name="connsiteX44" fmla="*/ 1653227 w 1961428"/>
                    <a:gd name="connsiteY44" fmla="*/ 1400140 h 1993365"/>
                    <a:gd name="connsiteX45" fmla="*/ 1685217 w 1961428"/>
                    <a:gd name="connsiteY45" fmla="*/ 1504110 h 1993365"/>
                    <a:gd name="connsiteX46" fmla="*/ 1783855 w 1961428"/>
                    <a:gd name="connsiteY46" fmla="*/ 1653399 h 1993365"/>
                    <a:gd name="connsiteX47" fmla="*/ 1773192 w 1961428"/>
                    <a:gd name="connsiteY47" fmla="*/ 1720047 h 1993365"/>
                    <a:gd name="connsiteX48" fmla="*/ 1623902 w 1961428"/>
                    <a:gd name="connsiteY48" fmla="*/ 1674727 h 1993365"/>
                    <a:gd name="connsiteX49" fmla="*/ 1514600 w 1961428"/>
                    <a:gd name="connsiteY49" fmla="*/ 1632072 h 1993365"/>
                    <a:gd name="connsiteX50" fmla="*/ 1450619 w 1961428"/>
                    <a:gd name="connsiteY50" fmla="*/ 1693388 h 1993365"/>
                    <a:gd name="connsiteX51" fmla="*/ 1439956 w 1961428"/>
                    <a:gd name="connsiteY51" fmla="*/ 1885332 h 1993365"/>
                    <a:gd name="connsiteX52" fmla="*/ 1386638 w 1961428"/>
                    <a:gd name="connsiteY52" fmla="*/ 1919988 h 1993365"/>
                    <a:gd name="connsiteX53" fmla="*/ 1311993 w 1961428"/>
                    <a:gd name="connsiteY53" fmla="*/ 1765367 h 1993365"/>
                    <a:gd name="connsiteX54" fmla="*/ 1258675 w 1961428"/>
                    <a:gd name="connsiteY54" fmla="*/ 1733376 h 1993365"/>
                    <a:gd name="connsiteX55" fmla="*/ 1181364 w 1961428"/>
                    <a:gd name="connsiteY55" fmla="*/ 1757369 h 1993365"/>
                    <a:gd name="connsiteX56" fmla="*/ 1152039 w 1961428"/>
                    <a:gd name="connsiteY56" fmla="*/ 1957311 h 1993365"/>
                    <a:gd name="connsiteX57" fmla="*/ 1074729 w 1961428"/>
                    <a:gd name="connsiteY57" fmla="*/ 1983970 h 1993365"/>
                    <a:gd name="connsiteX58" fmla="*/ 1064065 w 1961428"/>
                    <a:gd name="connsiteY58" fmla="*/ 1850675 h 1993365"/>
                    <a:gd name="connsiteX59" fmla="*/ 1000084 w 1961428"/>
                    <a:gd name="connsiteY59" fmla="*/ 1784028 h 1993365"/>
                    <a:gd name="connsiteX60" fmla="*/ 906778 w 1961428"/>
                    <a:gd name="connsiteY60" fmla="*/ 1765367 h 1993365"/>
                    <a:gd name="connsiteX61" fmla="*/ 813472 w 1961428"/>
                    <a:gd name="connsiteY61" fmla="*/ 1781362 h 1993365"/>
                    <a:gd name="connsiteX62" fmla="*/ 738827 w 1961428"/>
                    <a:gd name="connsiteY62" fmla="*/ 1816019 h 1993365"/>
                    <a:gd name="connsiteX63" fmla="*/ 672179 w 1961428"/>
                    <a:gd name="connsiteY63" fmla="*/ 1866671 h 1993365"/>
                    <a:gd name="connsiteX64" fmla="*/ 661516 w 1961428"/>
                    <a:gd name="connsiteY64" fmla="*/ 1903993 h 1993365"/>
                    <a:gd name="connsiteX65" fmla="*/ 634857 w 1961428"/>
                    <a:gd name="connsiteY65" fmla="*/ 1869337 h 1993365"/>
                    <a:gd name="connsiteX66" fmla="*/ 645521 w 1961428"/>
                    <a:gd name="connsiteY66" fmla="*/ 1776030 h 1993365"/>
                    <a:gd name="connsiteX67" fmla="*/ 672179 w 1961428"/>
                    <a:gd name="connsiteY67" fmla="*/ 1714715 h 1993365"/>
                    <a:gd name="connsiteX68" fmla="*/ 664182 w 1961428"/>
                    <a:gd name="connsiteY68" fmla="*/ 1653399 h 1993365"/>
                    <a:gd name="connsiteX69" fmla="*/ 610864 w 1961428"/>
                    <a:gd name="connsiteY69" fmla="*/ 1589418 h 1993365"/>
                    <a:gd name="connsiteX70" fmla="*/ 480235 w 1961428"/>
                    <a:gd name="connsiteY70" fmla="*/ 1589418 h 1993365"/>
                    <a:gd name="connsiteX71" fmla="*/ 418920 w 1961428"/>
                    <a:gd name="connsiteY71" fmla="*/ 1664063 h 1993365"/>
                    <a:gd name="connsiteX72" fmla="*/ 400259 w 1961428"/>
                    <a:gd name="connsiteY72" fmla="*/ 1706717 h 1993365"/>
                    <a:gd name="connsiteX73" fmla="*/ 338943 w 1961428"/>
                    <a:gd name="connsiteY73" fmla="*/ 1714715 h 1993365"/>
                    <a:gd name="connsiteX74" fmla="*/ 325614 w 1961428"/>
                    <a:gd name="connsiteY74" fmla="*/ 1669395 h 1993365"/>
                    <a:gd name="connsiteX75" fmla="*/ 378932 w 1961428"/>
                    <a:gd name="connsiteY75" fmla="*/ 1554762 h 1993365"/>
                    <a:gd name="connsiteX76" fmla="*/ 378932 w 1961428"/>
                    <a:gd name="connsiteY76" fmla="*/ 1506776 h 1993365"/>
                    <a:gd name="connsiteX77" fmla="*/ 320282 w 1961428"/>
                    <a:gd name="connsiteY77" fmla="*/ 1506776 h 1993365"/>
                    <a:gd name="connsiteX78" fmla="*/ 285625 w 1961428"/>
                    <a:gd name="connsiteY78" fmla="*/ 1512107 h 1993365"/>
                    <a:gd name="connsiteX79" fmla="*/ 248303 w 1961428"/>
                    <a:gd name="connsiteY79" fmla="*/ 1485448 h 1993365"/>
                    <a:gd name="connsiteX80" fmla="*/ 256301 w 1961428"/>
                    <a:gd name="connsiteY80" fmla="*/ 1445460 h 1993365"/>
                    <a:gd name="connsiteX81" fmla="*/ 306953 w 1961428"/>
                    <a:gd name="connsiteY81" fmla="*/ 1386811 h 1993365"/>
                    <a:gd name="connsiteX82" fmla="*/ 320282 w 1961428"/>
                    <a:gd name="connsiteY82" fmla="*/ 1349488 h 1993365"/>
                    <a:gd name="connsiteX83" fmla="*/ 280294 w 1961428"/>
                    <a:gd name="connsiteY83" fmla="*/ 1317497 h 1993365"/>
                    <a:gd name="connsiteX84" fmla="*/ 237639 w 1961428"/>
                    <a:gd name="connsiteY84" fmla="*/ 1322829 h 1993365"/>
                    <a:gd name="connsiteX85" fmla="*/ 131004 w 1961428"/>
                    <a:gd name="connsiteY85" fmla="*/ 1344156 h 1993365"/>
                    <a:gd name="connsiteX86" fmla="*/ 83018 w 1961428"/>
                    <a:gd name="connsiteY86" fmla="*/ 1234855 h 1993365"/>
                    <a:gd name="connsiteX87" fmla="*/ 248303 w 1961428"/>
                    <a:gd name="connsiteY87" fmla="*/ 1197532 h 1993365"/>
                    <a:gd name="connsiteX88" fmla="*/ 248303 w 1961428"/>
                    <a:gd name="connsiteY88" fmla="*/ 1114890 h 1993365"/>
                    <a:gd name="connsiteX89" fmla="*/ 189653 w 1961428"/>
                    <a:gd name="connsiteY89" fmla="*/ 1096229 h 1993365"/>
                    <a:gd name="connsiteX90" fmla="*/ 141667 w 1961428"/>
                    <a:gd name="connsiteY90" fmla="*/ 1090897 h 1993365"/>
                    <a:gd name="connsiteX91" fmla="*/ 136336 w 1961428"/>
                    <a:gd name="connsiteY91" fmla="*/ 1050909 h 1993365"/>
                    <a:gd name="connsiteX92" fmla="*/ 266964 w 1961428"/>
                    <a:gd name="connsiteY92" fmla="*/ 1008254 h 1993365"/>
                    <a:gd name="connsiteX93" fmla="*/ 285625 w 1961428"/>
                    <a:gd name="connsiteY93" fmla="*/ 949605 h 1993365"/>
                    <a:gd name="connsiteX94" fmla="*/ 224310 w 1961428"/>
                    <a:gd name="connsiteY94" fmla="*/ 890955 h 1993365"/>
                    <a:gd name="connsiteX95" fmla="*/ 72354 w 1961428"/>
                    <a:gd name="connsiteY95" fmla="*/ 888289 h 1993365"/>
                    <a:gd name="connsiteX96" fmla="*/ 3041 w 1961428"/>
                    <a:gd name="connsiteY96" fmla="*/ 805647 h 1993365"/>
                    <a:gd name="connsiteX97" fmla="*/ 37698 w 1961428"/>
                    <a:gd name="connsiteY97" fmla="*/ 786986 h 1993365"/>
                    <a:gd name="connsiteX98" fmla="*/ 256301 w 1961428"/>
                    <a:gd name="connsiteY98" fmla="*/ 778988 h 1993365"/>
                    <a:gd name="connsiteX99" fmla="*/ 354939 w 1961428"/>
                    <a:gd name="connsiteY99" fmla="*/ 653691 h 1993365"/>
                    <a:gd name="connsiteX100" fmla="*/ 413588 w 1961428"/>
                    <a:gd name="connsiteY100" fmla="*/ 613703 h 1993365"/>
                    <a:gd name="connsiteX101" fmla="*/ 477570 w 1961428"/>
                    <a:gd name="connsiteY101" fmla="*/ 539058 h 1993365"/>
                    <a:gd name="connsiteX102" fmla="*/ 448245 w 1961428"/>
                    <a:gd name="connsiteY102" fmla="*/ 347114 h 1993365"/>
                    <a:gd name="connsiteX103" fmla="*/ 352273 w 1961428"/>
                    <a:gd name="connsiteY103" fmla="*/ 43202 h 1993365"/>
                    <a:gd name="connsiteX104" fmla="*/ 424252 w 1961428"/>
                    <a:gd name="connsiteY104" fmla="*/ 11212 h 1993365"/>
                    <a:gd name="connsiteX105" fmla="*/ 453577 w 1961428"/>
                    <a:gd name="connsiteY105" fmla="*/ 131177 h 1993365"/>
                    <a:gd name="connsiteX106" fmla="*/ 605532 w 1961428"/>
                    <a:gd name="connsiteY106" fmla="*/ 336450 h 1993365"/>
                    <a:gd name="connsiteX107" fmla="*/ 808140 w 1961428"/>
                    <a:gd name="connsiteY107" fmla="*/ 336450 h 1993365"/>
                    <a:gd name="connsiteX108" fmla="*/ 938768 w 1961428"/>
                    <a:gd name="connsiteY108" fmla="*/ 331118 h 1993365"/>
                    <a:gd name="connsiteX109" fmla="*/ 986754 w 1961428"/>
                    <a:gd name="connsiteY109" fmla="*/ 315123 h 1993365"/>
                    <a:gd name="connsiteX110" fmla="*/ 1013413 w 1961428"/>
                    <a:gd name="connsiteY110" fmla="*/ 216485 h 1993365"/>
                    <a:gd name="connsiteX111" fmla="*/ 1034740 w 1961428"/>
                    <a:gd name="connsiteY111" fmla="*/ 163167 h 1993365"/>
                    <a:gd name="connsiteX112" fmla="*/ 1045404 w 1961428"/>
                    <a:gd name="connsiteY112" fmla="*/ 165833 h 1993365"/>
                    <a:gd name="connsiteX0" fmla="*/ 957430 w 1961428"/>
                    <a:gd name="connsiteY0" fmla="*/ 349780 h 1993365"/>
                    <a:gd name="connsiteX1" fmla="*/ 986754 w 1961428"/>
                    <a:gd name="connsiteY1" fmla="*/ 349780 h 1993365"/>
                    <a:gd name="connsiteX2" fmla="*/ 1018745 w 1961428"/>
                    <a:gd name="connsiteY2" fmla="*/ 301794 h 1993365"/>
                    <a:gd name="connsiteX3" fmla="*/ 1018745 w 1961428"/>
                    <a:gd name="connsiteY3" fmla="*/ 256474 h 1993365"/>
                    <a:gd name="connsiteX4" fmla="*/ 1021411 w 1961428"/>
                    <a:gd name="connsiteY4" fmla="*/ 203156 h 1993365"/>
                    <a:gd name="connsiteX5" fmla="*/ 1042738 w 1961428"/>
                    <a:gd name="connsiteY5" fmla="*/ 155170 h 1993365"/>
                    <a:gd name="connsiteX6" fmla="*/ 1085392 w 1961428"/>
                    <a:gd name="connsiteY6" fmla="*/ 205822 h 1993365"/>
                    <a:gd name="connsiteX7" fmla="*/ 1082726 w 1961428"/>
                    <a:gd name="connsiteY7" fmla="*/ 232481 h 1993365"/>
                    <a:gd name="connsiteX8" fmla="*/ 1082726 w 1961428"/>
                    <a:gd name="connsiteY8" fmla="*/ 296462 h 1993365"/>
                    <a:gd name="connsiteX9" fmla="*/ 1109385 w 1961428"/>
                    <a:gd name="connsiteY9" fmla="*/ 336450 h 1993365"/>
                    <a:gd name="connsiteX10" fmla="*/ 1162703 w 1961428"/>
                    <a:gd name="connsiteY10" fmla="*/ 360443 h 1993365"/>
                    <a:gd name="connsiteX11" fmla="*/ 1224018 w 1961428"/>
                    <a:gd name="connsiteY11" fmla="*/ 365775 h 1993365"/>
                    <a:gd name="connsiteX12" fmla="*/ 1272004 w 1961428"/>
                    <a:gd name="connsiteY12" fmla="*/ 371107 h 1993365"/>
                    <a:gd name="connsiteX13" fmla="*/ 1317325 w 1961428"/>
                    <a:gd name="connsiteY13" fmla="*/ 376439 h 1993365"/>
                    <a:gd name="connsiteX14" fmla="*/ 1351981 w 1961428"/>
                    <a:gd name="connsiteY14" fmla="*/ 403097 h 1993365"/>
                    <a:gd name="connsiteX15" fmla="*/ 1386638 w 1961428"/>
                    <a:gd name="connsiteY15" fmla="*/ 432422 h 1993365"/>
                    <a:gd name="connsiteX16" fmla="*/ 1429292 w 1961428"/>
                    <a:gd name="connsiteY16" fmla="*/ 461747 h 1993365"/>
                    <a:gd name="connsiteX17" fmla="*/ 1458617 w 1961428"/>
                    <a:gd name="connsiteY17" fmla="*/ 477742 h 1993365"/>
                    <a:gd name="connsiteX18" fmla="*/ 1482610 w 1961428"/>
                    <a:gd name="connsiteY18" fmla="*/ 477742 h 1993365"/>
                    <a:gd name="connsiteX19" fmla="*/ 1565252 w 1961428"/>
                    <a:gd name="connsiteY19" fmla="*/ 403097 h 1993365"/>
                    <a:gd name="connsiteX20" fmla="*/ 1597243 w 1961428"/>
                    <a:gd name="connsiteY20" fmla="*/ 371107 h 1993365"/>
                    <a:gd name="connsiteX21" fmla="*/ 1695881 w 1961428"/>
                    <a:gd name="connsiteY21" fmla="*/ 357777 h 1993365"/>
                    <a:gd name="connsiteX22" fmla="*/ 1730537 w 1961428"/>
                    <a:gd name="connsiteY22" fmla="*/ 371107 h 1993365"/>
                    <a:gd name="connsiteX23" fmla="*/ 1709210 w 1961428"/>
                    <a:gd name="connsiteY23" fmla="*/ 451083 h 1993365"/>
                    <a:gd name="connsiteX24" fmla="*/ 1591911 w 1961428"/>
                    <a:gd name="connsiteY24" fmla="*/ 547055 h 1993365"/>
                    <a:gd name="connsiteX25" fmla="*/ 1637231 w 1961428"/>
                    <a:gd name="connsiteY25" fmla="*/ 677684 h 1993365"/>
                    <a:gd name="connsiteX26" fmla="*/ 1698547 w 1961428"/>
                    <a:gd name="connsiteY26" fmla="*/ 728336 h 1993365"/>
                    <a:gd name="connsiteX27" fmla="*/ 1767860 w 1961428"/>
                    <a:gd name="connsiteY27" fmla="*/ 866962 h 1993365"/>
                    <a:gd name="connsiteX28" fmla="*/ 1914484 w 1961428"/>
                    <a:gd name="connsiteY28" fmla="*/ 850967 h 1993365"/>
                    <a:gd name="connsiteX29" fmla="*/ 1957138 w 1961428"/>
                    <a:gd name="connsiteY29" fmla="*/ 850967 h 1993365"/>
                    <a:gd name="connsiteX30" fmla="*/ 1951806 w 1961428"/>
                    <a:gd name="connsiteY30" fmla="*/ 898953 h 1993365"/>
                    <a:gd name="connsiteX31" fmla="*/ 1885159 w 1961428"/>
                    <a:gd name="connsiteY31" fmla="*/ 941607 h 1993365"/>
                    <a:gd name="connsiteX32" fmla="*/ 1823844 w 1961428"/>
                    <a:gd name="connsiteY32" fmla="*/ 1005588 h 1993365"/>
                    <a:gd name="connsiteX33" fmla="*/ 1794519 w 1961428"/>
                    <a:gd name="connsiteY33" fmla="*/ 1082899 h 1993365"/>
                    <a:gd name="connsiteX34" fmla="*/ 1781189 w 1961428"/>
                    <a:gd name="connsiteY34" fmla="*/ 1224191 h 1993365"/>
                    <a:gd name="connsiteX35" fmla="*/ 1797185 w 1961428"/>
                    <a:gd name="connsiteY35" fmla="*/ 1264180 h 1993365"/>
                    <a:gd name="connsiteX36" fmla="*/ 1871830 w 1961428"/>
                    <a:gd name="connsiteY36" fmla="*/ 1288173 h 1993365"/>
                    <a:gd name="connsiteX37" fmla="*/ 1890491 w 1961428"/>
                    <a:gd name="connsiteY37" fmla="*/ 1312166 h 1993365"/>
                    <a:gd name="connsiteX38" fmla="*/ 1885159 w 1961428"/>
                    <a:gd name="connsiteY38" fmla="*/ 1338825 h 1993365"/>
                    <a:gd name="connsiteX39" fmla="*/ 1850502 w 1961428"/>
                    <a:gd name="connsiteY39" fmla="*/ 1346822 h 1993365"/>
                    <a:gd name="connsiteX40" fmla="*/ 1797185 w 1961428"/>
                    <a:gd name="connsiteY40" fmla="*/ 1322829 h 1993365"/>
                    <a:gd name="connsiteX41" fmla="*/ 1738535 w 1961428"/>
                    <a:gd name="connsiteY41" fmla="*/ 1314832 h 1993365"/>
                    <a:gd name="connsiteX42" fmla="*/ 1658558 w 1961428"/>
                    <a:gd name="connsiteY42" fmla="*/ 1370815 h 1993365"/>
                    <a:gd name="connsiteX43" fmla="*/ 1653227 w 1961428"/>
                    <a:gd name="connsiteY43" fmla="*/ 1400140 h 1993365"/>
                    <a:gd name="connsiteX44" fmla="*/ 1685217 w 1961428"/>
                    <a:gd name="connsiteY44" fmla="*/ 1504110 h 1993365"/>
                    <a:gd name="connsiteX45" fmla="*/ 1783855 w 1961428"/>
                    <a:gd name="connsiteY45" fmla="*/ 1653399 h 1993365"/>
                    <a:gd name="connsiteX46" fmla="*/ 1773192 w 1961428"/>
                    <a:gd name="connsiteY46" fmla="*/ 1720047 h 1993365"/>
                    <a:gd name="connsiteX47" fmla="*/ 1623902 w 1961428"/>
                    <a:gd name="connsiteY47" fmla="*/ 1674727 h 1993365"/>
                    <a:gd name="connsiteX48" fmla="*/ 1514600 w 1961428"/>
                    <a:gd name="connsiteY48" fmla="*/ 1632072 h 1993365"/>
                    <a:gd name="connsiteX49" fmla="*/ 1450619 w 1961428"/>
                    <a:gd name="connsiteY49" fmla="*/ 1693388 h 1993365"/>
                    <a:gd name="connsiteX50" fmla="*/ 1439956 w 1961428"/>
                    <a:gd name="connsiteY50" fmla="*/ 1885332 h 1993365"/>
                    <a:gd name="connsiteX51" fmla="*/ 1386638 w 1961428"/>
                    <a:gd name="connsiteY51" fmla="*/ 1919988 h 1993365"/>
                    <a:gd name="connsiteX52" fmla="*/ 1311993 w 1961428"/>
                    <a:gd name="connsiteY52" fmla="*/ 1765367 h 1993365"/>
                    <a:gd name="connsiteX53" fmla="*/ 1258675 w 1961428"/>
                    <a:gd name="connsiteY53" fmla="*/ 1733376 h 1993365"/>
                    <a:gd name="connsiteX54" fmla="*/ 1181364 w 1961428"/>
                    <a:gd name="connsiteY54" fmla="*/ 1757369 h 1993365"/>
                    <a:gd name="connsiteX55" fmla="*/ 1152039 w 1961428"/>
                    <a:gd name="connsiteY55" fmla="*/ 1957311 h 1993365"/>
                    <a:gd name="connsiteX56" fmla="*/ 1074729 w 1961428"/>
                    <a:gd name="connsiteY56" fmla="*/ 1983970 h 1993365"/>
                    <a:gd name="connsiteX57" fmla="*/ 1064065 w 1961428"/>
                    <a:gd name="connsiteY57" fmla="*/ 1850675 h 1993365"/>
                    <a:gd name="connsiteX58" fmla="*/ 1000084 w 1961428"/>
                    <a:gd name="connsiteY58" fmla="*/ 1784028 h 1993365"/>
                    <a:gd name="connsiteX59" fmla="*/ 906778 w 1961428"/>
                    <a:gd name="connsiteY59" fmla="*/ 1765367 h 1993365"/>
                    <a:gd name="connsiteX60" fmla="*/ 813472 w 1961428"/>
                    <a:gd name="connsiteY60" fmla="*/ 1781362 h 1993365"/>
                    <a:gd name="connsiteX61" fmla="*/ 738827 w 1961428"/>
                    <a:gd name="connsiteY61" fmla="*/ 1816019 h 1993365"/>
                    <a:gd name="connsiteX62" fmla="*/ 672179 w 1961428"/>
                    <a:gd name="connsiteY62" fmla="*/ 1866671 h 1993365"/>
                    <a:gd name="connsiteX63" fmla="*/ 661516 w 1961428"/>
                    <a:gd name="connsiteY63" fmla="*/ 1903993 h 1993365"/>
                    <a:gd name="connsiteX64" fmla="*/ 634857 w 1961428"/>
                    <a:gd name="connsiteY64" fmla="*/ 1869337 h 1993365"/>
                    <a:gd name="connsiteX65" fmla="*/ 645521 w 1961428"/>
                    <a:gd name="connsiteY65" fmla="*/ 1776030 h 1993365"/>
                    <a:gd name="connsiteX66" fmla="*/ 672179 w 1961428"/>
                    <a:gd name="connsiteY66" fmla="*/ 1714715 h 1993365"/>
                    <a:gd name="connsiteX67" fmla="*/ 664182 w 1961428"/>
                    <a:gd name="connsiteY67" fmla="*/ 1653399 h 1993365"/>
                    <a:gd name="connsiteX68" fmla="*/ 610864 w 1961428"/>
                    <a:gd name="connsiteY68" fmla="*/ 1589418 h 1993365"/>
                    <a:gd name="connsiteX69" fmla="*/ 480235 w 1961428"/>
                    <a:gd name="connsiteY69" fmla="*/ 1589418 h 1993365"/>
                    <a:gd name="connsiteX70" fmla="*/ 418920 w 1961428"/>
                    <a:gd name="connsiteY70" fmla="*/ 1664063 h 1993365"/>
                    <a:gd name="connsiteX71" fmla="*/ 400259 w 1961428"/>
                    <a:gd name="connsiteY71" fmla="*/ 1706717 h 1993365"/>
                    <a:gd name="connsiteX72" fmla="*/ 338943 w 1961428"/>
                    <a:gd name="connsiteY72" fmla="*/ 1714715 h 1993365"/>
                    <a:gd name="connsiteX73" fmla="*/ 325614 w 1961428"/>
                    <a:gd name="connsiteY73" fmla="*/ 1669395 h 1993365"/>
                    <a:gd name="connsiteX74" fmla="*/ 378932 w 1961428"/>
                    <a:gd name="connsiteY74" fmla="*/ 1554762 h 1993365"/>
                    <a:gd name="connsiteX75" fmla="*/ 378932 w 1961428"/>
                    <a:gd name="connsiteY75" fmla="*/ 1506776 h 1993365"/>
                    <a:gd name="connsiteX76" fmla="*/ 320282 w 1961428"/>
                    <a:gd name="connsiteY76" fmla="*/ 1506776 h 1993365"/>
                    <a:gd name="connsiteX77" fmla="*/ 285625 w 1961428"/>
                    <a:gd name="connsiteY77" fmla="*/ 1512107 h 1993365"/>
                    <a:gd name="connsiteX78" fmla="*/ 248303 w 1961428"/>
                    <a:gd name="connsiteY78" fmla="*/ 1485448 h 1993365"/>
                    <a:gd name="connsiteX79" fmla="*/ 256301 w 1961428"/>
                    <a:gd name="connsiteY79" fmla="*/ 1445460 h 1993365"/>
                    <a:gd name="connsiteX80" fmla="*/ 306953 w 1961428"/>
                    <a:gd name="connsiteY80" fmla="*/ 1386811 h 1993365"/>
                    <a:gd name="connsiteX81" fmla="*/ 320282 w 1961428"/>
                    <a:gd name="connsiteY81" fmla="*/ 1349488 h 1993365"/>
                    <a:gd name="connsiteX82" fmla="*/ 280294 w 1961428"/>
                    <a:gd name="connsiteY82" fmla="*/ 1317497 h 1993365"/>
                    <a:gd name="connsiteX83" fmla="*/ 237639 w 1961428"/>
                    <a:gd name="connsiteY83" fmla="*/ 1322829 h 1993365"/>
                    <a:gd name="connsiteX84" fmla="*/ 131004 w 1961428"/>
                    <a:gd name="connsiteY84" fmla="*/ 1344156 h 1993365"/>
                    <a:gd name="connsiteX85" fmla="*/ 83018 w 1961428"/>
                    <a:gd name="connsiteY85" fmla="*/ 1234855 h 1993365"/>
                    <a:gd name="connsiteX86" fmla="*/ 248303 w 1961428"/>
                    <a:gd name="connsiteY86" fmla="*/ 1197532 h 1993365"/>
                    <a:gd name="connsiteX87" fmla="*/ 248303 w 1961428"/>
                    <a:gd name="connsiteY87" fmla="*/ 1114890 h 1993365"/>
                    <a:gd name="connsiteX88" fmla="*/ 189653 w 1961428"/>
                    <a:gd name="connsiteY88" fmla="*/ 1096229 h 1993365"/>
                    <a:gd name="connsiteX89" fmla="*/ 141667 w 1961428"/>
                    <a:gd name="connsiteY89" fmla="*/ 1090897 h 1993365"/>
                    <a:gd name="connsiteX90" fmla="*/ 136336 w 1961428"/>
                    <a:gd name="connsiteY90" fmla="*/ 1050909 h 1993365"/>
                    <a:gd name="connsiteX91" fmla="*/ 266964 w 1961428"/>
                    <a:gd name="connsiteY91" fmla="*/ 1008254 h 1993365"/>
                    <a:gd name="connsiteX92" fmla="*/ 285625 w 1961428"/>
                    <a:gd name="connsiteY92" fmla="*/ 949605 h 1993365"/>
                    <a:gd name="connsiteX93" fmla="*/ 224310 w 1961428"/>
                    <a:gd name="connsiteY93" fmla="*/ 890955 h 1993365"/>
                    <a:gd name="connsiteX94" fmla="*/ 72354 w 1961428"/>
                    <a:gd name="connsiteY94" fmla="*/ 888289 h 1993365"/>
                    <a:gd name="connsiteX95" fmla="*/ 3041 w 1961428"/>
                    <a:gd name="connsiteY95" fmla="*/ 805647 h 1993365"/>
                    <a:gd name="connsiteX96" fmla="*/ 37698 w 1961428"/>
                    <a:gd name="connsiteY96" fmla="*/ 786986 h 1993365"/>
                    <a:gd name="connsiteX97" fmla="*/ 256301 w 1961428"/>
                    <a:gd name="connsiteY97" fmla="*/ 778988 h 1993365"/>
                    <a:gd name="connsiteX98" fmla="*/ 354939 w 1961428"/>
                    <a:gd name="connsiteY98" fmla="*/ 653691 h 1993365"/>
                    <a:gd name="connsiteX99" fmla="*/ 413588 w 1961428"/>
                    <a:gd name="connsiteY99" fmla="*/ 613703 h 1993365"/>
                    <a:gd name="connsiteX100" fmla="*/ 477570 w 1961428"/>
                    <a:gd name="connsiteY100" fmla="*/ 539058 h 1993365"/>
                    <a:gd name="connsiteX101" fmla="*/ 448245 w 1961428"/>
                    <a:gd name="connsiteY101" fmla="*/ 347114 h 1993365"/>
                    <a:gd name="connsiteX102" fmla="*/ 352273 w 1961428"/>
                    <a:gd name="connsiteY102" fmla="*/ 43202 h 1993365"/>
                    <a:gd name="connsiteX103" fmla="*/ 424252 w 1961428"/>
                    <a:gd name="connsiteY103" fmla="*/ 11212 h 1993365"/>
                    <a:gd name="connsiteX104" fmla="*/ 453577 w 1961428"/>
                    <a:gd name="connsiteY104" fmla="*/ 131177 h 1993365"/>
                    <a:gd name="connsiteX105" fmla="*/ 605532 w 1961428"/>
                    <a:gd name="connsiteY105" fmla="*/ 336450 h 1993365"/>
                    <a:gd name="connsiteX106" fmla="*/ 808140 w 1961428"/>
                    <a:gd name="connsiteY106" fmla="*/ 336450 h 1993365"/>
                    <a:gd name="connsiteX107" fmla="*/ 938768 w 1961428"/>
                    <a:gd name="connsiteY107" fmla="*/ 331118 h 1993365"/>
                    <a:gd name="connsiteX108" fmla="*/ 986754 w 1961428"/>
                    <a:gd name="connsiteY108" fmla="*/ 315123 h 1993365"/>
                    <a:gd name="connsiteX109" fmla="*/ 1013413 w 1961428"/>
                    <a:gd name="connsiteY109" fmla="*/ 216485 h 1993365"/>
                    <a:gd name="connsiteX110" fmla="*/ 1034740 w 1961428"/>
                    <a:gd name="connsiteY110" fmla="*/ 163167 h 1993365"/>
                    <a:gd name="connsiteX111" fmla="*/ 1045404 w 1961428"/>
                    <a:gd name="connsiteY111" fmla="*/ 165833 h 1993365"/>
                    <a:gd name="connsiteX0" fmla="*/ 986754 w 1961428"/>
                    <a:gd name="connsiteY0" fmla="*/ 349780 h 1993365"/>
                    <a:gd name="connsiteX1" fmla="*/ 1018745 w 1961428"/>
                    <a:gd name="connsiteY1" fmla="*/ 301794 h 1993365"/>
                    <a:gd name="connsiteX2" fmla="*/ 1018745 w 1961428"/>
                    <a:gd name="connsiteY2" fmla="*/ 256474 h 1993365"/>
                    <a:gd name="connsiteX3" fmla="*/ 1021411 w 1961428"/>
                    <a:gd name="connsiteY3" fmla="*/ 203156 h 1993365"/>
                    <a:gd name="connsiteX4" fmla="*/ 1042738 w 1961428"/>
                    <a:gd name="connsiteY4" fmla="*/ 155170 h 1993365"/>
                    <a:gd name="connsiteX5" fmla="*/ 1085392 w 1961428"/>
                    <a:gd name="connsiteY5" fmla="*/ 205822 h 1993365"/>
                    <a:gd name="connsiteX6" fmla="*/ 1082726 w 1961428"/>
                    <a:gd name="connsiteY6" fmla="*/ 232481 h 1993365"/>
                    <a:gd name="connsiteX7" fmla="*/ 1082726 w 1961428"/>
                    <a:gd name="connsiteY7" fmla="*/ 296462 h 1993365"/>
                    <a:gd name="connsiteX8" fmla="*/ 1109385 w 1961428"/>
                    <a:gd name="connsiteY8" fmla="*/ 336450 h 1993365"/>
                    <a:gd name="connsiteX9" fmla="*/ 1162703 w 1961428"/>
                    <a:gd name="connsiteY9" fmla="*/ 360443 h 1993365"/>
                    <a:gd name="connsiteX10" fmla="*/ 1224018 w 1961428"/>
                    <a:gd name="connsiteY10" fmla="*/ 365775 h 1993365"/>
                    <a:gd name="connsiteX11" fmla="*/ 1272004 w 1961428"/>
                    <a:gd name="connsiteY11" fmla="*/ 371107 h 1993365"/>
                    <a:gd name="connsiteX12" fmla="*/ 1317325 w 1961428"/>
                    <a:gd name="connsiteY12" fmla="*/ 376439 h 1993365"/>
                    <a:gd name="connsiteX13" fmla="*/ 1351981 w 1961428"/>
                    <a:gd name="connsiteY13" fmla="*/ 403097 h 1993365"/>
                    <a:gd name="connsiteX14" fmla="*/ 1386638 w 1961428"/>
                    <a:gd name="connsiteY14" fmla="*/ 432422 h 1993365"/>
                    <a:gd name="connsiteX15" fmla="*/ 1429292 w 1961428"/>
                    <a:gd name="connsiteY15" fmla="*/ 461747 h 1993365"/>
                    <a:gd name="connsiteX16" fmla="*/ 1458617 w 1961428"/>
                    <a:gd name="connsiteY16" fmla="*/ 477742 h 1993365"/>
                    <a:gd name="connsiteX17" fmla="*/ 1482610 w 1961428"/>
                    <a:gd name="connsiteY17" fmla="*/ 477742 h 1993365"/>
                    <a:gd name="connsiteX18" fmla="*/ 1565252 w 1961428"/>
                    <a:gd name="connsiteY18" fmla="*/ 403097 h 1993365"/>
                    <a:gd name="connsiteX19" fmla="*/ 1597243 w 1961428"/>
                    <a:gd name="connsiteY19" fmla="*/ 371107 h 1993365"/>
                    <a:gd name="connsiteX20" fmla="*/ 1695881 w 1961428"/>
                    <a:gd name="connsiteY20" fmla="*/ 357777 h 1993365"/>
                    <a:gd name="connsiteX21" fmla="*/ 1730537 w 1961428"/>
                    <a:gd name="connsiteY21" fmla="*/ 371107 h 1993365"/>
                    <a:gd name="connsiteX22" fmla="*/ 1709210 w 1961428"/>
                    <a:gd name="connsiteY22" fmla="*/ 451083 h 1993365"/>
                    <a:gd name="connsiteX23" fmla="*/ 1591911 w 1961428"/>
                    <a:gd name="connsiteY23" fmla="*/ 547055 h 1993365"/>
                    <a:gd name="connsiteX24" fmla="*/ 1637231 w 1961428"/>
                    <a:gd name="connsiteY24" fmla="*/ 677684 h 1993365"/>
                    <a:gd name="connsiteX25" fmla="*/ 1698547 w 1961428"/>
                    <a:gd name="connsiteY25" fmla="*/ 728336 h 1993365"/>
                    <a:gd name="connsiteX26" fmla="*/ 1767860 w 1961428"/>
                    <a:gd name="connsiteY26" fmla="*/ 866962 h 1993365"/>
                    <a:gd name="connsiteX27" fmla="*/ 1914484 w 1961428"/>
                    <a:gd name="connsiteY27" fmla="*/ 850967 h 1993365"/>
                    <a:gd name="connsiteX28" fmla="*/ 1957138 w 1961428"/>
                    <a:gd name="connsiteY28" fmla="*/ 850967 h 1993365"/>
                    <a:gd name="connsiteX29" fmla="*/ 1951806 w 1961428"/>
                    <a:gd name="connsiteY29" fmla="*/ 898953 h 1993365"/>
                    <a:gd name="connsiteX30" fmla="*/ 1885159 w 1961428"/>
                    <a:gd name="connsiteY30" fmla="*/ 941607 h 1993365"/>
                    <a:gd name="connsiteX31" fmla="*/ 1823844 w 1961428"/>
                    <a:gd name="connsiteY31" fmla="*/ 1005588 h 1993365"/>
                    <a:gd name="connsiteX32" fmla="*/ 1794519 w 1961428"/>
                    <a:gd name="connsiteY32" fmla="*/ 1082899 h 1993365"/>
                    <a:gd name="connsiteX33" fmla="*/ 1781189 w 1961428"/>
                    <a:gd name="connsiteY33" fmla="*/ 1224191 h 1993365"/>
                    <a:gd name="connsiteX34" fmla="*/ 1797185 w 1961428"/>
                    <a:gd name="connsiteY34" fmla="*/ 1264180 h 1993365"/>
                    <a:gd name="connsiteX35" fmla="*/ 1871830 w 1961428"/>
                    <a:gd name="connsiteY35" fmla="*/ 1288173 h 1993365"/>
                    <a:gd name="connsiteX36" fmla="*/ 1890491 w 1961428"/>
                    <a:gd name="connsiteY36" fmla="*/ 1312166 h 1993365"/>
                    <a:gd name="connsiteX37" fmla="*/ 1885159 w 1961428"/>
                    <a:gd name="connsiteY37" fmla="*/ 1338825 h 1993365"/>
                    <a:gd name="connsiteX38" fmla="*/ 1850502 w 1961428"/>
                    <a:gd name="connsiteY38" fmla="*/ 1346822 h 1993365"/>
                    <a:gd name="connsiteX39" fmla="*/ 1797185 w 1961428"/>
                    <a:gd name="connsiteY39" fmla="*/ 1322829 h 1993365"/>
                    <a:gd name="connsiteX40" fmla="*/ 1738535 w 1961428"/>
                    <a:gd name="connsiteY40" fmla="*/ 1314832 h 1993365"/>
                    <a:gd name="connsiteX41" fmla="*/ 1658558 w 1961428"/>
                    <a:gd name="connsiteY41" fmla="*/ 1370815 h 1993365"/>
                    <a:gd name="connsiteX42" fmla="*/ 1653227 w 1961428"/>
                    <a:gd name="connsiteY42" fmla="*/ 1400140 h 1993365"/>
                    <a:gd name="connsiteX43" fmla="*/ 1685217 w 1961428"/>
                    <a:gd name="connsiteY43" fmla="*/ 1504110 h 1993365"/>
                    <a:gd name="connsiteX44" fmla="*/ 1783855 w 1961428"/>
                    <a:gd name="connsiteY44" fmla="*/ 1653399 h 1993365"/>
                    <a:gd name="connsiteX45" fmla="*/ 1773192 w 1961428"/>
                    <a:gd name="connsiteY45" fmla="*/ 1720047 h 1993365"/>
                    <a:gd name="connsiteX46" fmla="*/ 1623902 w 1961428"/>
                    <a:gd name="connsiteY46" fmla="*/ 1674727 h 1993365"/>
                    <a:gd name="connsiteX47" fmla="*/ 1514600 w 1961428"/>
                    <a:gd name="connsiteY47" fmla="*/ 1632072 h 1993365"/>
                    <a:gd name="connsiteX48" fmla="*/ 1450619 w 1961428"/>
                    <a:gd name="connsiteY48" fmla="*/ 1693388 h 1993365"/>
                    <a:gd name="connsiteX49" fmla="*/ 1439956 w 1961428"/>
                    <a:gd name="connsiteY49" fmla="*/ 1885332 h 1993365"/>
                    <a:gd name="connsiteX50" fmla="*/ 1386638 w 1961428"/>
                    <a:gd name="connsiteY50" fmla="*/ 1919988 h 1993365"/>
                    <a:gd name="connsiteX51" fmla="*/ 1311993 w 1961428"/>
                    <a:gd name="connsiteY51" fmla="*/ 1765367 h 1993365"/>
                    <a:gd name="connsiteX52" fmla="*/ 1258675 w 1961428"/>
                    <a:gd name="connsiteY52" fmla="*/ 1733376 h 1993365"/>
                    <a:gd name="connsiteX53" fmla="*/ 1181364 w 1961428"/>
                    <a:gd name="connsiteY53" fmla="*/ 1757369 h 1993365"/>
                    <a:gd name="connsiteX54" fmla="*/ 1152039 w 1961428"/>
                    <a:gd name="connsiteY54" fmla="*/ 1957311 h 1993365"/>
                    <a:gd name="connsiteX55" fmla="*/ 1074729 w 1961428"/>
                    <a:gd name="connsiteY55" fmla="*/ 1983970 h 1993365"/>
                    <a:gd name="connsiteX56" fmla="*/ 1064065 w 1961428"/>
                    <a:gd name="connsiteY56" fmla="*/ 1850675 h 1993365"/>
                    <a:gd name="connsiteX57" fmla="*/ 1000084 w 1961428"/>
                    <a:gd name="connsiteY57" fmla="*/ 1784028 h 1993365"/>
                    <a:gd name="connsiteX58" fmla="*/ 906778 w 1961428"/>
                    <a:gd name="connsiteY58" fmla="*/ 1765367 h 1993365"/>
                    <a:gd name="connsiteX59" fmla="*/ 813472 w 1961428"/>
                    <a:gd name="connsiteY59" fmla="*/ 1781362 h 1993365"/>
                    <a:gd name="connsiteX60" fmla="*/ 738827 w 1961428"/>
                    <a:gd name="connsiteY60" fmla="*/ 1816019 h 1993365"/>
                    <a:gd name="connsiteX61" fmla="*/ 672179 w 1961428"/>
                    <a:gd name="connsiteY61" fmla="*/ 1866671 h 1993365"/>
                    <a:gd name="connsiteX62" fmla="*/ 661516 w 1961428"/>
                    <a:gd name="connsiteY62" fmla="*/ 1903993 h 1993365"/>
                    <a:gd name="connsiteX63" fmla="*/ 634857 w 1961428"/>
                    <a:gd name="connsiteY63" fmla="*/ 1869337 h 1993365"/>
                    <a:gd name="connsiteX64" fmla="*/ 645521 w 1961428"/>
                    <a:gd name="connsiteY64" fmla="*/ 1776030 h 1993365"/>
                    <a:gd name="connsiteX65" fmla="*/ 672179 w 1961428"/>
                    <a:gd name="connsiteY65" fmla="*/ 1714715 h 1993365"/>
                    <a:gd name="connsiteX66" fmla="*/ 664182 w 1961428"/>
                    <a:gd name="connsiteY66" fmla="*/ 1653399 h 1993365"/>
                    <a:gd name="connsiteX67" fmla="*/ 610864 w 1961428"/>
                    <a:gd name="connsiteY67" fmla="*/ 1589418 h 1993365"/>
                    <a:gd name="connsiteX68" fmla="*/ 480235 w 1961428"/>
                    <a:gd name="connsiteY68" fmla="*/ 1589418 h 1993365"/>
                    <a:gd name="connsiteX69" fmla="*/ 418920 w 1961428"/>
                    <a:gd name="connsiteY69" fmla="*/ 1664063 h 1993365"/>
                    <a:gd name="connsiteX70" fmla="*/ 400259 w 1961428"/>
                    <a:gd name="connsiteY70" fmla="*/ 1706717 h 1993365"/>
                    <a:gd name="connsiteX71" fmla="*/ 338943 w 1961428"/>
                    <a:gd name="connsiteY71" fmla="*/ 1714715 h 1993365"/>
                    <a:gd name="connsiteX72" fmla="*/ 325614 w 1961428"/>
                    <a:gd name="connsiteY72" fmla="*/ 1669395 h 1993365"/>
                    <a:gd name="connsiteX73" fmla="*/ 378932 w 1961428"/>
                    <a:gd name="connsiteY73" fmla="*/ 1554762 h 1993365"/>
                    <a:gd name="connsiteX74" fmla="*/ 378932 w 1961428"/>
                    <a:gd name="connsiteY74" fmla="*/ 1506776 h 1993365"/>
                    <a:gd name="connsiteX75" fmla="*/ 320282 w 1961428"/>
                    <a:gd name="connsiteY75" fmla="*/ 1506776 h 1993365"/>
                    <a:gd name="connsiteX76" fmla="*/ 285625 w 1961428"/>
                    <a:gd name="connsiteY76" fmla="*/ 1512107 h 1993365"/>
                    <a:gd name="connsiteX77" fmla="*/ 248303 w 1961428"/>
                    <a:gd name="connsiteY77" fmla="*/ 1485448 h 1993365"/>
                    <a:gd name="connsiteX78" fmla="*/ 256301 w 1961428"/>
                    <a:gd name="connsiteY78" fmla="*/ 1445460 h 1993365"/>
                    <a:gd name="connsiteX79" fmla="*/ 306953 w 1961428"/>
                    <a:gd name="connsiteY79" fmla="*/ 1386811 h 1993365"/>
                    <a:gd name="connsiteX80" fmla="*/ 320282 w 1961428"/>
                    <a:gd name="connsiteY80" fmla="*/ 1349488 h 1993365"/>
                    <a:gd name="connsiteX81" fmla="*/ 280294 w 1961428"/>
                    <a:gd name="connsiteY81" fmla="*/ 1317497 h 1993365"/>
                    <a:gd name="connsiteX82" fmla="*/ 237639 w 1961428"/>
                    <a:gd name="connsiteY82" fmla="*/ 1322829 h 1993365"/>
                    <a:gd name="connsiteX83" fmla="*/ 131004 w 1961428"/>
                    <a:gd name="connsiteY83" fmla="*/ 1344156 h 1993365"/>
                    <a:gd name="connsiteX84" fmla="*/ 83018 w 1961428"/>
                    <a:gd name="connsiteY84" fmla="*/ 1234855 h 1993365"/>
                    <a:gd name="connsiteX85" fmla="*/ 248303 w 1961428"/>
                    <a:gd name="connsiteY85" fmla="*/ 1197532 h 1993365"/>
                    <a:gd name="connsiteX86" fmla="*/ 248303 w 1961428"/>
                    <a:gd name="connsiteY86" fmla="*/ 1114890 h 1993365"/>
                    <a:gd name="connsiteX87" fmla="*/ 189653 w 1961428"/>
                    <a:gd name="connsiteY87" fmla="*/ 1096229 h 1993365"/>
                    <a:gd name="connsiteX88" fmla="*/ 141667 w 1961428"/>
                    <a:gd name="connsiteY88" fmla="*/ 1090897 h 1993365"/>
                    <a:gd name="connsiteX89" fmla="*/ 136336 w 1961428"/>
                    <a:gd name="connsiteY89" fmla="*/ 1050909 h 1993365"/>
                    <a:gd name="connsiteX90" fmla="*/ 266964 w 1961428"/>
                    <a:gd name="connsiteY90" fmla="*/ 1008254 h 1993365"/>
                    <a:gd name="connsiteX91" fmla="*/ 285625 w 1961428"/>
                    <a:gd name="connsiteY91" fmla="*/ 949605 h 1993365"/>
                    <a:gd name="connsiteX92" fmla="*/ 224310 w 1961428"/>
                    <a:gd name="connsiteY92" fmla="*/ 890955 h 1993365"/>
                    <a:gd name="connsiteX93" fmla="*/ 72354 w 1961428"/>
                    <a:gd name="connsiteY93" fmla="*/ 888289 h 1993365"/>
                    <a:gd name="connsiteX94" fmla="*/ 3041 w 1961428"/>
                    <a:gd name="connsiteY94" fmla="*/ 805647 h 1993365"/>
                    <a:gd name="connsiteX95" fmla="*/ 37698 w 1961428"/>
                    <a:gd name="connsiteY95" fmla="*/ 786986 h 1993365"/>
                    <a:gd name="connsiteX96" fmla="*/ 256301 w 1961428"/>
                    <a:gd name="connsiteY96" fmla="*/ 778988 h 1993365"/>
                    <a:gd name="connsiteX97" fmla="*/ 354939 w 1961428"/>
                    <a:gd name="connsiteY97" fmla="*/ 653691 h 1993365"/>
                    <a:gd name="connsiteX98" fmla="*/ 413588 w 1961428"/>
                    <a:gd name="connsiteY98" fmla="*/ 613703 h 1993365"/>
                    <a:gd name="connsiteX99" fmla="*/ 477570 w 1961428"/>
                    <a:gd name="connsiteY99" fmla="*/ 539058 h 1993365"/>
                    <a:gd name="connsiteX100" fmla="*/ 448245 w 1961428"/>
                    <a:gd name="connsiteY100" fmla="*/ 347114 h 1993365"/>
                    <a:gd name="connsiteX101" fmla="*/ 352273 w 1961428"/>
                    <a:gd name="connsiteY101" fmla="*/ 43202 h 1993365"/>
                    <a:gd name="connsiteX102" fmla="*/ 424252 w 1961428"/>
                    <a:gd name="connsiteY102" fmla="*/ 11212 h 1993365"/>
                    <a:gd name="connsiteX103" fmla="*/ 453577 w 1961428"/>
                    <a:gd name="connsiteY103" fmla="*/ 131177 h 1993365"/>
                    <a:gd name="connsiteX104" fmla="*/ 605532 w 1961428"/>
                    <a:gd name="connsiteY104" fmla="*/ 336450 h 1993365"/>
                    <a:gd name="connsiteX105" fmla="*/ 808140 w 1961428"/>
                    <a:gd name="connsiteY105" fmla="*/ 336450 h 1993365"/>
                    <a:gd name="connsiteX106" fmla="*/ 938768 w 1961428"/>
                    <a:gd name="connsiteY106" fmla="*/ 331118 h 1993365"/>
                    <a:gd name="connsiteX107" fmla="*/ 986754 w 1961428"/>
                    <a:gd name="connsiteY107" fmla="*/ 315123 h 1993365"/>
                    <a:gd name="connsiteX108" fmla="*/ 1013413 w 1961428"/>
                    <a:gd name="connsiteY108" fmla="*/ 216485 h 1993365"/>
                    <a:gd name="connsiteX109" fmla="*/ 1034740 w 1961428"/>
                    <a:gd name="connsiteY109" fmla="*/ 163167 h 1993365"/>
                    <a:gd name="connsiteX110" fmla="*/ 1045404 w 1961428"/>
                    <a:gd name="connsiteY110" fmla="*/ 165833 h 1993365"/>
                    <a:gd name="connsiteX0" fmla="*/ 1018745 w 1961428"/>
                    <a:gd name="connsiteY0" fmla="*/ 301794 h 1993365"/>
                    <a:gd name="connsiteX1" fmla="*/ 1018745 w 1961428"/>
                    <a:gd name="connsiteY1" fmla="*/ 256474 h 1993365"/>
                    <a:gd name="connsiteX2" fmla="*/ 1021411 w 1961428"/>
                    <a:gd name="connsiteY2" fmla="*/ 203156 h 1993365"/>
                    <a:gd name="connsiteX3" fmla="*/ 1042738 w 1961428"/>
                    <a:gd name="connsiteY3" fmla="*/ 155170 h 1993365"/>
                    <a:gd name="connsiteX4" fmla="*/ 1085392 w 1961428"/>
                    <a:gd name="connsiteY4" fmla="*/ 205822 h 1993365"/>
                    <a:gd name="connsiteX5" fmla="*/ 1082726 w 1961428"/>
                    <a:gd name="connsiteY5" fmla="*/ 232481 h 1993365"/>
                    <a:gd name="connsiteX6" fmla="*/ 1082726 w 1961428"/>
                    <a:gd name="connsiteY6" fmla="*/ 296462 h 1993365"/>
                    <a:gd name="connsiteX7" fmla="*/ 1109385 w 1961428"/>
                    <a:gd name="connsiteY7" fmla="*/ 336450 h 1993365"/>
                    <a:gd name="connsiteX8" fmla="*/ 1162703 w 1961428"/>
                    <a:gd name="connsiteY8" fmla="*/ 360443 h 1993365"/>
                    <a:gd name="connsiteX9" fmla="*/ 1224018 w 1961428"/>
                    <a:gd name="connsiteY9" fmla="*/ 365775 h 1993365"/>
                    <a:gd name="connsiteX10" fmla="*/ 1272004 w 1961428"/>
                    <a:gd name="connsiteY10" fmla="*/ 371107 h 1993365"/>
                    <a:gd name="connsiteX11" fmla="*/ 1317325 w 1961428"/>
                    <a:gd name="connsiteY11" fmla="*/ 376439 h 1993365"/>
                    <a:gd name="connsiteX12" fmla="*/ 1351981 w 1961428"/>
                    <a:gd name="connsiteY12" fmla="*/ 403097 h 1993365"/>
                    <a:gd name="connsiteX13" fmla="*/ 1386638 w 1961428"/>
                    <a:gd name="connsiteY13" fmla="*/ 432422 h 1993365"/>
                    <a:gd name="connsiteX14" fmla="*/ 1429292 w 1961428"/>
                    <a:gd name="connsiteY14" fmla="*/ 461747 h 1993365"/>
                    <a:gd name="connsiteX15" fmla="*/ 1458617 w 1961428"/>
                    <a:gd name="connsiteY15" fmla="*/ 477742 h 1993365"/>
                    <a:gd name="connsiteX16" fmla="*/ 1482610 w 1961428"/>
                    <a:gd name="connsiteY16" fmla="*/ 477742 h 1993365"/>
                    <a:gd name="connsiteX17" fmla="*/ 1565252 w 1961428"/>
                    <a:gd name="connsiteY17" fmla="*/ 403097 h 1993365"/>
                    <a:gd name="connsiteX18" fmla="*/ 1597243 w 1961428"/>
                    <a:gd name="connsiteY18" fmla="*/ 371107 h 1993365"/>
                    <a:gd name="connsiteX19" fmla="*/ 1695881 w 1961428"/>
                    <a:gd name="connsiteY19" fmla="*/ 357777 h 1993365"/>
                    <a:gd name="connsiteX20" fmla="*/ 1730537 w 1961428"/>
                    <a:gd name="connsiteY20" fmla="*/ 371107 h 1993365"/>
                    <a:gd name="connsiteX21" fmla="*/ 1709210 w 1961428"/>
                    <a:gd name="connsiteY21" fmla="*/ 451083 h 1993365"/>
                    <a:gd name="connsiteX22" fmla="*/ 1591911 w 1961428"/>
                    <a:gd name="connsiteY22" fmla="*/ 547055 h 1993365"/>
                    <a:gd name="connsiteX23" fmla="*/ 1637231 w 1961428"/>
                    <a:gd name="connsiteY23" fmla="*/ 677684 h 1993365"/>
                    <a:gd name="connsiteX24" fmla="*/ 1698547 w 1961428"/>
                    <a:gd name="connsiteY24" fmla="*/ 728336 h 1993365"/>
                    <a:gd name="connsiteX25" fmla="*/ 1767860 w 1961428"/>
                    <a:gd name="connsiteY25" fmla="*/ 866962 h 1993365"/>
                    <a:gd name="connsiteX26" fmla="*/ 1914484 w 1961428"/>
                    <a:gd name="connsiteY26" fmla="*/ 850967 h 1993365"/>
                    <a:gd name="connsiteX27" fmla="*/ 1957138 w 1961428"/>
                    <a:gd name="connsiteY27" fmla="*/ 850967 h 1993365"/>
                    <a:gd name="connsiteX28" fmla="*/ 1951806 w 1961428"/>
                    <a:gd name="connsiteY28" fmla="*/ 898953 h 1993365"/>
                    <a:gd name="connsiteX29" fmla="*/ 1885159 w 1961428"/>
                    <a:gd name="connsiteY29" fmla="*/ 941607 h 1993365"/>
                    <a:gd name="connsiteX30" fmla="*/ 1823844 w 1961428"/>
                    <a:gd name="connsiteY30" fmla="*/ 1005588 h 1993365"/>
                    <a:gd name="connsiteX31" fmla="*/ 1794519 w 1961428"/>
                    <a:gd name="connsiteY31" fmla="*/ 1082899 h 1993365"/>
                    <a:gd name="connsiteX32" fmla="*/ 1781189 w 1961428"/>
                    <a:gd name="connsiteY32" fmla="*/ 1224191 h 1993365"/>
                    <a:gd name="connsiteX33" fmla="*/ 1797185 w 1961428"/>
                    <a:gd name="connsiteY33" fmla="*/ 1264180 h 1993365"/>
                    <a:gd name="connsiteX34" fmla="*/ 1871830 w 1961428"/>
                    <a:gd name="connsiteY34" fmla="*/ 1288173 h 1993365"/>
                    <a:gd name="connsiteX35" fmla="*/ 1890491 w 1961428"/>
                    <a:gd name="connsiteY35" fmla="*/ 1312166 h 1993365"/>
                    <a:gd name="connsiteX36" fmla="*/ 1885159 w 1961428"/>
                    <a:gd name="connsiteY36" fmla="*/ 1338825 h 1993365"/>
                    <a:gd name="connsiteX37" fmla="*/ 1850502 w 1961428"/>
                    <a:gd name="connsiteY37" fmla="*/ 1346822 h 1993365"/>
                    <a:gd name="connsiteX38" fmla="*/ 1797185 w 1961428"/>
                    <a:gd name="connsiteY38" fmla="*/ 1322829 h 1993365"/>
                    <a:gd name="connsiteX39" fmla="*/ 1738535 w 1961428"/>
                    <a:gd name="connsiteY39" fmla="*/ 1314832 h 1993365"/>
                    <a:gd name="connsiteX40" fmla="*/ 1658558 w 1961428"/>
                    <a:gd name="connsiteY40" fmla="*/ 1370815 h 1993365"/>
                    <a:gd name="connsiteX41" fmla="*/ 1653227 w 1961428"/>
                    <a:gd name="connsiteY41" fmla="*/ 1400140 h 1993365"/>
                    <a:gd name="connsiteX42" fmla="*/ 1685217 w 1961428"/>
                    <a:gd name="connsiteY42" fmla="*/ 1504110 h 1993365"/>
                    <a:gd name="connsiteX43" fmla="*/ 1783855 w 1961428"/>
                    <a:gd name="connsiteY43" fmla="*/ 1653399 h 1993365"/>
                    <a:gd name="connsiteX44" fmla="*/ 1773192 w 1961428"/>
                    <a:gd name="connsiteY44" fmla="*/ 1720047 h 1993365"/>
                    <a:gd name="connsiteX45" fmla="*/ 1623902 w 1961428"/>
                    <a:gd name="connsiteY45" fmla="*/ 1674727 h 1993365"/>
                    <a:gd name="connsiteX46" fmla="*/ 1514600 w 1961428"/>
                    <a:gd name="connsiteY46" fmla="*/ 1632072 h 1993365"/>
                    <a:gd name="connsiteX47" fmla="*/ 1450619 w 1961428"/>
                    <a:gd name="connsiteY47" fmla="*/ 1693388 h 1993365"/>
                    <a:gd name="connsiteX48" fmla="*/ 1439956 w 1961428"/>
                    <a:gd name="connsiteY48" fmla="*/ 1885332 h 1993365"/>
                    <a:gd name="connsiteX49" fmla="*/ 1386638 w 1961428"/>
                    <a:gd name="connsiteY49" fmla="*/ 1919988 h 1993365"/>
                    <a:gd name="connsiteX50" fmla="*/ 1311993 w 1961428"/>
                    <a:gd name="connsiteY50" fmla="*/ 1765367 h 1993365"/>
                    <a:gd name="connsiteX51" fmla="*/ 1258675 w 1961428"/>
                    <a:gd name="connsiteY51" fmla="*/ 1733376 h 1993365"/>
                    <a:gd name="connsiteX52" fmla="*/ 1181364 w 1961428"/>
                    <a:gd name="connsiteY52" fmla="*/ 1757369 h 1993365"/>
                    <a:gd name="connsiteX53" fmla="*/ 1152039 w 1961428"/>
                    <a:gd name="connsiteY53" fmla="*/ 1957311 h 1993365"/>
                    <a:gd name="connsiteX54" fmla="*/ 1074729 w 1961428"/>
                    <a:gd name="connsiteY54" fmla="*/ 1983970 h 1993365"/>
                    <a:gd name="connsiteX55" fmla="*/ 1064065 w 1961428"/>
                    <a:gd name="connsiteY55" fmla="*/ 1850675 h 1993365"/>
                    <a:gd name="connsiteX56" fmla="*/ 1000084 w 1961428"/>
                    <a:gd name="connsiteY56" fmla="*/ 1784028 h 1993365"/>
                    <a:gd name="connsiteX57" fmla="*/ 906778 w 1961428"/>
                    <a:gd name="connsiteY57" fmla="*/ 1765367 h 1993365"/>
                    <a:gd name="connsiteX58" fmla="*/ 813472 w 1961428"/>
                    <a:gd name="connsiteY58" fmla="*/ 1781362 h 1993365"/>
                    <a:gd name="connsiteX59" fmla="*/ 738827 w 1961428"/>
                    <a:gd name="connsiteY59" fmla="*/ 1816019 h 1993365"/>
                    <a:gd name="connsiteX60" fmla="*/ 672179 w 1961428"/>
                    <a:gd name="connsiteY60" fmla="*/ 1866671 h 1993365"/>
                    <a:gd name="connsiteX61" fmla="*/ 661516 w 1961428"/>
                    <a:gd name="connsiteY61" fmla="*/ 1903993 h 1993365"/>
                    <a:gd name="connsiteX62" fmla="*/ 634857 w 1961428"/>
                    <a:gd name="connsiteY62" fmla="*/ 1869337 h 1993365"/>
                    <a:gd name="connsiteX63" fmla="*/ 645521 w 1961428"/>
                    <a:gd name="connsiteY63" fmla="*/ 1776030 h 1993365"/>
                    <a:gd name="connsiteX64" fmla="*/ 672179 w 1961428"/>
                    <a:gd name="connsiteY64" fmla="*/ 1714715 h 1993365"/>
                    <a:gd name="connsiteX65" fmla="*/ 664182 w 1961428"/>
                    <a:gd name="connsiteY65" fmla="*/ 1653399 h 1993365"/>
                    <a:gd name="connsiteX66" fmla="*/ 610864 w 1961428"/>
                    <a:gd name="connsiteY66" fmla="*/ 1589418 h 1993365"/>
                    <a:gd name="connsiteX67" fmla="*/ 480235 w 1961428"/>
                    <a:gd name="connsiteY67" fmla="*/ 1589418 h 1993365"/>
                    <a:gd name="connsiteX68" fmla="*/ 418920 w 1961428"/>
                    <a:gd name="connsiteY68" fmla="*/ 1664063 h 1993365"/>
                    <a:gd name="connsiteX69" fmla="*/ 400259 w 1961428"/>
                    <a:gd name="connsiteY69" fmla="*/ 1706717 h 1993365"/>
                    <a:gd name="connsiteX70" fmla="*/ 338943 w 1961428"/>
                    <a:gd name="connsiteY70" fmla="*/ 1714715 h 1993365"/>
                    <a:gd name="connsiteX71" fmla="*/ 325614 w 1961428"/>
                    <a:gd name="connsiteY71" fmla="*/ 1669395 h 1993365"/>
                    <a:gd name="connsiteX72" fmla="*/ 378932 w 1961428"/>
                    <a:gd name="connsiteY72" fmla="*/ 1554762 h 1993365"/>
                    <a:gd name="connsiteX73" fmla="*/ 378932 w 1961428"/>
                    <a:gd name="connsiteY73" fmla="*/ 1506776 h 1993365"/>
                    <a:gd name="connsiteX74" fmla="*/ 320282 w 1961428"/>
                    <a:gd name="connsiteY74" fmla="*/ 1506776 h 1993365"/>
                    <a:gd name="connsiteX75" fmla="*/ 285625 w 1961428"/>
                    <a:gd name="connsiteY75" fmla="*/ 1512107 h 1993365"/>
                    <a:gd name="connsiteX76" fmla="*/ 248303 w 1961428"/>
                    <a:gd name="connsiteY76" fmla="*/ 1485448 h 1993365"/>
                    <a:gd name="connsiteX77" fmla="*/ 256301 w 1961428"/>
                    <a:gd name="connsiteY77" fmla="*/ 1445460 h 1993365"/>
                    <a:gd name="connsiteX78" fmla="*/ 306953 w 1961428"/>
                    <a:gd name="connsiteY78" fmla="*/ 1386811 h 1993365"/>
                    <a:gd name="connsiteX79" fmla="*/ 320282 w 1961428"/>
                    <a:gd name="connsiteY79" fmla="*/ 1349488 h 1993365"/>
                    <a:gd name="connsiteX80" fmla="*/ 280294 w 1961428"/>
                    <a:gd name="connsiteY80" fmla="*/ 1317497 h 1993365"/>
                    <a:gd name="connsiteX81" fmla="*/ 237639 w 1961428"/>
                    <a:gd name="connsiteY81" fmla="*/ 1322829 h 1993365"/>
                    <a:gd name="connsiteX82" fmla="*/ 131004 w 1961428"/>
                    <a:gd name="connsiteY82" fmla="*/ 1344156 h 1993365"/>
                    <a:gd name="connsiteX83" fmla="*/ 83018 w 1961428"/>
                    <a:gd name="connsiteY83" fmla="*/ 1234855 h 1993365"/>
                    <a:gd name="connsiteX84" fmla="*/ 248303 w 1961428"/>
                    <a:gd name="connsiteY84" fmla="*/ 1197532 h 1993365"/>
                    <a:gd name="connsiteX85" fmla="*/ 248303 w 1961428"/>
                    <a:gd name="connsiteY85" fmla="*/ 1114890 h 1993365"/>
                    <a:gd name="connsiteX86" fmla="*/ 189653 w 1961428"/>
                    <a:gd name="connsiteY86" fmla="*/ 1096229 h 1993365"/>
                    <a:gd name="connsiteX87" fmla="*/ 141667 w 1961428"/>
                    <a:gd name="connsiteY87" fmla="*/ 1090897 h 1993365"/>
                    <a:gd name="connsiteX88" fmla="*/ 136336 w 1961428"/>
                    <a:gd name="connsiteY88" fmla="*/ 1050909 h 1993365"/>
                    <a:gd name="connsiteX89" fmla="*/ 266964 w 1961428"/>
                    <a:gd name="connsiteY89" fmla="*/ 1008254 h 1993365"/>
                    <a:gd name="connsiteX90" fmla="*/ 285625 w 1961428"/>
                    <a:gd name="connsiteY90" fmla="*/ 949605 h 1993365"/>
                    <a:gd name="connsiteX91" fmla="*/ 224310 w 1961428"/>
                    <a:gd name="connsiteY91" fmla="*/ 890955 h 1993365"/>
                    <a:gd name="connsiteX92" fmla="*/ 72354 w 1961428"/>
                    <a:gd name="connsiteY92" fmla="*/ 888289 h 1993365"/>
                    <a:gd name="connsiteX93" fmla="*/ 3041 w 1961428"/>
                    <a:gd name="connsiteY93" fmla="*/ 805647 h 1993365"/>
                    <a:gd name="connsiteX94" fmla="*/ 37698 w 1961428"/>
                    <a:gd name="connsiteY94" fmla="*/ 786986 h 1993365"/>
                    <a:gd name="connsiteX95" fmla="*/ 256301 w 1961428"/>
                    <a:gd name="connsiteY95" fmla="*/ 778988 h 1993365"/>
                    <a:gd name="connsiteX96" fmla="*/ 354939 w 1961428"/>
                    <a:gd name="connsiteY96" fmla="*/ 653691 h 1993365"/>
                    <a:gd name="connsiteX97" fmla="*/ 413588 w 1961428"/>
                    <a:gd name="connsiteY97" fmla="*/ 613703 h 1993365"/>
                    <a:gd name="connsiteX98" fmla="*/ 477570 w 1961428"/>
                    <a:gd name="connsiteY98" fmla="*/ 539058 h 1993365"/>
                    <a:gd name="connsiteX99" fmla="*/ 448245 w 1961428"/>
                    <a:gd name="connsiteY99" fmla="*/ 347114 h 1993365"/>
                    <a:gd name="connsiteX100" fmla="*/ 352273 w 1961428"/>
                    <a:gd name="connsiteY100" fmla="*/ 43202 h 1993365"/>
                    <a:gd name="connsiteX101" fmla="*/ 424252 w 1961428"/>
                    <a:gd name="connsiteY101" fmla="*/ 11212 h 1993365"/>
                    <a:gd name="connsiteX102" fmla="*/ 453577 w 1961428"/>
                    <a:gd name="connsiteY102" fmla="*/ 131177 h 1993365"/>
                    <a:gd name="connsiteX103" fmla="*/ 605532 w 1961428"/>
                    <a:gd name="connsiteY103" fmla="*/ 336450 h 1993365"/>
                    <a:gd name="connsiteX104" fmla="*/ 808140 w 1961428"/>
                    <a:gd name="connsiteY104" fmla="*/ 336450 h 1993365"/>
                    <a:gd name="connsiteX105" fmla="*/ 938768 w 1961428"/>
                    <a:gd name="connsiteY105" fmla="*/ 331118 h 1993365"/>
                    <a:gd name="connsiteX106" fmla="*/ 986754 w 1961428"/>
                    <a:gd name="connsiteY106" fmla="*/ 315123 h 1993365"/>
                    <a:gd name="connsiteX107" fmla="*/ 1013413 w 1961428"/>
                    <a:gd name="connsiteY107" fmla="*/ 216485 h 1993365"/>
                    <a:gd name="connsiteX108" fmla="*/ 1034740 w 1961428"/>
                    <a:gd name="connsiteY108" fmla="*/ 163167 h 1993365"/>
                    <a:gd name="connsiteX109" fmla="*/ 1045404 w 1961428"/>
                    <a:gd name="connsiteY109" fmla="*/ 165833 h 1993365"/>
                    <a:gd name="connsiteX0" fmla="*/ 1018745 w 1961428"/>
                    <a:gd name="connsiteY0" fmla="*/ 256474 h 1993365"/>
                    <a:gd name="connsiteX1" fmla="*/ 1021411 w 1961428"/>
                    <a:gd name="connsiteY1" fmla="*/ 203156 h 1993365"/>
                    <a:gd name="connsiteX2" fmla="*/ 1042738 w 1961428"/>
                    <a:gd name="connsiteY2" fmla="*/ 155170 h 1993365"/>
                    <a:gd name="connsiteX3" fmla="*/ 1085392 w 1961428"/>
                    <a:gd name="connsiteY3" fmla="*/ 205822 h 1993365"/>
                    <a:gd name="connsiteX4" fmla="*/ 1082726 w 1961428"/>
                    <a:gd name="connsiteY4" fmla="*/ 232481 h 1993365"/>
                    <a:gd name="connsiteX5" fmla="*/ 1082726 w 1961428"/>
                    <a:gd name="connsiteY5" fmla="*/ 296462 h 1993365"/>
                    <a:gd name="connsiteX6" fmla="*/ 1109385 w 1961428"/>
                    <a:gd name="connsiteY6" fmla="*/ 336450 h 1993365"/>
                    <a:gd name="connsiteX7" fmla="*/ 1162703 w 1961428"/>
                    <a:gd name="connsiteY7" fmla="*/ 360443 h 1993365"/>
                    <a:gd name="connsiteX8" fmla="*/ 1224018 w 1961428"/>
                    <a:gd name="connsiteY8" fmla="*/ 365775 h 1993365"/>
                    <a:gd name="connsiteX9" fmla="*/ 1272004 w 1961428"/>
                    <a:gd name="connsiteY9" fmla="*/ 371107 h 1993365"/>
                    <a:gd name="connsiteX10" fmla="*/ 1317325 w 1961428"/>
                    <a:gd name="connsiteY10" fmla="*/ 376439 h 1993365"/>
                    <a:gd name="connsiteX11" fmla="*/ 1351981 w 1961428"/>
                    <a:gd name="connsiteY11" fmla="*/ 403097 h 1993365"/>
                    <a:gd name="connsiteX12" fmla="*/ 1386638 w 1961428"/>
                    <a:gd name="connsiteY12" fmla="*/ 432422 h 1993365"/>
                    <a:gd name="connsiteX13" fmla="*/ 1429292 w 1961428"/>
                    <a:gd name="connsiteY13" fmla="*/ 461747 h 1993365"/>
                    <a:gd name="connsiteX14" fmla="*/ 1458617 w 1961428"/>
                    <a:gd name="connsiteY14" fmla="*/ 477742 h 1993365"/>
                    <a:gd name="connsiteX15" fmla="*/ 1482610 w 1961428"/>
                    <a:gd name="connsiteY15" fmla="*/ 477742 h 1993365"/>
                    <a:gd name="connsiteX16" fmla="*/ 1565252 w 1961428"/>
                    <a:gd name="connsiteY16" fmla="*/ 403097 h 1993365"/>
                    <a:gd name="connsiteX17" fmla="*/ 1597243 w 1961428"/>
                    <a:gd name="connsiteY17" fmla="*/ 371107 h 1993365"/>
                    <a:gd name="connsiteX18" fmla="*/ 1695881 w 1961428"/>
                    <a:gd name="connsiteY18" fmla="*/ 357777 h 1993365"/>
                    <a:gd name="connsiteX19" fmla="*/ 1730537 w 1961428"/>
                    <a:gd name="connsiteY19" fmla="*/ 371107 h 1993365"/>
                    <a:gd name="connsiteX20" fmla="*/ 1709210 w 1961428"/>
                    <a:gd name="connsiteY20" fmla="*/ 451083 h 1993365"/>
                    <a:gd name="connsiteX21" fmla="*/ 1591911 w 1961428"/>
                    <a:gd name="connsiteY21" fmla="*/ 547055 h 1993365"/>
                    <a:gd name="connsiteX22" fmla="*/ 1637231 w 1961428"/>
                    <a:gd name="connsiteY22" fmla="*/ 677684 h 1993365"/>
                    <a:gd name="connsiteX23" fmla="*/ 1698547 w 1961428"/>
                    <a:gd name="connsiteY23" fmla="*/ 728336 h 1993365"/>
                    <a:gd name="connsiteX24" fmla="*/ 1767860 w 1961428"/>
                    <a:gd name="connsiteY24" fmla="*/ 866962 h 1993365"/>
                    <a:gd name="connsiteX25" fmla="*/ 1914484 w 1961428"/>
                    <a:gd name="connsiteY25" fmla="*/ 850967 h 1993365"/>
                    <a:gd name="connsiteX26" fmla="*/ 1957138 w 1961428"/>
                    <a:gd name="connsiteY26" fmla="*/ 850967 h 1993365"/>
                    <a:gd name="connsiteX27" fmla="*/ 1951806 w 1961428"/>
                    <a:gd name="connsiteY27" fmla="*/ 898953 h 1993365"/>
                    <a:gd name="connsiteX28" fmla="*/ 1885159 w 1961428"/>
                    <a:gd name="connsiteY28" fmla="*/ 941607 h 1993365"/>
                    <a:gd name="connsiteX29" fmla="*/ 1823844 w 1961428"/>
                    <a:gd name="connsiteY29" fmla="*/ 1005588 h 1993365"/>
                    <a:gd name="connsiteX30" fmla="*/ 1794519 w 1961428"/>
                    <a:gd name="connsiteY30" fmla="*/ 1082899 h 1993365"/>
                    <a:gd name="connsiteX31" fmla="*/ 1781189 w 1961428"/>
                    <a:gd name="connsiteY31" fmla="*/ 1224191 h 1993365"/>
                    <a:gd name="connsiteX32" fmla="*/ 1797185 w 1961428"/>
                    <a:gd name="connsiteY32" fmla="*/ 1264180 h 1993365"/>
                    <a:gd name="connsiteX33" fmla="*/ 1871830 w 1961428"/>
                    <a:gd name="connsiteY33" fmla="*/ 1288173 h 1993365"/>
                    <a:gd name="connsiteX34" fmla="*/ 1890491 w 1961428"/>
                    <a:gd name="connsiteY34" fmla="*/ 1312166 h 1993365"/>
                    <a:gd name="connsiteX35" fmla="*/ 1885159 w 1961428"/>
                    <a:gd name="connsiteY35" fmla="*/ 1338825 h 1993365"/>
                    <a:gd name="connsiteX36" fmla="*/ 1850502 w 1961428"/>
                    <a:gd name="connsiteY36" fmla="*/ 1346822 h 1993365"/>
                    <a:gd name="connsiteX37" fmla="*/ 1797185 w 1961428"/>
                    <a:gd name="connsiteY37" fmla="*/ 1322829 h 1993365"/>
                    <a:gd name="connsiteX38" fmla="*/ 1738535 w 1961428"/>
                    <a:gd name="connsiteY38" fmla="*/ 1314832 h 1993365"/>
                    <a:gd name="connsiteX39" fmla="*/ 1658558 w 1961428"/>
                    <a:gd name="connsiteY39" fmla="*/ 1370815 h 1993365"/>
                    <a:gd name="connsiteX40" fmla="*/ 1653227 w 1961428"/>
                    <a:gd name="connsiteY40" fmla="*/ 1400140 h 1993365"/>
                    <a:gd name="connsiteX41" fmla="*/ 1685217 w 1961428"/>
                    <a:gd name="connsiteY41" fmla="*/ 1504110 h 1993365"/>
                    <a:gd name="connsiteX42" fmla="*/ 1783855 w 1961428"/>
                    <a:gd name="connsiteY42" fmla="*/ 1653399 h 1993365"/>
                    <a:gd name="connsiteX43" fmla="*/ 1773192 w 1961428"/>
                    <a:gd name="connsiteY43" fmla="*/ 1720047 h 1993365"/>
                    <a:gd name="connsiteX44" fmla="*/ 1623902 w 1961428"/>
                    <a:gd name="connsiteY44" fmla="*/ 1674727 h 1993365"/>
                    <a:gd name="connsiteX45" fmla="*/ 1514600 w 1961428"/>
                    <a:gd name="connsiteY45" fmla="*/ 1632072 h 1993365"/>
                    <a:gd name="connsiteX46" fmla="*/ 1450619 w 1961428"/>
                    <a:gd name="connsiteY46" fmla="*/ 1693388 h 1993365"/>
                    <a:gd name="connsiteX47" fmla="*/ 1439956 w 1961428"/>
                    <a:gd name="connsiteY47" fmla="*/ 1885332 h 1993365"/>
                    <a:gd name="connsiteX48" fmla="*/ 1386638 w 1961428"/>
                    <a:gd name="connsiteY48" fmla="*/ 1919988 h 1993365"/>
                    <a:gd name="connsiteX49" fmla="*/ 1311993 w 1961428"/>
                    <a:gd name="connsiteY49" fmla="*/ 1765367 h 1993365"/>
                    <a:gd name="connsiteX50" fmla="*/ 1258675 w 1961428"/>
                    <a:gd name="connsiteY50" fmla="*/ 1733376 h 1993365"/>
                    <a:gd name="connsiteX51" fmla="*/ 1181364 w 1961428"/>
                    <a:gd name="connsiteY51" fmla="*/ 1757369 h 1993365"/>
                    <a:gd name="connsiteX52" fmla="*/ 1152039 w 1961428"/>
                    <a:gd name="connsiteY52" fmla="*/ 1957311 h 1993365"/>
                    <a:gd name="connsiteX53" fmla="*/ 1074729 w 1961428"/>
                    <a:gd name="connsiteY53" fmla="*/ 1983970 h 1993365"/>
                    <a:gd name="connsiteX54" fmla="*/ 1064065 w 1961428"/>
                    <a:gd name="connsiteY54" fmla="*/ 1850675 h 1993365"/>
                    <a:gd name="connsiteX55" fmla="*/ 1000084 w 1961428"/>
                    <a:gd name="connsiteY55" fmla="*/ 1784028 h 1993365"/>
                    <a:gd name="connsiteX56" fmla="*/ 906778 w 1961428"/>
                    <a:gd name="connsiteY56" fmla="*/ 1765367 h 1993365"/>
                    <a:gd name="connsiteX57" fmla="*/ 813472 w 1961428"/>
                    <a:gd name="connsiteY57" fmla="*/ 1781362 h 1993365"/>
                    <a:gd name="connsiteX58" fmla="*/ 738827 w 1961428"/>
                    <a:gd name="connsiteY58" fmla="*/ 1816019 h 1993365"/>
                    <a:gd name="connsiteX59" fmla="*/ 672179 w 1961428"/>
                    <a:gd name="connsiteY59" fmla="*/ 1866671 h 1993365"/>
                    <a:gd name="connsiteX60" fmla="*/ 661516 w 1961428"/>
                    <a:gd name="connsiteY60" fmla="*/ 1903993 h 1993365"/>
                    <a:gd name="connsiteX61" fmla="*/ 634857 w 1961428"/>
                    <a:gd name="connsiteY61" fmla="*/ 1869337 h 1993365"/>
                    <a:gd name="connsiteX62" fmla="*/ 645521 w 1961428"/>
                    <a:gd name="connsiteY62" fmla="*/ 1776030 h 1993365"/>
                    <a:gd name="connsiteX63" fmla="*/ 672179 w 1961428"/>
                    <a:gd name="connsiteY63" fmla="*/ 1714715 h 1993365"/>
                    <a:gd name="connsiteX64" fmla="*/ 664182 w 1961428"/>
                    <a:gd name="connsiteY64" fmla="*/ 1653399 h 1993365"/>
                    <a:gd name="connsiteX65" fmla="*/ 610864 w 1961428"/>
                    <a:gd name="connsiteY65" fmla="*/ 1589418 h 1993365"/>
                    <a:gd name="connsiteX66" fmla="*/ 480235 w 1961428"/>
                    <a:gd name="connsiteY66" fmla="*/ 1589418 h 1993365"/>
                    <a:gd name="connsiteX67" fmla="*/ 418920 w 1961428"/>
                    <a:gd name="connsiteY67" fmla="*/ 1664063 h 1993365"/>
                    <a:gd name="connsiteX68" fmla="*/ 400259 w 1961428"/>
                    <a:gd name="connsiteY68" fmla="*/ 1706717 h 1993365"/>
                    <a:gd name="connsiteX69" fmla="*/ 338943 w 1961428"/>
                    <a:gd name="connsiteY69" fmla="*/ 1714715 h 1993365"/>
                    <a:gd name="connsiteX70" fmla="*/ 325614 w 1961428"/>
                    <a:gd name="connsiteY70" fmla="*/ 1669395 h 1993365"/>
                    <a:gd name="connsiteX71" fmla="*/ 378932 w 1961428"/>
                    <a:gd name="connsiteY71" fmla="*/ 1554762 h 1993365"/>
                    <a:gd name="connsiteX72" fmla="*/ 378932 w 1961428"/>
                    <a:gd name="connsiteY72" fmla="*/ 1506776 h 1993365"/>
                    <a:gd name="connsiteX73" fmla="*/ 320282 w 1961428"/>
                    <a:gd name="connsiteY73" fmla="*/ 1506776 h 1993365"/>
                    <a:gd name="connsiteX74" fmla="*/ 285625 w 1961428"/>
                    <a:gd name="connsiteY74" fmla="*/ 1512107 h 1993365"/>
                    <a:gd name="connsiteX75" fmla="*/ 248303 w 1961428"/>
                    <a:gd name="connsiteY75" fmla="*/ 1485448 h 1993365"/>
                    <a:gd name="connsiteX76" fmla="*/ 256301 w 1961428"/>
                    <a:gd name="connsiteY76" fmla="*/ 1445460 h 1993365"/>
                    <a:gd name="connsiteX77" fmla="*/ 306953 w 1961428"/>
                    <a:gd name="connsiteY77" fmla="*/ 1386811 h 1993365"/>
                    <a:gd name="connsiteX78" fmla="*/ 320282 w 1961428"/>
                    <a:gd name="connsiteY78" fmla="*/ 1349488 h 1993365"/>
                    <a:gd name="connsiteX79" fmla="*/ 280294 w 1961428"/>
                    <a:gd name="connsiteY79" fmla="*/ 1317497 h 1993365"/>
                    <a:gd name="connsiteX80" fmla="*/ 237639 w 1961428"/>
                    <a:gd name="connsiteY80" fmla="*/ 1322829 h 1993365"/>
                    <a:gd name="connsiteX81" fmla="*/ 131004 w 1961428"/>
                    <a:gd name="connsiteY81" fmla="*/ 1344156 h 1993365"/>
                    <a:gd name="connsiteX82" fmla="*/ 83018 w 1961428"/>
                    <a:gd name="connsiteY82" fmla="*/ 1234855 h 1993365"/>
                    <a:gd name="connsiteX83" fmla="*/ 248303 w 1961428"/>
                    <a:gd name="connsiteY83" fmla="*/ 1197532 h 1993365"/>
                    <a:gd name="connsiteX84" fmla="*/ 248303 w 1961428"/>
                    <a:gd name="connsiteY84" fmla="*/ 1114890 h 1993365"/>
                    <a:gd name="connsiteX85" fmla="*/ 189653 w 1961428"/>
                    <a:gd name="connsiteY85" fmla="*/ 1096229 h 1993365"/>
                    <a:gd name="connsiteX86" fmla="*/ 141667 w 1961428"/>
                    <a:gd name="connsiteY86" fmla="*/ 1090897 h 1993365"/>
                    <a:gd name="connsiteX87" fmla="*/ 136336 w 1961428"/>
                    <a:gd name="connsiteY87" fmla="*/ 1050909 h 1993365"/>
                    <a:gd name="connsiteX88" fmla="*/ 266964 w 1961428"/>
                    <a:gd name="connsiteY88" fmla="*/ 1008254 h 1993365"/>
                    <a:gd name="connsiteX89" fmla="*/ 285625 w 1961428"/>
                    <a:gd name="connsiteY89" fmla="*/ 949605 h 1993365"/>
                    <a:gd name="connsiteX90" fmla="*/ 224310 w 1961428"/>
                    <a:gd name="connsiteY90" fmla="*/ 890955 h 1993365"/>
                    <a:gd name="connsiteX91" fmla="*/ 72354 w 1961428"/>
                    <a:gd name="connsiteY91" fmla="*/ 888289 h 1993365"/>
                    <a:gd name="connsiteX92" fmla="*/ 3041 w 1961428"/>
                    <a:gd name="connsiteY92" fmla="*/ 805647 h 1993365"/>
                    <a:gd name="connsiteX93" fmla="*/ 37698 w 1961428"/>
                    <a:gd name="connsiteY93" fmla="*/ 786986 h 1993365"/>
                    <a:gd name="connsiteX94" fmla="*/ 256301 w 1961428"/>
                    <a:gd name="connsiteY94" fmla="*/ 778988 h 1993365"/>
                    <a:gd name="connsiteX95" fmla="*/ 354939 w 1961428"/>
                    <a:gd name="connsiteY95" fmla="*/ 653691 h 1993365"/>
                    <a:gd name="connsiteX96" fmla="*/ 413588 w 1961428"/>
                    <a:gd name="connsiteY96" fmla="*/ 613703 h 1993365"/>
                    <a:gd name="connsiteX97" fmla="*/ 477570 w 1961428"/>
                    <a:gd name="connsiteY97" fmla="*/ 539058 h 1993365"/>
                    <a:gd name="connsiteX98" fmla="*/ 448245 w 1961428"/>
                    <a:gd name="connsiteY98" fmla="*/ 347114 h 1993365"/>
                    <a:gd name="connsiteX99" fmla="*/ 352273 w 1961428"/>
                    <a:gd name="connsiteY99" fmla="*/ 43202 h 1993365"/>
                    <a:gd name="connsiteX100" fmla="*/ 424252 w 1961428"/>
                    <a:gd name="connsiteY100" fmla="*/ 11212 h 1993365"/>
                    <a:gd name="connsiteX101" fmla="*/ 453577 w 1961428"/>
                    <a:gd name="connsiteY101" fmla="*/ 131177 h 1993365"/>
                    <a:gd name="connsiteX102" fmla="*/ 605532 w 1961428"/>
                    <a:gd name="connsiteY102" fmla="*/ 336450 h 1993365"/>
                    <a:gd name="connsiteX103" fmla="*/ 808140 w 1961428"/>
                    <a:gd name="connsiteY103" fmla="*/ 336450 h 1993365"/>
                    <a:gd name="connsiteX104" fmla="*/ 938768 w 1961428"/>
                    <a:gd name="connsiteY104" fmla="*/ 331118 h 1993365"/>
                    <a:gd name="connsiteX105" fmla="*/ 986754 w 1961428"/>
                    <a:gd name="connsiteY105" fmla="*/ 315123 h 1993365"/>
                    <a:gd name="connsiteX106" fmla="*/ 1013413 w 1961428"/>
                    <a:gd name="connsiteY106" fmla="*/ 216485 h 1993365"/>
                    <a:gd name="connsiteX107" fmla="*/ 1034740 w 1961428"/>
                    <a:gd name="connsiteY107" fmla="*/ 163167 h 1993365"/>
                    <a:gd name="connsiteX108" fmla="*/ 1045404 w 1961428"/>
                    <a:gd name="connsiteY108" fmla="*/ 165833 h 1993365"/>
                    <a:gd name="connsiteX0" fmla="*/ 1021411 w 1961428"/>
                    <a:gd name="connsiteY0" fmla="*/ 203156 h 1993365"/>
                    <a:gd name="connsiteX1" fmla="*/ 1042738 w 1961428"/>
                    <a:gd name="connsiteY1" fmla="*/ 155170 h 1993365"/>
                    <a:gd name="connsiteX2" fmla="*/ 1085392 w 1961428"/>
                    <a:gd name="connsiteY2" fmla="*/ 205822 h 1993365"/>
                    <a:gd name="connsiteX3" fmla="*/ 1082726 w 1961428"/>
                    <a:gd name="connsiteY3" fmla="*/ 232481 h 1993365"/>
                    <a:gd name="connsiteX4" fmla="*/ 1082726 w 1961428"/>
                    <a:gd name="connsiteY4" fmla="*/ 296462 h 1993365"/>
                    <a:gd name="connsiteX5" fmla="*/ 1109385 w 1961428"/>
                    <a:gd name="connsiteY5" fmla="*/ 336450 h 1993365"/>
                    <a:gd name="connsiteX6" fmla="*/ 1162703 w 1961428"/>
                    <a:gd name="connsiteY6" fmla="*/ 360443 h 1993365"/>
                    <a:gd name="connsiteX7" fmla="*/ 1224018 w 1961428"/>
                    <a:gd name="connsiteY7" fmla="*/ 365775 h 1993365"/>
                    <a:gd name="connsiteX8" fmla="*/ 1272004 w 1961428"/>
                    <a:gd name="connsiteY8" fmla="*/ 371107 h 1993365"/>
                    <a:gd name="connsiteX9" fmla="*/ 1317325 w 1961428"/>
                    <a:gd name="connsiteY9" fmla="*/ 376439 h 1993365"/>
                    <a:gd name="connsiteX10" fmla="*/ 1351981 w 1961428"/>
                    <a:gd name="connsiteY10" fmla="*/ 403097 h 1993365"/>
                    <a:gd name="connsiteX11" fmla="*/ 1386638 w 1961428"/>
                    <a:gd name="connsiteY11" fmla="*/ 432422 h 1993365"/>
                    <a:gd name="connsiteX12" fmla="*/ 1429292 w 1961428"/>
                    <a:gd name="connsiteY12" fmla="*/ 461747 h 1993365"/>
                    <a:gd name="connsiteX13" fmla="*/ 1458617 w 1961428"/>
                    <a:gd name="connsiteY13" fmla="*/ 477742 h 1993365"/>
                    <a:gd name="connsiteX14" fmla="*/ 1482610 w 1961428"/>
                    <a:gd name="connsiteY14" fmla="*/ 477742 h 1993365"/>
                    <a:gd name="connsiteX15" fmla="*/ 1565252 w 1961428"/>
                    <a:gd name="connsiteY15" fmla="*/ 403097 h 1993365"/>
                    <a:gd name="connsiteX16" fmla="*/ 1597243 w 1961428"/>
                    <a:gd name="connsiteY16" fmla="*/ 371107 h 1993365"/>
                    <a:gd name="connsiteX17" fmla="*/ 1695881 w 1961428"/>
                    <a:gd name="connsiteY17" fmla="*/ 357777 h 1993365"/>
                    <a:gd name="connsiteX18" fmla="*/ 1730537 w 1961428"/>
                    <a:gd name="connsiteY18" fmla="*/ 371107 h 1993365"/>
                    <a:gd name="connsiteX19" fmla="*/ 1709210 w 1961428"/>
                    <a:gd name="connsiteY19" fmla="*/ 451083 h 1993365"/>
                    <a:gd name="connsiteX20" fmla="*/ 1591911 w 1961428"/>
                    <a:gd name="connsiteY20" fmla="*/ 547055 h 1993365"/>
                    <a:gd name="connsiteX21" fmla="*/ 1637231 w 1961428"/>
                    <a:gd name="connsiteY21" fmla="*/ 677684 h 1993365"/>
                    <a:gd name="connsiteX22" fmla="*/ 1698547 w 1961428"/>
                    <a:gd name="connsiteY22" fmla="*/ 728336 h 1993365"/>
                    <a:gd name="connsiteX23" fmla="*/ 1767860 w 1961428"/>
                    <a:gd name="connsiteY23" fmla="*/ 866962 h 1993365"/>
                    <a:gd name="connsiteX24" fmla="*/ 1914484 w 1961428"/>
                    <a:gd name="connsiteY24" fmla="*/ 850967 h 1993365"/>
                    <a:gd name="connsiteX25" fmla="*/ 1957138 w 1961428"/>
                    <a:gd name="connsiteY25" fmla="*/ 850967 h 1993365"/>
                    <a:gd name="connsiteX26" fmla="*/ 1951806 w 1961428"/>
                    <a:gd name="connsiteY26" fmla="*/ 898953 h 1993365"/>
                    <a:gd name="connsiteX27" fmla="*/ 1885159 w 1961428"/>
                    <a:gd name="connsiteY27" fmla="*/ 941607 h 1993365"/>
                    <a:gd name="connsiteX28" fmla="*/ 1823844 w 1961428"/>
                    <a:gd name="connsiteY28" fmla="*/ 1005588 h 1993365"/>
                    <a:gd name="connsiteX29" fmla="*/ 1794519 w 1961428"/>
                    <a:gd name="connsiteY29" fmla="*/ 1082899 h 1993365"/>
                    <a:gd name="connsiteX30" fmla="*/ 1781189 w 1961428"/>
                    <a:gd name="connsiteY30" fmla="*/ 1224191 h 1993365"/>
                    <a:gd name="connsiteX31" fmla="*/ 1797185 w 1961428"/>
                    <a:gd name="connsiteY31" fmla="*/ 1264180 h 1993365"/>
                    <a:gd name="connsiteX32" fmla="*/ 1871830 w 1961428"/>
                    <a:gd name="connsiteY32" fmla="*/ 1288173 h 1993365"/>
                    <a:gd name="connsiteX33" fmla="*/ 1890491 w 1961428"/>
                    <a:gd name="connsiteY33" fmla="*/ 1312166 h 1993365"/>
                    <a:gd name="connsiteX34" fmla="*/ 1885159 w 1961428"/>
                    <a:gd name="connsiteY34" fmla="*/ 1338825 h 1993365"/>
                    <a:gd name="connsiteX35" fmla="*/ 1850502 w 1961428"/>
                    <a:gd name="connsiteY35" fmla="*/ 1346822 h 1993365"/>
                    <a:gd name="connsiteX36" fmla="*/ 1797185 w 1961428"/>
                    <a:gd name="connsiteY36" fmla="*/ 1322829 h 1993365"/>
                    <a:gd name="connsiteX37" fmla="*/ 1738535 w 1961428"/>
                    <a:gd name="connsiteY37" fmla="*/ 1314832 h 1993365"/>
                    <a:gd name="connsiteX38" fmla="*/ 1658558 w 1961428"/>
                    <a:gd name="connsiteY38" fmla="*/ 1370815 h 1993365"/>
                    <a:gd name="connsiteX39" fmla="*/ 1653227 w 1961428"/>
                    <a:gd name="connsiteY39" fmla="*/ 1400140 h 1993365"/>
                    <a:gd name="connsiteX40" fmla="*/ 1685217 w 1961428"/>
                    <a:gd name="connsiteY40" fmla="*/ 1504110 h 1993365"/>
                    <a:gd name="connsiteX41" fmla="*/ 1783855 w 1961428"/>
                    <a:gd name="connsiteY41" fmla="*/ 1653399 h 1993365"/>
                    <a:gd name="connsiteX42" fmla="*/ 1773192 w 1961428"/>
                    <a:gd name="connsiteY42" fmla="*/ 1720047 h 1993365"/>
                    <a:gd name="connsiteX43" fmla="*/ 1623902 w 1961428"/>
                    <a:gd name="connsiteY43" fmla="*/ 1674727 h 1993365"/>
                    <a:gd name="connsiteX44" fmla="*/ 1514600 w 1961428"/>
                    <a:gd name="connsiteY44" fmla="*/ 1632072 h 1993365"/>
                    <a:gd name="connsiteX45" fmla="*/ 1450619 w 1961428"/>
                    <a:gd name="connsiteY45" fmla="*/ 1693388 h 1993365"/>
                    <a:gd name="connsiteX46" fmla="*/ 1439956 w 1961428"/>
                    <a:gd name="connsiteY46" fmla="*/ 1885332 h 1993365"/>
                    <a:gd name="connsiteX47" fmla="*/ 1386638 w 1961428"/>
                    <a:gd name="connsiteY47" fmla="*/ 1919988 h 1993365"/>
                    <a:gd name="connsiteX48" fmla="*/ 1311993 w 1961428"/>
                    <a:gd name="connsiteY48" fmla="*/ 1765367 h 1993365"/>
                    <a:gd name="connsiteX49" fmla="*/ 1258675 w 1961428"/>
                    <a:gd name="connsiteY49" fmla="*/ 1733376 h 1993365"/>
                    <a:gd name="connsiteX50" fmla="*/ 1181364 w 1961428"/>
                    <a:gd name="connsiteY50" fmla="*/ 1757369 h 1993365"/>
                    <a:gd name="connsiteX51" fmla="*/ 1152039 w 1961428"/>
                    <a:gd name="connsiteY51" fmla="*/ 1957311 h 1993365"/>
                    <a:gd name="connsiteX52" fmla="*/ 1074729 w 1961428"/>
                    <a:gd name="connsiteY52" fmla="*/ 1983970 h 1993365"/>
                    <a:gd name="connsiteX53" fmla="*/ 1064065 w 1961428"/>
                    <a:gd name="connsiteY53" fmla="*/ 1850675 h 1993365"/>
                    <a:gd name="connsiteX54" fmla="*/ 1000084 w 1961428"/>
                    <a:gd name="connsiteY54" fmla="*/ 1784028 h 1993365"/>
                    <a:gd name="connsiteX55" fmla="*/ 906778 w 1961428"/>
                    <a:gd name="connsiteY55" fmla="*/ 1765367 h 1993365"/>
                    <a:gd name="connsiteX56" fmla="*/ 813472 w 1961428"/>
                    <a:gd name="connsiteY56" fmla="*/ 1781362 h 1993365"/>
                    <a:gd name="connsiteX57" fmla="*/ 738827 w 1961428"/>
                    <a:gd name="connsiteY57" fmla="*/ 1816019 h 1993365"/>
                    <a:gd name="connsiteX58" fmla="*/ 672179 w 1961428"/>
                    <a:gd name="connsiteY58" fmla="*/ 1866671 h 1993365"/>
                    <a:gd name="connsiteX59" fmla="*/ 661516 w 1961428"/>
                    <a:gd name="connsiteY59" fmla="*/ 1903993 h 1993365"/>
                    <a:gd name="connsiteX60" fmla="*/ 634857 w 1961428"/>
                    <a:gd name="connsiteY60" fmla="*/ 1869337 h 1993365"/>
                    <a:gd name="connsiteX61" fmla="*/ 645521 w 1961428"/>
                    <a:gd name="connsiteY61" fmla="*/ 1776030 h 1993365"/>
                    <a:gd name="connsiteX62" fmla="*/ 672179 w 1961428"/>
                    <a:gd name="connsiteY62" fmla="*/ 1714715 h 1993365"/>
                    <a:gd name="connsiteX63" fmla="*/ 664182 w 1961428"/>
                    <a:gd name="connsiteY63" fmla="*/ 1653399 h 1993365"/>
                    <a:gd name="connsiteX64" fmla="*/ 610864 w 1961428"/>
                    <a:gd name="connsiteY64" fmla="*/ 1589418 h 1993365"/>
                    <a:gd name="connsiteX65" fmla="*/ 480235 w 1961428"/>
                    <a:gd name="connsiteY65" fmla="*/ 1589418 h 1993365"/>
                    <a:gd name="connsiteX66" fmla="*/ 418920 w 1961428"/>
                    <a:gd name="connsiteY66" fmla="*/ 1664063 h 1993365"/>
                    <a:gd name="connsiteX67" fmla="*/ 400259 w 1961428"/>
                    <a:gd name="connsiteY67" fmla="*/ 1706717 h 1993365"/>
                    <a:gd name="connsiteX68" fmla="*/ 338943 w 1961428"/>
                    <a:gd name="connsiteY68" fmla="*/ 1714715 h 1993365"/>
                    <a:gd name="connsiteX69" fmla="*/ 325614 w 1961428"/>
                    <a:gd name="connsiteY69" fmla="*/ 1669395 h 1993365"/>
                    <a:gd name="connsiteX70" fmla="*/ 378932 w 1961428"/>
                    <a:gd name="connsiteY70" fmla="*/ 1554762 h 1993365"/>
                    <a:gd name="connsiteX71" fmla="*/ 378932 w 1961428"/>
                    <a:gd name="connsiteY71" fmla="*/ 1506776 h 1993365"/>
                    <a:gd name="connsiteX72" fmla="*/ 320282 w 1961428"/>
                    <a:gd name="connsiteY72" fmla="*/ 1506776 h 1993365"/>
                    <a:gd name="connsiteX73" fmla="*/ 285625 w 1961428"/>
                    <a:gd name="connsiteY73" fmla="*/ 1512107 h 1993365"/>
                    <a:gd name="connsiteX74" fmla="*/ 248303 w 1961428"/>
                    <a:gd name="connsiteY74" fmla="*/ 1485448 h 1993365"/>
                    <a:gd name="connsiteX75" fmla="*/ 256301 w 1961428"/>
                    <a:gd name="connsiteY75" fmla="*/ 1445460 h 1993365"/>
                    <a:gd name="connsiteX76" fmla="*/ 306953 w 1961428"/>
                    <a:gd name="connsiteY76" fmla="*/ 1386811 h 1993365"/>
                    <a:gd name="connsiteX77" fmla="*/ 320282 w 1961428"/>
                    <a:gd name="connsiteY77" fmla="*/ 1349488 h 1993365"/>
                    <a:gd name="connsiteX78" fmla="*/ 280294 w 1961428"/>
                    <a:gd name="connsiteY78" fmla="*/ 1317497 h 1993365"/>
                    <a:gd name="connsiteX79" fmla="*/ 237639 w 1961428"/>
                    <a:gd name="connsiteY79" fmla="*/ 1322829 h 1993365"/>
                    <a:gd name="connsiteX80" fmla="*/ 131004 w 1961428"/>
                    <a:gd name="connsiteY80" fmla="*/ 1344156 h 1993365"/>
                    <a:gd name="connsiteX81" fmla="*/ 83018 w 1961428"/>
                    <a:gd name="connsiteY81" fmla="*/ 1234855 h 1993365"/>
                    <a:gd name="connsiteX82" fmla="*/ 248303 w 1961428"/>
                    <a:gd name="connsiteY82" fmla="*/ 1197532 h 1993365"/>
                    <a:gd name="connsiteX83" fmla="*/ 248303 w 1961428"/>
                    <a:gd name="connsiteY83" fmla="*/ 1114890 h 1993365"/>
                    <a:gd name="connsiteX84" fmla="*/ 189653 w 1961428"/>
                    <a:gd name="connsiteY84" fmla="*/ 1096229 h 1993365"/>
                    <a:gd name="connsiteX85" fmla="*/ 141667 w 1961428"/>
                    <a:gd name="connsiteY85" fmla="*/ 1090897 h 1993365"/>
                    <a:gd name="connsiteX86" fmla="*/ 136336 w 1961428"/>
                    <a:gd name="connsiteY86" fmla="*/ 1050909 h 1993365"/>
                    <a:gd name="connsiteX87" fmla="*/ 266964 w 1961428"/>
                    <a:gd name="connsiteY87" fmla="*/ 1008254 h 1993365"/>
                    <a:gd name="connsiteX88" fmla="*/ 285625 w 1961428"/>
                    <a:gd name="connsiteY88" fmla="*/ 949605 h 1993365"/>
                    <a:gd name="connsiteX89" fmla="*/ 224310 w 1961428"/>
                    <a:gd name="connsiteY89" fmla="*/ 890955 h 1993365"/>
                    <a:gd name="connsiteX90" fmla="*/ 72354 w 1961428"/>
                    <a:gd name="connsiteY90" fmla="*/ 888289 h 1993365"/>
                    <a:gd name="connsiteX91" fmla="*/ 3041 w 1961428"/>
                    <a:gd name="connsiteY91" fmla="*/ 805647 h 1993365"/>
                    <a:gd name="connsiteX92" fmla="*/ 37698 w 1961428"/>
                    <a:gd name="connsiteY92" fmla="*/ 786986 h 1993365"/>
                    <a:gd name="connsiteX93" fmla="*/ 256301 w 1961428"/>
                    <a:gd name="connsiteY93" fmla="*/ 778988 h 1993365"/>
                    <a:gd name="connsiteX94" fmla="*/ 354939 w 1961428"/>
                    <a:gd name="connsiteY94" fmla="*/ 653691 h 1993365"/>
                    <a:gd name="connsiteX95" fmla="*/ 413588 w 1961428"/>
                    <a:gd name="connsiteY95" fmla="*/ 613703 h 1993365"/>
                    <a:gd name="connsiteX96" fmla="*/ 477570 w 1961428"/>
                    <a:gd name="connsiteY96" fmla="*/ 539058 h 1993365"/>
                    <a:gd name="connsiteX97" fmla="*/ 448245 w 1961428"/>
                    <a:gd name="connsiteY97" fmla="*/ 347114 h 1993365"/>
                    <a:gd name="connsiteX98" fmla="*/ 352273 w 1961428"/>
                    <a:gd name="connsiteY98" fmla="*/ 43202 h 1993365"/>
                    <a:gd name="connsiteX99" fmla="*/ 424252 w 1961428"/>
                    <a:gd name="connsiteY99" fmla="*/ 11212 h 1993365"/>
                    <a:gd name="connsiteX100" fmla="*/ 453577 w 1961428"/>
                    <a:gd name="connsiteY100" fmla="*/ 131177 h 1993365"/>
                    <a:gd name="connsiteX101" fmla="*/ 605532 w 1961428"/>
                    <a:gd name="connsiteY101" fmla="*/ 336450 h 1993365"/>
                    <a:gd name="connsiteX102" fmla="*/ 808140 w 1961428"/>
                    <a:gd name="connsiteY102" fmla="*/ 336450 h 1993365"/>
                    <a:gd name="connsiteX103" fmla="*/ 938768 w 1961428"/>
                    <a:gd name="connsiteY103" fmla="*/ 331118 h 1993365"/>
                    <a:gd name="connsiteX104" fmla="*/ 986754 w 1961428"/>
                    <a:gd name="connsiteY104" fmla="*/ 315123 h 1993365"/>
                    <a:gd name="connsiteX105" fmla="*/ 1013413 w 1961428"/>
                    <a:gd name="connsiteY105" fmla="*/ 216485 h 1993365"/>
                    <a:gd name="connsiteX106" fmla="*/ 1034740 w 1961428"/>
                    <a:gd name="connsiteY106" fmla="*/ 163167 h 1993365"/>
                    <a:gd name="connsiteX107" fmla="*/ 1045404 w 1961428"/>
                    <a:gd name="connsiteY107" fmla="*/ 165833 h 1993365"/>
                    <a:gd name="connsiteX0" fmla="*/ 1021411 w 1961428"/>
                    <a:gd name="connsiteY0" fmla="*/ 203156 h 1993365"/>
                    <a:gd name="connsiteX1" fmla="*/ 1042738 w 1961428"/>
                    <a:gd name="connsiteY1" fmla="*/ 155170 h 1993365"/>
                    <a:gd name="connsiteX2" fmla="*/ 1077395 w 1961428"/>
                    <a:gd name="connsiteY2" fmla="*/ 173831 h 1993365"/>
                    <a:gd name="connsiteX3" fmla="*/ 1082726 w 1961428"/>
                    <a:gd name="connsiteY3" fmla="*/ 232481 h 1993365"/>
                    <a:gd name="connsiteX4" fmla="*/ 1082726 w 1961428"/>
                    <a:gd name="connsiteY4" fmla="*/ 296462 h 1993365"/>
                    <a:gd name="connsiteX5" fmla="*/ 1109385 w 1961428"/>
                    <a:gd name="connsiteY5" fmla="*/ 336450 h 1993365"/>
                    <a:gd name="connsiteX6" fmla="*/ 1162703 w 1961428"/>
                    <a:gd name="connsiteY6" fmla="*/ 360443 h 1993365"/>
                    <a:gd name="connsiteX7" fmla="*/ 1224018 w 1961428"/>
                    <a:gd name="connsiteY7" fmla="*/ 365775 h 1993365"/>
                    <a:gd name="connsiteX8" fmla="*/ 1272004 w 1961428"/>
                    <a:gd name="connsiteY8" fmla="*/ 371107 h 1993365"/>
                    <a:gd name="connsiteX9" fmla="*/ 1317325 w 1961428"/>
                    <a:gd name="connsiteY9" fmla="*/ 376439 h 1993365"/>
                    <a:gd name="connsiteX10" fmla="*/ 1351981 w 1961428"/>
                    <a:gd name="connsiteY10" fmla="*/ 403097 h 1993365"/>
                    <a:gd name="connsiteX11" fmla="*/ 1386638 w 1961428"/>
                    <a:gd name="connsiteY11" fmla="*/ 432422 h 1993365"/>
                    <a:gd name="connsiteX12" fmla="*/ 1429292 w 1961428"/>
                    <a:gd name="connsiteY12" fmla="*/ 461747 h 1993365"/>
                    <a:gd name="connsiteX13" fmla="*/ 1458617 w 1961428"/>
                    <a:gd name="connsiteY13" fmla="*/ 477742 h 1993365"/>
                    <a:gd name="connsiteX14" fmla="*/ 1482610 w 1961428"/>
                    <a:gd name="connsiteY14" fmla="*/ 477742 h 1993365"/>
                    <a:gd name="connsiteX15" fmla="*/ 1565252 w 1961428"/>
                    <a:gd name="connsiteY15" fmla="*/ 403097 h 1993365"/>
                    <a:gd name="connsiteX16" fmla="*/ 1597243 w 1961428"/>
                    <a:gd name="connsiteY16" fmla="*/ 371107 h 1993365"/>
                    <a:gd name="connsiteX17" fmla="*/ 1695881 w 1961428"/>
                    <a:gd name="connsiteY17" fmla="*/ 357777 h 1993365"/>
                    <a:gd name="connsiteX18" fmla="*/ 1730537 w 1961428"/>
                    <a:gd name="connsiteY18" fmla="*/ 371107 h 1993365"/>
                    <a:gd name="connsiteX19" fmla="*/ 1709210 w 1961428"/>
                    <a:gd name="connsiteY19" fmla="*/ 451083 h 1993365"/>
                    <a:gd name="connsiteX20" fmla="*/ 1591911 w 1961428"/>
                    <a:gd name="connsiteY20" fmla="*/ 547055 h 1993365"/>
                    <a:gd name="connsiteX21" fmla="*/ 1637231 w 1961428"/>
                    <a:gd name="connsiteY21" fmla="*/ 677684 h 1993365"/>
                    <a:gd name="connsiteX22" fmla="*/ 1698547 w 1961428"/>
                    <a:gd name="connsiteY22" fmla="*/ 728336 h 1993365"/>
                    <a:gd name="connsiteX23" fmla="*/ 1767860 w 1961428"/>
                    <a:gd name="connsiteY23" fmla="*/ 866962 h 1993365"/>
                    <a:gd name="connsiteX24" fmla="*/ 1914484 w 1961428"/>
                    <a:gd name="connsiteY24" fmla="*/ 850967 h 1993365"/>
                    <a:gd name="connsiteX25" fmla="*/ 1957138 w 1961428"/>
                    <a:gd name="connsiteY25" fmla="*/ 850967 h 1993365"/>
                    <a:gd name="connsiteX26" fmla="*/ 1951806 w 1961428"/>
                    <a:gd name="connsiteY26" fmla="*/ 898953 h 1993365"/>
                    <a:gd name="connsiteX27" fmla="*/ 1885159 w 1961428"/>
                    <a:gd name="connsiteY27" fmla="*/ 941607 h 1993365"/>
                    <a:gd name="connsiteX28" fmla="*/ 1823844 w 1961428"/>
                    <a:gd name="connsiteY28" fmla="*/ 1005588 h 1993365"/>
                    <a:gd name="connsiteX29" fmla="*/ 1794519 w 1961428"/>
                    <a:gd name="connsiteY29" fmla="*/ 1082899 h 1993365"/>
                    <a:gd name="connsiteX30" fmla="*/ 1781189 w 1961428"/>
                    <a:gd name="connsiteY30" fmla="*/ 1224191 h 1993365"/>
                    <a:gd name="connsiteX31" fmla="*/ 1797185 w 1961428"/>
                    <a:gd name="connsiteY31" fmla="*/ 1264180 h 1993365"/>
                    <a:gd name="connsiteX32" fmla="*/ 1871830 w 1961428"/>
                    <a:gd name="connsiteY32" fmla="*/ 1288173 h 1993365"/>
                    <a:gd name="connsiteX33" fmla="*/ 1890491 w 1961428"/>
                    <a:gd name="connsiteY33" fmla="*/ 1312166 h 1993365"/>
                    <a:gd name="connsiteX34" fmla="*/ 1885159 w 1961428"/>
                    <a:gd name="connsiteY34" fmla="*/ 1338825 h 1993365"/>
                    <a:gd name="connsiteX35" fmla="*/ 1850502 w 1961428"/>
                    <a:gd name="connsiteY35" fmla="*/ 1346822 h 1993365"/>
                    <a:gd name="connsiteX36" fmla="*/ 1797185 w 1961428"/>
                    <a:gd name="connsiteY36" fmla="*/ 1322829 h 1993365"/>
                    <a:gd name="connsiteX37" fmla="*/ 1738535 w 1961428"/>
                    <a:gd name="connsiteY37" fmla="*/ 1314832 h 1993365"/>
                    <a:gd name="connsiteX38" fmla="*/ 1658558 w 1961428"/>
                    <a:gd name="connsiteY38" fmla="*/ 1370815 h 1993365"/>
                    <a:gd name="connsiteX39" fmla="*/ 1653227 w 1961428"/>
                    <a:gd name="connsiteY39" fmla="*/ 1400140 h 1993365"/>
                    <a:gd name="connsiteX40" fmla="*/ 1685217 w 1961428"/>
                    <a:gd name="connsiteY40" fmla="*/ 1504110 h 1993365"/>
                    <a:gd name="connsiteX41" fmla="*/ 1783855 w 1961428"/>
                    <a:gd name="connsiteY41" fmla="*/ 1653399 h 1993365"/>
                    <a:gd name="connsiteX42" fmla="*/ 1773192 w 1961428"/>
                    <a:gd name="connsiteY42" fmla="*/ 1720047 h 1993365"/>
                    <a:gd name="connsiteX43" fmla="*/ 1623902 w 1961428"/>
                    <a:gd name="connsiteY43" fmla="*/ 1674727 h 1993365"/>
                    <a:gd name="connsiteX44" fmla="*/ 1514600 w 1961428"/>
                    <a:gd name="connsiteY44" fmla="*/ 1632072 h 1993365"/>
                    <a:gd name="connsiteX45" fmla="*/ 1450619 w 1961428"/>
                    <a:gd name="connsiteY45" fmla="*/ 1693388 h 1993365"/>
                    <a:gd name="connsiteX46" fmla="*/ 1439956 w 1961428"/>
                    <a:gd name="connsiteY46" fmla="*/ 1885332 h 1993365"/>
                    <a:gd name="connsiteX47" fmla="*/ 1386638 w 1961428"/>
                    <a:gd name="connsiteY47" fmla="*/ 1919988 h 1993365"/>
                    <a:gd name="connsiteX48" fmla="*/ 1311993 w 1961428"/>
                    <a:gd name="connsiteY48" fmla="*/ 1765367 h 1993365"/>
                    <a:gd name="connsiteX49" fmla="*/ 1258675 w 1961428"/>
                    <a:gd name="connsiteY49" fmla="*/ 1733376 h 1993365"/>
                    <a:gd name="connsiteX50" fmla="*/ 1181364 w 1961428"/>
                    <a:gd name="connsiteY50" fmla="*/ 1757369 h 1993365"/>
                    <a:gd name="connsiteX51" fmla="*/ 1152039 w 1961428"/>
                    <a:gd name="connsiteY51" fmla="*/ 1957311 h 1993365"/>
                    <a:gd name="connsiteX52" fmla="*/ 1074729 w 1961428"/>
                    <a:gd name="connsiteY52" fmla="*/ 1983970 h 1993365"/>
                    <a:gd name="connsiteX53" fmla="*/ 1064065 w 1961428"/>
                    <a:gd name="connsiteY53" fmla="*/ 1850675 h 1993365"/>
                    <a:gd name="connsiteX54" fmla="*/ 1000084 w 1961428"/>
                    <a:gd name="connsiteY54" fmla="*/ 1784028 h 1993365"/>
                    <a:gd name="connsiteX55" fmla="*/ 906778 w 1961428"/>
                    <a:gd name="connsiteY55" fmla="*/ 1765367 h 1993365"/>
                    <a:gd name="connsiteX56" fmla="*/ 813472 w 1961428"/>
                    <a:gd name="connsiteY56" fmla="*/ 1781362 h 1993365"/>
                    <a:gd name="connsiteX57" fmla="*/ 738827 w 1961428"/>
                    <a:gd name="connsiteY57" fmla="*/ 1816019 h 1993365"/>
                    <a:gd name="connsiteX58" fmla="*/ 672179 w 1961428"/>
                    <a:gd name="connsiteY58" fmla="*/ 1866671 h 1993365"/>
                    <a:gd name="connsiteX59" fmla="*/ 661516 w 1961428"/>
                    <a:gd name="connsiteY59" fmla="*/ 1903993 h 1993365"/>
                    <a:gd name="connsiteX60" fmla="*/ 634857 w 1961428"/>
                    <a:gd name="connsiteY60" fmla="*/ 1869337 h 1993365"/>
                    <a:gd name="connsiteX61" fmla="*/ 645521 w 1961428"/>
                    <a:gd name="connsiteY61" fmla="*/ 1776030 h 1993365"/>
                    <a:gd name="connsiteX62" fmla="*/ 672179 w 1961428"/>
                    <a:gd name="connsiteY62" fmla="*/ 1714715 h 1993365"/>
                    <a:gd name="connsiteX63" fmla="*/ 664182 w 1961428"/>
                    <a:gd name="connsiteY63" fmla="*/ 1653399 h 1993365"/>
                    <a:gd name="connsiteX64" fmla="*/ 610864 w 1961428"/>
                    <a:gd name="connsiteY64" fmla="*/ 1589418 h 1993365"/>
                    <a:gd name="connsiteX65" fmla="*/ 480235 w 1961428"/>
                    <a:gd name="connsiteY65" fmla="*/ 1589418 h 1993365"/>
                    <a:gd name="connsiteX66" fmla="*/ 418920 w 1961428"/>
                    <a:gd name="connsiteY66" fmla="*/ 1664063 h 1993365"/>
                    <a:gd name="connsiteX67" fmla="*/ 400259 w 1961428"/>
                    <a:gd name="connsiteY67" fmla="*/ 1706717 h 1993365"/>
                    <a:gd name="connsiteX68" fmla="*/ 338943 w 1961428"/>
                    <a:gd name="connsiteY68" fmla="*/ 1714715 h 1993365"/>
                    <a:gd name="connsiteX69" fmla="*/ 325614 w 1961428"/>
                    <a:gd name="connsiteY69" fmla="*/ 1669395 h 1993365"/>
                    <a:gd name="connsiteX70" fmla="*/ 378932 w 1961428"/>
                    <a:gd name="connsiteY70" fmla="*/ 1554762 h 1993365"/>
                    <a:gd name="connsiteX71" fmla="*/ 378932 w 1961428"/>
                    <a:gd name="connsiteY71" fmla="*/ 1506776 h 1993365"/>
                    <a:gd name="connsiteX72" fmla="*/ 320282 w 1961428"/>
                    <a:gd name="connsiteY72" fmla="*/ 1506776 h 1993365"/>
                    <a:gd name="connsiteX73" fmla="*/ 285625 w 1961428"/>
                    <a:gd name="connsiteY73" fmla="*/ 1512107 h 1993365"/>
                    <a:gd name="connsiteX74" fmla="*/ 248303 w 1961428"/>
                    <a:gd name="connsiteY74" fmla="*/ 1485448 h 1993365"/>
                    <a:gd name="connsiteX75" fmla="*/ 256301 w 1961428"/>
                    <a:gd name="connsiteY75" fmla="*/ 1445460 h 1993365"/>
                    <a:gd name="connsiteX76" fmla="*/ 306953 w 1961428"/>
                    <a:gd name="connsiteY76" fmla="*/ 1386811 h 1993365"/>
                    <a:gd name="connsiteX77" fmla="*/ 320282 w 1961428"/>
                    <a:gd name="connsiteY77" fmla="*/ 1349488 h 1993365"/>
                    <a:gd name="connsiteX78" fmla="*/ 280294 w 1961428"/>
                    <a:gd name="connsiteY78" fmla="*/ 1317497 h 1993365"/>
                    <a:gd name="connsiteX79" fmla="*/ 237639 w 1961428"/>
                    <a:gd name="connsiteY79" fmla="*/ 1322829 h 1993365"/>
                    <a:gd name="connsiteX80" fmla="*/ 131004 w 1961428"/>
                    <a:gd name="connsiteY80" fmla="*/ 1344156 h 1993365"/>
                    <a:gd name="connsiteX81" fmla="*/ 83018 w 1961428"/>
                    <a:gd name="connsiteY81" fmla="*/ 1234855 h 1993365"/>
                    <a:gd name="connsiteX82" fmla="*/ 248303 w 1961428"/>
                    <a:gd name="connsiteY82" fmla="*/ 1197532 h 1993365"/>
                    <a:gd name="connsiteX83" fmla="*/ 248303 w 1961428"/>
                    <a:gd name="connsiteY83" fmla="*/ 1114890 h 1993365"/>
                    <a:gd name="connsiteX84" fmla="*/ 189653 w 1961428"/>
                    <a:gd name="connsiteY84" fmla="*/ 1096229 h 1993365"/>
                    <a:gd name="connsiteX85" fmla="*/ 141667 w 1961428"/>
                    <a:gd name="connsiteY85" fmla="*/ 1090897 h 1993365"/>
                    <a:gd name="connsiteX86" fmla="*/ 136336 w 1961428"/>
                    <a:gd name="connsiteY86" fmla="*/ 1050909 h 1993365"/>
                    <a:gd name="connsiteX87" fmla="*/ 266964 w 1961428"/>
                    <a:gd name="connsiteY87" fmla="*/ 1008254 h 1993365"/>
                    <a:gd name="connsiteX88" fmla="*/ 285625 w 1961428"/>
                    <a:gd name="connsiteY88" fmla="*/ 949605 h 1993365"/>
                    <a:gd name="connsiteX89" fmla="*/ 224310 w 1961428"/>
                    <a:gd name="connsiteY89" fmla="*/ 890955 h 1993365"/>
                    <a:gd name="connsiteX90" fmla="*/ 72354 w 1961428"/>
                    <a:gd name="connsiteY90" fmla="*/ 888289 h 1993365"/>
                    <a:gd name="connsiteX91" fmla="*/ 3041 w 1961428"/>
                    <a:gd name="connsiteY91" fmla="*/ 805647 h 1993365"/>
                    <a:gd name="connsiteX92" fmla="*/ 37698 w 1961428"/>
                    <a:gd name="connsiteY92" fmla="*/ 786986 h 1993365"/>
                    <a:gd name="connsiteX93" fmla="*/ 256301 w 1961428"/>
                    <a:gd name="connsiteY93" fmla="*/ 778988 h 1993365"/>
                    <a:gd name="connsiteX94" fmla="*/ 354939 w 1961428"/>
                    <a:gd name="connsiteY94" fmla="*/ 653691 h 1993365"/>
                    <a:gd name="connsiteX95" fmla="*/ 413588 w 1961428"/>
                    <a:gd name="connsiteY95" fmla="*/ 613703 h 1993365"/>
                    <a:gd name="connsiteX96" fmla="*/ 477570 w 1961428"/>
                    <a:gd name="connsiteY96" fmla="*/ 539058 h 1993365"/>
                    <a:gd name="connsiteX97" fmla="*/ 448245 w 1961428"/>
                    <a:gd name="connsiteY97" fmla="*/ 347114 h 1993365"/>
                    <a:gd name="connsiteX98" fmla="*/ 352273 w 1961428"/>
                    <a:gd name="connsiteY98" fmla="*/ 43202 h 1993365"/>
                    <a:gd name="connsiteX99" fmla="*/ 424252 w 1961428"/>
                    <a:gd name="connsiteY99" fmla="*/ 11212 h 1993365"/>
                    <a:gd name="connsiteX100" fmla="*/ 453577 w 1961428"/>
                    <a:gd name="connsiteY100" fmla="*/ 131177 h 1993365"/>
                    <a:gd name="connsiteX101" fmla="*/ 605532 w 1961428"/>
                    <a:gd name="connsiteY101" fmla="*/ 336450 h 1993365"/>
                    <a:gd name="connsiteX102" fmla="*/ 808140 w 1961428"/>
                    <a:gd name="connsiteY102" fmla="*/ 336450 h 1993365"/>
                    <a:gd name="connsiteX103" fmla="*/ 938768 w 1961428"/>
                    <a:gd name="connsiteY103" fmla="*/ 331118 h 1993365"/>
                    <a:gd name="connsiteX104" fmla="*/ 986754 w 1961428"/>
                    <a:gd name="connsiteY104" fmla="*/ 315123 h 1993365"/>
                    <a:gd name="connsiteX105" fmla="*/ 1013413 w 1961428"/>
                    <a:gd name="connsiteY105" fmla="*/ 216485 h 1993365"/>
                    <a:gd name="connsiteX106" fmla="*/ 1034740 w 1961428"/>
                    <a:gd name="connsiteY106" fmla="*/ 163167 h 1993365"/>
                    <a:gd name="connsiteX107" fmla="*/ 1045404 w 1961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72179 w 1958428"/>
                    <a:gd name="connsiteY58" fmla="*/ 1866671 h 1993365"/>
                    <a:gd name="connsiteX59" fmla="*/ 661516 w 1958428"/>
                    <a:gd name="connsiteY59" fmla="*/ 1903993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72179 w 1958428"/>
                    <a:gd name="connsiteY58" fmla="*/ 1866671 h 1993365"/>
                    <a:gd name="connsiteX59" fmla="*/ 696172 w 1958428"/>
                    <a:gd name="connsiteY59" fmla="*/ 1941316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96172 w 1958428"/>
                    <a:gd name="connsiteY59" fmla="*/ 1941316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82843 w 1958428"/>
                    <a:gd name="connsiteY59" fmla="*/ 1935984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82843 w 1958428"/>
                    <a:gd name="connsiteY59" fmla="*/ 1935984 h 1993365"/>
                    <a:gd name="connsiteX60" fmla="*/ 656184 w 1958428"/>
                    <a:gd name="connsiteY60" fmla="*/ 1922654 h 1993365"/>
                    <a:gd name="connsiteX61" fmla="*/ 634857 w 1958428"/>
                    <a:gd name="connsiteY61" fmla="*/ 1869337 h 1993365"/>
                    <a:gd name="connsiteX62" fmla="*/ 645521 w 1958428"/>
                    <a:gd name="connsiteY62" fmla="*/ 1776030 h 1993365"/>
                    <a:gd name="connsiteX63" fmla="*/ 672179 w 1958428"/>
                    <a:gd name="connsiteY63" fmla="*/ 1714715 h 1993365"/>
                    <a:gd name="connsiteX64" fmla="*/ 664182 w 1958428"/>
                    <a:gd name="connsiteY64" fmla="*/ 1653399 h 1993365"/>
                    <a:gd name="connsiteX65" fmla="*/ 610864 w 1958428"/>
                    <a:gd name="connsiteY65" fmla="*/ 1589418 h 1993365"/>
                    <a:gd name="connsiteX66" fmla="*/ 480235 w 1958428"/>
                    <a:gd name="connsiteY66" fmla="*/ 1589418 h 1993365"/>
                    <a:gd name="connsiteX67" fmla="*/ 418920 w 1958428"/>
                    <a:gd name="connsiteY67" fmla="*/ 1664063 h 1993365"/>
                    <a:gd name="connsiteX68" fmla="*/ 400259 w 1958428"/>
                    <a:gd name="connsiteY68" fmla="*/ 1706717 h 1993365"/>
                    <a:gd name="connsiteX69" fmla="*/ 338943 w 1958428"/>
                    <a:gd name="connsiteY69" fmla="*/ 1714715 h 1993365"/>
                    <a:gd name="connsiteX70" fmla="*/ 325614 w 1958428"/>
                    <a:gd name="connsiteY70" fmla="*/ 1669395 h 1993365"/>
                    <a:gd name="connsiteX71" fmla="*/ 378932 w 1958428"/>
                    <a:gd name="connsiteY71" fmla="*/ 1554762 h 1993365"/>
                    <a:gd name="connsiteX72" fmla="*/ 378932 w 1958428"/>
                    <a:gd name="connsiteY72" fmla="*/ 1506776 h 1993365"/>
                    <a:gd name="connsiteX73" fmla="*/ 320282 w 1958428"/>
                    <a:gd name="connsiteY73" fmla="*/ 1506776 h 1993365"/>
                    <a:gd name="connsiteX74" fmla="*/ 285625 w 1958428"/>
                    <a:gd name="connsiteY74" fmla="*/ 1512107 h 1993365"/>
                    <a:gd name="connsiteX75" fmla="*/ 248303 w 1958428"/>
                    <a:gd name="connsiteY75" fmla="*/ 1485448 h 1993365"/>
                    <a:gd name="connsiteX76" fmla="*/ 256301 w 1958428"/>
                    <a:gd name="connsiteY76" fmla="*/ 1445460 h 1993365"/>
                    <a:gd name="connsiteX77" fmla="*/ 306953 w 1958428"/>
                    <a:gd name="connsiteY77" fmla="*/ 1386811 h 1993365"/>
                    <a:gd name="connsiteX78" fmla="*/ 320282 w 1958428"/>
                    <a:gd name="connsiteY78" fmla="*/ 1349488 h 1993365"/>
                    <a:gd name="connsiteX79" fmla="*/ 280294 w 1958428"/>
                    <a:gd name="connsiteY79" fmla="*/ 1317497 h 1993365"/>
                    <a:gd name="connsiteX80" fmla="*/ 237639 w 1958428"/>
                    <a:gd name="connsiteY80" fmla="*/ 1322829 h 1993365"/>
                    <a:gd name="connsiteX81" fmla="*/ 131004 w 1958428"/>
                    <a:gd name="connsiteY81" fmla="*/ 1344156 h 1993365"/>
                    <a:gd name="connsiteX82" fmla="*/ 83018 w 1958428"/>
                    <a:gd name="connsiteY82" fmla="*/ 1234855 h 1993365"/>
                    <a:gd name="connsiteX83" fmla="*/ 248303 w 1958428"/>
                    <a:gd name="connsiteY83" fmla="*/ 1197532 h 1993365"/>
                    <a:gd name="connsiteX84" fmla="*/ 248303 w 1958428"/>
                    <a:gd name="connsiteY84" fmla="*/ 1114890 h 1993365"/>
                    <a:gd name="connsiteX85" fmla="*/ 189653 w 1958428"/>
                    <a:gd name="connsiteY85" fmla="*/ 1096229 h 1993365"/>
                    <a:gd name="connsiteX86" fmla="*/ 141667 w 1958428"/>
                    <a:gd name="connsiteY86" fmla="*/ 1090897 h 1993365"/>
                    <a:gd name="connsiteX87" fmla="*/ 136336 w 1958428"/>
                    <a:gd name="connsiteY87" fmla="*/ 1050909 h 1993365"/>
                    <a:gd name="connsiteX88" fmla="*/ 266964 w 1958428"/>
                    <a:gd name="connsiteY88" fmla="*/ 1008254 h 1993365"/>
                    <a:gd name="connsiteX89" fmla="*/ 285625 w 1958428"/>
                    <a:gd name="connsiteY89" fmla="*/ 949605 h 1993365"/>
                    <a:gd name="connsiteX90" fmla="*/ 224310 w 1958428"/>
                    <a:gd name="connsiteY90" fmla="*/ 890955 h 1993365"/>
                    <a:gd name="connsiteX91" fmla="*/ 72354 w 1958428"/>
                    <a:gd name="connsiteY91" fmla="*/ 888289 h 1993365"/>
                    <a:gd name="connsiteX92" fmla="*/ 3041 w 1958428"/>
                    <a:gd name="connsiteY92" fmla="*/ 805647 h 1993365"/>
                    <a:gd name="connsiteX93" fmla="*/ 37698 w 1958428"/>
                    <a:gd name="connsiteY93" fmla="*/ 786986 h 1993365"/>
                    <a:gd name="connsiteX94" fmla="*/ 256301 w 1958428"/>
                    <a:gd name="connsiteY94" fmla="*/ 778988 h 1993365"/>
                    <a:gd name="connsiteX95" fmla="*/ 354939 w 1958428"/>
                    <a:gd name="connsiteY95" fmla="*/ 653691 h 1993365"/>
                    <a:gd name="connsiteX96" fmla="*/ 413588 w 1958428"/>
                    <a:gd name="connsiteY96" fmla="*/ 613703 h 1993365"/>
                    <a:gd name="connsiteX97" fmla="*/ 477570 w 1958428"/>
                    <a:gd name="connsiteY97" fmla="*/ 539058 h 1993365"/>
                    <a:gd name="connsiteX98" fmla="*/ 448245 w 1958428"/>
                    <a:gd name="connsiteY98" fmla="*/ 347114 h 1993365"/>
                    <a:gd name="connsiteX99" fmla="*/ 352273 w 1958428"/>
                    <a:gd name="connsiteY99" fmla="*/ 43202 h 1993365"/>
                    <a:gd name="connsiteX100" fmla="*/ 424252 w 1958428"/>
                    <a:gd name="connsiteY100" fmla="*/ 11212 h 1993365"/>
                    <a:gd name="connsiteX101" fmla="*/ 453577 w 1958428"/>
                    <a:gd name="connsiteY101" fmla="*/ 131177 h 1993365"/>
                    <a:gd name="connsiteX102" fmla="*/ 605532 w 1958428"/>
                    <a:gd name="connsiteY102" fmla="*/ 336450 h 1993365"/>
                    <a:gd name="connsiteX103" fmla="*/ 808140 w 1958428"/>
                    <a:gd name="connsiteY103" fmla="*/ 336450 h 1993365"/>
                    <a:gd name="connsiteX104" fmla="*/ 938768 w 1958428"/>
                    <a:gd name="connsiteY104" fmla="*/ 331118 h 1993365"/>
                    <a:gd name="connsiteX105" fmla="*/ 986754 w 1958428"/>
                    <a:gd name="connsiteY105" fmla="*/ 315123 h 1993365"/>
                    <a:gd name="connsiteX106" fmla="*/ 1013413 w 1958428"/>
                    <a:gd name="connsiteY106" fmla="*/ 216485 h 1993365"/>
                    <a:gd name="connsiteX107" fmla="*/ 1034740 w 1958428"/>
                    <a:gd name="connsiteY107" fmla="*/ 163167 h 1993365"/>
                    <a:gd name="connsiteX108" fmla="*/ 1045404 w 1958428"/>
                    <a:gd name="connsiteY108" fmla="*/ 165833 h 1993365"/>
                    <a:gd name="connsiteX0" fmla="*/ 1018638 w 1955655"/>
                    <a:gd name="connsiteY0" fmla="*/ 203156 h 1993365"/>
                    <a:gd name="connsiteX1" fmla="*/ 1039965 w 1955655"/>
                    <a:gd name="connsiteY1" fmla="*/ 155170 h 1993365"/>
                    <a:gd name="connsiteX2" fmla="*/ 1074622 w 1955655"/>
                    <a:gd name="connsiteY2" fmla="*/ 173831 h 1993365"/>
                    <a:gd name="connsiteX3" fmla="*/ 1079953 w 1955655"/>
                    <a:gd name="connsiteY3" fmla="*/ 232481 h 1993365"/>
                    <a:gd name="connsiteX4" fmla="*/ 1079953 w 1955655"/>
                    <a:gd name="connsiteY4" fmla="*/ 296462 h 1993365"/>
                    <a:gd name="connsiteX5" fmla="*/ 1106612 w 1955655"/>
                    <a:gd name="connsiteY5" fmla="*/ 336450 h 1993365"/>
                    <a:gd name="connsiteX6" fmla="*/ 1159930 w 1955655"/>
                    <a:gd name="connsiteY6" fmla="*/ 360443 h 1993365"/>
                    <a:gd name="connsiteX7" fmla="*/ 1221245 w 1955655"/>
                    <a:gd name="connsiteY7" fmla="*/ 365775 h 1993365"/>
                    <a:gd name="connsiteX8" fmla="*/ 1269231 w 1955655"/>
                    <a:gd name="connsiteY8" fmla="*/ 371107 h 1993365"/>
                    <a:gd name="connsiteX9" fmla="*/ 1314552 w 1955655"/>
                    <a:gd name="connsiteY9" fmla="*/ 376439 h 1993365"/>
                    <a:gd name="connsiteX10" fmla="*/ 1349208 w 1955655"/>
                    <a:gd name="connsiteY10" fmla="*/ 403097 h 1993365"/>
                    <a:gd name="connsiteX11" fmla="*/ 1383865 w 1955655"/>
                    <a:gd name="connsiteY11" fmla="*/ 432422 h 1993365"/>
                    <a:gd name="connsiteX12" fmla="*/ 1426519 w 1955655"/>
                    <a:gd name="connsiteY12" fmla="*/ 461747 h 1993365"/>
                    <a:gd name="connsiteX13" fmla="*/ 1455844 w 1955655"/>
                    <a:gd name="connsiteY13" fmla="*/ 477742 h 1993365"/>
                    <a:gd name="connsiteX14" fmla="*/ 1479837 w 1955655"/>
                    <a:gd name="connsiteY14" fmla="*/ 477742 h 1993365"/>
                    <a:gd name="connsiteX15" fmla="*/ 1562479 w 1955655"/>
                    <a:gd name="connsiteY15" fmla="*/ 403097 h 1993365"/>
                    <a:gd name="connsiteX16" fmla="*/ 1594470 w 1955655"/>
                    <a:gd name="connsiteY16" fmla="*/ 371107 h 1993365"/>
                    <a:gd name="connsiteX17" fmla="*/ 1693108 w 1955655"/>
                    <a:gd name="connsiteY17" fmla="*/ 357777 h 1993365"/>
                    <a:gd name="connsiteX18" fmla="*/ 1727764 w 1955655"/>
                    <a:gd name="connsiteY18" fmla="*/ 371107 h 1993365"/>
                    <a:gd name="connsiteX19" fmla="*/ 1706437 w 1955655"/>
                    <a:gd name="connsiteY19" fmla="*/ 451083 h 1993365"/>
                    <a:gd name="connsiteX20" fmla="*/ 1589138 w 1955655"/>
                    <a:gd name="connsiteY20" fmla="*/ 547055 h 1993365"/>
                    <a:gd name="connsiteX21" fmla="*/ 1634458 w 1955655"/>
                    <a:gd name="connsiteY21" fmla="*/ 677684 h 1993365"/>
                    <a:gd name="connsiteX22" fmla="*/ 1695774 w 1955655"/>
                    <a:gd name="connsiteY22" fmla="*/ 728336 h 1993365"/>
                    <a:gd name="connsiteX23" fmla="*/ 1765087 w 1955655"/>
                    <a:gd name="connsiteY23" fmla="*/ 866962 h 1993365"/>
                    <a:gd name="connsiteX24" fmla="*/ 1911711 w 1955655"/>
                    <a:gd name="connsiteY24" fmla="*/ 850967 h 1993365"/>
                    <a:gd name="connsiteX25" fmla="*/ 1949033 w 1955655"/>
                    <a:gd name="connsiteY25" fmla="*/ 861631 h 1993365"/>
                    <a:gd name="connsiteX26" fmla="*/ 1949033 w 1955655"/>
                    <a:gd name="connsiteY26" fmla="*/ 898953 h 1993365"/>
                    <a:gd name="connsiteX27" fmla="*/ 1882386 w 1955655"/>
                    <a:gd name="connsiteY27" fmla="*/ 941607 h 1993365"/>
                    <a:gd name="connsiteX28" fmla="*/ 1821071 w 1955655"/>
                    <a:gd name="connsiteY28" fmla="*/ 1005588 h 1993365"/>
                    <a:gd name="connsiteX29" fmla="*/ 1791746 w 1955655"/>
                    <a:gd name="connsiteY29" fmla="*/ 1082899 h 1993365"/>
                    <a:gd name="connsiteX30" fmla="*/ 1778416 w 1955655"/>
                    <a:gd name="connsiteY30" fmla="*/ 1224191 h 1993365"/>
                    <a:gd name="connsiteX31" fmla="*/ 1794412 w 1955655"/>
                    <a:gd name="connsiteY31" fmla="*/ 1264180 h 1993365"/>
                    <a:gd name="connsiteX32" fmla="*/ 1869057 w 1955655"/>
                    <a:gd name="connsiteY32" fmla="*/ 1288173 h 1993365"/>
                    <a:gd name="connsiteX33" fmla="*/ 1887718 w 1955655"/>
                    <a:gd name="connsiteY33" fmla="*/ 1312166 h 1993365"/>
                    <a:gd name="connsiteX34" fmla="*/ 1882386 w 1955655"/>
                    <a:gd name="connsiteY34" fmla="*/ 1338825 h 1993365"/>
                    <a:gd name="connsiteX35" fmla="*/ 1847729 w 1955655"/>
                    <a:gd name="connsiteY35" fmla="*/ 1346822 h 1993365"/>
                    <a:gd name="connsiteX36" fmla="*/ 1794412 w 1955655"/>
                    <a:gd name="connsiteY36" fmla="*/ 1322829 h 1993365"/>
                    <a:gd name="connsiteX37" fmla="*/ 1735762 w 1955655"/>
                    <a:gd name="connsiteY37" fmla="*/ 1314832 h 1993365"/>
                    <a:gd name="connsiteX38" fmla="*/ 1655785 w 1955655"/>
                    <a:gd name="connsiteY38" fmla="*/ 1370815 h 1993365"/>
                    <a:gd name="connsiteX39" fmla="*/ 1650454 w 1955655"/>
                    <a:gd name="connsiteY39" fmla="*/ 1400140 h 1993365"/>
                    <a:gd name="connsiteX40" fmla="*/ 1682444 w 1955655"/>
                    <a:gd name="connsiteY40" fmla="*/ 1504110 h 1993365"/>
                    <a:gd name="connsiteX41" fmla="*/ 1781082 w 1955655"/>
                    <a:gd name="connsiteY41" fmla="*/ 1653399 h 1993365"/>
                    <a:gd name="connsiteX42" fmla="*/ 1770419 w 1955655"/>
                    <a:gd name="connsiteY42" fmla="*/ 1720047 h 1993365"/>
                    <a:gd name="connsiteX43" fmla="*/ 1621129 w 1955655"/>
                    <a:gd name="connsiteY43" fmla="*/ 1674727 h 1993365"/>
                    <a:gd name="connsiteX44" fmla="*/ 1511827 w 1955655"/>
                    <a:gd name="connsiteY44" fmla="*/ 1632072 h 1993365"/>
                    <a:gd name="connsiteX45" fmla="*/ 1447846 w 1955655"/>
                    <a:gd name="connsiteY45" fmla="*/ 1693388 h 1993365"/>
                    <a:gd name="connsiteX46" fmla="*/ 1437183 w 1955655"/>
                    <a:gd name="connsiteY46" fmla="*/ 1885332 h 1993365"/>
                    <a:gd name="connsiteX47" fmla="*/ 1383865 w 1955655"/>
                    <a:gd name="connsiteY47" fmla="*/ 1919988 h 1993365"/>
                    <a:gd name="connsiteX48" fmla="*/ 1309220 w 1955655"/>
                    <a:gd name="connsiteY48" fmla="*/ 1765367 h 1993365"/>
                    <a:gd name="connsiteX49" fmla="*/ 1255902 w 1955655"/>
                    <a:gd name="connsiteY49" fmla="*/ 1733376 h 1993365"/>
                    <a:gd name="connsiteX50" fmla="*/ 1178591 w 1955655"/>
                    <a:gd name="connsiteY50" fmla="*/ 1757369 h 1993365"/>
                    <a:gd name="connsiteX51" fmla="*/ 1149266 w 1955655"/>
                    <a:gd name="connsiteY51" fmla="*/ 1957311 h 1993365"/>
                    <a:gd name="connsiteX52" fmla="*/ 1071956 w 1955655"/>
                    <a:gd name="connsiteY52" fmla="*/ 1983970 h 1993365"/>
                    <a:gd name="connsiteX53" fmla="*/ 1061292 w 1955655"/>
                    <a:gd name="connsiteY53" fmla="*/ 1850675 h 1993365"/>
                    <a:gd name="connsiteX54" fmla="*/ 997311 w 1955655"/>
                    <a:gd name="connsiteY54" fmla="*/ 1784028 h 1993365"/>
                    <a:gd name="connsiteX55" fmla="*/ 904005 w 1955655"/>
                    <a:gd name="connsiteY55" fmla="*/ 1765367 h 1993365"/>
                    <a:gd name="connsiteX56" fmla="*/ 810699 w 1955655"/>
                    <a:gd name="connsiteY56" fmla="*/ 1781362 h 1993365"/>
                    <a:gd name="connsiteX57" fmla="*/ 736054 w 1955655"/>
                    <a:gd name="connsiteY57" fmla="*/ 1816019 h 1993365"/>
                    <a:gd name="connsiteX58" fmla="*/ 685402 w 1955655"/>
                    <a:gd name="connsiteY58" fmla="*/ 1864005 h 1993365"/>
                    <a:gd name="connsiteX59" fmla="*/ 680070 w 1955655"/>
                    <a:gd name="connsiteY59" fmla="*/ 1935984 h 1993365"/>
                    <a:gd name="connsiteX60" fmla="*/ 653411 w 1955655"/>
                    <a:gd name="connsiteY60" fmla="*/ 1922654 h 1993365"/>
                    <a:gd name="connsiteX61" fmla="*/ 632084 w 1955655"/>
                    <a:gd name="connsiteY61" fmla="*/ 1869337 h 1993365"/>
                    <a:gd name="connsiteX62" fmla="*/ 642748 w 1955655"/>
                    <a:gd name="connsiteY62" fmla="*/ 1776030 h 1993365"/>
                    <a:gd name="connsiteX63" fmla="*/ 669406 w 1955655"/>
                    <a:gd name="connsiteY63" fmla="*/ 1714715 h 1993365"/>
                    <a:gd name="connsiteX64" fmla="*/ 661409 w 1955655"/>
                    <a:gd name="connsiteY64" fmla="*/ 1653399 h 1993365"/>
                    <a:gd name="connsiteX65" fmla="*/ 608091 w 1955655"/>
                    <a:gd name="connsiteY65" fmla="*/ 1589418 h 1993365"/>
                    <a:gd name="connsiteX66" fmla="*/ 477462 w 1955655"/>
                    <a:gd name="connsiteY66" fmla="*/ 1589418 h 1993365"/>
                    <a:gd name="connsiteX67" fmla="*/ 416147 w 1955655"/>
                    <a:gd name="connsiteY67" fmla="*/ 1664063 h 1993365"/>
                    <a:gd name="connsiteX68" fmla="*/ 397486 w 1955655"/>
                    <a:gd name="connsiteY68" fmla="*/ 1706717 h 1993365"/>
                    <a:gd name="connsiteX69" fmla="*/ 336170 w 1955655"/>
                    <a:gd name="connsiteY69" fmla="*/ 1714715 h 1993365"/>
                    <a:gd name="connsiteX70" fmla="*/ 322841 w 1955655"/>
                    <a:gd name="connsiteY70" fmla="*/ 1669395 h 1993365"/>
                    <a:gd name="connsiteX71" fmla="*/ 376159 w 1955655"/>
                    <a:gd name="connsiteY71" fmla="*/ 1554762 h 1993365"/>
                    <a:gd name="connsiteX72" fmla="*/ 376159 w 1955655"/>
                    <a:gd name="connsiteY72" fmla="*/ 1506776 h 1993365"/>
                    <a:gd name="connsiteX73" fmla="*/ 317509 w 1955655"/>
                    <a:gd name="connsiteY73" fmla="*/ 1506776 h 1993365"/>
                    <a:gd name="connsiteX74" fmla="*/ 282852 w 1955655"/>
                    <a:gd name="connsiteY74" fmla="*/ 1512107 h 1993365"/>
                    <a:gd name="connsiteX75" fmla="*/ 245530 w 1955655"/>
                    <a:gd name="connsiteY75" fmla="*/ 1485448 h 1993365"/>
                    <a:gd name="connsiteX76" fmla="*/ 253528 w 1955655"/>
                    <a:gd name="connsiteY76" fmla="*/ 1445460 h 1993365"/>
                    <a:gd name="connsiteX77" fmla="*/ 304180 w 1955655"/>
                    <a:gd name="connsiteY77" fmla="*/ 1386811 h 1993365"/>
                    <a:gd name="connsiteX78" fmla="*/ 317509 w 1955655"/>
                    <a:gd name="connsiteY78" fmla="*/ 1349488 h 1993365"/>
                    <a:gd name="connsiteX79" fmla="*/ 277521 w 1955655"/>
                    <a:gd name="connsiteY79" fmla="*/ 1317497 h 1993365"/>
                    <a:gd name="connsiteX80" fmla="*/ 234866 w 1955655"/>
                    <a:gd name="connsiteY80" fmla="*/ 1322829 h 1993365"/>
                    <a:gd name="connsiteX81" fmla="*/ 128231 w 1955655"/>
                    <a:gd name="connsiteY81" fmla="*/ 1344156 h 1993365"/>
                    <a:gd name="connsiteX82" fmla="*/ 80245 w 1955655"/>
                    <a:gd name="connsiteY82" fmla="*/ 1234855 h 1993365"/>
                    <a:gd name="connsiteX83" fmla="*/ 245530 w 1955655"/>
                    <a:gd name="connsiteY83" fmla="*/ 1197532 h 1993365"/>
                    <a:gd name="connsiteX84" fmla="*/ 245530 w 1955655"/>
                    <a:gd name="connsiteY84" fmla="*/ 1114890 h 1993365"/>
                    <a:gd name="connsiteX85" fmla="*/ 186880 w 1955655"/>
                    <a:gd name="connsiteY85" fmla="*/ 1096229 h 1993365"/>
                    <a:gd name="connsiteX86" fmla="*/ 138894 w 1955655"/>
                    <a:gd name="connsiteY86" fmla="*/ 1090897 h 1993365"/>
                    <a:gd name="connsiteX87" fmla="*/ 133563 w 1955655"/>
                    <a:gd name="connsiteY87" fmla="*/ 1050909 h 1993365"/>
                    <a:gd name="connsiteX88" fmla="*/ 264191 w 1955655"/>
                    <a:gd name="connsiteY88" fmla="*/ 1008254 h 1993365"/>
                    <a:gd name="connsiteX89" fmla="*/ 282852 w 1955655"/>
                    <a:gd name="connsiteY89" fmla="*/ 949605 h 1993365"/>
                    <a:gd name="connsiteX90" fmla="*/ 221537 w 1955655"/>
                    <a:gd name="connsiteY90" fmla="*/ 890955 h 1993365"/>
                    <a:gd name="connsiteX91" fmla="*/ 69581 w 1955655"/>
                    <a:gd name="connsiteY91" fmla="*/ 888289 h 1993365"/>
                    <a:gd name="connsiteX92" fmla="*/ 21595 w 1955655"/>
                    <a:gd name="connsiteY92" fmla="*/ 866962 h 1993365"/>
                    <a:gd name="connsiteX93" fmla="*/ 268 w 1955655"/>
                    <a:gd name="connsiteY93" fmla="*/ 805647 h 1993365"/>
                    <a:gd name="connsiteX94" fmla="*/ 34925 w 1955655"/>
                    <a:gd name="connsiteY94" fmla="*/ 786986 h 1993365"/>
                    <a:gd name="connsiteX95" fmla="*/ 253528 w 1955655"/>
                    <a:gd name="connsiteY95" fmla="*/ 778988 h 1993365"/>
                    <a:gd name="connsiteX96" fmla="*/ 352166 w 1955655"/>
                    <a:gd name="connsiteY96" fmla="*/ 653691 h 1993365"/>
                    <a:gd name="connsiteX97" fmla="*/ 410815 w 1955655"/>
                    <a:gd name="connsiteY97" fmla="*/ 613703 h 1993365"/>
                    <a:gd name="connsiteX98" fmla="*/ 474797 w 1955655"/>
                    <a:gd name="connsiteY98" fmla="*/ 539058 h 1993365"/>
                    <a:gd name="connsiteX99" fmla="*/ 445472 w 1955655"/>
                    <a:gd name="connsiteY99" fmla="*/ 347114 h 1993365"/>
                    <a:gd name="connsiteX100" fmla="*/ 349500 w 1955655"/>
                    <a:gd name="connsiteY100" fmla="*/ 43202 h 1993365"/>
                    <a:gd name="connsiteX101" fmla="*/ 421479 w 1955655"/>
                    <a:gd name="connsiteY101" fmla="*/ 11212 h 1993365"/>
                    <a:gd name="connsiteX102" fmla="*/ 450804 w 1955655"/>
                    <a:gd name="connsiteY102" fmla="*/ 131177 h 1993365"/>
                    <a:gd name="connsiteX103" fmla="*/ 602759 w 1955655"/>
                    <a:gd name="connsiteY103" fmla="*/ 336450 h 1993365"/>
                    <a:gd name="connsiteX104" fmla="*/ 805367 w 1955655"/>
                    <a:gd name="connsiteY104" fmla="*/ 336450 h 1993365"/>
                    <a:gd name="connsiteX105" fmla="*/ 935995 w 1955655"/>
                    <a:gd name="connsiteY105" fmla="*/ 331118 h 1993365"/>
                    <a:gd name="connsiteX106" fmla="*/ 983981 w 1955655"/>
                    <a:gd name="connsiteY106" fmla="*/ 315123 h 1993365"/>
                    <a:gd name="connsiteX107" fmla="*/ 1010640 w 1955655"/>
                    <a:gd name="connsiteY107" fmla="*/ 216485 h 1993365"/>
                    <a:gd name="connsiteX108" fmla="*/ 1031967 w 1955655"/>
                    <a:gd name="connsiteY108" fmla="*/ 163167 h 1993365"/>
                    <a:gd name="connsiteX109" fmla="*/ 1042631 w 1955655"/>
                    <a:gd name="connsiteY109" fmla="*/ 165833 h 1993365"/>
                    <a:gd name="connsiteX0" fmla="*/ 1029185 w 1966202"/>
                    <a:gd name="connsiteY0" fmla="*/ 203156 h 1993365"/>
                    <a:gd name="connsiteX1" fmla="*/ 1050512 w 1966202"/>
                    <a:gd name="connsiteY1" fmla="*/ 155170 h 1993365"/>
                    <a:gd name="connsiteX2" fmla="*/ 1085169 w 1966202"/>
                    <a:gd name="connsiteY2" fmla="*/ 173831 h 1993365"/>
                    <a:gd name="connsiteX3" fmla="*/ 1090500 w 1966202"/>
                    <a:gd name="connsiteY3" fmla="*/ 232481 h 1993365"/>
                    <a:gd name="connsiteX4" fmla="*/ 1090500 w 1966202"/>
                    <a:gd name="connsiteY4" fmla="*/ 296462 h 1993365"/>
                    <a:gd name="connsiteX5" fmla="*/ 1117159 w 1966202"/>
                    <a:gd name="connsiteY5" fmla="*/ 336450 h 1993365"/>
                    <a:gd name="connsiteX6" fmla="*/ 1170477 w 1966202"/>
                    <a:gd name="connsiteY6" fmla="*/ 360443 h 1993365"/>
                    <a:gd name="connsiteX7" fmla="*/ 1231792 w 1966202"/>
                    <a:gd name="connsiteY7" fmla="*/ 365775 h 1993365"/>
                    <a:gd name="connsiteX8" fmla="*/ 1279778 w 1966202"/>
                    <a:gd name="connsiteY8" fmla="*/ 371107 h 1993365"/>
                    <a:gd name="connsiteX9" fmla="*/ 1325099 w 1966202"/>
                    <a:gd name="connsiteY9" fmla="*/ 376439 h 1993365"/>
                    <a:gd name="connsiteX10" fmla="*/ 1359755 w 1966202"/>
                    <a:gd name="connsiteY10" fmla="*/ 403097 h 1993365"/>
                    <a:gd name="connsiteX11" fmla="*/ 1394412 w 1966202"/>
                    <a:gd name="connsiteY11" fmla="*/ 432422 h 1993365"/>
                    <a:gd name="connsiteX12" fmla="*/ 1437066 w 1966202"/>
                    <a:gd name="connsiteY12" fmla="*/ 461747 h 1993365"/>
                    <a:gd name="connsiteX13" fmla="*/ 1466391 w 1966202"/>
                    <a:gd name="connsiteY13" fmla="*/ 477742 h 1993365"/>
                    <a:gd name="connsiteX14" fmla="*/ 1490384 w 1966202"/>
                    <a:gd name="connsiteY14" fmla="*/ 477742 h 1993365"/>
                    <a:gd name="connsiteX15" fmla="*/ 1573026 w 1966202"/>
                    <a:gd name="connsiteY15" fmla="*/ 403097 h 1993365"/>
                    <a:gd name="connsiteX16" fmla="*/ 1605017 w 1966202"/>
                    <a:gd name="connsiteY16" fmla="*/ 371107 h 1993365"/>
                    <a:gd name="connsiteX17" fmla="*/ 1703655 w 1966202"/>
                    <a:gd name="connsiteY17" fmla="*/ 357777 h 1993365"/>
                    <a:gd name="connsiteX18" fmla="*/ 1738311 w 1966202"/>
                    <a:gd name="connsiteY18" fmla="*/ 371107 h 1993365"/>
                    <a:gd name="connsiteX19" fmla="*/ 1716984 w 1966202"/>
                    <a:gd name="connsiteY19" fmla="*/ 451083 h 1993365"/>
                    <a:gd name="connsiteX20" fmla="*/ 1599685 w 1966202"/>
                    <a:gd name="connsiteY20" fmla="*/ 547055 h 1993365"/>
                    <a:gd name="connsiteX21" fmla="*/ 1645005 w 1966202"/>
                    <a:gd name="connsiteY21" fmla="*/ 677684 h 1993365"/>
                    <a:gd name="connsiteX22" fmla="*/ 1706321 w 1966202"/>
                    <a:gd name="connsiteY22" fmla="*/ 728336 h 1993365"/>
                    <a:gd name="connsiteX23" fmla="*/ 1775634 w 1966202"/>
                    <a:gd name="connsiteY23" fmla="*/ 866962 h 1993365"/>
                    <a:gd name="connsiteX24" fmla="*/ 1922258 w 1966202"/>
                    <a:gd name="connsiteY24" fmla="*/ 850967 h 1993365"/>
                    <a:gd name="connsiteX25" fmla="*/ 1959580 w 1966202"/>
                    <a:gd name="connsiteY25" fmla="*/ 861631 h 1993365"/>
                    <a:gd name="connsiteX26" fmla="*/ 1959580 w 1966202"/>
                    <a:gd name="connsiteY26" fmla="*/ 898953 h 1993365"/>
                    <a:gd name="connsiteX27" fmla="*/ 1892933 w 1966202"/>
                    <a:gd name="connsiteY27" fmla="*/ 941607 h 1993365"/>
                    <a:gd name="connsiteX28" fmla="*/ 1831618 w 1966202"/>
                    <a:gd name="connsiteY28" fmla="*/ 1005588 h 1993365"/>
                    <a:gd name="connsiteX29" fmla="*/ 1802293 w 1966202"/>
                    <a:gd name="connsiteY29" fmla="*/ 1082899 h 1993365"/>
                    <a:gd name="connsiteX30" fmla="*/ 1788963 w 1966202"/>
                    <a:gd name="connsiteY30" fmla="*/ 1224191 h 1993365"/>
                    <a:gd name="connsiteX31" fmla="*/ 1804959 w 1966202"/>
                    <a:gd name="connsiteY31" fmla="*/ 1264180 h 1993365"/>
                    <a:gd name="connsiteX32" fmla="*/ 1879604 w 1966202"/>
                    <a:gd name="connsiteY32" fmla="*/ 1288173 h 1993365"/>
                    <a:gd name="connsiteX33" fmla="*/ 1898265 w 1966202"/>
                    <a:gd name="connsiteY33" fmla="*/ 1312166 h 1993365"/>
                    <a:gd name="connsiteX34" fmla="*/ 1892933 w 1966202"/>
                    <a:gd name="connsiteY34" fmla="*/ 1338825 h 1993365"/>
                    <a:gd name="connsiteX35" fmla="*/ 1858276 w 1966202"/>
                    <a:gd name="connsiteY35" fmla="*/ 1346822 h 1993365"/>
                    <a:gd name="connsiteX36" fmla="*/ 1804959 w 1966202"/>
                    <a:gd name="connsiteY36" fmla="*/ 1322829 h 1993365"/>
                    <a:gd name="connsiteX37" fmla="*/ 1746309 w 1966202"/>
                    <a:gd name="connsiteY37" fmla="*/ 1314832 h 1993365"/>
                    <a:gd name="connsiteX38" fmla="*/ 1666332 w 1966202"/>
                    <a:gd name="connsiteY38" fmla="*/ 1370815 h 1993365"/>
                    <a:gd name="connsiteX39" fmla="*/ 1661001 w 1966202"/>
                    <a:gd name="connsiteY39" fmla="*/ 1400140 h 1993365"/>
                    <a:gd name="connsiteX40" fmla="*/ 1692991 w 1966202"/>
                    <a:gd name="connsiteY40" fmla="*/ 1504110 h 1993365"/>
                    <a:gd name="connsiteX41" fmla="*/ 1791629 w 1966202"/>
                    <a:gd name="connsiteY41" fmla="*/ 1653399 h 1993365"/>
                    <a:gd name="connsiteX42" fmla="*/ 1780966 w 1966202"/>
                    <a:gd name="connsiteY42" fmla="*/ 1720047 h 1993365"/>
                    <a:gd name="connsiteX43" fmla="*/ 1631676 w 1966202"/>
                    <a:gd name="connsiteY43" fmla="*/ 1674727 h 1993365"/>
                    <a:gd name="connsiteX44" fmla="*/ 1522374 w 1966202"/>
                    <a:gd name="connsiteY44" fmla="*/ 1632072 h 1993365"/>
                    <a:gd name="connsiteX45" fmla="*/ 1458393 w 1966202"/>
                    <a:gd name="connsiteY45" fmla="*/ 1693388 h 1993365"/>
                    <a:gd name="connsiteX46" fmla="*/ 1447730 w 1966202"/>
                    <a:gd name="connsiteY46" fmla="*/ 1885332 h 1993365"/>
                    <a:gd name="connsiteX47" fmla="*/ 1394412 w 1966202"/>
                    <a:gd name="connsiteY47" fmla="*/ 1919988 h 1993365"/>
                    <a:gd name="connsiteX48" fmla="*/ 1319767 w 1966202"/>
                    <a:gd name="connsiteY48" fmla="*/ 1765367 h 1993365"/>
                    <a:gd name="connsiteX49" fmla="*/ 1266449 w 1966202"/>
                    <a:gd name="connsiteY49" fmla="*/ 1733376 h 1993365"/>
                    <a:gd name="connsiteX50" fmla="*/ 1189138 w 1966202"/>
                    <a:gd name="connsiteY50" fmla="*/ 1757369 h 1993365"/>
                    <a:gd name="connsiteX51" fmla="*/ 1159813 w 1966202"/>
                    <a:gd name="connsiteY51" fmla="*/ 1957311 h 1993365"/>
                    <a:gd name="connsiteX52" fmla="*/ 1082503 w 1966202"/>
                    <a:gd name="connsiteY52" fmla="*/ 1983970 h 1993365"/>
                    <a:gd name="connsiteX53" fmla="*/ 1071839 w 1966202"/>
                    <a:gd name="connsiteY53" fmla="*/ 1850675 h 1993365"/>
                    <a:gd name="connsiteX54" fmla="*/ 1007858 w 1966202"/>
                    <a:gd name="connsiteY54" fmla="*/ 1784028 h 1993365"/>
                    <a:gd name="connsiteX55" fmla="*/ 914552 w 1966202"/>
                    <a:gd name="connsiteY55" fmla="*/ 1765367 h 1993365"/>
                    <a:gd name="connsiteX56" fmla="*/ 821246 w 1966202"/>
                    <a:gd name="connsiteY56" fmla="*/ 1781362 h 1993365"/>
                    <a:gd name="connsiteX57" fmla="*/ 746601 w 1966202"/>
                    <a:gd name="connsiteY57" fmla="*/ 1816019 h 1993365"/>
                    <a:gd name="connsiteX58" fmla="*/ 695949 w 1966202"/>
                    <a:gd name="connsiteY58" fmla="*/ 1864005 h 1993365"/>
                    <a:gd name="connsiteX59" fmla="*/ 690617 w 1966202"/>
                    <a:gd name="connsiteY59" fmla="*/ 1935984 h 1993365"/>
                    <a:gd name="connsiteX60" fmla="*/ 663958 w 1966202"/>
                    <a:gd name="connsiteY60" fmla="*/ 1922654 h 1993365"/>
                    <a:gd name="connsiteX61" fmla="*/ 642631 w 1966202"/>
                    <a:gd name="connsiteY61" fmla="*/ 1869337 h 1993365"/>
                    <a:gd name="connsiteX62" fmla="*/ 653295 w 1966202"/>
                    <a:gd name="connsiteY62" fmla="*/ 1776030 h 1993365"/>
                    <a:gd name="connsiteX63" fmla="*/ 679953 w 1966202"/>
                    <a:gd name="connsiteY63" fmla="*/ 1714715 h 1993365"/>
                    <a:gd name="connsiteX64" fmla="*/ 671956 w 1966202"/>
                    <a:gd name="connsiteY64" fmla="*/ 1653399 h 1993365"/>
                    <a:gd name="connsiteX65" fmla="*/ 618638 w 1966202"/>
                    <a:gd name="connsiteY65" fmla="*/ 1589418 h 1993365"/>
                    <a:gd name="connsiteX66" fmla="*/ 488009 w 1966202"/>
                    <a:gd name="connsiteY66" fmla="*/ 1589418 h 1993365"/>
                    <a:gd name="connsiteX67" fmla="*/ 426694 w 1966202"/>
                    <a:gd name="connsiteY67" fmla="*/ 1664063 h 1993365"/>
                    <a:gd name="connsiteX68" fmla="*/ 408033 w 1966202"/>
                    <a:gd name="connsiteY68" fmla="*/ 1706717 h 1993365"/>
                    <a:gd name="connsiteX69" fmla="*/ 346717 w 1966202"/>
                    <a:gd name="connsiteY69" fmla="*/ 1714715 h 1993365"/>
                    <a:gd name="connsiteX70" fmla="*/ 333388 w 1966202"/>
                    <a:gd name="connsiteY70" fmla="*/ 1669395 h 1993365"/>
                    <a:gd name="connsiteX71" fmla="*/ 386706 w 1966202"/>
                    <a:gd name="connsiteY71" fmla="*/ 1554762 h 1993365"/>
                    <a:gd name="connsiteX72" fmla="*/ 386706 w 1966202"/>
                    <a:gd name="connsiteY72" fmla="*/ 1506776 h 1993365"/>
                    <a:gd name="connsiteX73" fmla="*/ 328056 w 1966202"/>
                    <a:gd name="connsiteY73" fmla="*/ 1506776 h 1993365"/>
                    <a:gd name="connsiteX74" fmla="*/ 293399 w 1966202"/>
                    <a:gd name="connsiteY74" fmla="*/ 1512107 h 1993365"/>
                    <a:gd name="connsiteX75" fmla="*/ 256077 w 1966202"/>
                    <a:gd name="connsiteY75" fmla="*/ 1485448 h 1993365"/>
                    <a:gd name="connsiteX76" fmla="*/ 264075 w 1966202"/>
                    <a:gd name="connsiteY76" fmla="*/ 1445460 h 1993365"/>
                    <a:gd name="connsiteX77" fmla="*/ 314727 w 1966202"/>
                    <a:gd name="connsiteY77" fmla="*/ 1386811 h 1993365"/>
                    <a:gd name="connsiteX78" fmla="*/ 328056 w 1966202"/>
                    <a:gd name="connsiteY78" fmla="*/ 1349488 h 1993365"/>
                    <a:gd name="connsiteX79" fmla="*/ 288068 w 1966202"/>
                    <a:gd name="connsiteY79" fmla="*/ 1317497 h 1993365"/>
                    <a:gd name="connsiteX80" fmla="*/ 245413 w 1966202"/>
                    <a:gd name="connsiteY80" fmla="*/ 1322829 h 1993365"/>
                    <a:gd name="connsiteX81" fmla="*/ 138778 w 1966202"/>
                    <a:gd name="connsiteY81" fmla="*/ 1344156 h 1993365"/>
                    <a:gd name="connsiteX82" fmla="*/ 90792 w 1966202"/>
                    <a:gd name="connsiteY82" fmla="*/ 1234855 h 1993365"/>
                    <a:gd name="connsiteX83" fmla="*/ 256077 w 1966202"/>
                    <a:gd name="connsiteY83" fmla="*/ 1197532 h 1993365"/>
                    <a:gd name="connsiteX84" fmla="*/ 256077 w 1966202"/>
                    <a:gd name="connsiteY84" fmla="*/ 1114890 h 1993365"/>
                    <a:gd name="connsiteX85" fmla="*/ 197427 w 1966202"/>
                    <a:gd name="connsiteY85" fmla="*/ 1096229 h 1993365"/>
                    <a:gd name="connsiteX86" fmla="*/ 149441 w 1966202"/>
                    <a:gd name="connsiteY86" fmla="*/ 1090897 h 1993365"/>
                    <a:gd name="connsiteX87" fmla="*/ 144110 w 1966202"/>
                    <a:gd name="connsiteY87" fmla="*/ 1050909 h 1993365"/>
                    <a:gd name="connsiteX88" fmla="*/ 274738 w 1966202"/>
                    <a:gd name="connsiteY88" fmla="*/ 1008254 h 1993365"/>
                    <a:gd name="connsiteX89" fmla="*/ 293399 w 1966202"/>
                    <a:gd name="connsiteY89" fmla="*/ 949605 h 1993365"/>
                    <a:gd name="connsiteX90" fmla="*/ 232084 w 1966202"/>
                    <a:gd name="connsiteY90" fmla="*/ 890955 h 1993365"/>
                    <a:gd name="connsiteX91" fmla="*/ 80128 w 1966202"/>
                    <a:gd name="connsiteY91" fmla="*/ 888289 h 1993365"/>
                    <a:gd name="connsiteX92" fmla="*/ 32142 w 1966202"/>
                    <a:gd name="connsiteY92" fmla="*/ 866962 h 1993365"/>
                    <a:gd name="connsiteX93" fmla="*/ 152 w 1966202"/>
                    <a:gd name="connsiteY93" fmla="*/ 770990 h 1993365"/>
                    <a:gd name="connsiteX94" fmla="*/ 45472 w 1966202"/>
                    <a:gd name="connsiteY94" fmla="*/ 786986 h 1993365"/>
                    <a:gd name="connsiteX95" fmla="*/ 264075 w 1966202"/>
                    <a:gd name="connsiteY95" fmla="*/ 778988 h 1993365"/>
                    <a:gd name="connsiteX96" fmla="*/ 362713 w 1966202"/>
                    <a:gd name="connsiteY96" fmla="*/ 653691 h 1993365"/>
                    <a:gd name="connsiteX97" fmla="*/ 421362 w 1966202"/>
                    <a:gd name="connsiteY97" fmla="*/ 613703 h 1993365"/>
                    <a:gd name="connsiteX98" fmla="*/ 485344 w 1966202"/>
                    <a:gd name="connsiteY98" fmla="*/ 539058 h 1993365"/>
                    <a:gd name="connsiteX99" fmla="*/ 456019 w 1966202"/>
                    <a:gd name="connsiteY99" fmla="*/ 347114 h 1993365"/>
                    <a:gd name="connsiteX100" fmla="*/ 360047 w 1966202"/>
                    <a:gd name="connsiteY100" fmla="*/ 43202 h 1993365"/>
                    <a:gd name="connsiteX101" fmla="*/ 432026 w 1966202"/>
                    <a:gd name="connsiteY101" fmla="*/ 11212 h 1993365"/>
                    <a:gd name="connsiteX102" fmla="*/ 461351 w 1966202"/>
                    <a:gd name="connsiteY102" fmla="*/ 131177 h 1993365"/>
                    <a:gd name="connsiteX103" fmla="*/ 613306 w 1966202"/>
                    <a:gd name="connsiteY103" fmla="*/ 336450 h 1993365"/>
                    <a:gd name="connsiteX104" fmla="*/ 815914 w 1966202"/>
                    <a:gd name="connsiteY104" fmla="*/ 336450 h 1993365"/>
                    <a:gd name="connsiteX105" fmla="*/ 946542 w 1966202"/>
                    <a:gd name="connsiteY105" fmla="*/ 331118 h 1993365"/>
                    <a:gd name="connsiteX106" fmla="*/ 994528 w 1966202"/>
                    <a:gd name="connsiteY106" fmla="*/ 315123 h 1993365"/>
                    <a:gd name="connsiteX107" fmla="*/ 1021187 w 1966202"/>
                    <a:gd name="connsiteY107" fmla="*/ 216485 h 1993365"/>
                    <a:gd name="connsiteX108" fmla="*/ 1042514 w 1966202"/>
                    <a:gd name="connsiteY108" fmla="*/ 163167 h 1993365"/>
                    <a:gd name="connsiteX109" fmla="*/ 1053178 w 1966202"/>
                    <a:gd name="connsiteY109" fmla="*/ 165833 h 1993365"/>
                    <a:gd name="connsiteX0" fmla="*/ 1029470 w 1966487"/>
                    <a:gd name="connsiteY0" fmla="*/ 203156 h 1993365"/>
                    <a:gd name="connsiteX1" fmla="*/ 1050797 w 1966487"/>
                    <a:gd name="connsiteY1" fmla="*/ 155170 h 1993365"/>
                    <a:gd name="connsiteX2" fmla="*/ 1085454 w 1966487"/>
                    <a:gd name="connsiteY2" fmla="*/ 173831 h 1993365"/>
                    <a:gd name="connsiteX3" fmla="*/ 1090785 w 1966487"/>
                    <a:gd name="connsiteY3" fmla="*/ 232481 h 1993365"/>
                    <a:gd name="connsiteX4" fmla="*/ 1090785 w 1966487"/>
                    <a:gd name="connsiteY4" fmla="*/ 296462 h 1993365"/>
                    <a:gd name="connsiteX5" fmla="*/ 1117444 w 1966487"/>
                    <a:gd name="connsiteY5" fmla="*/ 336450 h 1993365"/>
                    <a:gd name="connsiteX6" fmla="*/ 1170762 w 1966487"/>
                    <a:gd name="connsiteY6" fmla="*/ 360443 h 1993365"/>
                    <a:gd name="connsiteX7" fmla="*/ 1232077 w 1966487"/>
                    <a:gd name="connsiteY7" fmla="*/ 365775 h 1993365"/>
                    <a:gd name="connsiteX8" fmla="*/ 1280063 w 1966487"/>
                    <a:gd name="connsiteY8" fmla="*/ 371107 h 1993365"/>
                    <a:gd name="connsiteX9" fmla="*/ 1325384 w 1966487"/>
                    <a:gd name="connsiteY9" fmla="*/ 376439 h 1993365"/>
                    <a:gd name="connsiteX10" fmla="*/ 1360040 w 1966487"/>
                    <a:gd name="connsiteY10" fmla="*/ 403097 h 1993365"/>
                    <a:gd name="connsiteX11" fmla="*/ 1394697 w 1966487"/>
                    <a:gd name="connsiteY11" fmla="*/ 432422 h 1993365"/>
                    <a:gd name="connsiteX12" fmla="*/ 1437351 w 1966487"/>
                    <a:gd name="connsiteY12" fmla="*/ 461747 h 1993365"/>
                    <a:gd name="connsiteX13" fmla="*/ 1466676 w 1966487"/>
                    <a:gd name="connsiteY13" fmla="*/ 477742 h 1993365"/>
                    <a:gd name="connsiteX14" fmla="*/ 1490669 w 1966487"/>
                    <a:gd name="connsiteY14" fmla="*/ 477742 h 1993365"/>
                    <a:gd name="connsiteX15" fmla="*/ 1573311 w 1966487"/>
                    <a:gd name="connsiteY15" fmla="*/ 403097 h 1993365"/>
                    <a:gd name="connsiteX16" fmla="*/ 1605302 w 1966487"/>
                    <a:gd name="connsiteY16" fmla="*/ 371107 h 1993365"/>
                    <a:gd name="connsiteX17" fmla="*/ 1703940 w 1966487"/>
                    <a:gd name="connsiteY17" fmla="*/ 357777 h 1993365"/>
                    <a:gd name="connsiteX18" fmla="*/ 1738596 w 1966487"/>
                    <a:gd name="connsiteY18" fmla="*/ 371107 h 1993365"/>
                    <a:gd name="connsiteX19" fmla="*/ 1717269 w 1966487"/>
                    <a:gd name="connsiteY19" fmla="*/ 451083 h 1993365"/>
                    <a:gd name="connsiteX20" fmla="*/ 1599970 w 1966487"/>
                    <a:gd name="connsiteY20" fmla="*/ 547055 h 1993365"/>
                    <a:gd name="connsiteX21" fmla="*/ 1645290 w 1966487"/>
                    <a:gd name="connsiteY21" fmla="*/ 677684 h 1993365"/>
                    <a:gd name="connsiteX22" fmla="*/ 1706606 w 1966487"/>
                    <a:gd name="connsiteY22" fmla="*/ 728336 h 1993365"/>
                    <a:gd name="connsiteX23" fmla="*/ 1775919 w 1966487"/>
                    <a:gd name="connsiteY23" fmla="*/ 866962 h 1993365"/>
                    <a:gd name="connsiteX24" fmla="*/ 1922543 w 1966487"/>
                    <a:gd name="connsiteY24" fmla="*/ 850967 h 1993365"/>
                    <a:gd name="connsiteX25" fmla="*/ 1959865 w 1966487"/>
                    <a:gd name="connsiteY25" fmla="*/ 861631 h 1993365"/>
                    <a:gd name="connsiteX26" fmla="*/ 1959865 w 1966487"/>
                    <a:gd name="connsiteY26" fmla="*/ 898953 h 1993365"/>
                    <a:gd name="connsiteX27" fmla="*/ 1893218 w 1966487"/>
                    <a:gd name="connsiteY27" fmla="*/ 941607 h 1993365"/>
                    <a:gd name="connsiteX28" fmla="*/ 1831903 w 1966487"/>
                    <a:gd name="connsiteY28" fmla="*/ 1005588 h 1993365"/>
                    <a:gd name="connsiteX29" fmla="*/ 1802578 w 1966487"/>
                    <a:gd name="connsiteY29" fmla="*/ 1082899 h 1993365"/>
                    <a:gd name="connsiteX30" fmla="*/ 1789248 w 1966487"/>
                    <a:gd name="connsiteY30" fmla="*/ 1224191 h 1993365"/>
                    <a:gd name="connsiteX31" fmla="*/ 1805244 w 1966487"/>
                    <a:gd name="connsiteY31" fmla="*/ 1264180 h 1993365"/>
                    <a:gd name="connsiteX32" fmla="*/ 1879889 w 1966487"/>
                    <a:gd name="connsiteY32" fmla="*/ 1288173 h 1993365"/>
                    <a:gd name="connsiteX33" fmla="*/ 1898550 w 1966487"/>
                    <a:gd name="connsiteY33" fmla="*/ 1312166 h 1993365"/>
                    <a:gd name="connsiteX34" fmla="*/ 1893218 w 1966487"/>
                    <a:gd name="connsiteY34" fmla="*/ 1338825 h 1993365"/>
                    <a:gd name="connsiteX35" fmla="*/ 1858561 w 1966487"/>
                    <a:gd name="connsiteY35" fmla="*/ 1346822 h 1993365"/>
                    <a:gd name="connsiteX36" fmla="*/ 1805244 w 1966487"/>
                    <a:gd name="connsiteY36" fmla="*/ 1322829 h 1993365"/>
                    <a:gd name="connsiteX37" fmla="*/ 1746594 w 1966487"/>
                    <a:gd name="connsiteY37" fmla="*/ 1314832 h 1993365"/>
                    <a:gd name="connsiteX38" fmla="*/ 1666617 w 1966487"/>
                    <a:gd name="connsiteY38" fmla="*/ 1370815 h 1993365"/>
                    <a:gd name="connsiteX39" fmla="*/ 1661286 w 1966487"/>
                    <a:gd name="connsiteY39" fmla="*/ 1400140 h 1993365"/>
                    <a:gd name="connsiteX40" fmla="*/ 1693276 w 1966487"/>
                    <a:gd name="connsiteY40" fmla="*/ 1504110 h 1993365"/>
                    <a:gd name="connsiteX41" fmla="*/ 1791914 w 1966487"/>
                    <a:gd name="connsiteY41" fmla="*/ 1653399 h 1993365"/>
                    <a:gd name="connsiteX42" fmla="*/ 1781251 w 1966487"/>
                    <a:gd name="connsiteY42" fmla="*/ 1720047 h 1993365"/>
                    <a:gd name="connsiteX43" fmla="*/ 1631961 w 1966487"/>
                    <a:gd name="connsiteY43" fmla="*/ 1674727 h 1993365"/>
                    <a:gd name="connsiteX44" fmla="*/ 1522659 w 1966487"/>
                    <a:gd name="connsiteY44" fmla="*/ 1632072 h 1993365"/>
                    <a:gd name="connsiteX45" fmla="*/ 1458678 w 1966487"/>
                    <a:gd name="connsiteY45" fmla="*/ 1693388 h 1993365"/>
                    <a:gd name="connsiteX46" fmla="*/ 1448015 w 1966487"/>
                    <a:gd name="connsiteY46" fmla="*/ 1885332 h 1993365"/>
                    <a:gd name="connsiteX47" fmla="*/ 1394697 w 1966487"/>
                    <a:gd name="connsiteY47" fmla="*/ 1919988 h 1993365"/>
                    <a:gd name="connsiteX48" fmla="*/ 1320052 w 1966487"/>
                    <a:gd name="connsiteY48" fmla="*/ 1765367 h 1993365"/>
                    <a:gd name="connsiteX49" fmla="*/ 1266734 w 1966487"/>
                    <a:gd name="connsiteY49" fmla="*/ 1733376 h 1993365"/>
                    <a:gd name="connsiteX50" fmla="*/ 1189423 w 1966487"/>
                    <a:gd name="connsiteY50" fmla="*/ 1757369 h 1993365"/>
                    <a:gd name="connsiteX51" fmla="*/ 1160098 w 1966487"/>
                    <a:gd name="connsiteY51" fmla="*/ 1957311 h 1993365"/>
                    <a:gd name="connsiteX52" fmla="*/ 1082788 w 1966487"/>
                    <a:gd name="connsiteY52" fmla="*/ 1983970 h 1993365"/>
                    <a:gd name="connsiteX53" fmla="*/ 1072124 w 1966487"/>
                    <a:gd name="connsiteY53" fmla="*/ 1850675 h 1993365"/>
                    <a:gd name="connsiteX54" fmla="*/ 1008143 w 1966487"/>
                    <a:gd name="connsiteY54" fmla="*/ 1784028 h 1993365"/>
                    <a:gd name="connsiteX55" fmla="*/ 914837 w 1966487"/>
                    <a:gd name="connsiteY55" fmla="*/ 1765367 h 1993365"/>
                    <a:gd name="connsiteX56" fmla="*/ 821531 w 1966487"/>
                    <a:gd name="connsiteY56" fmla="*/ 1781362 h 1993365"/>
                    <a:gd name="connsiteX57" fmla="*/ 746886 w 1966487"/>
                    <a:gd name="connsiteY57" fmla="*/ 1816019 h 1993365"/>
                    <a:gd name="connsiteX58" fmla="*/ 696234 w 1966487"/>
                    <a:gd name="connsiteY58" fmla="*/ 1864005 h 1993365"/>
                    <a:gd name="connsiteX59" fmla="*/ 690902 w 1966487"/>
                    <a:gd name="connsiteY59" fmla="*/ 1935984 h 1993365"/>
                    <a:gd name="connsiteX60" fmla="*/ 664243 w 1966487"/>
                    <a:gd name="connsiteY60" fmla="*/ 1922654 h 1993365"/>
                    <a:gd name="connsiteX61" fmla="*/ 642916 w 1966487"/>
                    <a:gd name="connsiteY61" fmla="*/ 1869337 h 1993365"/>
                    <a:gd name="connsiteX62" fmla="*/ 653580 w 1966487"/>
                    <a:gd name="connsiteY62" fmla="*/ 1776030 h 1993365"/>
                    <a:gd name="connsiteX63" fmla="*/ 680238 w 1966487"/>
                    <a:gd name="connsiteY63" fmla="*/ 1714715 h 1993365"/>
                    <a:gd name="connsiteX64" fmla="*/ 672241 w 1966487"/>
                    <a:gd name="connsiteY64" fmla="*/ 1653399 h 1993365"/>
                    <a:gd name="connsiteX65" fmla="*/ 618923 w 1966487"/>
                    <a:gd name="connsiteY65" fmla="*/ 1589418 h 1993365"/>
                    <a:gd name="connsiteX66" fmla="*/ 488294 w 1966487"/>
                    <a:gd name="connsiteY66" fmla="*/ 1589418 h 1993365"/>
                    <a:gd name="connsiteX67" fmla="*/ 426979 w 1966487"/>
                    <a:gd name="connsiteY67" fmla="*/ 1664063 h 1993365"/>
                    <a:gd name="connsiteX68" fmla="*/ 408318 w 1966487"/>
                    <a:gd name="connsiteY68" fmla="*/ 1706717 h 1993365"/>
                    <a:gd name="connsiteX69" fmla="*/ 347002 w 1966487"/>
                    <a:gd name="connsiteY69" fmla="*/ 1714715 h 1993365"/>
                    <a:gd name="connsiteX70" fmla="*/ 333673 w 1966487"/>
                    <a:gd name="connsiteY70" fmla="*/ 1669395 h 1993365"/>
                    <a:gd name="connsiteX71" fmla="*/ 386991 w 1966487"/>
                    <a:gd name="connsiteY71" fmla="*/ 1554762 h 1993365"/>
                    <a:gd name="connsiteX72" fmla="*/ 386991 w 1966487"/>
                    <a:gd name="connsiteY72" fmla="*/ 1506776 h 1993365"/>
                    <a:gd name="connsiteX73" fmla="*/ 328341 w 1966487"/>
                    <a:gd name="connsiteY73" fmla="*/ 1506776 h 1993365"/>
                    <a:gd name="connsiteX74" fmla="*/ 293684 w 1966487"/>
                    <a:gd name="connsiteY74" fmla="*/ 1512107 h 1993365"/>
                    <a:gd name="connsiteX75" fmla="*/ 256362 w 1966487"/>
                    <a:gd name="connsiteY75" fmla="*/ 1485448 h 1993365"/>
                    <a:gd name="connsiteX76" fmla="*/ 264360 w 1966487"/>
                    <a:gd name="connsiteY76" fmla="*/ 1445460 h 1993365"/>
                    <a:gd name="connsiteX77" fmla="*/ 315012 w 1966487"/>
                    <a:gd name="connsiteY77" fmla="*/ 1386811 h 1993365"/>
                    <a:gd name="connsiteX78" fmla="*/ 328341 w 1966487"/>
                    <a:gd name="connsiteY78" fmla="*/ 1349488 h 1993365"/>
                    <a:gd name="connsiteX79" fmla="*/ 288353 w 1966487"/>
                    <a:gd name="connsiteY79" fmla="*/ 1317497 h 1993365"/>
                    <a:gd name="connsiteX80" fmla="*/ 245698 w 1966487"/>
                    <a:gd name="connsiteY80" fmla="*/ 1322829 h 1993365"/>
                    <a:gd name="connsiteX81" fmla="*/ 139063 w 1966487"/>
                    <a:gd name="connsiteY81" fmla="*/ 1344156 h 1993365"/>
                    <a:gd name="connsiteX82" fmla="*/ 91077 w 1966487"/>
                    <a:gd name="connsiteY82" fmla="*/ 1234855 h 1993365"/>
                    <a:gd name="connsiteX83" fmla="*/ 256362 w 1966487"/>
                    <a:gd name="connsiteY83" fmla="*/ 1197532 h 1993365"/>
                    <a:gd name="connsiteX84" fmla="*/ 256362 w 1966487"/>
                    <a:gd name="connsiteY84" fmla="*/ 1114890 h 1993365"/>
                    <a:gd name="connsiteX85" fmla="*/ 197712 w 1966487"/>
                    <a:gd name="connsiteY85" fmla="*/ 1096229 h 1993365"/>
                    <a:gd name="connsiteX86" fmla="*/ 149726 w 1966487"/>
                    <a:gd name="connsiteY86" fmla="*/ 1090897 h 1993365"/>
                    <a:gd name="connsiteX87" fmla="*/ 144395 w 1966487"/>
                    <a:gd name="connsiteY87" fmla="*/ 1050909 h 1993365"/>
                    <a:gd name="connsiteX88" fmla="*/ 275023 w 1966487"/>
                    <a:gd name="connsiteY88" fmla="*/ 1008254 h 1993365"/>
                    <a:gd name="connsiteX89" fmla="*/ 293684 w 1966487"/>
                    <a:gd name="connsiteY89" fmla="*/ 949605 h 1993365"/>
                    <a:gd name="connsiteX90" fmla="*/ 232369 w 1966487"/>
                    <a:gd name="connsiteY90" fmla="*/ 890955 h 1993365"/>
                    <a:gd name="connsiteX91" fmla="*/ 80413 w 1966487"/>
                    <a:gd name="connsiteY91" fmla="*/ 888289 h 1993365"/>
                    <a:gd name="connsiteX92" fmla="*/ 32427 w 1966487"/>
                    <a:gd name="connsiteY92" fmla="*/ 866962 h 1993365"/>
                    <a:gd name="connsiteX93" fmla="*/ 437 w 1966487"/>
                    <a:gd name="connsiteY93" fmla="*/ 770990 h 1993365"/>
                    <a:gd name="connsiteX94" fmla="*/ 56420 w 1966487"/>
                    <a:gd name="connsiteY94" fmla="*/ 768325 h 1993365"/>
                    <a:gd name="connsiteX95" fmla="*/ 264360 w 1966487"/>
                    <a:gd name="connsiteY95" fmla="*/ 778988 h 1993365"/>
                    <a:gd name="connsiteX96" fmla="*/ 362998 w 1966487"/>
                    <a:gd name="connsiteY96" fmla="*/ 653691 h 1993365"/>
                    <a:gd name="connsiteX97" fmla="*/ 421647 w 1966487"/>
                    <a:gd name="connsiteY97" fmla="*/ 613703 h 1993365"/>
                    <a:gd name="connsiteX98" fmla="*/ 485629 w 1966487"/>
                    <a:gd name="connsiteY98" fmla="*/ 539058 h 1993365"/>
                    <a:gd name="connsiteX99" fmla="*/ 456304 w 1966487"/>
                    <a:gd name="connsiteY99" fmla="*/ 347114 h 1993365"/>
                    <a:gd name="connsiteX100" fmla="*/ 360332 w 1966487"/>
                    <a:gd name="connsiteY100" fmla="*/ 43202 h 1993365"/>
                    <a:gd name="connsiteX101" fmla="*/ 432311 w 1966487"/>
                    <a:gd name="connsiteY101" fmla="*/ 11212 h 1993365"/>
                    <a:gd name="connsiteX102" fmla="*/ 461636 w 1966487"/>
                    <a:gd name="connsiteY102" fmla="*/ 131177 h 1993365"/>
                    <a:gd name="connsiteX103" fmla="*/ 613591 w 1966487"/>
                    <a:gd name="connsiteY103" fmla="*/ 336450 h 1993365"/>
                    <a:gd name="connsiteX104" fmla="*/ 816199 w 1966487"/>
                    <a:gd name="connsiteY104" fmla="*/ 336450 h 1993365"/>
                    <a:gd name="connsiteX105" fmla="*/ 946827 w 1966487"/>
                    <a:gd name="connsiteY105" fmla="*/ 331118 h 1993365"/>
                    <a:gd name="connsiteX106" fmla="*/ 994813 w 1966487"/>
                    <a:gd name="connsiteY106" fmla="*/ 315123 h 1993365"/>
                    <a:gd name="connsiteX107" fmla="*/ 1021472 w 1966487"/>
                    <a:gd name="connsiteY107" fmla="*/ 216485 h 1993365"/>
                    <a:gd name="connsiteX108" fmla="*/ 1042799 w 1966487"/>
                    <a:gd name="connsiteY108" fmla="*/ 163167 h 1993365"/>
                    <a:gd name="connsiteX109" fmla="*/ 1053463 w 1966487"/>
                    <a:gd name="connsiteY109" fmla="*/ 165833 h 1993365"/>
                    <a:gd name="connsiteX0" fmla="*/ 1029470 w 1966487"/>
                    <a:gd name="connsiteY0" fmla="*/ 203156 h 1993365"/>
                    <a:gd name="connsiteX1" fmla="*/ 1050797 w 1966487"/>
                    <a:gd name="connsiteY1" fmla="*/ 155170 h 1993365"/>
                    <a:gd name="connsiteX2" fmla="*/ 1085454 w 1966487"/>
                    <a:gd name="connsiteY2" fmla="*/ 173831 h 1993365"/>
                    <a:gd name="connsiteX3" fmla="*/ 1090785 w 1966487"/>
                    <a:gd name="connsiteY3" fmla="*/ 232481 h 1993365"/>
                    <a:gd name="connsiteX4" fmla="*/ 1090785 w 1966487"/>
                    <a:gd name="connsiteY4" fmla="*/ 296462 h 1993365"/>
                    <a:gd name="connsiteX5" fmla="*/ 1117444 w 1966487"/>
                    <a:gd name="connsiteY5" fmla="*/ 336450 h 1993365"/>
                    <a:gd name="connsiteX6" fmla="*/ 1170762 w 1966487"/>
                    <a:gd name="connsiteY6" fmla="*/ 360443 h 1993365"/>
                    <a:gd name="connsiteX7" fmla="*/ 1232077 w 1966487"/>
                    <a:gd name="connsiteY7" fmla="*/ 365775 h 1993365"/>
                    <a:gd name="connsiteX8" fmla="*/ 1280063 w 1966487"/>
                    <a:gd name="connsiteY8" fmla="*/ 371107 h 1993365"/>
                    <a:gd name="connsiteX9" fmla="*/ 1325384 w 1966487"/>
                    <a:gd name="connsiteY9" fmla="*/ 376439 h 1993365"/>
                    <a:gd name="connsiteX10" fmla="*/ 1360040 w 1966487"/>
                    <a:gd name="connsiteY10" fmla="*/ 403097 h 1993365"/>
                    <a:gd name="connsiteX11" fmla="*/ 1394697 w 1966487"/>
                    <a:gd name="connsiteY11" fmla="*/ 432422 h 1993365"/>
                    <a:gd name="connsiteX12" fmla="*/ 1437351 w 1966487"/>
                    <a:gd name="connsiteY12" fmla="*/ 461747 h 1993365"/>
                    <a:gd name="connsiteX13" fmla="*/ 1466676 w 1966487"/>
                    <a:gd name="connsiteY13" fmla="*/ 477742 h 1993365"/>
                    <a:gd name="connsiteX14" fmla="*/ 1490669 w 1966487"/>
                    <a:gd name="connsiteY14" fmla="*/ 477742 h 1993365"/>
                    <a:gd name="connsiteX15" fmla="*/ 1573311 w 1966487"/>
                    <a:gd name="connsiteY15" fmla="*/ 403097 h 1993365"/>
                    <a:gd name="connsiteX16" fmla="*/ 1605302 w 1966487"/>
                    <a:gd name="connsiteY16" fmla="*/ 371107 h 1993365"/>
                    <a:gd name="connsiteX17" fmla="*/ 1703940 w 1966487"/>
                    <a:gd name="connsiteY17" fmla="*/ 357777 h 1993365"/>
                    <a:gd name="connsiteX18" fmla="*/ 1738596 w 1966487"/>
                    <a:gd name="connsiteY18" fmla="*/ 371107 h 1993365"/>
                    <a:gd name="connsiteX19" fmla="*/ 1717269 w 1966487"/>
                    <a:gd name="connsiteY19" fmla="*/ 451083 h 1993365"/>
                    <a:gd name="connsiteX20" fmla="*/ 1599970 w 1966487"/>
                    <a:gd name="connsiteY20" fmla="*/ 547055 h 1993365"/>
                    <a:gd name="connsiteX21" fmla="*/ 1645290 w 1966487"/>
                    <a:gd name="connsiteY21" fmla="*/ 677684 h 1993365"/>
                    <a:gd name="connsiteX22" fmla="*/ 1706606 w 1966487"/>
                    <a:gd name="connsiteY22" fmla="*/ 728336 h 1993365"/>
                    <a:gd name="connsiteX23" fmla="*/ 1775919 w 1966487"/>
                    <a:gd name="connsiteY23" fmla="*/ 866962 h 1993365"/>
                    <a:gd name="connsiteX24" fmla="*/ 1922543 w 1966487"/>
                    <a:gd name="connsiteY24" fmla="*/ 850967 h 1993365"/>
                    <a:gd name="connsiteX25" fmla="*/ 1959865 w 1966487"/>
                    <a:gd name="connsiteY25" fmla="*/ 861631 h 1993365"/>
                    <a:gd name="connsiteX26" fmla="*/ 1959865 w 1966487"/>
                    <a:gd name="connsiteY26" fmla="*/ 898953 h 1993365"/>
                    <a:gd name="connsiteX27" fmla="*/ 1893218 w 1966487"/>
                    <a:gd name="connsiteY27" fmla="*/ 941607 h 1993365"/>
                    <a:gd name="connsiteX28" fmla="*/ 1831903 w 1966487"/>
                    <a:gd name="connsiteY28" fmla="*/ 1005588 h 1993365"/>
                    <a:gd name="connsiteX29" fmla="*/ 1802578 w 1966487"/>
                    <a:gd name="connsiteY29" fmla="*/ 1082899 h 1993365"/>
                    <a:gd name="connsiteX30" fmla="*/ 1789248 w 1966487"/>
                    <a:gd name="connsiteY30" fmla="*/ 1224191 h 1993365"/>
                    <a:gd name="connsiteX31" fmla="*/ 1805244 w 1966487"/>
                    <a:gd name="connsiteY31" fmla="*/ 1264180 h 1993365"/>
                    <a:gd name="connsiteX32" fmla="*/ 1879889 w 1966487"/>
                    <a:gd name="connsiteY32" fmla="*/ 1288173 h 1993365"/>
                    <a:gd name="connsiteX33" fmla="*/ 1898550 w 1966487"/>
                    <a:gd name="connsiteY33" fmla="*/ 1312166 h 1993365"/>
                    <a:gd name="connsiteX34" fmla="*/ 1893218 w 1966487"/>
                    <a:gd name="connsiteY34" fmla="*/ 1338825 h 1993365"/>
                    <a:gd name="connsiteX35" fmla="*/ 1858561 w 1966487"/>
                    <a:gd name="connsiteY35" fmla="*/ 1346822 h 1993365"/>
                    <a:gd name="connsiteX36" fmla="*/ 1805244 w 1966487"/>
                    <a:gd name="connsiteY36" fmla="*/ 1322829 h 1993365"/>
                    <a:gd name="connsiteX37" fmla="*/ 1746594 w 1966487"/>
                    <a:gd name="connsiteY37" fmla="*/ 1314832 h 1993365"/>
                    <a:gd name="connsiteX38" fmla="*/ 1666617 w 1966487"/>
                    <a:gd name="connsiteY38" fmla="*/ 1370815 h 1993365"/>
                    <a:gd name="connsiteX39" fmla="*/ 1661286 w 1966487"/>
                    <a:gd name="connsiteY39" fmla="*/ 1400140 h 1993365"/>
                    <a:gd name="connsiteX40" fmla="*/ 1693276 w 1966487"/>
                    <a:gd name="connsiteY40" fmla="*/ 1504110 h 1993365"/>
                    <a:gd name="connsiteX41" fmla="*/ 1791914 w 1966487"/>
                    <a:gd name="connsiteY41" fmla="*/ 1653399 h 1993365"/>
                    <a:gd name="connsiteX42" fmla="*/ 1781251 w 1966487"/>
                    <a:gd name="connsiteY42" fmla="*/ 1720047 h 1993365"/>
                    <a:gd name="connsiteX43" fmla="*/ 1631961 w 1966487"/>
                    <a:gd name="connsiteY43" fmla="*/ 1674727 h 1993365"/>
                    <a:gd name="connsiteX44" fmla="*/ 1522659 w 1966487"/>
                    <a:gd name="connsiteY44" fmla="*/ 1632072 h 1993365"/>
                    <a:gd name="connsiteX45" fmla="*/ 1458678 w 1966487"/>
                    <a:gd name="connsiteY45" fmla="*/ 1693388 h 1993365"/>
                    <a:gd name="connsiteX46" fmla="*/ 1448015 w 1966487"/>
                    <a:gd name="connsiteY46" fmla="*/ 1885332 h 1993365"/>
                    <a:gd name="connsiteX47" fmla="*/ 1394697 w 1966487"/>
                    <a:gd name="connsiteY47" fmla="*/ 1919988 h 1993365"/>
                    <a:gd name="connsiteX48" fmla="*/ 1320052 w 1966487"/>
                    <a:gd name="connsiteY48" fmla="*/ 1765367 h 1993365"/>
                    <a:gd name="connsiteX49" fmla="*/ 1266734 w 1966487"/>
                    <a:gd name="connsiteY49" fmla="*/ 1733376 h 1993365"/>
                    <a:gd name="connsiteX50" fmla="*/ 1189423 w 1966487"/>
                    <a:gd name="connsiteY50" fmla="*/ 1757369 h 1993365"/>
                    <a:gd name="connsiteX51" fmla="*/ 1160098 w 1966487"/>
                    <a:gd name="connsiteY51" fmla="*/ 1957311 h 1993365"/>
                    <a:gd name="connsiteX52" fmla="*/ 1082788 w 1966487"/>
                    <a:gd name="connsiteY52" fmla="*/ 1983970 h 1993365"/>
                    <a:gd name="connsiteX53" fmla="*/ 1072124 w 1966487"/>
                    <a:gd name="connsiteY53" fmla="*/ 1850675 h 1993365"/>
                    <a:gd name="connsiteX54" fmla="*/ 1008143 w 1966487"/>
                    <a:gd name="connsiteY54" fmla="*/ 1784028 h 1993365"/>
                    <a:gd name="connsiteX55" fmla="*/ 914837 w 1966487"/>
                    <a:gd name="connsiteY55" fmla="*/ 1765367 h 1993365"/>
                    <a:gd name="connsiteX56" fmla="*/ 821531 w 1966487"/>
                    <a:gd name="connsiteY56" fmla="*/ 1781362 h 1993365"/>
                    <a:gd name="connsiteX57" fmla="*/ 746886 w 1966487"/>
                    <a:gd name="connsiteY57" fmla="*/ 1816019 h 1993365"/>
                    <a:gd name="connsiteX58" fmla="*/ 696234 w 1966487"/>
                    <a:gd name="connsiteY58" fmla="*/ 1864005 h 1993365"/>
                    <a:gd name="connsiteX59" fmla="*/ 690902 w 1966487"/>
                    <a:gd name="connsiteY59" fmla="*/ 1935984 h 1993365"/>
                    <a:gd name="connsiteX60" fmla="*/ 664243 w 1966487"/>
                    <a:gd name="connsiteY60" fmla="*/ 1922654 h 1993365"/>
                    <a:gd name="connsiteX61" fmla="*/ 642916 w 1966487"/>
                    <a:gd name="connsiteY61" fmla="*/ 1869337 h 1993365"/>
                    <a:gd name="connsiteX62" fmla="*/ 653580 w 1966487"/>
                    <a:gd name="connsiteY62" fmla="*/ 1776030 h 1993365"/>
                    <a:gd name="connsiteX63" fmla="*/ 680238 w 1966487"/>
                    <a:gd name="connsiteY63" fmla="*/ 1714715 h 1993365"/>
                    <a:gd name="connsiteX64" fmla="*/ 672241 w 1966487"/>
                    <a:gd name="connsiteY64" fmla="*/ 1653399 h 1993365"/>
                    <a:gd name="connsiteX65" fmla="*/ 618923 w 1966487"/>
                    <a:gd name="connsiteY65" fmla="*/ 1589418 h 1993365"/>
                    <a:gd name="connsiteX66" fmla="*/ 488294 w 1966487"/>
                    <a:gd name="connsiteY66" fmla="*/ 1589418 h 1993365"/>
                    <a:gd name="connsiteX67" fmla="*/ 426979 w 1966487"/>
                    <a:gd name="connsiteY67" fmla="*/ 1664063 h 1993365"/>
                    <a:gd name="connsiteX68" fmla="*/ 408318 w 1966487"/>
                    <a:gd name="connsiteY68" fmla="*/ 1706717 h 1993365"/>
                    <a:gd name="connsiteX69" fmla="*/ 347002 w 1966487"/>
                    <a:gd name="connsiteY69" fmla="*/ 1714715 h 1993365"/>
                    <a:gd name="connsiteX70" fmla="*/ 333673 w 1966487"/>
                    <a:gd name="connsiteY70" fmla="*/ 1669395 h 1993365"/>
                    <a:gd name="connsiteX71" fmla="*/ 386991 w 1966487"/>
                    <a:gd name="connsiteY71" fmla="*/ 1554762 h 1993365"/>
                    <a:gd name="connsiteX72" fmla="*/ 386991 w 1966487"/>
                    <a:gd name="connsiteY72" fmla="*/ 1506776 h 1993365"/>
                    <a:gd name="connsiteX73" fmla="*/ 328341 w 1966487"/>
                    <a:gd name="connsiteY73" fmla="*/ 1506776 h 1993365"/>
                    <a:gd name="connsiteX74" fmla="*/ 293684 w 1966487"/>
                    <a:gd name="connsiteY74" fmla="*/ 1512107 h 1993365"/>
                    <a:gd name="connsiteX75" fmla="*/ 256362 w 1966487"/>
                    <a:gd name="connsiteY75" fmla="*/ 1485448 h 1993365"/>
                    <a:gd name="connsiteX76" fmla="*/ 264360 w 1966487"/>
                    <a:gd name="connsiteY76" fmla="*/ 1445460 h 1993365"/>
                    <a:gd name="connsiteX77" fmla="*/ 315012 w 1966487"/>
                    <a:gd name="connsiteY77" fmla="*/ 1386811 h 1993365"/>
                    <a:gd name="connsiteX78" fmla="*/ 328341 w 1966487"/>
                    <a:gd name="connsiteY78" fmla="*/ 1349488 h 1993365"/>
                    <a:gd name="connsiteX79" fmla="*/ 288353 w 1966487"/>
                    <a:gd name="connsiteY79" fmla="*/ 1317497 h 1993365"/>
                    <a:gd name="connsiteX80" fmla="*/ 245698 w 1966487"/>
                    <a:gd name="connsiteY80" fmla="*/ 1322829 h 1993365"/>
                    <a:gd name="connsiteX81" fmla="*/ 139063 w 1966487"/>
                    <a:gd name="connsiteY81" fmla="*/ 1344156 h 1993365"/>
                    <a:gd name="connsiteX82" fmla="*/ 91077 w 1966487"/>
                    <a:gd name="connsiteY82" fmla="*/ 1234855 h 1993365"/>
                    <a:gd name="connsiteX83" fmla="*/ 256362 w 1966487"/>
                    <a:gd name="connsiteY83" fmla="*/ 1197532 h 1993365"/>
                    <a:gd name="connsiteX84" fmla="*/ 256362 w 1966487"/>
                    <a:gd name="connsiteY84" fmla="*/ 1114890 h 1993365"/>
                    <a:gd name="connsiteX85" fmla="*/ 197712 w 1966487"/>
                    <a:gd name="connsiteY85" fmla="*/ 1096229 h 1993365"/>
                    <a:gd name="connsiteX86" fmla="*/ 149726 w 1966487"/>
                    <a:gd name="connsiteY86" fmla="*/ 1090897 h 1993365"/>
                    <a:gd name="connsiteX87" fmla="*/ 144395 w 1966487"/>
                    <a:gd name="connsiteY87" fmla="*/ 1050909 h 1993365"/>
                    <a:gd name="connsiteX88" fmla="*/ 275023 w 1966487"/>
                    <a:gd name="connsiteY88" fmla="*/ 1008254 h 1993365"/>
                    <a:gd name="connsiteX89" fmla="*/ 293684 w 1966487"/>
                    <a:gd name="connsiteY89" fmla="*/ 949605 h 1993365"/>
                    <a:gd name="connsiteX90" fmla="*/ 232369 w 1966487"/>
                    <a:gd name="connsiteY90" fmla="*/ 890955 h 1993365"/>
                    <a:gd name="connsiteX91" fmla="*/ 80413 w 1966487"/>
                    <a:gd name="connsiteY91" fmla="*/ 888289 h 1993365"/>
                    <a:gd name="connsiteX92" fmla="*/ 32427 w 1966487"/>
                    <a:gd name="connsiteY92" fmla="*/ 866962 h 1993365"/>
                    <a:gd name="connsiteX93" fmla="*/ 437 w 1966487"/>
                    <a:gd name="connsiteY93" fmla="*/ 770990 h 1993365"/>
                    <a:gd name="connsiteX94" fmla="*/ 56420 w 1966487"/>
                    <a:gd name="connsiteY94" fmla="*/ 768325 h 1993365"/>
                    <a:gd name="connsiteX95" fmla="*/ 123069 w 1966487"/>
                    <a:gd name="connsiteY95" fmla="*/ 792317 h 1993365"/>
                    <a:gd name="connsiteX96" fmla="*/ 264360 w 1966487"/>
                    <a:gd name="connsiteY96" fmla="*/ 778988 h 1993365"/>
                    <a:gd name="connsiteX97" fmla="*/ 362998 w 1966487"/>
                    <a:gd name="connsiteY97" fmla="*/ 653691 h 1993365"/>
                    <a:gd name="connsiteX98" fmla="*/ 421647 w 1966487"/>
                    <a:gd name="connsiteY98" fmla="*/ 613703 h 1993365"/>
                    <a:gd name="connsiteX99" fmla="*/ 485629 w 1966487"/>
                    <a:gd name="connsiteY99" fmla="*/ 539058 h 1993365"/>
                    <a:gd name="connsiteX100" fmla="*/ 456304 w 1966487"/>
                    <a:gd name="connsiteY100" fmla="*/ 347114 h 1993365"/>
                    <a:gd name="connsiteX101" fmla="*/ 360332 w 1966487"/>
                    <a:gd name="connsiteY101" fmla="*/ 43202 h 1993365"/>
                    <a:gd name="connsiteX102" fmla="*/ 432311 w 1966487"/>
                    <a:gd name="connsiteY102" fmla="*/ 11212 h 1993365"/>
                    <a:gd name="connsiteX103" fmla="*/ 461636 w 1966487"/>
                    <a:gd name="connsiteY103" fmla="*/ 131177 h 1993365"/>
                    <a:gd name="connsiteX104" fmla="*/ 613591 w 1966487"/>
                    <a:gd name="connsiteY104" fmla="*/ 336450 h 1993365"/>
                    <a:gd name="connsiteX105" fmla="*/ 816199 w 1966487"/>
                    <a:gd name="connsiteY105" fmla="*/ 336450 h 1993365"/>
                    <a:gd name="connsiteX106" fmla="*/ 946827 w 1966487"/>
                    <a:gd name="connsiteY106" fmla="*/ 331118 h 1993365"/>
                    <a:gd name="connsiteX107" fmla="*/ 994813 w 1966487"/>
                    <a:gd name="connsiteY107" fmla="*/ 315123 h 1993365"/>
                    <a:gd name="connsiteX108" fmla="*/ 1021472 w 1966487"/>
                    <a:gd name="connsiteY108" fmla="*/ 216485 h 1993365"/>
                    <a:gd name="connsiteX109" fmla="*/ 1042799 w 1966487"/>
                    <a:gd name="connsiteY109" fmla="*/ 163167 h 1993365"/>
                    <a:gd name="connsiteX110" fmla="*/ 1053463 w 1966487"/>
                    <a:gd name="connsiteY110" fmla="*/ 165833 h 1993365"/>
                    <a:gd name="connsiteX0" fmla="*/ 1037734 w 1974751"/>
                    <a:gd name="connsiteY0" fmla="*/ 203156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0" fmla="*/ 1037734 w 1974751"/>
                    <a:gd name="connsiteY0" fmla="*/ 203156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112" fmla="*/ 1037734 w 1974751"/>
                    <a:gd name="connsiteY112" fmla="*/ 203156 h 1993365"/>
                    <a:gd name="connsiteX0" fmla="*/ 1061727 w 1974751"/>
                    <a:gd name="connsiteY0" fmla="*/ 165833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0" fmla="*/ 1051063 w 1974751"/>
                    <a:gd name="connsiteY0" fmla="*/ 163167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0" fmla="*/ 1029736 w 1974751"/>
                    <a:gd name="connsiteY0" fmla="*/ 216485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1974751" h="1993365">
                      <a:moveTo>
                        <a:pt x="1029736" y="216485"/>
                      </a:moveTo>
                      <a:cubicBezTo>
                        <a:pt x="1039067" y="189826"/>
                        <a:pt x="1048397" y="162279"/>
                        <a:pt x="1059061" y="155170"/>
                      </a:cubicBezTo>
                      <a:cubicBezTo>
                        <a:pt x="1069725" y="148061"/>
                        <a:pt x="1087053" y="160946"/>
                        <a:pt x="1093718" y="173831"/>
                      </a:cubicBezTo>
                      <a:cubicBezTo>
                        <a:pt x="1100383" y="186716"/>
                        <a:pt x="1098161" y="212043"/>
                        <a:pt x="1099049" y="232481"/>
                      </a:cubicBezTo>
                      <a:cubicBezTo>
                        <a:pt x="1099938" y="252920"/>
                        <a:pt x="1094606" y="279134"/>
                        <a:pt x="1099049" y="296462"/>
                      </a:cubicBezTo>
                      <a:cubicBezTo>
                        <a:pt x="1103492" y="313790"/>
                        <a:pt x="1112379" y="325786"/>
                        <a:pt x="1125708" y="336450"/>
                      </a:cubicBezTo>
                      <a:cubicBezTo>
                        <a:pt x="1139038" y="347113"/>
                        <a:pt x="1159921" y="355556"/>
                        <a:pt x="1179026" y="360443"/>
                      </a:cubicBezTo>
                      <a:cubicBezTo>
                        <a:pt x="1198131" y="365330"/>
                        <a:pt x="1222124" y="363998"/>
                        <a:pt x="1240341" y="365775"/>
                      </a:cubicBezTo>
                      <a:cubicBezTo>
                        <a:pt x="1258558" y="367552"/>
                        <a:pt x="1288327" y="371107"/>
                        <a:pt x="1288327" y="371107"/>
                      </a:cubicBezTo>
                      <a:cubicBezTo>
                        <a:pt x="1303878" y="372884"/>
                        <a:pt x="1320318" y="371107"/>
                        <a:pt x="1333648" y="376439"/>
                      </a:cubicBezTo>
                      <a:cubicBezTo>
                        <a:pt x="1346978" y="381771"/>
                        <a:pt x="1356752" y="393766"/>
                        <a:pt x="1368304" y="403097"/>
                      </a:cubicBezTo>
                      <a:cubicBezTo>
                        <a:pt x="1379856" y="412428"/>
                        <a:pt x="1390076" y="422647"/>
                        <a:pt x="1402961" y="432422"/>
                      </a:cubicBezTo>
                      <a:cubicBezTo>
                        <a:pt x="1415846" y="442197"/>
                        <a:pt x="1433619" y="454194"/>
                        <a:pt x="1445615" y="461747"/>
                      </a:cubicBezTo>
                      <a:cubicBezTo>
                        <a:pt x="1457611" y="469300"/>
                        <a:pt x="1466054" y="475076"/>
                        <a:pt x="1474940" y="477742"/>
                      </a:cubicBezTo>
                      <a:cubicBezTo>
                        <a:pt x="1483826" y="480408"/>
                        <a:pt x="1481161" y="490183"/>
                        <a:pt x="1498933" y="477742"/>
                      </a:cubicBezTo>
                      <a:cubicBezTo>
                        <a:pt x="1516706" y="465301"/>
                        <a:pt x="1562470" y="420869"/>
                        <a:pt x="1581575" y="403097"/>
                      </a:cubicBezTo>
                      <a:cubicBezTo>
                        <a:pt x="1600680" y="385325"/>
                        <a:pt x="1591795" y="378660"/>
                        <a:pt x="1613566" y="371107"/>
                      </a:cubicBezTo>
                      <a:cubicBezTo>
                        <a:pt x="1635337" y="363554"/>
                        <a:pt x="1689988" y="357777"/>
                        <a:pt x="1712204" y="357777"/>
                      </a:cubicBezTo>
                      <a:cubicBezTo>
                        <a:pt x="1734420" y="357777"/>
                        <a:pt x="1744639" y="355556"/>
                        <a:pt x="1746860" y="371107"/>
                      </a:cubicBezTo>
                      <a:cubicBezTo>
                        <a:pt x="1749082" y="386658"/>
                        <a:pt x="1748637" y="421758"/>
                        <a:pt x="1725533" y="451083"/>
                      </a:cubicBezTo>
                      <a:cubicBezTo>
                        <a:pt x="1702429" y="480408"/>
                        <a:pt x="1620230" y="509288"/>
                        <a:pt x="1608234" y="547055"/>
                      </a:cubicBezTo>
                      <a:cubicBezTo>
                        <a:pt x="1596238" y="584822"/>
                        <a:pt x="1635781" y="647471"/>
                        <a:pt x="1653554" y="677684"/>
                      </a:cubicBezTo>
                      <a:cubicBezTo>
                        <a:pt x="1671327" y="707898"/>
                        <a:pt x="1693098" y="696790"/>
                        <a:pt x="1714870" y="728336"/>
                      </a:cubicBezTo>
                      <a:cubicBezTo>
                        <a:pt x="1736642" y="759882"/>
                        <a:pt x="1748194" y="846524"/>
                        <a:pt x="1784183" y="866962"/>
                      </a:cubicBezTo>
                      <a:cubicBezTo>
                        <a:pt x="1820173" y="887401"/>
                        <a:pt x="1900149" y="851855"/>
                        <a:pt x="1930807" y="850967"/>
                      </a:cubicBezTo>
                      <a:cubicBezTo>
                        <a:pt x="1961465" y="850079"/>
                        <a:pt x="1961909" y="853633"/>
                        <a:pt x="1968129" y="861631"/>
                      </a:cubicBezTo>
                      <a:cubicBezTo>
                        <a:pt x="1974349" y="869629"/>
                        <a:pt x="1979237" y="885624"/>
                        <a:pt x="1968129" y="898953"/>
                      </a:cubicBezTo>
                      <a:cubicBezTo>
                        <a:pt x="1957021" y="912282"/>
                        <a:pt x="1922809" y="923835"/>
                        <a:pt x="1901482" y="941607"/>
                      </a:cubicBezTo>
                      <a:cubicBezTo>
                        <a:pt x="1880155" y="959379"/>
                        <a:pt x="1855274" y="982039"/>
                        <a:pt x="1840167" y="1005588"/>
                      </a:cubicBezTo>
                      <a:cubicBezTo>
                        <a:pt x="1825060" y="1029137"/>
                        <a:pt x="1817951" y="1046465"/>
                        <a:pt x="1810842" y="1082899"/>
                      </a:cubicBezTo>
                      <a:cubicBezTo>
                        <a:pt x="1803733" y="1119333"/>
                        <a:pt x="1797068" y="1193978"/>
                        <a:pt x="1797512" y="1224191"/>
                      </a:cubicBezTo>
                      <a:cubicBezTo>
                        <a:pt x="1797956" y="1254404"/>
                        <a:pt x="1798401" y="1253516"/>
                        <a:pt x="1813508" y="1264180"/>
                      </a:cubicBezTo>
                      <a:cubicBezTo>
                        <a:pt x="1828615" y="1274844"/>
                        <a:pt x="1872602" y="1280175"/>
                        <a:pt x="1888153" y="1288173"/>
                      </a:cubicBezTo>
                      <a:cubicBezTo>
                        <a:pt x="1903704" y="1296171"/>
                        <a:pt x="1904593" y="1303724"/>
                        <a:pt x="1906814" y="1312166"/>
                      </a:cubicBezTo>
                      <a:cubicBezTo>
                        <a:pt x="1909036" y="1320608"/>
                        <a:pt x="1908147" y="1333049"/>
                        <a:pt x="1901482" y="1338825"/>
                      </a:cubicBezTo>
                      <a:cubicBezTo>
                        <a:pt x="1894817" y="1344601"/>
                        <a:pt x="1881487" y="1349488"/>
                        <a:pt x="1866825" y="1346822"/>
                      </a:cubicBezTo>
                      <a:cubicBezTo>
                        <a:pt x="1852163" y="1344156"/>
                        <a:pt x="1832169" y="1328161"/>
                        <a:pt x="1813508" y="1322829"/>
                      </a:cubicBezTo>
                      <a:cubicBezTo>
                        <a:pt x="1794847" y="1317497"/>
                        <a:pt x="1777963" y="1306834"/>
                        <a:pt x="1754858" y="1314832"/>
                      </a:cubicBezTo>
                      <a:cubicBezTo>
                        <a:pt x="1731754" y="1322830"/>
                        <a:pt x="1689099" y="1356597"/>
                        <a:pt x="1674881" y="1370815"/>
                      </a:cubicBezTo>
                      <a:cubicBezTo>
                        <a:pt x="1660663" y="1385033"/>
                        <a:pt x="1665107" y="1377924"/>
                        <a:pt x="1669550" y="1400140"/>
                      </a:cubicBezTo>
                      <a:cubicBezTo>
                        <a:pt x="1673993" y="1422356"/>
                        <a:pt x="1679769" y="1461900"/>
                        <a:pt x="1701540" y="1504110"/>
                      </a:cubicBezTo>
                      <a:cubicBezTo>
                        <a:pt x="1723311" y="1546320"/>
                        <a:pt x="1785516" y="1617410"/>
                        <a:pt x="1800178" y="1653399"/>
                      </a:cubicBezTo>
                      <a:cubicBezTo>
                        <a:pt x="1814840" y="1689388"/>
                        <a:pt x="1816174" y="1716492"/>
                        <a:pt x="1789515" y="1720047"/>
                      </a:cubicBezTo>
                      <a:cubicBezTo>
                        <a:pt x="1762856" y="1723602"/>
                        <a:pt x="1683324" y="1689390"/>
                        <a:pt x="1640225" y="1674727"/>
                      </a:cubicBezTo>
                      <a:cubicBezTo>
                        <a:pt x="1597126" y="1660065"/>
                        <a:pt x="1559803" y="1628962"/>
                        <a:pt x="1530923" y="1632072"/>
                      </a:cubicBezTo>
                      <a:cubicBezTo>
                        <a:pt x="1502043" y="1635182"/>
                        <a:pt x="1479383" y="1651178"/>
                        <a:pt x="1466942" y="1693388"/>
                      </a:cubicBezTo>
                      <a:cubicBezTo>
                        <a:pt x="1454501" y="1735598"/>
                        <a:pt x="1466943" y="1847565"/>
                        <a:pt x="1456279" y="1885332"/>
                      </a:cubicBezTo>
                      <a:cubicBezTo>
                        <a:pt x="1445615" y="1923099"/>
                        <a:pt x="1424288" y="1939982"/>
                        <a:pt x="1402961" y="1919988"/>
                      </a:cubicBezTo>
                      <a:cubicBezTo>
                        <a:pt x="1381634" y="1899994"/>
                        <a:pt x="1349643" y="1796469"/>
                        <a:pt x="1328316" y="1765367"/>
                      </a:cubicBezTo>
                      <a:cubicBezTo>
                        <a:pt x="1306989" y="1734265"/>
                        <a:pt x="1296769" y="1734709"/>
                        <a:pt x="1274998" y="1733376"/>
                      </a:cubicBezTo>
                      <a:cubicBezTo>
                        <a:pt x="1253227" y="1732043"/>
                        <a:pt x="1215460" y="1720047"/>
                        <a:pt x="1197687" y="1757369"/>
                      </a:cubicBezTo>
                      <a:cubicBezTo>
                        <a:pt x="1179914" y="1794691"/>
                        <a:pt x="1186135" y="1919544"/>
                        <a:pt x="1168362" y="1957311"/>
                      </a:cubicBezTo>
                      <a:cubicBezTo>
                        <a:pt x="1150590" y="1995078"/>
                        <a:pt x="1105714" y="2001743"/>
                        <a:pt x="1091052" y="1983970"/>
                      </a:cubicBezTo>
                      <a:cubicBezTo>
                        <a:pt x="1076390" y="1966197"/>
                        <a:pt x="1092829" y="1883999"/>
                        <a:pt x="1080388" y="1850675"/>
                      </a:cubicBezTo>
                      <a:cubicBezTo>
                        <a:pt x="1067947" y="1817351"/>
                        <a:pt x="1042622" y="1798246"/>
                        <a:pt x="1016407" y="1784028"/>
                      </a:cubicBezTo>
                      <a:cubicBezTo>
                        <a:pt x="990193" y="1769810"/>
                        <a:pt x="954203" y="1765811"/>
                        <a:pt x="923101" y="1765367"/>
                      </a:cubicBezTo>
                      <a:cubicBezTo>
                        <a:pt x="891999" y="1764923"/>
                        <a:pt x="857787" y="1772920"/>
                        <a:pt x="829795" y="1781362"/>
                      </a:cubicBezTo>
                      <a:cubicBezTo>
                        <a:pt x="801803" y="1789804"/>
                        <a:pt x="776033" y="1802245"/>
                        <a:pt x="755150" y="1816019"/>
                      </a:cubicBezTo>
                      <a:cubicBezTo>
                        <a:pt x="734267" y="1829793"/>
                        <a:pt x="713829" y="1844011"/>
                        <a:pt x="704498" y="1864005"/>
                      </a:cubicBezTo>
                      <a:cubicBezTo>
                        <a:pt x="695167" y="1883999"/>
                        <a:pt x="704498" y="1926209"/>
                        <a:pt x="699166" y="1935984"/>
                      </a:cubicBezTo>
                      <a:cubicBezTo>
                        <a:pt x="693834" y="1945759"/>
                        <a:pt x="680505" y="1933762"/>
                        <a:pt x="672507" y="1922654"/>
                      </a:cubicBezTo>
                      <a:cubicBezTo>
                        <a:pt x="664509" y="1911546"/>
                        <a:pt x="652957" y="1893774"/>
                        <a:pt x="651180" y="1869337"/>
                      </a:cubicBezTo>
                      <a:cubicBezTo>
                        <a:pt x="649403" y="1844900"/>
                        <a:pt x="655624" y="1801800"/>
                        <a:pt x="661844" y="1776030"/>
                      </a:cubicBezTo>
                      <a:cubicBezTo>
                        <a:pt x="668064" y="1750260"/>
                        <a:pt x="685392" y="1735154"/>
                        <a:pt x="688502" y="1714715"/>
                      </a:cubicBezTo>
                      <a:cubicBezTo>
                        <a:pt x="691612" y="1694277"/>
                        <a:pt x="690724" y="1674282"/>
                        <a:pt x="680505" y="1653399"/>
                      </a:cubicBezTo>
                      <a:cubicBezTo>
                        <a:pt x="670286" y="1632516"/>
                        <a:pt x="657845" y="1600082"/>
                        <a:pt x="627187" y="1589418"/>
                      </a:cubicBezTo>
                      <a:cubicBezTo>
                        <a:pt x="596529" y="1578755"/>
                        <a:pt x="528549" y="1576977"/>
                        <a:pt x="496558" y="1589418"/>
                      </a:cubicBezTo>
                      <a:cubicBezTo>
                        <a:pt x="464567" y="1601859"/>
                        <a:pt x="448572" y="1644513"/>
                        <a:pt x="435243" y="1664063"/>
                      </a:cubicBezTo>
                      <a:cubicBezTo>
                        <a:pt x="421914" y="1683613"/>
                        <a:pt x="429911" y="1698275"/>
                        <a:pt x="416582" y="1706717"/>
                      </a:cubicBezTo>
                      <a:cubicBezTo>
                        <a:pt x="403253" y="1715159"/>
                        <a:pt x="367707" y="1720935"/>
                        <a:pt x="355266" y="1714715"/>
                      </a:cubicBezTo>
                      <a:cubicBezTo>
                        <a:pt x="342825" y="1708495"/>
                        <a:pt x="335272" y="1696054"/>
                        <a:pt x="341937" y="1669395"/>
                      </a:cubicBezTo>
                      <a:cubicBezTo>
                        <a:pt x="348602" y="1642736"/>
                        <a:pt x="386369" y="1581865"/>
                        <a:pt x="395255" y="1554762"/>
                      </a:cubicBezTo>
                      <a:cubicBezTo>
                        <a:pt x="404141" y="1527659"/>
                        <a:pt x="405030" y="1514774"/>
                        <a:pt x="395255" y="1506776"/>
                      </a:cubicBezTo>
                      <a:cubicBezTo>
                        <a:pt x="385480" y="1498778"/>
                        <a:pt x="352156" y="1505888"/>
                        <a:pt x="336605" y="1506776"/>
                      </a:cubicBezTo>
                      <a:cubicBezTo>
                        <a:pt x="321054" y="1507664"/>
                        <a:pt x="313944" y="1515662"/>
                        <a:pt x="301948" y="1512107"/>
                      </a:cubicBezTo>
                      <a:cubicBezTo>
                        <a:pt x="289951" y="1508552"/>
                        <a:pt x="269513" y="1496556"/>
                        <a:pt x="264626" y="1485448"/>
                      </a:cubicBezTo>
                      <a:cubicBezTo>
                        <a:pt x="259739" y="1474340"/>
                        <a:pt x="262849" y="1461899"/>
                        <a:pt x="272624" y="1445460"/>
                      </a:cubicBezTo>
                      <a:cubicBezTo>
                        <a:pt x="282399" y="1429021"/>
                        <a:pt x="312613" y="1402806"/>
                        <a:pt x="323276" y="1386811"/>
                      </a:cubicBezTo>
                      <a:cubicBezTo>
                        <a:pt x="333939" y="1370816"/>
                        <a:pt x="341048" y="1361040"/>
                        <a:pt x="336605" y="1349488"/>
                      </a:cubicBezTo>
                      <a:cubicBezTo>
                        <a:pt x="332162" y="1337936"/>
                        <a:pt x="310391" y="1321940"/>
                        <a:pt x="296617" y="1317497"/>
                      </a:cubicBezTo>
                      <a:cubicBezTo>
                        <a:pt x="282843" y="1313054"/>
                        <a:pt x="278844" y="1318386"/>
                        <a:pt x="253962" y="1322829"/>
                      </a:cubicBezTo>
                      <a:cubicBezTo>
                        <a:pt x="229080" y="1327272"/>
                        <a:pt x="173097" y="1358818"/>
                        <a:pt x="147327" y="1344156"/>
                      </a:cubicBezTo>
                      <a:cubicBezTo>
                        <a:pt x="121557" y="1329494"/>
                        <a:pt x="79791" y="1259292"/>
                        <a:pt x="99341" y="1234855"/>
                      </a:cubicBezTo>
                      <a:cubicBezTo>
                        <a:pt x="118891" y="1210418"/>
                        <a:pt x="237079" y="1217526"/>
                        <a:pt x="264626" y="1197532"/>
                      </a:cubicBezTo>
                      <a:cubicBezTo>
                        <a:pt x="292173" y="1177538"/>
                        <a:pt x="274401" y="1131774"/>
                        <a:pt x="264626" y="1114890"/>
                      </a:cubicBezTo>
                      <a:cubicBezTo>
                        <a:pt x="254851" y="1098006"/>
                        <a:pt x="223749" y="1100228"/>
                        <a:pt x="205976" y="1096229"/>
                      </a:cubicBezTo>
                      <a:cubicBezTo>
                        <a:pt x="188203" y="1092230"/>
                        <a:pt x="166876" y="1098450"/>
                        <a:pt x="157990" y="1090897"/>
                      </a:cubicBezTo>
                      <a:cubicBezTo>
                        <a:pt x="149104" y="1083344"/>
                        <a:pt x="131776" y="1064683"/>
                        <a:pt x="152659" y="1050909"/>
                      </a:cubicBezTo>
                      <a:cubicBezTo>
                        <a:pt x="173542" y="1037135"/>
                        <a:pt x="258406" y="1025138"/>
                        <a:pt x="283287" y="1008254"/>
                      </a:cubicBezTo>
                      <a:cubicBezTo>
                        <a:pt x="308168" y="991370"/>
                        <a:pt x="309057" y="969155"/>
                        <a:pt x="301948" y="949605"/>
                      </a:cubicBezTo>
                      <a:cubicBezTo>
                        <a:pt x="294839" y="930055"/>
                        <a:pt x="276178" y="901174"/>
                        <a:pt x="240633" y="890955"/>
                      </a:cubicBezTo>
                      <a:cubicBezTo>
                        <a:pt x="205088" y="880736"/>
                        <a:pt x="122001" y="892288"/>
                        <a:pt x="88677" y="888289"/>
                      </a:cubicBezTo>
                      <a:cubicBezTo>
                        <a:pt x="55353" y="884290"/>
                        <a:pt x="53131" y="879847"/>
                        <a:pt x="40691" y="866962"/>
                      </a:cubicBezTo>
                      <a:cubicBezTo>
                        <a:pt x="28251" y="854077"/>
                        <a:pt x="8702" y="826974"/>
                        <a:pt x="3370" y="810979"/>
                      </a:cubicBezTo>
                      <a:cubicBezTo>
                        <a:pt x="-1962" y="794984"/>
                        <a:pt x="-1518" y="778099"/>
                        <a:pt x="8701" y="770990"/>
                      </a:cubicBezTo>
                      <a:cubicBezTo>
                        <a:pt x="18920" y="763881"/>
                        <a:pt x="44245" y="764770"/>
                        <a:pt x="64684" y="768325"/>
                      </a:cubicBezTo>
                      <a:cubicBezTo>
                        <a:pt x="85123" y="771880"/>
                        <a:pt x="96676" y="790540"/>
                        <a:pt x="131333" y="792317"/>
                      </a:cubicBezTo>
                      <a:cubicBezTo>
                        <a:pt x="165990" y="794094"/>
                        <a:pt x="232636" y="802092"/>
                        <a:pt x="272624" y="778988"/>
                      </a:cubicBezTo>
                      <a:cubicBezTo>
                        <a:pt x="312612" y="755884"/>
                        <a:pt x="345047" y="681239"/>
                        <a:pt x="371262" y="653691"/>
                      </a:cubicBezTo>
                      <a:cubicBezTo>
                        <a:pt x="397477" y="626143"/>
                        <a:pt x="409473" y="632808"/>
                        <a:pt x="429911" y="613703"/>
                      </a:cubicBezTo>
                      <a:cubicBezTo>
                        <a:pt x="450349" y="594598"/>
                        <a:pt x="488117" y="583490"/>
                        <a:pt x="493893" y="539058"/>
                      </a:cubicBezTo>
                      <a:cubicBezTo>
                        <a:pt x="499669" y="494626"/>
                        <a:pt x="485451" y="429757"/>
                        <a:pt x="464568" y="347114"/>
                      </a:cubicBezTo>
                      <a:cubicBezTo>
                        <a:pt x="443685" y="264471"/>
                        <a:pt x="372595" y="99185"/>
                        <a:pt x="368596" y="43202"/>
                      </a:cubicBezTo>
                      <a:cubicBezTo>
                        <a:pt x="364597" y="-12781"/>
                        <a:pt x="423691" y="-3450"/>
                        <a:pt x="440575" y="11212"/>
                      </a:cubicBezTo>
                      <a:cubicBezTo>
                        <a:pt x="457459" y="25874"/>
                        <a:pt x="439687" y="76971"/>
                        <a:pt x="469900" y="131177"/>
                      </a:cubicBezTo>
                      <a:cubicBezTo>
                        <a:pt x="500113" y="185383"/>
                        <a:pt x="562761" y="302238"/>
                        <a:pt x="621855" y="336450"/>
                      </a:cubicBezTo>
                      <a:cubicBezTo>
                        <a:pt x="680949" y="370662"/>
                        <a:pt x="768924" y="337339"/>
                        <a:pt x="824463" y="336450"/>
                      </a:cubicBezTo>
                      <a:cubicBezTo>
                        <a:pt x="880002" y="335561"/>
                        <a:pt x="925322" y="334672"/>
                        <a:pt x="955091" y="331118"/>
                      </a:cubicBezTo>
                      <a:cubicBezTo>
                        <a:pt x="984860" y="327564"/>
                        <a:pt x="990636" y="334228"/>
                        <a:pt x="1003077" y="315123"/>
                      </a:cubicBezTo>
                      <a:cubicBezTo>
                        <a:pt x="1015518" y="296018"/>
                        <a:pt x="1020405" y="243144"/>
                        <a:pt x="1029736" y="2164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3000">
                      <a:schemeClr val="bg2"/>
                    </a:gs>
                    <a:gs pos="56000">
                      <a:schemeClr val="accent2">
                        <a:lumMod val="89000"/>
                      </a:schemeClr>
                    </a:gs>
                    <a:gs pos="87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contrasting" dir="t"/>
                </a:scene3d>
                <a:sp3d prstMaterial="dkEdge">
                  <a:bevelT w="571500" h="95250" prst="relaxedInset"/>
                  <a:bevelB w="0" h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8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8" name="Oval 90"/>
                <p:cNvSpPr>
                  <a:spLocks noChangeAspect="1"/>
                </p:cNvSpPr>
                <p:nvPr/>
              </p:nvSpPr>
              <p:spPr>
                <a:xfrm>
                  <a:off x="4112340" y="4721452"/>
                  <a:ext cx="841040" cy="738223"/>
                </a:xfrm>
                <a:custGeom>
                  <a:avLst/>
                  <a:gdLst>
                    <a:gd name="connsiteX0" fmla="*/ 0 w 646967"/>
                    <a:gd name="connsiteY0" fmla="*/ 323140 h 646280"/>
                    <a:gd name="connsiteX1" fmla="*/ 323484 w 646967"/>
                    <a:gd name="connsiteY1" fmla="*/ 0 h 646280"/>
                    <a:gd name="connsiteX2" fmla="*/ 646968 w 646967"/>
                    <a:gd name="connsiteY2" fmla="*/ 323140 h 646280"/>
                    <a:gd name="connsiteX3" fmla="*/ 323484 w 646967"/>
                    <a:gd name="connsiteY3" fmla="*/ 646280 h 646280"/>
                    <a:gd name="connsiteX4" fmla="*/ 0 w 646967"/>
                    <a:gd name="connsiteY4" fmla="*/ 323140 h 646280"/>
                    <a:gd name="connsiteX0" fmla="*/ 0 w 799368"/>
                    <a:gd name="connsiteY0" fmla="*/ 324066 h 647766"/>
                    <a:gd name="connsiteX1" fmla="*/ 323484 w 799368"/>
                    <a:gd name="connsiteY1" fmla="*/ 926 h 647766"/>
                    <a:gd name="connsiteX2" fmla="*/ 799368 w 799368"/>
                    <a:gd name="connsiteY2" fmla="*/ 257391 h 647766"/>
                    <a:gd name="connsiteX3" fmla="*/ 323484 w 799368"/>
                    <a:gd name="connsiteY3" fmla="*/ 647206 h 647766"/>
                    <a:gd name="connsiteX4" fmla="*/ 0 w 799368"/>
                    <a:gd name="connsiteY4" fmla="*/ 324066 h 647766"/>
                    <a:gd name="connsiteX0" fmla="*/ 0 w 831215"/>
                    <a:gd name="connsiteY0" fmla="*/ 384892 h 708592"/>
                    <a:gd name="connsiteX1" fmla="*/ 323484 w 831215"/>
                    <a:gd name="connsiteY1" fmla="*/ 61752 h 708592"/>
                    <a:gd name="connsiteX2" fmla="*/ 763896 w 831215"/>
                    <a:gd name="connsiteY2" fmla="*/ 22286 h 708592"/>
                    <a:gd name="connsiteX3" fmla="*/ 799368 w 831215"/>
                    <a:gd name="connsiteY3" fmla="*/ 318217 h 708592"/>
                    <a:gd name="connsiteX4" fmla="*/ 323484 w 831215"/>
                    <a:gd name="connsiteY4" fmla="*/ 708032 h 708592"/>
                    <a:gd name="connsiteX5" fmla="*/ 0 w 831215"/>
                    <a:gd name="connsiteY5" fmla="*/ 384892 h 708592"/>
                    <a:gd name="connsiteX0" fmla="*/ 0 w 818629"/>
                    <a:gd name="connsiteY0" fmla="*/ 384892 h 711792"/>
                    <a:gd name="connsiteX1" fmla="*/ 323484 w 818629"/>
                    <a:gd name="connsiteY1" fmla="*/ 61752 h 711792"/>
                    <a:gd name="connsiteX2" fmla="*/ 763896 w 818629"/>
                    <a:gd name="connsiteY2" fmla="*/ 22286 h 711792"/>
                    <a:gd name="connsiteX3" fmla="*/ 799368 w 818629"/>
                    <a:gd name="connsiteY3" fmla="*/ 318217 h 711792"/>
                    <a:gd name="connsiteX4" fmla="*/ 659121 w 818629"/>
                    <a:gd name="connsiteY4" fmla="*/ 546161 h 711792"/>
                    <a:gd name="connsiteX5" fmla="*/ 323484 w 818629"/>
                    <a:gd name="connsiteY5" fmla="*/ 708032 h 711792"/>
                    <a:gd name="connsiteX6" fmla="*/ 0 w 818629"/>
                    <a:gd name="connsiteY6" fmla="*/ 384892 h 711792"/>
                    <a:gd name="connsiteX0" fmla="*/ 0 w 841040"/>
                    <a:gd name="connsiteY0" fmla="*/ 375724 h 702624"/>
                    <a:gd name="connsiteX1" fmla="*/ 323484 w 841040"/>
                    <a:gd name="connsiteY1" fmla="*/ 52584 h 702624"/>
                    <a:gd name="connsiteX2" fmla="*/ 763896 w 841040"/>
                    <a:gd name="connsiteY2" fmla="*/ 13118 h 702624"/>
                    <a:gd name="connsiteX3" fmla="*/ 840096 w 841040"/>
                    <a:gd name="connsiteY3" fmla="*/ 184568 h 702624"/>
                    <a:gd name="connsiteX4" fmla="*/ 799368 w 841040"/>
                    <a:gd name="connsiteY4" fmla="*/ 309049 h 702624"/>
                    <a:gd name="connsiteX5" fmla="*/ 659121 w 841040"/>
                    <a:gd name="connsiteY5" fmla="*/ 536993 h 702624"/>
                    <a:gd name="connsiteX6" fmla="*/ 323484 w 841040"/>
                    <a:gd name="connsiteY6" fmla="*/ 698864 h 702624"/>
                    <a:gd name="connsiteX7" fmla="*/ 0 w 841040"/>
                    <a:gd name="connsiteY7" fmla="*/ 375724 h 702624"/>
                    <a:gd name="connsiteX0" fmla="*/ 0 w 841040"/>
                    <a:gd name="connsiteY0" fmla="*/ 411323 h 738223"/>
                    <a:gd name="connsiteX1" fmla="*/ 323484 w 841040"/>
                    <a:gd name="connsiteY1" fmla="*/ 88183 h 738223"/>
                    <a:gd name="connsiteX2" fmla="*/ 573395 w 841040"/>
                    <a:gd name="connsiteY2" fmla="*/ 1092 h 738223"/>
                    <a:gd name="connsiteX3" fmla="*/ 763896 w 841040"/>
                    <a:gd name="connsiteY3" fmla="*/ 48717 h 738223"/>
                    <a:gd name="connsiteX4" fmla="*/ 840096 w 841040"/>
                    <a:gd name="connsiteY4" fmla="*/ 220167 h 738223"/>
                    <a:gd name="connsiteX5" fmla="*/ 799368 w 841040"/>
                    <a:gd name="connsiteY5" fmla="*/ 344648 h 738223"/>
                    <a:gd name="connsiteX6" fmla="*/ 659121 w 841040"/>
                    <a:gd name="connsiteY6" fmla="*/ 572592 h 738223"/>
                    <a:gd name="connsiteX7" fmla="*/ 323484 w 841040"/>
                    <a:gd name="connsiteY7" fmla="*/ 734463 h 738223"/>
                    <a:gd name="connsiteX8" fmla="*/ 0 w 841040"/>
                    <a:gd name="connsiteY8" fmla="*/ 411323 h 738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1040" h="738223">
                      <a:moveTo>
                        <a:pt x="0" y="411323"/>
                      </a:moveTo>
                      <a:cubicBezTo>
                        <a:pt x="0" y="232858"/>
                        <a:pt x="227918" y="156555"/>
                        <a:pt x="323484" y="88183"/>
                      </a:cubicBezTo>
                      <a:cubicBezTo>
                        <a:pt x="419050" y="19811"/>
                        <a:pt x="499993" y="7670"/>
                        <a:pt x="573395" y="1092"/>
                      </a:cubicBezTo>
                      <a:cubicBezTo>
                        <a:pt x="646797" y="-5486"/>
                        <a:pt x="722621" y="18555"/>
                        <a:pt x="763896" y="48717"/>
                      </a:cubicBezTo>
                      <a:cubicBezTo>
                        <a:pt x="805171" y="78879"/>
                        <a:pt x="834184" y="170845"/>
                        <a:pt x="840096" y="220167"/>
                      </a:cubicBezTo>
                      <a:cubicBezTo>
                        <a:pt x="846008" y="269489"/>
                        <a:pt x="823180" y="285911"/>
                        <a:pt x="799368" y="344648"/>
                      </a:cubicBezTo>
                      <a:cubicBezTo>
                        <a:pt x="775556" y="403385"/>
                        <a:pt x="738435" y="507623"/>
                        <a:pt x="659121" y="572592"/>
                      </a:cubicBezTo>
                      <a:cubicBezTo>
                        <a:pt x="579807" y="637561"/>
                        <a:pt x="433337" y="761341"/>
                        <a:pt x="323484" y="734463"/>
                      </a:cubicBezTo>
                      <a:cubicBezTo>
                        <a:pt x="213631" y="707585"/>
                        <a:pt x="0" y="589788"/>
                        <a:pt x="0" y="4113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accent2">
                        <a:lumMod val="89000"/>
                      </a:schemeClr>
                    </a:gs>
                    <a:gs pos="58000">
                      <a:schemeClr val="accent2">
                        <a:lumMod val="7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8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6" name="TextBox 145"/>
              <p:cNvSpPr txBox="1">
                <a:spLocks noChangeAspect="1"/>
              </p:cNvSpPr>
              <p:nvPr/>
            </p:nvSpPr>
            <p:spPr>
              <a:xfrm>
                <a:off x="2631851" y="4184733"/>
                <a:ext cx="1483067" cy="50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600" dirty="0">
                    <a:solidFill>
                      <a:prstClr val="white"/>
                    </a:solidFill>
                    <a:latin typeface="Calibri"/>
                  </a:rPr>
                  <a:t>APC</a:t>
                </a:r>
              </a:p>
            </p:txBody>
          </p:sp>
        </p:grpSp>
        <p:sp>
          <p:nvSpPr>
            <p:cNvPr id="138" name="Freeform 137"/>
            <p:cNvSpPr/>
            <p:nvPr/>
          </p:nvSpPr>
          <p:spPr>
            <a:xfrm rot="17390919">
              <a:off x="1167221" y="3795704"/>
              <a:ext cx="416477" cy="616192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 rot="17390919">
              <a:off x="577041" y="4311260"/>
              <a:ext cx="416477" cy="616192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 rot="17390919">
              <a:off x="1182503" y="4716358"/>
              <a:ext cx="416477" cy="616192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8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77786" y="5568374"/>
              <a:ext cx="4976400" cy="100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16377"/>
              <a:r>
                <a:rPr lang="en-GB" sz="900" b="1" dirty="0">
                  <a:solidFill>
                    <a:srgbClr val="830051"/>
                  </a:solidFill>
                  <a:latin typeface="Calibri"/>
                </a:rPr>
                <a:t>CTLA-4 immune checkpoint</a:t>
              </a:r>
            </a:p>
            <a:p>
              <a:pPr algn="ctr" defTabSz="816377"/>
              <a:r>
                <a:rPr lang="en-GB" sz="900" b="1" dirty="0">
                  <a:solidFill>
                    <a:srgbClr val="830051"/>
                  </a:solidFill>
                  <a:latin typeface="Calibri"/>
                </a:rPr>
                <a:t>&amp; PD-1/PD-L1 immune checkpoint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5130603" y="5024454"/>
              <a:ext cx="488189" cy="0"/>
            </a:xfrm>
            <a:prstGeom prst="line">
              <a:avLst/>
            </a:prstGeom>
            <a:ln w="190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365985" y="5024454"/>
              <a:ext cx="0" cy="663534"/>
            </a:xfrm>
            <a:prstGeom prst="line">
              <a:avLst/>
            </a:prstGeom>
            <a:ln w="190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1439228" y="1850089"/>
              <a:ext cx="6389851" cy="693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16377"/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Lymph nodes – site of initial activation</a:t>
              </a:r>
            </a:p>
          </p:txBody>
        </p:sp>
      </p:grpSp>
      <p:sp>
        <p:nvSpPr>
          <p:cNvPr id="157" name="Freeform 156"/>
          <p:cNvSpPr/>
          <p:nvPr/>
        </p:nvSpPr>
        <p:spPr>
          <a:xfrm rot="11379790">
            <a:off x="6056058" y="5269602"/>
            <a:ext cx="152562" cy="225721"/>
          </a:xfrm>
          <a:custGeom>
            <a:avLst/>
            <a:gdLst>
              <a:gd name="connsiteX0" fmla="*/ 85089 w 179571"/>
              <a:gd name="connsiteY0" fmla="*/ 0 h 265675"/>
              <a:gd name="connsiteX1" fmla="*/ 164713 w 179571"/>
              <a:gd name="connsiteY1" fmla="*/ 90738 h 265675"/>
              <a:gd name="connsiteX2" fmla="*/ 167906 w 179571"/>
              <a:gd name="connsiteY2" fmla="*/ 117929 h 265675"/>
              <a:gd name="connsiteX3" fmla="*/ 169241 w 179571"/>
              <a:gd name="connsiteY3" fmla="*/ 120369 h 265675"/>
              <a:gd name="connsiteX4" fmla="*/ 131559 w 179571"/>
              <a:gd name="connsiteY4" fmla="*/ 261759 h 265675"/>
              <a:gd name="connsiteX5" fmla="*/ 10330 w 179571"/>
              <a:gd name="connsiteY5" fmla="*/ 179816 h 265675"/>
              <a:gd name="connsiteX6" fmla="*/ 20368 w 179571"/>
              <a:gd name="connsiteY6" fmla="*/ 58771 h 265675"/>
              <a:gd name="connsiteX7" fmla="*/ 20999 w 179571"/>
              <a:gd name="connsiteY7" fmla="*/ 58307 h 265675"/>
              <a:gd name="connsiteX8" fmla="*/ 36773 w 179571"/>
              <a:gd name="connsiteY8" fmla="*/ 25373 h 265675"/>
              <a:gd name="connsiteX9" fmla="*/ 85089 w 179571"/>
              <a:gd name="connsiteY9" fmla="*/ 0 h 2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571" h="265675">
                <a:moveTo>
                  <a:pt x="85089" y="0"/>
                </a:moveTo>
                <a:cubicBezTo>
                  <a:pt x="120884" y="0"/>
                  <a:pt x="151595" y="37415"/>
                  <a:pt x="164713" y="90738"/>
                </a:cubicBezTo>
                <a:lnTo>
                  <a:pt x="167906" y="117929"/>
                </a:lnTo>
                <a:lnTo>
                  <a:pt x="169241" y="120369"/>
                </a:lnTo>
                <a:cubicBezTo>
                  <a:pt x="192312" y="182041"/>
                  <a:pt x="175441" y="245343"/>
                  <a:pt x="131559" y="261759"/>
                </a:cubicBezTo>
                <a:cubicBezTo>
                  <a:pt x="87677" y="278175"/>
                  <a:pt x="33401" y="241488"/>
                  <a:pt x="10330" y="179816"/>
                </a:cubicBezTo>
                <a:cubicBezTo>
                  <a:pt x="-6973" y="133562"/>
                  <a:pt x="-1809" y="86391"/>
                  <a:pt x="20368" y="58771"/>
                </a:cubicBezTo>
                <a:lnTo>
                  <a:pt x="20999" y="58307"/>
                </a:lnTo>
                <a:lnTo>
                  <a:pt x="36773" y="25373"/>
                </a:lnTo>
                <a:cubicBezTo>
                  <a:pt x="50565" y="9354"/>
                  <a:pt x="67192" y="0"/>
                  <a:pt x="85089" y="0"/>
                </a:cubicBezTo>
                <a:close/>
              </a:path>
            </a:pathLst>
          </a:custGeom>
          <a:solidFill>
            <a:srgbClr val="C49500"/>
          </a:solidFill>
          <a:ln>
            <a:noFill/>
          </a:ln>
          <a:scene3d>
            <a:camera prst="orthographicFront"/>
            <a:lightRig rig="contrasting" dir="t"/>
          </a:scene3d>
          <a:sp3d prstMaterial="dkEdge">
            <a:bevelT w="10795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82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173849" y="5280745"/>
            <a:ext cx="122822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lang="en-US" sz="825" dirty="0">
                <a:solidFill>
                  <a:prstClr val="black"/>
                </a:solidFill>
                <a:latin typeface="Calibri"/>
              </a:rPr>
              <a:t>Tumour-specific antigen</a:t>
            </a:r>
          </a:p>
        </p:txBody>
      </p:sp>
      <p:grpSp>
        <p:nvGrpSpPr>
          <p:cNvPr id="160" name="Group 159"/>
          <p:cNvGrpSpPr/>
          <p:nvPr/>
        </p:nvGrpSpPr>
        <p:grpSpPr>
          <a:xfrm rot="5400000">
            <a:off x="7063964" y="4153009"/>
            <a:ext cx="429877" cy="1286682"/>
            <a:chOff x="10058987" y="1761121"/>
            <a:chExt cx="886618" cy="3307441"/>
          </a:xfrm>
        </p:grpSpPr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 rot="10800000">
              <a:off x="10176896" y="1761121"/>
              <a:ext cx="591116" cy="3307441"/>
              <a:chOff x="6978119" y="3763637"/>
              <a:chExt cx="254869" cy="1426025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6978119" y="4529990"/>
                <a:ext cx="229490" cy="659672"/>
                <a:chOff x="6978119" y="4529990"/>
                <a:chExt cx="229490" cy="659672"/>
              </a:xfrm>
            </p:grpSpPr>
            <p:sp>
              <p:nvSpPr>
                <p:cNvPr id="177" name="Freeform 176"/>
                <p:cNvSpPr/>
                <p:nvPr/>
              </p:nvSpPr>
              <p:spPr>
                <a:xfrm>
                  <a:off x="6978119" y="4530112"/>
                  <a:ext cx="131770" cy="659550"/>
                </a:xfrm>
                <a:custGeom>
                  <a:avLst/>
                  <a:gdLst>
                    <a:gd name="connsiteX0" fmla="*/ 13588 w 131770"/>
                    <a:gd name="connsiteY0" fmla="*/ 0 h 659550"/>
                    <a:gd name="connsiteX1" fmla="*/ 17490 w 131770"/>
                    <a:gd name="connsiteY1" fmla="*/ 36852 h 659550"/>
                    <a:gd name="connsiteX2" fmla="*/ 39363 w 131770"/>
                    <a:gd name="connsiteY2" fmla="*/ 87499 h 659550"/>
                    <a:gd name="connsiteX3" fmla="*/ 50697 w 131770"/>
                    <a:gd name="connsiteY3" fmla="*/ 94100 h 659550"/>
                    <a:gd name="connsiteX4" fmla="*/ 75256 w 131770"/>
                    <a:gd name="connsiteY4" fmla="*/ 116448 h 659550"/>
                    <a:gd name="connsiteX5" fmla="*/ 112318 w 131770"/>
                    <a:gd name="connsiteY5" fmla="*/ 126547 h 659550"/>
                    <a:gd name="connsiteX6" fmla="*/ 131770 w 131770"/>
                    <a:gd name="connsiteY6" fmla="*/ 121247 h 659550"/>
                    <a:gd name="connsiteX7" fmla="*/ 124879 w 131770"/>
                    <a:gd name="connsiteY7" fmla="*/ 136433 h 659550"/>
                    <a:gd name="connsiteX8" fmla="*/ 112814 w 131770"/>
                    <a:gd name="connsiteY8" fmla="*/ 148518 h 659550"/>
                    <a:gd name="connsiteX9" fmla="*/ 112814 w 131770"/>
                    <a:gd name="connsiteY9" fmla="*/ 342317 h 659550"/>
                    <a:gd name="connsiteX10" fmla="*/ 112814 w 131770"/>
                    <a:gd name="connsiteY10" fmla="*/ 348395 h 659550"/>
                    <a:gd name="connsiteX11" fmla="*/ 112814 w 131770"/>
                    <a:gd name="connsiteY11" fmla="*/ 427806 h 659550"/>
                    <a:gd name="connsiteX12" fmla="*/ 112814 w 131770"/>
                    <a:gd name="connsiteY12" fmla="*/ 659550 h 659550"/>
                    <a:gd name="connsiteX13" fmla="*/ 33490 w 131770"/>
                    <a:gd name="connsiteY13" fmla="*/ 659550 h 659550"/>
                    <a:gd name="connsiteX14" fmla="*/ 33490 w 131770"/>
                    <a:gd name="connsiteY14" fmla="*/ 427806 h 659550"/>
                    <a:gd name="connsiteX15" fmla="*/ 33490 w 131770"/>
                    <a:gd name="connsiteY15" fmla="*/ 348395 h 659550"/>
                    <a:gd name="connsiteX16" fmla="*/ 33490 w 131770"/>
                    <a:gd name="connsiteY16" fmla="*/ 342317 h 659550"/>
                    <a:gd name="connsiteX17" fmla="*/ 33490 w 131770"/>
                    <a:gd name="connsiteY17" fmla="*/ 148518 h 659550"/>
                    <a:gd name="connsiteX18" fmla="*/ 21426 w 131770"/>
                    <a:gd name="connsiteY18" fmla="*/ 136433 h 659550"/>
                    <a:gd name="connsiteX19" fmla="*/ 0 w 131770"/>
                    <a:gd name="connsiteY19" fmla="*/ 59580 h 659550"/>
                    <a:gd name="connsiteX20" fmla="*/ 5749 w 131770"/>
                    <a:gd name="connsiteY20" fmla="*/ 17275 h 65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770" h="659550">
                      <a:moveTo>
                        <a:pt x="13588" y="0"/>
                      </a:moveTo>
                      <a:lnTo>
                        <a:pt x="17490" y="36852"/>
                      </a:lnTo>
                      <a:cubicBezTo>
                        <a:pt x="22072" y="57510"/>
                        <a:pt x="29728" y="75087"/>
                        <a:pt x="39363" y="87499"/>
                      </a:cubicBezTo>
                      <a:lnTo>
                        <a:pt x="50697" y="94100"/>
                      </a:lnTo>
                      <a:lnTo>
                        <a:pt x="75256" y="116448"/>
                      </a:lnTo>
                      <a:cubicBezTo>
                        <a:pt x="86648" y="122951"/>
                        <a:pt x="99172" y="126547"/>
                        <a:pt x="112318" y="126547"/>
                      </a:cubicBezTo>
                      <a:lnTo>
                        <a:pt x="131770" y="121247"/>
                      </a:lnTo>
                      <a:lnTo>
                        <a:pt x="124879" y="136433"/>
                      </a:lnTo>
                      <a:lnTo>
                        <a:pt x="112814" y="148518"/>
                      </a:lnTo>
                      <a:lnTo>
                        <a:pt x="112814" y="342317"/>
                      </a:lnTo>
                      <a:lnTo>
                        <a:pt x="112814" y="348395"/>
                      </a:lnTo>
                      <a:lnTo>
                        <a:pt x="112814" y="427806"/>
                      </a:lnTo>
                      <a:lnTo>
                        <a:pt x="112814" y="659550"/>
                      </a:lnTo>
                      <a:lnTo>
                        <a:pt x="33490" y="659550"/>
                      </a:lnTo>
                      <a:lnTo>
                        <a:pt x="33490" y="427806"/>
                      </a:lnTo>
                      <a:lnTo>
                        <a:pt x="33490" y="348395"/>
                      </a:lnTo>
                      <a:lnTo>
                        <a:pt x="33490" y="342317"/>
                      </a:lnTo>
                      <a:lnTo>
                        <a:pt x="33490" y="148518"/>
                      </a:lnTo>
                      <a:lnTo>
                        <a:pt x="21426" y="136433"/>
                      </a:lnTo>
                      <a:cubicBezTo>
                        <a:pt x="8188" y="116765"/>
                        <a:pt x="0" y="89593"/>
                        <a:pt x="0" y="59580"/>
                      </a:cubicBezTo>
                      <a:cubicBezTo>
                        <a:pt x="0" y="44574"/>
                        <a:pt x="2047" y="30278"/>
                        <a:pt x="5749" y="17275"/>
                      </a:cubicBezTo>
                      <a:close/>
                    </a:path>
                  </a:pathLst>
                </a:custGeom>
                <a:solidFill>
                  <a:srgbClr val="A43A32"/>
                </a:solidFill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67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7076297" y="4529990"/>
                  <a:ext cx="131312" cy="659672"/>
                </a:xfrm>
                <a:custGeom>
                  <a:avLst/>
                  <a:gdLst>
                    <a:gd name="connsiteX0" fmla="*/ 117669 w 131312"/>
                    <a:gd name="connsiteY0" fmla="*/ 0 h 659672"/>
                    <a:gd name="connsiteX1" fmla="*/ 125564 w 131312"/>
                    <a:gd name="connsiteY1" fmla="*/ 17397 h 659672"/>
                    <a:gd name="connsiteX2" fmla="*/ 131312 w 131312"/>
                    <a:gd name="connsiteY2" fmla="*/ 59702 h 659672"/>
                    <a:gd name="connsiteX3" fmla="*/ 109887 w 131312"/>
                    <a:gd name="connsiteY3" fmla="*/ 136555 h 659672"/>
                    <a:gd name="connsiteX4" fmla="*/ 97822 w 131312"/>
                    <a:gd name="connsiteY4" fmla="*/ 148640 h 659672"/>
                    <a:gd name="connsiteX5" fmla="*/ 97822 w 131312"/>
                    <a:gd name="connsiteY5" fmla="*/ 342439 h 659672"/>
                    <a:gd name="connsiteX6" fmla="*/ 97822 w 131312"/>
                    <a:gd name="connsiteY6" fmla="*/ 348517 h 659672"/>
                    <a:gd name="connsiteX7" fmla="*/ 97822 w 131312"/>
                    <a:gd name="connsiteY7" fmla="*/ 427928 h 659672"/>
                    <a:gd name="connsiteX8" fmla="*/ 97822 w 131312"/>
                    <a:gd name="connsiteY8" fmla="*/ 659672 h 659672"/>
                    <a:gd name="connsiteX9" fmla="*/ 18498 w 131312"/>
                    <a:gd name="connsiteY9" fmla="*/ 659672 h 659672"/>
                    <a:gd name="connsiteX10" fmla="*/ 18498 w 131312"/>
                    <a:gd name="connsiteY10" fmla="*/ 427928 h 659672"/>
                    <a:gd name="connsiteX11" fmla="*/ 18498 w 131312"/>
                    <a:gd name="connsiteY11" fmla="*/ 348517 h 659672"/>
                    <a:gd name="connsiteX12" fmla="*/ 18498 w 131312"/>
                    <a:gd name="connsiteY12" fmla="*/ 342439 h 659672"/>
                    <a:gd name="connsiteX13" fmla="*/ 18498 w 131312"/>
                    <a:gd name="connsiteY13" fmla="*/ 148640 h 659672"/>
                    <a:gd name="connsiteX14" fmla="*/ 6434 w 131312"/>
                    <a:gd name="connsiteY14" fmla="*/ 136555 h 659672"/>
                    <a:gd name="connsiteX15" fmla="*/ 0 w 131312"/>
                    <a:gd name="connsiteY15" fmla="*/ 122378 h 659672"/>
                    <a:gd name="connsiteX16" fmla="*/ 14146 w 131312"/>
                    <a:gd name="connsiteY16" fmla="*/ 126232 h 659672"/>
                    <a:gd name="connsiteX17" fmla="*/ 51208 w 131312"/>
                    <a:gd name="connsiteY17" fmla="*/ 116133 h 659672"/>
                    <a:gd name="connsiteX18" fmla="*/ 65936 w 131312"/>
                    <a:gd name="connsiteY18" fmla="*/ 102732 h 659672"/>
                    <a:gd name="connsiteX19" fmla="*/ 91881 w 131312"/>
                    <a:gd name="connsiteY19" fmla="*/ 87621 h 659672"/>
                    <a:gd name="connsiteX20" fmla="*/ 113754 w 131312"/>
                    <a:gd name="connsiteY20" fmla="*/ 36974 h 65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312" h="659672">
                      <a:moveTo>
                        <a:pt x="117669" y="0"/>
                      </a:moveTo>
                      <a:lnTo>
                        <a:pt x="125564" y="17397"/>
                      </a:lnTo>
                      <a:cubicBezTo>
                        <a:pt x="129266" y="30400"/>
                        <a:pt x="131312" y="44696"/>
                        <a:pt x="131312" y="59702"/>
                      </a:cubicBezTo>
                      <a:cubicBezTo>
                        <a:pt x="131312" y="89715"/>
                        <a:pt x="123125" y="116887"/>
                        <a:pt x="109887" y="136555"/>
                      </a:cubicBezTo>
                      <a:lnTo>
                        <a:pt x="97822" y="148640"/>
                      </a:lnTo>
                      <a:lnTo>
                        <a:pt x="97822" y="342439"/>
                      </a:lnTo>
                      <a:lnTo>
                        <a:pt x="97822" y="348517"/>
                      </a:lnTo>
                      <a:lnTo>
                        <a:pt x="97822" y="427928"/>
                      </a:lnTo>
                      <a:lnTo>
                        <a:pt x="97822" y="659672"/>
                      </a:lnTo>
                      <a:lnTo>
                        <a:pt x="18498" y="659672"/>
                      </a:lnTo>
                      <a:lnTo>
                        <a:pt x="18498" y="427928"/>
                      </a:lnTo>
                      <a:lnTo>
                        <a:pt x="18498" y="348517"/>
                      </a:lnTo>
                      <a:lnTo>
                        <a:pt x="18498" y="342439"/>
                      </a:lnTo>
                      <a:lnTo>
                        <a:pt x="18498" y="148640"/>
                      </a:lnTo>
                      <a:lnTo>
                        <a:pt x="6434" y="136555"/>
                      </a:lnTo>
                      <a:lnTo>
                        <a:pt x="0" y="122378"/>
                      </a:lnTo>
                      <a:lnTo>
                        <a:pt x="14146" y="126232"/>
                      </a:lnTo>
                      <a:cubicBezTo>
                        <a:pt x="27293" y="126232"/>
                        <a:pt x="39817" y="122636"/>
                        <a:pt x="51208" y="116133"/>
                      </a:cubicBezTo>
                      <a:lnTo>
                        <a:pt x="65936" y="102732"/>
                      </a:lnTo>
                      <a:lnTo>
                        <a:pt x="91881" y="87621"/>
                      </a:lnTo>
                      <a:cubicBezTo>
                        <a:pt x="101517" y="75209"/>
                        <a:pt x="109172" y="57632"/>
                        <a:pt x="113754" y="36974"/>
                      </a:cubicBezTo>
                      <a:close/>
                    </a:path>
                  </a:pathLst>
                </a:custGeom>
                <a:solidFill>
                  <a:srgbClr val="A43A32"/>
                </a:solidFill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67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75" name="Freeform 174"/>
              <p:cNvSpPr/>
              <p:nvPr/>
            </p:nvSpPr>
            <p:spPr>
              <a:xfrm>
                <a:off x="7029609" y="3763637"/>
                <a:ext cx="203379" cy="738007"/>
              </a:xfrm>
              <a:custGeom>
                <a:avLst/>
                <a:gdLst>
                  <a:gd name="connsiteX0" fmla="*/ 17981 w 203379"/>
                  <a:gd name="connsiteY0" fmla="*/ 0 h 738007"/>
                  <a:gd name="connsiteX1" fmla="*/ 124267 w 203379"/>
                  <a:gd name="connsiteY1" fmla="*/ 0 h 738007"/>
                  <a:gd name="connsiteX2" fmla="*/ 124267 w 203379"/>
                  <a:gd name="connsiteY2" fmla="*/ 231744 h 738007"/>
                  <a:gd name="connsiteX3" fmla="*/ 124267 w 203379"/>
                  <a:gd name="connsiteY3" fmla="*/ 311155 h 738007"/>
                  <a:gd name="connsiteX4" fmla="*/ 124267 w 203379"/>
                  <a:gd name="connsiteY4" fmla="*/ 317233 h 738007"/>
                  <a:gd name="connsiteX5" fmla="*/ 124267 w 203379"/>
                  <a:gd name="connsiteY5" fmla="*/ 494085 h 738007"/>
                  <a:gd name="connsiteX6" fmla="*/ 140951 w 203379"/>
                  <a:gd name="connsiteY6" fmla="*/ 498633 h 738007"/>
                  <a:gd name="connsiteX7" fmla="*/ 203379 w 203379"/>
                  <a:gd name="connsiteY7" fmla="*/ 625784 h 738007"/>
                  <a:gd name="connsiteX8" fmla="*/ 173441 w 203379"/>
                  <a:gd name="connsiteY8" fmla="*/ 723362 h 738007"/>
                  <a:gd name="connsiteX9" fmla="*/ 157352 w 203379"/>
                  <a:gd name="connsiteY9" fmla="*/ 738007 h 738007"/>
                  <a:gd name="connsiteX10" fmla="*/ 163257 w 203379"/>
                  <a:gd name="connsiteY10" fmla="*/ 696281 h 738007"/>
                  <a:gd name="connsiteX11" fmla="*/ 71724 w 203379"/>
                  <a:gd name="connsiteY11" fmla="*/ 565698 h 738007"/>
                  <a:gd name="connsiteX12" fmla="*/ 7001 w 203379"/>
                  <a:gd name="connsiteY12" fmla="*/ 603945 h 738007"/>
                  <a:gd name="connsiteX13" fmla="*/ 0 w 203379"/>
                  <a:gd name="connsiteY13" fmla="*/ 618758 h 738007"/>
                  <a:gd name="connsiteX14" fmla="*/ 6982 w 203379"/>
                  <a:gd name="connsiteY14" fmla="*/ 572070 h 738007"/>
                  <a:gd name="connsiteX15" fmla="*/ 18514 w 203379"/>
                  <a:gd name="connsiteY15" fmla="*/ 548977 h 738007"/>
                  <a:gd name="connsiteX16" fmla="*/ 17981 w 203379"/>
                  <a:gd name="connsiteY16" fmla="*/ 548977 h 738007"/>
                  <a:gd name="connsiteX17" fmla="*/ 17981 w 203379"/>
                  <a:gd name="connsiteY17" fmla="*/ 542899 h 738007"/>
                  <a:gd name="connsiteX18" fmla="*/ 17981 w 203379"/>
                  <a:gd name="connsiteY18" fmla="*/ 317233 h 738007"/>
                  <a:gd name="connsiteX19" fmla="*/ 17981 w 203379"/>
                  <a:gd name="connsiteY19" fmla="*/ 311155 h 738007"/>
                  <a:gd name="connsiteX20" fmla="*/ 17981 w 203379"/>
                  <a:gd name="connsiteY20" fmla="*/ 231744 h 73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3379" h="738007">
                    <a:moveTo>
                      <a:pt x="17981" y="0"/>
                    </a:moveTo>
                    <a:lnTo>
                      <a:pt x="124267" y="0"/>
                    </a:lnTo>
                    <a:lnTo>
                      <a:pt x="124267" y="231744"/>
                    </a:lnTo>
                    <a:lnTo>
                      <a:pt x="124267" y="311155"/>
                    </a:lnTo>
                    <a:lnTo>
                      <a:pt x="124267" y="317233"/>
                    </a:lnTo>
                    <a:lnTo>
                      <a:pt x="124267" y="494085"/>
                    </a:lnTo>
                    <a:lnTo>
                      <a:pt x="140951" y="498633"/>
                    </a:lnTo>
                    <a:cubicBezTo>
                      <a:pt x="177638" y="519582"/>
                      <a:pt x="203379" y="568625"/>
                      <a:pt x="203379" y="625784"/>
                    </a:cubicBezTo>
                    <a:cubicBezTo>
                      <a:pt x="203379" y="663891"/>
                      <a:pt x="191939" y="698390"/>
                      <a:pt x="173441" y="723362"/>
                    </a:cubicBezTo>
                    <a:lnTo>
                      <a:pt x="157352" y="738007"/>
                    </a:lnTo>
                    <a:lnTo>
                      <a:pt x="163257" y="696281"/>
                    </a:lnTo>
                    <a:cubicBezTo>
                      <a:pt x="163257" y="624162"/>
                      <a:pt x="122276" y="565698"/>
                      <a:pt x="71724" y="565698"/>
                    </a:cubicBezTo>
                    <a:cubicBezTo>
                      <a:pt x="46448" y="565698"/>
                      <a:pt x="23565" y="580314"/>
                      <a:pt x="7001" y="603945"/>
                    </a:cubicBezTo>
                    <a:lnTo>
                      <a:pt x="0" y="618758"/>
                    </a:lnTo>
                    <a:lnTo>
                      <a:pt x="6982" y="572070"/>
                    </a:lnTo>
                    <a:lnTo>
                      <a:pt x="18514" y="548977"/>
                    </a:lnTo>
                    <a:lnTo>
                      <a:pt x="17981" y="548977"/>
                    </a:lnTo>
                    <a:lnTo>
                      <a:pt x="17981" y="542899"/>
                    </a:lnTo>
                    <a:lnTo>
                      <a:pt x="17981" y="317233"/>
                    </a:lnTo>
                    <a:lnTo>
                      <a:pt x="17981" y="311155"/>
                    </a:lnTo>
                    <a:lnTo>
                      <a:pt x="17981" y="231744"/>
                    </a:ln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67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Freeform 175"/>
              <p:cNvSpPr/>
              <p:nvPr/>
            </p:nvSpPr>
            <p:spPr>
              <a:xfrm rot="579790">
                <a:off x="6999206" y="4357760"/>
                <a:ext cx="179571" cy="265675"/>
              </a:xfrm>
              <a:custGeom>
                <a:avLst/>
                <a:gdLst>
                  <a:gd name="connsiteX0" fmla="*/ 85089 w 179571"/>
                  <a:gd name="connsiteY0" fmla="*/ 0 h 265675"/>
                  <a:gd name="connsiteX1" fmla="*/ 164713 w 179571"/>
                  <a:gd name="connsiteY1" fmla="*/ 90738 h 265675"/>
                  <a:gd name="connsiteX2" fmla="*/ 167906 w 179571"/>
                  <a:gd name="connsiteY2" fmla="*/ 117929 h 265675"/>
                  <a:gd name="connsiteX3" fmla="*/ 169241 w 179571"/>
                  <a:gd name="connsiteY3" fmla="*/ 120369 h 265675"/>
                  <a:gd name="connsiteX4" fmla="*/ 131559 w 179571"/>
                  <a:gd name="connsiteY4" fmla="*/ 261759 h 265675"/>
                  <a:gd name="connsiteX5" fmla="*/ 10330 w 179571"/>
                  <a:gd name="connsiteY5" fmla="*/ 179816 h 265675"/>
                  <a:gd name="connsiteX6" fmla="*/ 20368 w 179571"/>
                  <a:gd name="connsiteY6" fmla="*/ 58771 h 265675"/>
                  <a:gd name="connsiteX7" fmla="*/ 20999 w 179571"/>
                  <a:gd name="connsiteY7" fmla="*/ 58307 h 265675"/>
                  <a:gd name="connsiteX8" fmla="*/ 36773 w 179571"/>
                  <a:gd name="connsiteY8" fmla="*/ 25373 h 265675"/>
                  <a:gd name="connsiteX9" fmla="*/ 85089 w 179571"/>
                  <a:gd name="connsiteY9" fmla="*/ 0 h 26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571" h="265675">
                    <a:moveTo>
                      <a:pt x="85089" y="0"/>
                    </a:moveTo>
                    <a:cubicBezTo>
                      <a:pt x="120884" y="0"/>
                      <a:pt x="151595" y="37415"/>
                      <a:pt x="164713" y="90738"/>
                    </a:cubicBezTo>
                    <a:lnTo>
                      <a:pt x="167906" y="117929"/>
                    </a:lnTo>
                    <a:lnTo>
                      <a:pt x="169241" y="120369"/>
                    </a:lnTo>
                    <a:cubicBezTo>
                      <a:pt x="192312" y="182041"/>
                      <a:pt x="175441" y="245343"/>
                      <a:pt x="131559" y="261759"/>
                    </a:cubicBezTo>
                    <a:cubicBezTo>
                      <a:pt x="87677" y="278175"/>
                      <a:pt x="33401" y="241488"/>
                      <a:pt x="10330" y="179816"/>
                    </a:cubicBezTo>
                    <a:cubicBezTo>
                      <a:pt x="-6973" y="133562"/>
                      <a:pt x="-1809" y="86391"/>
                      <a:pt x="20368" y="58771"/>
                    </a:cubicBezTo>
                    <a:lnTo>
                      <a:pt x="20999" y="58307"/>
                    </a:lnTo>
                    <a:lnTo>
                      <a:pt x="36773" y="25373"/>
                    </a:lnTo>
                    <a:cubicBezTo>
                      <a:pt x="50565" y="9354"/>
                      <a:pt x="67192" y="0"/>
                      <a:pt x="85089" y="0"/>
                    </a:cubicBezTo>
                    <a:close/>
                  </a:path>
                </a:pathLst>
              </a:custGeom>
              <a:solidFill>
                <a:srgbClr val="C49500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675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72" name="TextBox 171"/>
            <p:cNvSpPr txBox="1">
              <a:spLocks noChangeAspect="1"/>
            </p:cNvSpPr>
            <p:nvPr/>
          </p:nvSpPr>
          <p:spPr>
            <a:xfrm>
              <a:off x="10058987" y="2563424"/>
              <a:ext cx="886618" cy="50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675" dirty="0">
                  <a:solidFill>
                    <a:prstClr val="white"/>
                  </a:solidFill>
                  <a:latin typeface="Calibri"/>
                </a:rPr>
                <a:t>TCR</a:t>
              </a:r>
            </a:p>
          </p:txBody>
        </p:sp>
        <p:sp>
          <p:nvSpPr>
            <p:cNvPr id="173" name="TextBox 172"/>
            <p:cNvSpPr txBox="1">
              <a:spLocks noChangeAspect="1"/>
            </p:cNvSpPr>
            <p:nvPr/>
          </p:nvSpPr>
          <p:spPr>
            <a:xfrm rot="16200000">
              <a:off x="10175162" y="3686125"/>
              <a:ext cx="886616" cy="61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675" dirty="0">
                  <a:solidFill>
                    <a:prstClr val="white"/>
                  </a:solidFill>
                  <a:latin typeface="Calibri"/>
                </a:rPr>
                <a:t>MHC</a:t>
              </a:r>
            </a:p>
          </p:txBody>
        </p:sp>
      </p:grpSp>
      <p:sp>
        <p:nvSpPr>
          <p:cNvPr id="162" name="Oval 161"/>
          <p:cNvSpPr>
            <a:spLocks noChangeAspect="1"/>
          </p:cNvSpPr>
          <p:nvPr/>
        </p:nvSpPr>
        <p:spPr>
          <a:xfrm>
            <a:off x="7813627" y="4442523"/>
            <a:ext cx="971078" cy="88232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64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8085075" y="4587796"/>
            <a:ext cx="387799" cy="387390"/>
          </a:xfrm>
          <a:prstGeom prst="ellipse">
            <a:avLst/>
          </a:prstGeom>
          <a:gradFill flip="none" rotWithShape="1">
            <a:gsLst>
              <a:gs pos="32000">
                <a:schemeClr val="accent5">
                  <a:lumMod val="75000"/>
                </a:schemeClr>
              </a:gs>
              <a:gs pos="81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635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TextBox 163"/>
          <p:cNvSpPr txBox="1">
            <a:spLocks noChangeAspect="1"/>
          </p:cNvSpPr>
          <p:nvPr/>
        </p:nvSpPr>
        <p:spPr>
          <a:xfrm>
            <a:off x="7834400" y="4637651"/>
            <a:ext cx="9021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675" dirty="0">
                <a:solidFill>
                  <a:prstClr val="white"/>
                </a:solidFill>
                <a:latin typeface="Calibri"/>
              </a:rPr>
              <a:t>CD8+</a:t>
            </a:r>
          </a:p>
          <a:p>
            <a:pPr algn="ctr" defTabSz="816377"/>
            <a:r>
              <a:rPr lang="en-US" sz="675" dirty="0">
                <a:solidFill>
                  <a:prstClr val="white"/>
                </a:solidFill>
                <a:latin typeface="Calibri"/>
              </a:rPr>
              <a:t>T cell</a:t>
            </a:r>
          </a:p>
        </p:txBody>
      </p:sp>
      <p:grpSp>
        <p:nvGrpSpPr>
          <p:cNvPr id="167" name="Group 4"/>
          <p:cNvGrpSpPr>
            <a:grpSpLocks noChangeAspect="1"/>
          </p:cNvGrpSpPr>
          <p:nvPr/>
        </p:nvGrpSpPr>
        <p:grpSpPr bwMode="auto">
          <a:xfrm flipH="1">
            <a:off x="6221846" y="4367109"/>
            <a:ext cx="725933" cy="1049159"/>
            <a:chOff x="1964" y="2022"/>
            <a:chExt cx="822" cy="1188"/>
          </a:xfrm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1964" y="2022"/>
              <a:ext cx="822" cy="1188"/>
            </a:xfrm>
            <a:custGeom>
              <a:avLst/>
              <a:gdLst>
                <a:gd name="T0" fmla="*/ 41 w 114"/>
                <a:gd name="T1" fmla="*/ 4 h 166"/>
                <a:gd name="T2" fmla="*/ 16 w 114"/>
                <a:gd name="T3" fmla="*/ 21 h 166"/>
                <a:gd name="T4" fmla="*/ 7 w 114"/>
                <a:gd name="T5" fmla="*/ 107 h 166"/>
                <a:gd name="T6" fmla="*/ 84 w 114"/>
                <a:gd name="T7" fmla="*/ 118 h 166"/>
                <a:gd name="T8" fmla="*/ 99 w 114"/>
                <a:gd name="T9" fmla="*/ 79 h 166"/>
                <a:gd name="T10" fmla="*/ 70 w 114"/>
                <a:gd name="T11" fmla="*/ 35 h 166"/>
                <a:gd name="T12" fmla="*/ 41 w 114"/>
                <a:gd name="T13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66">
                  <a:moveTo>
                    <a:pt x="41" y="4"/>
                  </a:moveTo>
                  <a:cubicBezTo>
                    <a:pt x="38" y="3"/>
                    <a:pt x="23" y="0"/>
                    <a:pt x="16" y="21"/>
                  </a:cubicBezTo>
                  <a:cubicBezTo>
                    <a:pt x="8" y="46"/>
                    <a:pt x="0" y="71"/>
                    <a:pt x="7" y="107"/>
                  </a:cubicBezTo>
                  <a:cubicBezTo>
                    <a:pt x="19" y="166"/>
                    <a:pt x="84" y="118"/>
                    <a:pt x="84" y="118"/>
                  </a:cubicBezTo>
                  <a:cubicBezTo>
                    <a:pt x="84" y="118"/>
                    <a:pt x="114" y="98"/>
                    <a:pt x="99" y="79"/>
                  </a:cubicBezTo>
                  <a:cubicBezTo>
                    <a:pt x="72" y="46"/>
                    <a:pt x="70" y="35"/>
                    <a:pt x="70" y="35"/>
                  </a:cubicBezTo>
                  <a:cubicBezTo>
                    <a:pt x="70" y="35"/>
                    <a:pt x="66" y="14"/>
                    <a:pt x="4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64000">
                  <a:srgbClr val="C4CFCE"/>
                </a:gs>
                <a:gs pos="69000">
                  <a:srgbClr val="C4CFCE"/>
                </a:gs>
                <a:gs pos="97000">
                  <a:srgbClr val="C4CFCE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GB" sz="67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2051" y="2358"/>
              <a:ext cx="504" cy="458"/>
            </a:xfrm>
            <a:custGeom>
              <a:avLst/>
              <a:gdLst>
                <a:gd name="T0" fmla="*/ 64 w 70"/>
                <a:gd name="T1" fmla="*/ 42 h 64"/>
                <a:gd name="T2" fmla="*/ 25 w 70"/>
                <a:gd name="T3" fmla="*/ 58 h 64"/>
                <a:gd name="T4" fmla="*/ 6 w 70"/>
                <a:gd name="T5" fmla="*/ 21 h 64"/>
                <a:gd name="T6" fmla="*/ 44 w 70"/>
                <a:gd name="T7" fmla="*/ 5 h 64"/>
                <a:gd name="T8" fmla="*/ 64 w 70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4">
                  <a:moveTo>
                    <a:pt x="64" y="42"/>
                  </a:moveTo>
                  <a:cubicBezTo>
                    <a:pt x="59" y="57"/>
                    <a:pt x="42" y="64"/>
                    <a:pt x="25" y="58"/>
                  </a:cubicBezTo>
                  <a:cubicBezTo>
                    <a:pt x="9" y="52"/>
                    <a:pt x="0" y="35"/>
                    <a:pt x="6" y="21"/>
                  </a:cubicBezTo>
                  <a:cubicBezTo>
                    <a:pt x="11" y="6"/>
                    <a:pt x="28" y="0"/>
                    <a:pt x="44" y="5"/>
                  </a:cubicBezTo>
                  <a:cubicBezTo>
                    <a:pt x="61" y="11"/>
                    <a:pt x="70" y="28"/>
                    <a:pt x="64" y="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4000">
                  <a:srgbClr val="92ABA7"/>
                </a:gs>
                <a:gs pos="69000">
                  <a:srgbClr val="92ABA7"/>
                </a:gs>
                <a:gs pos="97000">
                  <a:srgbClr val="92ABA7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GB" sz="675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8" name="TextBox 167"/>
          <p:cNvSpPr txBox="1">
            <a:spLocks noChangeAspect="1"/>
          </p:cNvSpPr>
          <p:nvPr/>
        </p:nvSpPr>
        <p:spPr>
          <a:xfrm>
            <a:off x="6197463" y="4752157"/>
            <a:ext cx="9021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675" dirty="0">
                <a:solidFill>
                  <a:prstClr val="black"/>
                </a:solidFill>
                <a:latin typeface="Calibri"/>
              </a:rPr>
              <a:t>Epithelial </a:t>
            </a:r>
            <a:br>
              <a:rPr lang="en-US" sz="675" dirty="0">
                <a:solidFill>
                  <a:prstClr val="black"/>
                </a:solidFill>
                <a:latin typeface="Calibri"/>
              </a:rPr>
            </a:br>
            <a:r>
              <a:rPr lang="en-US" sz="675" dirty="0">
                <a:solidFill>
                  <a:prstClr val="black"/>
                </a:solidFill>
                <a:latin typeface="Calibri"/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6545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2569" y="3599049"/>
            <a:ext cx="2896999" cy="1837180"/>
            <a:chOff x="7947717" y="3655673"/>
            <a:chExt cx="3861659" cy="2448936"/>
          </a:xfrm>
        </p:grpSpPr>
        <p:sp>
          <p:nvSpPr>
            <p:cNvPr id="61" name="Rectangle 60"/>
            <p:cNvSpPr/>
            <p:nvPr/>
          </p:nvSpPr>
          <p:spPr>
            <a:xfrm>
              <a:off x="8264505" y="3655673"/>
              <a:ext cx="3544871" cy="2448936"/>
            </a:xfrm>
            <a:prstGeom prst="rect">
              <a:avLst/>
            </a:prstGeom>
            <a:solidFill>
              <a:srgbClr val="9DB0AC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CTLA-4 protein is up-regulated on activated T cells and expressed constitutively on regulatory T cells</a:t>
              </a:r>
            </a:p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CTLA-4 enhances regulatory T cell’s </a:t>
              </a: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immunosuppressive activity 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and induces dormancy of memory T cells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47717" y="3655673"/>
              <a:ext cx="298800" cy="2448936"/>
            </a:xfrm>
            <a:prstGeom prst="rect">
              <a:avLst/>
            </a:prstGeom>
            <a:solidFill>
              <a:srgbClr val="830051"/>
            </a:solidFill>
            <a:ln w="3175">
              <a:solidFill>
                <a:srgbClr val="830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7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638390" y="969457"/>
            <a:ext cx="7391177" cy="369332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CTLA-4 mainly works to limit early T-cell activation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23773" y="5651122"/>
            <a:ext cx="2552784" cy="1962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/>
            <a:r>
              <a:rPr lang="en-GB" altLang="en-US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Bertrand A, et al. </a:t>
            </a:r>
            <a:r>
              <a:rPr lang="en-GB" altLang="en-US" sz="675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BMC Med.</a:t>
            </a:r>
            <a:r>
              <a:rPr lang="en-GB" altLang="en-US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2015;13:211. Based on Figure 1.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2736371"/>
            <a:ext cx="148012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IMMUNE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CHECKPOINT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PATHWAYS</a:t>
            </a: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CTLA-4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497048" y="1805795"/>
            <a:ext cx="6152394" cy="3811569"/>
            <a:chOff x="2100646" y="973191"/>
            <a:chExt cx="8201056" cy="5080768"/>
          </a:xfrm>
        </p:grpSpPr>
        <p:sp>
          <p:nvSpPr>
            <p:cNvPr id="67" name="TextBox 66"/>
            <p:cNvSpPr txBox="1">
              <a:spLocks noChangeAspect="1"/>
            </p:cNvSpPr>
            <p:nvPr/>
          </p:nvSpPr>
          <p:spPr>
            <a:xfrm>
              <a:off x="2100646" y="1384177"/>
              <a:ext cx="2163792" cy="43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T-cell activation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330702" y="973191"/>
              <a:ext cx="7971000" cy="5080768"/>
              <a:chOff x="2330702" y="973191"/>
              <a:chExt cx="7341372" cy="4679439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930580" y="1951256"/>
                <a:ext cx="203729" cy="1325864"/>
              </a:xfrm>
              <a:custGeom>
                <a:avLst/>
                <a:gdLst>
                  <a:gd name="connsiteX0" fmla="*/ 53143 w 106286"/>
                  <a:gd name="connsiteY0" fmla="*/ 0 h 691706"/>
                  <a:gd name="connsiteX1" fmla="*/ 103648 w 106286"/>
                  <a:gd name="connsiteY1" fmla="*/ 116376 h 691706"/>
                  <a:gd name="connsiteX2" fmla="*/ 106286 w 106286"/>
                  <a:gd name="connsiteY2" fmla="*/ 116376 h 691706"/>
                  <a:gd name="connsiteX3" fmla="*/ 106286 w 106286"/>
                  <a:gd name="connsiteY3" fmla="*/ 122454 h 691706"/>
                  <a:gd name="connsiteX4" fmla="*/ 106286 w 106286"/>
                  <a:gd name="connsiteY4" fmla="*/ 374473 h 691706"/>
                  <a:gd name="connsiteX5" fmla="*/ 106286 w 106286"/>
                  <a:gd name="connsiteY5" fmla="*/ 380551 h 691706"/>
                  <a:gd name="connsiteX6" fmla="*/ 106286 w 106286"/>
                  <a:gd name="connsiteY6" fmla="*/ 433609 h 691706"/>
                  <a:gd name="connsiteX7" fmla="*/ 106286 w 106286"/>
                  <a:gd name="connsiteY7" fmla="*/ 691706 h 691706"/>
                  <a:gd name="connsiteX8" fmla="*/ 98903 w 106286"/>
                  <a:gd name="connsiteY8" fmla="*/ 691706 h 691706"/>
                  <a:gd name="connsiteX9" fmla="*/ 53772 w 106286"/>
                  <a:gd name="connsiteY9" fmla="*/ 587712 h 691706"/>
                  <a:gd name="connsiteX10" fmla="*/ 8641 w 106286"/>
                  <a:gd name="connsiteY10" fmla="*/ 691706 h 691706"/>
                  <a:gd name="connsiteX11" fmla="*/ 0 w 106286"/>
                  <a:gd name="connsiteY11" fmla="*/ 691706 h 691706"/>
                  <a:gd name="connsiteX12" fmla="*/ 0 w 106286"/>
                  <a:gd name="connsiteY12" fmla="*/ 433609 h 691706"/>
                  <a:gd name="connsiteX13" fmla="*/ 0 w 106286"/>
                  <a:gd name="connsiteY13" fmla="*/ 380551 h 691706"/>
                  <a:gd name="connsiteX14" fmla="*/ 0 w 106286"/>
                  <a:gd name="connsiteY14" fmla="*/ 374473 h 691706"/>
                  <a:gd name="connsiteX15" fmla="*/ 0 w 106286"/>
                  <a:gd name="connsiteY15" fmla="*/ 122454 h 691706"/>
                  <a:gd name="connsiteX16" fmla="*/ 0 w 106286"/>
                  <a:gd name="connsiteY16" fmla="*/ 116376 h 691706"/>
                  <a:gd name="connsiteX17" fmla="*/ 2638 w 106286"/>
                  <a:gd name="connsiteY17" fmla="*/ 116376 h 6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286" h="691706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74473"/>
                    </a:lnTo>
                    <a:lnTo>
                      <a:pt x="106286" y="380551"/>
                    </a:lnTo>
                    <a:lnTo>
                      <a:pt x="106286" y="433609"/>
                    </a:lnTo>
                    <a:lnTo>
                      <a:pt x="106286" y="691706"/>
                    </a:lnTo>
                    <a:lnTo>
                      <a:pt x="98903" y="691706"/>
                    </a:lnTo>
                    <a:lnTo>
                      <a:pt x="53772" y="587712"/>
                    </a:lnTo>
                    <a:lnTo>
                      <a:pt x="8641" y="691706"/>
                    </a:lnTo>
                    <a:lnTo>
                      <a:pt x="0" y="691706"/>
                    </a:lnTo>
                    <a:lnTo>
                      <a:pt x="0" y="433609"/>
                    </a:lnTo>
                    <a:lnTo>
                      <a:pt x="0" y="380551"/>
                    </a:lnTo>
                    <a:lnTo>
                      <a:pt x="0" y="374473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5931208" y="3120197"/>
                <a:ext cx="203729" cy="1275350"/>
              </a:xfrm>
              <a:custGeom>
                <a:avLst/>
                <a:gdLst>
                  <a:gd name="connsiteX0" fmla="*/ 53143 w 106286"/>
                  <a:gd name="connsiteY0" fmla="*/ 0 h 665353"/>
                  <a:gd name="connsiteX1" fmla="*/ 103648 w 106286"/>
                  <a:gd name="connsiteY1" fmla="*/ 116376 h 665353"/>
                  <a:gd name="connsiteX2" fmla="*/ 106286 w 106286"/>
                  <a:gd name="connsiteY2" fmla="*/ 116376 h 665353"/>
                  <a:gd name="connsiteX3" fmla="*/ 106286 w 106286"/>
                  <a:gd name="connsiteY3" fmla="*/ 122454 h 665353"/>
                  <a:gd name="connsiteX4" fmla="*/ 106286 w 106286"/>
                  <a:gd name="connsiteY4" fmla="*/ 348120 h 665353"/>
                  <a:gd name="connsiteX5" fmla="*/ 106286 w 106286"/>
                  <a:gd name="connsiteY5" fmla="*/ 354198 h 665353"/>
                  <a:gd name="connsiteX6" fmla="*/ 106286 w 106286"/>
                  <a:gd name="connsiteY6" fmla="*/ 433609 h 665353"/>
                  <a:gd name="connsiteX7" fmla="*/ 106286 w 106286"/>
                  <a:gd name="connsiteY7" fmla="*/ 665353 h 665353"/>
                  <a:gd name="connsiteX8" fmla="*/ 0 w 106286"/>
                  <a:gd name="connsiteY8" fmla="*/ 665353 h 665353"/>
                  <a:gd name="connsiteX9" fmla="*/ 0 w 106286"/>
                  <a:gd name="connsiteY9" fmla="*/ 433609 h 665353"/>
                  <a:gd name="connsiteX10" fmla="*/ 0 w 106286"/>
                  <a:gd name="connsiteY10" fmla="*/ 354198 h 665353"/>
                  <a:gd name="connsiteX11" fmla="*/ 0 w 106286"/>
                  <a:gd name="connsiteY11" fmla="*/ 348120 h 665353"/>
                  <a:gd name="connsiteX12" fmla="*/ 0 w 106286"/>
                  <a:gd name="connsiteY12" fmla="*/ 122454 h 665353"/>
                  <a:gd name="connsiteX13" fmla="*/ 0 w 106286"/>
                  <a:gd name="connsiteY13" fmla="*/ 116376 h 665353"/>
                  <a:gd name="connsiteX14" fmla="*/ 2638 w 106286"/>
                  <a:gd name="connsiteY14" fmla="*/ 116376 h 6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286" h="665353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48120"/>
                    </a:lnTo>
                    <a:lnTo>
                      <a:pt x="106286" y="354198"/>
                    </a:lnTo>
                    <a:lnTo>
                      <a:pt x="106286" y="433609"/>
                    </a:lnTo>
                    <a:lnTo>
                      <a:pt x="106286" y="665353"/>
                    </a:lnTo>
                    <a:lnTo>
                      <a:pt x="0" y="665353"/>
                    </a:lnTo>
                    <a:lnTo>
                      <a:pt x="0" y="433609"/>
                    </a:lnTo>
                    <a:lnTo>
                      <a:pt x="0" y="354198"/>
                    </a:lnTo>
                    <a:lnTo>
                      <a:pt x="0" y="348120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>
              <a:xfrm>
                <a:off x="5457220" y="1859876"/>
                <a:ext cx="210312" cy="1251988"/>
              </a:xfrm>
              <a:custGeom>
                <a:avLst/>
                <a:gdLst>
                  <a:gd name="connsiteX0" fmla="*/ 53143 w 106286"/>
                  <a:gd name="connsiteY0" fmla="*/ 0 h 691706"/>
                  <a:gd name="connsiteX1" fmla="*/ 103648 w 106286"/>
                  <a:gd name="connsiteY1" fmla="*/ 116376 h 691706"/>
                  <a:gd name="connsiteX2" fmla="*/ 106286 w 106286"/>
                  <a:gd name="connsiteY2" fmla="*/ 116376 h 691706"/>
                  <a:gd name="connsiteX3" fmla="*/ 106286 w 106286"/>
                  <a:gd name="connsiteY3" fmla="*/ 122454 h 691706"/>
                  <a:gd name="connsiteX4" fmla="*/ 106286 w 106286"/>
                  <a:gd name="connsiteY4" fmla="*/ 374473 h 691706"/>
                  <a:gd name="connsiteX5" fmla="*/ 106286 w 106286"/>
                  <a:gd name="connsiteY5" fmla="*/ 380551 h 691706"/>
                  <a:gd name="connsiteX6" fmla="*/ 106286 w 106286"/>
                  <a:gd name="connsiteY6" fmla="*/ 433609 h 691706"/>
                  <a:gd name="connsiteX7" fmla="*/ 106286 w 106286"/>
                  <a:gd name="connsiteY7" fmla="*/ 691706 h 691706"/>
                  <a:gd name="connsiteX8" fmla="*/ 98903 w 106286"/>
                  <a:gd name="connsiteY8" fmla="*/ 691706 h 691706"/>
                  <a:gd name="connsiteX9" fmla="*/ 53772 w 106286"/>
                  <a:gd name="connsiteY9" fmla="*/ 587712 h 691706"/>
                  <a:gd name="connsiteX10" fmla="*/ 8641 w 106286"/>
                  <a:gd name="connsiteY10" fmla="*/ 691706 h 691706"/>
                  <a:gd name="connsiteX11" fmla="*/ 0 w 106286"/>
                  <a:gd name="connsiteY11" fmla="*/ 691706 h 691706"/>
                  <a:gd name="connsiteX12" fmla="*/ 0 w 106286"/>
                  <a:gd name="connsiteY12" fmla="*/ 433609 h 691706"/>
                  <a:gd name="connsiteX13" fmla="*/ 0 w 106286"/>
                  <a:gd name="connsiteY13" fmla="*/ 380551 h 691706"/>
                  <a:gd name="connsiteX14" fmla="*/ 0 w 106286"/>
                  <a:gd name="connsiteY14" fmla="*/ 374473 h 691706"/>
                  <a:gd name="connsiteX15" fmla="*/ 0 w 106286"/>
                  <a:gd name="connsiteY15" fmla="*/ 122454 h 691706"/>
                  <a:gd name="connsiteX16" fmla="*/ 0 w 106286"/>
                  <a:gd name="connsiteY16" fmla="*/ 116376 h 691706"/>
                  <a:gd name="connsiteX17" fmla="*/ 2638 w 106286"/>
                  <a:gd name="connsiteY17" fmla="*/ 116376 h 6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286" h="691706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74473"/>
                    </a:lnTo>
                    <a:lnTo>
                      <a:pt x="106286" y="380551"/>
                    </a:lnTo>
                    <a:lnTo>
                      <a:pt x="106286" y="433609"/>
                    </a:lnTo>
                    <a:lnTo>
                      <a:pt x="106286" y="691706"/>
                    </a:lnTo>
                    <a:lnTo>
                      <a:pt x="98903" y="691706"/>
                    </a:lnTo>
                    <a:lnTo>
                      <a:pt x="53772" y="587712"/>
                    </a:lnTo>
                    <a:lnTo>
                      <a:pt x="8641" y="691706"/>
                    </a:lnTo>
                    <a:lnTo>
                      <a:pt x="0" y="691706"/>
                    </a:lnTo>
                    <a:lnTo>
                      <a:pt x="0" y="433609"/>
                    </a:lnTo>
                    <a:lnTo>
                      <a:pt x="0" y="380551"/>
                    </a:lnTo>
                    <a:lnTo>
                      <a:pt x="0" y="374473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782089" y="973191"/>
                <a:ext cx="1713774" cy="15571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64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  <a:effectLst>
                <a:glow rad="4572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73" name="Group 72"/>
              <p:cNvGrpSpPr>
                <a:grpSpLocks noChangeAspect="1"/>
              </p:cNvGrpSpPr>
              <p:nvPr/>
            </p:nvGrpSpPr>
            <p:grpSpPr>
              <a:xfrm rot="10800000">
                <a:off x="4852654" y="1634248"/>
                <a:ext cx="544407" cy="3046187"/>
                <a:chOff x="6978119" y="3763637"/>
                <a:chExt cx="254861" cy="1426025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6978119" y="4529990"/>
                  <a:ext cx="229484" cy="659672"/>
                  <a:chOff x="6978119" y="4529990"/>
                  <a:chExt cx="229484" cy="659672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6978119" y="4530112"/>
                    <a:ext cx="131770" cy="659550"/>
                  </a:xfrm>
                  <a:custGeom>
                    <a:avLst/>
                    <a:gdLst>
                      <a:gd name="connsiteX0" fmla="*/ 13588 w 131770"/>
                      <a:gd name="connsiteY0" fmla="*/ 0 h 659550"/>
                      <a:gd name="connsiteX1" fmla="*/ 17490 w 131770"/>
                      <a:gd name="connsiteY1" fmla="*/ 36852 h 659550"/>
                      <a:gd name="connsiteX2" fmla="*/ 39363 w 131770"/>
                      <a:gd name="connsiteY2" fmla="*/ 87499 h 659550"/>
                      <a:gd name="connsiteX3" fmla="*/ 50697 w 131770"/>
                      <a:gd name="connsiteY3" fmla="*/ 94100 h 659550"/>
                      <a:gd name="connsiteX4" fmla="*/ 75256 w 131770"/>
                      <a:gd name="connsiteY4" fmla="*/ 116448 h 659550"/>
                      <a:gd name="connsiteX5" fmla="*/ 112318 w 131770"/>
                      <a:gd name="connsiteY5" fmla="*/ 126547 h 659550"/>
                      <a:gd name="connsiteX6" fmla="*/ 131770 w 131770"/>
                      <a:gd name="connsiteY6" fmla="*/ 121247 h 659550"/>
                      <a:gd name="connsiteX7" fmla="*/ 124879 w 131770"/>
                      <a:gd name="connsiteY7" fmla="*/ 136433 h 659550"/>
                      <a:gd name="connsiteX8" fmla="*/ 112814 w 131770"/>
                      <a:gd name="connsiteY8" fmla="*/ 148518 h 659550"/>
                      <a:gd name="connsiteX9" fmla="*/ 112814 w 131770"/>
                      <a:gd name="connsiteY9" fmla="*/ 342317 h 659550"/>
                      <a:gd name="connsiteX10" fmla="*/ 112814 w 131770"/>
                      <a:gd name="connsiteY10" fmla="*/ 348395 h 659550"/>
                      <a:gd name="connsiteX11" fmla="*/ 112814 w 131770"/>
                      <a:gd name="connsiteY11" fmla="*/ 427806 h 659550"/>
                      <a:gd name="connsiteX12" fmla="*/ 112814 w 131770"/>
                      <a:gd name="connsiteY12" fmla="*/ 659550 h 659550"/>
                      <a:gd name="connsiteX13" fmla="*/ 33490 w 131770"/>
                      <a:gd name="connsiteY13" fmla="*/ 659550 h 659550"/>
                      <a:gd name="connsiteX14" fmla="*/ 33490 w 131770"/>
                      <a:gd name="connsiteY14" fmla="*/ 427806 h 659550"/>
                      <a:gd name="connsiteX15" fmla="*/ 33490 w 131770"/>
                      <a:gd name="connsiteY15" fmla="*/ 348395 h 659550"/>
                      <a:gd name="connsiteX16" fmla="*/ 33490 w 131770"/>
                      <a:gd name="connsiteY16" fmla="*/ 342317 h 659550"/>
                      <a:gd name="connsiteX17" fmla="*/ 33490 w 131770"/>
                      <a:gd name="connsiteY17" fmla="*/ 148518 h 659550"/>
                      <a:gd name="connsiteX18" fmla="*/ 21426 w 131770"/>
                      <a:gd name="connsiteY18" fmla="*/ 136433 h 659550"/>
                      <a:gd name="connsiteX19" fmla="*/ 0 w 131770"/>
                      <a:gd name="connsiteY19" fmla="*/ 59580 h 659550"/>
                      <a:gd name="connsiteX20" fmla="*/ 5749 w 131770"/>
                      <a:gd name="connsiteY20" fmla="*/ 17275 h 65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1770" h="659550">
                        <a:moveTo>
                          <a:pt x="13588" y="0"/>
                        </a:moveTo>
                        <a:lnTo>
                          <a:pt x="17490" y="36852"/>
                        </a:lnTo>
                        <a:cubicBezTo>
                          <a:pt x="22072" y="57510"/>
                          <a:pt x="29728" y="75087"/>
                          <a:pt x="39363" y="87499"/>
                        </a:cubicBezTo>
                        <a:lnTo>
                          <a:pt x="50697" y="94100"/>
                        </a:lnTo>
                        <a:lnTo>
                          <a:pt x="75256" y="116448"/>
                        </a:lnTo>
                        <a:cubicBezTo>
                          <a:pt x="86648" y="122951"/>
                          <a:pt x="99172" y="126547"/>
                          <a:pt x="112318" y="126547"/>
                        </a:cubicBezTo>
                        <a:lnTo>
                          <a:pt x="131770" y="121247"/>
                        </a:lnTo>
                        <a:lnTo>
                          <a:pt x="124879" y="136433"/>
                        </a:lnTo>
                        <a:lnTo>
                          <a:pt x="112814" y="148518"/>
                        </a:lnTo>
                        <a:lnTo>
                          <a:pt x="112814" y="342317"/>
                        </a:lnTo>
                        <a:lnTo>
                          <a:pt x="112814" y="348395"/>
                        </a:lnTo>
                        <a:lnTo>
                          <a:pt x="112814" y="427806"/>
                        </a:lnTo>
                        <a:lnTo>
                          <a:pt x="112814" y="659550"/>
                        </a:lnTo>
                        <a:lnTo>
                          <a:pt x="33490" y="659550"/>
                        </a:lnTo>
                        <a:lnTo>
                          <a:pt x="33490" y="427806"/>
                        </a:lnTo>
                        <a:lnTo>
                          <a:pt x="33490" y="348395"/>
                        </a:lnTo>
                        <a:lnTo>
                          <a:pt x="33490" y="342317"/>
                        </a:lnTo>
                        <a:lnTo>
                          <a:pt x="33490" y="148518"/>
                        </a:lnTo>
                        <a:lnTo>
                          <a:pt x="21426" y="136433"/>
                        </a:lnTo>
                        <a:cubicBezTo>
                          <a:pt x="8188" y="116765"/>
                          <a:pt x="0" y="89593"/>
                          <a:pt x="0" y="59580"/>
                        </a:cubicBezTo>
                        <a:cubicBezTo>
                          <a:pt x="0" y="44574"/>
                          <a:pt x="2047" y="30278"/>
                          <a:pt x="5749" y="17275"/>
                        </a:cubicBezTo>
                        <a:close/>
                      </a:path>
                    </a:pathLst>
                  </a:custGeom>
                  <a:solidFill>
                    <a:srgbClr val="A43A32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165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7076291" y="4529990"/>
                    <a:ext cx="131312" cy="659672"/>
                  </a:xfrm>
                  <a:custGeom>
                    <a:avLst/>
                    <a:gdLst>
                      <a:gd name="connsiteX0" fmla="*/ 117669 w 131312"/>
                      <a:gd name="connsiteY0" fmla="*/ 0 h 659672"/>
                      <a:gd name="connsiteX1" fmla="*/ 125564 w 131312"/>
                      <a:gd name="connsiteY1" fmla="*/ 17397 h 659672"/>
                      <a:gd name="connsiteX2" fmla="*/ 131312 w 131312"/>
                      <a:gd name="connsiteY2" fmla="*/ 59702 h 659672"/>
                      <a:gd name="connsiteX3" fmla="*/ 109887 w 131312"/>
                      <a:gd name="connsiteY3" fmla="*/ 136555 h 659672"/>
                      <a:gd name="connsiteX4" fmla="*/ 97822 w 131312"/>
                      <a:gd name="connsiteY4" fmla="*/ 148640 h 659672"/>
                      <a:gd name="connsiteX5" fmla="*/ 97822 w 131312"/>
                      <a:gd name="connsiteY5" fmla="*/ 342439 h 659672"/>
                      <a:gd name="connsiteX6" fmla="*/ 97822 w 131312"/>
                      <a:gd name="connsiteY6" fmla="*/ 348517 h 659672"/>
                      <a:gd name="connsiteX7" fmla="*/ 97822 w 131312"/>
                      <a:gd name="connsiteY7" fmla="*/ 427928 h 659672"/>
                      <a:gd name="connsiteX8" fmla="*/ 97822 w 131312"/>
                      <a:gd name="connsiteY8" fmla="*/ 659672 h 659672"/>
                      <a:gd name="connsiteX9" fmla="*/ 18498 w 131312"/>
                      <a:gd name="connsiteY9" fmla="*/ 659672 h 659672"/>
                      <a:gd name="connsiteX10" fmla="*/ 18498 w 131312"/>
                      <a:gd name="connsiteY10" fmla="*/ 427928 h 659672"/>
                      <a:gd name="connsiteX11" fmla="*/ 18498 w 131312"/>
                      <a:gd name="connsiteY11" fmla="*/ 348517 h 659672"/>
                      <a:gd name="connsiteX12" fmla="*/ 18498 w 131312"/>
                      <a:gd name="connsiteY12" fmla="*/ 342439 h 659672"/>
                      <a:gd name="connsiteX13" fmla="*/ 18498 w 131312"/>
                      <a:gd name="connsiteY13" fmla="*/ 148640 h 659672"/>
                      <a:gd name="connsiteX14" fmla="*/ 6434 w 131312"/>
                      <a:gd name="connsiteY14" fmla="*/ 136555 h 659672"/>
                      <a:gd name="connsiteX15" fmla="*/ 0 w 131312"/>
                      <a:gd name="connsiteY15" fmla="*/ 122378 h 659672"/>
                      <a:gd name="connsiteX16" fmla="*/ 14146 w 131312"/>
                      <a:gd name="connsiteY16" fmla="*/ 126232 h 659672"/>
                      <a:gd name="connsiteX17" fmla="*/ 51208 w 131312"/>
                      <a:gd name="connsiteY17" fmla="*/ 116133 h 659672"/>
                      <a:gd name="connsiteX18" fmla="*/ 65936 w 131312"/>
                      <a:gd name="connsiteY18" fmla="*/ 102732 h 659672"/>
                      <a:gd name="connsiteX19" fmla="*/ 91881 w 131312"/>
                      <a:gd name="connsiteY19" fmla="*/ 87621 h 659672"/>
                      <a:gd name="connsiteX20" fmla="*/ 113754 w 131312"/>
                      <a:gd name="connsiteY20" fmla="*/ 36974 h 659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1312" h="659672">
                        <a:moveTo>
                          <a:pt x="117669" y="0"/>
                        </a:moveTo>
                        <a:lnTo>
                          <a:pt x="125564" y="17397"/>
                        </a:lnTo>
                        <a:cubicBezTo>
                          <a:pt x="129266" y="30400"/>
                          <a:pt x="131312" y="44696"/>
                          <a:pt x="131312" y="59702"/>
                        </a:cubicBezTo>
                        <a:cubicBezTo>
                          <a:pt x="131312" y="89715"/>
                          <a:pt x="123125" y="116887"/>
                          <a:pt x="109887" y="136555"/>
                        </a:cubicBezTo>
                        <a:lnTo>
                          <a:pt x="97822" y="148640"/>
                        </a:lnTo>
                        <a:lnTo>
                          <a:pt x="97822" y="342439"/>
                        </a:lnTo>
                        <a:lnTo>
                          <a:pt x="97822" y="348517"/>
                        </a:lnTo>
                        <a:lnTo>
                          <a:pt x="97822" y="427928"/>
                        </a:lnTo>
                        <a:lnTo>
                          <a:pt x="97822" y="659672"/>
                        </a:lnTo>
                        <a:lnTo>
                          <a:pt x="18498" y="659672"/>
                        </a:lnTo>
                        <a:lnTo>
                          <a:pt x="18498" y="427928"/>
                        </a:lnTo>
                        <a:lnTo>
                          <a:pt x="18498" y="348517"/>
                        </a:lnTo>
                        <a:lnTo>
                          <a:pt x="18498" y="342439"/>
                        </a:lnTo>
                        <a:lnTo>
                          <a:pt x="18498" y="148640"/>
                        </a:lnTo>
                        <a:lnTo>
                          <a:pt x="6434" y="136555"/>
                        </a:lnTo>
                        <a:lnTo>
                          <a:pt x="0" y="122378"/>
                        </a:lnTo>
                        <a:lnTo>
                          <a:pt x="14146" y="126232"/>
                        </a:lnTo>
                        <a:cubicBezTo>
                          <a:pt x="27293" y="126232"/>
                          <a:pt x="39817" y="122636"/>
                          <a:pt x="51208" y="116133"/>
                        </a:cubicBezTo>
                        <a:lnTo>
                          <a:pt x="65936" y="102732"/>
                        </a:lnTo>
                        <a:lnTo>
                          <a:pt x="91881" y="87621"/>
                        </a:lnTo>
                        <a:cubicBezTo>
                          <a:pt x="101517" y="75209"/>
                          <a:pt x="109172" y="57632"/>
                          <a:pt x="113754" y="36974"/>
                        </a:cubicBezTo>
                        <a:close/>
                      </a:path>
                    </a:pathLst>
                  </a:custGeom>
                  <a:solidFill>
                    <a:srgbClr val="A43A32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165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15" name="Freeform 114"/>
                <p:cNvSpPr/>
                <p:nvPr/>
              </p:nvSpPr>
              <p:spPr>
                <a:xfrm>
                  <a:off x="7029601" y="3763637"/>
                  <a:ext cx="203379" cy="738007"/>
                </a:xfrm>
                <a:custGeom>
                  <a:avLst/>
                  <a:gdLst>
                    <a:gd name="connsiteX0" fmla="*/ 17981 w 203379"/>
                    <a:gd name="connsiteY0" fmla="*/ 0 h 738007"/>
                    <a:gd name="connsiteX1" fmla="*/ 124267 w 203379"/>
                    <a:gd name="connsiteY1" fmla="*/ 0 h 738007"/>
                    <a:gd name="connsiteX2" fmla="*/ 124267 w 203379"/>
                    <a:gd name="connsiteY2" fmla="*/ 231744 h 738007"/>
                    <a:gd name="connsiteX3" fmla="*/ 124267 w 203379"/>
                    <a:gd name="connsiteY3" fmla="*/ 311155 h 738007"/>
                    <a:gd name="connsiteX4" fmla="*/ 124267 w 203379"/>
                    <a:gd name="connsiteY4" fmla="*/ 317233 h 738007"/>
                    <a:gd name="connsiteX5" fmla="*/ 124267 w 203379"/>
                    <a:gd name="connsiteY5" fmla="*/ 494085 h 738007"/>
                    <a:gd name="connsiteX6" fmla="*/ 140951 w 203379"/>
                    <a:gd name="connsiteY6" fmla="*/ 498633 h 738007"/>
                    <a:gd name="connsiteX7" fmla="*/ 203379 w 203379"/>
                    <a:gd name="connsiteY7" fmla="*/ 625784 h 738007"/>
                    <a:gd name="connsiteX8" fmla="*/ 173441 w 203379"/>
                    <a:gd name="connsiteY8" fmla="*/ 723362 h 738007"/>
                    <a:gd name="connsiteX9" fmla="*/ 157352 w 203379"/>
                    <a:gd name="connsiteY9" fmla="*/ 738007 h 738007"/>
                    <a:gd name="connsiteX10" fmla="*/ 163257 w 203379"/>
                    <a:gd name="connsiteY10" fmla="*/ 696281 h 738007"/>
                    <a:gd name="connsiteX11" fmla="*/ 71724 w 203379"/>
                    <a:gd name="connsiteY11" fmla="*/ 565698 h 738007"/>
                    <a:gd name="connsiteX12" fmla="*/ 7001 w 203379"/>
                    <a:gd name="connsiteY12" fmla="*/ 603945 h 738007"/>
                    <a:gd name="connsiteX13" fmla="*/ 0 w 203379"/>
                    <a:gd name="connsiteY13" fmla="*/ 618758 h 738007"/>
                    <a:gd name="connsiteX14" fmla="*/ 6982 w 203379"/>
                    <a:gd name="connsiteY14" fmla="*/ 572070 h 738007"/>
                    <a:gd name="connsiteX15" fmla="*/ 18514 w 203379"/>
                    <a:gd name="connsiteY15" fmla="*/ 548977 h 738007"/>
                    <a:gd name="connsiteX16" fmla="*/ 17981 w 203379"/>
                    <a:gd name="connsiteY16" fmla="*/ 548977 h 738007"/>
                    <a:gd name="connsiteX17" fmla="*/ 17981 w 203379"/>
                    <a:gd name="connsiteY17" fmla="*/ 542899 h 738007"/>
                    <a:gd name="connsiteX18" fmla="*/ 17981 w 203379"/>
                    <a:gd name="connsiteY18" fmla="*/ 317233 h 738007"/>
                    <a:gd name="connsiteX19" fmla="*/ 17981 w 203379"/>
                    <a:gd name="connsiteY19" fmla="*/ 311155 h 738007"/>
                    <a:gd name="connsiteX20" fmla="*/ 17981 w 203379"/>
                    <a:gd name="connsiteY20" fmla="*/ 231744 h 738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3379" h="738007">
                      <a:moveTo>
                        <a:pt x="17981" y="0"/>
                      </a:moveTo>
                      <a:lnTo>
                        <a:pt x="124267" y="0"/>
                      </a:lnTo>
                      <a:lnTo>
                        <a:pt x="124267" y="231744"/>
                      </a:lnTo>
                      <a:lnTo>
                        <a:pt x="124267" y="311155"/>
                      </a:lnTo>
                      <a:lnTo>
                        <a:pt x="124267" y="317233"/>
                      </a:lnTo>
                      <a:lnTo>
                        <a:pt x="124267" y="494085"/>
                      </a:lnTo>
                      <a:lnTo>
                        <a:pt x="140951" y="498633"/>
                      </a:lnTo>
                      <a:cubicBezTo>
                        <a:pt x="177638" y="519582"/>
                        <a:pt x="203379" y="568625"/>
                        <a:pt x="203379" y="625784"/>
                      </a:cubicBezTo>
                      <a:cubicBezTo>
                        <a:pt x="203379" y="663891"/>
                        <a:pt x="191939" y="698390"/>
                        <a:pt x="173441" y="723362"/>
                      </a:cubicBezTo>
                      <a:lnTo>
                        <a:pt x="157352" y="738007"/>
                      </a:lnTo>
                      <a:lnTo>
                        <a:pt x="163257" y="696281"/>
                      </a:lnTo>
                      <a:cubicBezTo>
                        <a:pt x="163257" y="624162"/>
                        <a:pt x="122276" y="565698"/>
                        <a:pt x="71724" y="565698"/>
                      </a:cubicBezTo>
                      <a:cubicBezTo>
                        <a:pt x="46448" y="565698"/>
                        <a:pt x="23565" y="580314"/>
                        <a:pt x="7001" y="603945"/>
                      </a:cubicBezTo>
                      <a:lnTo>
                        <a:pt x="0" y="618758"/>
                      </a:lnTo>
                      <a:lnTo>
                        <a:pt x="6982" y="572070"/>
                      </a:lnTo>
                      <a:lnTo>
                        <a:pt x="18514" y="548977"/>
                      </a:lnTo>
                      <a:lnTo>
                        <a:pt x="17981" y="548977"/>
                      </a:lnTo>
                      <a:lnTo>
                        <a:pt x="17981" y="542899"/>
                      </a:lnTo>
                      <a:lnTo>
                        <a:pt x="17981" y="317233"/>
                      </a:lnTo>
                      <a:lnTo>
                        <a:pt x="17981" y="311155"/>
                      </a:lnTo>
                      <a:lnTo>
                        <a:pt x="17981" y="231744"/>
                      </a:lnTo>
                      <a:close/>
                    </a:path>
                  </a:pathLst>
                </a:custGeom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165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 rot="579790">
                  <a:off x="6999206" y="4357760"/>
                  <a:ext cx="179571" cy="265675"/>
                </a:xfrm>
                <a:custGeom>
                  <a:avLst/>
                  <a:gdLst>
                    <a:gd name="connsiteX0" fmla="*/ 85089 w 179571"/>
                    <a:gd name="connsiteY0" fmla="*/ 0 h 265675"/>
                    <a:gd name="connsiteX1" fmla="*/ 164713 w 179571"/>
                    <a:gd name="connsiteY1" fmla="*/ 90738 h 265675"/>
                    <a:gd name="connsiteX2" fmla="*/ 167906 w 179571"/>
                    <a:gd name="connsiteY2" fmla="*/ 117929 h 265675"/>
                    <a:gd name="connsiteX3" fmla="*/ 169241 w 179571"/>
                    <a:gd name="connsiteY3" fmla="*/ 120369 h 265675"/>
                    <a:gd name="connsiteX4" fmla="*/ 131559 w 179571"/>
                    <a:gd name="connsiteY4" fmla="*/ 261759 h 265675"/>
                    <a:gd name="connsiteX5" fmla="*/ 10330 w 179571"/>
                    <a:gd name="connsiteY5" fmla="*/ 179816 h 265675"/>
                    <a:gd name="connsiteX6" fmla="*/ 20368 w 179571"/>
                    <a:gd name="connsiteY6" fmla="*/ 58771 h 265675"/>
                    <a:gd name="connsiteX7" fmla="*/ 20999 w 179571"/>
                    <a:gd name="connsiteY7" fmla="*/ 58307 h 265675"/>
                    <a:gd name="connsiteX8" fmla="*/ 36773 w 179571"/>
                    <a:gd name="connsiteY8" fmla="*/ 25373 h 265675"/>
                    <a:gd name="connsiteX9" fmla="*/ 85089 w 179571"/>
                    <a:gd name="connsiteY9" fmla="*/ 0 h 2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571" h="265675">
                      <a:moveTo>
                        <a:pt x="85089" y="0"/>
                      </a:moveTo>
                      <a:cubicBezTo>
                        <a:pt x="120884" y="0"/>
                        <a:pt x="151595" y="37415"/>
                        <a:pt x="164713" y="90738"/>
                      </a:cubicBezTo>
                      <a:lnTo>
                        <a:pt x="167906" y="117929"/>
                      </a:lnTo>
                      <a:lnTo>
                        <a:pt x="169241" y="120369"/>
                      </a:lnTo>
                      <a:cubicBezTo>
                        <a:pt x="192312" y="182041"/>
                        <a:pt x="175441" y="245343"/>
                        <a:pt x="131559" y="261759"/>
                      </a:cubicBezTo>
                      <a:cubicBezTo>
                        <a:pt x="87677" y="278175"/>
                        <a:pt x="33401" y="241488"/>
                        <a:pt x="10330" y="179816"/>
                      </a:cubicBezTo>
                      <a:cubicBezTo>
                        <a:pt x="-6973" y="133562"/>
                        <a:pt x="-1809" y="86391"/>
                        <a:pt x="20368" y="58771"/>
                      </a:cubicBezTo>
                      <a:lnTo>
                        <a:pt x="20999" y="58307"/>
                      </a:lnTo>
                      <a:lnTo>
                        <a:pt x="36773" y="25373"/>
                      </a:lnTo>
                      <a:cubicBezTo>
                        <a:pt x="50565" y="9354"/>
                        <a:pt x="67192" y="0"/>
                        <a:pt x="85089" y="0"/>
                      </a:cubicBezTo>
                      <a:close/>
                    </a:path>
                  </a:pathLst>
                </a:custGeom>
                <a:solidFill>
                  <a:srgbClr val="C49500"/>
                </a:solidFill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165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7342787" y="1351714"/>
                <a:ext cx="2329287" cy="3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500" dirty="0">
                    <a:solidFill>
                      <a:prstClr val="black"/>
                    </a:solidFill>
                    <a:latin typeface="Calibri"/>
                  </a:rPr>
                  <a:t>T-cell downregulation</a:t>
                </a:r>
              </a:p>
            </p:txBody>
          </p:sp>
          <p:sp>
            <p:nvSpPr>
              <p:cNvPr id="75" name="TextBox 74"/>
              <p:cNvSpPr txBox="1">
                <a:spLocks noChangeAspect="1"/>
              </p:cNvSpPr>
              <p:nvPr/>
            </p:nvSpPr>
            <p:spPr>
              <a:xfrm>
                <a:off x="4744055" y="2474631"/>
                <a:ext cx="816585" cy="2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825" dirty="0">
                    <a:solidFill>
                      <a:prstClr val="white"/>
                    </a:solidFill>
                    <a:latin typeface="Calibri"/>
                  </a:rPr>
                  <a:t>TCR</a:t>
                </a: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961658" y="1658101"/>
                <a:ext cx="730745" cy="2920784"/>
                <a:chOff x="2943283" y="2499132"/>
                <a:chExt cx="730745" cy="2920784"/>
              </a:xfrm>
            </p:grpSpPr>
            <p:cxnSp>
              <p:nvCxnSpPr>
                <p:cNvPr id="108" name="Straight Connector 107"/>
                <p:cNvCxnSpPr>
                  <a:cxnSpLocks noChangeAspect="1"/>
                </p:cNvCxnSpPr>
                <p:nvPr/>
              </p:nvCxnSpPr>
              <p:spPr>
                <a:xfrm>
                  <a:off x="2943283" y="5407133"/>
                  <a:ext cx="685800" cy="0"/>
                </a:xfrm>
                <a:prstGeom prst="line">
                  <a:avLst/>
                </a:prstGeom>
                <a:ln w="41275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>
                  <a:cxnSpLocks noChangeAspect="1"/>
                </p:cNvCxnSpPr>
                <p:nvPr/>
              </p:nvCxnSpPr>
              <p:spPr>
                <a:xfrm>
                  <a:off x="2956731" y="2499132"/>
                  <a:ext cx="0" cy="2920784"/>
                </a:xfrm>
                <a:prstGeom prst="line">
                  <a:avLst/>
                </a:prstGeom>
                <a:ln w="41275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oup 109"/>
                <p:cNvGrpSpPr/>
                <p:nvPr/>
              </p:nvGrpSpPr>
              <p:grpSpPr>
                <a:xfrm>
                  <a:off x="2997273" y="2520037"/>
                  <a:ext cx="676755" cy="587670"/>
                  <a:chOff x="2997273" y="2520037"/>
                  <a:chExt cx="676755" cy="587670"/>
                </a:xfrm>
              </p:grpSpPr>
              <p:sp>
                <p:nvSpPr>
                  <p:cNvPr id="111" name="Oval 110"/>
                  <p:cNvSpPr>
                    <a:spLocks noChangeAspect="1"/>
                  </p:cNvSpPr>
                  <p:nvPr/>
                </p:nvSpPr>
                <p:spPr>
                  <a:xfrm>
                    <a:off x="3081393" y="2622199"/>
                    <a:ext cx="419242" cy="41646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2401" b="1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2" name="Straight Connector 111"/>
                  <p:cNvCxnSpPr>
                    <a:cxnSpLocks noChangeAspect="1"/>
                  </p:cNvCxnSpPr>
                  <p:nvPr/>
                </p:nvCxnSpPr>
                <p:spPr>
                  <a:xfrm>
                    <a:off x="2997273" y="2520037"/>
                    <a:ext cx="676755" cy="0"/>
                  </a:xfrm>
                  <a:prstGeom prst="line">
                    <a:avLst/>
                  </a:prstGeom>
                  <a:ln w="41275">
                    <a:solidFill>
                      <a:srgbClr val="00B050"/>
                    </a:solidFill>
                    <a:prstDash val="sysDash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TextBox 112"/>
                  <p:cNvSpPr txBox="1">
                    <a:spLocks noChangeAspect="1"/>
                  </p:cNvSpPr>
                  <p:nvPr/>
                </p:nvSpPr>
                <p:spPr>
                  <a:xfrm>
                    <a:off x="3123473" y="2540767"/>
                    <a:ext cx="542415" cy="5669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16377"/>
                    <a:r>
                      <a:rPr lang="en-US" sz="2401" b="1" dirty="0">
                        <a:solidFill>
                          <a:prstClr val="white"/>
                        </a:solidFill>
                        <a:latin typeface="Calibri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77" name="Group 76"/>
              <p:cNvGrpSpPr>
                <a:grpSpLocks noChangeAspect="1"/>
              </p:cNvGrpSpPr>
              <p:nvPr/>
            </p:nvGrpSpPr>
            <p:grpSpPr>
              <a:xfrm>
                <a:off x="4465273" y="3376195"/>
                <a:ext cx="2255178" cy="2276435"/>
                <a:chOff x="3534390" y="4054620"/>
                <a:chExt cx="1974751" cy="1993365"/>
              </a:xfrm>
            </p:grpSpPr>
            <p:sp>
              <p:nvSpPr>
                <p:cNvPr id="106" name="Freeform 105"/>
                <p:cNvSpPr/>
                <p:nvPr/>
              </p:nvSpPr>
              <p:spPr>
                <a:xfrm rot="20090777">
                  <a:off x="3534390" y="4054620"/>
                  <a:ext cx="1974751" cy="1993365"/>
                </a:xfrm>
                <a:custGeom>
                  <a:avLst/>
                  <a:gdLst>
                    <a:gd name="connsiteX0" fmla="*/ 634857 w 1961428"/>
                    <a:gd name="connsiteY0" fmla="*/ 459081 h 1993365"/>
                    <a:gd name="connsiteX1" fmla="*/ 701504 w 1961428"/>
                    <a:gd name="connsiteY1" fmla="*/ 445752 h 1993365"/>
                    <a:gd name="connsiteX2" fmla="*/ 821469 w 1961428"/>
                    <a:gd name="connsiteY2" fmla="*/ 352446 h 1993365"/>
                    <a:gd name="connsiteX3" fmla="*/ 874787 w 1961428"/>
                    <a:gd name="connsiteY3" fmla="*/ 347114 h 1993365"/>
                    <a:gd name="connsiteX4" fmla="*/ 957430 w 1961428"/>
                    <a:gd name="connsiteY4" fmla="*/ 349780 h 1993365"/>
                    <a:gd name="connsiteX5" fmla="*/ 986754 w 1961428"/>
                    <a:gd name="connsiteY5" fmla="*/ 349780 h 1993365"/>
                    <a:gd name="connsiteX6" fmla="*/ 1018745 w 1961428"/>
                    <a:gd name="connsiteY6" fmla="*/ 301794 h 1993365"/>
                    <a:gd name="connsiteX7" fmla="*/ 1018745 w 1961428"/>
                    <a:gd name="connsiteY7" fmla="*/ 256474 h 1993365"/>
                    <a:gd name="connsiteX8" fmla="*/ 1021411 w 1961428"/>
                    <a:gd name="connsiteY8" fmla="*/ 203156 h 1993365"/>
                    <a:gd name="connsiteX9" fmla="*/ 1042738 w 1961428"/>
                    <a:gd name="connsiteY9" fmla="*/ 155170 h 1993365"/>
                    <a:gd name="connsiteX10" fmla="*/ 1085392 w 1961428"/>
                    <a:gd name="connsiteY10" fmla="*/ 205822 h 1993365"/>
                    <a:gd name="connsiteX11" fmla="*/ 1082726 w 1961428"/>
                    <a:gd name="connsiteY11" fmla="*/ 232481 h 1993365"/>
                    <a:gd name="connsiteX12" fmla="*/ 1082726 w 1961428"/>
                    <a:gd name="connsiteY12" fmla="*/ 296462 h 1993365"/>
                    <a:gd name="connsiteX13" fmla="*/ 1109385 w 1961428"/>
                    <a:gd name="connsiteY13" fmla="*/ 336450 h 1993365"/>
                    <a:gd name="connsiteX14" fmla="*/ 1162703 w 1961428"/>
                    <a:gd name="connsiteY14" fmla="*/ 360443 h 1993365"/>
                    <a:gd name="connsiteX15" fmla="*/ 1224018 w 1961428"/>
                    <a:gd name="connsiteY15" fmla="*/ 365775 h 1993365"/>
                    <a:gd name="connsiteX16" fmla="*/ 1272004 w 1961428"/>
                    <a:gd name="connsiteY16" fmla="*/ 371107 h 1993365"/>
                    <a:gd name="connsiteX17" fmla="*/ 1317325 w 1961428"/>
                    <a:gd name="connsiteY17" fmla="*/ 376439 h 1993365"/>
                    <a:gd name="connsiteX18" fmla="*/ 1351981 w 1961428"/>
                    <a:gd name="connsiteY18" fmla="*/ 403097 h 1993365"/>
                    <a:gd name="connsiteX19" fmla="*/ 1386638 w 1961428"/>
                    <a:gd name="connsiteY19" fmla="*/ 432422 h 1993365"/>
                    <a:gd name="connsiteX20" fmla="*/ 1429292 w 1961428"/>
                    <a:gd name="connsiteY20" fmla="*/ 461747 h 1993365"/>
                    <a:gd name="connsiteX21" fmla="*/ 1458617 w 1961428"/>
                    <a:gd name="connsiteY21" fmla="*/ 477742 h 1993365"/>
                    <a:gd name="connsiteX22" fmla="*/ 1482610 w 1961428"/>
                    <a:gd name="connsiteY22" fmla="*/ 477742 h 1993365"/>
                    <a:gd name="connsiteX23" fmla="*/ 1565252 w 1961428"/>
                    <a:gd name="connsiteY23" fmla="*/ 403097 h 1993365"/>
                    <a:gd name="connsiteX24" fmla="*/ 1597243 w 1961428"/>
                    <a:gd name="connsiteY24" fmla="*/ 371107 h 1993365"/>
                    <a:gd name="connsiteX25" fmla="*/ 1695881 w 1961428"/>
                    <a:gd name="connsiteY25" fmla="*/ 357777 h 1993365"/>
                    <a:gd name="connsiteX26" fmla="*/ 1730537 w 1961428"/>
                    <a:gd name="connsiteY26" fmla="*/ 371107 h 1993365"/>
                    <a:gd name="connsiteX27" fmla="*/ 1709210 w 1961428"/>
                    <a:gd name="connsiteY27" fmla="*/ 451083 h 1993365"/>
                    <a:gd name="connsiteX28" fmla="*/ 1591911 w 1961428"/>
                    <a:gd name="connsiteY28" fmla="*/ 547055 h 1993365"/>
                    <a:gd name="connsiteX29" fmla="*/ 1637231 w 1961428"/>
                    <a:gd name="connsiteY29" fmla="*/ 677684 h 1993365"/>
                    <a:gd name="connsiteX30" fmla="*/ 1698547 w 1961428"/>
                    <a:gd name="connsiteY30" fmla="*/ 728336 h 1993365"/>
                    <a:gd name="connsiteX31" fmla="*/ 1767860 w 1961428"/>
                    <a:gd name="connsiteY31" fmla="*/ 866962 h 1993365"/>
                    <a:gd name="connsiteX32" fmla="*/ 1914484 w 1961428"/>
                    <a:gd name="connsiteY32" fmla="*/ 850967 h 1993365"/>
                    <a:gd name="connsiteX33" fmla="*/ 1957138 w 1961428"/>
                    <a:gd name="connsiteY33" fmla="*/ 850967 h 1993365"/>
                    <a:gd name="connsiteX34" fmla="*/ 1951806 w 1961428"/>
                    <a:gd name="connsiteY34" fmla="*/ 898953 h 1993365"/>
                    <a:gd name="connsiteX35" fmla="*/ 1885159 w 1961428"/>
                    <a:gd name="connsiteY35" fmla="*/ 941607 h 1993365"/>
                    <a:gd name="connsiteX36" fmla="*/ 1823844 w 1961428"/>
                    <a:gd name="connsiteY36" fmla="*/ 1005588 h 1993365"/>
                    <a:gd name="connsiteX37" fmla="*/ 1794519 w 1961428"/>
                    <a:gd name="connsiteY37" fmla="*/ 1082899 h 1993365"/>
                    <a:gd name="connsiteX38" fmla="*/ 1781189 w 1961428"/>
                    <a:gd name="connsiteY38" fmla="*/ 1224191 h 1993365"/>
                    <a:gd name="connsiteX39" fmla="*/ 1797185 w 1961428"/>
                    <a:gd name="connsiteY39" fmla="*/ 1264180 h 1993365"/>
                    <a:gd name="connsiteX40" fmla="*/ 1871830 w 1961428"/>
                    <a:gd name="connsiteY40" fmla="*/ 1288173 h 1993365"/>
                    <a:gd name="connsiteX41" fmla="*/ 1890491 w 1961428"/>
                    <a:gd name="connsiteY41" fmla="*/ 1312166 h 1993365"/>
                    <a:gd name="connsiteX42" fmla="*/ 1885159 w 1961428"/>
                    <a:gd name="connsiteY42" fmla="*/ 1338825 h 1993365"/>
                    <a:gd name="connsiteX43" fmla="*/ 1850502 w 1961428"/>
                    <a:gd name="connsiteY43" fmla="*/ 1346822 h 1993365"/>
                    <a:gd name="connsiteX44" fmla="*/ 1797185 w 1961428"/>
                    <a:gd name="connsiteY44" fmla="*/ 1322829 h 1993365"/>
                    <a:gd name="connsiteX45" fmla="*/ 1738535 w 1961428"/>
                    <a:gd name="connsiteY45" fmla="*/ 1314832 h 1993365"/>
                    <a:gd name="connsiteX46" fmla="*/ 1658558 w 1961428"/>
                    <a:gd name="connsiteY46" fmla="*/ 1370815 h 1993365"/>
                    <a:gd name="connsiteX47" fmla="*/ 1653227 w 1961428"/>
                    <a:gd name="connsiteY47" fmla="*/ 1400140 h 1993365"/>
                    <a:gd name="connsiteX48" fmla="*/ 1685217 w 1961428"/>
                    <a:gd name="connsiteY48" fmla="*/ 1504110 h 1993365"/>
                    <a:gd name="connsiteX49" fmla="*/ 1783855 w 1961428"/>
                    <a:gd name="connsiteY49" fmla="*/ 1653399 h 1993365"/>
                    <a:gd name="connsiteX50" fmla="*/ 1773192 w 1961428"/>
                    <a:gd name="connsiteY50" fmla="*/ 1720047 h 1993365"/>
                    <a:gd name="connsiteX51" fmla="*/ 1623902 w 1961428"/>
                    <a:gd name="connsiteY51" fmla="*/ 1674727 h 1993365"/>
                    <a:gd name="connsiteX52" fmla="*/ 1514600 w 1961428"/>
                    <a:gd name="connsiteY52" fmla="*/ 1632072 h 1993365"/>
                    <a:gd name="connsiteX53" fmla="*/ 1450619 w 1961428"/>
                    <a:gd name="connsiteY53" fmla="*/ 1693388 h 1993365"/>
                    <a:gd name="connsiteX54" fmla="*/ 1439956 w 1961428"/>
                    <a:gd name="connsiteY54" fmla="*/ 1885332 h 1993365"/>
                    <a:gd name="connsiteX55" fmla="*/ 1386638 w 1961428"/>
                    <a:gd name="connsiteY55" fmla="*/ 1919988 h 1993365"/>
                    <a:gd name="connsiteX56" fmla="*/ 1311993 w 1961428"/>
                    <a:gd name="connsiteY56" fmla="*/ 1765367 h 1993365"/>
                    <a:gd name="connsiteX57" fmla="*/ 1258675 w 1961428"/>
                    <a:gd name="connsiteY57" fmla="*/ 1733376 h 1993365"/>
                    <a:gd name="connsiteX58" fmla="*/ 1181364 w 1961428"/>
                    <a:gd name="connsiteY58" fmla="*/ 1757369 h 1993365"/>
                    <a:gd name="connsiteX59" fmla="*/ 1152039 w 1961428"/>
                    <a:gd name="connsiteY59" fmla="*/ 1957311 h 1993365"/>
                    <a:gd name="connsiteX60" fmla="*/ 1074729 w 1961428"/>
                    <a:gd name="connsiteY60" fmla="*/ 1983970 h 1993365"/>
                    <a:gd name="connsiteX61" fmla="*/ 1064065 w 1961428"/>
                    <a:gd name="connsiteY61" fmla="*/ 1850675 h 1993365"/>
                    <a:gd name="connsiteX62" fmla="*/ 1000084 w 1961428"/>
                    <a:gd name="connsiteY62" fmla="*/ 1784028 h 1993365"/>
                    <a:gd name="connsiteX63" fmla="*/ 906778 w 1961428"/>
                    <a:gd name="connsiteY63" fmla="*/ 1765367 h 1993365"/>
                    <a:gd name="connsiteX64" fmla="*/ 813472 w 1961428"/>
                    <a:gd name="connsiteY64" fmla="*/ 1781362 h 1993365"/>
                    <a:gd name="connsiteX65" fmla="*/ 738827 w 1961428"/>
                    <a:gd name="connsiteY65" fmla="*/ 1816019 h 1993365"/>
                    <a:gd name="connsiteX66" fmla="*/ 672179 w 1961428"/>
                    <a:gd name="connsiteY66" fmla="*/ 1866671 h 1993365"/>
                    <a:gd name="connsiteX67" fmla="*/ 661516 w 1961428"/>
                    <a:gd name="connsiteY67" fmla="*/ 1903993 h 1993365"/>
                    <a:gd name="connsiteX68" fmla="*/ 634857 w 1961428"/>
                    <a:gd name="connsiteY68" fmla="*/ 1869337 h 1993365"/>
                    <a:gd name="connsiteX69" fmla="*/ 645521 w 1961428"/>
                    <a:gd name="connsiteY69" fmla="*/ 1776030 h 1993365"/>
                    <a:gd name="connsiteX70" fmla="*/ 672179 w 1961428"/>
                    <a:gd name="connsiteY70" fmla="*/ 1714715 h 1993365"/>
                    <a:gd name="connsiteX71" fmla="*/ 664182 w 1961428"/>
                    <a:gd name="connsiteY71" fmla="*/ 1653399 h 1993365"/>
                    <a:gd name="connsiteX72" fmla="*/ 610864 w 1961428"/>
                    <a:gd name="connsiteY72" fmla="*/ 1589418 h 1993365"/>
                    <a:gd name="connsiteX73" fmla="*/ 480235 w 1961428"/>
                    <a:gd name="connsiteY73" fmla="*/ 1589418 h 1993365"/>
                    <a:gd name="connsiteX74" fmla="*/ 418920 w 1961428"/>
                    <a:gd name="connsiteY74" fmla="*/ 1664063 h 1993365"/>
                    <a:gd name="connsiteX75" fmla="*/ 400259 w 1961428"/>
                    <a:gd name="connsiteY75" fmla="*/ 1706717 h 1993365"/>
                    <a:gd name="connsiteX76" fmla="*/ 338943 w 1961428"/>
                    <a:gd name="connsiteY76" fmla="*/ 1714715 h 1993365"/>
                    <a:gd name="connsiteX77" fmla="*/ 325614 w 1961428"/>
                    <a:gd name="connsiteY77" fmla="*/ 1669395 h 1993365"/>
                    <a:gd name="connsiteX78" fmla="*/ 378932 w 1961428"/>
                    <a:gd name="connsiteY78" fmla="*/ 1554762 h 1993365"/>
                    <a:gd name="connsiteX79" fmla="*/ 378932 w 1961428"/>
                    <a:gd name="connsiteY79" fmla="*/ 1506776 h 1993365"/>
                    <a:gd name="connsiteX80" fmla="*/ 320282 w 1961428"/>
                    <a:gd name="connsiteY80" fmla="*/ 1506776 h 1993365"/>
                    <a:gd name="connsiteX81" fmla="*/ 285625 w 1961428"/>
                    <a:gd name="connsiteY81" fmla="*/ 1512107 h 1993365"/>
                    <a:gd name="connsiteX82" fmla="*/ 248303 w 1961428"/>
                    <a:gd name="connsiteY82" fmla="*/ 1485448 h 1993365"/>
                    <a:gd name="connsiteX83" fmla="*/ 256301 w 1961428"/>
                    <a:gd name="connsiteY83" fmla="*/ 1445460 h 1993365"/>
                    <a:gd name="connsiteX84" fmla="*/ 306953 w 1961428"/>
                    <a:gd name="connsiteY84" fmla="*/ 1386811 h 1993365"/>
                    <a:gd name="connsiteX85" fmla="*/ 320282 w 1961428"/>
                    <a:gd name="connsiteY85" fmla="*/ 1349488 h 1993365"/>
                    <a:gd name="connsiteX86" fmla="*/ 280294 w 1961428"/>
                    <a:gd name="connsiteY86" fmla="*/ 1317497 h 1993365"/>
                    <a:gd name="connsiteX87" fmla="*/ 237639 w 1961428"/>
                    <a:gd name="connsiteY87" fmla="*/ 1322829 h 1993365"/>
                    <a:gd name="connsiteX88" fmla="*/ 131004 w 1961428"/>
                    <a:gd name="connsiteY88" fmla="*/ 1344156 h 1993365"/>
                    <a:gd name="connsiteX89" fmla="*/ 83018 w 1961428"/>
                    <a:gd name="connsiteY89" fmla="*/ 1234855 h 1993365"/>
                    <a:gd name="connsiteX90" fmla="*/ 248303 w 1961428"/>
                    <a:gd name="connsiteY90" fmla="*/ 1197532 h 1993365"/>
                    <a:gd name="connsiteX91" fmla="*/ 248303 w 1961428"/>
                    <a:gd name="connsiteY91" fmla="*/ 1114890 h 1993365"/>
                    <a:gd name="connsiteX92" fmla="*/ 189653 w 1961428"/>
                    <a:gd name="connsiteY92" fmla="*/ 1096229 h 1993365"/>
                    <a:gd name="connsiteX93" fmla="*/ 141667 w 1961428"/>
                    <a:gd name="connsiteY93" fmla="*/ 1090897 h 1993365"/>
                    <a:gd name="connsiteX94" fmla="*/ 136336 w 1961428"/>
                    <a:gd name="connsiteY94" fmla="*/ 1050909 h 1993365"/>
                    <a:gd name="connsiteX95" fmla="*/ 266964 w 1961428"/>
                    <a:gd name="connsiteY95" fmla="*/ 1008254 h 1993365"/>
                    <a:gd name="connsiteX96" fmla="*/ 285625 w 1961428"/>
                    <a:gd name="connsiteY96" fmla="*/ 949605 h 1993365"/>
                    <a:gd name="connsiteX97" fmla="*/ 224310 w 1961428"/>
                    <a:gd name="connsiteY97" fmla="*/ 890955 h 1993365"/>
                    <a:gd name="connsiteX98" fmla="*/ 72354 w 1961428"/>
                    <a:gd name="connsiteY98" fmla="*/ 888289 h 1993365"/>
                    <a:gd name="connsiteX99" fmla="*/ 3041 w 1961428"/>
                    <a:gd name="connsiteY99" fmla="*/ 805647 h 1993365"/>
                    <a:gd name="connsiteX100" fmla="*/ 37698 w 1961428"/>
                    <a:gd name="connsiteY100" fmla="*/ 786986 h 1993365"/>
                    <a:gd name="connsiteX101" fmla="*/ 256301 w 1961428"/>
                    <a:gd name="connsiteY101" fmla="*/ 778988 h 1993365"/>
                    <a:gd name="connsiteX102" fmla="*/ 354939 w 1961428"/>
                    <a:gd name="connsiteY102" fmla="*/ 653691 h 1993365"/>
                    <a:gd name="connsiteX103" fmla="*/ 413588 w 1961428"/>
                    <a:gd name="connsiteY103" fmla="*/ 613703 h 1993365"/>
                    <a:gd name="connsiteX104" fmla="*/ 477570 w 1961428"/>
                    <a:gd name="connsiteY104" fmla="*/ 539058 h 1993365"/>
                    <a:gd name="connsiteX105" fmla="*/ 448245 w 1961428"/>
                    <a:gd name="connsiteY105" fmla="*/ 347114 h 1993365"/>
                    <a:gd name="connsiteX106" fmla="*/ 352273 w 1961428"/>
                    <a:gd name="connsiteY106" fmla="*/ 43202 h 1993365"/>
                    <a:gd name="connsiteX107" fmla="*/ 424252 w 1961428"/>
                    <a:gd name="connsiteY107" fmla="*/ 11212 h 1993365"/>
                    <a:gd name="connsiteX108" fmla="*/ 453577 w 1961428"/>
                    <a:gd name="connsiteY108" fmla="*/ 131177 h 1993365"/>
                    <a:gd name="connsiteX109" fmla="*/ 605532 w 1961428"/>
                    <a:gd name="connsiteY109" fmla="*/ 336450 h 1993365"/>
                    <a:gd name="connsiteX110" fmla="*/ 808140 w 1961428"/>
                    <a:gd name="connsiteY110" fmla="*/ 336450 h 1993365"/>
                    <a:gd name="connsiteX111" fmla="*/ 938768 w 1961428"/>
                    <a:gd name="connsiteY111" fmla="*/ 331118 h 1993365"/>
                    <a:gd name="connsiteX112" fmla="*/ 986754 w 1961428"/>
                    <a:gd name="connsiteY112" fmla="*/ 315123 h 1993365"/>
                    <a:gd name="connsiteX113" fmla="*/ 1013413 w 1961428"/>
                    <a:gd name="connsiteY113" fmla="*/ 216485 h 1993365"/>
                    <a:gd name="connsiteX114" fmla="*/ 1034740 w 1961428"/>
                    <a:gd name="connsiteY114" fmla="*/ 163167 h 1993365"/>
                    <a:gd name="connsiteX115" fmla="*/ 1045404 w 1961428"/>
                    <a:gd name="connsiteY115" fmla="*/ 165833 h 1993365"/>
                    <a:gd name="connsiteX0" fmla="*/ 701504 w 1961428"/>
                    <a:gd name="connsiteY0" fmla="*/ 445752 h 1993365"/>
                    <a:gd name="connsiteX1" fmla="*/ 821469 w 1961428"/>
                    <a:gd name="connsiteY1" fmla="*/ 352446 h 1993365"/>
                    <a:gd name="connsiteX2" fmla="*/ 874787 w 1961428"/>
                    <a:gd name="connsiteY2" fmla="*/ 347114 h 1993365"/>
                    <a:gd name="connsiteX3" fmla="*/ 957430 w 1961428"/>
                    <a:gd name="connsiteY3" fmla="*/ 349780 h 1993365"/>
                    <a:gd name="connsiteX4" fmla="*/ 986754 w 1961428"/>
                    <a:gd name="connsiteY4" fmla="*/ 349780 h 1993365"/>
                    <a:gd name="connsiteX5" fmla="*/ 1018745 w 1961428"/>
                    <a:gd name="connsiteY5" fmla="*/ 301794 h 1993365"/>
                    <a:gd name="connsiteX6" fmla="*/ 1018745 w 1961428"/>
                    <a:gd name="connsiteY6" fmla="*/ 256474 h 1993365"/>
                    <a:gd name="connsiteX7" fmla="*/ 1021411 w 1961428"/>
                    <a:gd name="connsiteY7" fmla="*/ 203156 h 1993365"/>
                    <a:gd name="connsiteX8" fmla="*/ 1042738 w 1961428"/>
                    <a:gd name="connsiteY8" fmla="*/ 155170 h 1993365"/>
                    <a:gd name="connsiteX9" fmla="*/ 1085392 w 1961428"/>
                    <a:gd name="connsiteY9" fmla="*/ 205822 h 1993365"/>
                    <a:gd name="connsiteX10" fmla="*/ 1082726 w 1961428"/>
                    <a:gd name="connsiteY10" fmla="*/ 232481 h 1993365"/>
                    <a:gd name="connsiteX11" fmla="*/ 1082726 w 1961428"/>
                    <a:gd name="connsiteY11" fmla="*/ 296462 h 1993365"/>
                    <a:gd name="connsiteX12" fmla="*/ 1109385 w 1961428"/>
                    <a:gd name="connsiteY12" fmla="*/ 336450 h 1993365"/>
                    <a:gd name="connsiteX13" fmla="*/ 1162703 w 1961428"/>
                    <a:gd name="connsiteY13" fmla="*/ 360443 h 1993365"/>
                    <a:gd name="connsiteX14" fmla="*/ 1224018 w 1961428"/>
                    <a:gd name="connsiteY14" fmla="*/ 365775 h 1993365"/>
                    <a:gd name="connsiteX15" fmla="*/ 1272004 w 1961428"/>
                    <a:gd name="connsiteY15" fmla="*/ 371107 h 1993365"/>
                    <a:gd name="connsiteX16" fmla="*/ 1317325 w 1961428"/>
                    <a:gd name="connsiteY16" fmla="*/ 376439 h 1993365"/>
                    <a:gd name="connsiteX17" fmla="*/ 1351981 w 1961428"/>
                    <a:gd name="connsiteY17" fmla="*/ 403097 h 1993365"/>
                    <a:gd name="connsiteX18" fmla="*/ 1386638 w 1961428"/>
                    <a:gd name="connsiteY18" fmla="*/ 432422 h 1993365"/>
                    <a:gd name="connsiteX19" fmla="*/ 1429292 w 1961428"/>
                    <a:gd name="connsiteY19" fmla="*/ 461747 h 1993365"/>
                    <a:gd name="connsiteX20" fmla="*/ 1458617 w 1961428"/>
                    <a:gd name="connsiteY20" fmla="*/ 477742 h 1993365"/>
                    <a:gd name="connsiteX21" fmla="*/ 1482610 w 1961428"/>
                    <a:gd name="connsiteY21" fmla="*/ 477742 h 1993365"/>
                    <a:gd name="connsiteX22" fmla="*/ 1565252 w 1961428"/>
                    <a:gd name="connsiteY22" fmla="*/ 403097 h 1993365"/>
                    <a:gd name="connsiteX23" fmla="*/ 1597243 w 1961428"/>
                    <a:gd name="connsiteY23" fmla="*/ 371107 h 1993365"/>
                    <a:gd name="connsiteX24" fmla="*/ 1695881 w 1961428"/>
                    <a:gd name="connsiteY24" fmla="*/ 357777 h 1993365"/>
                    <a:gd name="connsiteX25" fmla="*/ 1730537 w 1961428"/>
                    <a:gd name="connsiteY25" fmla="*/ 371107 h 1993365"/>
                    <a:gd name="connsiteX26" fmla="*/ 1709210 w 1961428"/>
                    <a:gd name="connsiteY26" fmla="*/ 451083 h 1993365"/>
                    <a:gd name="connsiteX27" fmla="*/ 1591911 w 1961428"/>
                    <a:gd name="connsiteY27" fmla="*/ 547055 h 1993365"/>
                    <a:gd name="connsiteX28" fmla="*/ 1637231 w 1961428"/>
                    <a:gd name="connsiteY28" fmla="*/ 677684 h 1993365"/>
                    <a:gd name="connsiteX29" fmla="*/ 1698547 w 1961428"/>
                    <a:gd name="connsiteY29" fmla="*/ 728336 h 1993365"/>
                    <a:gd name="connsiteX30" fmla="*/ 1767860 w 1961428"/>
                    <a:gd name="connsiteY30" fmla="*/ 866962 h 1993365"/>
                    <a:gd name="connsiteX31" fmla="*/ 1914484 w 1961428"/>
                    <a:gd name="connsiteY31" fmla="*/ 850967 h 1993365"/>
                    <a:gd name="connsiteX32" fmla="*/ 1957138 w 1961428"/>
                    <a:gd name="connsiteY32" fmla="*/ 850967 h 1993365"/>
                    <a:gd name="connsiteX33" fmla="*/ 1951806 w 1961428"/>
                    <a:gd name="connsiteY33" fmla="*/ 898953 h 1993365"/>
                    <a:gd name="connsiteX34" fmla="*/ 1885159 w 1961428"/>
                    <a:gd name="connsiteY34" fmla="*/ 941607 h 1993365"/>
                    <a:gd name="connsiteX35" fmla="*/ 1823844 w 1961428"/>
                    <a:gd name="connsiteY35" fmla="*/ 1005588 h 1993365"/>
                    <a:gd name="connsiteX36" fmla="*/ 1794519 w 1961428"/>
                    <a:gd name="connsiteY36" fmla="*/ 1082899 h 1993365"/>
                    <a:gd name="connsiteX37" fmla="*/ 1781189 w 1961428"/>
                    <a:gd name="connsiteY37" fmla="*/ 1224191 h 1993365"/>
                    <a:gd name="connsiteX38" fmla="*/ 1797185 w 1961428"/>
                    <a:gd name="connsiteY38" fmla="*/ 1264180 h 1993365"/>
                    <a:gd name="connsiteX39" fmla="*/ 1871830 w 1961428"/>
                    <a:gd name="connsiteY39" fmla="*/ 1288173 h 1993365"/>
                    <a:gd name="connsiteX40" fmla="*/ 1890491 w 1961428"/>
                    <a:gd name="connsiteY40" fmla="*/ 1312166 h 1993365"/>
                    <a:gd name="connsiteX41" fmla="*/ 1885159 w 1961428"/>
                    <a:gd name="connsiteY41" fmla="*/ 1338825 h 1993365"/>
                    <a:gd name="connsiteX42" fmla="*/ 1850502 w 1961428"/>
                    <a:gd name="connsiteY42" fmla="*/ 1346822 h 1993365"/>
                    <a:gd name="connsiteX43" fmla="*/ 1797185 w 1961428"/>
                    <a:gd name="connsiteY43" fmla="*/ 1322829 h 1993365"/>
                    <a:gd name="connsiteX44" fmla="*/ 1738535 w 1961428"/>
                    <a:gd name="connsiteY44" fmla="*/ 1314832 h 1993365"/>
                    <a:gd name="connsiteX45" fmla="*/ 1658558 w 1961428"/>
                    <a:gd name="connsiteY45" fmla="*/ 1370815 h 1993365"/>
                    <a:gd name="connsiteX46" fmla="*/ 1653227 w 1961428"/>
                    <a:gd name="connsiteY46" fmla="*/ 1400140 h 1993365"/>
                    <a:gd name="connsiteX47" fmla="*/ 1685217 w 1961428"/>
                    <a:gd name="connsiteY47" fmla="*/ 1504110 h 1993365"/>
                    <a:gd name="connsiteX48" fmla="*/ 1783855 w 1961428"/>
                    <a:gd name="connsiteY48" fmla="*/ 1653399 h 1993365"/>
                    <a:gd name="connsiteX49" fmla="*/ 1773192 w 1961428"/>
                    <a:gd name="connsiteY49" fmla="*/ 1720047 h 1993365"/>
                    <a:gd name="connsiteX50" fmla="*/ 1623902 w 1961428"/>
                    <a:gd name="connsiteY50" fmla="*/ 1674727 h 1993365"/>
                    <a:gd name="connsiteX51" fmla="*/ 1514600 w 1961428"/>
                    <a:gd name="connsiteY51" fmla="*/ 1632072 h 1993365"/>
                    <a:gd name="connsiteX52" fmla="*/ 1450619 w 1961428"/>
                    <a:gd name="connsiteY52" fmla="*/ 1693388 h 1993365"/>
                    <a:gd name="connsiteX53" fmla="*/ 1439956 w 1961428"/>
                    <a:gd name="connsiteY53" fmla="*/ 1885332 h 1993365"/>
                    <a:gd name="connsiteX54" fmla="*/ 1386638 w 1961428"/>
                    <a:gd name="connsiteY54" fmla="*/ 1919988 h 1993365"/>
                    <a:gd name="connsiteX55" fmla="*/ 1311993 w 1961428"/>
                    <a:gd name="connsiteY55" fmla="*/ 1765367 h 1993365"/>
                    <a:gd name="connsiteX56" fmla="*/ 1258675 w 1961428"/>
                    <a:gd name="connsiteY56" fmla="*/ 1733376 h 1993365"/>
                    <a:gd name="connsiteX57" fmla="*/ 1181364 w 1961428"/>
                    <a:gd name="connsiteY57" fmla="*/ 1757369 h 1993365"/>
                    <a:gd name="connsiteX58" fmla="*/ 1152039 w 1961428"/>
                    <a:gd name="connsiteY58" fmla="*/ 1957311 h 1993365"/>
                    <a:gd name="connsiteX59" fmla="*/ 1074729 w 1961428"/>
                    <a:gd name="connsiteY59" fmla="*/ 1983970 h 1993365"/>
                    <a:gd name="connsiteX60" fmla="*/ 1064065 w 1961428"/>
                    <a:gd name="connsiteY60" fmla="*/ 1850675 h 1993365"/>
                    <a:gd name="connsiteX61" fmla="*/ 1000084 w 1961428"/>
                    <a:gd name="connsiteY61" fmla="*/ 1784028 h 1993365"/>
                    <a:gd name="connsiteX62" fmla="*/ 906778 w 1961428"/>
                    <a:gd name="connsiteY62" fmla="*/ 1765367 h 1993365"/>
                    <a:gd name="connsiteX63" fmla="*/ 813472 w 1961428"/>
                    <a:gd name="connsiteY63" fmla="*/ 1781362 h 1993365"/>
                    <a:gd name="connsiteX64" fmla="*/ 738827 w 1961428"/>
                    <a:gd name="connsiteY64" fmla="*/ 1816019 h 1993365"/>
                    <a:gd name="connsiteX65" fmla="*/ 672179 w 1961428"/>
                    <a:gd name="connsiteY65" fmla="*/ 1866671 h 1993365"/>
                    <a:gd name="connsiteX66" fmla="*/ 661516 w 1961428"/>
                    <a:gd name="connsiteY66" fmla="*/ 1903993 h 1993365"/>
                    <a:gd name="connsiteX67" fmla="*/ 634857 w 1961428"/>
                    <a:gd name="connsiteY67" fmla="*/ 1869337 h 1993365"/>
                    <a:gd name="connsiteX68" fmla="*/ 645521 w 1961428"/>
                    <a:gd name="connsiteY68" fmla="*/ 1776030 h 1993365"/>
                    <a:gd name="connsiteX69" fmla="*/ 672179 w 1961428"/>
                    <a:gd name="connsiteY69" fmla="*/ 1714715 h 1993365"/>
                    <a:gd name="connsiteX70" fmla="*/ 664182 w 1961428"/>
                    <a:gd name="connsiteY70" fmla="*/ 1653399 h 1993365"/>
                    <a:gd name="connsiteX71" fmla="*/ 610864 w 1961428"/>
                    <a:gd name="connsiteY71" fmla="*/ 1589418 h 1993365"/>
                    <a:gd name="connsiteX72" fmla="*/ 480235 w 1961428"/>
                    <a:gd name="connsiteY72" fmla="*/ 1589418 h 1993365"/>
                    <a:gd name="connsiteX73" fmla="*/ 418920 w 1961428"/>
                    <a:gd name="connsiteY73" fmla="*/ 1664063 h 1993365"/>
                    <a:gd name="connsiteX74" fmla="*/ 400259 w 1961428"/>
                    <a:gd name="connsiteY74" fmla="*/ 1706717 h 1993365"/>
                    <a:gd name="connsiteX75" fmla="*/ 338943 w 1961428"/>
                    <a:gd name="connsiteY75" fmla="*/ 1714715 h 1993365"/>
                    <a:gd name="connsiteX76" fmla="*/ 325614 w 1961428"/>
                    <a:gd name="connsiteY76" fmla="*/ 1669395 h 1993365"/>
                    <a:gd name="connsiteX77" fmla="*/ 378932 w 1961428"/>
                    <a:gd name="connsiteY77" fmla="*/ 1554762 h 1993365"/>
                    <a:gd name="connsiteX78" fmla="*/ 378932 w 1961428"/>
                    <a:gd name="connsiteY78" fmla="*/ 1506776 h 1993365"/>
                    <a:gd name="connsiteX79" fmla="*/ 320282 w 1961428"/>
                    <a:gd name="connsiteY79" fmla="*/ 1506776 h 1993365"/>
                    <a:gd name="connsiteX80" fmla="*/ 285625 w 1961428"/>
                    <a:gd name="connsiteY80" fmla="*/ 1512107 h 1993365"/>
                    <a:gd name="connsiteX81" fmla="*/ 248303 w 1961428"/>
                    <a:gd name="connsiteY81" fmla="*/ 1485448 h 1993365"/>
                    <a:gd name="connsiteX82" fmla="*/ 256301 w 1961428"/>
                    <a:gd name="connsiteY82" fmla="*/ 1445460 h 1993365"/>
                    <a:gd name="connsiteX83" fmla="*/ 306953 w 1961428"/>
                    <a:gd name="connsiteY83" fmla="*/ 1386811 h 1993365"/>
                    <a:gd name="connsiteX84" fmla="*/ 320282 w 1961428"/>
                    <a:gd name="connsiteY84" fmla="*/ 1349488 h 1993365"/>
                    <a:gd name="connsiteX85" fmla="*/ 280294 w 1961428"/>
                    <a:gd name="connsiteY85" fmla="*/ 1317497 h 1993365"/>
                    <a:gd name="connsiteX86" fmla="*/ 237639 w 1961428"/>
                    <a:gd name="connsiteY86" fmla="*/ 1322829 h 1993365"/>
                    <a:gd name="connsiteX87" fmla="*/ 131004 w 1961428"/>
                    <a:gd name="connsiteY87" fmla="*/ 1344156 h 1993365"/>
                    <a:gd name="connsiteX88" fmla="*/ 83018 w 1961428"/>
                    <a:gd name="connsiteY88" fmla="*/ 1234855 h 1993365"/>
                    <a:gd name="connsiteX89" fmla="*/ 248303 w 1961428"/>
                    <a:gd name="connsiteY89" fmla="*/ 1197532 h 1993365"/>
                    <a:gd name="connsiteX90" fmla="*/ 248303 w 1961428"/>
                    <a:gd name="connsiteY90" fmla="*/ 1114890 h 1993365"/>
                    <a:gd name="connsiteX91" fmla="*/ 189653 w 1961428"/>
                    <a:gd name="connsiteY91" fmla="*/ 1096229 h 1993365"/>
                    <a:gd name="connsiteX92" fmla="*/ 141667 w 1961428"/>
                    <a:gd name="connsiteY92" fmla="*/ 1090897 h 1993365"/>
                    <a:gd name="connsiteX93" fmla="*/ 136336 w 1961428"/>
                    <a:gd name="connsiteY93" fmla="*/ 1050909 h 1993365"/>
                    <a:gd name="connsiteX94" fmla="*/ 266964 w 1961428"/>
                    <a:gd name="connsiteY94" fmla="*/ 1008254 h 1993365"/>
                    <a:gd name="connsiteX95" fmla="*/ 285625 w 1961428"/>
                    <a:gd name="connsiteY95" fmla="*/ 949605 h 1993365"/>
                    <a:gd name="connsiteX96" fmla="*/ 224310 w 1961428"/>
                    <a:gd name="connsiteY96" fmla="*/ 890955 h 1993365"/>
                    <a:gd name="connsiteX97" fmla="*/ 72354 w 1961428"/>
                    <a:gd name="connsiteY97" fmla="*/ 888289 h 1993365"/>
                    <a:gd name="connsiteX98" fmla="*/ 3041 w 1961428"/>
                    <a:gd name="connsiteY98" fmla="*/ 805647 h 1993365"/>
                    <a:gd name="connsiteX99" fmla="*/ 37698 w 1961428"/>
                    <a:gd name="connsiteY99" fmla="*/ 786986 h 1993365"/>
                    <a:gd name="connsiteX100" fmla="*/ 256301 w 1961428"/>
                    <a:gd name="connsiteY100" fmla="*/ 778988 h 1993365"/>
                    <a:gd name="connsiteX101" fmla="*/ 354939 w 1961428"/>
                    <a:gd name="connsiteY101" fmla="*/ 653691 h 1993365"/>
                    <a:gd name="connsiteX102" fmla="*/ 413588 w 1961428"/>
                    <a:gd name="connsiteY102" fmla="*/ 613703 h 1993365"/>
                    <a:gd name="connsiteX103" fmla="*/ 477570 w 1961428"/>
                    <a:gd name="connsiteY103" fmla="*/ 539058 h 1993365"/>
                    <a:gd name="connsiteX104" fmla="*/ 448245 w 1961428"/>
                    <a:gd name="connsiteY104" fmla="*/ 347114 h 1993365"/>
                    <a:gd name="connsiteX105" fmla="*/ 352273 w 1961428"/>
                    <a:gd name="connsiteY105" fmla="*/ 43202 h 1993365"/>
                    <a:gd name="connsiteX106" fmla="*/ 424252 w 1961428"/>
                    <a:gd name="connsiteY106" fmla="*/ 11212 h 1993365"/>
                    <a:gd name="connsiteX107" fmla="*/ 453577 w 1961428"/>
                    <a:gd name="connsiteY107" fmla="*/ 131177 h 1993365"/>
                    <a:gd name="connsiteX108" fmla="*/ 605532 w 1961428"/>
                    <a:gd name="connsiteY108" fmla="*/ 336450 h 1993365"/>
                    <a:gd name="connsiteX109" fmla="*/ 808140 w 1961428"/>
                    <a:gd name="connsiteY109" fmla="*/ 336450 h 1993365"/>
                    <a:gd name="connsiteX110" fmla="*/ 938768 w 1961428"/>
                    <a:gd name="connsiteY110" fmla="*/ 331118 h 1993365"/>
                    <a:gd name="connsiteX111" fmla="*/ 986754 w 1961428"/>
                    <a:gd name="connsiteY111" fmla="*/ 315123 h 1993365"/>
                    <a:gd name="connsiteX112" fmla="*/ 1013413 w 1961428"/>
                    <a:gd name="connsiteY112" fmla="*/ 216485 h 1993365"/>
                    <a:gd name="connsiteX113" fmla="*/ 1034740 w 1961428"/>
                    <a:gd name="connsiteY113" fmla="*/ 163167 h 1993365"/>
                    <a:gd name="connsiteX114" fmla="*/ 1045404 w 1961428"/>
                    <a:gd name="connsiteY114" fmla="*/ 165833 h 1993365"/>
                    <a:gd name="connsiteX0" fmla="*/ 821469 w 1961428"/>
                    <a:gd name="connsiteY0" fmla="*/ 352446 h 1993365"/>
                    <a:gd name="connsiteX1" fmla="*/ 874787 w 1961428"/>
                    <a:gd name="connsiteY1" fmla="*/ 347114 h 1993365"/>
                    <a:gd name="connsiteX2" fmla="*/ 957430 w 1961428"/>
                    <a:gd name="connsiteY2" fmla="*/ 349780 h 1993365"/>
                    <a:gd name="connsiteX3" fmla="*/ 986754 w 1961428"/>
                    <a:gd name="connsiteY3" fmla="*/ 349780 h 1993365"/>
                    <a:gd name="connsiteX4" fmla="*/ 1018745 w 1961428"/>
                    <a:gd name="connsiteY4" fmla="*/ 301794 h 1993365"/>
                    <a:gd name="connsiteX5" fmla="*/ 1018745 w 1961428"/>
                    <a:gd name="connsiteY5" fmla="*/ 256474 h 1993365"/>
                    <a:gd name="connsiteX6" fmla="*/ 1021411 w 1961428"/>
                    <a:gd name="connsiteY6" fmla="*/ 203156 h 1993365"/>
                    <a:gd name="connsiteX7" fmla="*/ 1042738 w 1961428"/>
                    <a:gd name="connsiteY7" fmla="*/ 155170 h 1993365"/>
                    <a:gd name="connsiteX8" fmla="*/ 1085392 w 1961428"/>
                    <a:gd name="connsiteY8" fmla="*/ 205822 h 1993365"/>
                    <a:gd name="connsiteX9" fmla="*/ 1082726 w 1961428"/>
                    <a:gd name="connsiteY9" fmla="*/ 232481 h 1993365"/>
                    <a:gd name="connsiteX10" fmla="*/ 1082726 w 1961428"/>
                    <a:gd name="connsiteY10" fmla="*/ 296462 h 1993365"/>
                    <a:gd name="connsiteX11" fmla="*/ 1109385 w 1961428"/>
                    <a:gd name="connsiteY11" fmla="*/ 336450 h 1993365"/>
                    <a:gd name="connsiteX12" fmla="*/ 1162703 w 1961428"/>
                    <a:gd name="connsiteY12" fmla="*/ 360443 h 1993365"/>
                    <a:gd name="connsiteX13" fmla="*/ 1224018 w 1961428"/>
                    <a:gd name="connsiteY13" fmla="*/ 365775 h 1993365"/>
                    <a:gd name="connsiteX14" fmla="*/ 1272004 w 1961428"/>
                    <a:gd name="connsiteY14" fmla="*/ 371107 h 1993365"/>
                    <a:gd name="connsiteX15" fmla="*/ 1317325 w 1961428"/>
                    <a:gd name="connsiteY15" fmla="*/ 376439 h 1993365"/>
                    <a:gd name="connsiteX16" fmla="*/ 1351981 w 1961428"/>
                    <a:gd name="connsiteY16" fmla="*/ 403097 h 1993365"/>
                    <a:gd name="connsiteX17" fmla="*/ 1386638 w 1961428"/>
                    <a:gd name="connsiteY17" fmla="*/ 432422 h 1993365"/>
                    <a:gd name="connsiteX18" fmla="*/ 1429292 w 1961428"/>
                    <a:gd name="connsiteY18" fmla="*/ 461747 h 1993365"/>
                    <a:gd name="connsiteX19" fmla="*/ 1458617 w 1961428"/>
                    <a:gd name="connsiteY19" fmla="*/ 477742 h 1993365"/>
                    <a:gd name="connsiteX20" fmla="*/ 1482610 w 1961428"/>
                    <a:gd name="connsiteY20" fmla="*/ 477742 h 1993365"/>
                    <a:gd name="connsiteX21" fmla="*/ 1565252 w 1961428"/>
                    <a:gd name="connsiteY21" fmla="*/ 403097 h 1993365"/>
                    <a:gd name="connsiteX22" fmla="*/ 1597243 w 1961428"/>
                    <a:gd name="connsiteY22" fmla="*/ 371107 h 1993365"/>
                    <a:gd name="connsiteX23" fmla="*/ 1695881 w 1961428"/>
                    <a:gd name="connsiteY23" fmla="*/ 357777 h 1993365"/>
                    <a:gd name="connsiteX24" fmla="*/ 1730537 w 1961428"/>
                    <a:gd name="connsiteY24" fmla="*/ 371107 h 1993365"/>
                    <a:gd name="connsiteX25" fmla="*/ 1709210 w 1961428"/>
                    <a:gd name="connsiteY25" fmla="*/ 451083 h 1993365"/>
                    <a:gd name="connsiteX26" fmla="*/ 1591911 w 1961428"/>
                    <a:gd name="connsiteY26" fmla="*/ 547055 h 1993365"/>
                    <a:gd name="connsiteX27" fmla="*/ 1637231 w 1961428"/>
                    <a:gd name="connsiteY27" fmla="*/ 677684 h 1993365"/>
                    <a:gd name="connsiteX28" fmla="*/ 1698547 w 1961428"/>
                    <a:gd name="connsiteY28" fmla="*/ 728336 h 1993365"/>
                    <a:gd name="connsiteX29" fmla="*/ 1767860 w 1961428"/>
                    <a:gd name="connsiteY29" fmla="*/ 866962 h 1993365"/>
                    <a:gd name="connsiteX30" fmla="*/ 1914484 w 1961428"/>
                    <a:gd name="connsiteY30" fmla="*/ 850967 h 1993365"/>
                    <a:gd name="connsiteX31" fmla="*/ 1957138 w 1961428"/>
                    <a:gd name="connsiteY31" fmla="*/ 850967 h 1993365"/>
                    <a:gd name="connsiteX32" fmla="*/ 1951806 w 1961428"/>
                    <a:gd name="connsiteY32" fmla="*/ 898953 h 1993365"/>
                    <a:gd name="connsiteX33" fmla="*/ 1885159 w 1961428"/>
                    <a:gd name="connsiteY33" fmla="*/ 941607 h 1993365"/>
                    <a:gd name="connsiteX34" fmla="*/ 1823844 w 1961428"/>
                    <a:gd name="connsiteY34" fmla="*/ 1005588 h 1993365"/>
                    <a:gd name="connsiteX35" fmla="*/ 1794519 w 1961428"/>
                    <a:gd name="connsiteY35" fmla="*/ 1082899 h 1993365"/>
                    <a:gd name="connsiteX36" fmla="*/ 1781189 w 1961428"/>
                    <a:gd name="connsiteY36" fmla="*/ 1224191 h 1993365"/>
                    <a:gd name="connsiteX37" fmla="*/ 1797185 w 1961428"/>
                    <a:gd name="connsiteY37" fmla="*/ 1264180 h 1993365"/>
                    <a:gd name="connsiteX38" fmla="*/ 1871830 w 1961428"/>
                    <a:gd name="connsiteY38" fmla="*/ 1288173 h 1993365"/>
                    <a:gd name="connsiteX39" fmla="*/ 1890491 w 1961428"/>
                    <a:gd name="connsiteY39" fmla="*/ 1312166 h 1993365"/>
                    <a:gd name="connsiteX40" fmla="*/ 1885159 w 1961428"/>
                    <a:gd name="connsiteY40" fmla="*/ 1338825 h 1993365"/>
                    <a:gd name="connsiteX41" fmla="*/ 1850502 w 1961428"/>
                    <a:gd name="connsiteY41" fmla="*/ 1346822 h 1993365"/>
                    <a:gd name="connsiteX42" fmla="*/ 1797185 w 1961428"/>
                    <a:gd name="connsiteY42" fmla="*/ 1322829 h 1993365"/>
                    <a:gd name="connsiteX43" fmla="*/ 1738535 w 1961428"/>
                    <a:gd name="connsiteY43" fmla="*/ 1314832 h 1993365"/>
                    <a:gd name="connsiteX44" fmla="*/ 1658558 w 1961428"/>
                    <a:gd name="connsiteY44" fmla="*/ 1370815 h 1993365"/>
                    <a:gd name="connsiteX45" fmla="*/ 1653227 w 1961428"/>
                    <a:gd name="connsiteY45" fmla="*/ 1400140 h 1993365"/>
                    <a:gd name="connsiteX46" fmla="*/ 1685217 w 1961428"/>
                    <a:gd name="connsiteY46" fmla="*/ 1504110 h 1993365"/>
                    <a:gd name="connsiteX47" fmla="*/ 1783855 w 1961428"/>
                    <a:gd name="connsiteY47" fmla="*/ 1653399 h 1993365"/>
                    <a:gd name="connsiteX48" fmla="*/ 1773192 w 1961428"/>
                    <a:gd name="connsiteY48" fmla="*/ 1720047 h 1993365"/>
                    <a:gd name="connsiteX49" fmla="*/ 1623902 w 1961428"/>
                    <a:gd name="connsiteY49" fmla="*/ 1674727 h 1993365"/>
                    <a:gd name="connsiteX50" fmla="*/ 1514600 w 1961428"/>
                    <a:gd name="connsiteY50" fmla="*/ 1632072 h 1993365"/>
                    <a:gd name="connsiteX51" fmla="*/ 1450619 w 1961428"/>
                    <a:gd name="connsiteY51" fmla="*/ 1693388 h 1993365"/>
                    <a:gd name="connsiteX52" fmla="*/ 1439956 w 1961428"/>
                    <a:gd name="connsiteY52" fmla="*/ 1885332 h 1993365"/>
                    <a:gd name="connsiteX53" fmla="*/ 1386638 w 1961428"/>
                    <a:gd name="connsiteY53" fmla="*/ 1919988 h 1993365"/>
                    <a:gd name="connsiteX54" fmla="*/ 1311993 w 1961428"/>
                    <a:gd name="connsiteY54" fmla="*/ 1765367 h 1993365"/>
                    <a:gd name="connsiteX55" fmla="*/ 1258675 w 1961428"/>
                    <a:gd name="connsiteY55" fmla="*/ 1733376 h 1993365"/>
                    <a:gd name="connsiteX56" fmla="*/ 1181364 w 1961428"/>
                    <a:gd name="connsiteY56" fmla="*/ 1757369 h 1993365"/>
                    <a:gd name="connsiteX57" fmla="*/ 1152039 w 1961428"/>
                    <a:gd name="connsiteY57" fmla="*/ 1957311 h 1993365"/>
                    <a:gd name="connsiteX58" fmla="*/ 1074729 w 1961428"/>
                    <a:gd name="connsiteY58" fmla="*/ 1983970 h 1993365"/>
                    <a:gd name="connsiteX59" fmla="*/ 1064065 w 1961428"/>
                    <a:gd name="connsiteY59" fmla="*/ 1850675 h 1993365"/>
                    <a:gd name="connsiteX60" fmla="*/ 1000084 w 1961428"/>
                    <a:gd name="connsiteY60" fmla="*/ 1784028 h 1993365"/>
                    <a:gd name="connsiteX61" fmla="*/ 906778 w 1961428"/>
                    <a:gd name="connsiteY61" fmla="*/ 1765367 h 1993365"/>
                    <a:gd name="connsiteX62" fmla="*/ 813472 w 1961428"/>
                    <a:gd name="connsiteY62" fmla="*/ 1781362 h 1993365"/>
                    <a:gd name="connsiteX63" fmla="*/ 738827 w 1961428"/>
                    <a:gd name="connsiteY63" fmla="*/ 1816019 h 1993365"/>
                    <a:gd name="connsiteX64" fmla="*/ 672179 w 1961428"/>
                    <a:gd name="connsiteY64" fmla="*/ 1866671 h 1993365"/>
                    <a:gd name="connsiteX65" fmla="*/ 661516 w 1961428"/>
                    <a:gd name="connsiteY65" fmla="*/ 1903993 h 1993365"/>
                    <a:gd name="connsiteX66" fmla="*/ 634857 w 1961428"/>
                    <a:gd name="connsiteY66" fmla="*/ 1869337 h 1993365"/>
                    <a:gd name="connsiteX67" fmla="*/ 645521 w 1961428"/>
                    <a:gd name="connsiteY67" fmla="*/ 1776030 h 1993365"/>
                    <a:gd name="connsiteX68" fmla="*/ 672179 w 1961428"/>
                    <a:gd name="connsiteY68" fmla="*/ 1714715 h 1993365"/>
                    <a:gd name="connsiteX69" fmla="*/ 664182 w 1961428"/>
                    <a:gd name="connsiteY69" fmla="*/ 1653399 h 1993365"/>
                    <a:gd name="connsiteX70" fmla="*/ 610864 w 1961428"/>
                    <a:gd name="connsiteY70" fmla="*/ 1589418 h 1993365"/>
                    <a:gd name="connsiteX71" fmla="*/ 480235 w 1961428"/>
                    <a:gd name="connsiteY71" fmla="*/ 1589418 h 1993365"/>
                    <a:gd name="connsiteX72" fmla="*/ 418920 w 1961428"/>
                    <a:gd name="connsiteY72" fmla="*/ 1664063 h 1993365"/>
                    <a:gd name="connsiteX73" fmla="*/ 400259 w 1961428"/>
                    <a:gd name="connsiteY73" fmla="*/ 1706717 h 1993365"/>
                    <a:gd name="connsiteX74" fmla="*/ 338943 w 1961428"/>
                    <a:gd name="connsiteY74" fmla="*/ 1714715 h 1993365"/>
                    <a:gd name="connsiteX75" fmla="*/ 325614 w 1961428"/>
                    <a:gd name="connsiteY75" fmla="*/ 1669395 h 1993365"/>
                    <a:gd name="connsiteX76" fmla="*/ 378932 w 1961428"/>
                    <a:gd name="connsiteY76" fmla="*/ 1554762 h 1993365"/>
                    <a:gd name="connsiteX77" fmla="*/ 378932 w 1961428"/>
                    <a:gd name="connsiteY77" fmla="*/ 1506776 h 1993365"/>
                    <a:gd name="connsiteX78" fmla="*/ 320282 w 1961428"/>
                    <a:gd name="connsiteY78" fmla="*/ 1506776 h 1993365"/>
                    <a:gd name="connsiteX79" fmla="*/ 285625 w 1961428"/>
                    <a:gd name="connsiteY79" fmla="*/ 1512107 h 1993365"/>
                    <a:gd name="connsiteX80" fmla="*/ 248303 w 1961428"/>
                    <a:gd name="connsiteY80" fmla="*/ 1485448 h 1993365"/>
                    <a:gd name="connsiteX81" fmla="*/ 256301 w 1961428"/>
                    <a:gd name="connsiteY81" fmla="*/ 1445460 h 1993365"/>
                    <a:gd name="connsiteX82" fmla="*/ 306953 w 1961428"/>
                    <a:gd name="connsiteY82" fmla="*/ 1386811 h 1993365"/>
                    <a:gd name="connsiteX83" fmla="*/ 320282 w 1961428"/>
                    <a:gd name="connsiteY83" fmla="*/ 1349488 h 1993365"/>
                    <a:gd name="connsiteX84" fmla="*/ 280294 w 1961428"/>
                    <a:gd name="connsiteY84" fmla="*/ 1317497 h 1993365"/>
                    <a:gd name="connsiteX85" fmla="*/ 237639 w 1961428"/>
                    <a:gd name="connsiteY85" fmla="*/ 1322829 h 1993365"/>
                    <a:gd name="connsiteX86" fmla="*/ 131004 w 1961428"/>
                    <a:gd name="connsiteY86" fmla="*/ 1344156 h 1993365"/>
                    <a:gd name="connsiteX87" fmla="*/ 83018 w 1961428"/>
                    <a:gd name="connsiteY87" fmla="*/ 1234855 h 1993365"/>
                    <a:gd name="connsiteX88" fmla="*/ 248303 w 1961428"/>
                    <a:gd name="connsiteY88" fmla="*/ 1197532 h 1993365"/>
                    <a:gd name="connsiteX89" fmla="*/ 248303 w 1961428"/>
                    <a:gd name="connsiteY89" fmla="*/ 1114890 h 1993365"/>
                    <a:gd name="connsiteX90" fmla="*/ 189653 w 1961428"/>
                    <a:gd name="connsiteY90" fmla="*/ 1096229 h 1993365"/>
                    <a:gd name="connsiteX91" fmla="*/ 141667 w 1961428"/>
                    <a:gd name="connsiteY91" fmla="*/ 1090897 h 1993365"/>
                    <a:gd name="connsiteX92" fmla="*/ 136336 w 1961428"/>
                    <a:gd name="connsiteY92" fmla="*/ 1050909 h 1993365"/>
                    <a:gd name="connsiteX93" fmla="*/ 266964 w 1961428"/>
                    <a:gd name="connsiteY93" fmla="*/ 1008254 h 1993365"/>
                    <a:gd name="connsiteX94" fmla="*/ 285625 w 1961428"/>
                    <a:gd name="connsiteY94" fmla="*/ 949605 h 1993365"/>
                    <a:gd name="connsiteX95" fmla="*/ 224310 w 1961428"/>
                    <a:gd name="connsiteY95" fmla="*/ 890955 h 1993365"/>
                    <a:gd name="connsiteX96" fmla="*/ 72354 w 1961428"/>
                    <a:gd name="connsiteY96" fmla="*/ 888289 h 1993365"/>
                    <a:gd name="connsiteX97" fmla="*/ 3041 w 1961428"/>
                    <a:gd name="connsiteY97" fmla="*/ 805647 h 1993365"/>
                    <a:gd name="connsiteX98" fmla="*/ 37698 w 1961428"/>
                    <a:gd name="connsiteY98" fmla="*/ 786986 h 1993365"/>
                    <a:gd name="connsiteX99" fmla="*/ 256301 w 1961428"/>
                    <a:gd name="connsiteY99" fmla="*/ 778988 h 1993365"/>
                    <a:gd name="connsiteX100" fmla="*/ 354939 w 1961428"/>
                    <a:gd name="connsiteY100" fmla="*/ 653691 h 1993365"/>
                    <a:gd name="connsiteX101" fmla="*/ 413588 w 1961428"/>
                    <a:gd name="connsiteY101" fmla="*/ 613703 h 1993365"/>
                    <a:gd name="connsiteX102" fmla="*/ 477570 w 1961428"/>
                    <a:gd name="connsiteY102" fmla="*/ 539058 h 1993365"/>
                    <a:gd name="connsiteX103" fmla="*/ 448245 w 1961428"/>
                    <a:gd name="connsiteY103" fmla="*/ 347114 h 1993365"/>
                    <a:gd name="connsiteX104" fmla="*/ 352273 w 1961428"/>
                    <a:gd name="connsiteY104" fmla="*/ 43202 h 1993365"/>
                    <a:gd name="connsiteX105" fmla="*/ 424252 w 1961428"/>
                    <a:gd name="connsiteY105" fmla="*/ 11212 h 1993365"/>
                    <a:gd name="connsiteX106" fmla="*/ 453577 w 1961428"/>
                    <a:gd name="connsiteY106" fmla="*/ 131177 h 1993365"/>
                    <a:gd name="connsiteX107" fmla="*/ 605532 w 1961428"/>
                    <a:gd name="connsiteY107" fmla="*/ 336450 h 1993365"/>
                    <a:gd name="connsiteX108" fmla="*/ 808140 w 1961428"/>
                    <a:gd name="connsiteY108" fmla="*/ 336450 h 1993365"/>
                    <a:gd name="connsiteX109" fmla="*/ 938768 w 1961428"/>
                    <a:gd name="connsiteY109" fmla="*/ 331118 h 1993365"/>
                    <a:gd name="connsiteX110" fmla="*/ 986754 w 1961428"/>
                    <a:gd name="connsiteY110" fmla="*/ 315123 h 1993365"/>
                    <a:gd name="connsiteX111" fmla="*/ 1013413 w 1961428"/>
                    <a:gd name="connsiteY111" fmla="*/ 216485 h 1993365"/>
                    <a:gd name="connsiteX112" fmla="*/ 1034740 w 1961428"/>
                    <a:gd name="connsiteY112" fmla="*/ 163167 h 1993365"/>
                    <a:gd name="connsiteX113" fmla="*/ 1045404 w 1961428"/>
                    <a:gd name="connsiteY113" fmla="*/ 165833 h 1993365"/>
                    <a:gd name="connsiteX0" fmla="*/ 874787 w 1961428"/>
                    <a:gd name="connsiteY0" fmla="*/ 347114 h 1993365"/>
                    <a:gd name="connsiteX1" fmla="*/ 957430 w 1961428"/>
                    <a:gd name="connsiteY1" fmla="*/ 349780 h 1993365"/>
                    <a:gd name="connsiteX2" fmla="*/ 986754 w 1961428"/>
                    <a:gd name="connsiteY2" fmla="*/ 349780 h 1993365"/>
                    <a:gd name="connsiteX3" fmla="*/ 1018745 w 1961428"/>
                    <a:gd name="connsiteY3" fmla="*/ 301794 h 1993365"/>
                    <a:gd name="connsiteX4" fmla="*/ 1018745 w 1961428"/>
                    <a:gd name="connsiteY4" fmla="*/ 256474 h 1993365"/>
                    <a:gd name="connsiteX5" fmla="*/ 1021411 w 1961428"/>
                    <a:gd name="connsiteY5" fmla="*/ 203156 h 1993365"/>
                    <a:gd name="connsiteX6" fmla="*/ 1042738 w 1961428"/>
                    <a:gd name="connsiteY6" fmla="*/ 155170 h 1993365"/>
                    <a:gd name="connsiteX7" fmla="*/ 1085392 w 1961428"/>
                    <a:gd name="connsiteY7" fmla="*/ 205822 h 1993365"/>
                    <a:gd name="connsiteX8" fmla="*/ 1082726 w 1961428"/>
                    <a:gd name="connsiteY8" fmla="*/ 232481 h 1993365"/>
                    <a:gd name="connsiteX9" fmla="*/ 1082726 w 1961428"/>
                    <a:gd name="connsiteY9" fmla="*/ 296462 h 1993365"/>
                    <a:gd name="connsiteX10" fmla="*/ 1109385 w 1961428"/>
                    <a:gd name="connsiteY10" fmla="*/ 336450 h 1993365"/>
                    <a:gd name="connsiteX11" fmla="*/ 1162703 w 1961428"/>
                    <a:gd name="connsiteY11" fmla="*/ 360443 h 1993365"/>
                    <a:gd name="connsiteX12" fmla="*/ 1224018 w 1961428"/>
                    <a:gd name="connsiteY12" fmla="*/ 365775 h 1993365"/>
                    <a:gd name="connsiteX13" fmla="*/ 1272004 w 1961428"/>
                    <a:gd name="connsiteY13" fmla="*/ 371107 h 1993365"/>
                    <a:gd name="connsiteX14" fmla="*/ 1317325 w 1961428"/>
                    <a:gd name="connsiteY14" fmla="*/ 376439 h 1993365"/>
                    <a:gd name="connsiteX15" fmla="*/ 1351981 w 1961428"/>
                    <a:gd name="connsiteY15" fmla="*/ 403097 h 1993365"/>
                    <a:gd name="connsiteX16" fmla="*/ 1386638 w 1961428"/>
                    <a:gd name="connsiteY16" fmla="*/ 432422 h 1993365"/>
                    <a:gd name="connsiteX17" fmla="*/ 1429292 w 1961428"/>
                    <a:gd name="connsiteY17" fmla="*/ 461747 h 1993365"/>
                    <a:gd name="connsiteX18" fmla="*/ 1458617 w 1961428"/>
                    <a:gd name="connsiteY18" fmla="*/ 477742 h 1993365"/>
                    <a:gd name="connsiteX19" fmla="*/ 1482610 w 1961428"/>
                    <a:gd name="connsiteY19" fmla="*/ 477742 h 1993365"/>
                    <a:gd name="connsiteX20" fmla="*/ 1565252 w 1961428"/>
                    <a:gd name="connsiteY20" fmla="*/ 403097 h 1993365"/>
                    <a:gd name="connsiteX21" fmla="*/ 1597243 w 1961428"/>
                    <a:gd name="connsiteY21" fmla="*/ 371107 h 1993365"/>
                    <a:gd name="connsiteX22" fmla="*/ 1695881 w 1961428"/>
                    <a:gd name="connsiteY22" fmla="*/ 357777 h 1993365"/>
                    <a:gd name="connsiteX23" fmla="*/ 1730537 w 1961428"/>
                    <a:gd name="connsiteY23" fmla="*/ 371107 h 1993365"/>
                    <a:gd name="connsiteX24" fmla="*/ 1709210 w 1961428"/>
                    <a:gd name="connsiteY24" fmla="*/ 451083 h 1993365"/>
                    <a:gd name="connsiteX25" fmla="*/ 1591911 w 1961428"/>
                    <a:gd name="connsiteY25" fmla="*/ 547055 h 1993365"/>
                    <a:gd name="connsiteX26" fmla="*/ 1637231 w 1961428"/>
                    <a:gd name="connsiteY26" fmla="*/ 677684 h 1993365"/>
                    <a:gd name="connsiteX27" fmla="*/ 1698547 w 1961428"/>
                    <a:gd name="connsiteY27" fmla="*/ 728336 h 1993365"/>
                    <a:gd name="connsiteX28" fmla="*/ 1767860 w 1961428"/>
                    <a:gd name="connsiteY28" fmla="*/ 866962 h 1993365"/>
                    <a:gd name="connsiteX29" fmla="*/ 1914484 w 1961428"/>
                    <a:gd name="connsiteY29" fmla="*/ 850967 h 1993365"/>
                    <a:gd name="connsiteX30" fmla="*/ 1957138 w 1961428"/>
                    <a:gd name="connsiteY30" fmla="*/ 850967 h 1993365"/>
                    <a:gd name="connsiteX31" fmla="*/ 1951806 w 1961428"/>
                    <a:gd name="connsiteY31" fmla="*/ 898953 h 1993365"/>
                    <a:gd name="connsiteX32" fmla="*/ 1885159 w 1961428"/>
                    <a:gd name="connsiteY32" fmla="*/ 941607 h 1993365"/>
                    <a:gd name="connsiteX33" fmla="*/ 1823844 w 1961428"/>
                    <a:gd name="connsiteY33" fmla="*/ 1005588 h 1993365"/>
                    <a:gd name="connsiteX34" fmla="*/ 1794519 w 1961428"/>
                    <a:gd name="connsiteY34" fmla="*/ 1082899 h 1993365"/>
                    <a:gd name="connsiteX35" fmla="*/ 1781189 w 1961428"/>
                    <a:gd name="connsiteY35" fmla="*/ 1224191 h 1993365"/>
                    <a:gd name="connsiteX36" fmla="*/ 1797185 w 1961428"/>
                    <a:gd name="connsiteY36" fmla="*/ 1264180 h 1993365"/>
                    <a:gd name="connsiteX37" fmla="*/ 1871830 w 1961428"/>
                    <a:gd name="connsiteY37" fmla="*/ 1288173 h 1993365"/>
                    <a:gd name="connsiteX38" fmla="*/ 1890491 w 1961428"/>
                    <a:gd name="connsiteY38" fmla="*/ 1312166 h 1993365"/>
                    <a:gd name="connsiteX39" fmla="*/ 1885159 w 1961428"/>
                    <a:gd name="connsiteY39" fmla="*/ 1338825 h 1993365"/>
                    <a:gd name="connsiteX40" fmla="*/ 1850502 w 1961428"/>
                    <a:gd name="connsiteY40" fmla="*/ 1346822 h 1993365"/>
                    <a:gd name="connsiteX41" fmla="*/ 1797185 w 1961428"/>
                    <a:gd name="connsiteY41" fmla="*/ 1322829 h 1993365"/>
                    <a:gd name="connsiteX42" fmla="*/ 1738535 w 1961428"/>
                    <a:gd name="connsiteY42" fmla="*/ 1314832 h 1993365"/>
                    <a:gd name="connsiteX43" fmla="*/ 1658558 w 1961428"/>
                    <a:gd name="connsiteY43" fmla="*/ 1370815 h 1993365"/>
                    <a:gd name="connsiteX44" fmla="*/ 1653227 w 1961428"/>
                    <a:gd name="connsiteY44" fmla="*/ 1400140 h 1993365"/>
                    <a:gd name="connsiteX45" fmla="*/ 1685217 w 1961428"/>
                    <a:gd name="connsiteY45" fmla="*/ 1504110 h 1993365"/>
                    <a:gd name="connsiteX46" fmla="*/ 1783855 w 1961428"/>
                    <a:gd name="connsiteY46" fmla="*/ 1653399 h 1993365"/>
                    <a:gd name="connsiteX47" fmla="*/ 1773192 w 1961428"/>
                    <a:gd name="connsiteY47" fmla="*/ 1720047 h 1993365"/>
                    <a:gd name="connsiteX48" fmla="*/ 1623902 w 1961428"/>
                    <a:gd name="connsiteY48" fmla="*/ 1674727 h 1993365"/>
                    <a:gd name="connsiteX49" fmla="*/ 1514600 w 1961428"/>
                    <a:gd name="connsiteY49" fmla="*/ 1632072 h 1993365"/>
                    <a:gd name="connsiteX50" fmla="*/ 1450619 w 1961428"/>
                    <a:gd name="connsiteY50" fmla="*/ 1693388 h 1993365"/>
                    <a:gd name="connsiteX51" fmla="*/ 1439956 w 1961428"/>
                    <a:gd name="connsiteY51" fmla="*/ 1885332 h 1993365"/>
                    <a:gd name="connsiteX52" fmla="*/ 1386638 w 1961428"/>
                    <a:gd name="connsiteY52" fmla="*/ 1919988 h 1993365"/>
                    <a:gd name="connsiteX53" fmla="*/ 1311993 w 1961428"/>
                    <a:gd name="connsiteY53" fmla="*/ 1765367 h 1993365"/>
                    <a:gd name="connsiteX54" fmla="*/ 1258675 w 1961428"/>
                    <a:gd name="connsiteY54" fmla="*/ 1733376 h 1993365"/>
                    <a:gd name="connsiteX55" fmla="*/ 1181364 w 1961428"/>
                    <a:gd name="connsiteY55" fmla="*/ 1757369 h 1993365"/>
                    <a:gd name="connsiteX56" fmla="*/ 1152039 w 1961428"/>
                    <a:gd name="connsiteY56" fmla="*/ 1957311 h 1993365"/>
                    <a:gd name="connsiteX57" fmla="*/ 1074729 w 1961428"/>
                    <a:gd name="connsiteY57" fmla="*/ 1983970 h 1993365"/>
                    <a:gd name="connsiteX58" fmla="*/ 1064065 w 1961428"/>
                    <a:gd name="connsiteY58" fmla="*/ 1850675 h 1993365"/>
                    <a:gd name="connsiteX59" fmla="*/ 1000084 w 1961428"/>
                    <a:gd name="connsiteY59" fmla="*/ 1784028 h 1993365"/>
                    <a:gd name="connsiteX60" fmla="*/ 906778 w 1961428"/>
                    <a:gd name="connsiteY60" fmla="*/ 1765367 h 1993365"/>
                    <a:gd name="connsiteX61" fmla="*/ 813472 w 1961428"/>
                    <a:gd name="connsiteY61" fmla="*/ 1781362 h 1993365"/>
                    <a:gd name="connsiteX62" fmla="*/ 738827 w 1961428"/>
                    <a:gd name="connsiteY62" fmla="*/ 1816019 h 1993365"/>
                    <a:gd name="connsiteX63" fmla="*/ 672179 w 1961428"/>
                    <a:gd name="connsiteY63" fmla="*/ 1866671 h 1993365"/>
                    <a:gd name="connsiteX64" fmla="*/ 661516 w 1961428"/>
                    <a:gd name="connsiteY64" fmla="*/ 1903993 h 1993365"/>
                    <a:gd name="connsiteX65" fmla="*/ 634857 w 1961428"/>
                    <a:gd name="connsiteY65" fmla="*/ 1869337 h 1993365"/>
                    <a:gd name="connsiteX66" fmla="*/ 645521 w 1961428"/>
                    <a:gd name="connsiteY66" fmla="*/ 1776030 h 1993365"/>
                    <a:gd name="connsiteX67" fmla="*/ 672179 w 1961428"/>
                    <a:gd name="connsiteY67" fmla="*/ 1714715 h 1993365"/>
                    <a:gd name="connsiteX68" fmla="*/ 664182 w 1961428"/>
                    <a:gd name="connsiteY68" fmla="*/ 1653399 h 1993365"/>
                    <a:gd name="connsiteX69" fmla="*/ 610864 w 1961428"/>
                    <a:gd name="connsiteY69" fmla="*/ 1589418 h 1993365"/>
                    <a:gd name="connsiteX70" fmla="*/ 480235 w 1961428"/>
                    <a:gd name="connsiteY70" fmla="*/ 1589418 h 1993365"/>
                    <a:gd name="connsiteX71" fmla="*/ 418920 w 1961428"/>
                    <a:gd name="connsiteY71" fmla="*/ 1664063 h 1993365"/>
                    <a:gd name="connsiteX72" fmla="*/ 400259 w 1961428"/>
                    <a:gd name="connsiteY72" fmla="*/ 1706717 h 1993365"/>
                    <a:gd name="connsiteX73" fmla="*/ 338943 w 1961428"/>
                    <a:gd name="connsiteY73" fmla="*/ 1714715 h 1993365"/>
                    <a:gd name="connsiteX74" fmla="*/ 325614 w 1961428"/>
                    <a:gd name="connsiteY74" fmla="*/ 1669395 h 1993365"/>
                    <a:gd name="connsiteX75" fmla="*/ 378932 w 1961428"/>
                    <a:gd name="connsiteY75" fmla="*/ 1554762 h 1993365"/>
                    <a:gd name="connsiteX76" fmla="*/ 378932 w 1961428"/>
                    <a:gd name="connsiteY76" fmla="*/ 1506776 h 1993365"/>
                    <a:gd name="connsiteX77" fmla="*/ 320282 w 1961428"/>
                    <a:gd name="connsiteY77" fmla="*/ 1506776 h 1993365"/>
                    <a:gd name="connsiteX78" fmla="*/ 285625 w 1961428"/>
                    <a:gd name="connsiteY78" fmla="*/ 1512107 h 1993365"/>
                    <a:gd name="connsiteX79" fmla="*/ 248303 w 1961428"/>
                    <a:gd name="connsiteY79" fmla="*/ 1485448 h 1993365"/>
                    <a:gd name="connsiteX80" fmla="*/ 256301 w 1961428"/>
                    <a:gd name="connsiteY80" fmla="*/ 1445460 h 1993365"/>
                    <a:gd name="connsiteX81" fmla="*/ 306953 w 1961428"/>
                    <a:gd name="connsiteY81" fmla="*/ 1386811 h 1993365"/>
                    <a:gd name="connsiteX82" fmla="*/ 320282 w 1961428"/>
                    <a:gd name="connsiteY82" fmla="*/ 1349488 h 1993365"/>
                    <a:gd name="connsiteX83" fmla="*/ 280294 w 1961428"/>
                    <a:gd name="connsiteY83" fmla="*/ 1317497 h 1993365"/>
                    <a:gd name="connsiteX84" fmla="*/ 237639 w 1961428"/>
                    <a:gd name="connsiteY84" fmla="*/ 1322829 h 1993365"/>
                    <a:gd name="connsiteX85" fmla="*/ 131004 w 1961428"/>
                    <a:gd name="connsiteY85" fmla="*/ 1344156 h 1993365"/>
                    <a:gd name="connsiteX86" fmla="*/ 83018 w 1961428"/>
                    <a:gd name="connsiteY86" fmla="*/ 1234855 h 1993365"/>
                    <a:gd name="connsiteX87" fmla="*/ 248303 w 1961428"/>
                    <a:gd name="connsiteY87" fmla="*/ 1197532 h 1993365"/>
                    <a:gd name="connsiteX88" fmla="*/ 248303 w 1961428"/>
                    <a:gd name="connsiteY88" fmla="*/ 1114890 h 1993365"/>
                    <a:gd name="connsiteX89" fmla="*/ 189653 w 1961428"/>
                    <a:gd name="connsiteY89" fmla="*/ 1096229 h 1993365"/>
                    <a:gd name="connsiteX90" fmla="*/ 141667 w 1961428"/>
                    <a:gd name="connsiteY90" fmla="*/ 1090897 h 1993365"/>
                    <a:gd name="connsiteX91" fmla="*/ 136336 w 1961428"/>
                    <a:gd name="connsiteY91" fmla="*/ 1050909 h 1993365"/>
                    <a:gd name="connsiteX92" fmla="*/ 266964 w 1961428"/>
                    <a:gd name="connsiteY92" fmla="*/ 1008254 h 1993365"/>
                    <a:gd name="connsiteX93" fmla="*/ 285625 w 1961428"/>
                    <a:gd name="connsiteY93" fmla="*/ 949605 h 1993365"/>
                    <a:gd name="connsiteX94" fmla="*/ 224310 w 1961428"/>
                    <a:gd name="connsiteY94" fmla="*/ 890955 h 1993365"/>
                    <a:gd name="connsiteX95" fmla="*/ 72354 w 1961428"/>
                    <a:gd name="connsiteY95" fmla="*/ 888289 h 1993365"/>
                    <a:gd name="connsiteX96" fmla="*/ 3041 w 1961428"/>
                    <a:gd name="connsiteY96" fmla="*/ 805647 h 1993365"/>
                    <a:gd name="connsiteX97" fmla="*/ 37698 w 1961428"/>
                    <a:gd name="connsiteY97" fmla="*/ 786986 h 1993365"/>
                    <a:gd name="connsiteX98" fmla="*/ 256301 w 1961428"/>
                    <a:gd name="connsiteY98" fmla="*/ 778988 h 1993365"/>
                    <a:gd name="connsiteX99" fmla="*/ 354939 w 1961428"/>
                    <a:gd name="connsiteY99" fmla="*/ 653691 h 1993365"/>
                    <a:gd name="connsiteX100" fmla="*/ 413588 w 1961428"/>
                    <a:gd name="connsiteY100" fmla="*/ 613703 h 1993365"/>
                    <a:gd name="connsiteX101" fmla="*/ 477570 w 1961428"/>
                    <a:gd name="connsiteY101" fmla="*/ 539058 h 1993365"/>
                    <a:gd name="connsiteX102" fmla="*/ 448245 w 1961428"/>
                    <a:gd name="connsiteY102" fmla="*/ 347114 h 1993365"/>
                    <a:gd name="connsiteX103" fmla="*/ 352273 w 1961428"/>
                    <a:gd name="connsiteY103" fmla="*/ 43202 h 1993365"/>
                    <a:gd name="connsiteX104" fmla="*/ 424252 w 1961428"/>
                    <a:gd name="connsiteY104" fmla="*/ 11212 h 1993365"/>
                    <a:gd name="connsiteX105" fmla="*/ 453577 w 1961428"/>
                    <a:gd name="connsiteY105" fmla="*/ 131177 h 1993365"/>
                    <a:gd name="connsiteX106" fmla="*/ 605532 w 1961428"/>
                    <a:gd name="connsiteY106" fmla="*/ 336450 h 1993365"/>
                    <a:gd name="connsiteX107" fmla="*/ 808140 w 1961428"/>
                    <a:gd name="connsiteY107" fmla="*/ 336450 h 1993365"/>
                    <a:gd name="connsiteX108" fmla="*/ 938768 w 1961428"/>
                    <a:gd name="connsiteY108" fmla="*/ 331118 h 1993365"/>
                    <a:gd name="connsiteX109" fmla="*/ 986754 w 1961428"/>
                    <a:gd name="connsiteY109" fmla="*/ 315123 h 1993365"/>
                    <a:gd name="connsiteX110" fmla="*/ 1013413 w 1961428"/>
                    <a:gd name="connsiteY110" fmla="*/ 216485 h 1993365"/>
                    <a:gd name="connsiteX111" fmla="*/ 1034740 w 1961428"/>
                    <a:gd name="connsiteY111" fmla="*/ 163167 h 1993365"/>
                    <a:gd name="connsiteX112" fmla="*/ 1045404 w 1961428"/>
                    <a:gd name="connsiteY112" fmla="*/ 165833 h 1993365"/>
                    <a:gd name="connsiteX0" fmla="*/ 957430 w 1961428"/>
                    <a:gd name="connsiteY0" fmla="*/ 349780 h 1993365"/>
                    <a:gd name="connsiteX1" fmla="*/ 986754 w 1961428"/>
                    <a:gd name="connsiteY1" fmla="*/ 349780 h 1993365"/>
                    <a:gd name="connsiteX2" fmla="*/ 1018745 w 1961428"/>
                    <a:gd name="connsiteY2" fmla="*/ 301794 h 1993365"/>
                    <a:gd name="connsiteX3" fmla="*/ 1018745 w 1961428"/>
                    <a:gd name="connsiteY3" fmla="*/ 256474 h 1993365"/>
                    <a:gd name="connsiteX4" fmla="*/ 1021411 w 1961428"/>
                    <a:gd name="connsiteY4" fmla="*/ 203156 h 1993365"/>
                    <a:gd name="connsiteX5" fmla="*/ 1042738 w 1961428"/>
                    <a:gd name="connsiteY5" fmla="*/ 155170 h 1993365"/>
                    <a:gd name="connsiteX6" fmla="*/ 1085392 w 1961428"/>
                    <a:gd name="connsiteY6" fmla="*/ 205822 h 1993365"/>
                    <a:gd name="connsiteX7" fmla="*/ 1082726 w 1961428"/>
                    <a:gd name="connsiteY7" fmla="*/ 232481 h 1993365"/>
                    <a:gd name="connsiteX8" fmla="*/ 1082726 w 1961428"/>
                    <a:gd name="connsiteY8" fmla="*/ 296462 h 1993365"/>
                    <a:gd name="connsiteX9" fmla="*/ 1109385 w 1961428"/>
                    <a:gd name="connsiteY9" fmla="*/ 336450 h 1993365"/>
                    <a:gd name="connsiteX10" fmla="*/ 1162703 w 1961428"/>
                    <a:gd name="connsiteY10" fmla="*/ 360443 h 1993365"/>
                    <a:gd name="connsiteX11" fmla="*/ 1224018 w 1961428"/>
                    <a:gd name="connsiteY11" fmla="*/ 365775 h 1993365"/>
                    <a:gd name="connsiteX12" fmla="*/ 1272004 w 1961428"/>
                    <a:gd name="connsiteY12" fmla="*/ 371107 h 1993365"/>
                    <a:gd name="connsiteX13" fmla="*/ 1317325 w 1961428"/>
                    <a:gd name="connsiteY13" fmla="*/ 376439 h 1993365"/>
                    <a:gd name="connsiteX14" fmla="*/ 1351981 w 1961428"/>
                    <a:gd name="connsiteY14" fmla="*/ 403097 h 1993365"/>
                    <a:gd name="connsiteX15" fmla="*/ 1386638 w 1961428"/>
                    <a:gd name="connsiteY15" fmla="*/ 432422 h 1993365"/>
                    <a:gd name="connsiteX16" fmla="*/ 1429292 w 1961428"/>
                    <a:gd name="connsiteY16" fmla="*/ 461747 h 1993365"/>
                    <a:gd name="connsiteX17" fmla="*/ 1458617 w 1961428"/>
                    <a:gd name="connsiteY17" fmla="*/ 477742 h 1993365"/>
                    <a:gd name="connsiteX18" fmla="*/ 1482610 w 1961428"/>
                    <a:gd name="connsiteY18" fmla="*/ 477742 h 1993365"/>
                    <a:gd name="connsiteX19" fmla="*/ 1565252 w 1961428"/>
                    <a:gd name="connsiteY19" fmla="*/ 403097 h 1993365"/>
                    <a:gd name="connsiteX20" fmla="*/ 1597243 w 1961428"/>
                    <a:gd name="connsiteY20" fmla="*/ 371107 h 1993365"/>
                    <a:gd name="connsiteX21" fmla="*/ 1695881 w 1961428"/>
                    <a:gd name="connsiteY21" fmla="*/ 357777 h 1993365"/>
                    <a:gd name="connsiteX22" fmla="*/ 1730537 w 1961428"/>
                    <a:gd name="connsiteY22" fmla="*/ 371107 h 1993365"/>
                    <a:gd name="connsiteX23" fmla="*/ 1709210 w 1961428"/>
                    <a:gd name="connsiteY23" fmla="*/ 451083 h 1993365"/>
                    <a:gd name="connsiteX24" fmla="*/ 1591911 w 1961428"/>
                    <a:gd name="connsiteY24" fmla="*/ 547055 h 1993365"/>
                    <a:gd name="connsiteX25" fmla="*/ 1637231 w 1961428"/>
                    <a:gd name="connsiteY25" fmla="*/ 677684 h 1993365"/>
                    <a:gd name="connsiteX26" fmla="*/ 1698547 w 1961428"/>
                    <a:gd name="connsiteY26" fmla="*/ 728336 h 1993365"/>
                    <a:gd name="connsiteX27" fmla="*/ 1767860 w 1961428"/>
                    <a:gd name="connsiteY27" fmla="*/ 866962 h 1993365"/>
                    <a:gd name="connsiteX28" fmla="*/ 1914484 w 1961428"/>
                    <a:gd name="connsiteY28" fmla="*/ 850967 h 1993365"/>
                    <a:gd name="connsiteX29" fmla="*/ 1957138 w 1961428"/>
                    <a:gd name="connsiteY29" fmla="*/ 850967 h 1993365"/>
                    <a:gd name="connsiteX30" fmla="*/ 1951806 w 1961428"/>
                    <a:gd name="connsiteY30" fmla="*/ 898953 h 1993365"/>
                    <a:gd name="connsiteX31" fmla="*/ 1885159 w 1961428"/>
                    <a:gd name="connsiteY31" fmla="*/ 941607 h 1993365"/>
                    <a:gd name="connsiteX32" fmla="*/ 1823844 w 1961428"/>
                    <a:gd name="connsiteY32" fmla="*/ 1005588 h 1993365"/>
                    <a:gd name="connsiteX33" fmla="*/ 1794519 w 1961428"/>
                    <a:gd name="connsiteY33" fmla="*/ 1082899 h 1993365"/>
                    <a:gd name="connsiteX34" fmla="*/ 1781189 w 1961428"/>
                    <a:gd name="connsiteY34" fmla="*/ 1224191 h 1993365"/>
                    <a:gd name="connsiteX35" fmla="*/ 1797185 w 1961428"/>
                    <a:gd name="connsiteY35" fmla="*/ 1264180 h 1993365"/>
                    <a:gd name="connsiteX36" fmla="*/ 1871830 w 1961428"/>
                    <a:gd name="connsiteY36" fmla="*/ 1288173 h 1993365"/>
                    <a:gd name="connsiteX37" fmla="*/ 1890491 w 1961428"/>
                    <a:gd name="connsiteY37" fmla="*/ 1312166 h 1993365"/>
                    <a:gd name="connsiteX38" fmla="*/ 1885159 w 1961428"/>
                    <a:gd name="connsiteY38" fmla="*/ 1338825 h 1993365"/>
                    <a:gd name="connsiteX39" fmla="*/ 1850502 w 1961428"/>
                    <a:gd name="connsiteY39" fmla="*/ 1346822 h 1993365"/>
                    <a:gd name="connsiteX40" fmla="*/ 1797185 w 1961428"/>
                    <a:gd name="connsiteY40" fmla="*/ 1322829 h 1993365"/>
                    <a:gd name="connsiteX41" fmla="*/ 1738535 w 1961428"/>
                    <a:gd name="connsiteY41" fmla="*/ 1314832 h 1993365"/>
                    <a:gd name="connsiteX42" fmla="*/ 1658558 w 1961428"/>
                    <a:gd name="connsiteY42" fmla="*/ 1370815 h 1993365"/>
                    <a:gd name="connsiteX43" fmla="*/ 1653227 w 1961428"/>
                    <a:gd name="connsiteY43" fmla="*/ 1400140 h 1993365"/>
                    <a:gd name="connsiteX44" fmla="*/ 1685217 w 1961428"/>
                    <a:gd name="connsiteY44" fmla="*/ 1504110 h 1993365"/>
                    <a:gd name="connsiteX45" fmla="*/ 1783855 w 1961428"/>
                    <a:gd name="connsiteY45" fmla="*/ 1653399 h 1993365"/>
                    <a:gd name="connsiteX46" fmla="*/ 1773192 w 1961428"/>
                    <a:gd name="connsiteY46" fmla="*/ 1720047 h 1993365"/>
                    <a:gd name="connsiteX47" fmla="*/ 1623902 w 1961428"/>
                    <a:gd name="connsiteY47" fmla="*/ 1674727 h 1993365"/>
                    <a:gd name="connsiteX48" fmla="*/ 1514600 w 1961428"/>
                    <a:gd name="connsiteY48" fmla="*/ 1632072 h 1993365"/>
                    <a:gd name="connsiteX49" fmla="*/ 1450619 w 1961428"/>
                    <a:gd name="connsiteY49" fmla="*/ 1693388 h 1993365"/>
                    <a:gd name="connsiteX50" fmla="*/ 1439956 w 1961428"/>
                    <a:gd name="connsiteY50" fmla="*/ 1885332 h 1993365"/>
                    <a:gd name="connsiteX51" fmla="*/ 1386638 w 1961428"/>
                    <a:gd name="connsiteY51" fmla="*/ 1919988 h 1993365"/>
                    <a:gd name="connsiteX52" fmla="*/ 1311993 w 1961428"/>
                    <a:gd name="connsiteY52" fmla="*/ 1765367 h 1993365"/>
                    <a:gd name="connsiteX53" fmla="*/ 1258675 w 1961428"/>
                    <a:gd name="connsiteY53" fmla="*/ 1733376 h 1993365"/>
                    <a:gd name="connsiteX54" fmla="*/ 1181364 w 1961428"/>
                    <a:gd name="connsiteY54" fmla="*/ 1757369 h 1993365"/>
                    <a:gd name="connsiteX55" fmla="*/ 1152039 w 1961428"/>
                    <a:gd name="connsiteY55" fmla="*/ 1957311 h 1993365"/>
                    <a:gd name="connsiteX56" fmla="*/ 1074729 w 1961428"/>
                    <a:gd name="connsiteY56" fmla="*/ 1983970 h 1993365"/>
                    <a:gd name="connsiteX57" fmla="*/ 1064065 w 1961428"/>
                    <a:gd name="connsiteY57" fmla="*/ 1850675 h 1993365"/>
                    <a:gd name="connsiteX58" fmla="*/ 1000084 w 1961428"/>
                    <a:gd name="connsiteY58" fmla="*/ 1784028 h 1993365"/>
                    <a:gd name="connsiteX59" fmla="*/ 906778 w 1961428"/>
                    <a:gd name="connsiteY59" fmla="*/ 1765367 h 1993365"/>
                    <a:gd name="connsiteX60" fmla="*/ 813472 w 1961428"/>
                    <a:gd name="connsiteY60" fmla="*/ 1781362 h 1993365"/>
                    <a:gd name="connsiteX61" fmla="*/ 738827 w 1961428"/>
                    <a:gd name="connsiteY61" fmla="*/ 1816019 h 1993365"/>
                    <a:gd name="connsiteX62" fmla="*/ 672179 w 1961428"/>
                    <a:gd name="connsiteY62" fmla="*/ 1866671 h 1993365"/>
                    <a:gd name="connsiteX63" fmla="*/ 661516 w 1961428"/>
                    <a:gd name="connsiteY63" fmla="*/ 1903993 h 1993365"/>
                    <a:gd name="connsiteX64" fmla="*/ 634857 w 1961428"/>
                    <a:gd name="connsiteY64" fmla="*/ 1869337 h 1993365"/>
                    <a:gd name="connsiteX65" fmla="*/ 645521 w 1961428"/>
                    <a:gd name="connsiteY65" fmla="*/ 1776030 h 1993365"/>
                    <a:gd name="connsiteX66" fmla="*/ 672179 w 1961428"/>
                    <a:gd name="connsiteY66" fmla="*/ 1714715 h 1993365"/>
                    <a:gd name="connsiteX67" fmla="*/ 664182 w 1961428"/>
                    <a:gd name="connsiteY67" fmla="*/ 1653399 h 1993365"/>
                    <a:gd name="connsiteX68" fmla="*/ 610864 w 1961428"/>
                    <a:gd name="connsiteY68" fmla="*/ 1589418 h 1993365"/>
                    <a:gd name="connsiteX69" fmla="*/ 480235 w 1961428"/>
                    <a:gd name="connsiteY69" fmla="*/ 1589418 h 1993365"/>
                    <a:gd name="connsiteX70" fmla="*/ 418920 w 1961428"/>
                    <a:gd name="connsiteY70" fmla="*/ 1664063 h 1993365"/>
                    <a:gd name="connsiteX71" fmla="*/ 400259 w 1961428"/>
                    <a:gd name="connsiteY71" fmla="*/ 1706717 h 1993365"/>
                    <a:gd name="connsiteX72" fmla="*/ 338943 w 1961428"/>
                    <a:gd name="connsiteY72" fmla="*/ 1714715 h 1993365"/>
                    <a:gd name="connsiteX73" fmla="*/ 325614 w 1961428"/>
                    <a:gd name="connsiteY73" fmla="*/ 1669395 h 1993365"/>
                    <a:gd name="connsiteX74" fmla="*/ 378932 w 1961428"/>
                    <a:gd name="connsiteY74" fmla="*/ 1554762 h 1993365"/>
                    <a:gd name="connsiteX75" fmla="*/ 378932 w 1961428"/>
                    <a:gd name="connsiteY75" fmla="*/ 1506776 h 1993365"/>
                    <a:gd name="connsiteX76" fmla="*/ 320282 w 1961428"/>
                    <a:gd name="connsiteY76" fmla="*/ 1506776 h 1993365"/>
                    <a:gd name="connsiteX77" fmla="*/ 285625 w 1961428"/>
                    <a:gd name="connsiteY77" fmla="*/ 1512107 h 1993365"/>
                    <a:gd name="connsiteX78" fmla="*/ 248303 w 1961428"/>
                    <a:gd name="connsiteY78" fmla="*/ 1485448 h 1993365"/>
                    <a:gd name="connsiteX79" fmla="*/ 256301 w 1961428"/>
                    <a:gd name="connsiteY79" fmla="*/ 1445460 h 1993365"/>
                    <a:gd name="connsiteX80" fmla="*/ 306953 w 1961428"/>
                    <a:gd name="connsiteY80" fmla="*/ 1386811 h 1993365"/>
                    <a:gd name="connsiteX81" fmla="*/ 320282 w 1961428"/>
                    <a:gd name="connsiteY81" fmla="*/ 1349488 h 1993365"/>
                    <a:gd name="connsiteX82" fmla="*/ 280294 w 1961428"/>
                    <a:gd name="connsiteY82" fmla="*/ 1317497 h 1993365"/>
                    <a:gd name="connsiteX83" fmla="*/ 237639 w 1961428"/>
                    <a:gd name="connsiteY83" fmla="*/ 1322829 h 1993365"/>
                    <a:gd name="connsiteX84" fmla="*/ 131004 w 1961428"/>
                    <a:gd name="connsiteY84" fmla="*/ 1344156 h 1993365"/>
                    <a:gd name="connsiteX85" fmla="*/ 83018 w 1961428"/>
                    <a:gd name="connsiteY85" fmla="*/ 1234855 h 1993365"/>
                    <a:gd name="connsiteX86" fmla="*/ 248303 w 1961428"/>
                    <a:gd name="connsiteY86" fmla="*/ 1197532 h 1993365"/>
                    <a:gd name="connsiteX87" fmla="*/ 248303 w 1961428"/>
                    <a:gd name="connsiteY87" fmla="*/ 1114890 h 1993365"/>
                    <a:gd name="connsiteX88" fmla="*/ 189653 w 1961428"/>
                    <a:gd name="connsiteY88" fmla="*/ 1096229 h 1993365"/>
                    <a:gd name="connsiteX89" fmla="*/ 141667 w 1961428"/>
                    <a:gd name="connsiteY89" fmla="*/ 1090897 h 1993365"/>
                    <a:gd name="connsiteX90" fmla="*/ 136336 w 1961428"/>
                    <a:gd name="connsiteY90" fmla="*/ 1050909 h 1993365"/>
                    <a:gd name="connsiteX91" fmla="*/ 266964 w 1961428"/>
                    <a:gd name="connsiteY91" fmla="*/ 1008254 h 1993365"/>
                    <a:gd name="connsiteX92" fmla="*/ 285625 w 1961428"/>
                    <a:gd name="connsiteY92" fmla="*/ 949605 h 1993365"/>
                    <a:gd name="connsiteX93" fmla="*/ 224310 w 1961428"/>
                    <a:gd name="connsiteY93" fmla="*/ 890955 h 1993365"/>
                    <a:gd name="connsiteX94" fmla="*/ 72354 w 1961428"/>
                    <a:gd name="connsiteY94" fmla="*/ 888289 h 1993365"/>
                    <a:gd name="connsiteX95" fmla="*/ 3041 w 1961428"/>
                    <a:gd name="connsiteY95" fmla="*/ 805647 h 1993365"/>
                    <a:gd name="connsiteX96" fmla="*/ 37698 w 1961428"/>
                    <a:gd name="connsiteY96" fmla="*/ 786986 h 1993365"/>
                    <a:gd name="connsiteX97" fmla="*/ 256301 w 1961428"/>
                    <a:gd name="connsiteY97" fmla="*/ 778988 h 1993365"/>
                    <a:gd name="connsiteX98" fmla="*/ 354939 w 1961428"/>
                    <a:gd name="connsiteY98" fmla="*/ 653691 h 1993365"/>
                    <a:gd name="connsiteX99" fmla="*/ 413588 w 1961428"/>
                    <a:gd name="connsiteY99" fmla="*/ 613703 h 1993365"/>
                    <a:gd name="connsiteX100" fmla="*/ 477570 w 1961428"/>
                    <a:gd name="connsiteY100" fmla="*/ 539058 h 1993365"/>
                    <a:gd name="connsiteX101" fmla="*/ 448245 w 1961428"/>
                    <a:gd name="connsiteY101" fmla="*/ 347114 h 1993365"/>
                    <a:gd name="connsiteX102" fmla="*/ 352273 w 1961428"/>
                    <a:gd name="connsiteY102" fmla="*/ 43202 h 1993365"/>
                    <a:gd name="connsiteX103" fmla="*/ 424252 w 1961428"/>
                    <a:gd name="connsiteY103" fmla="*/ 11212 h 1993365"/>
                    <a:gd name="connsiteX104" fmla="*/ 453577 w 1961428"/>
                    <a:gd name="connsiteY104" fmla="*/ 131177 h 1993365"/>
                    <a:gd name="connsiteX105" fmla="*/ 605532 w 1961428"/>
                    <a:gd name="connsiteY105" fmla="*/ 336450 h 1993365"/>
                    <a:gd name="connsiteX106" fmla="*/ 808140 w 1961428"/>
                    <a:gd name="connsiteY106" fmla="*/ 336450 h 1993365"/>
                    <a:gd name="connsiteX107" fmla="*/ 938768 w 1961428"/>
                    <a:gd name="connsiteY107" fmla="*/ 331118 h 1993365"/>
                    <a:gd name="connsiteX108" fmla="*/ 986754 w 1961428"/>
                    <a:gd name="connsiteY108" fmla="*/ 315123 h 1993365"/>
                    <a:gd name="connsiteX109" fmla="*/ 1013413 w 1961428"/>
                    <a:gd name="connsiteY109" fmla="*/ 216485 h 1993365"/>
                    <a:gd name="connsiteX110" fmla="*/ 1034740 w 1961428"/>
                    <a:gd name="connsiteY110" fmla="*/ 163167 h 1993365"/>
                    <a:gd name="connsiteX111" fmla="*/ 1045404 w 1961428"/>
                    <a:gd name="connsiteY111" fmla="*/ 165833 h 1993365"/>
                    <a:gd name="connsiteX0" fmla="*/ 986754 w 1961428"/>
                    <a:gd name="connsiteY0" fmla="*/ 349780 h 1993365"/>
                    <a:gd name="connsiteX1" fmla="*/ 1018745 w 1961428"/>
                    <a:gd name="connsiteY1" fmla="*/ 301794 h 1993365"/>
                    <a:gd name="connsiteX2" fmla="*/ 1018745 w 1961428"/>
                    <a:gd name="connsiteY2" fmla="*/ 256474 h 1993365"/>
                    <a:gd name="connsiteX3" fmla="*/ 1021411 w 1961428"/>
                    <a:gd name="connsiteY3" fmla="*/ 203156 h 1993365"/>
                    <a:gd name="connsiteX4" fmla="*/ 1042738 w 1961428"/>
                    <a:gd name="connsiteY4" fmla="*/ 155170 h 1993365"/>
                    <a:gd name="connsiteX5" fmla="*/ 1085392 w 1961428"/>
                    <a:gd name="connsiteY5" fmla="*/ 205822 h 1993365"/>
                    <a:gd name="connsiteX6" fmla="*/ 1082726 w 1961428"/>
                    <a:gd name="connsiteY6" fmla="*/ 232481 h 1993365"/>
                    <a:gd name="connsiteX7" fmla="*/ 1082726 w 1961428"/>
                    <a:gd name="connsiteY7" fmla="*/ 296462 h 1993365"/>
                    <a:gd name="connsiteX8" fmla="*/ 1109385 w 1961428"/>
                    <a:gd name="connsiteY8" fmla="*/ 336450 h 1993365"/>
                    <a:gd name="connsiteX9" fmla="*/ 1162703 w 1961428"/>
                    <a:gd name="connsiteY9" fmla="*/ 360443 h 1993365"/>
                    <a:gd name="connsiteX10" fmla="*/ 1224018 w 1961428"/>
                    <a:gd name="connsiteY10" fmla="*/ 365775 h 1993365"/>
                    <a:gd name="connsiteX11" fmla="*/ 1272004 w 1961428"/>
                    <a:gd name="connsiteY11" fmla="*/ 371107 h 1993365"/>
                    <a:gd name="connsiteX12" fmla="*/ 1317325 w 1961428"/>
                    <a:gd name="connsiteY12" fmla="*/ 376439 h 1993365"/>
                    <a:gd name="connsiteX13" fmla="*/ 1351981 w 1961428"/>
                    <a:gd name="connsiteY13" fmla="*/ 403097 h 1993365"/>
                    <a:gd name="connsiteX14" fmla="*/ 1386638 w 1961428"/>
                    <a:gd name="connsiteY14" fmla="*/ 432422 h 1993365"/>
                    <a:gd name="connsiteX15" fmla="*/ 1429292 w 1961428"/>
                    <a:gd name="connsiteY15" fmla="*/ 461747 h 1993365"/>
                    <a:gd name="connsiteX16" fmla="*/ 1458617 w 1961428"/>
                    <a:gd name="connsiteY16" fmla="*/ 477742 h 1993365"/>
                    <a:gd name="connsiteX17" fmla="*/ 1482610 w 1961428"/>
                    <a:gd name="connsiteY17" fmla="*/ 477742 h 1993365"/>
                    <a:gd name="connsiteX18" fmla="*/ 1565252 w 1961428"/>
                    <a:gd name="connsiteY18" fmla="*/ 403097 h 1993365"/>
                    <a:gd name="connsiteX19" fmla="*/ 1597243 w 1961428"/>
                    <a:gd name="connsiteY19" fmla="*/ 371107 h 1993365"/>
                    <a:gd name="connsiteX20" fmla="*/ 1695881 w 1961428"/>
                    <a:gd name="connsiteY20" fmla="*/ 357777 h 1993365"/>
                    <a:gd name="connsiteX21" fmla="*/ 1730537 w 1961428"/>
                    <a:gd name="connsiteY21" fmla="*/ 371107 h 1993365"/>
                    <a:gd name="connsiteX22" fmla="*/ 1709210 w 1961428"/>
                    <a:gd name="connsiteY22" fmla="*/ 451083 h 1993365"/>
                    <a:gd name="connsiteX23" fmla="*/ 1591911 w 1961428"/>
                    <a:gd name="connsiteY23" fmla="*/ 547055 h 1993365"/>
                    <a:gd name="connsiteX24" fmla="*/ 1637231 w 1961428"/>
                    <a:gd name="connsiteY24" fmla="*/ 677684 h 1993365"/>
                    <a:gd name="connsiteX25" fmla="*/ 1698547 w 1961428"/>
                    <a:gd name="connsiteY25" fmla="*/ 728336 h 1993365"/>
                    <a:gd name="connsiteX26" fmla="*/ 1767860 w 1961428"/>
                    <a:gd name="connsiteY26" fmla="*/ 866962 h 1993365"/>
                    <a:gd name="connsiteX27" fmla="*/ 1914484 w 1961428"/>
                    <a:gd name="connsiteY27" fmla="*/ 850967 h 1993365"/>
                    <a:gd name="connsiteX28" fmla="*/ 1957138 w 1961428"/>
                    <a:gd name="connsiteY28" fmla="*/ 850967 h 1993365"/>
                    <a:gd name="connsiteX29" fmla="*/ 1951806 w 1961428"/>
                    <a:gd name="connsiteY29" fmla="*/ 898953 h 1993365"/>
                    <a:gd name="connsiteX30" fmla="*/ 1885159 w 1961428"/>
                    <a:gd name="connsiteY30" fmla="*/ 941607 h 1993365"/>
                    <a:gd name="connsiteX31" fmla="*/ 1823844 w 1961428"/>
                    <a:gd name="connsiteY31" fmla="*/ 1005588 h 1993365"/>
                    <a:gd name="connsiteX32" fmla="*/ 1794519 w 1961428"/>
                    <a:gd name="connsiteY32" fmla="*/ 1082899 h 1993365"/>
                    <a:gd name="connsiteX33" fmla="*/ 1781189 w 1961428"/>
                    <a:gd name="connsiteY33" fmla="*/ 1224191 h 1993365"/>
                    <a:gd name="connsiteX34" fmla="*/ 1797185 w 1961428"/>
                    <a:gd name="connsiteY34" fmla="*/ 1264180 h 1993365"/>
                    <a:gd name="connsiteX35" fmla="*/ 1871830 w 1961428"/>
                    <a:gd name="connsiteY35" fmla="*/ 1288173 h 1993365"/>
                    <a:gd name="connsiteX36" fmla="*/ 1890491 w 1961428"/>
                    <a:gd name="connsiteY36" fmla="*/ 1312166 h 1993365"/>
                    <a:gd name="connsiteX37" fmla="*/ 1885159 w 1961428"/>
                    <a:gd name="connsiteY37" fmla="*/ 1338825 h 1993365"/>
                    <a:gd name="connsiteX38" fmla="*/ 1850502 w 1961428"/>
                    <a:gd name="connsiteY38" fmla="*/ 1346822 h 1993365"/>
                    <a:gd name="connsiteX39" fmla="*/ 1797185 w 1961428"/>
                    <a:gd name="connsiteY39" fmla="*/ 1322829 h 1993365"/>
                    <a:gd name="connsiteX40" fmla="*/ 1738535 w 1961428"/>
                    <a:gd name="connsiteY40" fmla="*/ 1314832 h 1993365"/>
                    <a:gd name="connsiteX41" fmla="*/ 1658558 w 1961428"/>
                    <a:gd name="connsiteY41" fmla="*/ 1370815 h 1993365"/>
                    <a:gd name="connsiteX42" fmla="*/ 1653227 w 1961428"/>
                    <a:gd name="connsiteY42" fmla="*/ 1400140 h 1993365"/>
                    <a:gd name="connsiteX43" fmla="*/ 1685217 w 1961428"/>
                    <a:gd name="connsiteY43" fmla="*/ 1504110 h 1993365"/>
                    <a:gd name="connsiteX44" fmla="*/ 1783855 w 1961428"/>
                    <a:gd name="connsiteY44" fmla="*/ 1653399 h 1993365"/>
                    <a:gd name="connsiteX45" fmla="*/ 1773192 w 1961428"/>
                    <a:gd name="connsiteY45" fmla="*/ 1720047 h 1993365"/>
                    <a:gd name="connsiteX46" fmla="*/ 1623902 w 1961428"/>
                    <a:gd name="connsiteY46" fmla="*/ 1674727 h 1993365"/>
                    <a:gd name="connsiteX47" fmla="*/ 1514600 w 1961428"/>
                    <a:gd name="connsiteY47" fmla="*/ 1632072 h 1993365"/>
                    <a:gd name="connsiteX48" fmla="*/ 1450619 w 1961428"/>
                    <a:gd name="connsiteY48" fmla="*/ 1693388 h 1993365"/>
                    <a:gd name="connsiteX49" fmla="*/ 1439956 w 1961428"/>
                    <a:gd name="connsiteY49" fmla="*/ 1885332 h 1993365"/>
                    <a:gd name="connsiteX50" fmla="*/ 1386638 w 1961428"/>
                    <a:gd name="connsiteY50" fmla="*/ 1919988 h 1993365"/>
                    <a:gd name="connsiteX51" fmla="*/ 1311993 w 1961428"/>
                    <a:gd name="connsiteY51" fmla="*/ 1765367 h 1993365"/>
                    <a:gd name="connsiteX52" fmla="*/ 1258675 w 1961428"/>
                    <a:gd name="connsiteY52" fmla="*/ 1733376 h 1993365"/>
                    <a:gd name="connsiteX53" fmla="*/ 1181364 w 1961428"/>
                    <a:gd name="connsiteY53" fmla="*/ 1757369 h 1993365"/>
                    <a:gd name="connsiteX54" fmla="*/ 1152039 w 1961428"/>
                    <a:gd name="connsiteY54" fmla="*/ 1957311 h 1993365"/>
                    <a:gd name="connsiteX55" fmla="*/ 1074729 w 1961428"/>
                    <a:gd name="connsiteY55" fmla="*/ 1983970 h 1993365"/>
                    <a:gd name="connsiteX56" fmla="*/ 1064065 w 1961428"/>
                    <a:gd name="connsiteY56" fmla="*/ 1850675 h 1993365"/>
                    <a:gd name="connsiteX57" fmla="*/ 1000084 w 1961428"/>
                    <a:gd name="connsiteY57" fmla="*/ 1784028 h 1993365"/>
                    <a:gd name="connsiteX58" fmla="*/ 906778 w 1961428"/>
                    <a:gd name="connsiteY58" fmla="*/ 1765367 h 1993365"/>
                    <a:gd name="connsiteX59" fmla="*/ 813472 w 1961428"/>
                    <a:gd name="connsiteY59" fmla="*/ 1781362 h 1993365"/>
                    <a:gd name="connsiteX60" fmla="*/ 738827 w 1961428"/>
                    <a:gd name="connsiteY60" fmla="*/ 1816019 h 1993365"/>
                    <a:gd name="connsiteX61" fmla="*/ 672179 w 1961428"/>
                    <a:gd name="connsiteY61" fmla="*/ 1866671 h 1993365"/>
                    <a:gd name="connsiteX62" fmla="*/ 661516 w 1961428"/>
                    <a:gd name="connsiteY62" fmla="*/ 1903993 h 1993365"/>
                    <a:gd name="connsiteX63" fmla="*/ 634857 w 1961428"/>
                    <a:gd name="connsiteY63" fmla="*/ 1869337 h 1993365"/>
                    <a:gd name="connsiteX64" fmla="*/ 645521 w 1961428"/>
                    <a:gd name="connsiteY64" fmla="*/ 1776030 h 1993365"/>
                    <a:gd name="connsiteX65" fmla="*/ 672179 w 1961428"/>
                    <a:gd name="connsiteY65" fmla="*/ 1714715 h 1993365"/>
                    <a:gd name="connsiteX66" fmla="*/ 664182 w 1961428"/>
                    <a:gd name="connsiteY66" fmla="*/ 1653399 h 1993365"/>
                    <a:gd name="connsiteX67" fmla="*/ 610864 w 1961428"/>
                    <a:gd name="connsiteY67" fmla="*/ 1589418 h 1993365"/>
                    <a:gd name="connsiteX68" fmla="*/ 480235 w 1961428"/>
                    <a:gd name="connsiteY68" fmla="*/ 1589418 h 1993365"/>
                    <a:gd name="connsiteX69" fmla="*/ 418920 w 1961428"/>
                    <a:gd name="connsiteY69" fmla="*/ 1664063 h 1993365"/>
                    <a:gd name="connsiteX70" fmla="*/ 400259 w 1961428"/>
                    <a:gd name="connsiteY70" fmla="*/ 1706717 h 1993365"/>
                    <a:gd name="connsiteX71" fmla="*/ 338943 w 1961428"/>
                    <a:gd name="connsiteY71" fmla="*/ 1714715 h 1993365"/>
                    <a:gd name="connsiteX72" fmla="*/ 325614 w 1961428"/>
                    <a:gd name="connsiteY72" fmla="*/ 1669395 h 1993365"/>
                    <a:gd name="connsiteX73" fmla="*/ 378932 w 1961428"/>
                    <a:gd name="connsiteY73" fmla="*/ 1554762 h 1993365"/>
                    <a:gd name="connsiteX74" fmla="*/ 378932 w 1961428"/>
                    <a:gd name="connsiteY74" fmla="*/ 1506776 h 1993365"/>
                    <a:gd name="connsiteX75" fmla="*/ 320282 w 1961428"/>
                    <a:gd name="connsiteY75" fmla="*/ 1506776 h 1993365"/>
                    <a:gd name="connsiteX76" fmla="*/ 285625 w 1961428"/>
                    <a:gd name="connsiteY76" fmla="*/ 1512107 h 1993365"/>
                    <a:gd name="connsiteX77" fmla="*/ 248303 w 1961428"/>
                    <a:gd name="connsiteY77" fmla="*/ 1485448 h 1993365"/>
                    <a:gd name="connsiteX78" fmla="*/ 256301 w 1961428"/>
                    <a:gd name="connsiteY78" fmla="*/ 1445460 h 1993365"/>
                    <a:gd name="connsiteX79" fmla="*/ 306953 w 1961428"/>
                    <a:gd name="connsiteY79" fmla="*/ 1386811 h 1993365"/>
                    <a:gd name="connsiteX80" fmla="*/ 320282 w 1961428"/>
                    <a:gd name="connsiteY80" fmla="*/ 1349488 h 1993365"/>
                    <a:gd name="connsiteX81" fmla="*/ 280294 w 1961428"/>
                    <a:gd name="connsiteY81" fmla="*/ 1317497 h 1993365"/>
                    <a:gd name="connsiteX82" fmla="*/ 237639 w 1961428"/>
                    <a:gd name="connsiteY82" fmla="*/ 1322829 h 1993365"/>
                    <a:gd name="connsiteX83" fmla="*/ 131004 w 1961428"/>
                    <a:gd name="connsiteY83" fmla="*/ 1344156 h 1993365"/>
                    <a:gd name="connsiteX84" fmla="*/ 83018 w 1961428"/>
                    <a:gd name="connsiteY84" fmla="*/ 1234855 h 1993365"/>
                    <a:gd name="connsiteX85" fmla="*/ 248303 w 1961428"/>
                    <a:gd name="connsiteY85" fmla="*/ 1197532 h 1993365"/>
                    <a:gd name="connsiteX86" fmla="*/ 248303 w 1961428"/>
                    <a:gd name="connsiteY86" fmla="*/ 1114890 h 1993365"/>
                    <a:gd name="connsiteX87" fmla="*/ 189653 w 1961428"/>
                    <a:gd name="connsiteY87" fmla="*/ 1096229 h 1993365"/>
                    <a:gd name="connsiteX88" fmla="*/ 141667 w 1961428"/>
                    <a:gd name="connsiteY88" fmla="*/ 1090897 h 1993365"/>
                    <a:gd name="connsiteX89" fmla="*/ 136336 w 1961428"/>
                    <a:gd name="connsiteY89" fmla="*/ 1050909 h 1993365"/>
                    <a:gd name="connsiteX90" fmla="*/ 266964 w 1961428"/>
                    <a:gd name="connsiteY90" fmla="*/ 1008254 h 1993365"/>
                    <a:gd name="connsiteX91" fmla="*/ 285625 w 1961428"/>
                    <a:gd name="connsiteY91" fmla="*/ 949605 h 1993365"/>
                    <a:gd name="connsiteX92" fmla="*/ 224310 w 1961428"/>
                    <a:gd name="connsiteY92" fmla="*/ 890955 h 1993365"/>
                    <a:gd name="connsiteX93" fmla="*/ 72354 w 1961428"/>
                    <a:gd name="connsiteY93" fmla="*/ 888289 h 1993365"/>
                    <a:gd name="connsiteX94" fmla="*/ 3041 w 1961428"/>
                    <a:gd name="connsiteY94" fmla="*/ 805647 h 1993365"/>
                    <a:gd name="connsiteX95" fmla="*/ 37698 w 1961428"/>
                    <a:gd name="connsiteY95" fmla="*/ 786986 h 1993365"/>
                    <a:gd name="connsiteX96" fmla="*/ 256301 w 1961428"/>
                    <a:gd name="connsiteY96" fmla="*/ 778988 h 1993365"/>
                    <a:gd name="connsiteX97" fmla="*/ 354939 w 1961428"/>
                    <a:gd name="connsiteY97" fmla="*/ 653691 h 1993365"/>
                    <a:gd name="connsiteX98" fmla="*/ 413588 w 1961428"/>
                    <a:gd name="connsiteY98" fmla="*/ 613703 h 1993365"/>
                    <a:gd name="connsiteX99" fmla="*/ 477570 w 1961428"/>
                    <a:gd name="connsiteY99" fmla="*/ 539058 h 1993365"/>
                    <a:gd name="connsiteX100" fmla="*/ 448245 w 1961428"/>
                    <a:gd name="connsiteY100" fmla="*/ 347114 h 1993365"/>
                    <a:gd name="connsiteX101" fmla="*/ 352273 w 1961428"/>
                    <a:gd name="connsiteY101" fmla="*/ 43202 h 1993365"/>
                    <a:gd name="connsiteX102" fmla="*/ 424252 w 1961428"/>
                    <a:gd name="connsiteY102" fmla="*/ 11212 h 1993365"/>
                    <a:gd name="connsiteX103" fmla="*/ 453577 w 1961428"/>
                    <a:gd name="connsiteY103" fmla="*/ 131177 h 1993365"/>
                    <a:gd name="connsiteX104" fmla="*/ 605532 w 1961428"/>
                    <a:gd name="connsiteY104" fmla="*/ 336450 h 1993365"/>
                    <a:gd name="connsiteX105" fmla="*/ 808140 w 1961428"/>
                    <a:gd name="connsiteY105" fmla="*/ 336450 h 1993365"/>
                    <a:gd name="connsiteX106" fmla="*/ 938768 w 1961428"/>
                    <a:gd name="connsiteY106" fmla="*/ 331118 h 1993365"/>
                    <a:gd name="connsiteX107" fmla="*/ 986754 w 1961428"/>
                    <a:gd name="connsiteY107" fmla="*/ 315123 h 1993365"/>
                    <a:gd name="connsiteX108" fmla="*/ 1013413 w 1961428"/>
                    <a:gd name="connsiteY108" fmla="*/ 216485 h 1993365"/>
                    <a:gd name="connsiteX109" fmla="*/ 1034740 w 1961428"/>
                    <a:gd name="connsiteY109" fmla="*/ 163167 h 1993365"/>
                    <a:gd name="connsiteX110" fmla="*/ 1045404 w 1961428"/>
                    <a:gd name="connsiteY110" fmla="*/ 165833 h 1993365"/>
                    <a:gd name="connsiteX0" fmla="*/ 1018745 w 1961428"/>
                    <a:gd name="connsiteY0" fmla="*/ 301794 h 1993365"/>
                    <a:gd name="connsiteX1" fmla="*/ 1018745 w 1961428"/>
                    <a:gd name="connsiteY1" fmla="*/ 256474 h 1993365"/>
                    <a:gd name="connsiteX2" fmla="*/ 1021411 w 1961428"/>
                    <a:gd name="connsiteY2" fmla="*/ 203156 h 1993365"/>
                    <a:gd name="connsiteX3" fmla="*/ 1042738 w 1961428"/>
                    <a:gd name="connsiteY3" fmla="*/ 155170 h 1993365"/>
                    <a:gd name="connsiteX4" fmla="*/ 1085392 w 1961428"/>
                    <a:gd name="connsiteY4" fmla="*/ 205822 h 1993365"/>
                    <a:gd name="connsiteX5" fmla="*/ 1082726 w 1961428"/>
                    <a:gd name="connsiteY5" fmla="*/ 232481 h 1993365"/>
                    <a:gd name="connsiteX6" fmla="*/ 1082726 w 1961428"/>
                    <a:gd name="connsiteY6" fmla="*/ 296462 h 1993365"/>
                    <a:gd name="connsiteX7" fmla="*/ 1109385 w 1961428"/>
                    <a:gd name="connsiteY7" fmla="*/ 336450 h 1993365"/>
                    <a:gd name="connsiteX8" fmla="*/ 1162703 w 1961428"/>
                    <a:gd name="connsiteY8" fmla="*/ 360443 h 1993365"/>
                    <a:gd name="connsiteX9" fmla="*/ 1224018 w 1961428"/>
                    <a:gd name="connsiteY9" fmla="*/ 365775 h 1993365"/>
                    <a:gd name="connsiteX10" fmla="*/ 1272004 w 1961428"/>
                    <a:gd name="connsiteY10" fmla="*/ 371107 h 1993365"/>
                    <a:gd name="connsiteX11" fmla="*/ 1317325 w 1961428"/>
                    <a:gd name="connsiteY11" fmla="*/ 376439 h 1993365"/>
                    <a:gd name="connsiteX12" fmla="*/ 1351981 w 1961428"/>
                    <a:gd name="connsiteY12" fmla="*/ 403097 h 1993365"/>
                    <a:gd name="connsiteX13" fmla="*/ 1386638 w 1961428"/>
                    <a:gd name="connsiteY13" fmla="*/ 432422 h 1993365"/>
                    <a:gd name="connsiteX14" fmla="*/ 1429292 w 1961428"/>
                    <a:gd name="connsiteY14" fmla="*/ 461747 h 1993365"/>
                    <a:gd name="connsiteX15" fmla="*/ 1458617 w 1961428"/>
                    <a:gd name="connsiteY15" fmla="*/ 477742 h 1993365"/>
                    <a:gd name="connsiteX16" fmla="*/ 1482610 w 1961428"/>
                    <a:gd name="connsiteY16" fmla="*/ 477742 h 1993365"/>
                    <a:gd name="connsiteX17" fmla="*/ 1565252 w 1961428"/>
                    <a:gd name="connsiteY17" fmla="*/ 403097 h 1993365"/>
                    <a:gd name="connsiteX18" fmla="*/ 1597243 w 1961428"/>
                    <a:gd name="connsiteY18" fmla="*/ 371107 h 1993365"/>
                    <a:gd name="connsiteX19" fmla="*/ 1695881 w 1961428"/>
                    <a:gd name="connsiteY19" fmla="*/ 357777 h 1993365"/>
                    <a:gd name="connsiteX20" fmla="*/ 1730537 w 1961428"/>
                    <a:gd name="connsiteY20" fmla="*/ 371107 h 1993365"/>
                    <a:gd name="connsiteX21" fmla="*/ 1709210 w 1961428"/>
                    <a:gd name="connsiteY21" fmla="*/ 451083 h 1993365"/>
                    <a:gd name="connsiteX22" fmla="*/ 1591911 w 1961428"/>
                    <a:gd name="connsiteY22" fmla="*/ 547055 h 1993365"/>
                    <a:gd name="connsiteX23" fmla="*/ 1637231 w 1961428"/>
                    <a:gd name="connsiteY23" fmla="*/ 677684 h 1993365"/>
                    <a:gd name="connsiteX24" fmla="*/ 1698547 w 1961428"/>
                    <a:gd name="connsiteY24" fmla="*/ 728336 h 1993365"/>
                    <a:gd name="connsiteX25" fmla="*/ 1767860 w 1961428"/>
                    <a:gd name="connsiteY25" fmla="*/ 866962 h 1993365"/>
                    <a:gd name="connsiteX26" fmla="*/ 1914484 w 1961428"/>
                    <a:gd name="connsiteY26" fmla="*/ 850967 h 1993365"/>
                    <a:gd name="connsiteX27" fmla="*/ 1957138 w 1961428"/>
                    <a:gd name="connsiteY27" fmla="*/ 850967 h 1993365"/>
                    <a:gd name="connsiteX28" fmla="*/ 1951806 w 1961428"/>
                    <a:gd name="connsiteY28" fmla="*/ 898953 h 1993365"/>
                    <a:gd name="connsiteX29" fmla="*/ 1885159 w 1961428"/>
                    <a:gd name="connsiteY29" fmla="*/ 941607 h 1993365"/>
                    <a:gd name="connsiteX30" fmla="*/ 1823844 w 1961428"/>
                    <a:gd name="connsiteY30" fmla="*/ 1005588 h 1993365"/>
                    <a:gd name="connsiteX31" fmla="*/ 1794519 w 1961428"/>
                    <a:gd name="connsiteY31" fmla="*/ 1082899 h 1993365"/>
                    <a:gd name="connsiteX32" fmla="*/ 1781189 w 1961428"/>
                    <a:gd name="connsiteY32" fmla="*/ 1224191 h 1993365"/>
                    <a:gd name="connsiteX33" fmla="*/ 1797185 w 1961428"/>
                    <a:gd name="connsiteY33" fmla="*/ 1264180 h 1993365"/>
                    <a:gd name="connsiteX34" fmla="*/ 1871830 w 1961428"/>
                    <a:gd name="connsiteY34" fmla="*/ 1288173 h 1993365"/>
                    <a:gd name="connsiteX35" fmla="*/ 1890491 w 1961428"/>
                    <a:gd name="connsiteY35" fmla="*/ 1312166 h 1993365"/>
                    <a:gd name="connsiteX36" fmla="*/ 1885159 w 1961428"/>
                    <a:gd name="connsiteY36" fmla="*/ 1338825 h 1993365"/>
                    <a:gd name="connsiteX37" fmla="*/ 1850502 w 1961428"/>
                    <a:gd name="connsiteY37" fmla="*/ 1346822 h 1993365"/>
                    <a:gd name="connsiteX38" fmla="*/ 1797185 w 1961428"/>
                    <a:gd name="connsiteY38" fmla="*/ 1322829 h 1993365"/>
                    <a:gd name="connsiteX39" fmla="*/ 1738535 w 1961428"/>
                    <a:gd name="connsiteY39" fmla="*/ 1314832 h 1993365"/>
                    <a:gd name="connsiteX40" fmla="*/ 1658558 w 1961428"/>
                    <a:gd name="connsiteY40" fmla="*/ 1370815 h 1993365"/>
                    <a:gd name="connsiteX41" fmla="*/ 1653227 w 1961428"/>
                    <a:gd name="connsiteY41" fmla="*/ 1400140 h 1993365"/>
                    <a:gd name="connsiteX42" fmla="*/ 1685217 w 1961428"/>
                    <a:gd name="connsiteY42" fmla="*/ 1504110 h 1993365"/>
                    <a:gd name="connsiteX43" fmla="*/ 1783855 w 1961428"/>
                    <a:gd name="connsiteY43" fmla="*/ 1653399 h 1993365"/>
                    <a:gd name="connsiteX44" fmla="*/ 1773192 w 1961428"/>
                    <a:gd name="connsiteY44" fmla="*/ 1720047 h 1993365"/>
                    <a:gd name="connsiteX45" fmla="*/ 1623902 w 1961428"/>
                    <a:gd name="connsiteY45" fmla="*/ 1674727 h 1993365"/>
                    <a:gd name="connsiteX46" fmla="*/ 1514600 w 1961428"/>
                    <a:gd name="connsiteY46" fmla="*/ 1632072 h 1993365"/>
                    <a:gd name="connsiteX47" fmla="*/ 1450619 w 1961428"/>
                    <a:gd name="connsiteY47" fmla="*/ 1693388 h 1993365"/>
                    <a:gd name="connsiteX48" fmla="*/ 1439956 w 1961428"/>
                    <a:gd name="connsiteY48" fmla="*/ 1885332 h 1993365"/>
                    <a:gd name="connsiteX49" fmla="*/ 1386638 w 1961428"/>
                    <a:gd name="connsiteY49" fmla="*/ 1919988 h 1993365"/>
                    <a:gd name="connsiteX50" fmla="*/ 1311993 w 1961428"/>
                    <a:gd name="connsiteY50" fmla="*/ 1765367 h 1993365"/>
                    <a:gd name="connsiteX51" fmla="*/ 1258675 w 1961428"/>
                    <a:gd name="connsiteY51" fmla="*/ 1733376 h 1993365"/>
                    <a:gd name="connsiteX52" fmla="*/ 1181364 w 1961428"/>
                    <a:gd name="connsiteY52" fmla="*/ 1757369 h 1993365"/>
                    <a:gd name="connsiteX53" fmla="*/ 1152039 w 1961428"/>
                    <a:gd name="connsiteY53" fmla="*/ 1957311 h 1993365"/>
                    <a:gd name="connsiteX54" fmla="*/ 1074729 w 1961428"/>
                    <a:gd name="connsiteY54" fmla="*/ 1983970 h 1993365"/>
                    <a:gd name="connsiteX55" fmla="*/ 1064065 w 1961428"/>
                    <a:gd name="connsiteY55" fmla="*/ 1850675 h 1993365"/>
                    <a:gd name="connsiteX56" fmla="*/ 1000084 w 1961428"/>
                    <a:gd name="connsiteY56" fmla="*/ 1784028 h 1993365"/>
                    <a:gd name="connsiteX57" fmla="*/ 906778 w 1961428"/>
                    <a:gd name="connsiteY57" fmla="*/ 1765367 h 1993365"/>
                    <a:gd name="connsiteX58" fmla="*/ 813472 w 1961428"/>
                    <a:gd name="connsiteY58" fmla="*/ 1781362 h 1993365"/>
                    <a:gd name="connsiteX59" fmla="*/ 738827 w 1961428"/>
                    <a:gd name="connsiteY59" fmla="*/ 1816019 h 1993365"/>
                    <a:gd name="connsiteX60" fmla="*/ 672179 w 1961428"/>
                    <a:gd name="connsiteY60" fmla="*/ 1866671 h 1993365"/>
                    <a:gd name="connsiteX61" fmla="*/ 661516 w 1961428"/>
                    <a:gd name="connsiteY61" fmla="*/ 1903993 h 1993365"/>
                    <a:gd name="connsiteX62" fmla="*/ 634857 w 1961428"/>
                    <a:gd name="connsiteY62" fmla="*/ 1869337 h 1993365"/>
                    <a:gd name="connsiteX63" fmla="*/ 645521 w 1961428"/>
                    <a:gd name="connsiteY63" fmla="*/ 1776030 h 1993365"/>
                    <a:gd name="connsiteX64" fmla="*/ 672179 w 1961428"/>
                    <a:gd name="connsiteY64" fmla="*/ 1714715 h 1993365"/>
                    <a:gd name="connsiteX65" fmla="*/ 664182 w 1961428"/>
                    <a:gd name="connsiteY65" fmla="*/ 1653399 h 1993365"/>
                    <a:gd name="connsiteX66" fmla="*/ 610864 w 1961428"/>
                    <a:gd name="connsiteY66" fmla="*/ 1589418 h 1993365"/>
                    <a:gd name="connsiteX67" fmla="*/ 480235 w 1961428"/>
                    <a:gd name="connsiteY67" fmla="*/ 1589418 h 1993365"/>
                    <a:gd name="connsiteX68" fmla="*/ 418920 w 1961428"/>
                    <a:gd name="connsiteY68" fmla="*/ 1664063 h 1993365"/>
                    <a:gd name="connsiteX69" fmla="*/ 400259 w 1961428"/>
                    <a:gd name="connsiteY69" fmla="*/ 1706717 h 1993365"/>
                    <a:gd name="connsiteX70" fmla="*/ 338943 w 1961428"/>
                    <a:gd name="connsiteY70" fmla="*/ 1714715 h 1993365"/>
                    <a:gd name="connsiteX71" fmla="*/ 325614 w 1961428"/>
                    <a:gd name="connsiteY71" fmla="*/ 1669395 h 1993365"/>
                    <a:gd name="connsiteX72" fmla="*/ 378932 w 1961428"/>
                    <a:gd name="connsiteY72" fmla="*/ 1554762 h 1993365"/>
                    <a:gd name="connsiteX73" fmla="*/ 378932 w 1961428"/>
                    <a:gd name="connsiteY73" fmla="*/ 1506776 h 1993365"/>
                    <a:gd name="connsiteX74" fmla="*/ 320282 w 1961428"/>
                    <a:gd name="connsiteY74" fmla="*/ 1506776 h 1993365"/>
                    <a:gd name="connsiteX75" fmla="*/ 285625 w 1961428"/>
                    <a:gd name="connsiteY75" fmla="*/ 1512107 h 1993365"/>
                    <a:gd name="connsiteX76" fmla="*/ 248303 w 1961428"/>
                    <a:gd name="connsiteY76" fmla="*/ 1485448 h 1993365"/>
                    <a:gd name="connsiteX77" fmla="*/ 256301 w 1961428"/>
                    <a:gd name="connsiteY77" fmla="*/ 1445460 h 1993365"/>
                    <a:gd name="connsiteX78" fmla="*/ 306953 w 1961428"/>
                    <a:gd name="connsiteY78" fmla="*/ 1386811 h 1993365"/>
                    <a:gd name="connsiteX79" fmla="*/ 320282 w 1961428"/>
                    <a:gd name="connsiteY79" fmla="*/ 1349488 h 1993365"/>
                    <a:gd name="connsiteX80" fmla="*/ 280294 w 1961428"/>
                    <a:gd name="connsiteY80" fmla="*/ 1317497 h 1993365"/>
                    <a:gd name="connsiteX81" fmla="*/ 237639 w 1961428"/>
                    <a:gd name="connsiteY81" fmla="*/ 1322829 h 1993365"/>
                    <a:gd name="connsiteX82" fmla="*/ 131004 w 1961428"/>
                    <a:gd name="connsiteY82" fmla="*/ 1344156 h 1993365"/>
                    <a:gd name="connsiteX83" fmla="*/ 83018 w 1961428"/>
                    <a:gd name="connsiteY83" fmla="*/ 1234855 h 1993365"/>
                    <a:gd name="connsiteX84" fmla="*/ 248303 w 1961428"/>
                    <a:gd name="connsiteY84" fmla="*/ 1197532 h 1993365"/>
                    <a:gd name="connsiteX85" fmla="*/ 248303 w 1961428"/>
                    <a:gd name="connsiteY85" fmla="*/ 1114890 h 1993365"/>
                    <a:gd name="connsiteX86" fmla="*/ 189653 w 1961428"/>
                    <a:gd name="connsiteY86" fmla="*/ 1096229 h 1993365"/>
                    <a:gd name="connsiteX87" fmla="*/ 141667 w 1961428"/>
                    <a:gd name="connsiteY87" fmla="*/ 1090897 h 1993365"/>
                    <a:gd name="connsiteX88" fmla="*/ 136336 w 1961428"/>
                    <a:gd name="connsiteY88" fmla="*/ 1050909 h 1993365"/>
                    <a:gd name="connsiteX89" fmla="*/ 266964 w 1961428"/>
                    <a:gd name="connsiteY89" fmla="*/ 1008254 h 1993365"/>
                    <a:gd name="connsiteX90" fmla="*/ 285625 w 1961428"/>
                    <a:gd name="connsiteY90" fmla="*/ 949605 h 1993365"/>
                    <a:gd name="connsiteX91" fmla="*/ 224310 w 1961428"/>
                    <a:gd name="connsiteY91" fmla="*/ 890955 h 1993365"/>
                    <a:gd name="connsiteX92" fmla="*/ 72354 w 1961428"/>
                    <a:gd name="connsiteY92" fmla="*/ 888289 h 1993365"/>
                    <a:gd name="connsiteX93" fmla="*/ 3041 w 1961428"/>
                    <a:gd name="connsiteY93" fmla="*/ 805647 h 1993365"/>
                    <a:gd name="connsiteX94" fmla="*/ 37698 w 1961428"/>
                    <a:gd name="connsiteY94" fmla="*/ 786986 h 1993365"/>
                    <a:gd name="connsiteX95" fmla="*/ 256301 w 1961428"/>
                    <a:gd name="connsiteY95" fmla="*/ 778988 h 1993365"/>
                    <a:gd name="connsiteX96" fmla="*/ 354939 w 1961428"/>
                    <a:gd name="connsiteY96" fmla="*/ 653691 h 1993365"/>
                    <a:gd name="connsiteX97" fmla="*/ 413588 w 1961428"/>
                    <a:gd name="connsiteY97" fmla="*/ 613703 h 1993365"/>
                    <a:gd name="connsiteX98" fmla="*/ 477570 w 1961428"/>
                    <a:gd name="connsiteY98" fmla="*/ 539058 h 1993365"/>
                    <a:gd name="connsiteX99" fmla="*/ 448245 w 1961428"/>
                    <a:gd name="connsiteY99" fmla="*/ 347114 h 1993365"/>
                    <a:gd name="connsiteX100" fmla="*/ 352273 w 1961428"/>
                    <a:gd name="connsiteY100" fmla="*/ 43202 h 1993365"/>
                    <a:gd name="connsiteX101" fmla="*/ 424252 w 1961428"/>
                    <a:gd name="connsiteY101" fmla="*/ 11212 h 1993365"/>
                    <a:gd name="connsiteX102" fmla="*/ 453577 w 1961428"/>
                    <a:gd name="connsiteY102" fmla="*/ 131177 h 1993365"/>
                    <a:gd name="connsiteX103" fmla="*/ 605532 w 1961428"/>
                    <a:gd name="connsiteY103" fmla="*/ 336450 h 1993365"/>
                    <a:gd name="connsiteX104" fmla="*/ 808140 w 1961428"/>
                    <a:gd name="connsiteY104" fmla="*/ 336450 h 1993365"/>
                    <a:gd name="connsiteX105" fmla="*/ 938768 w 1961428"/>
                    <a:gd name="connsiteY105" fmla="*/ 331118 h 1993365"/>
                    <a:gd name="connsiteX106" fmla="*/ 986754 w 1961428"/>
                    <a:gd name="connsiteY106" fmla="*/ 315123 h 1993365"/>
                    <a:gd name="connsiteX107" fmla="*/ 1013413 w 1961428"/>
                    <a:gd name="connsiteY107" fmla="*/ 216485 h 1993365"/>
                    <a:gd name="connsiteX108" fmla="*/ 1034740 w 1961428"/>
                    <a:gd name="connsiteY108" fmla="*/ 163167 h 1993365"/>
                    <a:gd name="connsiteX109" fmla="*/ 1045404 w 1961428"/>
                    <a:gd name="connsiteY109" fmla="*/ 165833 h 1993365"/>
                    <a:gd name="connsiteX0" fmla="*/ 1018745 w 1961428"/>
                    <a:gd name="connsiteY0" fmla="*/ 256474 h 1993365"/>
                    <a:gd name="connsiteX1" fmla="*/ 1021411 w 1961428"/>
                    <a:gd name="connsiteY1" fmla="*/ 203156 h 1993365"/>
                    <a:gd name="connsiteX2" fmla="*/ 1042738 w 1961428"/>
                    <a:gd name="connsiteY2" fmla="*/ 155170 h 1993365"/>
                    <a:gd name="connsiteX3" fmla="*/ 1085392 w 1961428"/>
                    <a:gd name="connsiteY3" fmla="*/ 205822 h 1993365"/>
                    <a:gd name="connsiteX4" fmla="*/ 1082726 w 1961428"/>
                    <a:gd name="connsiteY4" fmla="*/ 232481 h 1993365"/>
                    <a:gd name="connsiteX5" fmla="*/ 1082726 w 1961428"/>
                    <a:gd name="connsiteY5" fmla="*/ 296462 h 1993365"/>
                    <a:gd name="connsiteX6" fmla="*/ 1109385 w 1961428"/>
                    <a:gd name="connsiteY6" fmla="*/ 336450 h 1993365"/>
                    <a:gd name="connsiteX7" fmla="*/ 1162703 w 1961428"/>
                    <a:gd name="connsiteY7" fmla="*/ 360443 h 1993365"/>
                    <a:gd name="connsiteX8" fmla="*/ 1224018 w 1961428"/>
                    <a:gd name="connsiteY8" fmla="*/ 365775 h 1993365"/>
                    <a:gd name="connsiteX9" fmla="*/ 1272004 w 1961428"/>
                    <a:gd name="connsiteY9" fmla="*/ 371107 h 1993365"/>
                    <a:gd name="connsiteX10" fmla="*/ 1317325 w 1961428"/>
                    <a:gd name="connsiteY10" fmla="*/ 376439 h 1993365"/>
                    <a:gd name="connsiteX11" fmla="*/ 1351981 w 1961428"/>
                    <a:gd name="connsiteY11" fmla="*/ 403097 h 1993365"/>
                    <a:gd name="connsiteX12" fmla="*/ 1386638 w 1961428"/>
                    <a:gd name="connsiteY12" fmla="*/ 432422 h 1993365"/>
                    <a:gd name="connsiteX13" fmla="*/ 1429292 w 1961428"/>
                    <a:gd name="connsiteY13" fmla="*/ 461747 h 1993365"/>
                    <a:gd name="connsiteX14" fmla="*/ 1458617 w 1961428"/>
                    <a:gd name="connsiteY14" fmla="*/ 477742 h 1993365"/>
                    <a:gd name="connsiteX15" fmla="*/ 1482610 w 1961428"/>
                    <a:gd name="connsiteY15" fmla="*/ 477742 h 1993365"/>
                    <a:gd name="connsiteX16" fmla="*/ 1565252 w 1961428"/>
                    <a:gd name="connsiteY16" fmla="*/ 403097 h 1993365"/>
                    <a:gd name="connsiteX17" fmla="*/ 1597243 w 1961428"/>
                    <a:gd name="connsiteY17" fmla="*/ 371107 h 1993365"/>
                    <a:gd name="connsiteX18" fmla="*/ 1695881 w 1961428"/>
                    <a:gd name="connsiteY18" fmla="*/ 357777 h 1993365"/>
                    <a:gd name="connsiteX19" fmla="*/ 1730537 w 1961428"/>
                    <a:gd name="connsiteY19" fmla="*/ 371107 h 1993365"/>
                    <a:gd name="connsiteX20" fmla="*/ 1709210 w 1961428"/>
                    <a:gd name="connsiteY20" fmla="*/ 451083 h 1993365"/>
                    <a:gd name="connsiteX21" fmla="*/ 1591911 w 1961428"/>
                    <a:gd name="connsiteY21" fmla="*/ 547055 h 1993365"/>
                    <a:gd name="connsiteX22" fmla="*/ 1637231 w 1961428"/>
                    <a:gd name="connsiteY22" fmla="*/ 677684 h 1993365"/>
                    <a:gd name="connsiteX23" fmla="*/ 1698547 w 1961428"/>
                    <a:gd name="connsiteY23" fmla="*/ 728336 h 1993365"/>
                    <a:gd name="connsiteX24" fmla="*/ 1767860 w 1961428"/>
                    <a:gd name="connsiteY24" fmla="*/ 866962 h 1993365"/>
                    <a:gd name="connsiteX25" fmla="*/ 1914484 w 1961428"/>
                    <a:gd name="connsiteY25" fmla="*/ 850967 h 1993365"/>
                    <a:gd name="connsiteX26" fmla="*/ 1957138 w 1961428"/>
                    <a:gd name="connsiteY26" fmla="*/ 850967 h 1993365"/>
                    <a:gd name="connsiteX27" fmla="*/ 1951806 w 1961428"/>
                    <a:gd name="connsiteY27" fmla="*/ 898953 h 1993365"/>
                    <a:gd name="connsiteX28" fmla="*/ 1885159 w 1961428"/>
                    <a:gd name="connsiteY28" fmla="*/ 941607 h 1993365"/>
                    <a:gd name="connsiteX29" fmla="*/ 1823844 w 1961428"/>
                    <a:gd name="connsiteY29" fmla="*/ 1005588 h 1993365"/>
                    <a:gd name="connsiteX30" fmla="*/ 1794519 w 1961428"/>
                    <a:gd name="connsiteY30" fmla="*/ 1082899 h 1993365"/>
                    <a:gd name="connsiteX31" fmla="*/ 1781189 w 1961428"/>
                    <a:gd name="connsiteY31" fmla="*/ 1224191 h 1993365"/>
                    <a:gd name="connsiteX32" fmla="*/ 1797185 w 1961428"/>
                    <a:gd name="connsiteY32" fmla="*/ 1264180 h 1993365"/>
                    <a:gd name="connsiteX33" fmla="*/ 1871830 w 1961428"/>
                    <a:gd name="connsiteY33" fmla="*/ 1288173 h 1993365"/>
                    <a:gd name="connsiteX34" fmla="*/ 1890491 w 1961428"/>
                    <a:gd name="connsiteY34" fmla="*/ 1312166 h 1993365"/>
                    <a:gd name="connsiteX35" fmla="*/ 1885159 w 1961428"/>
                    <a:gd name="connsiteY35" fmla="*/ 1338825 h 1993365"/>
                    <a:gd name="connsiteX36" fmla="*/ 1850502 w 1961428"/>
                    <a:gd name="connsiteY36" fmla="*/ 1346822 h 1993365"/>
                    <a:gd name="connsiteX37" fmla="*/ 1797185 w 1961428"/>
                    <a:gd name="connsiteY37" fmla="*/ 1322829 h 1993365"/>
                    <a:gd name="connsiteX38" fmla="*/ 1738535 w 1961428"/>
                    <a:gd name="connsiteY38" fmla="*/ 1314832 h 1993365"/>
                    <a:gd name="connsiteX39" fmla="*/ 1658558 w 1961428"/>
                    <a:gd name="connsiteY39" fmla="*/ 1370815 h 1993365"/>
                    <a:gd name="connsiteX40" fmla="*/ 1653227 w 1961428"/>
                    <a:gd name="connsiteY40" fmla="*/ 1400140 h 1993365"/>
                    <a:gd name="connsiteX41" fmla="*/ 1685217 w 1961428"/>
                    <a:gd name="connsiteY41" fmla="*/ 1504110 h 1993365"/>
                    <a:gd name="connsiteX42" fmla="*/ 1783855 w 1961428"/>
                    <a:gd name="connsiteY42" fmla="*/ 1653399 h 1993365"/>
                    <a:gd name="connsiteX43" fmla="*/ 1773192 w 1961428"/>
                    <a:gd name="connsiteY43" fmla="*/ 1720047 h 1993365"/>
                    <a:gd name="connsiteX44" fmla="*/ 1623902 w 1961428"/>
                    <a:gd name="connsiteY44" fmla="*/ 1674727 h 1993365"/>
                    <a:gd name="connsiteX45" fmla="*/ 1514600 w 1961428"/>
                    <a:gd name="connsiteY45" fmla="*/ 1632072 h 1993365"/>
                    <a:gd name="connsiteX46" fmla="*/ 1450619 w 1961428"/>
                    <a:gd name="connsiteY46" fmla="*/ 1693388 h 1993365"/>
                    <a:gd name="connsiteX47" fmla="*/ 1439956 w 1961428"/>
                    <a:gd name="connsiteY47" fmla="*/ 1885332 h 1993365"/>
                    <a:gd name="connsiteX48" fmla="*/ 1386638 w 1961428"/>
                    <a:gd name="connsiteY48" fmla="*/ 1919988 h 1993365"/>
                    <a:gd name="connsiteX49" fmla="*/ 1311993 w 1961428"/>
                    <a:gd name="connsiteY49" fmla="*/ 1765367 h 1993365"/>
                    <a:gd name="connsiteX50" fmla="*/ 1258675 w 1961428"/>
                    <a:gd name="connsiteY50" fmla="*/ 1733376 h 1993365"/>
                    <a:gd name="connsiteX51" fmla="*/ 1181364 w 1961428"/>
                    <a:gd name="connsiteY51" fmla="*/ 1757369 h 1993365"/>
                    <a:gd name="connsiteX52" fmla="*/ 1152039 w 1961428"/>
                    <a:gd name="connsiteY52" fmla="*/ 1957311 h 1993365"/>
                    <a:gd name="connsiteX53" fmla="*/ 1074729 w 1961428"/>
                    <a:gd name="connsiteY53" fmla="*/ 1983970 h 1993365"/>
                    <a:gd name="connsiteX54" fmla="*/ 1064065 w 1961428"/>
                    <a:gd name="connsiteY54" fmla="*/ 1850675 h 1993365"/>
                    <a:gd name="connsiteX55" fmla="*/ 1000084 w 1961428"/>
                    <a:gd name="connsiteY55" fmla="*/ 1784028 h 1993365"/>
                    <a:gd name="connsiteX56" fmla="*/ 906778 w 1961428"/>
                    <a:gd name="connsiteY56" fmla="*/ 1765367 h 1993365"/>
                    <a:gd name="connsiteX57" fmla="*/ 813472 w 1961428"/>
                    <a:gd name="connsiteY57" fmla="*/ 1781362 h 1993365"/>
                    <a:gd name="connsiteX58" fmla="*/ 738827 w 1961428"/>
                    <a:gd name="connsiteY58" fmla="*/ 1816019 h 1993365"/>
                    <a:gd name="connsiteX59" fmla="*/ 672179 w 1961428"/>
                    <a:gd name="connsiteY59" fmla="*/ 1866671 h 1993365"/>
                    <a:gd name="connsiteX60" fmla="*/ 661516 w 1961428"/>
                    <a:gd name="connsiteY60" fmla="*/ 1903993 h 1993365"/>
                    <a:gd name="connsiteX61" fmla="*/ 634857 w 1961428"/>
                    <a:gd name="connsiteY61" fmla="*/ 1869337 h 1993365"/>
                    <a:gd name="connsiteX62" fmla="*/ 645521 w 1961428"/>
                    <a:gd name="connsiteY62" fmla="*/ 1776030 h 1993365"/>
                    <a:gd name="connsiteX63" fmla="*/ 672179 w 1961428"/>
                    <a:gd name="connsiteY63" fmla="*/ 1714715 h 1993365"/>
                    <a:gd name="connsiteX64" fmla="*/ 664182 w 1961428"/>
                    <a:gd name="connsiteY64" fmla="*/ 1653399 h 1993365"/>
                    <a:gd name="connsiteX65" fmla="*/ 610864 w 1961428"/>
                    <a:gd name="connsiteY65" fmla="*/ 1589418 h 1993365"/>
                    <a:gd name="connsiteX66" fmla="*/ 480235 w 1961428"/>
                    <a:gd name="connsiteY66" fmla="*/ 1589418 h 1993365"/>
                    <a:gd name="connsiteX67" fmla="*/ 418920 w 1961428"/>
                    <a:gd name="connsiteY67" fmla="*/ 1664063 h 1993365"/>
                    <a:gd name="connsiteX68" fmla="*/ 400259 w 1961428"/>
                    <a:gd name="connsiteY68" fmla="*/ 1706717 h 1993365"/>
                    <a:gd name="connsiteX69" fmla="*/ 338943 w 1961428"/>
                    <a:gd name="connsiteY69" fmla="*/ 1714715 h 1993365"/>
                    <a:gd name="connsiteX70" fmla="*/ 325614 w 1961428"/>
                    <a:gd name="connsiteY70" fmla="*/ 1669395 h 1993365"/>
                    <a:gd name="connsiteX71" fmla="*/ 378932 w 1961428"/>
                    <a:gd name="connsiteY71" fmla="*/ 1554762 h 1993365"/>
                    <a:gd name="connsiteX72" fmla="*/ 378932 w 1961428"/>
                    <a:gd name="connsiteY72" fmla="*/ 1506776 h 1993365"/>
                    <a:gd name="connsiteX73" fmla="*/ 320282 w 1961428"/>
                    <a:gd name="connsiteY73" fmla="*/ 1506776 h 1993365"/>
                    <a:gd name="connsiteX74" fmla="*/ 285625 w 1961428"/>
                    <a:gd name="connsiteY74" fmla="*/ 1512107 h 1993365"/>
                    <a:gd name="connsiteX75" fmla="*/ 248303 w 1961428"/>
                    <a:gd name="connsiteY75" fmla="*/ 1485448 h 1993365"/>
                    <a:gd name="connsiteX76" fmla="*/ 256301 w 1961428"/>
                    <a:gd name="connsiteY76" fmla="*/ 1445460 h 1993365"/>
                    <a:gd name="connsiteX77" fmla="*/ 306953 w 1961428"/>
                    <a:gd name="connsiteY77" fmla="*/ 1386811 h 1993365"/>
                    <a:gd name="connsiteX78" fmla="*/ 320282 w 1961428"/>
                    <a:gd name="connsiteY78" fmla="*/ 1349488 h 1993365"/>
                    <a:gd name="connsiteX79" fmla="*/ 280294 w 1961428"/>
                    <a:gd name="connsiteY79" fmla="*/ 1317497 h 1993365"/>
                    <a:gd name="connsiteX80" fmla="*/ 237639 w 1961428"/>
                    <a:gd name="connsiteY80" fmla="*/ 1322829 h 1993365"/>
                    <a:gd name="connsiteX81" fmla="*/ 131004 w 1961428"/>
                    <a:gd name="connsiteY81" fmla="*/ 1344156 h 1993365"/>
                    <a:gd name="connsiteX82" fmla="*/ 83018 w 1961428"/>
                    <a:gd name="connsiteY82" fmla="*/ 1234855 h 1993365"/>
                    <a:gd name="connsiteX83" fmla="*/ 248303 w 1961428"/>
                    <a:gd name="connsiteY83" fmla="*/ 1197532 h 1993365"/>
                    <a:gd name="connsiteX84" fmla="*/ 248303 w 1961428"/>
                    <a:gd name="connsiteY84" fmla="*/ 1114890 h 1993365"/>
                    <a:gd name="connsiteX85" fmla="*/ 189653 w 1961428"/>
                    <a:gd name="connsiteY85" fmla="*/ 1096229 h 1993365"/>
                    <a:gd name="connsiteX86" fmla="*/ 141667 w 1961428"/>
                    <a:gd name="connsiteY86" fmla="*/ 1090897 h 1993365"/>
                    <a:gd name="connsiteX87" fmla="*/ 136336 w 1961428"/>
                    <a:gd name="connsiteY87" fmla="*/ 1050909 h 1993365"/>
                    <a:gd name="connsiteX88" fmla="*/ 266964 w 1961428"/>
                    <a:gd name="connsiteY88" fmla="*/ 1008254 h 1993365"/>
                    <a:gd name="connsiteX89" fmla="*/ 285625 w 1961428"/>
                    <a:gd name="connsiteY89" fmla="*/ 949605 h 1993365"/>
                    <a:gd name="connsiteX90" fmla="*/ 224310 w 1961428"/>
                    <a:gd name="connsiteY90" fmla="*/ 890955 h 1993365"/>
                    <a:gd name="connsiteX91" fmla="*/ 72354 w 1961428"/>
                    <a:gd name="connsiteY91" fmla="*/ 888289 h 1993365"/>
                    <a:gd name="connsiteX92" fmla="*/ 3041 w 1961428"/>
                    <a:gd name="connsiteY92" fmla="*/ 805647 h 1993365"/>
                    <a:gd name="connsiteX93" fmla="*/ 37698 w 1961428"/>
                    <a:gd name="connsiteY93" fmla="*/ 786986 h 1993365"/>
                    <a:gd name="connsiteX94" fmla="*/ 256301 w 1961428"/>
                    <a:gd name="connsiteY94" fmla="*/ 778988 h 1993365"/>
                    <a:gd name="connsiteX95" fmla="*/ 354939 w 1961428"/>
                    <a:gd name="connsiteY95" fmla="*/ 653691 h 1993365"/>
                    <a:gd name="connsiteX96" fmla="*/ 413588 w 1961428"/>
                    <a:gd name="connsiteY96" fmla="*/ 613703 h 1993365"/>
                    <a:gd name="connsiteX97" fmla="*/ 477570 w 1961428"/>
                    <a:gd name="connsiteY97" fmla="*/ 539058 h 1993365"/>
                    <a:gd name="connsiteX98" fmla="*/ 448245 w 1961428"/>
                    <a:gd name="connsiteY98" fmla="*/ 347114 h 1993365"/>
                    <a:gd name="connsiteX99" fmla="*/ 352273 w 1961428"/>
                    <a:gd name="connsiteY99" fmla="*/ 43202 h 1993365"/>
                    <a:gd name="connsiteX100" fmla="*/ 424252 w 1961428"/>
                    <a:gd name="connsiteY100" fmla="*/ 11212 h 1993365"/>
                    <a:gd name="connsiteX101" fmla="*/ 453577 w 1961428"/>
                    <a:gd name="connsiteY101" fmla="*/ 131177 h 1993365"/>
                    <a:gd name="connsiteX102" fmla="*/ 605532 w 1961428"/>
                    <a:gd name="connsiteY102" fmla="*/ 336450 h 1993365"/>
                    <a:gd name="connsiteX103" fmla="*/ 808140 w 1961428"/>
                    <a:gd name="connsiteY103" fmla="*/ 336450 h 1993365"/>
                    <a:gd name="connsiteX104" fmla="*/ 938768 w 1961428"/>
                    <a:gd name="connsiteY104" fmla="*/ 331118 h 1993365"/>
                    <a:gd name="connsiteX105" fmla="*/ 986754 w 1961428"/>
                    <a:gd name="connsiteY105" fmla="*/ 315123 h 1993365"/>
                    <a:gd name="connsiteX106" fmla="*/ 1013413 w 1961428"/>
                    <a:gd name="connsiteY106" fmla="*/ 216485 h 1993365"/>
                    <a:gd name="connsiteX107" fmla="*/ 1034740 w 1961428"/>
                    <a:gd name="connsiteY107" fmla="*/ 163167 h 1993365"/>
                    <a:gd name="connsiteX108" fmla="*/ 1045404 w 1961428"/>
                    <a:gd name="connsiteY108" fmla="*/ 165833 h 1993365"/>
                    <a:gd name="connsiteX0" fmla="*/ 1021411 w 1961428"/>
                    <a:gd name="connsiteY0" fmla="*/ 203156 h 1993365"/>
                    <a:gd name="connsiteX1" fmla="*/ 1042738 w 1961428"/>
                    <a:gd name="connsiteY1" fmla="*/ 155170 h 1993365"/>
                    <a:gd name="connsiteX2" fmla="*/ 1085392 w 1961428"/>
                    <a:gd name="connsiteY2" fmla="*/ 205822 h 1993365"/>
                    <a:gd name="connsiteX3" fmla="*/ 1082726 w 1961428"/>
                    <a:gd name="connsiteY3" fmla="*/ 232481 h 1993365"/>
                    <a:gd name="connsiteX4" fmla="*/ 1082726 w 1961428"/>
                    <a:gd name="connsiteY4" fmla="*/ 296462 h 1993365"/>
                    <a:gd name="connsiteX5" fmla="*/ 1109385 w 1961428"/>
                    <a:gd name="connsiteY5" fmla="*/ 336450 h 1993365"/>
                    <a:gd name="connsiteX6" fmla="*/ 1162703 w 1961428"/>
                    <a:gd name="connsiteY6" fmla="*/ 360443 h 1993365"/>
                    <a:gd name="connsiteX7" fmla="*/ 1224018 w 1961428"/>
                    <a:gd name="connsiteY7" fmla="*/ 365775 h 1993365"/>
                    <a:gd name="connsiteX8" fmla="*/ 1272004 w 1961428"/>
                    <a:gd name="connsiteY8" fmla="*/ 371107 h 1993365"/>
                    <a:gd name="connsiteX9" fmla="*/ 1317325 w 1961428"/>
                    <a:gd name="connsiteY9" fmla="*/ 376439 h 1993365"/>
                    <a:gd name="connsiteX10" fmla="*/ 1351981 w 1961428"/>
                    <a:gd name="connsiteY10" fmla="*/ 403097 h 1993365"/>
                    <a:gd name="connsiteX11" fmla="*/ 1386638 w 1961428"/>
                    <a:gd name="connsiteY11" fmla="*/ 432422 h 1993365"/>
                    <a:gd name="connsiteX12" fmla="*/ 1429292 w 1961428"/>
                    <a:gd name="connsiteY12" fmla="*/ 461747 h 1993365"/>
                    <a:gd name="connsiteX13" fmla="*/ 1458617 w 1961428"/>
                    <a:gd name="connsiteY13" fmla="*/ 477742 h 1993365"/>
                    <a:gd name="connsiteX14" fmla="*/ 1482610 w 1961428"/>
                    <a:gd name="connsiteY14" fmla="*/ 477742 h 1993365"/>
                    <a:gd name="connsiteX15" fmla="*/ 1565252 w 1961428"/>
                    <a:gd name="connsiteY15" fmla="*/ 403097 h 1993365"/>
                    <a:gd name="connsiteX16" fmla="*/ 1597243 w 1961428"/>
                    <a:gd name="connsiteY16" fmla="*/ 371107 h 1993365"/>
                    <a:gd name="connsiteX17" fmla="*/ 1695881 w 1961428"/>
                    <a:gd name="connsiteY17" fmla="*/ 357777 h 1993365"/>
                    <a:gd name="connsiteX18" fmla="*/ 1730537 w 1961428"/>
                    <a:gd name="connsiteY18" fmla="*/ 371107 h 1993365"/>
                    <a:gd name="connsiteX19" fmla="*/ 1709210 w 1961428"/>
                    <a:gd name="connsiteY19" fmla="*/ 451083 h 1993365"/>
                    <a:gd name="connsiteX20" fmla="*/ 1591911 w 1961428"/>
                    <a:gd name="connsiteY20" fmla="*/ 547055 h 1993365"/>
                    <a:gd name="connsiteX21" fmla="*/ 1637231 w 1961428"/>
                    <a:gd name="connsiteY21" fmla="*/ 677684 h 1993365"/>
                    <a:gd name="connsiteX22" fmla="*/ 1698547 w 1961428"/>
                    <a:gd name="connsiteY22" fmla="*/ 728336 h 1993365"/>
                    <a:gd name="connsiteX23" fmla="*/ 1767860 w 1961428"/>
                    <a:gd name="connsiteY23" fmla="*/ 866962 h 1993365"/>
                    <a:gd name="connsiteX24" fmla="*/ 1914484 w 1961428"/>
                    <a:gd name="connsiteY24" fmla="*/ 850967 h 1993365"/>
                    <a:gd name="connsiteX25" fmla="*/ 1957138 w 1961428"/>
                    <a:gd name="connsiteY25" fmla="*/ 850967 h 1993365"/>
                    <a:gd name="connsiteX26" fmla="*/ 1951806 w 1961428"/>
                    <a:gd name="connsiteY26" fmla="*/ 898953 h 1993365"/>
                    <a:gd name="connsiteX27" fmla="*/ 1885159 w 1961428"/>
                    <a:gd name="connsiteY27" fmla="*/ 941607 h 1993365"/>
                    <a:gd name="connsiteX28" fmla="*/ 1823844 w 1961428"/>
                    <a:gd name="connsiteY28" fmla="*/ 1005588 h 1993365"/>
                    <a:gd name="connsiteX29" fmla="*/ 1794519 w 1961428"/>
                    <a:gd name="connsiteY29" fmla="*/ 1082899 h 1993365"/>
                    <a:gd name="connsiteX30" fmla="*/ 1781189 w 1961428"/>
                    <a:gd name="connsiteY30" fmla="*/ 1224191 h 1993365"/>
                    <a:gd name="connsiteX31" fmla="*/ 1797185 w 1961428"/>
                    <a:gd name="connsiteY31" fmla="*/ 1264180 h 1993365"/>
                    <a:gd name="connsiteX32" fmla="*/ 1871830 w 1961428"/>
                    <a:gd name="connsiteY32" fmla="*/ 1288173 h 1993365"/>
                    <a:gd name="connsiteX33" fmla="*/ 1890491 w 1961428"/>
                    <a:gd name="connsiteY33" fmla="*/ 1312166 h 1993365"/>
                    <a:gd name="connsiteX34" fmla="*/ 1885159 w 1961428"/>
                    <a:gd name="connsiteY34" fmla="*/ 1338825 h 1993365"/>
                    <a:gd name="connsiteX35" fmla="*/ 1850502 w 1961428"/>
                    <a:gd name="connsiteY35" fmla="*/ 1346822 h 1993365"/>
                    <a:gd name="connsiteX36" fmla="*/ 1797185 w 1961428"/>
                    <a:gd name="connsiteY36" fmla="*/ 1322829 h 1993365"/>
                    <a:gd name="connsiteX37" fmla="*/ 1738535 w 1961428"/>
                    <a:gd name="connsiteY37" fmla="*/ 1314832 h 1993365"/>
                    <a:gd name="connsiteX38" fmla="*/ 1658558 w 1961428"/>
                    <a:gd name="connsiteY38" fmla="*/ 1370815 h 1993365"/>
                    <a:gd name="connsiteX39" fmla="*/ 1653227 w 1961428"/>
                    <a:gd name="connsiteY39" fmla="*/ 1400140 h 1993365"/>
                    <a:gd name="connsiteX40" fmla="*/ 1685217 w 1961428"/>
                    <a:gd name="connsiteY40" fmla="*/ 1504110 h 1993365"/>
                    <a:gd name="connsiteX41" fmla="*/ 1783855 w 1961428"/>
                    <a:gd name="connsiteY41" fmla="*/ 1653399 h 1993365"/>
                    <a:gd name="connsiteX42" fmla="*/ 1773192 w 1961428"/>
                    <a:gd name="connsiteY42" fmla="*/ 1720047 h 1993365"/>
                    <a:gd name="connsiteX43" fmla="*/ 1623902 w 1961428"/>
                    <a:gd name="connsiteY43" fmla="*/ 1674727 h 1993365"/>
                    <a:gd name="connsiteX44" fmla="*/ 1514600 w 1961428"/>
                    <a:gd name="connsiteY44" fmla="*/ 1632072 h 1993365"/>
                    <a:gd name="connsiteX45" fmla="*/ 1450619 w 1961428"/>
                    <a:gd name="connsiteY45" fmla="*/ 1693388 h 1993365"/>
                    <a:gd name="connsiteX46" fmla="*/ 1439956 w 1961428"/>
                    <a:gd name="connsiteY46" fmla="*/ 1885332 h 1993365"/>
                    <a:gd name="connsiteX47" fmla="*/ 1386638 w 1961428"/>
                    <a:gd name="connsiteY47" fmla="*/ 1919988 h 1993365"/>
                    <a:gd name="connsiteX48" fmla="*/ 1311993 w 1961428"/>
                    <a:gd name="connsiteY48" fmla="*/ 1765367 h 1993365"/>
                    <a:gd name="connsiteX49" fmla="*/ 1258675 w 1961428"/>
                    <a:gd name="connsiteY49" fmla="*/ 1733376 h 1993365"/>
                    <a:gd name="connsiteX50" fmla="*/ 1181364 w 1961428"/>
                    <a:gd name="connsiteY50" fmla="*/ 1757369 h 1993365"/>
                    <a:gd name="connsiteX51" fmla="*/ 1152039 w 1961428"/>
                    <a:gd name="connsiteY51" fmla="*/ 1957311 h 1993365"/>
                    <a:gd name="connsiteX52" fmla="*/ 1074729 w 1961428"/>
                    <a:gd name="connsiteY52" fmla="*/ 1983970 h 1993365"/>
                    <a:gd name="connsiteX53" fmla="*/ 1064065 w 1961428"/>
                    <a:gd name="connsiteY53" fmla="*/ 1850675 h 1993365"/>
                    <a:gd name="connsiteX54" fmla="*/ 1000084 w 1961428"/>
                    <a:gd name="connsiteY54" fmla="*/ 1784028 h 1993365"/>
                    <a:gd name="connsiteX55" fmla="*/ 906778 w 1961428"/>
                    <a:gd name="connsiteY55" fmla="*/ 1765367 h 1993365"/>
                    <a:gd name="connsiteX56" fmla="*/ 813472 w 1961428"/>
                    <a:gd name="connsiteY56" fmla="*/ 1781362 h 1993365"/>
                    <a:gd name="connsiteX57" fmla="*/ 738827 w 1961428"/>
                    <a:gd name="connsiteY57" fmla="*/ 1816019 h 1993365"/>
                    <a:gd name="connsiteX58" fmla="*/ 672179 w 1961428"/>
                    <a:gd name="connsiteY58" fmla="*/ 1866671 h 1993365"/>
                    <a:gd name="connsiteX59" fmla="*/ 661516 w 1961428"/>
                    <a:gd name="connsiteY59" fmla="*/ 1903993 h 1993365"/>
                    <a:gd name="connsiteX60" fmla="*/ 634857 w 1961428"/>
                    <a:gd name="connsiteY60" fmla="*/ 1869337 h 1993365"/>
                    <a:gd name="connsiteX61" fmla="*/ 645521 w 1961428"/>
                    <a:gd name="connsiteY61" fmla="*/ 1776030 h 1993365"/>
                    <a:gd name="connsiteX62" fmla="*/ 672179 w 1961428"/>
                    <a:gd name="connsiteY62" fmla="*/ 1714715 h 1993365"/>
                    <a:gd name="connsiteX63" fmla="*/ 664182 w 1961428"/>
                    <a:gd name="connsiteY63" fmla="*/ 1653399 h 1993365"/>
                    <a:gd name="connsiteX64" fmla="*/ 610864 w 1961428"/>
                    <a:gd name="connsiteY64" fmla="*/ 1589418 h 1993365"/>
                    <a:gd name="connsiteX65" fmla="*/ 480235 w 1961428"/>
                    <a:gd name="connsiteY65" fmla="*/ 1589418 h 1993365"/>
                    <a:gd name="connsiteX66" fmla="*/ 418920 w 1961428"/>
                    <a:gd name="connsiteY66" fmla="*/ 1664063 h 1993365"/>
                    <a:gd name="connsiteX67" fmla="*/ 400259 w 1961428"/>
                    <a:gd name="connsiteY67" fmla="*/ 1706717 h 1993365"/>
                    <a:gd name="connsiteX68" fmla="*/ 338943 w 1961428"/>
                    <a:gd name="connsiteY68" fmla="*/ 1714715 h 1993365"/>
                    <a:gd name="connsiteX69" fmla="*/ 325614 w 1961428"/>
                    <a:gd name="connsiteY69" fmla="*/ 1669395 h 1993365"/>
                    <a:gd name="connsiteX70" fmla="*/ 378932 w 1961428"/>
                    <a:gd name="connsiteY70" fmla="*/ 1554762 h 1993365"/>
                    <a:gd name="connsiteX71" fmla="*/ 378932 w 1961428"/>
                    <a:gd name="connsiteY71" fmla="*/ 1506776 h 1993365"/>
                    <a:gd name="connsiteX72" fmla="*/ 320282 w 1961428"/>
                    <a:gd name="connsiteY72" fmla="*/ 1506776 h 1993365"/>
                    <a:gd name="connsiteX73" fmla="*/ 285625 w 1961428"/>
                    <a:gd name="connsiteY73" fmla="*/ 1512107 h 1993365"/>
                    <a:gd name="connsiteX74" fmla="*/ 248303 w 1961428"/>
                    <a:gd name="connsiteY74" fmla="*/ 1485448 h 1993365"/>
                    <a:gd name="connsiteX75" fmla="*/ 256301 w 1961428"/>
                    <a:gd name="connsiteY75" fmla="*/ 1445460 h 1993365"/>
                    <a:gd name="connsiteX76" fmla="*/ 306953 w 1961428"/>
                    <a:gd name="connsiteY76" fmla="*/ 1386811 h 1993365"/>
                    <a:gd name="connsiteX77" fmla="*/ 320282 w 1961428"/>
                    <a:gd name="connsiteY77" fmla="*/ 1349488 h 1993365"/>
                    <a:gd name="connsiteX78" fmla="*/ 280294 w 1961428"/>
                    <a:gd name="connsiteY78" fmla="*/ 1317497 h 1993365"/>
                    <a:gd name="connsiteX79" fmla="*/ 237639 w 1961428"/>
                    <a:gd name="connsiteY79" fmla="*/ 1322829 h 1993365"/>
                    <a:gd name="connsiteX80" fmla="*/ 131004 w 1961428"/>
                    <a:gd name="connsiteY80" fmla="*/ 1344156 h 1993365"/>
                    <a:gd name="connsiteX81" fmla="*/ 83018 w 1961428"/>
                    <a:gd name="connsiteY81" fmla="*/ 1234855 h 1993365"/>
                    <a:gd name="connsiteX82" fmla="*/ 248303 w 1961428"/>
                    <a:gd name="connsiteY82" fmla="*/ 1197532 h 1993365"/>
                    <a:gd name="connsiteX83" fmla="*/ 248303 w 1961428"/>
                    <a:gd name="connsiteY83" fmla="*/ 1114890 h 1993365"/>
                    <a:gd name="connsiteX84" fmla="*/ 189653 w 1961428"/>
                    <a:gd name="connsiteY84" fmla="*/ 1096229 h 1993365"/>
                    <a:gd name="connsiteX85" fmla="*/ 141667 w 1961428"/>
                    <a:gd name="connsiteY85" fmla="*/ 1090897 h 1993365"/>
                    <a:gd name="connsiteX86" fmla="*/ 136336 w 1961428"/>
                    <a:gd name="connsiteY86" fmla="*/ 1050909 h 1993365"/>
                    <a:gd name="connsiteX87" fmla="*/ 266964 w 1961428"/>
                    <a:gd name="connsiteY87" fmla="*/ 1008254 h 1993365"/>
                    <a:gd name="connsiteX88" fmla="*/ 285625 w 1961428"/>
                    <a:gd name="connsiteY88" fmla="*/ 949605 h 1993365"/>
                    <a:gd name="connsiteX89" fmla="*/ 224310 w 1961428"/>
                    <a:gd name="connsiteY89" fmla="*/ 890955 h 1993365"/>
                    <a:gd name="connsiteX90" fmla="*/ 72354 w 1961428"/>
                    <a:gd name="connsiteY90" fmla="*/ 888289 h 1993365"/>
                    <a:gd name="connsiteX91" fmla="*/ 3041 w 1961428"/>
                    <a:gd name="connsiteY91" fmla="*/ 805647 h 1993365"/>
                    <a:gd name="connsiteX92" fmla="*/ 37698 w 1961428"/>
                    <a:gd name="connsiteY92" fmla="*/ 786986 h 1993365"/>
                    <a:gd name="connsiteX93" fmla="*/ 256301 w 1961428"/>
                    <a:gd name="connsiteY93" fmla="*/ 778988 h 1993365"/>
                    <a:gd name="connsiteX94" fmla="*/ 354939 w 1961428"/>
                    <a:gd name="connsiteY94" fmla="*/ 653691 h 1993365"/>
                    <a:gd name="connsiteX95" fmla="*/ 413588 w 1961428"/>
                    <a:gd name="connsiteY95" fmla="*/ 613703 h 1993365"/>
                    <a:gd name="connsiteX96" fmla="*/ 477570 w 1961428"/>
                    <a:gd name="connsiteY96" fmla="*/ 539058 h 1993365"/>
                    <a:gd name="connsiteX97" fmla="*/ 448245 w 1961428"/>
                    <a:gd name="connsiteY97" fmla="*/ 347114 h 1993365"/>
                    <a:gd name="connsiteX98" fmla="*/ 352273 w 1961428"/>
                    <a:gd name="connsiteY98" fmla="*/ 43202 h 1993365"/>
                    <a:gd name="connsiteX99" fmla="*/ 424252 w 1961428"/>
                    <a:gd name="connsiteY99" fmla="*/ 11212 h 1993365"/>
                    <a:gd name="connsiteX100" fmla="*/ 453577 w 1961428"/>
                    <a:gd name="connsiteY100" fmla="*/ 131177 h 1993365"/>
                    <a:gd name="connsiteX101" fmla="*/ 605532 w 1961428"/>
                    <a:gd name="connsiteY101" fmla="*/ 336450 h 1993365"/>
                    <a:gd name="connsiteX102" fmla="*/ 808140 w 1961428"/>
                    <a:gd name="connsiteY102" fmla="*/ 336450 h 1993365"/>
                    <a:gd name="connsiteX103" fmla="*/ 938768 w 1961428"/>
                    <a:gd name="connsiteY103" fmla="*/ 331118 h 1993365"/>
                    <a:gd name="connsiteX104" fmla="*/ 986754 w 1961428"/>
                    <a:gd name="connsiteY104" fmla="*/ 315123 h 1993365"/>
                    <a:gd name="connsiteX105" fmla="*/ 1013413 w 1961428"/>
                    <a:gd name="connsiteY105" fmla="*/ 216485 h 1993365"/>
                    <a:gd name="connsiteX106" fmla="*/ 1034740 w 1961428"/>
                    <a:gd name="connsiteY106" fmla="*/ 163167 h 1993365"/>
                    <a:gd name="connsiteX107" fmla="*/ 1045404 w 1961428"/>
                    <a:gd name="connsiteY107" fmla="*/ 165833 h 1993365"/>
                    <a:gd name="connsiteX0" fmla="*/ 1021411 w 1961428"/>
                    <a:gd name="connsiteY0" fmla="*/ 203156 h 1993365"/>
                    <a:gd name="connsiteX1" fmla="*/ 1042738 w 1961428"/>
                    <a:gd name="connsiteY1" fmla="*/ 155170 h 1993365"/>
                    <a:gd name="connsiteX2" fmla="*/ 1077395 w 1961428"/>
                    <a:gd name="connsiteY2" fmla="*/ 173831 h 1993365"/>
                    <a:gd name="connsiteX3" fmla="*/ 1082726 w 1961428"/>
                    <a:gd name="connsiteY3" fmla="*/ 232481 h 1993365"/>
                    <a:gd name="connsiteX4" fmla="*/ 1082726 w 1961428"/>
                    <a:gd name="connsiteY4" fmla="*/ 296462 h 1993365"/>
                    <a:gd name="connsiteX5" fmla="*/ 1109385 w 1961428"/>
                    <a:gd name="connsiteY5" fmla="*/ 336450 h 1993365"/>
                    <a:gd name="connsiteX6" fmla="*/ 1162703 w 1961428"/>
                    <a:gd name="connsiteY6" fmla="*/ 360443 h 1993365"/>
                    <a:gd name="connsiteX7" fmla="*/ 1224018 w 1961428"/>
                    <a:gd name="connsiteY7" fmla="*/ 365775 h 1993365"/>
                    <a:gd name="connsiteX8" fmla="*/ 1272004 w 1961428"/>
                    <a:gd name="connsiteY8" fmla="*/ 371107 h 1993365"/>
                    <a:gd name="connsiteX9" fmla="*/ 1317325 w 1961428"/>
                    <a:gd name="connsiteY9" fmla="*/ 376439 h 1993365"/>
                    <a:gd name="connsiteX10" fmla="*/ 1351981 w 1961428"/>
                    <a:gd name="connsiteY10" fmla="*/ 403097 h 1993365"/>
                    <a:gd name="connsiteX11" fmla="*/ 1386638 w 1961428"/>
                    <a:gd name="connsiteY11" fmla="*/ 432422 h 1993365"/>
                    <a:gd name="connsiteX12" fmla="*/ 1429292 w 1961428"/>
                    <a:gd name="connsiteY12" fmla="*/ 461747 h 1993365"/>
                    <a:gd name="connsiteX13" fmla="*/ 1458617 w 1961428"/>
                    <a:gd name="connsiteY13" fmla="*/ 477742 h 1993365"/>
                    <a:gd name="connsiteX14" fmla="*/ 1482610 w 1961428"/>
                    <a:gd name="connsiteY14" fmla="*/ 477742 h 1993365"/>
                    <a:gd name="connsiteX15" fmla="*/ 1565252 w 1961428"/>
                    <a:gd name="connsiteY15" fmla="*/ 403097 h 1993365"/>
                    <a:gd name="connsiteX16" fmla="*/ 1597243 w 1961428"/>
                    <a:gd name="connsiteY16" fmla="*/ 371107 h 1993365"/>
                    <a:gd name="connsiteX17" fmla="*/ 1695881 w 1961428"/>
                    <a:gd name="connsiteY17" fmla="*/ 357777 h 1993365"/>
                    <a:gd name="connsiteX18" fmla="*/ 1730537 w 1961428"/>
                    <a:gd name="connsiteY18" fmla="*/ 371107 h 1993365"/>
                    <a:gd name="connsiteX19" fmla="*/ 1709210 w 1961428"/>
                    <a:gd name="connsiteY19" fmla="*/ 451083 h 1993365"/>
                    <a:gd name="connsiteX20" fmla="*/ 1591911 w 1961428"/>
                    <a:gd name="connsiteY20" fmla="*/ 547055 h 1993365"/>
                    <a:gd name="connsiteX21" fmla="*/ 1637231 w 1961428"/>
                    <a:gd name="connsiteY21" fmla="*/ 677684 h 1993365"/>
                    <a:gd name="connsiteX22" fmla="*/ 1698547 w 1961428"/>
                    <a:gd name="connsiteY22" fmla="*/ 728336 h 1993365"/>
                    <a:gd name="connsiteX23" fmla="*/ 1767860 w 1961428"/>
                    <a:gd name="connsiteY23" fmla="*/ 866962 h 1993365"/>
                    <a:gd name="connsiteX24" fmla="*/ 1914484 w 1961428"/>
                    <a:gd name="connsiteY24" fmla="*/ 850967 h 1993365"/>
                    <a:gd name="connsiteX25" fmla="*/ 1957138 w 1961428"/>
                    <a:gd name="connsiteY25" fmla="*/ 850967 h 1993365"/>
                    <a:gd name="connsiteX26" fmla="*/ 1951806 w 1961428"/>
                    <a:gd name="connsiteY26" fmla="*/ 898953 h 1993365"/>
                    <a:gd name="connsiteX27" fmla="*/ 1885159 w 1961428"/>
                    <a:gd name="connsiteY27" fmla="*/ 941607 h 1993365"/>
                    <a:gd name="connsiteX28" fmla="*/ 1823844 w 1961428"/>
                    <a:gd name="connsiteY28" fmla="*/ 1005588 h 1993365"/>
                    <a:gd name="connsiteX29" fmla="*/ 1794519 w 1961428"/>
                    <a:gd name="connsiteY29" fmla="*/ 1082899 h 1993365"/>
                    <a:gd name="connsiteX30" fmla="*/ 1781189 w 1961428"/>
                    <a:gd name="connsiteY30" fmla="*/ 1224191 h 1993365"/>
                    <a:gd name="connsiteX31" fmla="*/ 1797185 w 1961428"/>
                    <a:gd name="connsiteY31" fmla="*/ 1264180 h 1993365"/>
                    <a:gd name="connsiteX32" fmla="*/ 1871830 w 1961428"/>
                    <a:gd name="connsiteY32" fmla="*/ 1288173 h 1993365"/>
                    <a:gd name="connsiteX33" fmla="*/ 1890491 w 1961428"/>
                    <a:gd name="connsiteY33" fmla="*/ 1312166 h 1993365"/>
                    <a:gd name="connsiteX34" fmla="*/ 1885159 w 1961428"/>
                    <a:gd name="connsiteY34" fmla="*/ 1338825 h 1993365"/>
                    <a:gd name="connsiteX35" fmla="*/ 1850502 w 1961428"/>
                    <a:gd name="connsiteY35" fmla="*/ 1346822 h 1993365"/>
                    <a:gd name="connsiteX36" fmla="*/ 1797185 w 1961428"/>
                    <a:gd name="connsiteY36" fmla="*/ 1322829 h 1993365"/>
                    <a:gd name="connsiteX37" fmla="*/ 1738535 w 1961428"/>
                    <a:gd name="connsiteY37" fmla="*/ 1314832 h 1993365"/>
                    <a:gd name="connsiteX38" fmla="*/ 1658558 w 1961428"/>
                    <a:gd name="connsiteY38" fmla="*/ 1370815 h 1993365"/>
                    <a:gd name="connsiteX39" fmla="*/ 1653227 w 1961428"/>
                    <a:gd name="connsiteY39" fmla="*/ 1400140 h 1993365"/>
                    <a:gd name="connsiteX40" fmla="*/ 1685217 w 1961428"/>
                    <a:gd name="connsiteY40" fmla="*/ 1504110 h 1993365"/>
                    <a:gd name="connsiteX41" fmla="*/ 1783855 w 1961428"/>
                    <a:gd name="connsiteY41" fmla="*/ 1653399 h 1993365"/>
                    <a:gd name="connsiteX42" fmla="*/ 1773192 w 1961428"/>
                    <a:gd name="connsiteY42" fmla="*/ 1720047 h 1993365"/>
                    <a:gd name="connsiteX43" fmla="*/ 1623902 w 1961428"/>
                    <a:gd name="connsiteY43" fmla="*/ 1674727 h 1993365"/>
                    <a:gd name="connsiteX44" fmla="*/ 1514600 w 1961428"/>
                    <a:gd name="connsiteY44" fmla="*/ 1632072 h 1993365"/>
                    <a:gd name="connsiteX45" fmla="*/ 1450619 w 1961428"/>
                    <a:gd name="connsiteY45" fmla="*/ 1693388 h 1993365"/>
                    <a:gd name="connsiteX46" fmla="*/ 1439956 w 1961428"/>
                    <a:gd name="connsiteY46" fmla="*/ 1885332 h 1993365"/>
                    <a:gd name="connsiteX47" fmla="*/ 1386638 w 1961428"/>
                    <a:gd name="connsiteY47" fmla="*/ 1919988 h 1993365"/>
                    <a:gd name="connsiteX48" fmla="*/ 1311993 w 1961428"/>
                    <a:gd name="connsiteY48" fmla="*/ 1765367 h 1993365"/>
                    <a:gd name="connsiteX49" fmla="*/ 1258675 w 1961428"/>
                    <a:gd name="connsiteY49" fmla="*/ 1733376 h 1993365"/>
                    <a:gd name="connsiteX50" fmla="*/ 1181364 w 1961428"/>
                    <a:gd name="connsiteY50" fmla="*/ 1757369 h 1993365"/>
                    <a:gd name="connsiteX51" fmla="*/ 1152039 w 1961428"/>
                    <a:gd name="connsiteY51" fmla="*/ 1957311 h 1993365"/>
                    <a:gd name="connsiteX52" fmla="*/ 1074729 w 1961428"/>
                    <a:gd name="connsiteY52" fmla="*/ 1983970 h 1993365"/>
                    <a:gd name="connsiteX53" fmla="*/ 1064065 w 1961428"/>
                    <a:gd name="connsiteY53" fmla="*/ 1850675 h 1993365"/>
                    <a:gd name="connsiteX54" fmla="*/ 1000084 w 1961428"/>
                    <a:gd name="connsiteY54" fmla="*/ 1784028 h 1993365"/>
                    <a:gd name="connsiteX55" fmla="*/ 906778 w 1961428"/>
                    <a:gd name="connsiteY55" fmla="*/ 1765367 h 1993365"/>
                    <a:gd name="connsiteX56" fmla="*/ 813472 w 1961428"/>
                    <a:gd name="connsiteY56" fmla="*/ 1781362 h 1993365"/>
                    <a:gd name="connsiteX57" fmla="*/ 738827 w 1961428"/>
                    <a:gd name="connsiteY57" fmla="*/ 1816019 h 1993365"/>
                    <a:gd name="connsiteX58" fmla="*/ 672179 w 1961428"/>
                    <a:gd name="connsiteY58" fmla="*/ 1866671 h 1993365"/>
                    <a:gd name="connsiteX59" fmla="*/ 661516 w 1961428"/>
                    <a:gd name="connsiteY59" fmla="*/ 1903993 h 1993365"/>
                    <a:gd name="connsiteX60" fmla="*/ 634857 w 1961428"/>
                    <a:gd name="connsiteY60" fmla="*/ 1869337 h 1993365"/>
                    <a:gd name="connsiteX61" fmla="*/ 645521 w 1961428"/>
                    <a:gd name="connsiteY61" fmla="*/ 1776030 h 1993365"/>
                    <a:gd name="connsiteX62" fmla="*/ 672179 w 1961428"/>
                    <a:gd name="connsiteY62" fmla="*/ 1714715 h 1993365"/>
                    <a:gd name="connsiteX63" fmla="*/ 664182 w 1961428"/>
                    <a:gd name="connsiteY63" fmla="*/ 1653399 h 1993365"/>
                    <a:gd name="connsiteX64" fmla="*/ 610864 w 1961428"/>
                    <a:gd name="connsiteY64" fmla="*/ 1589418 h 1993365"/>
                    <a:gd name="connsiteX65" fmla="*/ 480235 w 1961428"/>
                    <a:gd name="connsiteY65" fmla="*/ 1589418 h 1993365"/>
                    <a:gd name="connsiteX66" fmla="*/ 418920 w 1961428"/>
                    <a:gd name="connsiteY66" fmla="*/ 1664063 h 1993365"/>
                    <a:gd name="connsiteX67" fmla="*/ 400259 w 1961428"/>
                    <a:gd name="connsiteY67" fmla="*/ 1706717 h 1993365"/>
                    <a:gd name="connsiteX68" fmla="*/ 338943 w 1961428"/>
                    <a:gd name="connsiteY68" fmla="*/ 1714715 h 1993365"/>
                    <a:gd name="connsiteX69" fmla="*/ 325614 w 1961428"/>
                    <a:gd name="connsiteY69" fmla="*/ 1669395 h 1993365"/>
                    <a:gd name="connsiteX70" fmla="*/ 378932 w 1961428"/>
                    <a:gd name="connsiteY70" fmla="*/ 1554762 h 1993365"/>
                    <a:gd name="connsiteX71" fmla="*/ 378932 w 1961428"/>
                    <a:gd name="connsiteY71" fmla="*/ 1506776 h 1993365"/>
                    <a:gd name="connsiteX72" fmla="*/ 320282 w 1961428"/>
                    <a:gd name="connsiteY72" fmla="*/ 1506776 h 1993365"/>
                    <a:gd name="connsiteX73" fmla="*/ 285625 w 1961428"/>
                    <a:gd name="connsiteY73" fmla="*/ 1512107 h 1993365"/>
                    <a:gd name="connsiteX74" fmla="*/ 248303 w 1961428"/>
                    <a:gd name="connsiteY74" fmla="*/ 1485448 h 1993365"/>
                    <a:gd name="connsiteX75" fmla="*/ 256301 w 1961428"/>
                    <a:gd name="connsiteY75" fmla="*/ 1445460 h 1993365"/>
                    <a:gd name="connsiteX76" fmla="*/ 306953 w 1961428"/>
                    <a:gd name="connsiteY76" fmla="*/ 1386811 h 1993365"/>
                    <a:gd name="connsiteX77" fmla="*/ 320282 w 1961428"/>
                    <a:gd name="connsiteY77" fmla="*/ 1349488 h 1993365"/>
                    <a:gd name="connsiteX78" fmla="*/ 280294 w 1961428"/>
                    <a:gd name="connsiteY78" fmla="*/ 1317497 h 1993365"/>
                    <a:gd name="connsiteX79" fmla="*/ 237639 w 1961428"/>
                    <a:gd name="connsiteY79" fmla="*/ 1322829 h 1993365"/>
                    <a:gd name="connsiteX80" fmla="*/ 131004 w 1961428"/>
                    <a:gd name="connsiteY80" fmla="*/ 1344156 h 1993365"/>
                    <a:gd name="connsiteX81" fmla="*/ 83018 w 1961428"/>
                    <a:gd name="connsiteY81" fmla="*/ 1234855 h 1993365"/>
                    <a:gd name="connsiteX82" fmla="*/ 248303 w 1961428"/>
                    <a:gd name="connsiteY82" fmla="*/ 1197532 h 1993365"/>
                    <a:gd name="connsiteX83" fmla="*/ 248303 w 1961428"/>
                    <a:gd name="connsiteY83" fmla="*/ 1114890 h 1993365"/>
                    <a:gd name="connsiteX84" fmla="*/ 189653 w 1961428"/>
                    <a:gd name="connsiteY84" fmla="*/ 1096229 h 1993365"/>
                    <a:gd name="connsiteX85" fmla="*/ 141667 w 1961428"/>
                    <a:gd name="connsiteY85" fmla="*/ 1090897 h 1993365"/>
                    <a:gd name="connsiteX86" fmla="*/ 136336 w 1961428"/>
                    <a:gd name="connsiteY86" fmla="*/ 1050909 h 1993365"/>
                    <a:gd name="connsiteX87" fmla="*/ 266964 w 1961428"/>
                    <a:gd name="connsiteY87" fmla="*/ 1008254 h 1993365"/>
                    <a:gd name="connsiteX88" fmla="*/ 285625 w 1961428"/>
                    <a:gd name="connsiteY88" fmla="*/ 949605 h 1993365"/>
                    <a:gd name="connsiteX89" fmla="*/ 224310 w 1961428"/>
                    <a:gd name="connsiteY89" fmla="*/ 890955 h 1993365"/>
                    <a:gd name="connsiteX90" fmla="*/ 72354 w 1961428"/>
                    <a:gd name="connsiteY90" fmla="*/ 888289 h 1993365"/>
                    <a:gd name="connsiteX91" fmla="*/ 3041 w 1961428"/>
                    <a:gd name="connsiteY91" fmla="*/ 805647 h 1993365"/>
                    <a:gd name="connsiteX92" fmla="*/ 37698 w 1961428"/>
                    <a:gd name="connsiteY92" fmla="*/ 786986 h 1993365"/>
                    <a:gd name="connsiteX93" fmla="*/ 256301 w 1961428"/>
                    <a:gd name="connsiteY93" fmla="*/ 778988 h 1993365"/>
                    <a:gd name="connsiteX94" fmla="*/ 354939 w 1961428"/>
                    <a:gd name="connsiteY94" fmla="*/ 653691 h 1993365"/>
                    <a:gd name="connsiteX95" fmla="*/ 413588 w 1961428"/>
                    <a:gd name="connsiteY95" fmla="*/ 613703 h 1993365"/>
                    <a:gd name="connsiteX96" fmla="*/ 477570 w 1961428"/>
                    <a:gd name="connsiteY96" fmla="*/ 539058 h 1993365"/>
                    <a:gd name="connsiteX97" fmla="*/ 448245 w 1961428"/>
                    <a:gd name="connsiteY97" fmla="*/ 347114 h 1993365"/>
                    <a:gd name="connsiteX98" fmla="*/ 352273 w 1961428"/>
                    <a:gd name="connsiteY98" fmla="*/ 43202 h 1993365"/>
                    <a:gd name="connsiteX99" fmla="*/ 424252 w 1961428"/>
                    <a:gd name="connsiteY99" fmla="*/ 11212 h 1993365"/>
                    <a:gd name="connsiteX100" fmla="*/ 453577 w 1961428"/>
                    <a:gd name="connsiteY100" fmla="*/ 131177 h 1993365"/>
                    <a:gd name="connsiteX101" fmla="*/ 605532 w 1961428"/>
                    <a:gd name="connsiteY101" fmla="*/ 336450 h 1993365"/>
                    <a:gd name="connsiteX102" fmla="*/ 808140 w 1961428"/>
                    <a:gd name="connsiteY102" fmla="*/ 336450 h 1993365"/>
                    <a:gd name="connsiteX103" fmla="*/ 938768 w 1961428"/>
                    <a:gd name="connsiteY103" fmla="*/ 331118 h 1993365"/>
                    <a:gd name="connsiteX104" fmla="*/ 986754 w 1961428"/>
                    <a:gd name="connsiteY104" fmla="*/ 315123 h 1993365"/>
                    <a:gd name="connsiteX105" fmla="*/ 1013413 w 1961428"/>
                    <a:gd name="connsiteY105" fmla="*/ 216485 h 1993365"/>
                    <a:gd name="connsiteX106" fmla="*/ 1034740 w 1961428"/>
                    <a:gd name="connsiteY106" fmla="*/ 163167 h 1993365"/>
                    <a:gd name="connsiteX107" fmla="*/ 1045404 w 1961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72179 w 1958428"/>
                    <a:gd name="connsiteY58" fmla="*/ 1866671 h 1993365"/>
                    <a:gd name="connsiteX59" fmla="*/ 661516 w 1958428"/>
                    <a:gd name="connsiteY59" fmla="*/ 1903993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72179 w 1958428"/>
                    <a:gd name="connsiteY58" fmla="*/ 1866671 h 1993365"/>
                    <a:gd name="connsiteX59" fmla="*/ 696172 w 1958428"/>
                    <a:gd name="connsiteY59" fmla="*/ 1941316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96172 w 1958428"/>
                    <a:gd name="connsiteY59" fmla="*/ 1941316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82843 w 1958428"/>
                    <a:gd name="connsiteY59" fmla="*/ 1935984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82843 w 1958428"/>
                    <a:gd name="connsiteY59" fmla="*/ 1935984 h 1993365"/>
                    <a:gd name="connsiteX60" fmla="*/ 656184 w 1958428"/>
                    <a:gd name="connsiteY60" fmla="*/ 1922654 h 1993365"/>
                    <a:gd name="connsiteX61" fmla="*/ 634857 w 1958428"/>
                    <a:gd name="connsiteY61" fmla="*/ 1869337 h 1993365"/>
                    <a:gd name="connsiteX62" fmla="*/ 645521 w 1958428"/>
                    <a:gd name="connsiteY62" fmla="*/ 1776030 h 1993365"/>
                    <a:gd name="connsiteX63" fmla="*/ 672179 w 1958428"/>
                    <a:gd name="connsiteY63" fmla="*/ 1714715 h 1993365"/>
                    <a:gd name="connsiteX64" fmla="*/ 664182 w 1958428"/>
                    <a:gd name="connsiteY64" fmla="*/ 1653399 h 1993365"/>
                    <a:gd name="connsiteX65" fmla="*/ 610864 w 1958428"/>
                    <a:gd name="connsiteY65" fmla="*/ 1589418 h 1993365"/>
                    <a:gd name="connsiteX66" fmla="*/ 480235 w 1958428"/>
                    <a:gd name="connsiteY66" fmla="*/ 1589418 h 1993365"/>
                    <a:gd name="connsiteX67" fmla="*/ 418920 w 1958428"/>
                    <a:gd name="connsiteY67" fmla="*/ 1664063 h 1993365"/>
                    <a:gd name="connsiteX68" fmla="*/ 400259 w 1958428"/>
                    <a:gd name="connsiteY68" fmla="*/ 1706717 h 1993365"/>
                    <a:gd name="connsiteX69" fmla="*/ 338943 w 1958428"/>
                    <a:gd name="connsiteY69" fmla="*/ 1714715 h 1993365"/>
                    <a:gd name="connsiteX70" fmla="*/ 325614 w 1958428"/>
                    <a:gd name="connsiteY70" fmla="*/ 1669395 h 1993365"/>
                    <a:gd name="connsiteX71" fmla="*/ 378932 w 1958428"/>
                    <a:gd name="connsiteY71" fmla="*/ 1554762 h 1993365"/>
                    <a:gd name="connsiteX72" fmla="*/ 378932 w 1958428"/>
                    <a:gd name="connsiteY72" fmla="*/ 1506776 h 1993365"/>
                    <a:gd name="connsiteX73" fmla="*/ 320282 w 1958428"/>
                    <a:gd name="connsiteY73" fmla="*/ 1506776 h 1993365"/>
                    <a:gd name="connsiteX74" fmla="*/ 285625 w 1958428"/>
                    <a:gd name="connsiteY74" fmla="*/ 1512107 h 1993365"/>
                    <a:gd name="connsiteX75" fmla="*/ 248303 w 1958428"/>
                    <a:gd name="connsiteY75" fmla="*/ 1485448 h 1993365"/>
                    <a:gd name="connsiteX76" fmla="*/ 256301 w 1958428"/>
                    <a:gd name="connsiteY76" fmla="*/ 1445460 h 1993365"/>
                    <a:gd name="connsiteX77" fmla="*/ 306953 w 1958428"/>
                    <a:gd name="connsiteY77" fmla="*/ 1386811 h 1993365"/>
                    <a:gd name="connsiteX78" fmla="*/ 320282 w 1958428"/>
                    <a:gd name="connsiteY78" fmla="*/ 1349488 h 1993365"/>
                    <a:gd name="connsiteX79" fmla="*/ 280294 w 1958428"/>
                    <a:gd name="connsiteY79" fmla="*/ 1317497 h 1993365"/>
                    <a:gd name="connsiteX80" fmla="*/ 237639 w 1958428"/>
                    <a:gd name="connsiteY80" fmla="*/ 1322829 h 1993365"/>
                    <a:gd name="connsiteX81" fmla="*/ 131004 w 1958428"/>
                    <a:gd name="connsiteY81" fmla="*/ 1344156 h 1993365"/>
                    <a:gd name="connsiteX82" fmla="*/ 83018 w 1958428"/>
                    <a:gd name="connsiteY82" fmla="*/ 1234855 h 1993365"/>
                    <a:gd name="connsiteX83" fmla="*/ 248303 w 1958428"/>
                    <a:gd name="connsiteY83" fmla="*/ 1197532 h 1993365"/>
                    <a:gd name="connsiteX84" fmla="*/ 248303 w 1958428"/>
                    <a:gd name="connsiteY84" fmla="*/ 1114890 h 1993365"/>
                    <a:gd name="connsiteX85" fmla="*/ 189653 w 1958428"/>
                    <a:gd name="connsiteY85" fmla="*/ 1096229 h 1993365"/>
                    <a:gd name="connsiteX86" fmla="*/ 141667 w 1958428"/>
                    <a:gd name="connsiteY86" fmla="*/ 1090897 h 1993365"/>
                    <a:gd name="connsiteX87" fmla="*/ 136336 w 1958428"/>
                    <a:gd name="connsiteY87" fmla="*/ 1050909 h 1993365"/>
                    <a:gd name="connsiteX88" fmla="*/ 266964 w 1958428"/>
                    <a:gd name="connsiteY88" fmla="*/ 1008254 h 1993365"/>
                    <a:gd name="connsiteX89" fmla="*/ 285625 w 1958428"/>
                    <a:gd name="connsiteY89" fmla="*/ 949605 h 1993365"/>
                    <a:gd name="connsiteX90" fmla="*/ 224310 w 1958428"/>
                    <a:gd name="connsiteY90" fmla="*/ 890955 h 1993365"/>
                    <a:gd name="connsiteX91" fmla="*/ 72354 w 1958428"/>
                    <a:gd name="connsiteY91" fmla="*/ 888289 h 1993365"/>
                    <a:gd name="connsiteX92" fmla="*/ 3041 w 1958428"/>
                    <a:gd name="connsiteY92" fmla="*/ 805647 h 1993365"/>
                    <a:gd name="connsiteX93" fmla="*/ 37698 w 1958428"/>
                    <a:gd name="connsiteY93" fmla="*/ 786986 h 1993365"/>
                    <a:gd name="connsiteX94" fmla="*/ 256301 w 1958428"/>
                    <a:gd name="connsiteY94" fmla="*/ 778988 h 1993365"/>
                    <a:gd name="connsiteX95" fmla="*/ 354939 w 1958428"/>
                    <a:gd name="connsiteY95" fmla="*/ 653691 h 1993365"/>
                    <a:gd name="connsiteX96" fmla="*/ 413588 w 1958428"/>
                    <a:gd name="connsiteY96" fmla="*/ 613703 h 1993365"/>
                    <a:gd name="connsiteX97" fmla="*/ 477570 w 1958428"/>
                    <a:gd name="connsiteY97" fmla="*/ 539058 h 1993365"/>
                    <a:gd name="connsiteX98" fmla="*/ 448245 w 1958428"/>
                    <a:gd name="connsiteY98" fmla="*/ 347114 h 1993365"/>
                    <a:gd name="connsiteX99" fmla="*/ 352273 w 1958428"/>
                    <a:gd name="connsiteY99" fmla="*/ 43202 h 1993365"/>
                    <a:gd name="connsiteX100" fmla="*/ 424252 w 1958428"/>
                    <a:gd name="connsiteY100" fmla="*/ 11212 h 1993365"/>
                    <a:gd name="connsiteX101" fmla="*/ 453577 w 1958428"/>
                    <a:gd name="connsiteY101" fmla="*/ 131177 h 1993365"/>
                    <a:gd name="connsiteX102" fmla="*/ 605532 w 1958428"/>
                    <a:gd name="connsiteY102" fmla="*/ 336450 h 1993365"/>
                    <a:gd name="connsiteX103" fmla="*/ 808140 w 1958428"/>
                    <a:gd name="connsiteY103" fmla="*/ 336450 h 1993365"/>
                    <a:gd name="connsiteX104" fmla="*/ 938768 w 1958428"/>
                    <a:gd name="connsiteY104" fmla="*/ 331118 h 1993365"/>
                    <a:gd name="connsiteX105" fmla="*/ 986754 w 1958428"/>
                    <a:gd name="connsiteY105" fmla="*/ 315123 h 1993365"/>
                    <a:gd name="connsiteX106" fmla="*/ 1013413 w 1958428"/>
                    <a:gd name="connsiteY106" fmla="*/ 216485 h 1993365"/>
                    <a:gd name="connsiteX107" fmla="*/ 1034740 w 1958428"/>
                    <a:gd name="connsiteY107" fmla="*/ 163167 h 1993365"/>
                    <a:gd name="connsiteX108" fmla="*/ 1045404 w 1958428"/>
                    <a:gd name="connsiteY108" fmla="*/ 165833 h 1993365"/>
                    <a:gd name="connsiteX0" fmla="*/ 1018638 w 1955655"/>
                    <a:gd name="connsiteY0" fmla="*/ 203156 h 1993365"/>
                    <a:gd name="connsiteX1" fmla="*/ 1039965 w 1955655"/>
                    <a:gd name="connsiteY1" fmla="*/ 155170 h 1993365"/>
                    <a:gd name="connsiteX2" fmla="*/ 1074622 w 1955655"/>
                    <a:gd name="connsiteY2" fmla="*/ 173831 h 1993365"/>
                    <a:gd name="connsiteX3" fmla="*/ 1079953 w 1955655"/>
                    <a:gd name="connsiteY3" fmla="*/ 232481 h 1993365"/>
                    <a:gd name="connsiteX4" fmla="*/ 1079953 w 1955655"/>
                    <a:gd name="connsiteY4" fmla="*/ 296462 h 1993365"/>
                    <a:gd name="connsiteX5" fmla="*/ 1106612 w 1955655"/>
                    <a:gd name="connsiteY5" fmla="*/ 336450 h 1993365"/>
                    <a:gd name="connsiteX6" fmla="*/ 1159930 w 1955655"/>
                    <a:gd name="connsiteY6" fmla="*/ 360443 h 1993365"/>
                    <a:gd name="connsiteX7" fmla="*/ 1221245 w 1955655"/>
                    <a:gd name="connsiteY7" fmla="*/ 365775 h 1993365"/>
                    <a:gd name="connsiteX8" fmla="*/ 1269231 w 1955655"/>
                    <a:gd name="connsiteY8" fmla="*/ 371107 h 1993365"/>
                    <a:gd name="connsiteX9" fmla="*/ 1314552 w 1955655"/>
                    <a:gd name="connsiteY9" fmla="*/ 376439 h 1993365"/>
                    <a:gd name="connsiteX10" fmla="*/ 1349208 w 1955655"/>
                    <a:gd name="connsiteY10" fmla="*/ 403097 h 1993365"/>
                    <a:gd name="connsiteX11" fmla="*/ 1383865 w 1955655"/>
                    <a:gd name="connsiteY11" fmla="*/ 432422 h 1993365"/>
                    <a:gd name="connsiteX12" fmla="*/ 1426519 w 1955655"/>
                    <a:gd name="connsiteY12" fmla="*/ 461747 h 1993365"/>
                    <a:gd name="connsiteX13" fmla="*/ 1455844 w 1955655"/>
                    <a:gd name="connsiteY13" fmla="*/ 477742 h 1993365"/>
                    <a:gd name="connsiteX14" fmla="*/ 1479837 w 1955655"/>
                    <a:gd name="connsiteY14" fmla="*/ 477742 h 1993365"/>
                    <a:gd name="connsiteX15" fmla="*/ 1562479 w 1955655"/>
                    <a:gd name="connsiteY15" fmla="*/ 403097 h 1993365"/>
                    <a:gd name="connsiteX16" fmla="*/ 1594470 w 1955655"/>
                    <a:gd name="connsiteY16" fmla="*/ 371107 h 1993365"/>
                    <a:gd name="connsiteX17" fmla="*/ 1693108 w 1955655"/>
                    <a:gd name="connsiteY17" fmla="*/ 357777 h 1993365"/>
                    <a:gd name="connsiteX18" fmla="*/ 1727764 w 1955655"/>
                    <a:gd name="connsiteY18" fmla="*/ 371107 h 1993365"/>
                    <a:gd name="connsiteX19" fmla="*/ 1706437 w 1955655"/>
                    <a:gd name="connsiteY19" fmla="*/ 451083 h 1993365"/>
                    <a:gd name="connsiteX20" fmla="*/ 1589138 w 1955655"/>
                    <a:gd name="connsiteY20" fmla="*/ 547055 h 1993365"/>
                    <a:gd name="connsiteX21" fmla="*/ 1634458 w 1955655"/>
                    <a:gd name="connsiteY21" fmla="*/ 677684 h 1993365"/>
                    <a:gd name="connsiteX22" fmla="*/ 1695774 w 1955655"/>
                    <a:gd name="connsiteY22" fmla="*/ 728336 h 1993365"/>
                    <a:gd name="connsiteX23" fmla="*/ 1765087 w 1955655"/>
                    <a:gd name="connsiteY23" fmla="*/ 866962 h 1993365"/>
                    <a:gd name="connsiteX24" fmla="*/ 1911711 w 1955655"/>
                    <a:gd name="connsiteY24" fmla="*/ 850967 h 1993365"/>
                    <a:gd name="connsiteX25" fmla="*/ 1949033 w 1955655"/>
                    <a:gd name="connsiteY25" fmla="*/ 861631 h 1993365"/>
                    <a:gd name="connsiteX26" fmla="*/ 1949033 w 1955655"/>
                    <a:gd name="connsiteY26" fmla="*/ 898953 h 1993365"/>
                    <a:gd name="connsiteX27" fmla="*/ 1882386 w 1955655"/>
                    <a:gd name="connsiteY27" fmla="*/ 941607 h 1993365"/>
                    <a:gd name="connsiteX28" fmla="*/ 1821071 w 1955655"/>
                    <a:gd name="connsiteY28" fmla="*/ 1005588 h 1993365"/>
                    <a:gd name="connsiteX29" fmla="*/ 1791746 w 1955655"/>
                    <a:gd name="connsiteY29" fmla="*/ 1082899 h 1993365"/>
                    <a:gd name="connsiteX30" fmla="*/ 1778416 w 1955655"/>
                    <a:gd name="connsiteY30" fmla="*/ 1224191 h 1993365"/>
                    <a:gd name="connsiteX31" fmla="*/ 1794412 w 1955655"/>
                    <a:gd name="connsiteY31" fmla="*/ 1264180 h 1993365"/>
                    <a:gd name="connsiteX32" fmla="*/ 1869057 w 1955655"/>
                    <a:gd name="connsiteY32" fmla="*/ 1288173 h 1993365"/>
                    <a:gd name="connsiteX33" fmla="*/ 1887718 w 1955655"/>
                    <a:gd name="connsiteY33" fmla="*/ 1312166 h 1993365"/>
                    <a:gd name="connsiteX34" fmla="*/ 1882386 w 1955655"/>
                    <a:gd name="connsiteY34" fmla="*/ 1338825 h 1993365"/>
                    <a:gd name="connsiteX35" fmla="*/ 1847729 w 1955655"/>
                    <a:gd name="connsiteY35" fmla="*/ 1346822 h 1993365"/>
                    <a:gd name="connsiteX36" fmla="*/ 1794412 w 1955655"/>
                    <a:gd name="connsiteY36" fmla="*/ 1322829 h 1993365"/>
                    <a:gd name="connsiteX37" fmla="*/ 1735762 w 1955655"/>
                    <a:gd name="connsiteY37" fmla="*/ 1314832 h 1993365"/>
                    <a:gd name="connsiteX38" fmla="*/ 1655785 w 1955655"/>
                    <a:gd name="connsiteY38" fmla="*/ 1370815 h 1993365"/>
                    <a:gd name="connsiteX39" fmla="*/ 1650454 w 1955655"/>
                    <a:gd name="connsiteY39" fmla="*/ 1400140 h 1993365"/>
                    <a:gd name="connsiteX40" fmla="*/ 1682444 w 1955655"/>
                    <a:gd name="connsiteY40" fmla="*/ 1504110 h 1993365"/>
                    <a:gd name="connsiteX41" fmla="*/ 1781082 w 1955655"/>
                    <a:gd name="connsiteY41" fmla="*/ 1653399 h 1993365"/>
                    <a:gd name="connsiteX42" fmla="*/ 1770419 w 1955655"/>
                    <a:gd name="connsiteY42" fmla="*/ 1720047 h 1993365"/>
                    <a:gd name="connsiteX43" fmla="*/ 1621129 w 1955655"/>
                    <a:gd name="connsiteY43" fmla="*/ 1674727 h 1993365"/>
                    <a:gd name="connsiteX44" fmla="*/ 1511827 w 1955655"/>
                    <a:gd name="connsiteY44" fmla="*/ 1632072 h 1993365"/>
                    <a:gd name="connsiteX45" fmla="*/ 1447846 w 1955655"/>
                    <a:gd name="connsiteY45" fmla="*/ 1693388 h 1993365"/>
                    <a:gd name="connsiteX46" fmla="*/ 1437183 w 1955655"/>
                    <a:gd name="connsiteY46" fmla="*/ 1885332 h 1993365"/>
                    <a:gd name="connsiteX47" fmla="*/ 1383865 w 1955655"/>
                    <a:gd name="connsiteY47" fmla="*/ 1919988 h 1993365"/>
                    <a:gd name="connsiteX48" fmla="*/ 1309220 w 1955655"/>
                    <a:gd name="connsiteY48" fmla="*/ 1765367 h 1993365"/>
                    <a:gd name="connsiteX49" fmla="*/ 1255902 w 1955655"/>
                    <a:gd name="connsiteY49" fmla="*/ 1733376 h 1993365"/>
                    <a:gd name="connsiteX50" fmla="*/ 1178591 w 1955655"/>
                    <a:gd name="connsiteY50" fmla="*/ 1757369 h 1993365"/>
                    <a:gd name="connsiteX51" fmla="*/ 1149266 w 1955655"/>
                    <a:gd name="connsiteY51" fmla="*/ 1957311 h 1993365"/>
                    <a:gd name="connsiteX52" fmla="*/ 1071956 w 1955655"/>
                    <a:gd name="connsiteY52" fmla="*/ 1983970 h 1993365"/>
                    <a:gd name="connsiteX53" fmla="*/ 1061292 w 1955655"/>
                    <a:gd name="connsiteY53" fmla="*/ 1850675 h 1993365"/>
                    <a:gd name="connsiteX54" fmla="*/ 997311 w 1955655"/>
                    <a:gd name="connsiteY54" fmla="*/ 1784028 h 1993365"/>
                    <a:gd name="connsiteX55" fmla="*/ 904005 w 1955655"/>
                    <a:gd name="connsiteY55" fmla="*/ 1765367 h 1993365"/>
                    <a:gd name="connsiteX56" fmla="*/ 810699 w 1955655"/>
                    <a:gd name="connsiteY56" fmla="*/ 1781362 h 1993365"/>
                    <a:gd name="connsiteX57" fmla="*/ 736054 w 1955655"/>
                    <a:gd name="connsiteY57" fmla="*/ 1816019 h 1993365"/>
                    <a:gd name="connsiteX58" fmla="*/ 685402 w 1955655"/>
                    <a:gd name="connsiteY58" fmla="*/ 1864005 h 1993365"/>
                    <a:gd name="connsiteX59" fmla="*/ 680070 w 1955655"/>
                    <a:gd name="connsiteY59" fmla="*/ 1935984 h 1993365"/>
                    <a:gd name="connsiteX60" fmla="*/ 653411 w 1955655"/>
                    <a:gd name="connsiteY60" fmla="*/ 1922654 h 1993365"/>
                    <a:gd name="connsiteX61" fmla="*/ 632084 w 1955655"/>
                    <a:gd name="connsiteY61" fmla="*/ 1869337 h 1993365"/>
                    <a:gd name="connsiteX62" fmla="*/ 642748 w 1955655"/>
                    <a:gd name="connsiteY62" fmla="*/ 1776030 h 1993365"/>
                    <a:gd name="connsiteX63" fmla="*/ 669406 w 1955655"/>
                    <a:gd name="connsiteY63" fmla="*/ 1714715 h 1993365"/>
                    <a:gd name="connsiteX64" fmla="*/ 661409 w 1955655"/>
                    <a:gd name="connsiteY64" fmla="*/ 1653399 h 1993365"/>
                    <a:gd name="connsiteX65" fmla="*/ 608091 w 1955655"/>
                    <a:gd name="connsiteY65" fmla="*/ 1589418 h 1993365"/>
                    <a:gd name="connsiteX66" fmla="*/ 477462 w 1955655"/>
                    <a:gd name="connsiteY66" fmla="*/ 1589418 h 1993365"/>
                    <a:gd name="connsiteX67" fmla="*/ 416147 w 1955655"/>
                    <a:gd name="connsiteY67" fmla="*/ 1664063 h 1993365"/>
                    <a:gd name="connsiteX68" fmla="*/ 397486 w 1955655"/>
                    <a:gd name="connsiteY68" fmla="*/ 1706717 h 1993365"/>
                    <a:gd name="connsiteX69" fmla="*/ 336170 w 1955655"/>
                    <a:gd name="connsiteY69" fmla="*/ 1714715 h 1993365"/>
                    <a:gd name="connsiteX70" fmla="*/ 322841 w 1955655"/>
                    <a:gd name="connsiteY70" fmla="*/ 1669395 h 1993365"/>
                    <a:gd name="connsiteX71" fmla="*/ 376159 w 1955655"/>
                    <a:gd name="connsiteY71" fmla="*/ 1554762 h 1993365"/>
                    <a:gd name="connsiteX72" fmla="*/ 376159 w 1955655"/>
                    <a:gd name="connsiteY72" fmla="*/ 1506776 h 1993365"/>
                    <a:gd name="connsiteX73" fmla="*/ 317509 w 1955655"/>
                    <a:gd name="connsiteY73" fmla="*/ 1506776 h 1993365"/>
                    <a:gd name="connsiteX74" fmla="*/ 282852 w 1955655"/>
                    <a:gd name="connsiteY74" fmla="*/ 1512107 h 1993365"/>
                    <a:gd name="connsiteX75" fmla="*/ 245530 w 1955655"/>
                    <a:gd name="connsiteY75" fmla="*/ 1485448 h 1993365"/>
                    <a:gd name="connsiteX76" fmla="*/ 253528 w 1955655"/>
                    <a:gd name="connsiteY76" fmla="*/ 1445460 h 1993365"/>
                    <a:gd name="connsiteX77" fmla="*/ 304180 w 1955655"/>
                    <a:gd name="connsiteY77" fmla="*/ 1386811 h 1993365"/>
                    <a:gd name="connsiteX78" fmla="*/ 317509 w 1955655"/>
                    <a:gd name="connsiteY78" fmla="*/ 1349488 h 1993365"/>
                    <a:gd name="connsiteX79" fmla="*/ 277521 w 1955655"/>
                    <a:gd name="connsiteY79" fmla="*/ 1317497 h 1993365"/>
                    <a:gd name="connsiteX80" fmla="*/ 234866 w 1955655"/>
                    <a:gd name="connsiteY80" fmla="*/ 1322829 h 1993365"/>
                    <a:gd name="connsiteX81" fmla="*/ 128231 w 1955655"/>
                    <a:gd name="connsiteY81" fmla="*/ 1344156 h 1993365"/>
                    <a:gd name="connsiteX82" fmla="*/ 80245 w 1955655"/>
                    <a:gd name="connsiteY82" fmla="*/ 1234855 h 1993365"/>
                    <a:gd name="connsiteX83" fmla="*/ 245530 w 1955655"/>
                    <a:gd name="connsiteY83" fmla="*/ 1197532 h 1993365"/>
                    <a:gd name="connsiteX84" fmla="*/ 245530 w 1955655"/>
                    <a:gd name="connsiteY84" fmla="*/ 1114890 h 1993365"/>
                    <a:gd name="connsiteX85" fmla="*/ 186880 w 1955655"/>
                    <a:gd name="connsiteY85" fmla="*/ 1096229 h 1993365"/>
                    <a:gd name="connsiteX86" fmla="*/ 138894 w 1955655"/>
                    <a:gd name="connsiteY86" fmla="*/ 1090897 h 1993365"/>
                    <a:gd name="connsiteX87" fmla="*/ 133563 w 1955655"/>
                    <a:gd name="connsiteY87" fmla="*/ 1050909 h 1993365"/>
                    <a:gd name="connsiteX88" fmla="*/ 264191 w 1955655"/>
                    <a:gd name="connsiteY88" fmla="*/ 1008254 h 1993365"/>
                    <a:gd name="connsiteX89" fmla="*/ 282852 w 1955655"/>
                    <a:gd name="connsiteY89" fmla="*/ 949605 h 1993365"/>
                    <a:gd name="connsiteX90" fmla="*/ 221537 w 1955655"/>
                    <a:gd name="connsiteY90" fmla="*/ 890955 h 1993365"/>
                    <a:gd name="connsiteX91" fmla="*/ 69581 w 1955655"/>
                    <a:gd name="connsiteY91" fmla="*/ 888289 h 1993365"/>
                    <a:gd name="connsiteX92" fmla="*/ 21595 w 1955655"/>
                    <a:gd name="connsiteY92" fmla="*/ 866962 h 1993365"/>
                    <a:gd name="connsiteX93" fmla="*/ 268 w 1955655"/>
                    <a:gd name="connsiteY93" fmla="*/ 805647 h 1993365"/>
                    <a:gd name="connsiteX94" fmla="*/ 34925 w 1955655"/>
                    <a:gd name="connsiteY94" fmla="*/ 786986 h 1993365"/>
                    <a:gd name="connsiteX95" fmla="*/ 253528 w 1955655"/>
                    <a:gd name="connsiteY95" fmla="*/ 778988 h 1993365"/>
                    <a:gd name="connsiteX96" fmla="*/ 352166 w 1955655"/>
                    <a:gd name="connsiteY96" fmla="*/ 653691 h 1993365"/>
                    <a:gd name="connsiteX97" fmla="*/ 410815 w 1955655"/>
                    <a:gd name="connsiteY97" fmla="*/ 613703 h 1993365"/>
                    <a:gd name="connsiteX98" fmla="*/ 474797 w 1955655"/>
                    <a:gd name="connsiteY98" fmla="*/ 539058 h 1993365"/>
                    <a:gd name="connsiteX99" fmla="*/ 445472 w 1955655"/>
                    <a:gd name="connsiteY99" fmla="*/ 347114 h 1993365"/>
                    <a:gd name="connsiteX100" fmla="*/ 349500 w 1955655"/>
                    <a:gd name="connsiteY100" fmla="*/ 43202 h 1993365"/>
                    <a:gd name="connsiteX101" fmla="*/ 421479 w 1955655"/>
                    <a:gd name="connsiteY101" fmla="*/ 11212 h 1993365"/>
                    <a:gd name="connsiteX102" fmla="*/ 450804 w 1955655"/>
                    <a:gd name="connsiteY102" fmla="*/ 131177 h 1993365"/>
                    <a:gd name="connsiteX103" fmla="*/ 602759 w 1955655"/>
                    <a:gd name="connsiteY103" fmla="*/ 336450 h 1993365"/>
                    <a:gd name="connsiteX104" fmla="*/ 805367 w 1955655"/>
                    <a:gd name="connsiteY104" fmla="*/ 336450 h 1993365"/>
                    <a:gd name="connsiteX105" fmla="*/ 935995 w 1955655"/>
                    <a:gd name="connsiteY105" fmla="*/ 331118 h 1993365"/>
                    <a:gd name="connsiteX106" fmla="*/ 983981 w 1955655"/>
                    <a:gd name="connsiteY106" fmla="*/ 315123 h 1993365"/>
                    <a:gd name="connsiteX107" fmla="*/ 1010640 w 1955655"/>
                    <a:gd name="connsiteY107" fmla="*/ 216485 h 1993365"/>
                    <a:gd name="connsiteX108" fmla="*/ 1031967 w 1955655"/>
                    <a:gd name="connsiteY108" fmla="*/ 163167 h 1993365"/>
                    <a:gd name="connsiteX109" fmla="*/ 1042631 w 1955655"/>
                    <a:gd name="connsiteY109" fmla="*/ 165833 h 1993365"/>
                    <a:gd name="connsiteX0" fmla="*/ 1029185 w 1966202"/>
                    <a:gd name="connsiteY0" fmla="*/ 203156 h 1993365"/>
                    <a:gd name="connsiteX1" fmla="*/ 1050512 w 1966202"/>
                    <a:gd name="connsiteY1" fmla="*/ 155170 h 1993365"/>
                    <a:gd name="connsiteX2" fmla="*/ 1085169 w 1966202"/>
                    <a:gd name="connsiteY2" fmla="*/ 173831 h 1993365"/>
                    <a:gd name="connsiteX3" fmla="*/ 1090500 w 1966202"/>
                    <a:gd name="connsiteY3" fmla="*/ 232481 h 1993365"/>
                    <a:gd name="connsiteX4" fmla="*/ 1090500 w 1966202"/>
                    <a:gd name="connsiteY4" fmla="*/ 296462 h 1993365"/>
                    <a:gd name="connsiteX5" fmla="*/ 1117159 w 1966202"/>
                    <a:gd name="connsiteY5" fmla="*/ 336450 h 1993365"/>
                    <a:gd name="connsiteX6" fmla="*/ 1170477 w 1966202"/>
                    <a:gd name="connsiteY6" fmla="*/ 360443 h 1993365"/>
                    <a:gd name="connsiteX7" fmla="*/ 1231792 w 1966202"/>
                    <a:gd name="connsiteY7" fmla="*/ 365775 h 1993365"/>
                    <a:gd name="connsiteX8" fmla="*/ 1279778 w 1966202"/>
                    <a:gd name="connsiteY8" fmla="*/ 371107 h 1993365"/>
                    <a:gd name="connsiteX9" fmla="*/ 1325099 w 1966202"/>
                    <a:gd name="connsiteY9" fmla="*/ 376439 h 1993365"/>
                    <a:gd name="connsiteX10" fmla="*/ 1359755 w 1966202"/>
                    <a:gd name="connsiteY10" fmla="*/ 403097 h 1993365"/>
                    <a:gd name="connsiteX11" fmla="*/ 1394412 w 1966202"/>
                    <a:gd name="connsiteY11" fmla="*/ 432422 h 1993365"/>
                    <a:gd name="connsiteX12" fmla="*/ 1437066 w 1966202"/>
                    <a:gd name="connsiteY12" fmla="*/ 461747 h 1993365"/>
                    <a:gd name="connsiteX13" fmla="*/ 1466391 w 1966202"/>
                    <a:gd name="connsiteY13" fmla="*/ 477742 h 1993365"/>
                    <a:gd name="connsiteX14" fmla="*/ 1490384 w 1966202"/>
                    <a:gd name="connsiteY14" fmla="*/ 477742 h 1993365"/>
                    <a:gd name="connsiteX15" fmla="*/ 1573026 w 1966202"/>
                    <a:gd name="connsiteY15" fmla="*/ 403097 h 1993365"/>
                    <a:gd name="connsiteX16" fmla="*/ 1605017 w 1966202"/>
                    <a:gd name="connsiteY16" fmla="*/ 371107 h 1993365"/>
                    <a:gd name="connsiteX17" fmla="*/ 1703655 w 1966202"/>
                    <a:gd name="connsiteY17" fmla="*/ 357777 h 1993365"/>
                    <a:gd name="connsiteX18" fmla="*/ 1738311 w 1966202"/>
                    <a:gd name="connsiteY18" fmla="*/ 371107 h 1993365"/>
                    <a:gd name="connsiteX19" fmla="*/ 1716984 w 1966202"/>
                    <a:gd name="connsiteY19" fmla="*/ 451083 h 1993365"/>
                    <a:gd name="connsiteX20" fmla="*/ 1599685 w 1966202"/>
                    <a:gd name="connsiteY20" fmla="*/ 547055 h 1993365"/>
                    <a:gd name="connsiteX21" fmla="*/ 1645005 w 1966202"/>
                    <a:gd name="connsiteY21" fmla="*/ 677684 h 1993365"/>
                    <a:gd name="connsiteX22" fmla="*/ 1706321 w 1966202"/>
                    <a:gd name="connsiteY22" fmla="*/ 728336 h 1993365"/>
                    <a:gd name="connsiteX23" fmla="*/ 1775634 w 1966202"/>
                    <a:gd name="connsiteY23" fmla="*/ 866962 h 1993365"/>
                    <a:gd name="connsiteX24" fmla="*/ 1922258 w 1966202"/>
                    <a:gd name="connsiteY24" fmla="*/ 850967 h 1993365"/>
                    <a:gd name="connsiteX25" fmla="*/ 1959580 w 1966202"/>
                    <a:gd name="connsiteY25" fmla="*/ 861631 h 1993365"/>
                    <a:gd name="connsiteX26" fmla="*/ 1959580 w 1966202"/>
                    <a:gd name="connsiteY26" fmla="*/ 898953 h 1993365"/>
                    <a:gd name="connsiteX27" fmla="*/ 1892933 w 1966202"/>
                    <a:gd name="connsiteY27" fmla="*/ 941607 h 1993365"/>
                    <a:gd name="connsiteX28" fmla="*/ 1831618 w 1966202"/>
                    <a:gd name="connsiteY28" fmla="*/ 1005588 h 1993365"/>
                    <a:gd name="connsiteX29" fmla="*/ 1802293 w 1966202"/>
                    <a:gd name="connsiteY29" fmla="*/ 1082899 h 1993365"/>
                    <a:gd name="connsiteX30" fmla="*/ 1788963 w 1966202"/>
                    <a:gd name="connsiteY30" fmla="*/ 1224191 h 1993365"/>
                    <a:gd name="connsiteX31" fmla="*/ 1804959 w 1966202"/>
                    <a:gd name="connsiteY31" fmla="*/ 1264180 h 1993365"/>
                    <a:gd name="connsiteX32" fmla="*/ 1879604 w 1966202"/>
                    <a:gd name="connsiteY32" fmla="*/ 1288173 h 1993365"/>
                    <a:gd name="connsiteX33" fmla="*/ 1898265 w 1966202"/>
                    <a:gd name="connsiteY33" fmla="*/ 1312166 h 1993365"/>
                    <a:gd name="connsiteX34" fmla="*/ 1892933 w 1966202"/>
                    <a:gd name="connsiteY34" fmla="*/ 1338825 h 1993365"/>
                    <a:gd name="connsiteX35" fmla="*/ 1858276 w 1966202"/>
                    <a:gd name="connsiteY35" fmla="*/ 1346822 h 1993365"/>
                    <a:gd name="connsiteX36" fmla="*/ 1804959 w 1966202"/>
                    <a:gd name="connsiteY36" fmla="*/ 1322829 h 1993365"/>
                    <a:gd name="connsiteX37" fmla="*/ 1746309 w 1966202"/>
                    <a:gd name="connsiteY37" fmla="*/ 1314832 h 1993365"/>
                    <a:gd name="connsiteX38" fmla="*/ 1666332 w 1966202"/>
                    <a:gd name="connsiteY38" fmla="*/ 1370815 h 1993365"/>
                    <a:gd name="connsiteX39" fmla="*/ 1661001 w 1966202"/>
                    <a:gd name="connsiteY39" fmla="*/ 1400140 h 1993365"/>
                    <a:gd name="connsiteX40" fmla="*/ 1692991 w 1966202"/>
                    <a:gd name="connsiteY40" fmla="*/ 1504110 h 1993365"/>
                    <a:gd name="connsiteX41" fmla="*/ 1791629 w 1966202"/>
                    <a:gd name="connsiteY41" fmla="*/ 1653399 h 1993365"/>
                    <a:gd name="connsiteX42" fmla="*/ 1780966 w 1966202"/>
                    <a:gd name="connsiteY42" fmla="*/ 1720047 h 1993365"/>
                    <a:gd name="connsiteX43" fmla="*/ 1631676 w 1966202"/>
                    <a:gd name="connsiteY43" fmla="*/ 1674727 h 1993365"/>
                    <a:gd name="connsiteX44" fmla="*/ 1522374 w 1966202"/>
                    <a:gd name="connsiteY44" fmla="*/ 1632072 h 1993365"/>
                    <a:gd name="connsiteX45" fmla="*/ 1458393 w 1966202"/>
                    <a:gd name="connsiteY45" fmla="*/ 1693388 h 1993365"/>
                    <a:gd name="connsiteX46" fmla="*/ 1447730 w 1966202"/>
                    <a:gd name="connsiteY46" fmla="*/ 1885332 h 1993365"/>
                    <a:gd name="connsiteX47" fmla="*/ 1394412 w 1966202"/>
                    <a:gd name="connsiteY47" fmla="*/ 1919988 h 1993365"/>
                    <a:gd name="connsiteX48" fmla="*/ 1319767 w 1966202"/>
                    <a:gd name="connsiteY48" fmla="*/ 1765367 h 1993365"/>
                    <a:gd name="connsiteX49" fmla="*/ 1266449 w 1966202"/>
                    <a:gd name="connsiteY49" fmla="*/ 1733376 h 1993365"/>
                    <a:gd name="connsiteX50" fmla="*/ 1189138 w 1966202"/>
                    <a:gd name="connsiteY50" fmla="*/ 1757369 h 1993365"/>
                    <a:gd name="connsiteX51" fmla="*/ 1159813 w 1966202"/>
                    <a:gd name="connsiteY51" fmla="*/ 1957311 h 1993365"/>
                    <a:gd name="connsiteX52" fmla="*/ 1082503 w 1966202"/>
                    <a:gd name="connsiteY52" fmla="*/ 1983970 h 1993365"/>
                    <a:gd name="connsiteX53" fmla="*/ 1071839 w 1966202"/>
                    <a:gd name="connsiteY53" fmla="*/ 1850675 h 1993365"/>
                    <a:gd name="connsiteX54" fmla="*/ 1007858 w 1966202"/>
                    <a:gd name="connsiteY54" fmla="*/ 1784028 h 1993365"/>
                    <a:gd name="connsiteX55" fmla="*/ 914552 w 1966202"/>
                    <a:gd name="connsiteY55" fmla="*/ 1765367 h 1993365"/>
                    <a:gd name="connsiteX56" fmla="*/ 821246 w 1966202"/>
                    <a:gd name="connsiteY56" fmla="*/ 1781362 h 1993365"/>
                    <a:gd name="connsiteX57" fmla="*/ 746601 w 1966202"/>
                    <a:gd name="connsiteY57" fmla="*/ 1816019 h 1993365"/>
                    <a:gd name="connsiteX58" fmla="*/ 695949 w 1966202"/>
                    <a:gd name="connsiteY58" fmla="*/ 1864005 h 1993365"/>
                    <a:gd name="connsiteX59" fmla="*/ 690617 w 1966202"/>
                    <a:gd name="connsiteY59" fmla="*/ 1935984 h 1993365"/>
                    <a:gd name="connsiteX60" fmla="*/ 663958 w 1966202"/>
                    <a:gd name="connsiteY60" fmla="*/ 1922654 h 1993365"/>
                    <a:gd name="connsiteX61" fmla="*/ 642631 w 1966202"/>
                    <a:gd name="connsiteY61" fmla="*/ 1869337 h 1993365"/>
                    <a:gd name="connsiteX62" fmla="*/ 653295 w 1966202"/>
                    <a:gd name="connsiteY62" fmla="*/ 1776030 h 1993365"/>
                    <a:gd name="connsiteX63" fmla="*/ 679953 w 1966202"/>
                    <a:gd name="connsiteY63" fmla="*/ 1714715 h 1993365"/>
                    <a:gd name="connsiteX64" fmla="*/ 671956 w 1966202"/>
                    <a:gd name="connsiteY64" fmla="*/ 1653399 h 1993365"/>
                    <a:gd name="connsiteX65" fmla="*/ 618638 w 1966202"/>
                    <a:gd name="connsiteY65" fmla="*/ 1589418 h 1993365"/>
                    <a:gd name="connsiteX66" fmla="*/ 488009 w 1966202"/>
                    <a:gd name="connsiteY66" fmla="*/ 1589418 h 1993365"/>
                    <a:gd name="connsiteX67" fmla="*/ 426694 w 1966202"/>
                    <a:gd name="connsiteY67" fmla="*/ 1664063 h 1993365"/>
                    <a:gd name="connsiteX68" fmla="*/ 408033 w 1966202"/>
                    <a:gd name="connsiteY68" fmla="*/ 1706717 h 1993365"/>
                    <a:gd name="connsiteX69" fmla="*/ 346717 w 1966202"/>
                    <a:gd name="connsiteY69" fmla="*/ 1714715 h 1993365"/>
                    <a:gd name="connsiteX70" fmla="*/ 333388 w 1966202"/>
                    <a:gd name="connsiteY70" fmla="*/ 1669395 h 1993365"/>
                    <a:gd name="connsiteX71" fmla="*/ 386706 w 1966202"/>
                    <a:gd name="connsiteY71" fmla="*/ 1554762 h 1993365"/>
                    <a:gd name="connsiteX72" fmla="*/ 386706 w 1966202"/>
                    <a:gd name="connsiteY72" fmla="*/ 1506776 h 1993365"/>
                    <a:gd name="connsiteX73" fmla="*/ 328056 w 1966202"/>
                    <a:gd name="connsiteY73" fmla="*/ 1506776 h 1993365"/>
                    <a:gd name="connsiteX74" fmla="*/ 293399 w 1966202"/>
                    <a:gd name="connsiteY74" fmla="*/ 1512107 h 1993365"/>
                    <a:gd name="connsiteX75" fmla="*/ 256077 w 1966202"/>
                    <a:gd name="connsiteY75" fmla="*/ 1485448 h 1993365"/>
                    <a:gd name="connsiteX76" fmla="*/ 264075 w 1966202"/>
                    <a:gd name="connsiteY76" fmla="*/ 1445460 h 1993365"/>
                    <a:gd name="connsiteX77" fmla="*/ 314727 w 1966202"/>
                    <a:gd name="connsiteY77" fmla="*/ 1386811 h 1993365"/>
                    <a:gd name="connsiteX78" fmla="*/ 328056 w 1966202"/>
                    <a:gd name="connsiteY78" fmla="*/ 1349488 h 1993365"/>
                    <a:gd name="connsiteX79" fmla="*/ 288068 w 1966202"/>
                    <a:gd name="connsiteY79" fmla="*/ 1317497 h 1993365"/>
                    <a:gd name="connsiteX80" fmla="*/ 245413 w 1966202"/>
                    <a:gd name="connsiteY80" fmla="*/ 1322829 h 1993365"/>
                    <a:gd name="connsiteX81" fmla="*/ 138778 w 1966202"/>
                    <a:gd name="connsiteY81" fmla="*/ 1344156 h 1993365"/>
                    <a:gd name="connsiteX82" fmla="*/ 90792 w 1966202"/>
                    <a:gd name="connsiteY82" fmla="*/ 1234855 h 1993365"/>
                    <a:gd name="connsiteX83" fmla="*/ 256077 w 1966202"/>
                    <a:gd name="connsiteY83" fmla="*/ 1197532 h 1993365"/>
                    <a:gd name="connsiteX84" fmla="*/ 256077 w 1966202"/>
                    <a:gd name="connsiteY84" fmla="*/ 1114890 h 1993365"/>
                    <a:gd name="connsiteX85" fmla="*/ 197427 w 1966202"/>
                    <a:gd name="connsiteY85" fmla="*/ 1096229 h 1993365"/>
                    <a:gd name="connsiteX86" fmla="*/ 149441 w 1966202"/>
                    <a:gd name="connsiteY86" fmla="*/ 1090897 h 1993365"/>
                    <a:gd name="connsiteX87" fmla="*/ 144110 w 1966202"/>
                    <a:gd name="connsiteY87" fmla="*/ 1050909 h 1993365"/>
                    <a:gd name="connsiteX88" fmla="*/ 274738 w 1966202"/>
                    <a:gd name="connsiteY88" fmla="*/ 1008254 h 1993365"/>
                    <a:gd name="connsiteX89" fmla="*/ 293399 w 1966202"/>
                    <a:gd name="connsiteY89" fmla="*/ 949605 h 1993365"/>
                    <a:gd name="connsiteX90" fmla="*/ 232084 w 1966202"/>
                    <a:gd name="connsiteY90" fmla="*/ 890955 h 1993365"/>
                    <a:gd name="connsiteX91" fmla="*/ 80128 w 1966202"/>
                    <a:gd name="connsiteY91" fmla="*/ 888289 h 1993365"/>
                    <a:gd name="connsiteX92" fmla="*/ 32142 w 1966202"/>
                    <a:gd name="connsiteY92" fmla="*/ 866962 h 1993365"/>
                    <a:gd name="connsiteX93" fmla="*/ 152 w 1966202"/>
                    <a:gd name="connsiteY93" fmla="*/ 770990 h 1993365"/>
                    <a:gd name="connsiteX94" fmla="*/ 45472 w 1966202"/>
                    <a:gd name="connsiteY94" fmla="*/ 786986 h 1993365"/>
                    <a:gd name="connsiteX95" fmla="*/ 264075 w 1966202"/>
                    <a:gd name="connsiteY95" fmla="*/ 778988 h 1993365"/>
                    <a:gd name="connsiteX96" fmla="*/ 362713 w 1966202"/>
                    <a:gd name="connsiteY96" fmla="*/ 653691 h 1993365"/>
                    <a:gd name="connsiteX97" fmla="*/ 421362 w 1966202"/>
                    <a:gd name="connsiteY97" fmla="*/ 613703 h 1993365"/>
                    <a:gd name="connsiteX98" fmla="*/ 485344 w 1966202"/>
                    <a:gd name="connsiteY98" fmla="*/ 539058 h 1993365"/>
                    <a:gd name="connsiteX99" fmla="*/ 456019 w 1966202"/>
                    <a:gd name="connsiteY99" fmla="*/ 347114 h 1993365"/>
                    <a:gd name="connsiteX100" fmla="*/ 360047 w 1966202"/>
                    <a:gd name="connsiteY100" fmla="*/ 43202 h 1993365"/>
                    <a:gd name="connsiteX101" fmla="*/ 432026 w 1966202"/>
                    <a:gd name="connsiteY101" fmla="*/ 11212 h 1993365"/>
                    <a:gd name="connsiteX102" fmla="*/ 461351 w 1966202"/>
                    <a:gd name="connsiteY102" fmla="*/ 131177 h 1993365"/>
                    <a:gd name="connsiteX103" fmla="*/ 613306 w 1966202"/>
                    <a:gd name="connsiteY103" fmla="*/ 336450 h 1993365"/>
                    <a:gd name="connsiteX104" fmla="*/ 815914 w 1966202"/>
                    <a:gd name="connsiteY104" fmla="*/ 336450 h 1993365"/>
                    <a:gd name="connsiteX105" fmla="*/ 946542 w 1966202"/>
                    <a:gd name="connsiteY105" fmla="*/ 331118 h 1993365"/>
                    <a:gd name="connsiteX106" fmla="*/ 994528 w 1966202"/>
                    <a:gd name="connsiteY106" fmla="*/ 315123 h 1993365"/>
                    <a:gd name="connsiteX107" fmla="*/ 1021187 w 1966202"/>
                    <a:gd name="connsiteY107" fmla="*/ 216485 h 1993365"/>
                    <a:gd name="connsiteX108" fmla="*/ 1042514 w 1966202"/>
                    <a:gd name="connsiteY108" fmla="*/ 163167 h 1993365"/>
                    <a:gd name="connsiteX109" fmla="*/ 1053178 w 1966202"/>
                    <a:gd name="connsiteY109" fmla="*/ 165833 h 1993365"/>
                    <a:gd name="connsiteX0" fmla="*/ 1029470 w 1966487"/>
                    <a:gd name="connsiteY0" fmla="*/ 203156 h 1993365"/>
                    <a:gd name="connsiteX1" fmla="*/ 1050797 w 1966487"/>
                    <a:gd name="connsiteY1" fmla="*/ 155170 h 1993365"/>
                    <a:gd name="connsiteX2" fmla="*/ 1085454 w 1966487"/>
                    <a:gd name="connsiteY2" fmla="*/ 173831 h 1993365"/>
                    <a:gd name="connsiteX3" fmla="*/ 1090785 w 1966487"/>
                    <a:gd name="connsiteY3" fmla="*/ 232481 h 1993365"/>
                    <a:gd name="connsiteX4" fmla="*/ 1090785 w 1966487"/>
                    <a:gd name="connsiteY4" fmla="*/ 296462 h 1993365"/>
                    <a:gd name="connsiteX5" fmla="*/ 1117444 w 1966487"/>
                    <a:gd name="connsiteY5" fmla="*/ 336450 h 1993365"/>
                    <a:gd name="connsiteX6" fmla="*/ 1170762 w 1966487"/>
                    <a:gd name="connsiteY6" fmla="*/ 360443 h 1993365"/>
                    <a:gd name="connsiteX7" fmla="*/ 1232077 w 1966487"/>
                    <a:gd name="connsiteY7" fmla="*/ 365775 h 1993365"/>
                    <a:gd name="connsiteX8" fmla="*/ 1280063 w 1966487"/>
                    <a:gd name="connsiteY8" fmla="*/ 371107 h 1993365"/>
                    <a:gd name="connsiteX9" fmla="*/ 1325384 w 1966487"/>
                    <a:gd name="connsiteY9" fmla="*/ 376439 h 1993365"/>
                    <a:gd name="connsiteX10" fmla="*/ 1360040 w 1966487"/>
                    <a:gd name="connsiteY10" fmla="*/ 403097 h 1993365"/>
                    <a:gd name="connsiteX11" fmla="*/ 1394697 w 1966487"/>
                    <a:gd name="connsiteY11" fmla="*/ 432422 h 1993365"/>
                    <a:gd name="connsiteX12" fmla="*/ 1437351 w 1966487"/>
                    <a:gd name="connsiteY12" fmla="*/ 461747 h 1993365"/>
                    <a:gd name="connsiteX13" fmla="*/ 1466676 w 1966487"/>
                    <a:gd name="connsiteY13" fmla="*/ 477742 h 1993365"/>
                    <a:gd name="connsiteX14" fmla="*/ 1490669 w 1966487"/>
                    <a:gd name="connsiteY14" fmla="*/ 477742 h 1993365"/>
                    <a:gd name="connsiteX15" fmla="*/ 1573311 w 1966487"/>
                    <a:gd name="connsiteY15" fmla="*/ 403097 h 1993365"/>
                    <a:gd name="connsiteX16" fmla="*/ 1605302 w 1966487"/>
                    <a:gd name="connsiteY16" fmla="*/ 371107 h 1993365"/>
                    <a:gd name="connsiteX17" fmla="*/ 1703940 w 1966487"/>
                    <a:gd name="connsiteY17" fmla="*/ 357777 h 1993365"/>
                    <a:gd name="connsiteX18" fmla="*/ 1738596 w 1966487"/>
                    <a:gd name="connsiteY18" fmla="*/ 371107 h 1993365"/>
                    <a:gd name="connsiteX19" fmla="*/ 1717269 w 1966487"/>
                    <a:gd name="connsiteY19" fmla="*/ 451083 h 1993365"/>
                    <a:gd name="connsiteX20" fmla="*/ 1599970 w 1966487"/>
                    <a:gd name="connsiteY20" fmla="*/ 547055 h 1993365"/>
                    <a:gd name="connsiteX21" fmla="*/ 1645290 w 1966487"/>
                    <a:gd name="connsiteY21" fmla="*/ 677684 h 1993365"/>
                    <a:gd name="connsiteX22" fmla="*/ 1706606 w 1966487"/>
                    <a:gd name="connsiteY22" fmla="*/ 728336 h 1993365"/>
                    <a:gd name="connsiteX23" fmla="*/ 1775919 w 1966487"/>
                    <a:gd name="connsiteY23" fmla="*/ 866962 h 1993365"/>
                    <a:gd name="connsiteX24" fmla="*/ 1922543 w 1966487"/>
                    <a:gd name="connsiteY24" fmla="*/ 850967 h 1993365"/>
                    <a:gd name="connsiteX25" fmla="*/ 1959865 w 1966487"/>
                    <a:gd name="connsiteY25" fmla="*/ 861631 h 1993365"/>
                    <a:gd name="connsiteX26" fmla="*/ 1959865 w 1966487"/>
                    <a:gd name="connsiteY26" fmla="*/ 898953 h 1993365"/>
                    <a:gd name="connsiteX27" fmla="*/ 1893218 w 1966487"/>
                    <a:gd name="connsiteY27" fmla="*/ 941607 h 1993365"/>
                    <a:gd name="connsiteX28" fmla="*/ 1831903 w 1966487"/>
                    <a:gd name="connsiteY28" fmla="*/ 1005588 h 1993365"/>
                    <a:gd name="connsiteX29" fmla="*/ 1802578 w 1966487"/>
                    <a:gd name="connsiteY29" fmla="*/ 1082899 h 1993365"/>
                    <a:gd name="connsiteX30" fmla="*/ 1789248 w 1966487"/>
                    <a:gd name="connsiteY30" fmla="*/ 1224191 h 1993365"/>
                    <a:gd name="connsiteX31" fmla="*/ 1805244 w 1966487"/>
                    <a:gd name="connsiteY31" fmla="*/ 1264180 h 1993365"/>
                    <a:gd name="connsiteX32" fmla="*/ 1879889 w 1966487"/>
                    <a:gd name="connsiteY32" fmla="*/ 1288173 h 1993365"/>
                    <a:gd name="connsiteX33" fmla="*/ 1898550 w 1966487"/>
                    <a:gd name="connsiteY33" fmla="*/ 1312166 h 1993365"/>
                    <a:gd name="connsiteX34" fmla="*/ 1893218 w 1966487"/>
                    <a:gd name="connsiteY34" fmla="*/ 1338825 h 1993365"/>
                    <a:gd name="connsiteX35" fmla="*/ 1858561 w 1966487"/>
                    <a:gd name="connsiteY35" fmla="*/ 1346822 h 1993365"/>
                    <a:gd name="connsiteX36" fmla="*/ 1805244 w 1966487"/>
                    <a:gd name="connsiteY36" fmla="*/ 1322829 h 1993365"/>
                    <a:gd name="connsiteX37" fmla="*/ 1746594 w 1966487"/>
                    <a:gd name="connsiteY37" fmla="*/ 1314832 h 1993365"/>
                    <a:gd name="connsiteX38" fmla="*/ 1666617 w 1966487"/>
                    <a:gd name="connsiteY38" fmla="*/ 1370815 h 1993365"/>
                    <a:gd name="connsiteX39" fmla="*/ 1661286 w 1966487"/>
                    <a:gd name="connsiteY39" fmla="*/ 1400140 h 1993365"/>
                    <a:gd name="connsiteX40" fmla="*/ 1693276 w 1966487"/>
                    <a:gd name="connsiteY40" fmla="*/ 1504110 h 1993365"/>
                    <a:gd name="connsiteX41" fmla="*/ 1791914 w 1966487"/>
                    <a:gd name="connsiteY41" fmla="*/ 1653399 h 1993365"/>
                    <a:gd name="connsiteX42" fmla="*/ 1781251 w 1966487"/>
                    <a:gd name="connsiteY42" fmla="*/ 1720047 h 1993365"/>
                    <a:gd name="connsiteX43" fmla="*/ 1631961 w 1966487"/>
                    <a:gd name="connsiteY43" fmla="*/ 1674727 h 1993365"/>
                    <a:gd name="connsiteX44" fmla="*/ 1522659 w 1966487"/>
                    <a:gd name="connsiteY44" fmla="*/ 1632072 h 1993365"/>
                    <a:gd name="connsiteX45" fmla="*/ 1458678 w 1966487"/>
                    <a:gd name="connsiteY45" fmla="*/ 1693388 h 1993365"/>
                    <a:gd name="connsiteX46" fmla="*/ 1448015 w 1966487"/>
                    <a:gd name="connsiteY46" fmla="*/ 1885332 h 1993365"/>
                    <a:gd name="connsiteX47" fmla="*/ 1394697 w 1966487"/>
                    <a:gd name="connsiteY47" fmla="*/ 1919988 h 1993365"/>
                    <a:gd name="connsiteX48" fmla="*/ 1320052 w 1966487"/>
                    <a:gd name="connsiteY48" fmla="*/ 1765367 h 1993365"/>
                    <a:gd name="connsiteX49" fmla="*/ 1266734 w 1966487"/>
                    <a:gd name="connsiteY49" fmla="*/ 1733376 h 1993365"/>
                    <a:gd name="connsiteX50" fmla="*/ 1189423 w 1966487"/>
                    <a:gd name="connsiteY50" fmla="*/ 1757369 h 1993365"/>
                    <a:gd name="connsiteX51" fmla="*/ 1160098 w 1966487"/>
                    <a:gd name="connsiteY51" fmla="*/ 1957311 h 1993365"/>
                    <a:gd name="connsiteX52" fmla="*/ 1082788 w 1966487"/>
                    <a:gd name="connsiteY52" fmla="*/ 1983970 h 1993365"/>
                    <a:gd name="connsiteX53" fmla="*/ 1072124 w 1966487"/>
                    <a:gd name="connsiteY53" fmla="*/ 1850675 h 1993365"/>
                    <a:gd name="connsiteX54" fmla="*/ 1008143 w 1966487"/>
                    <a:gd name="connsiteY54" fmla="*/ 1784028 h 1993365"/>
                    <a:gd name="connsiteX55" fmla="*/ 914837 w 1966487"/>
                    <a:gd name="connsiteY55" fmla="*/ 1765367 h 1993365"/>
                    <a:gd name="connsiteX56" fmla="*/ 821531 w 1966487"/>
                    <a:gd name="connsiteY56" fmla="*/ 1781362 h 1993365"/>
                    <a:gd name="connsiteX57" fmla="*/ 746886 w 1966487"/>
                    <a:gd name="connsiteY57" fmla="*/ 1816019 h 1993365"/>
                    <a:gd name="connsiteX58" fmla="*/ 696234 w 1966487"/>
                    <a:gd name="connsiteY58" fmla="*/ 1864005 h 1993365"/>
                    <a:gd name="connsiteX59" fmla="*/ 690902 w 1966487"/>
                    <a:gd name="connsiteY59" fmla="*/ 1935984 h 1993365"/>
                    <a:gd name="connsiteX60" fmla="*/ 664243 w 1966487"/>
                    <a:gd name="connsiteY60" fmla="*/ 1922654 h 1993365"/>
                    <a:gd name="connsiteX61" fmla="*/ 642916 w 1966487"/>
                    <a:gd name="connsiteY61" fmla="*/ 1869337 h 1993365"/>
                    <a:gd name="connsiteX62" fmla="*/ 653580 w 1966487"/>
                    <a:gd name="connsiteY62" fmla="*/ 1776030 h 1993365"/>
                    <a:gd name="connsiteX63" fmla="*/ 680238 w 1966487"/>
                    <a:gd name="connsiteY63" fmla="*/ 1714715 h 1993365"/>
                    <a:gd name="connsiteX64" fmla="*/ 672241 w 1966487"/>
                    <a:gd name="connsiteY64" fmla="*/ 1653399 h 1993365"/>
                    <a:gd name="connsiteX65" fmla="*/ 618923 w 1966487"/>
                    <a:gd name="connsiteY65" fmla="*/ 1589418 h 1993365"/>
                    <a:gd name="connsiteX66" fmla="*/ 488294 w 1966487"/>
                    <a:gd name="connsiteY66" fmla="*/ 1589418 h 1993365"/>
                    <a:gd name="connsiteX67" fmla="*/ 426979 w 1966487"/>
                    <a:gd name="connsiteY67" fmla="*/ 1664063 h 1993365"/>
                    <a:gd name="connsiteX68" fmla="*/ 408318 w 1966487"/>
                    <a:gd name="connsiteY68" fmla="*/ 1706717 h 1993365"/>
                    <a:gd name="connsiteX69" fmla="*/ 347002 w 1966487"/>
                    <a:gd name="connsiteY69" fmla="*/ 1714715 h 1993365"/>
                    <a:gd name="connsiteX70" fmla="*/ 333673 w 1966487"/>
                    <a:gd name="connsiteY70" fmla="*/ 1669395 h 1993365"/>
                    <a:gd name="connsiteX71" fmla="*/ 386991 w 1966487"/>
                    <a:gd name="connsiteY71" fmla="*/ 1554762 h 1993365"/>
                    <a:gd name="connsiteX72" fmla="*/ 386991 w 1966487"/>
                    <a:gd name="connsiteY72" fmla="*/ 1506776 h 1993365"/>
                    <a:gd name="connsiteX73" fmla="*/ 328341 w 1966487"/>
                    <a:gd name="connsiteY73" fmla="*/ 1506776 h 1993365"/>
                    <a:gd name="connsiteX74" fmla="*/ 293684 w 1966487"/>
                    <a:gd name="connsiteY74" fmla="*/ 1512107 h 1993365"/>
                    <a:gd name="connsiteX75" fmla="*/ 256362 w 1966487"/>
                    <a:gd name="connsiteY75" fmla="*/ 1485448 h 1993365"/>
                    <a:gd name="connsiteX76" fmla="*/ 264360 w 1966487"/>
                    <a:gd name="connsiteY76" fmla="*/ 1445460 h 1993365"/>
                    <a:gd name="connsiteX77" fmla="*/ 315012 w 1966487"/>
                    <a:gd name="connsiteY77" fmla="*/ 1386811 h 1993365"/>
                    <a:gd name="connsiteX78" fmla="*/ 328341 w 1966487"/>
                    <a:gd name="connsiteY78" fmla="*/ 1349488 h 1993365"/>
                    <a:gd name="connsiteX79" fmla="*/ 288353 w 1966487"/>
                    <a:gd name="connsiteY79" fmla="*/ 1317497 h 1993365"/>
                    <a:gd name="connsiteX80" fmla="*/ 245698 w 1966487"/>
                    <a:gd name="connsiteY80" fmla="*/ 1322829 h 1993365"/>
                    <a:gd name="connsiteX81" fmla="*/ 139063 w 1966487"/>
                    <a:gd name="connsiteY81" fmla="*/ 1344156 h 1993365"/>
                    <a:gd name="connsiteX82" fmla="*/ 91077 w 1966487"/>
                    <a:gd name="connsiteY82" fmla="*/ 1234855 h 1993365"/>
                    <a:gd name="connsiteX83" fmla="*/ 256362 w 1966487"/>
                    <a:gd name="connsiteY83" fmla="*/ 1197532 h 1993365"/>
                    <a:gd name="connsiteX84" fmla="*/ 256362 w 1966487"/>
                    <a:gd name="connsiteY84" fmla="*/ 1114890 h 1993365"/>
                    <a:gd name="connsiteX85" fmla="*/ 197712 w 1966487"/>
                    <a:gd name="connsiteY85" fmla="*/ 1096229 h 1993365"/>
                    <a:gd name="connsiteX86" fmla="*/ 149726 w 1966487"/>
                    <a:gd name="connsiteY86" fmla="*/ 1090897 h 1993365"/>
                    <a:gd name="connsiteX87" fmla="*/ 144395 w 1966487"/>
                    <a:gd name="connsiteY87" fmla="*/ 1050909 h 1993365"/>
                    <a:gd name="connsiteX88" fmla="*/ 275023 w 1966487"/>
                    <a:gd name="connsiteY88" fmla="*/ 1008254 h 1993365"/>
                    <a:gd name="connsiteX89" fmla="*/ 293684 w 1966487"/>
                    <a:gd name="connsiteY89" fmla="*/ 949605 h 1993365"/>
                    <a:gd name="connsiteX90" fmla="*/ 232369 w 1966487"/>
                    <a:gd name="connsiteY90" fmla="*/ 890955 h 1993365"/>
                    <a:gd name="connsiteX91" fmla="*/ 80413 w 1966487"/>
                    <a:gd name="connsiteY91" fmla="*/ 888289 h 1993365"/>
                    <a:gd name="connsiteX92" fmla="*/ 32427 w 1966487"/>
                    <a:gd name="connsiteY92" fmla="*/ 866962 h 1993365"/>
                    <a:gd name="connsiteX93" fmla="*/ 437 w 1966487"/>
                    <a:gd name="connsiteY93" fmla="*/ 770990 h 1993365"/>
                    <a:gd name="connsiteX94" fmla="*/ 56420 w 1966487"/>
                    <a:gd name="connsiteY94" fmla="*/ 768325 h 1993365"/>
                    <a:gd name="connsiteX95" fmla="*/ 264360 w 1966487"/>
                    <a:gd name="connsiteY95" fmla="*/ 778988 h 1993365"/>
                    <a:gd name="connsiteX96" fmla="*/ 362998 w 1966487"/>
                    <a:gd name="connsiteY96" fmla="*/ 653691 h 1993365"/>
                    <a:gd name="connsiteX97" fmla="*/ 421647 w 1966487"/>
                    <a:gd name="connsiteY97" fmla="*/ 613703 h 1993365"/>
                    <a:gd name="connsiteX98" fmla="*/ 485629 w 1966487"/>
                    <a:gd name="connsiteY98" fmla="*/ 539058 h 1993365"/>
                    <a:gd name="connsiteX99" fmla="*/ 456304 w 1966487"/>
                    <a:gd name="connsiteY99" fmla="*/ 347114 h 1993365"/>
                    <a:gd name="connsiteX100" fmla="*/ 360332 w 1966487"/>
                    <a:gd name="connsiteY100" fmla="*/ 43202 h 1993365"/>
                    <a:gd name="connsiteX101" fmla="*/ 432311 w 1966487"/>
                    <a:gd name="connsiteY101" fmla="*/ 11212 h 1993365"/>
                    <a:gd name="connsiteX102" fmla="*/ 461636 w 1966487"/>
                    <a:gd name="connsiteY102" fmla="*/ 131177 h 1993365"/>
                    <a:gd name="connsiteX103" fmla="*/ 613591 w 1966487"/>
                    <a:gd name="connsiteY103" fmla="*/ 336450 h 1993365"/>
                    <a:gd name="connsiteX104" fmla="*/ 816199 w 1966487"/>
                    <a:gd name="connsiteY104" fmla="*/ 336450 h 1993365"/>
                    <a:gd name="connsiteX105" fmla="*/ 946827 w 1966487"/>
                    <a:gd name="connsiteY105" fmla="*/ 331118 h 1993365"/>
                    <a:gd name="connsiteX106" fmla="*/ 994813 w 1966487"/>
                    <a:gd name="connsiteY106" fmla="*/ 315123 h 1993365"/>
                    <a:gd name="connsiteX107" fmla="*/ 1021472 w 1966487"/>
                    <a:gd name="connsiteY107" fmla="*/ 216485 h 1993365"/>
                    <a:gd name="connsiteX108" fmla="*/ 1042799 w 1966487"/>
                    <a:gd name="connsiteY108" fmla="*/ 163167 h 1993365"/>
                    <a:gd name="connsiteX109" fmla="*/ 1053463 w 1966487"/>
                    <a:gd name="connsiteY109" fmla="*/ 165833 h 1993365"/>
                    <a:gd name="connsiteX0" fmla="*/ 1029470 w 1966487"/>
                    <a:gd name="connsiteY0" fmla="*/ 203156 h 1993365"/>
                    <a:gd name="connsiteX1" fmla="*/ 1050797 w 1966487"/>
                    <a:gd name="connsiteY1" fmla="*/ 155170 h 1993365"/>
                    <a:gd name="connsiteX2" fmla="*/ 1085454 w 1966487"/>
                    <a:gd name="connsiteY2" fmla="*/ 173831 h 1993365"/>
                    <a:gd name="connsiteX3" fmla="*/ 1090785 w 1966487"/>
                    <a:gd name="connsiteY3" fmla="*/ 232481 h 1993365"/>
                    <a:gd name="connsiteX4" fmla="*/ 1090785 w 1966487"/>
                    <a:gd name="connsiteY4" fmla="*/ 296462 h 1993365"/>
                    <a:gd name="connsiteX5" fmla="*/ 1117444 w 1966487"/>
                    <a:gd name="connsiteY5" fmla="*/ 336450 h 1993365"/>
                    <a:gd name="connsiteX6" fmla="*/ 1170762 w 1966487"/>
                    <a:gd name="connsiteY6" fmla="*/ 360443 h 1993365"/>
                    <a:gd name="connsiteX7" fmla="*/ 1232077 w 1966487"/>
                    <a:gd name="connsiteY7" fmla="*/ 365775 h 1993365"/>
                    <a:gd name="connsiteX8" fmla="*/ 1280063 w 1966487"/>
                    <a:gd name="connsiteY8" fmla="*/ 371107 h 1993365"/>
                    <a:gd name="connsiteX9" fmla="*/ 1325384 w 1966487"/>
                    <a:gd name="connsiteY9" fmla="*/ 376439 h 1993365"/>
                    <a:gd name="connsiteX10" fmla="*/ 1360040 w 1966487"/>
                    <a:gd name="connsiteY10" fmla="*/ 403097 h 1993365"/>
                    <a:gd name="connsiteX11" fmla="*/ 1394697 w 1966487"/>
                    <a:gd name="connsiteY11" fmla="*/ 432422 h 1993365"/>
                    <a:gd name="connsiteX12" fmla="*/ 1437351 w 1966487"/>
                    <a:gd name="connsiteY12" fmla="*/ 461747 h 1993365"/>
                    <a:gd name="connsiteX13" fmla="*/ 1466676 w 1966487"/>
                    <a:gd name="connsiteY13" fmla="*/ 477742 h 1993365"/>
                    <a:gd name="connsiteX14" fmla="*/ 1490669 w 1966487"/>
                    <a:gd name="connsiteY14" fmla="*/ 477742 h 1993365"/>
                    <a:gd name="connsiteX15" fmla="*/ 1573311 w 1966487"/>
                    <a:gd name="connsiteY15" fmla="*/ 403097 h 1993365"/>
                    <a:gd name="connsiteX16" fmla="*/ 1605302 w 1966487"/>
                    <a:gd name="connsiteY16" fmla="*/ 371107 h 1993365"/>
                    <a:gd name="connsiteX17" fmla="*/ 1703940 w 1966487"/>
                    <a:gd name="connsiteY17" fmla="*/ 357777 h 1993365"/>
                    <a:gd name="connsiteX18" fmla="*/ 1738596 w 1966487"/>
                    <a:gd name="connsiteY18" fmla="*/ 371107 h 1993365"/>
                    <a:gd name="connsiteX19" fmla="*/ 1717269 w 1966487"/>
                    <a:gd name="connsiteY19" fmla="*/ 451083 h 1993365"/>
                    <a:gd name="connsiteX20" fmla="*/ 1599970 w 1966487"/>
                    <a:gd name="connsiteY20" fmla="*/ 547055 h 1993365"/>
                    <a:gd name="connsiteX21" fmla="*/ 1645290 w 1966487"/>
                    <a:gd name="connsiteY21" fmla="*/ 677684 h 1993365"/>
                    <a:gd name="connsiteX22" fmla="*/ 1706606 w 1966487"/>
                    <a:gd name="connsiteY22" fmla="*/ 728336 h 1993365"/>
                    <a:gd name="connsiteX23" fmla="*/ 1775919 w 1966487"/>
                    <a:gd name="connsiteY23" fmla="*/ 866962 h 1993365"/>
                    <a:gd name="connsiteX24" fmla="*/ 1922543 w 1966487"/>
                    <a:gd name="connsiteY24" fmla="*/ 850967 h 1993365"/>
                    <a:gd name="connsiteX25" fmla="*/ 1959865 w 1966487"/>
                    <a:gd name="connsiteY25" fmla="*/ 861631 h 1993365"/>
                    <a:gd name="connsiteX26" fmla="*/ 1959865 w 1966487"/>
                    <a:gd name="connsiteY26" fmla="*/ 898953 h 1993365"/>
                    <a:gd name="connsiteX27" fmla="*/ 1893218 w 1966487"/>
                    <a:gd name="connsiteY27" fmla="*/ 941607 h 1993365"/>
                    <a:gd name="connsiteX28" fmla="*/ 1831903 w 1966487"/>
                    <a:gd name="connsiteY28" fmla="*/ 1005588 h 1993365"/>
                    <a:gd name="connsiteX29" fmla="*/ 1802578 w 1966487"/>
                    <a:gd name="connsiteY29" fmla="*/ 1082899 h 1993365"/>
                    <a:gd name="connsiteX30" fmla="*/ 1789248 w 1966487"/>
                    <a:gd name="connsiteY30" fmla="*/ 1224191 h 1993365"/>
                    <a:gd name="connsiteX31" fmla="*/ 1805244 w 1966487"/>
                    <a:gd name="connsiteY31" fmla="*/ 1264180 h 1993365"/>
                    <a:gd name="connsiteX32" fmla="*/ 1879889 w 1966487"/>
                    <a:gd name="connsiteY32" fmla="*/ 1288173 h 1993365"/>
                    <a:gd name="connsiteX33" fmla="*/ 1898550 w 1966487"/>
                    <a:gd name="connsiteY33" fmla="*/ 1312166 h 1993365"/>
                    <a:gd name="connsiteX34" fmla="*/ 1893218 w 1966487"/>
                    <a:gd name="connsiteY34" fmla="*/ 1338825 h 1993365"/>
                    <a:gd name="connsiteX35" fmla="*/ 1858561 w 1966487"/>
                    <a:gd name="connsiteY35" fmla="*/ 1346822 h 1993365"/>
                    <a:gd name="connsiteX36" fmla="*/ 1805244 w 1966487"/>
                    <a:gd name="connsiteY36" fmla="*/ 1322829 h 1993365"/>
                    <a:gd name="connsiteX37" fmla="*/ 1746594 w 1966487"/>
                    <a:gd name="connsiteY37" fmla="*/ 1314832 h 1993365"/>
                    <a:gd name="connsiteX38" fmla="*/ 1666617 w 1966487"/>
                    <a:gd name="connsiteY38" fmla="*/ 1370815 h 1993365"/>
                    <a:gd name="connsiteX39" fmla="*/ 1661286 w 1966487"/>
                    <a:gd name="connsiteY39" fmla="*/ 1400140 h 1993365"/>
                    <a:gd name="connsiteX40" fmla="*/ 1693276 w 1966487"/>
                    <a:gd name="connsiteY40" fmla="*/ 1504110 h 1993365"/>
                    <a:gd name="connsiteX41" fmla="*/ 1791914 w 1966487"/>
                    <a:gd name="connsiteY41" fmla="*/ 1653399 h 1993365"/>
                    <a:gd name="connsiteX42" fmla="*/ 1781251 w 1966487"/>
                    <a:gd name="connsiteY42" fmla="*/ 1720047 h 1993365"/>
                    <a:gd name="connsiteX43" fmla="*/ 1631961 w 1966487"/>
                    <a:gd name="connsiteY43" fmla="*/ 1674727 h 1993365"/>
                    <a:gd name="connsiteX44" fmla="*/ 1522659 w 1966487"/>
                    <a:gd name="connsiteY44" fmla="*/ 1632072 h 1993365"/>
                    <a:gd name="connsiteX45" fmla="*/ 1458678 w 1966487"/>
                    <a:gd name="connsiteY45" fmla="*/ 1693388 h 1993365"/>
                    <a:gd name="connsiteX46" fmla="*/ 1448015 w 1966487"/>
                    <a:gd name="connsiteY46" fmla="*/ 1885332 h 1993365"/>
                    <a:gd name="connsiteX47" fmla="*/ 1394697 w 1966487"/>
                    <a:gd name="connsiteY47" fmla="*/ 1919988 h 1993365"/>
                    <a:gd name="connsiteX48" fmla="*/ 1320052 w 1966487"/>
                    <a:gd name="connsiteY48" fmla="*/ 1765367 h 1993365"/>
                    <a:gd name="connsiteX49" fmla="*/ 1266734 w 1966487"/>
                    <a:gd name="connsiteY49" fmla="*/ 1733376 h 1993365"/>
                    <a:gd name="connsiteX50" fmla="*/ 1189423 w 1966487"/>
                    <a:gd name="connsiteY50" fmla="*/ 1757369 h 1993365"/>
                    <a:gd name="connsiteX51" fmla="*/ 1160098 w 1966487"/>
                    <a:gd name="connsiteY51" fmla="*/ 1957311 h 1993365"/>
                    <a:gd name="connsiteX52" fmla="*/ 1082788 w 1966487"/>
                    <a:gd name="connsiteY52" fmla="*/ 1983970 h 1993365"/>
                    <a:gd name="connsiteX53" fmla="*/ 1072124 w 1966487"/>
                    <a:gd name="connsiteY53" fmla="*/ 1850675 h 1993365"/>
                    <a:gd name="connsiteX54" fmla="*/ 1008143 w 1966487"/>
                    <a:gd name="connsiteY54" fmla="*/ 1784028 h 1993365"/>
                    <a:gd name="connsiteX55" fmla="*/ 914837 w 1966487"/>
                    <a:gd name="connsiteY55" fmla="*/ 1765367 h 1993365"/>
                    <a:gd name="connsiteX56" fmla="*/ 821531 w 1966487"/>
                    <a:gd name="connsiteY56" fmla="*/ 1781362 h 1993365"/>
                    <a:gd name="connsiteX57" fmla="*/ 746886 w 1966487"/>
                    <a:gd name="connsiteY57" fmla="*/ 1816019 h 1993365"/>
                    <a:gd name="connsiteX58" fmla="*/ 696234 w 1966487"/>
                    <a:gd name="connsiteY58" fmla="*/ 1864005 h 1993365"/>
                    <a:gd name="connsiteX59" fmla="*/ 690902 w 1966487"/>
                    <a:gd name="connsiteY59" fmla="*/ 1935984 h 1993365"/>
                    <a:gd name="connsiteX60" fmla="*/ 664243 w 1966487"/>
                    <a:gd name="connsiteY60" fmla="*/ 1922654 h 1993365"/>
                    <a:gd name="connsiteX61" fmla="*/ 642916 w 1966487"/>
                    <a:gd name="connsiteY61" fmla="*/ 1869337 h 1993365"/>
                    <a:gd name="connsiteX62" fmla="*/ 653580 w 1966487"/>
                    <a:gd name="connsiteY62" fmla="*/ 1776030 h 1993365"/>
                    <a:gd name="connsiteX63" fmla="*/ 680238 w 1966487"/>
                    <a:gd name="connsiteY63" fmla="*/ 1714715 h 1993365"/>
                    <a:gd name="connsiteX64" fmla="*/ 672241 w 1966487"/>
                    <a:gd name="connsiteY64" fmla="*/ 1653399 h 1993365"/>
                    <a:gd name="connsiteX65" fmla="*/ 618923 w 1966487"/>
                    <a:gd name="connsiteY65" fmla="*/ 1589418 h 1993365"/>
                    <a:gd name="connsiteX66" fmla="*/ 488294 w 1966487"/>
                    <a:gd name="connsiteY66" fmla="*/ 1589418 h 1993365"/>
                    <a:gd name="connsiteX67" fmla="*/ 426979 w 1966487"/>
                    <a:gd name="connsiteY67" fmla="*/ 1664063 h 1993365"/>
                    <a:gd name="connsiteX68" fmla="*/ 408318 w 1966487"/>
                    <a:gd name="connsiteY68" fmla="*/ 1706717 h 1993365"/>
                    <a:gd name="connsiteX69" fmla="*/ 347002 w 1966487"/>
                    <a:gd name="connsiteY69" fmla="*/ 1714715 h 1993365"/>
                    <a:gd name="connsiteX70" fmla="*/ 333673 w 1966487"/>
                    <a:gd name="connsiteY70" fmla="*/ 1669395 h 1993365"/>
                    <a:gd name="connsiteX71" fmla="*/ 386991 w 1966487"/>
                    <a:gd name="connsiteY71" fmla="*/ 1554762 h 1993365"/>
                    <a:gd name="connsiteX72" fmla="*/ 386991 w 1966487"/>
                    <a:gd name="connsiteY72" fmla="*/ 1506776 h 1993365"/>
                    <a:gd name="connsiteX73" fmla="*/ 328341 w 1966487"/>
                    <a:gd name="connsiteY73" fmla="*/ 1506776 h 1993365"/>
                    <a:gd name="connsiteX74" fmla="*/ 293684 w 1966487"/>
                    <a:gd name="connsiteY74" fmla="*/ 1512107 h 1993365"/>
                    <a:gd name="connsiteX75" fmla="*/ 256362 w 1966487"/>
                    <a:gd name="connsiteY75" fmla="*/ 1485448 h 1993365"/>
                    <a:gd name="connsiteX76" fmla="*/ 264360 w 1966487"/>
                    <a:gd name="connsiteY76" fmla="*/ 1445460 h 1993365"/>
                    <a:gd name="connsiteX77" fmla="*/ 315012 w 1966487"/>
                    <a:gd name="connsiteY77" fmla="*/ 1386811 h 1993365"/>
                    <a:gd name="connsiteX78" fmla="*/ 328341 w 1966487"/>
                    <a:gd name="connsiteY78" fmla="*/ 1349488 h 1993365"/>
                    <a:gd name="connsiteX79" fmla="*/ 288353 w 1966487"/>
                    <a:gd name="connsiteY79" fmla="*/ 1317497 h 1993365"/>
                    <a:gd name="connsiteX80" fmla="*/ 245698 w 1966487"/>
                    <a:gd name="connsiteY80" fmla="*/ 1322829 h 1993365"/>
                    <a:gd name="connsiteX81" fmla="*/ 139063 w 1966487"/>
                    <a:gd name="connsiteY81" fmla="*/ 1344156 h 1993365"/>
                    <a:gd name="connsiteX82" fmla="*/ 91077 w 1966487"/>
                    <a:gd name="connsiteY82" fmla="*/ 1234855 h 1993365"/>
                    <a:gd name="connsiteX83" fmla="*/ 256362 w 1966487"/>
                    <a:gd name="connsiteY83" fmla="*/ 1197532 h 1993365"/>
                    <a:gd name="connsiteX84" fmla="*/ 256362 w 1966487"/>
                    <a:gd name="connsiteY84" fmla="*/ 1114890 h 1993365"/>
                    <a:gd name="connsiteX85" fmla="*/ 197712 w 1966487"/>
                    <a:gd name="connsiteY85" fmla="*/ 1096229 h 1993365"/>
                    <a:gd name="connsiteX86" fmla="*/ 149726 w 1966487"/>
                    <a:gd name="connsiteY86" fmla="*/ 1090897 h 1993365"/>
                    <a:gd name="connsiteX87" fmla="*/ 144395 w 1966487"/>
                    <a:gd name="connsiteY87" fmla="*/ 1050909 h 1993365"/>
                    <a:gd name="connsiteX88" fmla="*/ 275023 w 1966487"/>
                    <a:gd name="connsiteY88" fmla="*/ 1008254 h 1993365"/>
                    <a:gd name="connsiteX89" fmla="*/ 293684 w 1966487"/>
                    <a:gd name="connsiteY89" fmla="*/ 949605 h 1993365"/>
                    <a:gd name="connsiteX90" fmla="*/ 232369 w 1966487"/>
                    <a:gd name="connsiteY90" fmla="*/ 890955 h 1993365"/>
                    <a:gd name="connsiteX91" fmla="*/ 80413 w 1966487"/>
                    <a:gd name="connsiteY91" fmla="*/ 888289 h 1993365"/>
                    <a:gd name="connsiteX92" fmla="*/ 32427 w 1966487"/>
                    <a:gd name="connsiteY92" fmla="*/ 866962 h 1993365"/>
                    <a:gd name="connsiteX93" fmla="*/ 437 w 1966487"/>
                    <a:gd name="connsiteY93" fmla="*/ 770990 h 1993365"/>
                    <a:gd name="connsiteX94" fmla="*/ 56420 w 1966487"/>
                    <a:gd name="connsiteY94" fmla="*/ 768325 h 1993365"/>
                    <a:gd name="connsiteX95" fmla="*/ 123069 w 1966487"/>
                    <a:gd name="connsiteY95" fmla="*/ 792317 h 1993365"/>
                    <a:gd name="connsiteX96" fmla="*/ 264360 w 1966487"/>
                    <a:gd name="connsiteY96" fmla="*/ 778988 h 1993365"/>
                    <a:gd name="connsiteX97" fmla="*/ 362998 w 1966487"/>
                    <a:gd name="connsiteY97" fmla="*/ 653691 h 1993365"/>
                    <a:gd name="connsiteX98" fmla="*/ 421647 w 1966487"/>
                    <a:gd name="connsiteY98" fmla="*/ 613703 h 1993365"/>
                    <a:gd name="connsiteX99" fmla="*/ 485629 w 1966487"/>
                    <a:gd name="connsiteY99" fmla="*/ 539058 h 1993365"/>
                    <a:gd name="connsiteX100" fmla="*/ 456304 w 1966487"/>
                    <a:gd name="connsiteY100" fmla="*/ 347114 h 1993365"/>
                    <a:gd name="connsiteX101" fmla="*/ 360332 w 1966487"/>
                    <a:gd name="connsiteY101" fmla="*/ 43202 h 1993365"/>
                    <a:gd name="connsiteX102" fmla="*/ 432311 w 1966487"/>
                    <a:gd name="connsiteY102" fmla="*/ 11212 h 1993365"/>
                    <a:gd name="connsiteX103" fmla="*/ 461636 w 1966487"/>
                    <a:gd name="connsiteY103" fmla="*/ 131177 h 1993365"/>
                    <a:gd name="connsiteX104" fmla="*/ 613591 w 1966487"/>
                    <a:gd name="connsiteY104" fmla="*/ 336450 h 1993365"/>
                    <a:gd name="connsiteX105" fmla="*/ 816199 w 1966487"/>
                    <a:gd name="connsiteY105" fmla="*/ 336450 h 1993365"/>
                    <a:gd name="connsiteX106" fmla="*/ 946827 w 1966487"/>
                    <a:gd name="connsiteY106" fmla="*/ 331118 h 1993365"/>
                    <a:gd name="connsiteX107" fmla="*/ 994813 w 1966487"/>
                    <a:gd name="connsiteY107" fmla="*/ 315123 h 1993365"/>
                    <a:gd name="connsiteX108" fmla="*/ 1021472 w 1966487"/>
                    <a:gd name="connsiteY108" fmla="*/ 216485 h 1993365"/>
                    <a:gd name="connsiteX109" fmla="*/ 1042799 w 1966487"/>
                    <a:gd name="connsiteY109" fmla="*/ 163167 h 1993365"/>
                    <a:gd name="connsiteX110" fmla="*/ 1053463 w 1966487"/>
                    <a:gd name="connsiteY110" fmla="*/ 165833 h 1993365"/>
                    <a:gd name="connsiteX0" fmla="*/ 1037734 w 1974751"/>
                    <a:gd name="connsiteY0" fmla="*/ 203156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0" fmla="*/ 1037734 w 1974751"/>
                    <a:gd name="connsiteY0" fmla="*/ 203156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112" fmla="*/ 1037734 w 1974751"/>
                    <a:gd name="connsiteY112" fmla="*/ 203156 h 1993365"/>
                    <a:gd name="connsiteX0" fmla="*/ 1061727 w 1974751"/>
                    <a:gd name="connsiteY0" fmla="*/ 165833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0" fmla="*/ 1051063 w 1974751"/>
                    <a:gd name="connsiteY0" fmla="*/ 163167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0" fmla="*/ 1029736 w 1974751"/>
                    <a:gd name="connsiteY0" fmla="*/ 216485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1974751" h="1993365">
                      <a:moveTo>
                        <a:pt x="1029736" y="216485"/>
                      </a:moveTo>
                      <a:cubicBezTo>
                        <a:pt x="1039067" y="189826"/>
                        <a:pt x="1048397" y="162279"/>
                        <a:pt x="1059061" y="155170"/>
                      </a:cubicBezTo>
                      <a:cubicBezTo>
                        <a:pt x="1069725" y="148061"/>
                        <a:pt x="1087053" y="160946"/>
                        <a:pt x="1093718" y="173831"/>
                      </a:cubicBezTo>
                      <a:cubicBezTo>
                        <a:pt x="1100383" y="186716"/>
                        <a:pt x="1098161" y="212043"/>
                        <a:pt x="1099049" y="232481"/>
                      </a:cubicBezTo>
                      <a:cubicBezTo>
                        <a:pt x="1099938" y="252920"/>
                        <a:pt x="1094606" y="279134"/>
                        <a:pt x="1099049" y="296462"/>
                      </a:cubicBezTo>
                      <a:cubicBezTo>
                        <a:pt x="1103492" y="313790"/>
                        <a:pt x="1112379" y="325786"/>
                        <a:pt x="1125708" y="336450"/>
                      </a:cubicBezTo>
                      <a:cubicBezTo>
                        <a:pt x="1139038" y="347113"/>
                        <a:pt x="1159921" y="355556"/>
                        <a:pt x="1179026" y="360443"/>
                      </a:cubicBezTo>
                      <a:cubicBezTo>
                        <a:pt x="1198131" y="365330"/>
                        <a:pt x="1222124" y="363998"/>
                        <a:pt x="1240341" y="365775"/>
                      </a:cubicBezTo>
                      <a:cubicBezTo>
                        <a:pt x="1258558" y="367552"/>
                        <a:pt x="1288327" y="371107"/>
                        <a:pt x="1288327" y="371107"/>
                      </a:cubicBezTo>
                      <a:cubicBezTo>
                        <a:pt x="1303878" y="372884"/>
                        <a:pt x="1320318" y="371107"/>
                        <a:pt x="1333648" y="376439"/>
                      </a:cubicBezTo>
                      <a:cubicBezTo>
                        <a:pt x="1346978" y="381771"/>
                        <a:pt x="1356752" y="393766"/>
                        <a:pt x="1368304" y="403097"/>
                      </a:cubicBezTo>
                      <a:cubicBezTo>
                        <a:pt x="1379856" y="412428"/>
                        <a:pt x="1390076" y="422647"/>
                        <a:pt x="1402961" y="432422"/>
                      </a:cubicBezTo>
                      <a:cubicBezTo>
                        <a:pt x="1415846" y="442197"/>
                        <a:pt x="1433619" y="454194"/>
                        <a:pt x="1445615" y="461747"/>
                      </a:cubicBezTo>
                      <a:cubicBezTo>
                        <a:pt x="1457611" y="469300"/>
                        <a:pt x="1466054" y="475076"/>
                        <a:pt x="1474940" y="477742"/>
                      </a:cubicBezTo>
                      <a:cubicBezTo>
                        <a:pt x="1483826" y="480408"/>
                        <a:pt x="1481161" y="490183"/>
                        <a:pt x="1498933" y="477742"/>
                      </a:cubicBezTo>
                      <a:cubicBezTo>
                        <a:pt x="1516706" y="465301"/>
                        <a:pt x="1562470" y="420869"/>
                        <a:pt x="1581575" y="403097"/>
                      </a:cubicBezTo>
                      <a:cubicBezTo>
                        <a:pt x="1600680" y="385325"/>
                        <a:pt x="1591795" y="378660"/>
                        <a:pt x="1613566" y="371107"/>
                      </a:cubicBezTo>
                      <a:cubicBezTo>
                        <a:pt x="1635337" y="363554"/>
                        <a:pt x="1689988" y="357777"/>
                        <a:pt x="1712204" y="357777"/>
                      </a:cubicBezTo>
                      <a:cubicBezTo>
                        <a:pt x="1734420" y="357777"/>
                        <a:pt x="1744639" y="355556"/>
                        <a:pt x="1746860" y="371107"/>
                      </a:cubicBezTo>
                      <a:cubicBezTo>
                        <a:pt x="1749082" y="386658"/>
                        <a:pt x="1748637" y="421758"/>
                        <a:pt x="1725533" y="451083"/>
                      </a:cubicBezTo>
                      <a:cubicBezTo>
                        <a:pt x="1702429" y="480408"/>
                        <a:pt x="1620230" y="509288"/>
                        <a:pt x="1608234" y="547055"/>
                      </a:cubicBezTo>
                      <a:cubicBezTo>
                        <a:pt x="1596238" y="584822"/>
                        <a:pt x="1635781" y="647471"/>
                        <a:pt x="1653554" y="677684"/>
                      </a:cubicBezTo>
                      <a:cubicBezTo>
                        <a:pt x="1671327" y="707898"/>
                        <a:pt x="1693098" y="696790"/>
                        <a:pt x="1714870" y="728336"/>
                      </a:cubicBezTo>
                      <a:cubicBezTo>
                        <a:pt x="1736642" y="759882"/>
                        <a:pt x="1748194" y="846524"/>
                        <a:pt x="1784183" y="866962"/>
                      </a:cubicBezTo>
                      <a:cubicBezTo>
                        <a:pt x="1820173" y="887401"/>
                        <a:pt x="1900149" y="851855"/>
                        <a:pt x="1930807" y="850967"/>
                      </a:cubicBezTo>
                      <a:cubicBezTo>
                        <a:pt x="1961465" y="850079"/>
                        <a:pt x="1961909" y="853633"/>
                        <a:pt x="1968129" y="861631"/>
                      </a:cubicBezTo>
                      <a:cubicBezTo>
                        <a:pt x="1974349" y="869629"/>
                        <a:pt x="1979237" y="885624"/>
                        <a:pt x="1968129" y="898953"/>
                      </a:cubicBezTo>
                      <a:cubicBezTo>
                        <a:pt x="1957021" y="912282"/>
                        <a:pt x="1922809" y="923835"/>
                        <a:pt x="1901482" y="941607"/>
                      </a:cubicBezTo>
                      <a:cubicBezTo>
                        <a:pt x="1880155" y="959379"/>
                        <a:pt x="1855274" y="982039"/>
                        <a:pt x="1840167" y="1005588"/>
                      </a:cubicBezTo>
                      <a:cubicBezTo>
                        <a:pt x="1825060" y="1029137"/>
                        <a:pt x="1817951" y="1046465"/>
                        <a:pt x="1810842" y="1082899"/>
                      </a:cubicBezTo>
                      <a:cubicBezTo>
                        <a:pt x="1803733" y="1119333"/>
                        <a:pt x="1797068" y="1193978"/>
                        <a:pt x="1797512" y="1224191"/>
                      </a:cubicBezTo>
                      <a:cubicBezTo>
                        <a:pt x="1797956" y="1254404"/>
                        <a:pt x="1798401" y="1253516"/>
                        <a:pt x="1813508" y="1264180"/>
                      </a:cubicBezTo>
                      <a:cubicBezTo>
                        <a:pt x="1828615" y="1274844"/>
                        <a:pt x="1872602" y="1280175"/>
                        <a:pt x="1888153" y="1288173"/>
                      </a:cubicBezTo>
                      <a:cubicBezTo>
                        <a:pt x="1903704" y="1296171"/>
                        <a:pt x="1904593" y="1303724"/>
                        <a:pt x="1906814" y="1312166"/>
                      </a:cubicBezTo>
                      <a:cubicBezTo>
                        <a:pt x="1909036" y="1320608"/>
                        <a:pt x="1908147" y="1333049"/>
                        <a:pt x="1901482" y="1338825"/>
                      </a:cubicBezTo>
                      <a:cubicBezTo>
                        <a:pt x="1894817" y="1344601"/>
                        <a:pt x="1881487" y="1349488"/>
                        <a:pt x="1866825" y="1346822"/>
                      </a:cubicBezTo>
                      <a:cubicBezTo>
                        <a:pt x="1852163" y="1344156"/>
                        <a:pt x="1832169" y="1328161"/>
                        <a:pt x="1813508" y="1322829"/>
                      </a:cubicBezTo>
                      <a:cubicBezTo>
                        <a:pt x="1794847" y="1317497"/>
                        <a:pt x="1777963" y="1306834"/>
                        <a:pt x="1754858" y="1314832"/>
                      </a:cubicBezTo>
                      <a:cubicBezTo>
                        <a:pt x="1731754" y="1322830"/>
                        <a:pt x="1689099" y="1356597"/>
                        <a:pt x="1674881" y="1370815"/>
                      </a:cubicBezTo>
                      <a:cubicBezTo>
                        <a:pt x="1660663" y="1385033"/>
                        <a:pt x="1665107" y="1377924"/>
                        <a:pt x="1669550" y="1400140"/>
                      </a:cubicBezTo>
                      <a:cubicBezTo>
                        <a:pt x="1673993" y="1422356"/>
                        <a:pt x="1679769" y="1461900"/>
                        <a:pt x="1701540" y="1504110"/>
                      </a:cubicBezTo>
                      <a:cubicBezTo>
                        <a:pt x="1723311" y="1546320"/>
                        <a:pt x="1785516" y="1617410"/>
                        <a:pt x="1800178" y="1653399"/>
                      </a:cubicBezTo>
                      <a:cubicBezTo>
                        <a:pt x="1814840" y="1689388"/>
                        <a:pt x="1816174" y="1716492"/>
                        <a:pt x="1789515" y="1720047"/>
                      </a:cubicBezTo>
                      <a:cubicBezTo>
                        <a:pt x="1762856" y="1723602"/>
                        <a:pt x="1683324" y="1689390"/>
                        <a:pt x="1640225" y="1674727"/>
                      </a:cubicBezTo>
                      <a:cubicBezTo>
                        <a:pt x="1597126" y="1660065"/>
                        <a:pt x="1559803" y="1628962"/>
                        <a:pt x="1530923" y="1632072"/>
                      </a:cubicBezTo>
                      <a:cubicBezTo>
                        <a:pt x="1502043" y="1635182"/>
                        <a:pt x="1479383" y="1651178"/>
                        <a:pt x="1466942" y="1693388"/>
                      </a:cubicBezTo>
                      <a:cubicBezTo>
                        <a:pt x="1454501" y="1735598"/>
                        <a:pt x="1466943" y="1847565"/>
                        <a:pt x="1456279" y="1885332"/>
                      </a:cubicBezTo>
                      <a:cubicBezTo>
                        <a:pt x="1445615" y="1923099"/>
                        <a:pt x="1424288" y="1939982"/>
                        <a:pt x="1402961" y="1919988"/>
                      </a:cubicBezTo>
                      <a:cubicBezTo>
                        <a:pt x="1381634" y="1899994"/>
                        <a:pt x="1349643" y="1796469"/>
                        <a:pt x="1328316" y="1765367"/>
                      </a:cubicBezTo>
                      <a:cubicBezTo>
                        <a:pt x="1306989" y="1734265"/>
                        <a:pt x="1296769" y="1734709"/>
                        <a:pt x="1274998" y="1733376"/>
                      </a:cubicBezTo>
                      <a:cubicBezTo>
                        <a:pt x="1253227" y="1732043"/>
                        <a:pt x="1215460" y="1720047"/>
                        <a:pt x="1197687" y="1757369"/>
                      </a:cubicBezTo>
                      <a:cubicBezTo>
                        <a:pt x="1179914" y="1794691"/>
                        <a:pt x="1186135" y="1919544"/>
                        <a:pt x="1168362" y="1957311"/>
                      </a:cubicBezTo>
                      <a:cubicBezTo>
                        <a:pt x="1150590" y="1995078"/>
                        <a:pt x="1105714" y="2001743"/>
                        <a:pt x="1091052" y="1983970"/>
                      </a:cubicBezTo>
                      <a:cubicBezTo>
                        <a:pt x="1076390" y="1966197"/>
                        <a:pt x="1092829" y="1883999"/>
                        <a:pt x="1080388" y="1850675"/>
                      </a:cubicBezTo>
                      <a:cubicBezTo>
                        <a:pt x="1067947" y="1817351"/>
                        <a:pt x="1042622" y="1798246"/>
                        <a:pt x="1016407" y="1784028"/>
                      </a:cubicBezTo>
                      <a:cubicBezTo>
                        <a:pt x="990193" y="1769810"/>
                        <a:pt x="954203" y="1765811"/>
                        <a:pt x="923101" y="1765367"/>
                      </a:cubicBezTo>
                      <a:cubicBezTo>
                        <a:pt x="891999" y="1764923"/>
                        <a:pt x="857787" y="1772920"/>
                        <a:pt x="829795" y="1781362"/>
                      </a:cubicBezTo>
                      <a:cubicBezTo>
                        <a:pt x="801803" y="1789804"/>
                        <a:pt x="776033" y="1802245"/>
                        <a:pt x="755150" y="1816019"/>
                      </a:cubicBezTo>
                      <a:cubicBezTo>
                        <a:pt x="734267" y="1829793"/>
                        <a:pt x="713829" y="1844011"/>
                        <a:pt x="704498" y="1864005"/>
                      </a:cubicBezTo>
                      <a:cubicBezTo>
                        <a:pt x="695167" y="1883999"/>
                        <a:pt x="704498" y="1926209"/>
                        <a:pt x="699166" y="1935984"/>
                      </a:cubicBezTo>
                      <a:cubicBezTo>
                        <a:pt x="693834" y="1945759"/>
                        <a:pt x="680505" y="1933762"/>
                        <a:pt x="672507" y="1922654"/>
                      </a:cubicBezTo>
                      <a:cubicBezTo>
                        <a:pt x="664509" y="1911546"/>
                        <a:pt x="652957" y="1893774"/>
                        <a:pt x="651180" y="1869337"/>
                      </a:cubicBezTo>
                      <a:cubicBezTo>
                        <a:pt x="649403" y="1844900"/>
                        <a:pt x="655624" y="1801800"/>
                        <a:pt x="661844" y="1776030"/>
                      </a:cubicBezTo>
                      <a:cubicBezTo>
                        <a:pt x="668064" y="1750260"/>
                        <a:pt x="685392" y="1735154"/>
                        <a:pt x="688502" y="1714715"/>
                      </a:cubicBezTo>
                      <a:cubicBezTo>
                        <a:pt x="691612" y="1694277"/>
                        <a:pt x="690724" y="1674282"/>
                        <a:pt x="680505" y="1653399"/>
                      </a:cubicBezTo>
                      <a:cubicBezTo>
                        <a:pt x="670286" y="1632516"/>
                        <a:pt x="657845" y="1600082"/>
                        <a:pt x="627187" y="1589418"/>
                      </a:cubicBezTo>
                      <a:cubicBezTo>
                        <a:pt x="596529" y="1578755"/>
                        <a:pt x="528549" y="1576977"/>
                        <a:pt x="496558" y="1589418"/>
                      </a:cubicBezTo>
                      <a:cubicBezTo>
                        <a:pt x="464567" y="1601859"/>
                        <a:pt x="448572" y="1644513"/>
                        <a:pt x="435243" y="1664063"/>
                      </a:cubicBezTo>
                      <a:cubicBezTo>
                        <a:pt x="421914" y="1683613"/>
                        <a:pt x="429911" y="1698275"/>
                        <a:pt x="416582" y="1706717"/>
                      </a:cubicBezTo>
                      <a:cubicBezTo>
                        <a:pt x="403253" y="1715159"/>
                        <a:pt x="367707" y="1720935"/>
                        <a:pt x="355266" y="1714715"/>
                      </a:cubicBezTo>
                      <a:cubicBezTo>
                        <a:pt x="342825" y="1708495"/>
                        <a:pt x="335272" y="1696054"/>
                        <a:pt x="341937" y="1669395"/>
                      </a:cubicBezTo>
                      <a:cubicBezTo>
                        <a:pt x="348602" y="1642736"/>
                        <a:pt x="386369" y="1581865"/>
                        <a:pt x="395255" y="1554762"/>
                      </a:cubicBezTo>
                      <a:cubicBezTo>
                        <a:pt x="404141" y="1527659"/>
                        <a:pt x="405030" y="1514774"/>
                        <a:pt x="395255" y="1506776"/>
                      </a:cubicBezTo>
                      <a:cubicBezTo>
                        <a:pt x="385480" y="1498778"/>
                        <a:pt x="352156" y="1505888"/>
                        <a:pt x="336605" y="1506776"/>
                      </a:cubicBezTo>
                      <a:cubicBezTo>
                        <a:pt x="321054" y="1507664"/>
                        <a:pt x="313944" y="1515662"/>
                        <a:pt x="301948" y="1512107"/>
                      </a:cubicBezTo>
                      <a:cubicBezTo>
                        <a:pt x="289951" y="1508552"/>
                        <a:pt x="269513" y="1496556"/>
                        <a:pt x="264626" y="1485448"/>
                      </a:cubicBezTo>
                      <a:cubicBezTo>
                        <a:pt x="259739" y="1474340"/>
                        <a:pt x="262849" y="1461899"/>
                        <a:pt x="272624" y="1445460"/>
                      </a:cubicBezTo>
                      <a:cubicBezTo>
                        <a:pt x="282399" y="1429021"/>
                        <a:pt x="312613" y="1402806"/>
                        <a:pt x="323276" y="1386811"/>
                      </a:cubicBezTo>
                      <a:cubicBezTo>
                        <a:pt x="333939" y="1370816"/>
                        <a:pt x="341048" y="1361040"/>
                        <a:pt x="336605" y="1349488"/>
                      </a:cubicBezTo>
                      <a:cubicBezTo>
                        <a:pt x="332162" y="1337936"/>
                        <a:pt x="310391" y="1321940"/>
                        <a:pt x="296617" y="1317497"/>
                      </a:cubicBezTo>
                      <a:cubicBezTo>
                        <a:pt x="282843" y="1313054"/>
                        <a:pt x="278844" y="1318386"/>
                        <a:pt x="253962" y="1322829"/>
                      </a:cubicBezTo>
                      <a:cubicBezTo>
                        <a:pt x="229080" y="1327272"/>
                        <a:pt x="173097" y="1358818"/>
                        <a:pt x="147327" y="1344156"/>
                      </a:cubicBezTo>
                      <a:cubicBezTo>
                        <a:pt x="121557" y="1329494"/>
                        <a:pt x="79791" y="1259292"/>
                        <a:pt x="99341" y="1234855"/>
                      </a:cubicBezTo>
                      <a:cubicBezTo>
                        <a:pt x="118891" y="1210418"/>
                        <a:pt x="237079" y="1217526"/>
                        <a:pt x="264626" y="1197532"/>
                      </a:cubicBezTo>
                      <a:cubicBezTo>
                        <a:pt x="292173" y="1177538"/>
                        <a:pt x="274401" y="1131774"/>
                        <a:pt x="264626" y="1114890"/>
                      </a:cubicBezTo>
                      <a:cubicBezTo>
                        <a:pt x="254851" y="1098006"/>
                        <a:pt x="223749" y="1100228"/>
                        <a:pt x="205976" y="1096229"/>
                      </a:cubicBezTo>
                      <a:cubicBezTo>
                        <a:pt x="188203" y="1092230"/>
                        <a:pt x="166876" y="1098450"/>
                        <a:pt x="157990" y="1090897"/>
                      </a:cubicBezTo>
                      <a:cubicBezTo>
                        <a:pt x="149104" y="1083344"/>
                        <a:pt x="131776" y="1064683"/>
                        <a:pt x="152659" y="1050909"/>
                      </a:cubicBezTo>
                      <a:cubicBezTo>
                        <a:pt x="173542" y="1037135"/>
                        <a:pt x="258406" y="1025138"/>
                        <a:pt x="283287" y="1008254"/>
                      </a:cubicBezTo>
                      <a:cubicBezTo>
                        <a:pt x="308168" y="991370"/>
                        <a:pt x="309057" y="969155"/>
                        <a:pt x="301948" y="949605"/>
                      </a:cubicBezTo>
                      <a:cubicBezTo>
                        <a:pt x="294839" y="930055"/>
                        <a:pt x="276178" y="901174"/>
                        <a:pt x="240633" y="890955"/>
                      </a:cubicBezTo>
                      <a:cubicBezTo>
                        <a:pt x="205088" y="880736"/>
                        <a:pt x="122001" y="892288"/>
                        <a:pt x="88677" y="888289"/>
                      </a:cubicBezTo>
                      <a:cubicBezTo>
                        <a:pt x="55353" y="884290"/>
                        <a:pt x="53131" y="879847"/>
                        <a:pt x="40691" y="866962"/>
                      </a:cubicBezTo>
                      <a:cubicBezTo>
                        <a:pt x="28251" y="854077"/>
                        <a:pt x="8702" y="826974"/>
                        <a:pt x="3370" y="810979"/>
                      </a:cubicBezTo>
                      <a:cubicBezTo>
                        <a:pt x="-1962" y="794984"/>
                        <a:pt x="-1518" y="778099"/>
                        <a:pt x="8701" y="770990"/>
                      </a:cubicBezTo>
                      <a:cubicBezTo>
                        <a:pt x="18920" y="763881"/>
                        <a:pt x="44245" y="764770"/>
                        <a:pt x="64684" y="768325"/>
                      </a:cubicBezTo>
                      <a:cubicBezTo>
                        <a:pt x="85123" y="771880"/>
                        <a:pt x="96676" y="790540"/>
                        <a:pt x="131333" y="792317"/>
                      </a:cubicBezTo>
                      <a:cubicBezTo>
                        <a:pt x="165990" y="794094"/>
                        <a:pt x="232636" y="802092"/>
                        <a:pt x="272624" y="778988"/>
                      </a:cubicBezTo>
                      <a:cubicBezTo>
                        <a:pt x="312612" y="755884"/>
                        <a:pt x="345047" y="681239"/>
                        <a:pt x="371262" y="653691"/>
                      </a:cubicBezTo>
                      <a:cubicBezTo>
                        <a:pt x="397477" y="626143"/>
                        <a:pt x="409473" y="632808"/>
                        <a:pt x="429911" y="613703"/>
                      </a:cubicBezTo>
                      <a:cubicBezTo>
                        <a:pt x="450349" y="594598"/>
                        <a:pt x="488117" y="583490"/>
                        <a:pt x="493893" y="539058"/>
                      </a:cubicBezTo>
                      <a:cubicBezTo>
                        <a:pt x="499669" y="494626"/>
                        <a:pt x="485451" y="429757"/>
                        <a:pt x="464568" y="347114"/>
                      </a:cubicBezTo>
                      <a:cubicBezTo>
                        <a:pt x="443685" y="264471"/>
                        <a:pt x="372595" y="99185"/>
                        <a:pt x="368596" y="43202"/>
                      </a:cubicBezTo>
                      <a:cubicBezTo>
                        <a:pt x="364597" y="-12781"/>
                        <a:pt x="423691" y="-3450"/>
                        <a:pt x="440575" y="11212"/>
                      </a:cubicBezTo>
                      <a:cubicBezTo>
                        <a:pt x="457459" y="25874"/>
                        <a:pt x="439687" y="76971"/>
                        <a:pt x="469900" y="131177"/>
                      </a:cubicBezTo>
                      <a:cubicBezTo>
                        <a:pt x="500113" y="185383"/>
                        <a:pt x="562761" y="302238"/>
                        <a:pt x="621855" y="336450"/>
                      </a:cubicBezTo>
                      <a:cubicBezTo>
                        <a:pt x="680949" y="370662"/>
                        <a:pt x="768924" y="337339"/>
                        <a:pt x="824463" y="336450"/>
                      </a:cubicBezTo>
                      <a:cubicBezTo>
                        <a:pt x="880002" y="335561"/>
                        <a:pt x="925322" y="334672"/>
                        <a:pt x="955091" y="331118"/>
                      </a:cubicBezTo>
                      <a:cubicBezTo>
                        <a:pt x="984860" y="327564"/>
                        <a:pt x="990636" y="334228"/>
                        <a:pt x="1003077" y="315123"/>
                      </a:cubicBezTo>
                      <a:cubicBezTo>
                        <a:pt x="1015518" y="296018"/>
                        <a:pt x="1020405" y="243144"/>
                        <a:pt x="1029736" y="2164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3000">
                      <a:schemeClr val="bg2"/>
                    </a:gs>
                    <a:gs pos="56000">
                      <a:schemeClr val="accent2">
                        <a:lumMod val="89000"/>
                      </a:schemeClr>
                    </a:gs>
                    <a:gs pos="87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contrasting" dir="t"/>
                </a:scene3d>
                <a:sp3d prstMaterial="dkEdge">
                  <a:bevelT w="571500" h="95250" prst="relaxedInset"/>
                  <a:bevelB w="0" h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165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7" name="Oval 90"/>
                <p:cNvSpPr>
                  <a:spLocks noChangeAspect="1"/>
                </p:cNvSpPr>
                <p:nvPr/>
              </p:nvSpPr>
              <p:spPr>
                <a:xfrm>
                  <a:off x="4112340" y="4721452"/>
                  <a:ext cx="841040" cy="738223"/>
                </a:xfrm>
                <a:custGeom>
                  <a:avLst/>
                  <a:gdLst>
                    <a:gd name="connsiteX0" fmla="*/ 0 w 646967"/>
                    <a:gd name="connsiteY0" fmla="*/ 323140 h 646280"/>
                    <a:gd name="connsiteX1" fmla="*/ 323484 w 646967"/>
                    <a:gd name="connsiteY1" fmla="*/ 0 h 646280"/>
                    <a:gd name="connsiteX2" fmla="*/ 646968 w 646967"/>
                    <a:gd name="connsiteY2" fmla="*/ 323140 h 646280"/>
                    <a:gd name="connsiteX3" fmla="*/ 323484 w 646967"/>
                    <a:gd name="connsiteY3" fmla="*/ 646280 h 646280"/>
                    <a:gd name="connsiteX4" fmla="*/ 0 w 646967"/>
                    <a:gd name="connsiteY4" fmla="*/ 323140 h 646280"/>
                    <a:gd name="connsiteX0" fmla="*/ 0 w 799368"/>
                    <a:gd name="connsiteY0" fmla="*/ 324066 h 647766"/>
                    <a:gd name="connsiteX1" fmla="*/ 323484 w 799368"/>
                    <a:gd name="connsiteY1" fmla="*/ 926 h 647766"/>
                    <a:gd name="connsiteX2" fmla="*/ 799368 w 799368"/>
                    <a:gd name="connsiteY2" fmla="*/ 257391 h 647766"/>
                    <a:gd name="connsiteX3" fmla="*/ 323484 w 799368"/>
                    <a:gd name="connsiteY3" fmla="*/ 647206 h 647766"/>
                    <a:gd name="connsiteX4" fmla="*/ 0 w 799368"/>
                    <a:gd name="connsiteY4" fmla="*/ 324066 h 647766"/>
                    <a:gd name="connsiteX0" fmla="*/ 0 w 831215"/>
                    <a:gd name="connsiteY0" fmla="*/ 384892 h 708592"/>
                    <a:gd name="connsiteX1" fmla="*/ 323484 w 831215"/>
                    <a:gd name="connsiteY1" fmla="*/ 61752 h 708592"/>
                    <a:gd name="connsiteX2" fmla="*/ 763896 w 831215"/>
                    <a:gd name="connsiteY2" fmla="*/ 22286 h 708592"/>
                    <a:gd name="connsiteX3" fmla="*/ 799368 w 831215"/>
                    <a:gd name="connsiteY3" fmla="*/ 318217 h 708592"/>
                    <a:gd name="connsiteX4" fmla="*/ 323484 w 831215"/>
                    <a:gd name="connsiteY4" fmla="*/ 708032 h 708592"/>
                    <a:gd name="connsiteX5" fmla="*/ 0 w 831215"/>
                    <a:gd name="connsiteY5" fmla="*/ 384892 h 708592"/>
                    <a:gd name="connsiteX0" fmla="*/ 0 w 818629"/>
                    <a:gd name="connsiteY0" fmla="*/ 384892 h 711792"/>
                    <a:gd name="connsiteX1" fmla="*/ 323484 w 818629"/>
                    <a:gd name="connsiteY1" fmla="*/ 61752 h 711792"/>
                    <a:gd name="connsiteX2" fmla="*/ 763896 w 818629"/>
                    <a:gd name="connsiteY2" fmla="*/ 22286 h 711792"/>
                    <a:gd name="connsiteX3" fmla="*/ 799368 w 818629"/>
                    <a:gd name="connsiteY3" fmla="*/ 318217 h 711792"/>
                    <a:gd name="connsiteX4" fmla="*/ 659121 w 818629"/>
                    <a:gd name="connsiteY4" fmla="*/ 546161 h 711792"/>
                    <a:gd name="connsiteX5" fmla="*/ 323484 w 818629"/>
                    <a:gd name="connsiteY5" fmla="*/ 708032 h 711792"/>
                    <a:gd name="connsiteX6" fmla="*/ 0 w 818629"/>
                    <a:gd name="connsiteY6" fmla="*/ 384892 h 711792"/>
                    <a:gd name="connsiteX0" fmla="*/ 0 w 841040"/>
                    <a:gd name="connsiteY0" fmla="*/ 375724 h 702624"/>
                    <a:gd name="connsiteX1" fmla="*/ 323484 w 841040"/>
                    <a:gd name="connsiteY1" fmla="*/ 52584 h 702624"/>
                    <a:gd name="connsiteX2" fmla="*/ 763896 w 841040"/>
                    <a:gd name="connsiteY2" fmla="*/ 13118 h 702624"/>
                    <a:gd name="connsiteX3" fmla="*/ 840096 w 841040"/>
                    <a:gd name="connsiteY3" fmla="*/ 184568 h 702624"/>
                    <a:gd name="connsiteX4" fmla="*/ 799368 w 841040"/>
                    <a:gd name="connsiteY4" fmla="*/ 309049 h 702624"/>
                    <a:gd name="connsiteX5" fmla="*/ 659121 w 841040"/>
                    <a:gd name="connsiteY5" fmla="*/ 536993 h 702624"/>
                    <a:gd name="connsiteX6" fmla="*/ 323484 w 841040"/>
                    <a:gd name="connsiteY6" fmla="*/ 698864 h 702624"/>
                    <a:gd name="connsiteX7" fmla="*/ 0 w 841040"/>
                    <a:gd name="connsiteY7" fmla="*/ 375724 h 702624"/>
                    <a:gd name="connsiteX0" fmla="*/ 0 w 841040"/>
                    <a:gd name="connsiteY0" fmla="*/ 411323 h 738223"/>
                    <a:gd name="connsiteX1" fmla="*/ 323484 w 841040"/>
                    <a:gd name="connsiteY1" fmla="*/ 88183 h 738223"/>
                    <a:gd name="connsiteX2" fmla="*/ 573395 w 841040"/>
                    <a:gd name="connsiteY2" fmla="*/ 1092 h 738223"/>
                    <a:gd name="connsiteX3" fmla="*/ 763896 w 841040"/>
                    <a:gd name="connsiteY3" fmla="*/ 48717 h 738223"/>
                    <a:gd name="connsiteX4" fmla="*/ 840096 w 841040"/>
                    <a:gd name="connsiteY4" fmla="*/ 220167 h 738223"/>
                    <a:gd name="connsiteX5" fmla="*/ 799368 w 841040"/>
                    <a:gd name="connsiteY5" fmla="*/ 344648 h 738223"/>
                    <a:gd name="connsiteX6" fmla="*/ 659121 w 841040"/>
                    <a:gd name="connsiteY6" fmla="*/ 572592 h 738223"/>
                    <a:gd name="connsiteX7" fmla="*/ 323484 w 841040"/>
                    <a:gd name="connsiteY7" fmla="*/ 734463 h 738223"/>
                    <a:gd name="connsiteX8" fmla="*/ 0 w 841040"/>
                    <a:gd name="connsiteY8" fmla="*/ 411323 h 738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1040" h="738223">
                      <a:moveTo>
                        <a:pt x="0" y="411323"/>
                      </a:moveTo>
                      <a:cubicBezTo>
                        <a:pt x="0" y="232858"/>
                        <a:pt x="227918" y="156555"/>
                        <a:pt x="323484" y="88183"/>
                      </a:cubicBezTo>
                      <a:cubicBezTo>
                        <a:pt x="419050" y="19811"/>
                        <a:pt x="499993" y="7670"/>
                        <a:pt x="573395" y="1092"/>
                      </a:cubicBezTo>
                      <a:cubicBezTo>
                        <a:pt x="646797" y="-5486"/>
                        <a:pt x="722621" y="18555"/>
                        <a:pt x="763896" y="48717"/>
                      </a:cubicBezTo>
                      <a:cubicBezTo>
                        <a:pt x="805171" y="78879"/>
                        <a:pt x="834184" y="170845"/>
                        <a:pt x="840096" y="220167"/>
                      </a:cubicBezTo>
                      <a:cubicBezTo>
                        <a:pt x="846008" y="269489"/>
                        <a:pt x="823180" y="285911"/>
                        <a:pt x="799368" y="344648"/>
                      </a:cubicBezTo>
                      <a:cubicBezTo>
                        <a:pt x="775556" y="403385"/>
                        <a:pt x="738435" y="507623"/>
                        <a:pt x="659121" y="572592"/>
                      </a:cubicBezTo>
                      <a:cubicBezTo>
                        <a:pt x="579807" y="637561"/>
                        <a:pt x="433337" y="761341"/>
                        <a:pt x="323484" y="734463"/>
                      </a:cubicBezTo>
                      <a:cubicBezTo>
                        <a:pt x="213631" y="707585"/>
                        <a:pt x="0" y="589788"/>
                        <a:pt x="0" y="4113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accent2">
                        <a:lumMod val="89000"/>
                      </a:schemeClr>
                    </a:gs>
                    <a:gs pos="58000">
                      <a:schemeClr val="accent2">
                        <a:lumMod val="7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8" name="TextBox 77"/>
              <p:cNvSpPr txBox="1">
                <a:spLocks noChangeAspect="1"/>
              </p:cNvSpPr>
              <p:nvPr/>
            </p:nvSpPr>
            <p:spPr>
              <a:xfrm rot="16200000">
                <a:off x="5102949" y="2656508"/>
                <a:ext cx="929762" cy="21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b="1" dirty="0">
                    <a:solidFill>
                      <a:prstClr val="white"/>
                    </a:solidFill>
                    <a:latin typeface="Calibri"/>
                  </a:rPr>
                  <a:t>CTLA-4</a:t>
                </a:r>
              </a:p>
            </p:txBody>
          </p:sp>
          <p:sp>
            <p:nvSpPr>
              <p:cNvPr id="79" name="TextBox 78"/>
              <p:cNvSpPr txBox="1">
                <a:spLocks noChangeAspect="1"/>
              </p:cNvSpPr>
              <p:nvPr/>
            </p:nvSpPr>
            <p:spPr>
              <a:xfrm>
                <a:off x="4713352" y="4420794"/>
                <a:ext cx="1718854" cy="31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APC</a:t>
                </a:r>
              </a:p>
            </p:txBody>
          </p:sp>
          <p:sp>
            <p:nvSpPr>
              <p:cNvPr id="80" name="TextBox 79"/>
              <p:cNvSpPr txBox="1">
                <a:spLocks noChangeAspect="1"/>
              </p:cNvSpPr>
              <p:nvPr/>
            </p:nvSpPr>
            <p:spPr>
              <a:xfrm>
                <a:off x="3805520" y="1306657"/>
                <a:ext cx="968178" cy="34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200" b="1" dirty="0">
                    <a:solidFill>
                      <a:srgbClr val="00B050"/>
                    </a:solidFill>
                    <a:latin typeface="Calibri"/>
                  </a:rPr>
                  <a:t>Signal 1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6549055" y="1298190"/>
                <a:ext cx="968178" cy="3277820"/>
                <a:chOff x="5454477" y="2147688"/>
                <a:chExt cx="968178" cy="3277820"/>
              </a:xfrm>
            </p:grpSpPr>
            <p:sp>
              <p:nvSpPr>
                <p:cNvPr id="98" name="TextBox 97"/>
                <p:cNvSpPr txBox="1">
                  <a:spLocks noChangeAspect="1"/>
                </p:cNvSpPr>
                <p:nvPr/>
              </p:nvSpPr>
              <p:spPr>
                <a:xfrm>
                  <a:off x="5454477" y="2147688"/>
                  <a:ext cx="968178" cy="34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1200" b="1" dirty="0">
                      <a:solidFill>
                        <a:srgbClr val="00B050"/>
                      </a:solidFill>
                      <a:latin typeface="Calibri"/>
                    </a:rPr>
                    <a:t>Signal 2</a:t>
                  </a:r>
                </a:p>
              </p:txBody>
            </p:sp>
            <p:grpSp>
              <p:nvGrpSpPr>
                <p:cNvPr id="99" name="Group 98"/>
                <p:cNvGrpSpPr>
                  <a:grpSpLocks noChangeAspect="1"/>
                </p:cNvGrpSpPr>
                <p:nvPr/>
              </p:nvGrpSpPr>
              <p:grpSpPr>
                <a:xfrm>
                  <a:off x="5585777" y="2504724"/>
                  <a:ext cx="728087" cy="2920784"/>
                  <a:chOff x="5560000" y="2520037"/>
                  <a:chExt cx="728087" cy="2920784"/>
                </a:xfrm>
              </p:grpSpPr>
              <p:cxnSp>
                <p:nvCxnSpPr>
                  <p:cNvPr id="100" name="Straight Connector 99"/>
                  <p:cNvCxnSpPr>
                    <a:cxnSpLocks noChangeAspect="1"/>
                  </p:cNvCxnSpPr>
                  <p:nvPr/>
                </p:nvCxnSpPr>
                <p:spPr>
                  <a:xfrm>
                    <a:off x="5560000" y="5428969"/>
                    <a:ext cx="685800" cy="0"/>
                  </a:xfrm>
                  <a:prstGeom prst="line">
                    <a:avLst/>
                  </a:prstGeom>
                  <a:ln w="41275">
                    <a:solidFill>
                      <a:srgbClr val="00B05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>
                    <a:cxnSpLocks noChangeAspect="1"/>
                  </p:cNvCxnSpPr>
                  <p:nvPr/>
                </p:nvCxnSpPr>
                <p:spPr>
                  <a:xfrm>
                    <a:off x="6250052" y="2520037"/>
                    <a:ext cx="0" cy="2920784"/>
                  </a:xfrm>
                  <a:prstGeom prst="line">
                    <a:avLst/>
                  </a:prstGeom>
                  <a:ln w="41275">
                    <a:solidFill>
                      <a:srgbClr val="00B05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cxnSpLocks noChangeAspect="1"/>
                  </p:cNvCxnSpPr>
                  <p:nvPr/>
                </p:nvCxnSpPr>
                <p:spPr>
                  <a:xfrm>
                    <a:off x="5573297" y="2531086"/>
                    <a:ext cx="676755" cy="0"/>
                  </a:xfrm>
                  <a:prstGeom prst="line">
                    <a:avLst/>
                  </a:prstGeom>
                  <a:ln w="41275">
                    <a:solidFill>
                      <a:srgbClr val="00B050"/>
                    </a:solidFill>
                    <a:prstDash val="sysDash"/>
                    <a:headEnd type="triangle" w="med" len="lg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5732633" y="2541727"/>
                    <a:ext cx="555454" cy="566940"/>
                    <a:chOff x="7832143" y="1218425"/>
                    <a:chExt cx="555454" cy="566940"/>
                  </a:xfrm>
                </p:grpSpPr>
                <p:sp>
                  <p:nvSpPr>
                    <p:cNvPr id="104" name="Oval 103"/>
                    <p:cNvSpPr>
                      <a:spLocks noChangeAspect="1"/>
                    </p:cNvSpPr>
                    <p:nvPr/>
                  </p:nvSpPr>
                  <p:spPr>
                    <a:xfrm>
                      <a:off x="7832143" y="1309538"/>
                      <a:ext cx="419242" cy="416462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816377"/>
                      <a:endParaRPr lang="en-US" sz="2401" b="1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5" name="TextBox 104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7845182" y="1218425"/>
                      <a:ext cx="542415" cy="5669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816377"/>
                      <a:r>
                        <a:rPr lang="en-US" sz="2401" b="1" dirty="0">
                          <a:solidFill>
                            <a:prstClr val="white"/>
                          </a:solidFill>
                          <a:latin typeface="Calibri"/>
                        </a:rPr>
                        <a:t>+</a:t>
                      </a:r>
                    </a:p>
                  </p:txBody>
                </p:sp>
              </p:grpSp>
            </p:grpSp>
          </p:grpSp>
          <p:sp>
            <p:nvSpPr>
              <p:cNvPr id="82" name="TextBox 81"/>
              <p:cNvSpPr txBox="1">
                <a:spLocks noChangeAspect="1"/>
              </p:cNvSpPr>
              <p:nvPr/>
            </p:nvSpPr>
            <p:spPr>
              <a:xfrm rot="16200000">
                <a:off x="5663899" y="2508529"/>
                <a:ext cx="717163" cy="22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600" b="1" dirty="0">
                    <a:solidFill>
                      <a:prstClr val="white"/>
                    </a:solidFill>
                    <a:latin typeface="Calibri"/>
                  </a:rPr>
                  <a:t>CD28</a:t>
                </a:r>
              </a:p>
            </p:txBody>
          </p:sp>
          <p:sp>
            <p:nvSpPr>
              <p:cNvPr id="83" name="TextBox 82"/>
              <p:cNvSpPr txBox="1">
                <a:spLocks noChangeAspect="1"/>
              </p:cNvSpPr>
              <p:nvPr/>
            </p:nvSpPr>
            <p:spPr>
              <a:xfrm>
                <a:off x="6134309" y="3334483"/>
                <a:ext cx="1295864" cy="2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825" dirty="0">
                    <a:solidFill>
                      <a:prstClr val="black"/>
                    </a:solidFill>
                    <a:latin typeface="Calibri"/>
                  </a:rPr>
                  <a:t>CD80/CD86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6620789" y="1409115"/>
                <a:ext cx="758952" cy="3166895"/>
                <a:chOff x="5603832" y="2241527"/>
                <a:chExt cx="758952" cy="3166895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626974" y="2241527"/>
                  <a:ext cx="4901" cy="548640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  <a:prstDash val="soli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351528" y="2528062"/>
                  <a:ext cx="0" cy="2880360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5685015" y="2500091"/>
                  <a:ext cx="676656" cy="1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  <a:prstDash val="sysDash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5603832" y="5397194"/>
                  <a:ext cx="758952" cy="1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  <a:prstDash val="sysDash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/>
                <p:cNvGrpSpPr/>
                <p:nvPr/>
              </p:nvGrpSpPr>
              <p:grpSpPr>
                <a:xfrm>
                  <a:off x="5839396" y="2381650"/>
                  <a:ext cx="504650" cy="639535"/>
                  <a:chOff x="7261425" y="2409490"/>
                  <a:chExt cx="504650" cy="639535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7261425" y="2628401"/>
                    <a:ext cx="420624" cy="420624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2401" b="1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289700" y="2409490"/>
                    <a:ext cx="476375" cy="5669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16377"/>
                    <a:r>
                      <a:rPr lang="en-US" sz="2401" b="1" dirty="0">
                        <a:solidFill>
                          <a:prstClr val="white"/>
                        </a:solidFill>
                        <a:latin typeface="Calibri"/>
                      </a:rPr>
                      <a:t>_</a:t>
                    </a:r>
                  </a:p>
                </p:txBody>
              </p:sp>
            </p:grpSp>
          </p:grp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4783809" y="982814"/>
                <a:ext cx="1713774" cy="15571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64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5168582" y="1139867"/>
                <a:ext cx="736655" cy="735877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5">
                      <a:lumMod val="75000"/>
                    </a:schemeClr>
                  </a:gs>
                  <a:gs pos="81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 w="6350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TextBox 86"/>
              <p:cNvSpPr txBox="1">
                <a:spLocks noChangeAspect="1"/>
              </p:cNvSpPr>
              <p:nvPr/>
            </p:nvSpPr>
            <p:spPr>
              <a:xfrm>
                <a:off x="4692403" y="1309460"/>
                <a:ext cx="1713775" cy="31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1050" dirty="0">
                    <a:solidFill>
                      <a:prstClr val="white"/>
                    </a:solidFill>
                    <a:latin typeface="Calibri"/>
                  </a:rPr>
                  <a:t>T cell</a:t>
                </a:r>
              </a:p>
            </p:txBody>
          </p:sp>
          <p:sp>
            <p:nvSpPr>
              <p:cNvPr id="88" name="TextBox 87"/>
              <p:cNvSpPr txBox="1">
                <a:spLocks noChangeAspect="1"/>
              </p:cNvSpPr>
              <p:nvPr/>
            </p:nvSpPr>
            <p:spPr>
              <a:xfrm rot="16200000">
                <a:off x="4696842" y="3561100"/>
                <a:ext cx="816584" cy="26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788" dirty="0">
                    <a:solidFill>
                      <a:prstClr val="white"/>
                    </a:solidFill>
                    <a:latin typeface="Calibri"/>
                  </a:rPr>
                  <a:t>MHC</a:t>
                </a:r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1379790">
                <a:off x="2330702" y="5061568"/>
                <a:ext cx="383580" cy="567519"/>
              </a:xfrm>
              <a:custGeom>
                <a:avLst/>
                <a:gdLst>
                  <a:gd name="connsiteX0" fmla="*/ 85089 w 179571"/>
                  <a:gd name="connsiteY0" fmla="*/ 0 h 265675"/>
                  <a:gd name="connsiteX1" fmla="*/ 164713 w 179571"/>
                  <a:gd name="connsiteY1" fmla="*/ 90738 h 265675"/>
                  <a:gd name="connsiteX2" fmla="*/ 167906 w 179571"/>
                  <a:gd name="connsiteY2" fmla="*/ 117929 h 265675"/>
                  <a:gd name="connsiteX3" fmla="*/ 169241 w 179571"/>
                  <a:gd name="connsiteY3" fmla="*/ 120369 h 265675"/>
                  <a:gd name="connsiteX4" fmla="*/ 131559 w 179571"/>
                  <a:gd name="connsiteY4" fmla="*/ 261759 h 265675"/>
                  <a:gd name="connsiteX5" fmla="*/ 10330 w 179571"/>
                  <a:gd name="connsiteY5" fmla="*/ 179816 h 265675"/>
                  <a:gd name="connsiteX6" fmla="*/ 20368 w 179571"/>
                  <a:gd name="connsiteY6" fmla="*/ 58771 h 265675"/>
                  <a:gd name="connsiteX7" fmla="*/ 20999 w 179571"/>
                  <a:gd name="connsiteY7" fmla="*/ 58307 h 265675"/>
                  <a:gd name="connsiteX8" fmla="*/ 36773 w 179571"/>
                  <a:gd name="connsiteY8" fmla="*/ 25373 h 265675"/>
                  <a:gd name="connsiteX9" fmla="*/ 85089 w 179571"/>
                  <a:gd name="connsiteY9" fmla="*/ 0 h 26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571" h="265675">
                    <a:moveTo>
                      <a:pt x="85089" y="0"/>
                    </a:moveTo>
                    <a:cubicBezTo>
                      <a:pt x="120884" y="0"/>
                      <a:pt x="151595" y="37415"/>
                      <a:pt x="164713" y="90738"/>
                    </a:cubicBezTo>
                    <a:lnTo>
                      <a:pt x="167906" y="117929"/>
                    </a:lnTo>
                    <a:lnTo>
                      <a:pt x="169241" y="120369"/>
                    </a:lnTo>
                    <a:cubicBezTo>
                      <a:pt x="192312" y="182041"/>
                      <a:pt x="175441" y="245343"/>
                      <a:pt x="131559" y="261759"/>
                    </a:cubicBezTo>
                    <a:cubicBezTo>
                      <a:pt x="87677" y="278175"/>
                      <a:pt x="33401" y="241488"/>
                      <a:pt x="10330" y="179816"/>
                    </a:cubicBezTo>
                    <a:cubicBezTo>
                      <a:pt x="-6973" y="133562"/>
                      <a:pt x="-1809" y="86391"/>
                      <a:pt x="20368" y="58771"/>
                    </a:cubicBezTo>
                    <a:lnTo>
                      <a:pt x="20999" y="58307"/>
                    </a:lnTo>
                    <a:lnTo>
                      <a:pt x="36773" y="25373"/>
                    </a:lnTo>
                    <a:cubicBezTo>
                      <a:pt x="50565" y="9354"/>
                      <a:pt x="67192" y="0"/>
                      <a:pt x="85089" y="0"/>
                    </a:cubicBezTo>
                    <a:close/>
                  </a:path>
                </a:pathLst>
              </a:custGeom>
              <a:solidFill>
                <a:srgbClr val="C49500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746630" y="5197378"/>
                <a:ext cx="1852278" cy="31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6377"/>
                <a:r>
                  <a:rPr lang="en-US" sz="1050" dirty="0">
                    <a:solidFill>
                      <a:prstClr val="black"/>
                    </a:solidFill>
                    <a:latin typeface="Calibri"/>
                  </a:rPr>
                  <a:t>Tumour-specific antigen</a:t>
                </a: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5466392" y="5544134"/>
            <a:ext cx="3341764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APC, antigen-presenting cell; CD, cluster of differentiation; CTLA-4, cytotoxic T-lymphocyte associated protein 4; MHC, major histocompatibility complex; ; TCR, T-cell receptor.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8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4646972" y="2212312"/>
            <a:ext cx="403547" cy="1285032"/>
            <a:chOff x="7523725" y="1966212"/>
            <a:chExt cx="467094" cy="1487386"/>
          </a:xfrm>
        </p:grpSpPr>
        <p:sp>
          <p:nvSpPr>
            <p:cNvPr id="187" name="Freeform 186"/>
            <p:cNvSpPr>
              <a:spLocks noChangeAspect="1"/>
            </p:cNvSpPr>
            <p:nvPr/>
          </p:nvSpPr>
          <p:spPr>
            <a:xfrm rot="8432796">
              <a:off x="7523725" y="1966212"/>
              <a:ext cx="441997" cy="1487386"/>
            </a:xfrm>
            <a:custGeom>
              <a:avLst/>
              <a:gdLst>
                <a:gd name="connsiteX0" fmla="*/ 177752 w 196032"/>
                <a:gd name="connsiteY0" fmla="*/ 0 h 659672"/>
                <a:gd name="connsiteX1" fmla="*/ 188330 w 196032"/>
                <a:gd name="connsiteY1" fmla="*/ 17397 h 659672"/>
                <a:gd name="connsiteX2" fmla="*/ 196032 w 196032"/>
                <a:gd name="connsiteY2" fmla="*/ 59702 h 659672"/>
                <a:gd name="connsiteX3" fmla="*/ 167324 w 196032"/>
                <a:gd name="connsiteY3" fmla="*/ 136555 h 659672"/>
                <a:gd name="connsiteX4" fmla="*/ 151159 w 196032"/>
                <a:gd name="connsiteY4" fmla="*/ 148640 h 659672"/>
                <a:gd name="connsiteX5" fmla="*/ 151159 w 196032"/>
                <a:gd name="connsiteY5" fmla="*/ 342439 h 659672"/>
                <a:gd name="connsiteX6" fmla="*/ 151159 w 196032"/>
                <a:gd name="connsiteY6" fmla="*/ 348517 h 659672"/>
                <a:gd name="connsiteX7" fmla="*/ 151159 w 196032"/>
                <a:gd name="connsiteY7" fmla="*/ 427928 h 659672"/>
                <a:gd name="connsiteX8" fmla="*/ 151159 w 196032"/>
                <a:gd name="connsiteY8" fmla="*/ 659672 h 659672"/>
                <a:gd name="connsiteX9" fmla="*/ 44873 w 196032"/>
                <a:gd name="connsiteY9" fmla="*/ 659672 h 659672"/>
                <a:gd name="connsiteX10" fmla="*/ 44873 w 196032"/>
                <a:gd name="connsiteY10" fmla="*/ 427928 h 659672"/>
                <a:gd name="connsiteX11" fmla="*/ 44873 w 196032"/>
                <a:gd name="connsiteY11" fmla="*/ 348517 h 659672"/>
                <a:gd name="connsiteX12" fmla="*/ 44873 w 196032"/>
                <a:gd name="connsiteY12" fmla="*/ 342439 h 659672"/>
                <a:gd name="connsiteX13" fmla="*/ 44873 w 196032"/>
                <a:gd name="connsiteY13" fmla="*/ 148640 h 659672"/>
                <a:gd name="connsiteX14" fmla="*/ 28708 w 196032"/>
                <a:gd name="connsiteY14" fmla="*/ 136555 h 659672"/>
                <a:gd name="connsiteX15" fmla="*/ 0 w 196032"/>
                <a:gd name="connsiteY15" fmla="*/ 59702 h 659672"/>
                <a:gd name="connsiteX16" fmla="*/ 7703 w 196032"/>
                <a:gd name="connsiteY16" fmla="*/ 17397 h 659672"/>
                <a:gd name="connsiteX17" fmla="*/ 18206 w 196032"/>
                <a:gd name="connsiteY17" fmla="*/ 122 h 659672"/>
                <a:gd name="connsiteX18" fmla="*/ 23434 w 196032"/>
                <a:gd name="connsiteY18" fmla="*/ 36974 h 659672"/>
                <a:gd name="connsiteX19" fmla="*/ 97970 w 196032"/>
                <a:gd name="connsiteY19" fmla="*/ 107280 h 659672"/>
                <a:gd name="connsiteX20" fmla="*/ 172506 w 196032"/>
                <a:gd name="connsiteY20" fmla="*/ 36974 h 65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6032" h="659672">
                  <a:moveTo>
                    <a:pt x="177752" y="0"/>
                  </a:moveTo>
                  <a:lnTo>
                    <a:pt x="188330" y="17397"/>
                  </a:lnTo>
                  <a:cubicBezTo>
                    <a:pt x="193290" y="30400"/>
                    <a:pt x="196032" y="44696"/>
                    <a:pt x="196032" y="59702"/>
                  </a:cubicBezTo>
                  <a:cubicBezTo>
                    <a:pt x="196032" y="89715"/>
                    <a:pt x="185062" y="116887"/>
                    <a:pt x="167324" y="136555"/>
                  </a:cubicBezTo>
                  <a:lnTo>
                    <a:pt x="151159" y="148640"/>
                  </a:lnTo>
                  <a:lnTo>
                    <a:pt x="151159" y="342439"/>
                  </a:lnTo>
                  <a:lnTo>
                    <a:pt x="151159" y="348517"/>
                  </a:lnTo>
                  <a:lnTo>
                    <a:pt x="151159" y="427928"/>
                  </a:lnTo>
                  <a:lnTo>
                    <a:pt x="151159" y="659672"/>
                  </a:lnTo>
                  <a:lnTo>
                    <a:pt x="44873" y="659672"/>
                  </a:lnTo>
                  <a:lnTo>
                    <a:pt x="44873" y="427928"/>
                  </a:lnTo>
                  <a:lnTo>
                    <a:pt x="44873" y="348517"/>
                  </a:lnTo>
                  <a:lnTo>
                    <a:pt x="44873" y="342439"/>
                  </a:lnTo>
                  <a:lnTo>
                    <a:pt x="44873" y="148640"/>
                  </a:lnTo>
                  <a:lnTo>
                    <a:pt x="28708" y="136555"/>
                  </a:lnTo>
                  <a:cubicBezTo>
                    <a:pt x="10971" y="116887"/>
                    <a:pt x="0" y="89715"/>
                    <a:pt x="0" y="59702"/>
                  </a:cubicBezTo>
                  <a:cubicBezTo>
                    <a:pt x="0" y="44696"/>
                    <a:pt x="2743" y="30400"/>
                    <a:pt x="7703" y="17397"/>
                  </a:cubicBezTo>
                  <a:lnTo>
                    <a:pt x="18206" y="122"/>
                  </a:lnTo>
                  <a:lnTo>
                    <a:pt x="23434" y="36974"/>
                  </a:lnTo>
                  <a:cubicBezTo>
                    <a:pt x="35714" y="78290"/>
                    <a:pt x="64463" y="107280"/>
                    <a:pt x="97970" y="107280"/>
                  </a:cubicBezTo>
                  <a:cubicBezTo>
                    <a:pt x="131477" y="107280"/>
                    <a:pt x="160226" y="78290"/>
                    <a:pt x="172506" y="369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TextBox 187"/>
            <p:cNvSpPr txBox="1">
              <a:spLocks noChangeAspect="1"/>
            </p:cNvSpPr>
            <p:nvPr/>
          </p:nvSpPr>
          <p:spPr>
            <a:xfrm rot="3193332">
              <a:off x="7512005" y="2744721"/>
              <a:ext cx="717163" cy="24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750" dirty="0">
                  <a:solidFill>
                    <a:prstClr val="white"/>
                  </a:solidFill>
                  <a:latin typeface="Calibri"/>
                </a:rPr>
                <a:t>PD-1</a:t>
              </a:r>
            </a:p>
          </p:txBody>
        </p:sp>
      </p:grpSp>
      <p:cxnSp>
        <p:nvCxnSpPr>
          <p:cNvPr id="127" name="Straight Connector 126"/>
          <p:cNvCxnSpPr/>
          <p:nvPr/>
        </p:nvCxnSpPr>
        <p:spPr>
          <a:xfrm flipH="1">
            <a:off x="5230190" y="2371481"/>
            <a:ext cx="551160" cy="1"/>
          </a:xfrm>
          <a:prstGeom prst="line">
            <a:avLst/>
          </a:prstGeom>
          <a:ln w="41275">
            <a:solidFill>
              <a:srgbClr val="C0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132569" y="3599049"/>
            <a:ext cx="2896999" cy="1837180"/>
            <a:chOff x="7947717" y="3655673"/>
            <a:chExt cx="3861659" cy="2448936"/>
          </a:xfrm>
        </p:grpSpPr>
        <p:sp>
          <p:nvSpPr>
            <p:cNvPr id="53" name="Rectangle 52"/>
            <p:cNvSpPr/>
            <p:nvPr/>
          </p:nvSpPr>
          <p:spPr>
            <a:xfrm>
              <a:off x="8264505" y="3655673"/>
              <a:ext cx="3544871" cy="2448936"/>
            </a:xfrm>
            <a:prstGeom prst="rect">
              <a:avLst/>
            </a:prstGeom>
            <a:solidFill>
              <a:srgbClr val="9DB0AC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PD-L1 protein is frequently over-expressed in tumour cells and immune cells within the tumour microenvironment, including APCs and activated T cells</a:t>
              </a:r>
            </a:p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When PD-1 expressed on an effector T cell binds PD-L1 it delivers an </a:t>
              </a: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inhibitory signal 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to the T cell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47717" y="3655673"/>
              <a:ext cx="298800" cy="2448936"/>
            </a:xfrm>
            <a:prstGeom prst="rect">
              <a:avLst/>
            </a:prstGeom>
            <a:solidFill>
              <a:srgbClr val="830051"/>
            </a:solidFill>
            <a:ln w="3175">
              <a:solidFill>
                <a:srgbClr val="830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7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638390" y="969457"/>
            <a:ext cx="7391177" cy="646331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PD-L1 mainly works in the tissue microenvironment to limit the function of effector T cells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23773" y="5651122"/>
            <a:ext cx="2552784" cy="1962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Chen D, et al. </a:t>
            </a:r>
            <a:r>
              <a:rPr lang="en-US" sz="675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Clin Cancer Res.</a:t>
            </a:r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2012;18(24):6580-6587.</a:t>
            </a:r>
          </a:p>
        </p:txBody>
      </p:sp>
      <p:sp>
        <p:nvSpPr>
          <p:cNvPr id="99" name="Rectangle 98"/>
          <p:cNvSpPr/>
          <p:nvPr/>
        </p:nvSpPr>
        <p:spPr>
          <a:xfrm>
            <a:off x="0" y="2736371"/>
            <a:ext cx="148012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IMMUNE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CHECKPOINT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PATHWAYS</a:t>
            </a: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PD-L1/PD-1</a:t>
            </a:r>
          </a:p>
        </p:txBody>
      </p:sp>
      <p:sp>
        <p:nvSpPr>
          <p:cNvPr id="101" name="TextBox 100"/>
          <p:cNvSpPr txBox="1">
            <a:spLocks noChangeAspect="1"/>
          </p:cNvSpPr>
          <p:nvPr/>
        </p:nvSpPr>
        <p:spPr>
          <a:xfrm>
            <a:off x="1497047" y="2114116"/>
            <a:ext cx="16232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500" dirty="0">
                <a:solidFill>
                  <a:prstClr val="black"/>
                </a:solidFill>
                <a:latin typeface="Calibri"/>
              </a:rPr>
              <a:t>T-cell activation</a:t>
            </a: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666376" y="1805795"/>
            <a:ext cx="1395930" cy="1268345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64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7" name="Group 106"/>
          <p:cNvGrpSpPr>
            <a:grpSpLocks noChangeAspect="1"/>
          </p:cNvGrpSpPr>
          <p:nvPr/>
        </p:nvGrpSpPr>
        <p:grpSpPr>
          <a:xfrm rot="10800000">
            <a:off x="3723854" y="2344250"/>
            <a:ext cx="443439" cy="2481227"/>
            <a:chOff x="6978119" y="3763637"/>
            <a:chExt cx="254861" cy="1426025"/>
          </a:xfrm>
        </p:grpSpPr>
        <p:grpSp>
          <p:nvGrpSpPr>
            <p:cNvPr id="148" name="Group 147"/>
            <p:cNvGrpSpPr/>
            <p:nvPr/>
          </p:nvGrpSpPr>
          <p:grpSpPr>
            <a:xfrm>
              <a:off x="6978119" y="4529990"/>
              <a:ext cx="229484" cy="659672"/>
              <a:chOff x="6978119" y="4529990"/>
              <a:chExt cx="229484" cy="659672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6978119" y="4530112"/>
                <a:ext cx="131770" cy="659550"/>
              </a:xfrm>
              <a:custGeom>
                <a:avLst/>
                <a:gdLst>
                  <a:gd name="connsiteX0" fmla="*/ 13588 w 131770"/>
                  <a:gd name="connsiteY0" fmla="*/ 0 h 659550"/>
                  <a:gd name="connsiteX1" fmla="*/ 17490 w 131770"/>
                  <a:gd name="connsiteY1" fmla="*/ 36852 h 659550"/>
                  <a:gd name="connsiteX2" fmla="*/ 39363 w 131770"/>
                  <a:gd name="connsiteY2" fmla="*/ 87499 h 659550"/>
                  <a:gd name="connsiteX3" fmla="*/ 50697 w 131770"/>
                  <a:gd name="connsiteY3" fmla="*/ 94100 h 659550"/>
                  <a:gd name="connsiteX4" fmla="*/ 75256 w 131770"/>
                  <a:gd name="connsiteY4" fmla="*/ 116448 h 659550"/>
                  <a:gd name="connsiteX5" fmla="*/ 112318 w 131770"/>
                  <a:gd name="connsiteY5" fmla="*/ 126547 h 659550"/>
                  <a:gd name="connsiteX6" fmla="*/ 131770 w 131770"/>
                  <a:gd name="connsiteY6" fmla="*/ 121247 h 659550"/>
                  <a:gd name="connsiteX7" fmla="*/ 124879 w 131770"/>
                  <a:gd name="connsiteY7" fmla="*/ 136433 h 659550"/>
                  <a:gd name="connsiteX8" fmla="*/ 112814 w 131770"/>
                  <a:gd name="connsiteY8" fmla="*/ 148518 h 659550"/>
                  <a:gd name="connsiteX9" fmla="*/ 112814 w 131770"/>
                  <a:gd name="connsiteY9" fmla="*/ 342317 h 659550"/>
                  <a:gd name="connsiteX10" fmla="*/ 112814 w 131770"/>
                  <a:gd name="connsiteY10" fmla="*/ 348395 h 659550"/>
                  <a:gd name="connsiteX11" fmla="*/ 112814 w 131770"/>
                  <a:gd name="connsiteY11" fmla="*/ 427806 h 659550"/>
                  <a:gd name="connsiteX12" fmla="*/ 112814 w 131770"/>
                  <a:gd name="connsiteY12" fmla="*/ 659550 h 659550"/>
                  <a:gd name="connsiteX13" fmla="*/ 33490 w 131770"/>
                  <a:gd name="connsiteY13" fmla="*/ 659550 h 659550"/>
                  <a:gd name="connsiteX14" fmla="*/ 33490 w 131770"/>
                  <a:gd name="connsiteY14" fmla="*/ 427806 h 659550"/>
                  <a:gd name="connsiteX15" fmla="*/ 33490 w 131770"/>
                  <a:gd name="connsiteY15" fmla="*/ 348395 h 659550"/>
                  <a:gd name="connsiteX16" fmla="*/ 33490 w 131770"/>
                  <a:gd name="connsiteY16" fmla="*/ 342317 h 659550"/>
                  <a:gd name="connsiteX17" fmla="*/ 33490 w 131770"/>
                  <a:gd name="connsiteY17" fmla="*/ 148518 h 659550"/>
                  <a:gd name="connsiteX18" fmla="*/ 21426 w 131770"/>
                  <a:gd name="connsiteY18" fmla="*/ 136433 h 659550"/>
                  <a:gd name="connsiteX19" fmla="*/ 0 w 131770"/>
                  <a:gd name="connsiteY19" fmla="*/ 59580 h 659550"/>
                  <a:gd name="connsiteX20" fmla="*/ 5749 w 131770"/>
                  <a:gd name="connsiteY20" fmla="*/ 17275 h 65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1770" h="659550">
                    <a:moveTo>
                      <a:pt x="13588" y="0"/>
                    </a:moveTo>
                    <a:lnTo>
                      <a:pt x="17490" y="36852"/>
                    </a:lnTo>
                    <a:cubicBezTo>
                      <a:pt x="22072" y="57510"/>
                      <a:pt x="29728" y="75087"/>
                      <a:pt x="39363" y="87499"/>
                    </a:cubicBezTo>
                    <a:lnTo>
                      <a:pt x="50697" y="94100"/>
                    </a:lnTo>
                    <a:lnTo>
                      <a:pt x="75256" y="116448"/>
                    </a:lnTo>
                    <a:cubicBezTo>
                      <a:pt x="86648" y="122951"/>
                      <a:pt x="99172" y="126547"/>
                      <a:pt x="112318" y="126547"/>
                    </a:cubicBezTo>
                    <a:lnTo>
                      <a:pt x="131770" y="121247"/>
                    </a:lnTo>
                    <a:lnTo>
                      <a:pt x="124879" y="136433"/>
                    </a:lnTo>
                    <a:lnTo>
                      <a:pt x="112814" y="148518"/>
                    </a:lnTo>
                    <a:lnTo>
                      <a:pt x="112814" y="342317"/>
                    </a:lnTo>
                    <a:lnTo>
                      <a:pt x="112814" y="348395"/>
                    </a:lnTo>
                    <a:lnTo>
                      <a:pt x="112814" y="427806"/>
                    </a:lnTo>
                    <a:lnTo>
                      <a:pt x="112814" y="659550"/>
                    </a:lnTo>
                    <a:lnTo>
                      <a:pt x="33490" y="659550"/>
                    </a:lnTo>
                    <a:lnTo>
                      <a:pt x="33490" y="427806"/>
                    </a:lnTo>
                    <a:lnTo>
                      <a:pt x="33490" y="348395"/>
                    </a:lnTo>
                    <a:lnTo>
                      <a:pt x="33490" y="342317"/>
                    </a:lnTo>
                    <a:lnTo>
                      <a:pt x="33490" y="148518"/>
                    </a:lnTo>
                    <a:lnTo>
                      <a:pt x="21426" y="136433"/>
                    </a:lnTo>
                    <a:cubicBezTo>
                      <a:pt x="8188" y="116765"/>
                      <a:pt x="0" y="89593"/>
                      <a:pt x="0" y="59580"/>
                    </a:cubicBezTo>
                    <a:cubicBezTo>
                      <a:pt x="0" y="44574"/>
                      <a:pt x="2047" y="30278"/>
                      <a:pt x="5749" y="17275"/>
                    </a:cubicBezTo>
                    <a:close/>
                  </a:path>
                </a:pathLst>
              </a:custGeom>
              <a:solidFill>
                <a:srgbClr val="A43A32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7076291" y="4529990"/>
                <a:ext cx="131312" cy="659672"/>
              </a:xfrm>
              <a:custGeom>
                <a:avLst/>
                <a:gdLst>
                  <a:gd name="connsiteX0" fmla="*/ 117669 w 131312"/>
                  <a:gd name="connsiteY0" fmla="*/ 0 h 659672"/>
                  <a:gd name="connsiteX1" fmla="*/ 125564 w 131312"/>
                  <a:gd name="connsiteY1" fmla="*/ 17397 h 659672"/>
                  <a:gd name="connsiteX2" fmla="*/ 131312 w 131312"/>
                  <a:gd name="connsiteY2" fmla="*/ 59702 h 659672"/>
                  <a:gd name="connsiteX3" fmla="*/ 109887 w 131312"/>
                  <a:gd name="connsiteY3" fmla="*/ 136555 h 659672"/>
                  <a:gd name="connsiteX4" fmla="*/ 97822 w 131312"/>
                  <a:gd name="connsiteY4" fmla="*/ 148640 h 659672"/>
                  <a:gd name="connsiteX5" fmla="*/ 97822 w 131312"/>
                  <a:gd name="connsiteY5" fmla="*/ 342439 h 659672"/>
                  <a:gd name="connsiteX6" fmla="*/ 97822 w 131312"/>
                  <a:gd name="connsiteY6" fmla="*/ 348517 h 659672"/>
                  <a:gd name="connsiteX7" fmla="*/ 97822 w 131312"/>
                  <a:gd name="connsiteY7" fmla="*/ 427928 h 659672"/>
                  <a:gd name="connsiteX8" fmla="*/ 97822 w 131312"/>
                  <a:gd name="connsiteY8" fmla="*/ 659672 h 659672"/>
                  <a:gd name="connsiteX9" fmla="*/ 18498 w 131312"/>
                  <a:gd name="connsiteY9" fmla="*/ 659672 h 659672"/>
                  <a:gd name="connsiteX10" fmla="*/ 18498 w 131312"/>
                  <a:gd name="connsiteY10" fmla="*/ 427928 h 659672"/>
                  <a:gd name="connsiteX11" fmla="*/ 18498 w 131312"/>
                  <a:gd name="connsiteY11" fmla="*/ 348517 h 659672"/>
                  <a:gd name="connsiteX12" fmla="*/ 18498 w 131312"/>
                  <a:gd name="connsiteY12" fmla="*/ 342439 h 659672"/>
                  <a:gd name="connsiteX13" fmla="*/ 18498 w 131312"/>
                  <a:gd name="connsiteY13" fmla="*/ 148640 h 659672"/>
                  <a:gd name="connsiteX14" fmla="*/ 6434 w 131312"/>
                  <a:gd name="connsiteY14" fmla="*/ 136555 h 659672"/>
                  <a:gd name="connsiteX15" fmla="*/ 0 w 131312"/>
                  <a:gd name="connsiteY15" fmla="*/ 122378 h 659672"/>
                  <a:gd name="connsiteX16" fmla="*/ 14146 w 131312"/>
                  <a:gd name="connsiteY16" fmla="*/ 126232 h 659672"/>
                  <a:gd name="connsiteX17" fmla="*/ 51208 w 131312"/>
                  <a:gd name="connsiteY17" fmla="*/ 116133 h 659672"/>
                  <a:gd name="connsiteX18" fmla="*/ 65936 w 131312"/>
                  <a:gd name="connsiteY18" fmla="*/ 102732 h 659672"/>
                  <a:gd name="connsiteX19" fmla="*/ 91881 w 131312"/>
                  <a:gd name="connsiteY19" fmla="*/ 87621 h 659672"/>
                  <a:gd name="connsiteX20" fmla="*/ 113754 w 131312"/>
                  <a:gd name="connsiteY20" fmla="*/ 36974 h 65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1312" h="659672">
                    <a:moveTo>
                      <a:pt x="117669" y="0"/>
                    </a:moveTo>
                    <a:lnTo>
                      <a:pt x="125564" y="17397"/>
                    </a:lnTo>
                    <a:cubicBezTo>
                      <a:pt x="129266" y="30400"/>
                      <a:pt x="131312" y="44696"/>
                      <a:pt x="131312" y="59702"/>
                    </a:cubicBezTo>
                    <a:cubicBezTo>
                      <a:pt x="131312" y="89715"/>
                      <a:pt x="123125" y="116887"/>
                      <a:pt x="109887" y="136555"/>
                    </a:cubicBezTo>
                    <a:lnTo>
                      <a:pt x="97822" y="148640"/>
                    </a:lnTo>
                    <a:lnTo>
                      <a:pt x="97822" y="342439"/>
                    </a:lnTo>
                    <a:lnTo>
                      <a:pt x="97822" y="348517"/>
                    </a:lnTo>
                    <a:lnTo>
                      <a:pt x="97822" y="427928"/>
                    </a:lnTo>
                    <a:lnTo>
                      <a:pt x="97822" y="659672"/>
                    </a:lnTo>
                    <a:lnTo>
                      <a:pt x="18498" y="659672"/>
                    </a:lnTo>
                    <a:lnTo>
                      <a:pt x="18498" y="427928"/>
                    </a:lnTo>
                    <a:lnTo>
                      <a:pt x="18498" y="348517"/>
                    </a:lnTo>
                    <a:lnTo>
                      <a:pt x="18498" y="342439"/>
                    </a:lnTo>
                    <a:lnTo>
                      <a:pt x="18498" y="148640"/>
                    </a:lnTo>
                    <a:lnTo>
                      <a:pt x="6434" y="136555"/>
                    </a:lnTo>
                    <a:lnTo>
                      <a:pt x="0" y="122378"/>
                    </a:lnTo>
                    <a:lnTo>
                      <a:pt x="14146" y="126232"/>
                    </a:lnTo>
                    <a:cubicBezTo>
                      <a:pt x="27293" y="126232"/>
                      <a:pt x="39817" y="122636"/>
                      <a:pt x="51208" y="116133"/>
                    </a:cubicBezTo>
                    <a:lnTo>
                      <a:pt x="65936" y="102732"/>
                    </a:lnTo>
                    <a:lnTo>
                      <a:pt x="91881" y="87621"/>
                    </a:lnTo>
                    <a:cubicBezTo>
                      <a:pt x="101517" y="75209"/>
                      <a:pt x="109172" y="57632"/>
                      <a:pt x="113754" y="36974"/>
                    </a:cubicBezTo>
                    <a:close/>
                  </a:path>
                </a:pathLst>
              </a:custGeom>
              <a:solidFill>
                <a:srgbClr val="A43A32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9" name="Freeform 148"/>
            <p:cNvSpPr/>
            <p:nvPr/>
          </p:nvSpPr>
          <p:spPr>
            <a:xfrm>
              <a:off x="7029601" y="3763637"/>
              <a:ext cx="203379" cy="738007"/>
            </a:xfrm>
            <a:custGeom>
              <a:avLst/>
              <a:gdLst>
                <a:gd name="connsiteX0" fmla="*/ 17981 w 203379"/>
                <a:gd name="connsiteY0" fmla="*/ 0 h 738007"/>
                <a:gd name="connsiteX1" fmla="*/ 124267 w 203379"/>
                <a:gd name="connsiteY1" fmla="*/ 0 h 738007"/>
                <a:gd name="connsiteX2" fmla="*/ 124267 w 203379"/>
                <a:gd name="connsiteY2" fmla="*/ 231744 h 738007"/>
                <a:gd name="connsiteX3" fmla="*/ 124267 w 203379"/>
                <a:gd name="connsiteY3" fmla="*/ 311155 h 738007"/>
                <a:gd name="connsiteX4" fmla="*/ 124267 w 203379"/>
                <a:gd name="connsiteY4" fmla="*/ 317233 h 738007"/>
                <a:gd name="connsiteX5" fmla="*/ 124267 w 203379"/>
                <a:gd name="connsiteY5" fmla="*/ 494085 h 738007"/>
                <a:gd name="connsiteX6" fmla="*/ 140951 w 203379"/>
                <a:gd name="connsiteY6" fmla="*/ 498633 h 738007"/>
                <a:gd name="connsiteX7" fmla="*/ 203379 w 203379"/>
                <a:gd name="connsiteY7" fmla="*/ 625784 h 738007"/>
                <a:gd name="connsiteX8" fmla="*/ 173441 w 203379"/>
                <a:gd name="connsiteY8" fmla="*/ 723362 h 738007"/>
                <a:gd name="connsiteX9" fmla="*/ 157352 w 203379"/>
                <a:gd name="connsiteY9" fmla="*/ 738007 h 738007"/>
                <a:gd name="connsiteX10" fmla="*/ 163257 w 203379"/>
                <a:gd name="connsiteY10" fmla="*/ 696281 h 738007"/>
                <a:gd name="connsiteX11" fmla="*/ 71724 w 203379"/>
                <a:gd name="connsiteY11" fmla="*/ 565698 h 738007"/>
                <a:gd name="connsiteX12" fmla="*/ 7001 w 203379"/>
                <a:gd name="connsiteY12" fmla="*/ 603945 h 738007"/>
                <a:gd name="connsiteX13" fmla="*/ 0 w 203379"/>
                <a:gd name="connsiteY13" fmla="*/ 618758 h 738007"/>
                <a:gd name="connsiteX14" fmla="*/ 6982 w 203379"/>
                <a:gd name="connsiteY14" fmla="*/ 572070 h 738007"/>
                <a:gd name="connsiteX15" fmla="*/ 18514 w 203379"/>
                <a:gd name="connsiteY15" fmla="*/ 548977 h 738007"/>
                <a:gd name="connsiteX16" fmla="*/ 17981 w 203379"/>
                <a:gd name="connsiteY16" fmla="*/ 548977 h 738007"/>
                <a:gd name="connsiteX17" fmla="*/ 17981 w 203379"/>
                <a:gd name="connsiteY17" fmla="*/ 542899 h 738007"/>
                <a:gd name="connsiteX18" fmla="*/ 17981 w 203379"/>
                <a:gd name="connsiteY18" fmla="*/ 317233 h 738007"/>
                <a:gd name="connsiteX19" fmla="*/ 17981 w 203379"/>
                <a:gd name="connsiteY19" fmla="*/ 311155 h 738007"/>
                <a:gd name="connsiteX20" fmla="*/ 17981 w 203379"/>
                <a:gd name="connsiteY20" fmla="*/ 231744 h 7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379" h="738007">
                  <a:moveTo>
                    <a:pt x="17981" y="0"/>
                  </a:moveTo>
                  <a:lnTo>
                    <a:pt x="124267" y="0"/>
                  </a:lnTo>
                  <a:lnTo>
                    <a:pt x="124267" y="231744"/>
                  </a:lnTo>
                  <a:lnTo>
                    <a:pt x="124267" y="311155"/>
                  </a:lnTo>
                  <a:lnTo>
                    <a:pt x="124267" y="317233"/>
                  </a:lnTo>
                  <a:lnTo>
                    <a:pt x="124267" y="494085"/>
                  </a:lnTo>
                  <a:lnTo>
                    <a:pt x="140951" y="498633"/>
                  </a:lnTo>
                  <a:cubicBezTo>
                    <a:pt x="177638" y="519582"/>
                    <a:pt x="203379" y="568625"/>
                    <a:pt x="203379" y="625784"/>
                  </a:cubicBezTo>
                  <a:cubicBezTo>
                    <a:pt x="203379" y="663891"/>
                    <a:pt x="191939" y="698390"/>
                    <a:pt x="173441" y="723362"/>
                  </a:cubicBezTo>
                  <a:lnTo>
                    <a:pt x="157352" y="738007"/>
                  </a:lnTo>
                  <a:lnTo>
                    <a:pt x="163257" y="696281"/>
                  </a:lnTo>
                  <a:cubicBezTo>
                    <a:pt x="163257" y="624162"/>
                    <a:pt x="122276" y="565698"/>
                    <a:pt x="71724" y="565698"/>
                  </a:cubicBezTo>
                  <a:cubicBezTo>
                    <a:pt x="46448" y="565698"/>
                    <a:pt x="23565" y="580314"/>
                    <a:pt x="7001" y="603945"/>
                  </a:cubicBezTo>
                  <a:lnTo>
                    <a:pt x="0" y="618758"/>
                  </a:lnTo>
                  <a:lnTo>
                    <a:pt x="6982" y="572070"/>
                  </a:lnTo>
                  <a:lnTo>
                    <a:pt x="18514" y="548977"/>
                  </a:lnTo>
                  <a:lnTo>
                    <a:pt x="17981" y="548977"/>
                  </a:lnTo>
                  <a:lnTo>
                    <a:pt x="17981" y="542899"/>
                  </a:lnTo>
                  <a:lnTo>
                    <a:pt x="17981" y="317233"/>
                  </a:lnTo>
                  <a:lnTo>
                    <a:pt x="17981" y="311155"/>
                  </a:lnTo>
                  <a:lnTo>
                    <a:pt x="17981" y="231744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 rot="579790">
              <a:off x="6999206" y="4357760"/>
              <a:ext cx="179571" cy="265675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752154" y="2114116"/>
            <a:ext cx="1897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500" dirty="0">
                <a:solidFill>
                  <a:prstClr val="black"/>
                </a:solidFill>
                <a:latin typeface="Calibri"/>
              </a:rPr>
              <a:t>T-cell downregulation</a:t>
            </a:r>
          </a:p>
        </p:txBody>
      </p:sp>
      <p:sp>
        <p:nvSpPr>
          <p:cNvPr id="109" name="TextBox 108"/>
          <p:cNvSpPr txBox="1">
            <a:spLocks noChangeAspect="1"/>
          </p:cNvSpPr>
          <p:nvPr/>
        </p:nvSpPr>
        <p:spPr>
          <a:xfrm>
            <a:off x="3635396" y="3028772"/>
            <a:ext cx="6651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825" dirty="0">
                <a:solidFill>
                  <a:prstClr val="white"/>
                </a:solidFill>
                <a:latin typeface="Calibri"/>
              </a:rPr>
              <a:t>TCR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998106" y="2363679"/>
            <a:ext cx="595218" cy="2379082"/>
            <a:chOff x="2943283" y="2499132"/>
            <a:chExt cx="730745" cy="2920784"/>
          </a:xfrm>
        </p:grpSpPr>
        <p:cxnSp>
          <p:nvCxnSpPr>
            <p:cNvPr id="142" name="Straight Connector 141"/>
            <p:cNvCxnSpPr>
              <a:cxnSpLocks noChangeAspect="1"/>
            </p:cNvCxnSpPr>
            <p:nvPr/>
          </p:nvCxnSpPr>
          <p:spPr>
            <a:xfrm>
              <a:off x="2943283" y="5407133"/>
              <a:ext cx="685800" cy="0"/>
            </a:xfrm>
            <a:prstGeom prst="line">
              <a:avLst/>
            </a:prstGeom>
            <a:ln w="412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cxnSpLocks noChangeAspect="1"/>
            </p:cNvCxnSpPr>
            <p:nvPr/>
          </p:nvCxnSpPr>
          <p:spPr>
            <a:xfrm>
              <a:off x="2956731" y="2499132"/>
              <a:ext cx="0" cy="2920784"/>
            </a:xfrm>
            <a:prstGeom prst="line">
              <a:avLst/>
            </a:prstGeom>
            <a:ln w="412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2997273" y="2520037"/>
              <a:ext cx="676755" cy="587670"/>
              <a:chOff x="2997273" y="2520037"/>
              <a:chExt cx="676755" cy="587670"/>
            </a:xfrm>
          </p:grpSpPr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3081393" y="2622199"/>
                <a:ext cx="419242" cy="41646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2401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2997273" y="2520037"/>
                <a:ext cx="676755" cy="0"/>
              </a:xfrm>
              <a:prstGeom prst="line">
                <a:avLst/>
              </a:prstGeom>
              <a:ln w="41275">
                <a:solidFill>
                  <a:srgbClr val="00B050"/>
                </a:solidFill>
                <a:prstDash val="sys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>
                <a:spLocks noChangeAspect="1"/>
              </p:cNvSpPr>
              <p:nvPr/>
            </p:nvSpPr>
            <p:spPr>
              <a:xfrm>
                <a:off x="3123473" y="2540767"/>
                <a:ext cx="542415" cy="566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2401" b="1" dirty="0">
                    <a:solidFill>
                      <a:prstClr val="white"/>
                    </a:solidFill>
                    <a:latin typeface="Calibri"/>
                  </a:rPr>
                  <a:t>+</a:t>
                </a:r>
              </a:p>
            </p:txBody>
          </p:sp>
        </p:grpSp>
      </p:grpSp>
      <p:cxnSp>
        <p:nvCxnSpPr>
          <p:cNvPr id="125" name="Straight Connector 124"/>
          <p:cNvCxnSpPr/>
          <p:nvPr/>
        </p:nvCxnSpPr>
        <p:spPr>
          <a:xfrm>
            <a:off x="5182913" y="2160871"/>
            <a:ext cx="3992" cy="446887"/>
          </a:xfrm>
          <a:prstGeom prst="line">
            <a:avLst/>
          </a:prstGeom>
          <a:ln w="41275">
            <a:solidFill>
              <a:srgbClr val="C0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773088" y="2394265"/>
            <a:ext cx="0" cy="2346155"/>
          </a:xfrm>
          <a:prstGeom prst="line">
            <a:avLst/>
          </a:prstGeom>
          <a:ln w="412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5355938" y="2275007"/>
            <a:ext cx="411055" cy="520924"/>
            <a:chOff x="7261425" y="2409490"/>
            <a:chExt cx="504650" cy="639535"/>
          </a:xfrm>
        </p:grpSpPr>
        <p:sp>
          <p:nvSpPr>
            <p:cNvPr id="130" name="Oval 129"/>
            <p:cNvSpPr/>
            <p:nvPr/>
          </p:nvSpPr>
          <p:spPr>
            <a:xfrm>
              <a:off x="7261425" y="2628401"/>
              <a:ext cx="420624" cy="4206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2401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289700" y="2409490"/>
              <a:ext cx="476375" cy="56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77"/>
              <a:r>
                <a:rPr lang="en-US" sz="2401" b="1" dirty="0">
                  <a:solidFill>
                    <a:prstClr val="white"/>
                  </a:solidFill>
                  <a:latin typeface="Calibri"/>
                </a:rPr>
                <a:t>_</a:t>
              </a:r>
            </a:p>
          </p:txBody>
        </p:sp>
      </p:grpSp>
      <p:sp>
        <p:nvSpPr>
          <p:cNvPr id="119" name="Oval 118"/>
          <p:cNvSpPr>
            <a:spLocks noChangeAspect="1"/>
          </p:cNvSpPr>
          <p:nvPr/>
        </p:nvSpPr>
        <p:spPr>
          <a:xfrm>
            <a:off x="3667777" y="1813633"/>
            <a:ext cx="1395930" cy="1268345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64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3981188" y="1941559"/>
            <a:ext cx="600032" cy="599398"/>
          </a:xfrm>
          <a:prstGeom prst="ellipse">
            <a:avLst/>
          </a:prstGeom>
          <a:gradFill flip="none" rotWithShape="1">
            <a:gsLst>
              <a:gs pos="32000">
                <a:schemeClr val="accent5">
                  <a:lumMod val="75000"/>
                </a:schemeClr>
              </a:gs>
              <a:gs pos="81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635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/>
          <p:cNvSpPr txBox="1">
            <a:spLocks noChangeAspect="1"/>
          </p:cNvSpPr>
          <p:nvPr/>
        </p:nvSpPr>
        <p:spPr>
          <a:xfrm>
            <a:off x="3593324" y="2079698"/>
            <a:ext cx="1395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050" dirty="0">
                <a:solidFill>
                  <a:prstClr val="white"/>
                </a:solidFill>
                <a:latin typeface="Calibri"/>
              </a:rPr>
              <a:t>T cell</a:t>
            </a:r>
          </a:p>
        </p:txBody>
      </p:sp>
      <p:sp>
        <p:nvSpPr>
          <p:cNvPr id="122" name="TextBox 121"/>
          <p:cNvSpPr txBox="1">
            <a:spLocks noChangeAspect="1"/>
          </p:cNvSpPr>
          <p:nvPr/>
        </p:nvSpPr>
        <p:spPr>
          <a:xfrm rot="16200000">
            <a:off x="3596939" y="3913740"/>
            <a:ext cx="66513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788" dirty="0">
                <a:solidFill>
                  <a:prstClr val="white"/>
                </a:solidFill>
                <a:latin typeface="Calibri"/>
              </a:rPr>
              <a:t>MHC</a:t>
            </a:r>
          </a:p>
        </p:txBody>
      </p:sp>
      <p:sp>
        <p:nvSpPr>
          <p:cNvPr id="123" name="Freeform 122"/>
          <p:cNvSpPr/>
          <p:nvPr/>
        </p:nvSpPr>
        <p:spPr>
          <a:xfrm rot="11379790">
            <a:off x="1669635" y="5135923"/>
            <a:ext cx="312439" cy="462264"/>
          </a:xfrm>
          <a:custGeom>
            <a:avLst/>
            <a:gdLst>
              <a:gd name="connsiteX0" fmla="*/ 85089 w 179571"/>
              <a:gd name="connsiteY0" fmla="*/ 0 h 265675"/>
              <a:gd name="connsiteX1" fmla="*/ 164713 w 179571"/>
              <a:gd name="connsiteY1" fmla="*/ 90738 h 265675"/>
              <a:gd name="connsiteX2" fmla="*/ 167906 w 179571"/>
              <a:gd name="connsiteY2" fmla="*/ 117929 h 265675"/>
              <a:gd name="connsiteX3" fmla="*/ 169241 w 179571"/>
              <a:gd name="connsiteY3" fmla="*/ 120369 h 265675"/>
              <a:gd name="connsiteX4" fmla="*/ 131559 w 179571"/>
              <a:gd name="connsiteY4" fmla="*/ 261759 h 265675"/>
              <a:gd name="connsiteX5" fmla="*/ 10330 w 179571"/>
              <a:gd name="connsiteY5" fmla="*/ 179816 h 265675"/>
              <a:gd name="connsiteX6" fmla="*/ 20368 w 179571"/>
              <a:gd name="connsiteY6" fmla="*/ 58771 h 265675"/>
              <a:gd name="connsiteX7" fmla="*/ 20999 w 179571"/>
              <a:gd name="connsiteY7" fmla="*/ 58307 h 265675"/>
              <a:gd name="connsiteX8" fmla="*/ 36773 w 179571"/>
              <a:gd name="connsiteY8" fmla="*/ 25373 h 265675"/>
              <a:gd name="connsiteX9" fmla="*/ 85089 w 179571"/>
              <a:gd name="connsiteY9" fmla="*/ 0 h 2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571" h="265675">
                <a:moveTo>
                  <a:pt x="85089" y="0"/>
                </a:moveTo>
                <a:cubicBezTo>
                  <a:pt x="120884" y="0"/>
                  <a:pt x="151595" y="37415"/>
                  <a:pt x="164713" y="90738"/>
                </a:cubicBezTo>
                <a:lnTo>
                  <a:pt x="167906" y="117929"/>
                </a:lnTo>
                <a:lnTo>
                  <a:pt x="169241" y="120369"/>
                </a:lnTo>
                <a:cubicBezTo>
                  <a:pt x="192312" y="182041"/>
                  <a:pt x="175441" y="245343"/>
                  <a:pt x="131559" y="261759"/>
                </a:cubicBezTo>
                <a:cubicBezTo>
                  <a:pt x="87677" y="278175"/>
                  <a:pt x="33401" y="241488"/>
                  <a:pt x="10330" y="179816"/>
                </a:cubicBezTo>
                <a:cubicBezTo>
                  <a:pt x="-6973" y="133562"/>
                  <a:pt x="-1809" y="86391"/>
                  <a:pt x="20368" y="58771"/>
                </a:cubicBezTo>
                <a:lnTo>
                  <a:pt x="20999" y="58307"/>
                </a:lnTo>
                <a:lnTo>
                  <a:pt x="36773" y="25373"/>
                </a:lnTo>
                <a:cubicBezTo>
                  <a:pt x="50565" y="9354"/>
                  <a:pt x="67192" y="0"/>
                  <a:pt x="85089" y="0"/>
                </a:cubicBezTo>
                <a:close/>
              </a:path>
            </a:pathLst>
          </a:custGeom>
          <a:solidFill>
            <a:srgbClr val="C49500"/>
          </a:solidFill>
          <a:ln>
            <a:noFill/>
          </a:ln>
          <a:scene3d>
            <a:camera prst="orthographicFront"/>
            <a:lightRig rig="contrasting" dir="t"/>
          </a:scene3d>
          <a:sp3d prstMaterial="dkEdge">
            <a:bevelT w="10795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16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08423" y="5246545"/>
            <a:ext cx="1508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lang="en-US" sz="1050" dirty="0">
                <a:solidFill>
                  <a:prstClr val="black"/>
                </a:solidFill>
                <a:latin typeface="Calibri"/>
              </a:rPr>
              <a:t>Tumour-specific antigen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4710419" y="3344414"/>
            <a:ext cx="405503" cy="1424093"/>
            <a:chOff x="7597172" y="3276586"/>
            <a:chExt cx="469358" cy="1648345"/>
          </a:xfrm>
        </p:grpSpPr>
        <p:sp>
          <p:nvSpPr>
            <p:cNvPr id="189" name="Freeform 188"/>
            <p:cNvSpPr>
              <a:spLocks noChangeAspect="1"/>
            </p:cNvSpPr>
            <p:nvPr/>
          </p:nvSpPr>
          <p:spPr>
            <a:xfrm rot="13244109">
              <a:off x="7597172" y="3276586"/>
              <a:ext cx="283903" cy="1648345"/>
            </a:xfrm>
            <a:custGeom>
              <a:avLst/>
              <a:gdLst>
                <a:gd name="connsiteX0" fmla="*/ 14396 w 125916"/>
                <a:gd name="connsiteY0" fmla="*/ 0 h 731057"/>
                <a:gd name="connsiteX1" fmla="*/ 120682 w 125916"/>
                <a:gd name="connsiteY1" fmla="*/ 0 h 731057"/>
                <a:gd name="connsiteX2" fmla="*/ 120682 w 125916"/>
                <a:gd name="connsiteY2" fmla="*/ 231744 h 731057"/>
                <a:gd name="connsiteX3" fmla="*/ 120682 w 125916"/>
                <a:gd name="connsiteY3" fmla="*/ 311155 h 731057"/>
                <a:gd name="connsiteX4" fmla="*/ 120682 w 125916"/>
                <a:gd name="connsiteY4" fmla="*/ 317233 h 731057"/>
                <a:gd name="connsiteX5" fmla="*/ 120682 w 125916"/>
                <a:gd name="connsiteY5" fmla="*/ 542899 h 731057"/>
                <a:gd name="connsiteX6" fmla="*/ 120682 w 125916"/>
                <a:gd name="connsiteY6" fmla="*/ 548977 h 731057"/>
                <a:gd name="connsiteX7" fmla="*/ 118044 w 125916"/>
                <a:gd name="connsiteY7" fmla="*/ 548977 h 731057"/>
                <a:gd name="connsiteX8" fmla="*/ 100057 w 125916"/>
                <a:gd name="connsiteY8" fmla="*/ 590424 h 731057"/>
                <a:gd name="connsiteX9" fmla="*/ 107476 w 125916"/>
                <a:gd name="connsiteY9" fmla="*/ 594333 h 731057"/>
                <a:gd name="connsiteX10" fmla="*/ 125916 w 125916"/>
                <a:gd name="connsiteY10" fmla="*/ 650966 h 731057"/>
                <a:gd name="connsiteX11" fmla="*/ 62958 w 125916"/>
                <a:gd name="connsiteY11" fmla="*/ 731057 h 731057"/>
                <a:gd name="connsiteX12" fmla="*/ 0 w 125916"/>
                <a:gd name="connsiteY12" fmla="*/ 650966 h 731057"/>
                <a:gd name="connsiteX13" fmla="*/ 18440 w 125916"/>
                <a:gd name="connsiteY13" fmla="*/ 594333 h 731057"/>
                <a:gd name="connsiteX14" fmla="*/ 33316 w 125916"/>
                <a:gd name="connsiteY14" fmla="*/ 586495 h 731057"/>
                <a:gd name="connsiteX15" fmla="*/ 17034 w 125916"/>
                <a:gd name="connsiteY15" fmla="*/ 548977 h 731057"/>
                <a:gd name="connsiteX16" fmla="*/ 14396 w 125916"/>
                <a:gd name="connsiteY16" fmla="*/ 548977 h 731057"/>
                <a:gd name="connsiteX17" fmla="*/ 14396 w 125916"/>
                <a:gd name="connsiteY17" fmla="*/ 542899 h 731057"/>
                <a:gd name="connsiteX18" fmla="*/ 14396 w 125916"/>
                <a:gd name="connsiteY18" fmla="*/ 317233 h 731057"/>
                <a:gd name="connsiteX19" fmla="*/ 14396 w 125916"/>
                <a:gd name="connsiteY19" fmla="*/ 311155 h 731057"/>
                <a:gd name="connsiteX20" fmla="*/ 14396 w 125916"/>
                <a:gd name="connsiteY20" fmla="*/ 231744 h 7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916" h="731057">
                  <a:moveTo>
                    <a:pt x="14396" y="0"/>
                  </a:moveTo>
                  <a:lnTo>
                    <a:pt x="120682" y="0"/>
                  </a:lnTo>
                  <a:lnTo>
                    <a:pt x="120682" y="231744"/>
                  </a:lnTo>
                  <a:lnTo>
                    <a:pt x="120682" y="311155"/>
                  </a:lnTo>
                  <a:lnTo>
                    <a:pt x="120682" y="317233"/>
                  </a:lnTo>
                  <a:lnTo>
                    <a:pt x="120682" y="542899"/>
                  </a:lnTo>
                  <a:lnTo>
                    <a:pt x="120682" y="548977"/>
                  </a:lnTo>
                  <a:lnTo>
                    <a:pt x="118044" y="548977"/>
                  </a:lnTo>
                  <a:lnTo>
                    <a:pt x="100057" y="590424"/>
                  </a:lnTo>
                  <a:lnTo>
                    <a:pt x="107476" y="594333"/>
                  </a:lnTo>
                  <a:cubicBezTo>
                    <a:pt x="118870" y="608827"/>
                    <a:pt x="125916" y="628850"/>
                    <a:pt x="125916" y="650966"/>
                  </a:cubicBezTo>
                  <a:cubicBezTo>
                    <a:pt x="125916" y="695199"/>
                    <a:pt x="97729" y="731057"/>
                    <a:pt x="62958" y="731057"/>
                  </a:cubicBezTo>
                  <a:cubicBezTo>
                    <a:pt x="28187" y="731057"/>
                    <a:pt x="0" y="695199"/>
                    <a:pt x="0" y="650966"/>
                  </a:cubicBezTo>
                  <a:cubicBezTo>
                    <a:pt x="0" y="628850"/>
                    <a:pt x="7047" y="608827"/>
                    <a:pt x="18440" y="594333"/>
                  </a:cubicBezTo>
                  <a:lnTo>
                    <a:pt x="33316" y="586495"/>
                  </a:lnTo>
                  <a:lnTo>
                    <a:pt x="17034" y="548977"/>
                  </a:lnTo>
                  <a:lnTo>
                    <a:pt x="14396" y="548977"/>
                  </a:lnTo>
                  <a:lnTo>
                    <a:pt x="14396" y="542899"/>
                  </a:lnTo>
                  <a:lnTo>
                    <a:pt x="14396" y="317233"/>
                  </a:lnTo>
                  <a:lnTo>
                    <a:pt x="14396" y="311155"/>
                  </a:lnTo>
                  <a:lnTo>
                    <a:pt x="14396" y="2317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TextBox 189"/>
            <p:cNvSpPr txBox="1">
              <a:spLocks noChangeAspect="1"/>
            </p:cNvSpPr>
            <p:nvPr/>
          </p:nvSpPr>
          <p:spPr>
            <a:xfrm rot="18730176">
              <a:off x="7500465" y="3691722"/>
              <a:ext cx="891667" cy="24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77"/>
              <a:r>
                <a:rPr lang="en-US" sz="750" dirty="0">
                  <a:solidFill>
                    <a:prstClr val="white"/>
                  </a:solidFill>
                  <a:latin typeface="Calibri"/>
                </a:rPr>
                <a:t>PD-L1</a:t>
              </a:r>
            </a:p>
          </p:txBody>
        </p: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3476317" y="4048082"/>
            <a:ext cx="1718623" cy="1516389"/>
            <a:chOff x="2745602" y="5223001"/>
            <a:chExt cx="1747058" cy="1541477"/>
          </a:xfrm>
        </p:grpSpPr>
        <p:sp>
          <p:nvSpPr>
            <p:cNvPr id="180" name="Freeform 179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7" name="TextBox 176"/>
          <p:cNvSpPr txBox="1">
            <a:spLocks noChangeAspect="1"/>
          </p:cNvSpPr>
          <p:nvPr/>
        </p:nvSpPr>
        <p:spPr>
          <a:xfrm>
            <a:off x="3626144" y="4781642"/>
            <a:ext cx="1480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050" dirty="0">
                <a:solidFill>
                  <a:prstClr val="white"/>
                </a:solidFill>
                <a:latin typeface="Calibri"/>
              </a:rPr>
              <a:t>Tumour cell</a:t>
            </a:r>
          </a:p>
        </p:txBody>
      </p:sp>
      <p:cxnSp>
        <p:nvCxnSpPr>
          <p:cNvPr id="191" name="Straight Connector 190"/>
          <p:cNvCxnSpPr/>
          <p:nvPr/>
        </p:nvCxnSpPr>
        <p:spPr>
          <a:xfrm flipH="1">
            <a:off x="5164063" y="4731274"/>
            <a:ext cx="618193" cy="1"/>
          </a:xfrm>
          <a:prstGeom prst="line">
            <a:avLst/>
          </a:prstGeom>
          <a:ln w="41275">
            <a:solidFill>
              <a:srgbClr val="C0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59247" y="5544134"/>
            <a:ext cx="2994011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MHC, major histocompatibility complex; PD-1, programmed death 1 (receptor); PD-L1, programmed death ligand 1; TCR, T-cell receptor.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8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4646972" y="2212312"/>
            <a:ext cx="403547" cy="1285032"/>
            <a:chOff x="7523725" y="1966212"/>
            <a:chExt cx="467094" cy="1487386"/>
          </a:xfrm>
        </p:grpSpPr>
        <p:sp>
          <p:nvSpPr>
            <p:cNvPr id="187" name="Freeform 186"/>
            <p:cNvSpPr>
              <a:spLocks noChangeAspect="1"/>
            </p:cNvSpPr>
            <p:nvPr/>
          </p:nvSpPr>
          <p:spPr>
            <a:xfrm rot="8432796">
              <a:off x="7523725" y="1966212"/>
              <a:ext cx="441997" cy="1487386"/>
            </a:xfrm>
            <a:custGeom>
              <a:avLst/>
              <a:gdLst>
                <a:gd name="connsiteX0" fmla="*/ 177752 w 196032"/>
                <a:gd name="connsiteY0" fmla="*/ 0 h 659672"/>
                <a:gd name="connsiteX1" fmla="*/ 188330 w 196032"/>
                <a:gd name="connsiteY1" fmla="*/ 17397 h 659672"/>
                <a:gd name="connsiteX2" fmla="*/ 196032 w 196032"/>
                <a:gd name="connsiteY2" fmla="*/ 59702 h 659672"/>
                <a:gd name="connsiteX3" fmla="*/ 167324 w 196032"/>
                <a:gd name="connsiteY3" fmla="*/ 136555 h 659672"/>
                <a:gd name="connsiteX4" fmla="*/ 151159 w 196032"/>
                <a:gd name="connsiteY4" fmla="*/ 148640 h 659672"/>
                <a:gd name="connsiteX5" fmla="*/ 151159 w 196032"/>
                <a:gd name="connsiteY5" fmla="*/ 342439 h 659672"/>
                <a:gd name="connsiteX6" fmla="*/ 151159 w 196032"/>
                <a:gd name="connsiteY6" fmla="*/ 348517 h 659672"/>
                <a:gd name="connsiteX7" fmla="*/ 151159 w 196032"/>
                <a:gd name="connsiteY7" fmla="*/ 427928 h 659672"/>
                <a:gd name="connsiteX8" fmla="*/ 151159 w 196032"/>
                <a:gd name="connsiteY8" fmla="*/ 659672 h 659672"/>
                <a:gd name="connsiteX9" fmla="*/ 44873 w 196032"/>
                <a:gd name="connsiteY9" fmla="*/ 659672 h 659672"/>
                <a:gd name="connsiteX10" fmla="*/ 44873 w 196032"/>
                <a:gd name="connsiteY10" fmla="*/ 427928 h 659672"/>
                <a:gd name="connsiteX11" fmla="*/ 44873 w 196032"/>
                <a:gd name="connsiteY11" fmla="*/ 348517 h 659672"/>
                <a:gd name="connsiteX12" fmla="*/ 44873 w 196032"/>
                <a:gd name="connsiteY12" fmla="*/ 342439 h 659672"/>
                <a:gd name="connsiteX13" fmla="*/ 44873 w 196032"/>
                <a:gd name="connsiteY13" fmla="*/ 148640 h 659672"/>
                <a:gd name="connsiteX14" fmla="*/ 28708 w 196032"/>
                <a:gd name="connsiteY14" fmla="*/ 136555 h 659672"/>
                <a:gd name="connsiteX15" fmla="*/ 0 w 196032"/>
                <a:gd name="connsiteY15" fmla="*/ 59702 h 659672"/>
                <a:gd name="connsiteX16" fmla="*/ 7703 w 196032"/>
                <a:gd name="connsiteY16" fmla="*/ 17397 h 659672"/>
                <a:gd name="connsiteX17" fmla="*/ 18206 w 196032"/>
                <a:gd name="connsiteY17" fmla="*/ 122 h 659672"/>
                <a:gd name="connsiteX18" fmla="*/ 23434 w 196032"/>
                <a:gd name="connsiteY18" fmla="*/ 36974 h 659672"/>
                <a:gd name="connsiteX19" fmla="*/ 97970 w 196032"/>
                <a:gd name="connsiteY19" fmla="*/ 107280 h 659672"/>
                <a:gd name="connsiteX20" fmla="*/ 172506 w 196032"/>
                <a:gd name="connsiteY20" fmla="*/ 36974 h 65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6032" h="659672">
                  <a:moveTo>
                    <a:pt x="177752" y="0"/>
                  </a:moveTo>
                  <a:lnTo>
                    <a:pt x="188330" y="17397"/>
                  </a:lnTo>
                  <a:cubicBezTo>
                    <a:pt x="193290" y="30400"/>
                    <a:pt x="196032" y="44696"/>
                    <a:pt x="196032" y="59702"/>
                  </a:cubicBezTo>
                  <a:cubicBezTo>
                    <a:pt x="196032" y="89715"/>
                    <a:pt x="185062" y="116887"/>
                    <a:pt x="167324" y="136555"/>
                  </a:cubicBezTo>
                  <a:lnTo>
                    <a:pt x="151159" y="148640"/>
                  </a:lnTo>
                  <a:lnTo>
                    <a:pt x="151159" y="342439"/>
                  </a:lnTo>
                  <a:lnTo>
                    <a:pt x="151159" y="348517"/>
                  </a:lnTo>
                  <a:lnTo>
                    <a:pt x="151159" y="427928"/>
                  </a:lnTo>
                  <a:lnTo>
                    <a:pt x="151159" y="659672"/>
                  </a:lnTo>
                  <a:lnTo>
                    <a:pt x="44873" y="659672"/>
                  </a:lnTo>
                  <a:lnTo>
                    <a:pt x="44873" y="427928"/>
                  </a:lnTo>
                  <a:lnTo>
                    <a:pt x="44873" y="348517"/>
                  </a:lnTo>
                  <a:lnTo>
                    <a:pt x="44873" y="342439"/>
                  </a:lnTo>
                  <a:lnTo>
                    <a:pt x="44873" y="148640"/>
                  </a:lnTo>
                  <a:lnTo>
                    <a:pt x="28708" y="136555"/>
                  </a:lnTo>
                  <a:cubicBezTo>
                    <a:pt x="10971" y="116887"/>
                    <a:pt x="0" y="89715"/>
                    <a:pt x="0" y="59702"/>
                  </a:cubicBezTo>
                  <a:cubicBezTo>
                    <a:pt x="0" y="44696"/>
                    <a:pt x="2743" y="30400"/>
                    <a:pt x="7703" y="17397"/>
                  </a:cubicBezTo>
                  <a:lnTo>
                    <a:pt x="18206" y="122"/>
                  </a:lnTo>
                  <a:lnTo>
                    <a:pt x="23434" y="36974"/>
                  </a:lnTo>
                  <a:cubicBezTo>
                    <a:pt x="35714" y="78290"/>
                    <a:pt x="64463" y="107280"/>
                    <a:pt x="97970" y="107280"/>
                  </a:cubicBezTo>
                  <a:cubicBezTo>
                    <a:pt x="131477" y="107280"/>
                    <a:pt x="160226" y="78290"/>
                    <a:pt x="172506" y="369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TextBox 187"/>
            <p:cNvSpPr txBox="1">
              <a:spLocks noChangeAspect="1"/>
            </p:cNvSpPr>
            <p:nvPr/>
          </p:nvSpPr>
          <p:spPr>
            <a:xfrm rot="3193332">
              <a:off x="7512005" y="2744721"/>
              <a:ext cx="717163" cy="24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750" dirty="0">
                  <a:solidFill>
                    <a:prstClr val="white"/>
                  </a:solidFill>
                  <a:latin typeface="Calibri"/>
                </a:rPr>
                <a:t>PD-1</a:t>
              </a:r>
            </a:p>
          </p:txBody>
        </p:sp>
      </p:grpSp>
      <p:cxnSp>
        <p:nvCxnSpPr>
          <p:cNvPr id="127" name="Straight Connector 126"/>
          <p:cNvCxnSpPr/>
          <p:nvPr/>
        </p:nvCxnSpPr>
        <p:spPr>
          <a:xfrm flipH="1">
            <a:off x="5230190" y="2371481"/>
            <a:ext cx="551160" cy="1"/>
          </a:xfrm>
          <a:prstGeom prst="line">
            <a:avLst/>
          </a:prstGeom>
          <a:ln w="41275">
            <a:solidFill>
              <a:srgbClr val="C0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132569" y="3599049"/>
            <a:ext cx="2896999" cy="1837180"/>
            <a:chOff x="7947717" y="3655673"/>
            <a:chExt cx="3861659" cy="2448936"/>
          </a:xfrm>
        </p:grpSpPr>
        <p:sp>
          <p:nvSpPr>
            <p:cNvPr id="53" name="Rectangle 52"/>
            <p:cNvSpPr/>
            <p:nvPr/>
          </p:nvSpPr>
          <p:spPr>
            <a:xfrm>
              <a:off x="8264505" y="3655673"/>
              <a:ext cx="3544871" cy="2448936"/>
            </a:xfrm>
            <a:prstGeom prst="rect">
              <a:avLst/>
            </a:prstGeom>
            <a:solidFill>
              <a:srgbClr val="9DB0AC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PD-L1 protein is frequently over-expressed in tumour cells and immune cells within the tumour microenvironment, including APCs and activated T cells</a:t>
              </a:r>
            </a:p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When PD-1 expressed on an effector T cell binds PD-L1 it delivers an </a:t>
              </a: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inhibitory signal 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to the T cell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47717" y="3655673"/>
              <a:ext cx="298800" cy="2448936"/>
            </a:xfrm>
            <a:prstGeom prst="rect">
              <a:avLst/>
            </a:prstGeom>
            <a:solidFill>
              <a:srgbClr val="830051"/>
            </a:solidFill>
            <a:ln w="3175">
              <a:solidFill>
                <a:srgbClr val="830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7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638390" y="969457"/>
            <a:ext cx="7391177" cy="646331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PD-L1 mainly works in the tissue microenvironment to limit the function of effector T cells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23773" y="5651122"/>
            <a:ext cx="2552784" cy="1962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Chen D, et al. </a:t>
            </a:r>
            <a:r>
              <a:rPr lang="en-US" sz="675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Clin Cancer Res.</a:t>
            </a:r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2012;18(24):6580-6587.</a:t>
            </a:r>
          </a:p>
        </p:txBody>
      </p:sp>
      <p:sp>
        <p:nvSpPr>
          <p:cNvPr id="99" name="Rectangle 98"/>
          <p:cNvSpPr/>
          <p:nvPr/>
        </p:nvSpPr>
        <p:spPr>
          <a:xfrm>
            <a:off x="0" y="2736371"/>
            <a:ext cx="148012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IMMUNE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CHECKPOINT</a:t>
            </a:r>
          </a:p>
          <a:p>
            <a:pPr algn="ctr" defTabSz="685777"/>
            <a:r>
              <a:rPr lang="en-GB" b="1" dirty="0">
                <a:solidFill>
                  <a:srgbClr val="830051"/>
                </a:solidFill>
                <a:latin typeface="Calibri"/>
              </a:rPr>
              <a:t>PATHWAYS</a:t>
            </a: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PD-L1/PD-1</a:t>
            </a:r>
          </a:p>
        </p:txBody>
      </p:sp>
      <p:sp>
        <p:nvSpPr>
          <p:cNvPr id="101" name="TextBox 100"/>
          <p:cNvSpPr txBox="1">
            <a:spLocks noChangeAspect="1"/>
          </p:cNvSpPr>
          <p:nvPr/>
        </p:nvSpPr>
        <p:spPr>
          <a:xfrm>
            <a:off x="1497047" y="2114116"/>
            <a:ext cx="16232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500" dirty="0">
                <a:solidFill>
                  <a:prstClr val="black"/>
                </a:solidFill>
                <a:latin typeface="Calibri"/>
              </a:rPr>
              <a:t>T-cell activation</a:t>
            </a: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666376" y="1805795"/>
            <a:ext cx="1395930" cy="1268345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64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7" name="Group 106"/>
          <p:cNvGrpSpPr>
            <a:grpSpLocks noChangeAspect="1"/>
          </p:cNvGrpSpPr>
          <p:nvPr/>
        </p:nvGrpSpPr>
        <p:grpSpPr>
          <a:xfrm rot="10800000">
            <a:off x="3723854" y="2344250"/>
            <a:ext cx="443439" cy="2481227"/>
            <a:chOff x="6978119" y="3763637"/>
            <a:chExt cx="254861" cy="1426025"/>
          </a:xfrm>
        </p:grpSpPr>
        <p:grpSp>
          <p:nvGrpSpPr>
            <p:cNvPr id="148" name="Group 147"/>
            <p:cNvGrpSpPr/>
            <p:nvPr/>
          </p:nvGrpSpPr>
          <p:grpSpPr>
            <a:xfrm>
              <a:off x="6978119" y="4529990"/>
              <a:ext cx="229484" cy="659672"/>
              <a:chOff x="6978119" y="4529990"/>
              <a:chExt cx="229484" cy="659672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6978119" y="4530112"/>
                <a:ext cx="131770" cy="659550"/>
              </a:xfrm>
              <a:custGeom>
                <a:avLst/>
                <a:gdLst>
                  <a:gd name="connsiteX0" fmla="*/ 13588 w 131770"/>
                  <a:gd name="connsiteY0" fmla="*/ 0 h 659550"/>
                  <a:gd name="connsiteX1" fmla="*/ 17490 w 131770"/>
                  <a:gd name="connsiteY1" fmla="*/ 36852 h 659550"/>
                  <a:gd name="connsiteX2" fmla="*/ 39363 w 131770"/>
                  <a:gd name="connsiteY2" fmla="*/ 87499 h 659550"/>
                  <a:gd name="connsiteX3" fmla="*/ 50697 w 131770"/>
                  <a:gd name="connsiteY3" fmla="*/ 94100 h 659550"/>
                  <a:gd name="connsiteX4" fmla="*/ 75256 w 131770"/>
                  <a:gd name="connsiteY4" fmla="*/ 116448 h 659550"/>
                  <a:gd name="connsiteX5" fmla="*/ 112318 w 131770"/>
                  <a:gd name="connsiteY5" fmla="*/ 126547 h 659550"/>
                  <a:gd name="connsiteX6" fmla="*/ 131770 w 131770"/>
                  <a:gd name="connsiteY6" fmla="*/ 121247 h 659550"/>
                  <a:gd name="connsiteX7" fmla="*/ 124879 w 131770"/>
                  <a:gd name="connsiteY7" fmla="*/ 136433 h 659550"/>
                  <a:gd name="connsiteX8" fmla="*/ 112814 w 131770"/>
                  <a:gd name="connsiteY8" fmla="*/ 148518 h 659550"/>
                  <a:gd name="connsiteX9" fmla="*/ 112814 w 131770"/>
                  <a:gd name="connsiteY9" fmla="*/ 342317 h 659550"/>
                  <a:gd name="connsiteX10" fmla="*/ 112814 w 131770"/>
                  <a:gd name="connsiteY10" fmla="*/ 348395 h 659550"/>
                  <a:gd name="connsiteX11" fmla="*/ 112814 w 131770"/>
                  <a:gd name="connsiteY11" fmla="*/ 427806 h 659550"/>
                  <a:gd name="connsiteX12" fmla="*/ 112814 w 131770"/>
                  <a:gd name="connsiteY12" fmla="*/ 659550 h 659550"/>
                  <a:gd name="connsiteX13" fmla="*/ 33490 w 131770"/>
                  <a:gd name="connsiteY13" fmla="*/ 659550 h 659550"/>
                  <a:gd name="connsiteX14" fmla="*/ 33490 w 131770"/>
                  <a:gd name="connsiteY14" fmla="*/ 427806 h 659550"/>
                  <a:gd name="connsiteX15" fmla="*/ 33490 w 131770"/>
                  <a:gd name="connsiteY15" fmla="*/ 348395 h 659550"/>
                  <a:gd name="connsiteX16" fmla="*/ 33490 w 131770"/>
                  <a:gd name="connsiteY16" fmla="*/ 342317 h 659550"/>
                  <a:gd name="connsiteX17" fmla="*/ 33490 w 131770"/>
                  <a:gd name="connsiteY17" fmla="*/ 148518 h 659550"/>
                  <a:gd name="connsiteX18" fmla="*/ 21426 w 131770"/>
                  <a:gd name="connsiteY18" fmla="*/ 136433 h 659550"/>
                  <a:gd name="connsiteX19" fmla="*/ 0 w 131770"/>
                  <a:gd name="connsiteY19" fmla="*/ 59580 h 659550"/>
                  <a:gd name="connsiteX20" fmla="*/ 5749 w 131770"/>
                  <a:gd name="connsiteY20" fmla="*/ 17275 h 65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1770" h="659550">
                    <a:moveTo>
                      <a:pt x="13588" y="0"/>
                    </a:moveTo>
                    <a:lnTo>
                      <a:pt x="17490" y="36852"/>
                    </a:lnTo>
                    <a:cubicBezTo>
                      <a:pt x="22072" y="57510"/>
                      <a:pt x="29728" y="75087"/>
                      <a:pt x="39363" y="87499"/>
                    </a:cubicBezTo>
                    <a:lnTo>
                      <a:pt x="50697" y="94100"/>
                    </a:lnTo>
                    <a:lnTo>
                      <a:pt x="75256" y="116448"/>
                    </a:lnTo>
                    <a:cubicBezTo>
                      <a:pt x="86648" y="122951"/>
                      <a:pt x="99172" y="126547"/>
                      <a:pt x="112318" y="126547"/>
                    </a:cubicBezTo>
                    <a:lnTo>
                      <a:pt x="131770" y="121247"/>
                    </a:lnTo>
                    <a:lnTo>
                      <a:pt x="124879" y="136433"/>
                    </a:lnTo>
                    <a:lnTo>
                      <a:pt x="112814" y="148518"/>
                    </a:lnTo>
                    <a:lnTo>
                      <a:pt x="112814" y="342317"/>
                    </a:lnTo>
                    <a:lnTo>
                      <a:pt x="112814" y="348395"/>
                    </a:lnTo>
                    <a:lnTo>
                      <a:pt x="112814" y="427806"/>
                    </a:lnTo>
                    <a:lnTo>
                      <a:pt x="112814" y="659550"/>
                    </a:lnTo>
                    <a:lnTo>
                      <a:pt x="33490" y="659550"/>
                    </a:lnTo>
                    <a:lnTo>
                      <a:pt x="33490" y="427806"/>
                    </a:lnTo>
                    <a:lnTo>
                      <a:pt x="33490" y="348395"/>
                    </a:lnTo>
                    <a:lnTo>
                      <a:pt x="33490" y="342317"/>
                    </a:lnTo>
                    <a:lnTo>
                      <a:pt x="33490" y="148518"/>
                    </a:lnTo>
                    <a:lnTo>
                      <a:pt x="21426" y="136433"/>
                    </a:lnTo>
                    <a:cubicBezTo>
                      <a:pt x="8188" y="116765"/>
                      <a:pt x="0" y="89593"/>
                      <a:pt x="0" y="59580"/>
                    </a:cubicBezTo>
                    <a:cubicBezTo>
                      <a:pt x="0" y="44574"/>
                      <a:pt x="2047" y="30278"/>
                      <a:pt x="5749" y="17275"/>
                    </a:cubicBezTo>
                    <a:close/>
                  </a:path>
                </a:pathLst>
              </a:custGeom>
              <a:solidFill>
                <a:srgbClr val="A43A32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7076291" y="4529990"/>
                <a:ext cx="131312" cy="659672"/>
              </a:xfrm>
              <a:custGeom>
                <a:avLst/>
                <a:gdLst>
                  <a:gd name="connsiteX0" fmla="*/ 117669 w 131312"/>
                  <a:gd name="connsiteY0" fmla="*/ 0 h 659672"/>
                  <a:gd name="connsiteX1" fmla="*/ 125564 w 131312"/>
                  <a:gd name="connsiteY1" fmla="*/ 17397 h 659672"/>
                  <a:gd name="connsiteX2" fmla="*/ 131312 w 131312"/>
                  <a:gd name="connsiteY2" fmla="*/ 59702 h 659672"/>
                  <a:gd name="connsiteX3" fmla="*/ 109887 w 131312"/>
                  <a:gd name="connsiteY3" fmla="*/ 136555 h 659672"/>
                  <a:gd name="connsiteX4" fmla="*/ 97822 w 131312"/>
                  <a:gd name="connsiteY4" fmla="*/ 148640 h 659672"/>
                  <a:gd name="connsiteX5" fmla="*/ 97822 w 131312"/>
                  <a:gd name="connsiteY5" fmla="*/ 342439 h 659672"/>
                  <a:gd name="connsiteX6" fmla="*/ 97822 w 131312"/>
                  <a:gd name="connsiteY6" fmla="*/ 348517 h 659672"/>
                  <a:gd name="connsiteX7" fmla="*/ 97822 w 131312"/>
                  <a:gd name="connsiteY7" fmla="*/ 427928 h 659672"/>
                  <a:gd name="connsiteX8" fmla="*/ 97822 w 131312"/>
                  <a:gd name="connsiteY8" fmla="*/ 659672 h 659672"/>
                  <a:gd name="connsiteX9" fmla="*/ 18498 w 131312"/>
                  <a:gd name="connsiteY9" fmla="*/ 659672 h 659672"/>
                  <a:gd name="connsiteX10" fmla="*/ 18498 w 131312"/>
                  <a:gd name="connsiteY10" fmla="*/ 427928 h 659672"/>
                  <a:gd name="connsiteX11" fmla="*/ 18498 w 131312"/>
                  <a:gd name="connsiteY11" fmla="*/ 348517 h 659672"/>
                  <a:gd name="connsiteX12" fmla="*/ 18498 w 131312"/>
                  <a:gd name="connsiteY12" fmla="*/ 342439 h 659672"/>
                  <a:gd name="connsiteX13" fmla="*/ 18498 w 131312"/>
                  <a:gd name="connsiteY13" fmla="*/ 148640 h 659672"/>
                  <a:gd name="connsiteX14" fmla="*/ 6434 w 131312"/>
                  <a:gd name="connsiteY14" fmla="*/ 136555 h 659672"/>
                  <a:gd name="connsiteX15" fmla="*/ 0 w 131312"/>
                  <a:gd name="connsiteY15" fmla="*/ 122378 h 659672"/>
                  <a:gd name="connsiteX16" fmla="*/ 14146 w 131312"/>
                  <a:gd name="connsiteY16" fmla="*/ 126232 h 659672"/>
                  <a:gd name="connsiteX17" fmla="*/ 51208 w 131312"/>
                  <a:gd name="connsiteY17" fmla="*/ 116133 h 659672"/>
                  <a:gd name="connsiteX18" fmla="*/ 65936 w 131312"/>
                  <a:gd name="connsiteY18" fmla="*/ 102732 h 659672"/>
                  <a:gd name="connsiteX19" fmla="*/ 91881 w 131312"/>
                  <a:gd name="connsiteY19" fmla="*/ 87621 h 659672"/>
                  <a:gd name="connsiteX20" fmla="*/ 113754 w 131312"/>
                  <a:gd name="connsiteY20" fmla="*/ 36974 h 65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1312" h="659672">
                    <a:moveTo>
                      <a:pt x="117669" y="0"/>
                    </a:moveTo>
                    <a:lnTo>
                      <a:pt x="125564" y="17397"/>
                    </a:lnTo>
                    <a:cubicBezTo>
                      <a:pt x="129266" y="30400"/>
                      <a:pt x="131312" y="44696"/>
                      <a:pt x="131312" y="59702"/>
                    </a:cubicBezTo>
                    <a:cubicBezTo>
                      <a:pt x="131312" y="89715"/>
                      <a:pt x="123125" y="116887"/>
                      <a:pt x="109887" y="136555"/>
                    </a:cubicBezTo>
                    <a:lnTo>
                      <a:pt x="97822" y="148640"/>
                    </a:lnTo>
                    <a:lnTo>
                      <a:pt x="97822" y="342439"/>
                    </a:lnTo>
                    <a:lnTo>
                      <a:pt x="97822" y="348517"/>
                    </a:lnTo>
                    <a:lnTo>
                      <a:pt x="97822" y="427928"/>
                    </a:lnTo>
                    <a:lnTo>
                      <a:pt x="97822" y="659672"/>
                    </a:lnTo>
                    <a:lnTo>
                      <a:pt x="18498" y="659672"/>
                    </a:lnTo>
                    <a:lnTo>
                      <a:pt x="18498" y="427928"/>
                    </a:lnTo>
                    <a:lnTo>
                      <a:pt x="18498" y="348517"/>
                    </a:lnTo>
                    <a:lnTo>
                      <a:pt x="18498" y="342439"/>
                    </a:lnTo>
                    <a:lnTo>
                      <a:pt x="18498" y="148640"/>
                    </a:lnTo>
                    <a:lnTo>
                      <a:pt x="6434" y="136555"/>
                    </a:lnTo>
                    <a:lnTo>
                      <a:pt x="0" y="122378"/>
                    </a:lnTo>
                    <a:lnTo>
                      <a:pt x="14146" y="126232"/>
                    </a:lnTo>
                    <a:cubicBezTo>
                      <a:pt x="27293" y="126232"/>
                      <a:pt x="39817" y="122636"/>
                      <a:pt x="51208" y="116133"/>
                    </a:cubicBezTo>
                    <a:lnTo>
                      <a:pt x="65936" y="102732"/>
                    </a:lnTo>
                    <a:lnTo>
                      <a:pt x="91881" y="87621"/>
                    </a:lnTo>
                    <a:cubicBezTo>
                      <a:pt x="101517" y="75209"/>
                      <a:pt x="109172" y="57632"/>
                      <a:pt x="113754" y="36974"/>
                    </a:cubicBezTo>
                    <a:close/>
                  </a:path>
                </a:pathLst>
              </a:custGeom>
              <a:solidFill>
                <a:srgbClr val="A43A32"/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16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9" name="Freeform 148"/>
            <p:cNvSpPr/>
            <p:nvPr/>
          </p:nvSpPr>
          <p:spPr>
            <a:xfrm>
              <a:off x="7029601" y="3763637"/>
              <a:ext cx="203379" cy="738007"/>
            </a:xfrm>
            <a:custGeom>
              <a:avLst/>
              <a:gdLst>
                <a:gd name="connsiteX0" fmla="*/ 17981 w 203379"/>
                <a:gd name="connsiteY0" fmla="*/ 0 h 738007"/>
                <a:gd name="connsiteX1" fmla="*/ 124267 w 203379"/>
                <a:gd name="connsiteY1" fmla="*/ 0 h 738007"/>
                <a:gd name="connsiteX2" fmla="*/ 124267 w 203379"/>
                <a:gd name="connsiteY2" fmla="*/ 231744 h 738007"/>
                <a:gd name="connsiteX3" fmla="*/ 124267 w 203379"/>
                <a:gd name="connsiteY3" fmla="*/ 311155 h 738007"/>
                <a:gd name="connsiteX4" fmla="*/ 124267 w 203379"/>
                <a:gd name="connsiteY4" fmla="*/ 317233 h 738007"/>
                <a:gd name="connsiteX5" fmla="*/ 124267 w 203379"/>
                <a:gd name="connsiteY5" fmla="*/ 494085 h 738007"/>
                <a:gd name="connsiteX6" fmla="*/ 140951 w 203379"/>
                <a:gd name="connsiteY6" fmla="*/ 498633 h 738007"/>
                <a:gd name="connsiteX7" fmla="*/ 203379 w 203379"/>
                <a:gd name="connsiteY7" fmla="*/ 625784 h 738007"/>
                <a:gd name="connsiteX8" fmla="*/ 173441 w 203379"/>
                <a:gd name="connsiteY8" fmla="*/ 723362 h 738007"/>
                <a:gd name="connsiteX9" fmla="*/ 157352 w 203379"/>
                <a:gd name="connsiteY9" fmla="*/ 738007 h 738007"/>
                <a:gd name="connsiteX10" fmla="*/ 163257 w 203379"/>
                <a:gd name="connsiteY10" fmla="*/ 696281 h 738007"/>
                <a:gd name="connsiteX11" fmla="*/ 71724 w 203379"/>
                <a:gd name="connsiteY11" fmla="*/ 565698 h 738007"/>
                <a:gd name="connsiteX12" fmla="*/ 7001 w 203379"/>
                <a:gd name="connsiteY12" fmla="*/ 603945 h 738007"/>
                <a:gd name="connsiteX13" fmla="*/ 0 w 203379"/>
                <a:gd name="connsiteY13" fmla="*/ 618758 h 738007"/>
                <a:gd name="connsiteX14" fmla="*/ 6982 w 203379"/>
                <a:gd name="connsiteY14" fmla="*/ 572070 h 738007"/>
                <a:gd name="connsiteX15" fmla="*/ 18514 w 203379"/>
                <a:gd name="connsiteY15" fmla="*/ 548977 h 738007"/>
                <a:gd name="connsiteX16" fmla="*/ 17981 w 203379"/>
                <a:gd name="connsiteY16" fmla="*/ 548977 h 738007"/>
                <a:gd name="connsiteX17" fmla="*/ 17981 w 203379"/>
                <a:gd name="connsiteY17" fmla="*/ 542899 h 738007"/>
                <a:gd name="connsiteX18" fmla="*/ 17981 w 203379"/>
                <a:gd name="connsiteY18" fmla="*/ 317233 h 738007"/>
                <a:gd name="connsiteX19" fmla="*/ 17981 w 203379"/>
                <a:gd name="connsiteY19" fmla="*/ 311155 h 738007"/>
                <a:gd name="connsiteX20" fmla="*/ 17981 w 203379"/>
                <a:gd name="connsiteY20" fmla="*/ 231744 h 7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379" h="738007">
                  <a:moveTo>
                    <a:pt x="17981" y="0"/>
                  </a:moveTo>
                  <a:lnTo>
                    <a:pt x="124267" y="0"/>
                  </a:lnTo>
                  <a:lnTo>
                    <a:pt x="124267" y="231744"/>
                  </a:lnTo>
                  <a:lnTo>
                    <a:pt x="124267" y="311155"/>
                  </a:lnTo>
                  <a:lnTo>
                    <a:pt x="124267" y="317233"/>
                  </a:lnTo>
                  <a:lnTo>
                    <a:pt x="124267" y="494085"/>
                  </a:lnTo>
                  <a:lnTo>
                    <a:pt x="140951" y="498633"/>
                  </a:lnTo>
                  <a:cubicBezTo>
                    <a:pt x="177638" y="519582"/>
                    <a:pt x="203379" y="568625"/>
                    <a:pt x="203379" y="625784"/>
                  </a:cubicBezTo>
                  <a:cubicBezTo>
                    <a:pt x="203379" y="663891"/>
                    <a:pt x="191939" y="698390"/>
                    <a:pt x="173441" y="723362"/>
                  </a:cubicBezTo>
                  <a:lnTo>
                    <a:pt x="157352" y="738007"/>
                  </a:lnTo>
                  <a:lnTo>
                    <a:pt x="163257" y="696281"/>
                  </a:lnTo>
                  <a:cubicBezTo>
                    <a:pt x="163257" y="624162"/>
                    <a:pt x="122276" y="565698"/>
                    <a:pt x="71724" y="565698"/>
                  </a:cubicBezTo>
                  <a:cubicBezTo>
                    <a:pt x="46448" y="565698"/>
                    <a:pt x="23565" y="580314"/>
                    <a:pt x="7001" y="603945"/>
                  </a:cubicBezTo>
                  <a:lnTo>
                    <a:pt x="0" y="618758"/>
                  </a:lnTo>
                  <a:lnTo>
                    <a:pt x="6982" y="572070"/>
                  </a:lnTo>
                  <a:lnTo>
                    <a:pt x="18514" y="548977"/>
                  </a:lnTo>
                  <a:lnTo>
                    <a:pt x="17981" y="548977"/>
                  </a:lnTo>
                  <a:lnTo>
                    <a:pt x="17981" y="542899"/>
                  </a:lnTo>
                  <a:lnTo>
                    <a:pt x="17981" y="317233"/>
                  </a:lnTo>
                  <a:lnTo>
                    <a:pt x="17981" y="311155"/>
                  </a:lnTo>
                  <a:lnTo>
                    <a:pt x="17981" y="231744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 rot="579790">
              <a:off x="6999206" y="4357760"/>
              <a:ext cx="179571" cy="265675"/>
            </a:xfrm>
            <a:custGeom>
              <a:avLst/>
              <a:gdLst>
                <a:gd name="connsiteX0" fmla="*/ 85089 w 179571"/>
                <a:gd name="connsiteY0" fmla="*/ 0 h 265675"/>
                <a:gd name="connsiteX1" fmla="*/ 164713 w 179571"/>
                <a:gd name="connsiteY1" fmla="*/ 90738 h 265675"/>
                <a:gd name="connsiteX2" fmla="*/ 167906 w 179571"/>
                <a:gd name="connsiteY2" fmla="*/ 117929 h 265675"/>
                <a:gd name="connsiteX3" fmla="*/ 169241 w 179571"/>
                <a:gd name="connsiteY3" fmla="*/ 120369 h 265675"/>
                <a:gd name="connsiteX4" fmla="*/ 131559 w 179571"/>
                <a:gd name="connsiteY4" fmla="*/ 261759 h 265675"/>
                <a:gd name="connsiteX5" fmla="*/ 10330 w 179571"/>
                <a:gd name="connsiteY5" fmla="*/ 179816 h 265675"/>
                <a:gd name="connsiteX6" fmla="*/ 20368 w 179571"/>
                <a:gd name="connsiteY6" fmla="*/ 58771 h 265675"/>
                <a:gd name="connsiteX7" fmla="*/ 20999 w 179571"/>
                <a:gd name="connsiteY7" fmla="*/ 58307 h 265675"/>
                <a:gd name="connsiteX8" fmla="*/ 36773 w 179571"/>
                <a:gd name="connsiteY8" fmla="*/ 25373 h 265675"/>
                <a:gd name="connsiteX9" fmla="*/ 85089 w 179571"/>
                <a:gd name="connsiteY9" fmla="*/ 0 h 26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71" h="265675">
                  <a:moveTo>
                    <a:pt x="85089" y="0"/>
                  </a:moveTo>
                  <a:cubicBezTo>
                    <a:pt x="120884" y="0"/>
                    <a:pt x="151595" y="37415"/>
                    <a:pt x="164713" y="90738"/>
                  </a:cubicBezTo>
                  <a:lnTo>
                    <a:pt x="167906" y="117929"/>
                  </a:lnTo>
                  <a:lnTo>
                    <a:pt x="169241" y="120369"/>
                  </a:lnTo>
                  <a:cubicBezTo>
                    <a:pt x="192312" y="182041"/>
                    <a:pt x="175441" y="245343"/>
                    <a:pt x="131559" y="261759"/>
                  </a:cubicBezTo>
                  <a:cubicBezTo>
                    <a:pt x="87677" y="278175"/>
                    <a:pt x="33401" y="241488"/>
                    <a:pt x="10330" y="179816"/>
                  </a:cubicBezTo>
                  <a:cubicBezTo>
                    <a:pt x="-6973" y="133562"/>
                    <a:pt x="-1809" y="86391"/>
                    <a:pt x="20368" y="58771"/>
                  </a:cubicBezTo>
                  <a:lnTo>
                    <a:pt x="20999" y="58307"/>
                  </a:lnTo>
                  <a:lnTo>
                    <a:pt x="36773" y="25373"/>
                  </a:lnTo>
                  <a:cubicBezTo>
                    <a:pt x="50565" y="9354"/>
                    <a:pt x="67192" y="0"/>
                    <a:pt x="85089" y="0"/>
                  </a:cubicBezTo>
                  <a:close/>
                </a:path>
              </a:pathLst>
            </a:custGeom>
            <a:solidFill>
              <a:srgbClr val="C49500"/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752154" y="2114116"/>
            <a:ext cx="1897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500" dirty="0">
                <a:solidFill>
                  <a:prstClr val="black"/>
                </a:solidFill>
                <a:latin typeface="Calibri"/>
              </a:rPr>
              <a:t>T-cell downregulation</a:t>
            </a:r>
          </a:p>
        </p:txBody>
      </p:sp>
      <p:sp>
        <p:nvSpPr>
          <p:cNvPr id="109" name="TextBox 108"/>
          <p:cNvSpPr txBox="1">
            <a:spLocks noChangeAspect="1"/>
          </p:cNvSpPr>
          <p:nvPr/>
        </p:nvSpPr>
        <p:spPr>
          <a:xfrm>
            <a:off x="3635396" y="3028772"/>
            <a:ext cx="6651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825" dirty="0">
                <a:solidFill>
                  <a:prstClr val="white"/>
                </a:solidFill>
                <a:latin typeface="Calibri"/>
              </a:rPr>
              <a:t>TCR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998106" y="2363679"/>
            <a:ext cx="595218" cy="2379082"/>
            <a:chOff x="2943283" y="2499132"/>
            <a:chExt cx="730745" cy="2920784"/>
          </a:xfrm>
        </p:grpSpPr>
        <p:cxnSp>
          <p:nvCxnSpPr>
            <p:cNvPr id="142" name="Straight Connector 141"/>
            <p:cNvCxnSpPr>
              <a:cxnSpLocks noChangeAspect="1"/>
            </p:cNvCxnSpPr>
            <p:nvPr/>
          </p:nvCxnSpPr>
          <p:spPr>
            <a:xfrm>
              <a:off x="2943283" y="5407133"/>
              <a:ext cx="685800" cy="0"/>
            </a:xfrm>
            <a:prstGeom prst="line">
              <a:avLst/>
            </a:prstGeom>
            <a:ln w="412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cxnSpLocks noChangeAspect="1"/>
            </p:cNvCxnSpPr>
            <p:nvPr/>
          </p:nvCxnSpPr>
          <p:spPr>
            <a:xfrm>
              <a:off x="2956731" y="2499132"/>
              <a:ext cx="0" cy="2920784"/>
            </a:xfrm>
            <a:prstGeom prst="line">
              <a:avLst/>
            </a:prstGeom>
            <a:ln w="412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2997273" y="2520037"/>
              <a:ext cx="676755" cy="587670"/>
              <a:chOff x="2997273" y="2520037"/>
              <a:chExt cx="676755" cy="587670"/>
            </a:xfrm>
          </p:grpSpPr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3081393" y="2622199"/>
                <a:ext cx="419242" cy="41646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2401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2997273" y="2520037"/>
                <a:ext cx="676755" cy="0"/>
              </a:xfrm>
              <a:prstGeom prst="line">
                <a:avLst/>
              </a:prstGeom>
              <a:ln w="41275">
                <a:solidFill>
                  <a:srgbClr val="00B050"/>
                </a:solidFill>
                <a:prstDash val="sys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>
                <a:spLocks noChangeAspect="1"/>
              </p:cNvSpPr>
              <p:nvPr/>
            </p:nvSpPr>
            <p:spPr>
              <a:xfrm>
                <a:off x="3123473" y="2540767"/>
                <a:ext cx="542415" cy="566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2401" b="1" dirty="0">
                    <a:solidFill>
                      <a:prstClr val="white"/>
                    </a:solidFill>
                    <a:latin typeface="Calibri"/>
                  </a:rPr>
                  <a:t>+</a:t>
                </a:r>
              </a:p>
            </p:txBody>
          </p:sp>
        </p:grpSp>
      </p:grpSp>
      <p:cxnSp>
        <p:nvCxnSpPr>
          <p:cNvPr id="125" name="Straight Connector 124"/>
          <p:cNvCxnSpPr/>
          <p:nvPr/>
        </p:nvCxnSpPr>
        <p:spPr>
          <a:xfrm>
            <a:off x="5182913" y="2160871"/>
            <a:ext cx="3992" cy="446887"/>
          </a:xfrm>
          <a:prstGeom prst="line">
            <a:avLst/>
          </a:prstGeom>
          <a:ln w="41275">
            <a:solidFill>
              <a:srgbClr val="C0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773088" y="2394265"/>
            <a:ext cx="0" cy="2346155"/>
          </a:xfrm>
          <a:prstGeom prst="line">
            <a:avLst/>
          </a:prstGeom>
          <a:ln w="412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5355938" y="2275007"/>
            <a:ext cx="411055" cy="520924"/>
            <a:chOff x="7261425" y="2409490"/>
            <a:chExt cx="504650" cy="639535"/>
          </a:xfrm>
        </p:grpSpPr>
        <p:sp>
          <p:nvSpPr>
            <p:cNvPr id="130" name="Oval 129"/>
            <p:cNvSpPr/>
            <p:nvPr/>
          </p:nvSpPr>
          <p:spPr>
            <a:xfrm>
              <a:off x="7261425" y="2628401"/>
              <a:ext cx="420624" cy="4206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2401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289700" y="2409490"/>
              <a:ext cx="476375" cy="56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77"/>
              <a:r>
                <a:rPr lang="en-US" sz="2401" b="1" dirty="0">
                  <a:solidFill>
                    <a:prstClr val="white"/>
                  </a:solidFill>
                  <a:latin typeface="Calibri"/>
                </a:rPr>
                <a:t>_</a:t>
              </a:r>
            </a:p>
          </p:txBody>
        </p:sp>
      </p:grpSp>
      <p:sp>
        <p:nvSpPr>
          <p:cNvPr id="119" name="Oval 118"/>
          <p:cNvSpPr>
            <a:spLocks noChangeAspect="1"/>
          </p:cNvSpPr>
          <p:nvPr/>
        </p:nvSpPr>
        <p:spPr>
          <a:xfrm>
            <a:off x="3667777" y="1813633"/>
            <a:ext cx="1395930" cy="1268345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64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3981188" y="1941559"/>
            <a:ext cx="600032" cy="599398"/>
          </a:xfrm>
          <a:prstGeom prst="ellipse">
            <a:avLst/>
          </a:prstGeom>
          <a:gradFill flip="none" rotWithShape="1">
            <a:gsLst>
              <a:gs pos="32000">
                <a:schemeClr val="accent5">
                  <a:lumMod val="75000"/>
                </a:schemeClr>
              </a:gs>
              <a:gs pos="81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635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/>
          <p:cNvSpPr txBox="1">
            <a:spLocks noChangeAspect="1"/>
          </p:cNvSpPr>
          <p:nvPr/>
        </p:nvSpPr>
        <p:spPr>
          <a:xfrm>
            <a:off x="3593324" y="2079698"/>
            <a:ext cx="1395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050" dirty="0">
                <a:solidFill>
                  <a:prstClr val="white"/>
                </a:solidFill>
                <a:latin typeface="Calibri"/>
              </a:rPr>
              <a:t>T cell</a:t>
            </a:r>
          </a:p>
        </p:txBody>
      </p:sp>
      <p:sp>
        <p:nvSpPr>
          <p:cNvPr id="122" name="TextBox 121"/>
          <p:cNvSpPr txBox="1">
            <a:spLocks noChangeAspect="1"/>
          </p:cNvSpPr>
          <p:nvPr/>
        </p:nvSpPr>
        <p:spPr>
          <a:xfrm rot="16200000">
            <a:off x="3596939" y="3913740"/>
            <a:ext cx="66513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788" dirty="0">
                <a:solidFill>
                  <a:prstClr val="white"/>
                </a:solidFill>
                <a:latin typeface="Calibri"/>
              </a:rPr>
              <a:t>MHC</a:t>
            </a:r>
          </a:p>
        </p:txBody>
      </p:sp>
      <p:sp>
        <p:nvSpPr>
          <p:cNvPr id="123" name="Freeform 122"/>
          <p:cNvSpPr/>
          <p:nvPr/>
        </p:nvSpPr>
        <p:spPr>
          <a:xfrm rot="11379790">
            <a:off x="1669635" y="5135923"/>
            <a:ext cx="312439" cy="462264"/>
          </a:xfrm>
          <a:custGeom>
            <a:avLst/>
            <a:gdLst>
              <a:gd name="connsiteX0" fmla="*/ 85089 w 179571"/>
              <a:gd name="connsiteY0" fmla="*/ 0 h 265675"/>
              <a:gd name="connsiteX1" fmla="*/ 164713 w 179571"/>
              <a:gd name="connsiteY1" fmla="*/ 90738 h 265675"/>
              <a:gd name="connsiteX2" fmla="*/ 167906 w 179571"/>
              <a:gd name="connsiteY2" fmla="*/ 117929 h 265675"/>
              <a:gd name="connsiteX3" fmla="*/ 169241 w 179571"/>
              <a:gd name="connsiteY3" fmla="*/ 120369 h 265675"/>
              <a:gd name="connsiteX4" fmla="*/ 131559 w 179571"/>
              <a:gd name="connsiteY4" fmla="*/ 261759 h 265675"/>
              <a:gd name="connsiteX5" fmla="*/ 10330 w 179571"/>
              <a:gd name="connsiteY5" fmla="*/ 179816 h 265675"/>
              <a:gd name="connsiteX6" fmla="*/ 20368 w 179571"/>
              <a:gd name="connsiteY6" fmla="*/ 58771 h 265675"/>
              <a:gd name="connsiteX7" fmla="*/ 20999 w 179571"/>
              <a:gd name="connsiteY7" fmla="*/ 58307 h 265675"/>
              <a:gd name="connsiteX8" fmla="*/ 36773 w 179571"/>
              <a:gd name="connsiteY8" fmla="*/ 25373 h 265675"/>
              <a:gd name="connsiteX9" fmla="*/ 85089 w 179571"/>
              <a:gd name="connsiteY9" fmla="*/ 0 h 2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571" h="265675">
                <a:moveTo>
                  <a:pt x="85089" y="0"/>
                </a:moveTo>
                <a:cubicBezTo>
                  <a:pt x="120884" y="0"/>
                  <a:pt x="151595" y="37415"/>
                  <a:pt x="164713" y="90738"/>
                </a:cubicBezTo>
                <a:lnTo>
                  <a:pt x="167906" y="117929"/>
                </a:lnTo>
                <a:lnTo>
                  <a:pt x="169241" y="120369"/>
                </a:lnTo>
                <a:cubicBezTo>
                  <a:pt x="192312" y="182041"/>
                  <a:pt x="175441" y="245343"/>
                  <a:pt x="131559" y="261759"/>
                </a:cubicBezTo>
                <a:cubicBezTo>
                  <a:pt x="87677" y="278175"/>
                  <a:pt x="33401" y="241488"/>
                  <a:pt x="10330" y="179816"/>
                </a:cubicBezTo>
                <a:cubicBezTo>
                  <a:pt x="-6973" y="133562"/>
                  <a:pt x="-1809" y="86391"/>
                  <a:pt x="20368" y="58771"/>
                </a:cubicBezTo>
                <a:lnTo>
                  <a:pt x="20999" y="58307"/>
                </a:lnTo>
                <a:lnTo>
                  <a:pt x="36773" y="25373"/>
                </a:lnTo>
                <a:cubicBezTo>
                  <a:pt x="50565" y="9354"/>
                  <a:pt x="67192" y="0"/>
                  <a:pt x="85089" y="0"/>
                </a:cubicBezTo>
                <a:close/>
              </a:path>
            </a:pathLst>
          </a:custGeom>
          <a:solidFill>
            <a:srgbClr val="C49500"/>
          </a:solidFill>
          <a:ln>
            <a:noFill/>
          </a:ln>
          <a:scene3d>
            <a:camera prst="orthographicFront"/>
            <a:lightRig rig="contrasting" dir="t"/>
          </a:scene3d>
          <a:sp3d prstMaterial="dkEdge">
            <a:bevelT w="10795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US" sz="16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08423" y="5246545"/>
            <a:ext cx="1508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lang="en-US" sz="1050" dirty="0">
                <a:solidFill>
                  <a:prstClr val="black"/>
                </a:solidFill>
                <a:latin typeface="Calibri"/>
              </a:rPr>
              <a:t>Tumour-specific antigen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4710419" y="3344414"/>
            <a:ext cx="405503" cy="1424093"/>
            <a:chOff x="7597172" y="3276586"/>
            <a:chExt cx="469358" cy="1648345"/>
          </a:xfrm>
        </p:grpSpPr>
        <p:sp>
          <p:nvSpPr>
            <p:cNvPr id="189" name="Freeform 188"/>
            <p:cNvSpPr>
              <a:spLocks noChangeAspect="1"/>
            </p:cNvSpPr>
            <p:nvPr/>
          </p:nvSpPr>
          <p:spPr>
            <a:xfrm rot="13244109">
              <a:off x="7597172" y="3276586"/>
              <a:ext cx="283903" cy="1648345"/>
            </a:xfrm>
            <a:custGeom>
              <a:avLst/>
              <a:gdLst>
                <a:gd name="connsiteX0" fmla="*/ 14396 w 125916"/>
                <a:gd name="connsiteY0" fmla="*/ 0 h 731057"/>
                <a:gd name="connsiteX1" fmla="*/ 120682 w 125916"/>
                <a:gd name="connsiteY1" fmla="*/ 0 h 731057"/>
                <a:gd name="connsiteX2" fmla="*/ 120682 w 125916"/>
                <a:gd name="connsiteY2" fmla="*/ 231744 h 731057"/>
                <a:gd name="connsiteX3" fmla="*/ 120682 w 125916"/>
                <a:gd name="connsiteY3" fmla="*/ 311155 h 731057"/>
                <a:gd name="connsiteX4" fmla="*/ 120682 w 125916"/>
                <a:gd name="connsiteY4" fmla="*/ 317233 h 731057"/>
                <a:gd name="connsiteX5" fmla="*/ 120682 w 125916"/>
                <a:gd name="connsiteY5" fmla="*/ 542899 h 731057"/>
                <a:gd name="connsiteX6" fmla="*/ 120682 w 125916"/>
                <a:gd name="connsiteY6" fmla="*/ 548977 h 731057"/>
                <a:gd name="connsiteX7" fmla="*/ 118044 w 125916"/>
                <a:gd name="connsiteY7" fmla="*/ 548977 h 731057"/>
                <a:gd name="connsiteX8" fmla="*/ 100057 w 125916"/>
                <a:gd name="connsiteY8" fmla="*/ 590424 h 731057"/>
                <a:gd name="connsiteX9" fmla="*/ 107476 w 125916"/>
                <a:gd name="connsiteY9" fmla="*/ 594333 h 731057"/>
                <a:gd name="connsiteX10" fmla="*/ 125916 w 125916"/>
                <a:gd name="connsiteY10" fmla="*/ 650966 h 731057"/>
                <a:gd name="connsiteX11" fmla="*/ 62958 w 125916"/>
                <a:gd name="connsiteY11" fmla="*/ 731057 h 731057"/>
                <a:gd name="connsiteX12" fmla="*/ 0 w 125916"/>
                <a:gd name="connsiteY12" fmla="*/ 650966 h 731057"/>
                <a:gd name="connsiteX13" fmla="*/ 18440 w 125916"/>
                <a:gd name="connsiteY13" fmla="*/ 594333 h 731057"/>
                <a:gd name="connsiteX14" fmla="*/ 33316 w 125916"/>
                <a:gd name="connsiteY14" fmla="*/ 586495 h 731057"/>
                <a:gd name="connsiteX15" fmla="*/ 17034 w 125916"/>
                <a:gd name="connsiteY15" fmla="*/ 548977 h 731057"/>
                <a:gd name="connsiteX16" fmla="*/ 14396 w 125916"/>
                <a:gd name="connsiteY16" fmla="*/ 548977 h 731057"/>
                <a:gd name="connsiteX17" fmla="*/ 14396 w 125916"/>
                <a:gd name="connsiteY17" fmla="*/ 542899 h 731057"/>
                <a:gd name="connsiteX18" fmla="*/ 14396 w 125916"/>
                <a:gd name="connsiteY18" fmla="*/ 317233 h 731057"/>
                <a:gd name="connsiteX19" fmla="*/ 14396 w 125916"/>
                <a:gd name="connsiteY19" fmla="*/ 311155 h 731057"/>
                <a:gd name="connsiteX20" fmla="*/ 14396 w 125916"/>
                <a:gd name="connsiteY20" fmla="*/ 231744 h 7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916" h="731057">
                  <a:moveTo>
                    <a:pt x="14396" y="0"/>
                  </a:moveTo>
                  <a:lnTo>
                    <a:pt x="120682" y="0"/>
                  </a:lnTo>
                  <a:lnTo>
                    <a:pt x="120682" y="231744"/>
                  </a:lnTo>
                  <a:lnTo>
                    <a:pt x="120682" y="311155"/>
                  </a:lnTo>
                  <a:lnTo>
                    <a:pt x="120682" y="317233"/>
                  </a:lnTo>
                  <a:lnTo>
                    <a:pt x="120682" y="542899"/>
                  </a:lnTo>
                  <a:lnTo>
                    <a:pt x="120682" y="548977"/>
                  </a:lnTo>
                  <a:lnTo>
                    <a:pt x="118044" y="548977"/>
                  </a:lnTo>
                  <a:lnTo>
                    <a:pt x="100057" y="590424"/>
                  </a:lnTo>
                  <a:lnTo>
                    <a:pt x="107476" y="594333"/>
                  </a:lnTo>
                  <a:cubicBezTo>
                    <a:pt x="118870" y="608827"/>
                    <a:pt x="125916" y="628850"/>
                    <a:pt x="125916" y="650966"/>
                  </a:cubicBezTo>
                  <a:cubicBezTo>
                    <a:pt x="125916" y="695199"/>
                    <a:pt x="97729" y="731057"/>
                    <a:pt x="62958" y="731057"/>
                  </a:cubicBezTo>
                  <a:cubicBezTo>
                    <a:pt x="28187" y="731057"/>
                    <a:pt x="0" y="695199"/>
                    <a:pt x="0" y="650966"/>
                  </a:cubicBezTo>
                  <a:cubicBezTo>
                    <a:pt x="0" y="628850"/>
                    <a:pt x="7047" y="608827"/>
                    <a:pt x="18440" y="594333"/>
                  </a:cubicBezTo>
                  <a:lnTo>
                    <a:pt x="33316" y="586495"/>
                  </a:lnTo>
                  <a:lnTo>
                    <a:pt x="17034" y="548977"/>
                  </a:lnTo>
                  <a:lnTo>
                    <a:pt x="14396" y="548977"/>
                  </a:lnTo>
                  <a:lnTo>
                    <a:pt x="14396" y="542899"/>
                  </a:lnTo>
                  <a:lnTo>
                    <a:pt x="14396" y="317233"/>
                  </a:lnTo>
                  <a:lnTo>
                    <a:pt x="14396" y="311155"/>
                  </a:lnTo>
                  <a:lnTo>
                    <a:pt x="14396" y="2317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TextBox 189"/>
            <p:cNvSpPr txBox="1">
              <a:spLocks noChangeAspect="1"/>
            </p:cNvSpPr>
            <p:nvPr/>
          </p:nvSpPr>
          <p:spPr>
            <a:xfrm rot="18730176">
              <a:off x="7500465" y="3691722"/>
              <a:ext cx="891667" cy="24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77"/>
              <a:r>
                <a:rPr lang="en-US" sz="750" dirty="0">
                  <a:solidFill>
                    <a:prstClr val="white"/>
                  </a:solidFill>
                  <a:latin typeface="Calibri"/>
                </a:rPr>
                <a:t>PD-L1</a:t>
              </a:r>
            </a:p>
          </p:txBody>
        </p: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3476317" y="4048082"/>
            <a:ext cx="1718623" cy="1516389"/>
            <a:chOff x="2745602" y="5223001"/>
            <a:chExt cx="1747058" cy="1541477"/>
          </a:xfrm>
        </p:grpSpPr>
        <p:sp>
          <p:nvSpPr>
            <p:cNvPr id="180" name="Freeform 179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7" name="TextBox 176"/>
          <p:cNvSpPr txBox="1">
            <a:spLocks noChangeAspect="1"/>
          </p:cNvSpPr>
          <p:nvPr/>
        </p:nvSpPr>
        <p:spPr>
          <a:xfrm>
            <a:off x="3626144" y="4781642"/>
            <a:ext cx="1480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377"/>
            <a:r>
              <a:rPr lang="en-US" sz="1050" dirty="0">
                <a:solidFill>
                  <a:prstClr val="white"/>
                </a:solidFill>
                <a:latin typeface="Calibri"/>
              </a:rPr>
              <a:t>Tumour cell</a:t>
            </a:r>
          </a:p>
        </p:txBody>
      </p:sp>
      <p:cxnSp>
        <p:nvCxnSpPr>
          <p:cNvPr id="191" name="Straight Connector 190"/>
          <p:cNvCxnSpPr/>
          <p:nvPr/>
        </p:nvCxnSpPr>
        <p:spPr>
          <a:xfrm flipH="1">
            <a:off x="5164063" y="4731274"/>
            <a:ext cx="618193" cy="1"/>
          </a:xfrm>
          <a:prstGeom prst="line">
            <a:avLst/>
          </a:prstGeom>
          <a:ln w="41275">
            <a:solidFill>
              <a:srgbClr val="C0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59247" y="5544134"/>
            <a:ext cx="2994011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MHC, major histocompatibility complex; PD-1, programmed death 1 (receptor); PD-L1, programmed death ligand 1; TCR, T-cell receptor.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5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38390" y="2699377"/>
            <a:ext cx="7391825" cy="1459246"/>
          </a:xfrm>
          <a:prstGeom prst="rect">
            <a:avLst/>
          </a:prstGeom>
          <a:solidFill>
            <a:srgbClr val="830051"/>
          </a:solidFill>
          <a:ln w="3175"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7"/>
            <a:r>
              <a:rPr lang="en-GB" b="1" dirty="0">
                <a:solidFill>
                  <a:prstClr val="white"/>
                </a:solidFill>
                <a:latin typeface="Calibri"/>
              </a:rPr>
              <a:t>Immune checkpoints contribute to a </a:t>
            </a:r>
            <a:r>
              <a:rPr lang="en-GB" b="1" i="1" dirty="0">
                <a:solidFill>
                  <a:prstClr val="white"/>
                </a:solidFill>
                <a:latin typeface="Calibri"/>
              </a:rPr>
              <a:t>reduction</a:t>
            </a:r>
            <a:r>
              <a:rPr lang="en-GB" b="1" dirty="0">
                <a:solidFill>
                  <a:prstClr val="white"/>
                </a:solidFill>
                <a:latin typeface="Calibri"/>
              </a:rPr>
              <a:t> in antitumour immunity, allowing tumours to escape from adaptive immunity and grow. </a:t>
            </a:r>
            <a:br>
              <a:rPr lang="en-GB" b="1" dirty="0">
                <a:solidFill>
                  <a:prstClr val="white"/>
                </a:solidFill>
                <a:latin typeface="Calibri"/>
              </a:rPr>
            </a:br>
            <a:r>
              <a:rPr lang="en-GB" b="1" dirty="0">
                <a:solidFill>
                  <a:prstClr val="white"/>
                </a:solidFill>
                <a:latin typeface="Calibri"/>
              </a:rPr>
              <a:t>This makes immune checkpoints attractive targets for cancer therapy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78760"/>
            <a:ext cx="1480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IMMUNE</a:t>
            </a:r>
          </a:p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CHECKPOINT</a:t>
            </a:r>
          </a:p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PATHWAYS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390" y="969457"/>
            <a:ext cx="7391177" cy="369332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Feedback inhibition helps to control T-cell activation</a:t>
            </a:r>
          </a:p>
        </p:txBody>
      </p:sp>
    </p:spTree>
    <p:extLst>
      <p:ext uri="{BB962C8B-B14F-4D97-AF65-F5344CB8AC3E}">
        <p14:creationId xmlns:p14="http://schemas.microsoft.com/office/powerpoint/2010/main" val="18421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1870677" y="3721673"/>
            <a:ext cx="7162659" cy="1836557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Blocking PD-1/PD-L1 enhances effector T-cell function in the tumour microenvironment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1642159" y="969457"/>
            <a:ext cx="7391177" cy="646331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Blocking immune checkpoints has the potential for increased T-cell mediated antitumor immunity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0" y="2632517"/>
            <a:ext cx="14801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IMMUNE</a:t>
            </a:r>
          </a:p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CHECKPOINT INHIBITORS</a:t>
            </a:r>
            <a:endParaRPr lang="en-GB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How do they work?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1723773" y="5651122"/>
            <a:ext cx="2552784" cy="1962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/>
            <a:r>
              <a:rPr lang="en-US" alt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Hodi </a:t>
            </a:r>
            <a:r>
              <a:rPr lang="en-US" altLang="en-US" sz="675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et al.</a:t>
            </a:r>
            <a:r>
              <a:rPr lang="en-US" alt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</a:t>
            </a:r>
            <a:r>
              <a:rPr lang="en-US" altLang="en-US" sz="675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NEJM.</a:t>
            </a:r>
            <a:r>
              <a:rPr lang="en-US" alt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2010;363:711-723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5459247" y="5536989"/>
            <a:ext cx="3341764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CD, cluster of differentiation; CTLA-4, cytotoxic T-lymphocyte associated protein 4; </a:t>
            </a:r>
            <a:b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PD-1, programmed death 1 (receptor); PD-L1, programmed death ligand 1.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8391" y="1765430"/>
            <a:ext cx="7584779" cy="1836559"/>
            <a:chOff x="2183951" y="1211484"/>
            <a:chExt cx="10110405" cy="2448107"/>
          </a:xfrm>
        </p:grpSpPr>
        <p:sp>
          <p:nvSpPr>
            <p:cNvPr id="235" name="Rectangle 234"/>
            <p:cNvSpPr/>
            <p:nvPr/>
          </p:nvSpPr>
          <p:spPr>
            <a:xfrm>
              <a:off x="2493586" y="1211484"/>
              <a:ext cx="9547725" cy="2448105"/>
            </a:xfrm>
            <a:prstGeom prst="rect">
              <a:avLst/>
            </a:prstGeom>
            <a:solidFill>
              <a:srgbClr val="9DB0AC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/>
            <a:p>
              <a:pPr marL="214305" indent="-214305" defTabSz="685777">
                <a:spcBef>
                  <a:spcPts val="450"/>
                </a:spcBef>
                <a:buClr>
                  <a:srgbClr val="83005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Blocking CTLA-4 enhances T-cell activation resulting in the potential for increased antitumor immunity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183951" y="1211484"/>
              <a:ext cx="298585" cy="2448107"/>
            </a:xfrm>
            <a:prstGeom prst="rect">
              <a:avLst/>
            </a:prstGeom>
            <a:solidFill>
              <a:srgbClr val="830051"/>
            </a:solidFill>
            <a:ln w="3175">
              <a:solidFill>
                <a:srgbClr val="830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 defTabSz="685777"/>
              <a:r>
                <a:rPr lang="en-US" sz="1125" b="1" dirty="0">
                  <a:solidFill>
                    <a:prstClr val="white"/>
                  </a:solidFill>
                  <a:latin typeface="Calibri"/>
                </a:rPr>
                <a:t>Tremelimumab</a:t>
              </a:r>
              <a:r>
                <a:rPr lang="en-US" sz="1125" dirty="0">
                  <a:solidFill>
                    <a:prstClr val="white"/>
                  </a:solidFill>
                  <a:latin typeface="Calibri"/>
                </a:rPr>
                <a:t> (anti-CTLA-4)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654408" y="3075663"/>
              <a:ext cx="2965004" cy="55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9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830051"/>
                  </a:solidFill>
                  <a:latin typeface="Arial"/>
                  <a:cs typeface="Arial" charset="0"/>
                </a:rPr>
                <a:t>CTLA-4 mainly works early </a:t>
              </a:r>
              <a:br>
                <a:rPr lang="en-US" sz="1050" dirty="0">
                  <a:solidFill>
                    <a:srgbClr val="830051"/>
                  </a:solidFill>
                  <a:latin typeface="Arial"/>
                  <a:cs typeface="Arial" charset="0"/>
                </a:rPr>
              </a:br>
              <a:r>
                <a:rPr lang="en-US" sz="1050" dirty="0">
                  <a:solidFill>
                    <a:srgbClr val="830051"/>
                  </a:solidFill>
                  <a:latin typeface="Arial"/>
                  <a:cs typeface="Arial" charset="0"/>
                </a:rPr>
                <a:t>to limit T-cell activation</a:t>
              </a:r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>
              <a:off x="5641087" y="2405099"/>
              <a:ext cx="39469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83005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53" name="Straight Arrow Connector 252"/>
            <p:cNvCxnSpPr/>
            <p:nvPr/>
          </p:nvCxnSpPr>
          <p:spPr>
            <a:xfrm>
              <a:off x="9264277" y="2363260"/>
              <a:ext cx="67751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83005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5" name="TextBox 254"/>
            <p:cNvSpPr txBox="1"/>
            <p:nvPr/>
          </p:nvSpPr>
          <p:spPr>
            <a:xfrm>
              <a:off x="5894338" y="3099510"/>
              <a:ext cx="3257975" cy="55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srgbClr val="830051"/>
                  </a:solidFill>
                  <a:latin typeface="Arial"/>
                  <a:cs typeface="Arial" charset="0"/>
                </a:rPr>
                <a:t>Blockade of CTLA-4 </a:t>
              </a:r>
              <a:br>
                <a:rPr lang="en-US" sz="1050" kern="0" dirty="0">
                  <a:solidFill>
                    <a:srgbClr val="830051"/>
                  </a:solidFill>
                  <a:latin typeface="Arial"/>
                  <a:cs typeface="Arial" charset="0"/>
                </a:rPr>
              </a:br>
              <a:r>
                <a:rPr lang="en-US" sz="1050" kern="0" dirty="0">
                  <a:solidFill>
                    <a:srgbClr val="830051"/>
                  </a:solidFill>
                  <a:latin typeface="Arial"/>
                  <a:cs typeface="Arial" charset="0"/>
                </a:rPr>
                <a:t>enhances T-cell activation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9156643" y="3099509"/>
              <a:ext cx="3137713" cy="55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kern="0" dirty="0">
                  <a:solidFill>
                    <a:srgbClr val="830051"/>
                  </a:solidFill>
                  <a:latin typeface="Arial"/>
                  <a:cs typeface="Arial" charset="0"/>
                </a:rPr>
                <a:t>Leading to increased numbers </a:t>
              </a:r>
              <a:br>
                <a:rPr lang="en-US" sz="1050" kern="0" dirty="0">
                  <a:solidFill>
                    <a:srgbClr val="830051"/>
                  </a:solidFill>
                  <a:latin typeface="Arial"/>
                  <a:cs typeface="Arial" charset="0"/>
                </a:rPr>
              </a:br>
              <a:r>
                <a:rPr lang="en-US" sz="1050" kern="0" dirty="0">
                  <a:solidFill>
                    <a:srgbClr val="830051"/>
                  </a:solidFill>
                  <a:latin typeface="Arial"/>
                  <a:cs typeface="Arial" charset="0"/>
                </a:rPr>
                <a:t>of activated T cells</a:t>
              </a:r>
            </a:p>
          </p:txBody>
        </p:sp>
        <p:grpSp>
          <p:nvGrpSpPr>
            <p:cNvPr id="231" name="Group 230"/>
            <p:cNvGrpSpPr/>
            <p:nvPr/>
          </p:nvGrpSpPr>
          <p:grpSpPr>
            <a:xfrm rot="16200000">
              <a:off x="3533818" y="981688"/>
              <a:ext cx="1225015" cy="2926040"/>
              <a:chOff x="4465273" y="723208"/>
              <a:chExt cx="2255178" cy="4929422"/>
            </a:xfrm>
          </p:grpSpPr>
          <p:sp>
            <p:nvSpPr>
              <p:cNvPr id="237" name="Freeform 236"/>
              <p:cNvSpPr/>
              <p:nvPr/>
            </p:nvSpPr>
            <p:spPr>
              <a:xfrm>
                <a:off x="5930580" y="1951256"/>
                <a:ext cx="203729" cy="1325864"/>
              </a:xfrm>
              <a:custGeom>
                <a:avLst/>
                <a:gdLst>
                  <a:gd name="connsiteX0" fmla="*/ 53143 w 106286"/>
                  <a:gd name="connsiteY0" fmla="*/ 0 h 691706"/>
                  <a:gd name="connsiteX1" fmla="*/ 103648 w 106286"/>
                  <a:gd name="connsiteY1" fmla="*/ 116376 h 691706"/>
                  <a:gd name="connsiteX2" fmla="*/ 106286 w 106286"/>
                  <a:gd name="connsiteY2" fmla="*/ 116376 h 691706"/>
                  <a:gd name="connsiteX3" fmla="*/ 106286 w 106286"/>
                  <a:gd name="connsiteY3" fmla="*/ 122454 h 691706"/>
                  <a:gd name="connsiteX4" fmla="*/ 106286 w 106286"/>
                  <a:gd name="connsiteY4" fmla="*/ 374473 h 691706"/>
                  <a:gd name="connsiteX5" fmla="*/ 106286 w 106286"/>
                  <a:gd name="connsiteY5" fmla="*/ 380551 h 691706"/>
                  <a:gd name="connsiteX6" fmla="*/ 106286 w 106286"/>
                  <a:gd name="connsiteY6" fmla="*/ 433609 h 691706"/>
                  <a:gd name="connsiteX7" fmla="*/ 106286 w 106286"/>
                  <a:gd name="connsiteY7" fmla="*/ 691706 h 691706"/>
                  <a:gd name="connsiteX8" fmla="*/ 98903 w 106286"/>
                  <a:gd name="connsiteY8" fmla="*/ 691706 h 691706"/>
                  <a:gd name="connsiteX9" fmla="*/ 53772 w 106286"/>
                  <a:gd name="connsiteY9" fmla="*/ 587712 h 691706"/>
                  <a:gd name="connsiteX10" fmla="*/ 8641 w 106286"/>
                  <a:gd name="connsiteY10" fmla="*/ 691706 h 691706"/>
                  <a:gd name="connsiteX11" fmla="*/ 0 w 106286"/>
                  <a:gd name="connsiteY11" fmla="*/ 691706 h 691706"/>
                  <a:gd name="connsiteX12" fmla="*/ 0 w 106286"/>
                  <a:gd name="connsiteY12" fmla="*/ 433609 h 691706"/>
                  <a:gd name="connsiteX13" fmla="*/ 0 w 106286"/>
                  <a:gd name="connsiteY13" fmla="*/ 380551 h 691706"/>
                  <a:gd name="connsiteX14" fmla="*/ 0 w 106286"/>
                  <a:gd name="connsiteY14" fmla="*/ 374473 h 691706"/>
                  <a:gd name="connsiteX15" fmla="*/ 0 w 106286"/>
                  <a:gd name="connsiteY15" fmla="*/ 122454 h 691706"/>
                  <a:gd name="connsiteX16" fmla="*/ 0 w 106286"/>
                  <a:gd name="connsiteY16" fmla="*/ 116376 h 691706"/>
                  <a:gd name="connsiteX17" fmla="*/ 2638 w 106286"/>
                  <a:gd name="connsiteY17" fmla="*/ 116376 h 6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286" h="691706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74473"/>
                    </a:lnTo>
                    <a:lnTo>
                      <a:pt x="106286" y="380551"/>
                    </a:lnTo>
                    <a:lnTo>
                      <a:pt x="106286" y="433609"/>
                    </a:lnTo>
                    <a:lnTo>
                      <a:pt x="106286" y="691706"/>
                    </a:lnTo>
                    <a:lnTo>
                      <a:pt x="98903" y="691706"/>
                    </a:lnTo>
                    <a:lnTo>
                      <a:pt x="53772" y="587712"/>
                    </a:lnTo>
                    <a:lnTo>
                      <a:pt x="8641" y="691706"/>
                    </a:lnTo>
                    <a:lnTo>
                      <a:pt x="0" y="691706"/>
                    </a:lnTo>
                    <a:lnTo>
                      <a:pt x="0" y="433609"/>
                    </a:lnTo>
                    <a:lnTo>
                      <a:pt x="0" y="380551"/>
                    </a:lnTo>
                    <a:lnTo>
                      <a:pt x="0" y="374473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5931208" y="3120197"/>
                <a:ext cx="203729" cy="1275350"/>
              </a:xfrm>
              <a:custGeom>
                <a:avLst/>
                <a:gdLst>
                  <a:gd name="connsiteX0" fmla="*/ 53143 w 106286"/>
                  <a:gd name="connsiteY0" fmla="*/ 0 h 665353"/>
                  <a:gd name="connsiteX1" fmla="*/ 103648 w 106286"/>
                  <a:gd name="connsiteY1" fmla="*/ 116376 h 665353"/>
                  <a:gd name="connsiteX2" fmla="*/ 106286 w 106286"/>
                  <a:gd name="connsiteY2" fmla="*/ 116376 h 665353"/>
                  <a:gd name="connsiteX3" fmla="*/ 106286 w 106286"/>
                  <a:gd name="connsiteY3" fmla="*/ 122454 h 665353"/>
                  <a:gd name="connsiteX4" fmla="*/ 106286 w 106286"/>
                  <a:gd name="connsiteY4" fmla="*/ 348120 h 665353"/>
                  <a:gd name="connsiteX5" fmla="*/ 106286 w 106286"/>
                  <a:gd name="connsiteY5" fmla="*/ 354198 h 665353"/>
                  <a:gd name="connsiteX6" fmla="*/ 106286 w 106286"/>
                  <a:gd name="connsiteY6" fmla="*/ 433609 h 665353"/>
                  <a:gd name="connsiteX7" fmla="*/ 106286 w 106286"/>
                  <a:gd name="connsiteY7" fmla="*/ 665353 h 665353"/>
                  <a:gd name="connsiteX8" fmla="*/ 0 w 106286"/>
                  <a:gd name="connsiteY8" fmla="*/ 665353 h 665353"/>
                  <a:gd name="connsiteX9" fmla="*/ 0 w 106286"/>
                  <a:gd name="connsiteY9" fmla="*/ 433609 h 665353"/>
                  <a:gd name="connsiteX10" fmla="*/ 0 w 106286"/>
                  <a:gd name="connsiteY10" fmla="*/ 354198 h 665353"/>
                  <a:gd name="connsiteX11" fmla="*/ 0 w 106286"/>
                  <a:gd name="connsiteY11" fmla="*/ 348120 h 665353"/>
                  <a:gd name="connsiteX12" fmla="*/ 0 w 106286"/>
                  <a:gd name="connsiteY12" fmla="*/ 122454 h 665353"/>
                  <a:gd name="connsiteX13" fmla="*/ 0 w 106286"/>
                  <a:gd name="connsiteY13" fmla="*/ 116376 h 665353"/>
                  <a:gd name="connsiteX14" fmla="*/ 2638 w 106286"/>
                  <a:gd name="connsiteY14" fmla="*/ 116376 h 6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286" h="665353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48120"/>
                    </a:lnTo>
                    <a:lnTo>
                      <a:pt x="106286" y="354198"/>
                    </a:lnTo>
                    <a:lnTo>
                      <a:pt x="106286" y="433609"/>
                    </a:lnTo>
                    <a:lnTo>
                      <a:pt x="106286" y="665353"/>
                    </a:lnTo>
                    <a:lnTo>
                      <a:pt x="0" y="665353"/>
                    </a:lnTo>
                    <a:lnTo>
                      <a:pt x="0" y="433609"/>
                    </a:lnTo>
                    <a:lnTo>
                      <a:pt x="0" y="354198"/>
                    </a:lnTo>
                    <a:lnTo>
                      <a:pt x="0" y="348120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>
              <a:xfrm>
                <a:off x="5457220" y="1859876"/>
                <a:ext cx="210312" cy="1251988"/>
              </a:xfrm>
              <a:custGeom>
                <a:avLst/>
                <a:gdLst>
                  <a:gd name="connsiteX0" fmla="*/ 53143 w 106286"/>
                  <a:gd name="connsiteY0" fmla="*/ 0 h 691706"/>
                  <a:gd name="connsiteX1" fmla="*/ 103648 w 106286"/>
                  <a:gd name="connsiteY1" fmla="*/ 116376 h 691706"/>
                  <a:gd name="connsiteX2" fmla="*/ 106286 w 106286"/>
                  <a:gd name="connsiteY2" fmla="*/ 116376 h 691706"/>
                  <a:gd name="connsiteX3" fmla="*/ 106286 w 106286"/>
                  <a:gd name="connsiteY3" fmla="*/ 122454 h 691706"/>
                  <a:gd name="connsiteX4" fmla="*/ 106286 w 106286"/>
                  <a:gd name="connsiteY4" fmla="*/ 374473 h 691706"/>
                  <a:gd name="connsiteX5" fmla="*/ 106286 w 106286"/>
                  <a:gd name="connsiteY5" fmla="*/ 380551 h 691706"/>
                  <a:gd name="connsiteX6" fmla="*/ 106286 w 106286"/>
                  <a:gd name="connsiteY6" fmla="*/ 433609 h 691706"/>
                  <a:gd name="connsiteX7" fmla="*/ 106286 w 106286"/>
                  <a:gd name="connsiteY7" fmla="*/ 691706 h 691706"/>
                  <a:gd name="connsiteX8" fmla="*/ 98903 w 106286"/>
                  <a:gd name="connsiteY8" fmla="*/ 691706 h 691706"/>
                  <a:gd name="connsiteX9" fmla="*/ 53772 w 106286"/>
                  <a:gd name="connsiteY9" fmla="*/ 587712 h 691706"/>
                  <a:gd name="connsiteX10" fmla="*/ 8641 w 106286"/>
                  <a:gd name="connsiteY10" fmla="*/ 691706 h 691706"/>
                  <a:gd name="connsiteX11" fmla="*/ 0 w 106286"/>
                  <a:gd name="connsiteY11" fmla="*/ 691706 h 691706"/>
                  <a:gd name="connsiteX12" fmla="*/ 0 w 106286"/>
                  <a:gd name="connsiteY12" fmla="*/ 433609 h 691706"/>
                  <a:gd name="connsiteX13" fmla="*/ 0 w 106286"/>
                  <a:gd name="connsiteY13" fmla="*/ 380551 h 691706"/>
                  <a:gd name="connsiteX14" fmla="*/ 0 w 106286"/>
                  <a:gd name="connsiteY14" fmla="*/ 374473 h 691706"/>
                  <a:gd name="connsiteX15" fmla="*/ 0 w 106286"/>
                  <a:gd name="connsiteY15" fmla="*/ 122454 h 691706"/>
                  <a:gd name="connsiteX16" fmla="*/ 0 w 106286"/>
                  <a:gd name="connsiteY16" fmla="*/ 116376 h 691706"/>
                  <a:gd name="connsiteX17" fmla="*/ 2638 w 106286"/>
                  <a:gd name="connsiteY17" fmla="*/ 116376 h 6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286" h="691706">
                    <a:moveTo>
                      <a:pt x="53143" y="0"/>
                    </a:moveTo>
                    <a:lnTo>
                      <a:pt x="103648" y="116376"/>
                    </a:lnTo>
                    <a:lnTo>
                      <a:pt x="106286" y="116376"/>
                    </a:lnTo>
                    <a:lnTo>
                      <a:pt x="106286" y="122454"/>
                    </a:lnTo>
                    <a:lnTo>
                      <a:pt x="106286" y="374473"/>
                    </a:lnTo>
                    <a:lnTo>
                      <a:pt x="106286" y="380551"/>
                    </a:lnTo>
                    <a:lnTo>
                      <a:pt x="106286" y="433609"/>
                    </a:lnTo>
                    <a:lnTo>
                      <a:pt x="106286" y="691706"/>
                    </a:lnTo>
                    <a:lnTo>
                      <a:pt x="98903" y="691706"/>
                    </a:lnTo>
                    <a:lnTo>
                      <a:pt x="53772" y="587712"/>
                    </a:lnTo>
                    <a:lnTo>
                      <a:pt x="8641" y="691706"/>
                    </a:lnTo>
                    <a:lnTo>
                      <a:pt x="0" y="691706"/>
                    </a:lnTo>
                    <a:lnTo>
                      <a:pt x="0" y="433609"/>
                    </a:lnTo>
                    <a:lnTo>
                      <a:pt x="0" y="380551"/>
                    </a:lnTo>
                    <a:lnTo>
                      <a:pt x="0" y="374473"/>
                    </a:lnTo>
                    <a:lnTo>
                      <a:pt x="0" y="122454"/>
                    </a:lnTo>
                    <a:lnTo>
                      <a:pt x="0" y="116376"/>
                    </a:lnTo>
                    <a:lnTo>
                      <a:pt x="2638" y="1163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6350"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94" name="Group 293"/>
              <p:cNvGrpSpPr>
                <a:grpSpLocks noChangeAspect="1"/>
              </p:cNvGrpSpPr>
              <p:nvPr/>
            </p:nvGrpSpPr>
            <p:grpSpPr>
              <a:xfrm rot="10800000">
                <a:off x="4852654" y="1634248"/>
                <a:ext cx="544407" cy="3046187"/>
                <a:chOff x="6978119" y="3763637"/>
                <a:chExt cx="254861" cy="1426025"/>
              </a:xfrm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6978119" y="4529990"/>
                  <a:ext cx="229484" cy="659672"/>
                  <a:chOff x="6978119" y="4529990"/>
                  <a:chExt cx="229484" cy="659672"/>
                </a:xfrm>
              </p:grpSpPr>
              <p:sp>
                <p:nvSpPr>
                  <p:cNvPr id="310" name="Freeform 309"/>
                  <p:cNvSpPr/>
                  <p:nvPr/>
                </p:nvSpPr>
                <p:spPr>
                  <a:xfrm>
                    <a:off x="6978119" y="4530112"/>
                    <a:ext cx="131770" cy="659550"/>
                  </a:xfrm>
                  <a:custGeom>
                    <a:avLst/>
                    <a:gdLst>
                      <a:gd name="connsiteX0" fmla="*/ 13588 w 131770"/>
                      <a:gd name="connsiteY0" fmla="*/ 0 h 659550"/>
                      <a:gd name="connsiteX1" fmla="*/ 17490 w 131770"/>
                      <a:gd name="connsiteY1" fmla="*/ 36852 h 659550"/>
                      <a:gd name="connsiteX2" fmla="*/ 39363 w 131770"/>
                      <a:gd name="connsiteY2" fmla="*/ 87499 h 659550"/>
                      <a:gd name="connsiteX3" fmla="*/ 50697 w 131770"/>
                      <a:gd name="connsiteY3" fmla="*/ 94100 h 659550"/>
                      <a:gd name="connsiteX4" fmla="*/ 75256 w 131770"/>
                      <a:gd name="connsiteY4" fmla="*/ 116448 h 659550"/>
                      <a:gd name="connsiteX5" fmla="*/ 112318 w 131770"/>
                      <a:gd name="connsiteY5" fmla="*/ 126547 h 659550"/>
                      <a:gd name="connsiteX6" fmla="*/ 131770 w 131770"/>
                      <a:gd name="connsiteY6" fmla="*/ 121247 h 659550"/>
                      <a:gd name="connsiteX7" fmla="*/ 124879 w 131770"/>
                      <a:gd name="connsiteY7" fmla="*/ 136433 h 659550"/>
                      <a:gd name="connsiteX8" fmla="*/ 112814 w 131770"/>
                      <a:gd name="connsiteY8" fmla="*/ 148518 h 659550"/>
                      <a:gd name="connsiteX9" fmla="*/ 112814 w 131770"/>
                      <a:gd name="connsiteY9" fmla="*/ 342317 h 659550"/>
                      <a:gd name="connsiteX10" fmla="*/ 112814 w 131770"/>
                      <a:gd name="connsiteY10" fmla="*/ 348395 h 659550"/>
                      <a:gd name="connsiteX11" fmla="*/ 112814 w 131770"/>
                      <a:gd name="connsiteY11" fmla="*/ 427806 h 659550"/>
                      <a:gd name="connsiteX12" fmla="*/ 112814 w 131770"/>
                      <a:gd name="connsiteY12" fmla="*/ 659550 h 659550"/>
                      <a:gd name="connsiteX13" fmla="*/ 33490 w 131770"/>
                      <a:gd name="connsiteY13" fmla="*/ 659550 h 659550"/>
                      <a:gd name="connsiteX14" fmla="*/ 33490 w 131770"/>
                      <a:gd name="connsiteY14" fmla="*/ 427806 h 659550"/>
                      <a:gd name="connsiteX15" fmla="*/ 33490 w 131770"/>
                      <a:gd name="connsiteY15" fmla="*/ 348395 h 659550"/>
                      <a:gd name="connsiteX16" fmla="*/ 33490 w 131770"/>
                      <a:gd name="connsiteY16" fmla="*/ 342317 h 659550"/>
                      <a:gd name="connsiteX17" fmla="*/ 33490 w 131770"/>
                      <a:gd name="connsiteY17" fmla="*/ 148518 h 659550"/>
                      <a:gd name="connsiteX18" fmla="*/ 21426 w 131770"/>
                      <a:gd name="connsiteY18" fmla="*/ 136433 h 659550"/>
                      <a:gd name="connsiteX19" fmla="*/ 0 w 131770"/>
                      <a:gd name="connsiteY19" fmla="*/ 59580 h 659550"/>
                      <a:gd name="connsiteX20" fmla="*/ 5749 w 131770"/>
                      <a:gd name="connsiteY20" fmla="*/ 17275 h 65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1770" h="659550">
                        <a:moveTo>
                          <a:pt x="13588" y="0"/>
                        </a:moveTo>
                        <a:lnTo>
                          <a:pt x="17490" y="36852"/>
                        </a:lnTo>
                        <a:cubicBezTo>
                          <a:pt x="22072" y="57510"/>
                          <a:pt x="29728" y="75087"/>
                          <a:pt x="39363" y="87499"/>
                        </a:cubicBezTo>
                        <a:lnTo>
                          <a:pt x="50697" y="94100"/>
                        </a:lnTo>
                        <a:lnTo>
                          <a:pt x="75256" y="116448"/>
                        </a:lnTo>
                        <a:cubicBezTo>
                          <a:pt x="86648" y="122951"/>
                          <a:pt x="99172" y="126547"/>
                          <a:pt x="112318" y="126547"/>
                        </a:cubicBezTo>
                        <a:lnTo>
                          <a:pt x="131770" y="121247"/>
                        </a:lnTo>
                        <a:lnTo>
                          <a:pt x="124879" y="136433"/>
                        </a:lnTo>
                        <a:lnTo>
                          <a:pt x="112814" y="148518"/>
                        </a:lnTo>
                        <a:lnTo>
                          <a:pt x="112814" y="342317"/>
                        </a:lnTo>
                        <a:lnTo>
                          <a:pt x="112814" y="348395"/>
                        </a:lnTo>
                        <a:lnTo>
                          <a:pt x="112814" y="427806"/>
                        </a:lnTo>
                        <a:lnTo>
                          <a:pt x="112814" y="659550"/>
                        </a:lnTo>
                        <a:lnTo>
                          <a:pt x="33490" y="659550"/>
                        </a:lnTo>
                        <a:lnTo>
                          <a:pt x="33490" y="427806"/>
                        </a:lnTo>
                        <a:lnTo>
                          <a:pt x="33490" y="348395"/>
                        </a:lnTo>
                        <a:lnTo>
                          <a:pt x="33490" y="342317"/>
                        </a:lnTo>
                        <a:lnTo>
                          <a:pt x="33490" y="148518"/>
                        </a:lnTo>
                        <a:lnTo>
                          <a:pt x="21426" y="136433"/>
                        </a:lnTo>
                        <a:cubicBezTo>
                          <a:pt x="8188" y="116765"/>
                          <a:pt x="0" y="89593"/>
                          <a:pt x="0" y="59580"/>
                        </a:cubicBezTo>
                        <a:cubicBezTo>
                          <a:pt x="0" y="44574"/>
                          <a:pt x="2047" y="30278"/>
                          <a:pt x="5749" y="17275"/>
                        </a:cubicBezTo>
                        <a:close/>
                      </a:path>
                    </a:pathLst>
                  </a:custGeom>
                  <a:solidFill>
                    <a:srgbClr val="A43A32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5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1" name="Freeform 310"/>
                  <p:cNvSpPr/>
                  <p:nvPr/>
                </p:nvSpPr>
                <p:spPr>
                  <a:xfrm>
                    <a:off x="7076291" y="4529990"/>
                    <a:ext cx="131312" cy="659672"/>
                  </a:xfrm>
                  <a:custGeom>
                    <a:avLst/>
                    <a:gdLst>
                      <a:gd name="connsiteX0" fmla="*/ 117669 w 131312"/>
                      <a:gd name="connsiteY0" fmla="*/ 0 h 659672"/>
                      <a:gd name="connsiteX1" fmla="*/ 125564 w 131312"/>
                      <a:gd name="connsiteY1" fmla="*/ 17397 h 659672"/>
                      <a:gd name="connsiteX2" fmla="*/ 131312 w 131312"/>
                      <a:gd name="connsiteY2" fmla="*/ 59702 h 659672"/>
                      <a:gd name="connsiteX3" fmla="*/ 109887 w 131312"/>
                      <a:gd name="connsiteY3" fmla="*/ 136555 h 659672"/>
                      <a:gd name="connsiteX4" fmla="*/ 97822 w 131312"/>
                      <a:gd name="connsiteY4" fmla="*/ 148640 h 659672"/>
                      <a:gd name="connsiteX5" fmla="*/ 97822 w 131312"/>
                      <a:gd name="connsiteY5" fmla="*/ 342439 h 659672"/>
                      <a:gd name="connsiteX6" fmla="*/ 97822 w 131312"/>
                      <a:gd name="connsiteY6" fmla="*/ 348517 h 659672"/>
                      <a:gd name="connsiteX7" fmla="*/ 97822 w 131312"/>
                      <a:gd name="connsiteY7" fmla="*/ 427928 h 659672"/>
                      <a:gd name="connsiteX8" fmla="*/ 97822 w 131312"/>
                      <a:gd name="connsiteY8" fmla="*/ 659672 h 659672"/>
                      <a:gd name="connsiteX9" fmla="*/ 18498 w 131312"/>
                      <a:gd name="connsiteY9" fmla="*/ 659672 h 659672"/>
                      <a:gd name="connsiteX10" fmla="*/ 18498 w 131312"/>
                      <a:gd name="connsiteY10" fmla="*/ 427928 h 659672"/>
                      <a:gd name="connsiteX11" fmla="*/ 18498 w 131312"/>
                      <a:gd name="connsiteY11" fmla="*/ 348517 h 659672"/>
                      <a:gd name="connsiteX12" fmla="*/ 18498 w 131312"/>
                      <a:gd name="connsiteY12" fmla="*/ 342439 h 659672"/>
                      <a:gd name="connsiteX13" fmla="*/ 18498 w 131312"/>
                      <a:gd name="connsiteY13" fmla="*/ 148640 h 659672"/>
                      <a:gd name="connsiteX14" fmla="*/ 6434 w 131312"/>
                      <a:gd name="connsiteY14" fmla="*/ 136555 h 659672"/>
                      <a:gd name="connsiteX15" fmla="*/ 0 w 131312"/>
                      <a:gd name="connsiteY15" fmla="*/ 122378 h 659672"/>
                      <a:gd name="connsiteX16" fmla="*/ 14146 w 131312"/>
                      <a:gd name="connsiteY16" fmla="*/ 126232 h 659672"/>
                      <a:gd name="connsiteX17" fmla="*/ 51208 w 131312"/>
                      <a:gd name="connsiteY17" fmla="*/ 116133 h 659672"/>
                      <a:gd name="connsiteX18" fmla="*/ 65936 w 131312"/>
                      <a:gd name="connsiteY18" fmla="*/ 102732 h 659672"/>
                      <a:gd name="connsiteX19" fmla="*/ 91881 w 131312"/>
                      <a:gd name="connsiteY19" fmla="*/ 87621 h 659672"/>
                      <a:gd name="connsiteX20" fmla="*/ 113754 w 131312"/>
                      <a:gd name="connsiteY20" fmla="*/ 36974 h 659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1312" h="659672">
                        <a:moveTo>
                          <a:pt x="117669" y="0"/>
                        </a:moveTo>
                        <a:lnTo>
                          <a:pt x="125564" y="17397"/>
                        </a:lnTo>
                        <a:cubicBezTo>
                          <a:pt x="129266" y="30400"/>
                          <a:pt x="131312" y="44696"/>
                          <a:pt x="131312" y="59702"/>
                        </a:cubicBezTo>
                        <a:cubicBezTo>
                          <a:pt x="131312" y="89715"/>
                          <a:pt x="123125" y="116887"/>
                          <a:pt x="109887" y="136555"/>
                        </a:cubicBezTo>
                        <a:lnTo>
                          <a:pt x="97822" y="148640"/>
                        </a:lnTo>
                        <a:lnTo>
                          <a:pt x="97822" y="342439"/>
                        </a:lnTo>
                        <a:lnTo>
                          <a:pt x="97822" y="348517"/>
                        </a:lnTo>
                        <a:lnTo>
                          <a:pt x="97822" y="427928"/>
                        </a:lnTo>
                        <a:lnTo>
                          <a:pt x="97822" y="659672"/>
                        </a:lnTo>
                        <a:lnTo>
                          <a:pt x="18498" y="659672"/>
                        </a:lnTo>
                        <a:lnTo>
                          <a:pt x="18498" y="427928"/>
                        </a:lnTo>
                        <a:lnTo>
                          <a:pt x="18498" y="348517"/>
                        </a:lnTo>
                        <a:lnTo>
                          <a:pt x="18498" y="342439"/>
                        </a:lnTo>
                        <a:lnTo>
                          <a:pt x="18498" y="148640"/>
                        </a:lnTo>
                        <a:lnTo>
                          <a:pt x="6434" y="136555"/>
                        </a:lnTo>
                        <a:lnTo>
                          <a:pt x="0" y="122378"/>
                        </a:lnTo>
                        <a:lnTo>
                          <a:pt x="14146" y="126232"/>
                        </a:lnTo>
                        <a:cubicBezTo>
                          <a:pt x="27293" y="126232"/>
                          <a:pt x="39817" y="122636"/>
                          <a:pt x="51208" y="116133"/>
                        </a:cubicBezTo>
                        <a:lnTo>
                          <a:pt x="65936" y="102732"/>
                        </a:lnTo>
                        <a:lnTo>
                          <a:pt x="91881" y="87621"/>
                        </a:lnTo>
                        <a:cubicBezTo>
                          <a:pt x="101517" y="75209"/>
                          <a:pt x="109172" y="57632"/>
                          <a:pt x="113754" y="36974"/>
                        </a:cubicBezTo>
                        <a:close/>
                      </a:path>
                    </a:pathLst>
                  </a:custGeom>
                  <a:solidFill>
                    <a:srgbClr val="A43A32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5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8" name="Freeform 307"/>
                <p:cNvSpPr/>
                <p:nvPr/>
              </p:nvSpPr>
              <p:spPr>
                <a:xfrm>
                  <a:off x="7029601" y="3763637"/>
                  <a:ext cx="203379" cy="738007"/>
                </a:xfrm>
                <a:custGeom>
                  <a:avLst/>
                  <a:gdLst>
                    <a:gd name="connsiteX0" fmla="*/ 17981 w 203379"/>
                    <a:gd name="connsiteY0" fmla="*/ 0 h 738007"/>
                    <a:gd name="connsiteX1" fmla="*/ 124267 w 203379"/>
                    <a:gd name="connsiteY1" fmla="*/ 0 h 738007"/>
                    <a:gd name="connsiteX2" fmla="*/ 124267 w 203379"/>
                    <a:gd name="connsiteY2" fmla="*/ 231744 h 738007"/>
                    <a:gd name="connsiteX3" fmla="*/ 124267 w 203379"/>
                    <a:gd name="connsiteY3" fmla="*/ 311155 h 738007"/>
                    <a:gd name="connsiteX4" fmla="*/ 124267 w 203379"/>
                    <a:gd name="connsiteY4" fmla="*/ 317233 h 738007"/>
                    <a:gd name="connsiteX5" fmla="*/ 124267 w 203379"/>
                    <a:gd name="connsiteY5" fmla="*/ 494085 h 738007"/>
                    <a:gd name="connsiteX6" fmla="*/ 140951 w 203379"/>
                    <a:gd name="connsiteY6" fmla="*/ 498633 h 738007"/>
                    <a:gd name="connsiteX7" fmla="*/ 203379 w 203379"/>
                    <a:gd name="connsiteY7" fmla="*/ 625784 h 738007"/>
                    <a:gd name="connsiteX8" fmla="*/ 173441 w 203379"/>
                    <a:gd name="connsiteY8" fmla="*/ 723362 h 738007"/>
                    <a:gd name="connsiteX9" fmla="*/ 157352 w 203379"/>
                    <a:gd name="connsiteY9" fmla="*/ 738007 h 738007"/>
                    <a:gd name="connsiteX10" fmla="*/ 163257 w 203379"/>
                    <a:gd name="connsiteY10" fmla="*/ 696281 h 738007"/>
                    <a:gd name="connsiteX11" fmla="*/ 71724 w 203379"/>
                    <a:gd name="connsiteY11" fmla="*/ 565698 h 738007"/>
                    <a:gd name="connsiteX12" fmla="*/ 7001 w 203379"/>
                    <a:gd name="connsiteY12" fmla="*/ 603945 h 738007"/>
                    <a:gd name="connsiteX13" fmla="*/ 0 w 203379"/>
                    <a:gd name="connsiteY13" fmla="*/ 618758 h 738007"/>
                    <a:gd name="connsiteX14" fmla="*/ 6982 w 203379"/>
                    <a:gd name="connsiteY14" fmla="*/ 572070 h 738007"/>
                    <a:gd name="connsiteX15" fmla="*/ 18514 w 203379"/>
                    <a:gd name="connsiteY15" fmla="*/ 548977 h 738007"/>
                    <a:gd name="connsiteX16" fmla="*/ 17981 w 203379"/>
                    <a:gd name="connsiteY16" fmla="*/ 548977 h 738007"/>
                    <a:gd name="connsiteX17" fmla="*/ 17981 w 203379"/>
                    <a:gd name="connsiteY17" fmla="*/ 542899 h 738007"/>
                    <a:gd name="connsiteX18" fmla="*/ 17981 w 203379"/>
                    <a:gd name="connsiteY18" fmla="*/ 317233 h 738007"/>
                    <a:gd name="connsiteX19" fmla="*/ 17981 w 203379"/>
                    <a:gd name="connsiteY19" fmla="*/ 311155 h 738007"/>
                    <a:gd name="connsiteX20" fmla="*/ 17981 w 203379"/>
                    <a:gd name="connsiteY20" fmla="*/ 231744 h 738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3379" h="738007">
                      <a:moveTo>
                        <a:pt x="17981" y="0"/>
                      </a:moveTo>
                      <a:lnTo>
                        <a:pt x="124267" y="0"/>
                      </a:lnTo>
                      <a:lnTo>
                        <a:pt x="124267" y="231744"/>
                      </a:lnTo>
                      <a:lnTo>
                        <a:pt x="124267" y="311155"/>
                      </a:lnTo>
                      <a:lnTo>
                        <a:pt x="124267" y="317233"/>
                      </a:lnTo>
                      <a:lnTo>
                        <a:pt x="124267" y="494085"/>
                      </a:lnTo>
                      <a:lnTo>
                        <a:pt x="140951" y="498633"/>
                      </a:lnTo>
                      <a:cubicBezTo>
                        <a:pt x="177638" y="519582"/>
                        <a:pt x="203379" y="568625"/>
                        <a:pt x="203379" y="625784"/>
                      </a:cubicBezTo>
                      <a:cubicBezTo>
                        <a:pt x="203379" y="663891"/>
                        <a:pt x="191939" y="698390"/>
                        <a:pt x="173441" y="723362"/>
                      </a:cubicBezTo>
                      <a:lnTo>
                        <a:pt x="157352" y="738007"/>
                      </a:lnTo>
                      <a:lnTo>
                        <a:pt x="163257" y="696281"/>
                      </a:lnTo>
                      <a:cubicBezTo>
                        <a:pt x="163257" y="624162"/>
                        <a:pt x="122276" y="565698"/>
                        <a:pt x="71724" y="565698"/>
                      </a:cubicBezTo>
                      <a:cubicBezTo>
                        <a:pt x="46448" y="565698"/>
                        <a:pt x="23565" y="580314"/>
                        <a:pt x="7001" y="603945"/>
                      </a:cubicBezTo>
                      <a:lnTo>
                        <a:pt x="0" y="618758"/>
                      </a:lnTo>
                      <a:lnTo>
                        <a:pt x="6982" y="572070"/>
                      </a:lnTo>
                      <a:lnTo>
                        <a:pt x="18514" y="548977"/>
                      </a:lnTo>
                      <a:lnTo>
                        <a:pt x="17981" y="548977"/>
                      </a:lnTo>
                      <a:lnTo>
                        <a:pt x="17981" y="542899"/>
                      </a:lnTo>
                      <a:lnTo>
                        <a:pt x="17981" y="317233"/>
                      </a:lnTo>
                      <a:lnTo>
                        <a:pt x="17981" y="311155"/>
                      </a:lnTo>
                      <a:lnTo>
                        <a:pt x="17981" y="231744"/>
                      </a:lnTo>
                      <a:close/>
                    </a:path>
                  </a:pathLst>
                </a:custGeom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 rot="579790">
                  <a:off x="6999206" y="4357760"/>
                  <a:ext cx="179571" cy="265675"/>
                </a:xfrm>
                <a:custGeom>
                  <a:avLst/>
                  <a:gdLst>
                    <a:gd name="connsiteX0" fmla="*/ 85089 w 179571"/>
                    <a:gd name="connsiteY0" fmla="*/ 0 h 265675"/>
                    <a:gd name="connsiteX1" fmla="*/ 164713 w 179571"/>
                    <a:gd name="connsiteY1" fmla="*/ 90738 h 265675"/>
                    <a:gd name="connsiteX2" fmla="*/ 167906 w 179571"/>
                    <a:gd name="connsiteY2" fmla="*/ 117929 h 265675"/>
                    <a:gd name="connsiteX3" fmla="*/ 169241 w 179571"/>
                    <a:gd name="connsiteY3" fmla="*/ 120369 h 265675"/>
                    <a:gd name="connsiteX4" fmla="*/ 131559 w 179571"/>
                    <a:gd name="connsiteY4" fmla="*/ 261759 h 265675"/>
                    <a:gd name="connsiteX5" fmla="*/ 10330 w 179571"/>
                    <a:gd name="connsiteY5" fmla="*/ 179816 h 265675"/>
                    <a:gd name="connsiteX6" fmla="*/ 20368 w 179571"/>
                    <a:gd name="connsiteY6" fmla="*/ 58771 h 265675"/>
                    <a:gd name="connsiteX7" fmla="*/ 20999 w 179571"/>
                    <a:gd name="connsiteY7" fmla="*/ 58307 h 265675"/>
                    <a:gd name="connsiteX8" fmla="*/ 36773 w 179571"/>
                    <a:gd name="connsiteY8" fmla="*/ 25373 h 265675"/>
                    <a:gd name="connsiteX9" fmla="*/ 85089 w 179571"/>
                    <a:gd name="connsiteY9" fmla="*/ 0 h 2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571" h="265675">
                      <a:moveTo>
                        <a:pt x="85089" y="0"/>
                      </a:moveTo>
                      <a:cubicBezTo>
                        <a:pt x="120884" y="0"/>
                        <a:pt x="151595" y="37415"/>
                        <a:pt x="164713" y="90738"/>
                      </a:cubicBezTo>
                      <a:lnTo>
                        <a:pt x="167906" y="117929"/>
                      </a:lnTo>
                      <a:lnTo>
                        <a:pt x="169241" y="120369"/>
                      </a:lnTo>
                      <a:cubicBezTo>
                        <a:pt x="192312" y="182041"/>
                        <a:pt x="175441" y="245343"/>
                        <a:pt x="131559" y="261759"/>
                      </a:cubicBezTo>
                      <a:cubicBezTo>
                        <a:pt x="87677" y="278175"/>
                        <a:pt x="33401" y="241488"/>
                        <a:pt x="10330" y="179816"/>
                      </a:cubicBezTo>
                      <a:cubicBezTo>
                        <a:pt x="-6973" y="133562"/>
                        <a:pt x="-1809" y="86391"/>
                        <a:pt x="20368" y="58771"/>
                      </a:cubicBezTo>
                      <a:lnTo>
                        <a:pt x="20999" y="58307"/>
                      </a:lnTo>
                      <a:lnTo>
                        <a:pt x="36773" y="25373"/>
                      </a:lnTo>
                      <a:cubicBezTo>
                        <a:pt x="50565" y="9354"/>
                        <a:pt x="67192" y="0"/>
                        <a:pt x="85089" y="0"/>
                      </a:cubicBezTo>
                      <a:close/>
                    </a:path>
                  </a:pathLst>
                </a:custGeom>
                <a:solidFill>
                  <a:srgbClr val="C49500"/>
                </a:solidFill>
                <a:ln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5" name="TextBox 294"/>
              <p:cNvSpPr txBox="1">
                <a:spLocks noChangeAspect="1"/>
              </p:cNvSpPr>
              <p:nvPr/>
            </p:nvSpPr>
            <p:spPr>
              <a:xfrm rot="5400000">
                <a:off x="4822075" y="2393019"/>
                <a:ext cx="747270" cy="42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dirty="0">
                    <a:solidFill>
                      <a:prstClr val="white"/>
                    </a:solidFill>
                    <a:latin typeface="Calibri"/>
                  </a:rPr>
                  <a:t>TCR</a:t>
                </a:r>
              </a:p>
            </p:txBody>
          </p:sp>
          <p:grpSp>
            <p:nvGrpSpPr>
              <p:cNvPr id="296" name="Group 295"/>
              <p:cNvGrpSpPr>
                <a:grpSpLocks noChangeAspect="1"/>
              </p:cNvGrpSpPr>
              <p:nvPr/>
            </p:nvGrpSpPr>
            <p:grpSpPr>
              <a:xfrm>
                <a:off x="4465273" y="3376195"/>
                <a:ext cx="2255178" cy="2276435"/>
                <a:chOff x="3534390" y="4054620"/>
                <a:chExt cx="1974751" cy="1993365"/>
              </a:xfrm>
            </p:grpSpPr>
            <p:sp>
              <p:nvSpPr>
                <p:cNvPr id="305" name="Freeform 304"/>
                <p:cNvSpPr/>
                <p:nvPr/>
              </p:nvSpPr>
              <p:spPr>
                <a:xfrm rot="20090777">
                  <a:off x="3534390" y="4054620"/>
                  <a:ext cx="1974751" cy="1993365"/>
                </a:xfrm>
                <a:custGeom>
                  <a:avLst/>
                  <a:gdLst>
                    <a:gd name="connsiteX0" fmla="*/ 634857 w 1961428"/>
                    <a:gd name="connsiteY0" fmla="*/ 459081 h 1993365"/>
                    <a:gd name="connsiteX1" fmla="*/ 701504 w 1961428"/>
                    <a:gd name="connsiteY1" fmla="*/ 445752 h 1993365"/>
                    <a:gd name="connsiteX2" fmla="*/ 821469 w 1961428"/>
                    <a:gd name="connsiteY2" fmla="*/ 352446 h 1993365"/>
                    <a:gd name="connsiteX3" fmla="*/ 874787 w 1961428"/>
                    <a:gd name="connsiteY3" fmla="*/ 347114 h 1993365"/>
                    <a:gd name="connsiteX4" fmla="*/ 957430 w 1961428"/>
                    <a:gd name="connsiteY4" fmla="*/ 349780 h 1993365"/>
                    <a:gd name="connsiteX5" fmla="*/ 986754 w 1961428"/>
                    <a:gd name="connsiteY5" fmla="*/ 349780 h 1993365"/>
                    <a:gd name="connsiteX6" fmla="*/ 1018745 w 1961428"/>
                    <a:gd name="connsiteY6" fmla="*/ 301794 h 1993365"/>
                    <a:gd name="connsiteX7" fmla="*/ 1018745 w 1961428"/>
                    <a:gd name="connsiteY7" fmla="*/ 256474 h 1993365"/>
                    <a:gd name="connsiteX8" fmla="*/ 1021411 w 1961428"/>
                    <a:gd name="connsiteY8" fmla="*/ 203156 h 1993365"/>
                    <a:gd name="connsiteX9" fmla="*/ 1042738 w 1961428"/>
                    <a:gd name="connsiteY9" fmla="*/ 155170 h 1993365"/>
                    <a:gd name="connsiteX10" fmla="*/ 1085392 w 1961428"/>
                    <a:gd name="connsiteY10" fmla="*/ 205822 h 1993365"/>
                    <a:gd name="connsiteX11" fmla="*/ 1082726 w 1961428"/>
                    <a:gd name="connsiteY11" fmla="*/ 232481 h 1993365"/>
                    <a:gd name="connsiteX12" fmla="*/ 1082726 w 1961428"/>
                    <a:gd name="connsiteY12" fmla="*/ 296462 h 1993365"/>
                    <a:gd name="connsiteX13" fmla="*/ 1109385 w 1961428"/>
                    <a:gd name="connsiteY13" fmla="*/ 336450 h 1993365"/>
                    <a:gd name="connsiteX14" fmla="*/ 1162703 w 1961428"/>
                    <a:gd name="connsiteY14" fmla="*/ 360443 h 1993365"/>
                    <a:gd name="connsiteX15" fmla="*/ 1224018 w 1961428"/>
                    <a:gd name="connsiteY15" fmla="*/ 365775 h 1993365"/>
                    <a:gd name="connsiteX16" fmla="*/ 1272004 w 1961428"/>
                    <a:gd name="connsiteY16" fmla="*/ 371107 h 1993365"/>
                    <a:gd name="connsiteX17" fmla="*/ 1317325 w 1961428"/>
                    <a:gd name="connsiteY17" fmla="*/ 376439 h 1993365"/>
                    <a:gd name="connsiteX18" fmla="*/ 1351981 w 1961428"/>
                    <a:gd name="connsiteY18" fmla="*/ 403097 h 1993365"/>
                    <a:gd name="connsiteX19" fmla="*/ 1386638 w 1961428"/>
                    <a:gd name="connsiteY19" fmla="*/ 432422 h 1993365"/>
                    <a:gd name="connsiteX20" fmla="*/ 1429292 w 1961428"/>
                    <a:gd name="connsiteY20" fmla="*/ 461747 h 1993365"/>
                    <a:gd name="connsiteX21" fmla="*/ 1458617 w 1961428"/>
                    <a:gd name="connsiteY21" fmla="*/ 477742 h 1993365"/>
                    <a:gd name="connsiteX22" fmla="*/ 1482610 w 1961428"/>
                    <a:gd name="connsiteY22" fmla="*/ 477742 h 1993365"/>
                    <a:gd name="connsiteX23" fmla="*/ 1565252 w 1961428"/>
                    <a:gd name="connsiteY23" fmla="*/ 403097 h 1993365"/>
                    <a:gd name="connsiteX24" fmla="*/ 1597243 w 1961428"/>
                    <a:gd name="connsiteY24" fmla="*/ 371107 h 1993365"/>
                    <a:gd name="connsiteX25" fmla="*/ 1695881 w 1961428"/>
                    <a:gd name="connsiteY25" fmla="*/ 357777 h 1993365"/>
                    <a:gd name="connsiteX26" fmla="*/ 1730537 w 1961428"/>
                    <a:gd name="connsiteY26" fmla="*/ 371107 h 1993365"/>
                    <a:gd name="connsiteX27" fmla="*/ 1709210 w 1961428"/>
                    <a:gd name="connsiteY27" fmla="*/ 451083 h 1993365"/>
                    <a:gd name="connsiteX28" fmla="*/ 1591911 w 1961428"/>
                    <a:gd name="connsiteY28" fmla="*/ 547055 h 1993365"/>
                    <a:gd name="connsiteX29" fmla="*/ 1637231 w 1961428"/>
                    <a:gd name="connsiteY29" fmla="*/ 677684 h 1993365"/>
                    <a:gd name="connsiteX30" fmla="*/ 1698547 w 1961428"/>
                    <a:gd name="connsiteY30" fmla="*/ 728336 h 1993365"/>
                    <a:gd name="connsiteX31" fmla="*/ 1767860 w 1961428"/>
                    <a:gd name="connsiteY31" fmla="*/ 866962 h 1993365"/>
                    <a:gd name="connsiteX32" fmla="*/ 1914484 w 1961428"/>
                    <a:gd name="connsiteY32" fmla="*/ 850967 h 1993365"/>
                    <a:gd name="connsiteX33" fmla="*/ 1957138 w 1961428"/>
                    <a:gd name="connsiteY33" fmla="*/ 850967 h 1993365"/>
                    <a:gd name="connsiteX34" fmla="*/ 1951806 w 1961428"/>
                    <a:gd name="connsiteY34" fmla="*/ 898953 h 1993365"/>
                    <a:gd name="connsiteX35" fmla="*/ 1885159 w 1961428"/>
                    <a:gd name="connsiteY35" fmla="*/ 941607 h 1993365"/>
                    <a:gd name="connsiteX36" fmla="*/ 1823844 w 1961428"/>
                    <a:gd name="connsiteY36" fmla="*/ 1005588 h 1993365"/>
                    <a:gd name="connsiteX37" fmla="*/ 1794519 w 1961428"/>
                    <a:gd name="connsiteY37" fmla="*/ 1082899 h 1993365"/>
                    <a:gd name="connsiteX38" fmla="*/ 1781189 w 1961428"/>
                    <a:gd name="connsiteY38" fmla="*/ 1224191 h 1993365"/>
                    <a:gd name="connsiteX39" fmla="*/ 1797185 w 1961428"/>
                    <a:gd name="connsiteY39" fmla="*/ 1264180 h 1993365"/>
                    <a:gd name="connsiteX40" fmla="*/ 1871830 w 1961428"/>
                    <a:gd name="connsiteY40" fmla="*/ 1288173 h 1993365"/>
                    <a:gd name="connsiteX41" fmla="*/ 1890491 w 1961428"/>
                    <a:gd name="connsiteY41" fmla="*/ 1312166 h 1993365"/>
                    <a:gd name="connsiteX42" fmla="*/ 1885159 w 1961428"/>
                    <a:gd name="connsiteY42" fmla="*/ 1338825 h 1993365"/>
                    <a:gd name="connsiteX43" fmla="*/ 1850502 w 1961428"/>
                    <a:gd name="connsiteY43" fmla="*/ 1346822 h 1993365"/>
                    <a:gd name="connsiteX44" fmla="*/ 1797185 w 1961428"/>
                    <a:gd name="connsiteY44" fmla="*/ 1322829 h 1993365"/>
                    <a:gd name="connsiteX45" fmla="*/ 1738535 w 1961428"/>
                    <a:gd name="connsiteY45" fmla="*/ 1314832 h 1993365"/>
                    <a:gd name="connsiteX46" fmla="*/ 1658558 w 1961428"/>
                    <a:gd name="connsiteY46" fmla="*/ 1370815 h 1993365"/>
                    <a:gd name="connsiteX47" fmla="*/ 1653227 w 1961428"/>
                    <a:gd name="connsiteY47" fmla="*/ 1400140 h 1993365"/>
                    <a:gd name="connsiteX48" fmla="*/ 1685217 w 1961428"/>
                    <a:gd name="connsiteY48" fmla="*/ 1504110 h 1993365"/>
                    <a:gd name="connsiteX49" fmla="*/ 1783855 w 1961428"/>
                    <a:gd name="connsiteY49" fmla="*/ 1653399 h 1993365"/>
                    <a:gd name="connsiteX50" fmla="*/ 1773192 w 1961428"/>
                    <a:gd name="connsiteY50" fmla="*/ 1720047 h 1993365"/>
                    <a:gd name="connsiteX51" fmla="*/ 1623902 w 1961428"/>
                    <a:gd name="connsiteY51" fmla="*/ 1674727 h 1993365"/>
                    <a:gd name="connsiteX52" fmla="*/ 1514600 w 1961428"/>
                    <a:gd name="connsiteY52" fmla="*/ 1632072 h 1993365"/>
                    <a:gd name="connsiteX53" fmla="*/ 1450619 w 1961428"/>
                    <a:gd name="connsiteY53" fmla="*/ 1693388 h 1993365"/>
                    <a:gd name="connsiteX54" fmla="*/ 1439956 w 1961428"/>
                    <a:gd name="connsiteY54" fmla="*/ 1885332 h 1993365"/>
                    <a:gd name="connsiteX55" fmla="*/ 1386638 w 1961428"/>
                    <a:gd name="connsiteY55" fmla="*/ 1919988 h 1993365"/>
                    <a:gd name="connsiteX56" fmla="*/ 1311993 w 1961428"/>
                    <a:gd name="connsiteY56" fmla="*/ 1765367 h 1993365"/>
                    <a:gd name="connsiteX57" fmla="*/ 1258675 w 1961428"/>
                    <a:gd name="connsiteY57" fmla="*/ 1733376 h 1993365"/>
                    <a:gd name="connsiteX58" fmla="*/ 1181364 w 1961428"/>
                    <a:gd name="connsiteY58" fmla="*/ 1757369 h 1993365"/>
                    <a:gd name="connsiteX59" fmla="*/ 1152039 w 1961428"/>
                    <a:gd name="connsiteY59" fmla="*/ 1957311 h 1993365"/>
                    <a:gd name="connsiteX60" fmla="*/ 1074729 w 1961428"/>
                    <a:gd name="connsiteY60" fmla="*/ 1983970 h 1993365"/>
                    <a:gd name="connsiteX61" fmla="*/ 1064065 w 1961428"/>
                    <a:gd name="connsiteY61" fmla="*/ 1850675 h 1993365"/>
                    <a:gd name="connsiteX62" fmla="*/ 1000084 w 1961428"/>
                    <a:gd name="connsiteY62" fmla="*/ 1784028 h 1993365"/>
                    <a:gd name="connsiteX63" fmla="*/ 906778 w 1961428"/>
                    <a:gd name="connsiteY63" fmla="*/ 1765367 h 1993365"/>
                    <a:gd name="connsiteX64" fmla="*/ 813472 w 1961428"/>
                    <a:gd name="connsiteY64" fmla="*/ 1781362 h 1993365"/>
                    <a:gd name="connsiteX65" fmla="*/ 738827 w 1961428"/>
                    <a:gd name="connsiteY65" fmla="*/ 1816019 h 1993365"/>
                    <a:gd name="connsiteX66" fmla="*/ 672179 w 1961428"/>
                    <a:gd name="connsiteY66" fmla="*/ 1866671 h 1993365"/>
                    <a:gd name="connsiteX67" fmla="*/ 661516 w 1961428"/>
                    <a:gd name="connsiteY67" fmla="*/ 1903993 h 1993365"/>
                    <a:gd name="connsiteX68" fmla="*/ 634857 w 1961428"/>
                    <a:gd name="connsiteY68" fmla="*/ 1869337 h 1993365"/>
                    <a:gd name="connsiteX69" fmla="*/ 645521 w 1961428"/>
                    <a:gd name="connsiteY69" fmla="*/ 1776030 h 1993365"/>
                    <a:gd name="connsiteX70" fmla="*/ 672179 w 1961428"/>
                    <a:gd name="connsiteY70" fmla="*/ 1714715 h 1993365"/>
                    <a:gd name="connsiteX71" fmla="*/ 664182 w 1961428"/>
                    <a:gd name="connsiteY71" fmla="*/ 1653399 h 1993365"/>
                    <a:gd name="connsiteX72" fmla="*/ 610864 w 1961428"/>
                    <a:gd name="connsiteY72" fmla="*/ 1589418 h 1993365"/>
                    <a:gd name="connsiteX73" fmla="*/ 480235 w 1961428"/>
                    <a:gd name="connsiteY73" fmla="*/ 1589418 h 1993365"/>
                    <a:gd name="connsiteX74" fmla="*/ 418920 w 1961428"/>
                    <a:gd name="connsiteY74" fmla="*/ 1664063 h 1993365"/>
                    <a:gd name="connsiteX75" fmla="*/ 400259 w 1961428"/>
                    <a:gd name="connsiteY75" fmla="*/ 1706717 h 1993365"/>
                    <a:gd name="connsiteX76" fmla="*/ 338943 w 1961428"/>
                    <a:gd name="connsiteY76" fmla="*/ 1714715 h 1993365"/>
                    <a:gd name="connsiteX77" fmla="*/ 325614 w 1961428"/>
                    <a:gd name="connsiteY77" fmla="*/ 1669395 h 1993365"/>
                    <a:gd name="connsiteX78" fmla="*/ 378932 w 1961428"/>
                    <a:gd name="connsiteY78" fmla="*/ 1554762 h 1993365"/>
                    <a:gd name="connsiteX79" fmla="*/ 378932 w 1961428"/>
                    <a:gd name="connsiteY79" fmla="*/ 1506776 h 1993365"/>
                    <a:gd name="connsiteX80" fmla="*/ 320282 w 1961428"/>
                    <a:gd name="connsiteY80" fmla="*/ 1506776 h 1993365"/>
                    <a:gd name="connsiteX81" fmla="*/ 285625 w 1961428"/>
                    <a:gd name="connsiteY81" fmla="*/ 1512107 h 1993365"/>
                    <a:gd name="connsiteX82" fmla="*/ 248303 w 1961428"/>
                    <a:gd name="connsiteY82" fmla="*/ 1485448 h 1993365"/>
                    <a:gd name="connsiteX83" fmla="*/ 256301 w 1961428"/>
                    <a:gd name="connsiteY83" fmla="*/ 1445460 h 1993365"/>
                    <a:gd name="connsiteX84" fmla="*/ 306953 w 1961428"/>
                    <a:gd name="connsiteY84" fmla="*/ 1386811 h 1993365"/>
                    <a:gd name="connsiteX85" fmla="*/ 320282 w 1961428"/>
                    <a:gd name="connsiteY85" fmla="*/ 1349488 h 1993365"/>
                    <a:gd name="connsiteX86" fmla="*/ 280294 w 1961428"/>
                    <a:gd name="connsiteY86" fmla="*/ 1317497 h 1993365"/>
                    <a:gd name="connsiteX87" fmla="*/ 237639 w 1961428"/>
                    <a:gd name="connsiteY87" fmla="*/ 1322829 h 1993365"/>
                    <a:gd name="connsiteX88" fmla="*/ 131004 w 1961428"/>
                    <a:gd name="connsiteY88" fmla="*/ 1344156 h 1993365"/>
                    <a:gd name="connsiteX89" fmla="*/ 83018 w 1961428"/>
                    <a:gd name="connsiteY89" fmla="*/ 1234855 h 1993365"/>
                    <a:gd name="connsiteX90" fmla="*/ 248303 w 1961428"/>
                    <a:gd name="connsiteY90" fmla="*/ 1197532 h 1993365"/>
                    <a:gd name="connsiteX91" fmla="*/ 248303 w 1961428"/>
                    <a:gd name="connsiteY91" fmla="*/ 1114890 h 1993365"/>
                    <a:gd name="connsiteX92" fmla="*/ 189653 w 1961428"/>
                    <a:gd name="connsiteY92" fmla="*/ 1096229 h 1993365"/>
                    <a:gd name="connsiteX93" fmla="*/ 141667 w 1961428"/>
                    <a:gd name="connsiteY93" fmla="*/ 1090897 h 1993365"/>
                    <a:gd name="connsiteX94" fmla="*/ 136336 w 1961428"/>
                    <a:gd name="connsiteY94" fmla="*/ 1050909 h 1993365"/>
                    <a:gd name="connsiteX95" fmla="*/ 266964 w 1961428"/>
                    <a:gd name="connsiteY95" fmla="*/ 1008254 h 1993365"/>
                    <a:gd name="connsiteX96" fmla="*/ 285625 w 1961428"/>
                    <a:gd name="connsiteY96" fmla="*/ 949605 h 1993365"/>
                    <a:gd name="connsiteX97" fmla="*/ 224310 w 1961428"/>
                    <a:gd name="connsiteY97" fmla="*/ 890955 h 1993365"/>
                    <a:gd name="connsiteX98" fmla="*/ 72354 w 1961428"/>
                    <a:gd name="connsiteY98" fmla="*/ 888289 h 1993365"/>
                    <a:gd name="connsiteX99" fmla="*/ 3041 w 1961428"/>
                    <a:gd name="connsiteY99" fmla="*/ 805647 h 1993365"/>
                    <a:gd name="connsiteX100" fmla="*/ 37698 w 1961428"/>
                    <a:gd name="connsiteY100" fmla="*/ 786986 h 1993365"/>
                    <a:gd name="connsiteX101" fmla="*/ 256301 w 1961428"/>
                    <a:gd name="connsiteY101" fmla="*/ 778988 h 1993365"/>
                    <a:gd name="connsiteX102" fmla="*/ 354939 w 1961428"/>
                    <a:gd name="connsiteY102" fmla="*/ 653691 h 1993365"/>
                    <a:gd name="connsiteX103" fmla="*/ 413588 w 1961428"/>
                    <a:gd name="connsiteY103" fmla="*/ 613703 h 1993365"/>
                    <a:gd name="connsiteX104" fmla="*/ 477570 w 1961428"/>
                    <a:gd name="connsiteY104" fmla="*/ 539058 h 1993365"/>
                    <a:gd name="connsiteX105" fmla="*/ 448245 w 1961428"/>
                    <a:gd name="connsiteY105" fmla="*/ 347114 h 1993365"/>
                    <a:gd name="connsiteX106" fmla="*/ 352273 w 1961428"/>
                    <a:gd name="connsiteY106" fmla="*/ 43202 h 1993365"/>
                    <a:gd name="connsiteX107" fmla="*/ 424252 w 1961428"/>
                    <a:gd name="connsiteY107" fmla="*/ 11212 h 1993365"/>
                    <a:gd name="connsiteX108" fmla="*/ 453577 w 1961428"/>
                    <a:gd name="connsiteY108" fmla="*/ 131177 h 1993365"/>
                    <a:gd name="connsiteX109" fmla="*/ 605532 w 1961428"/>
                    <a:gd name="connsiteY109" fmla="*/ 336450 h 1993365"/>
                    <a:gd name="connsiteX110" fmla="*/ 808140 w 1961428"/>
                    <a:gd name="connsiteY110" fmla="*/ 336450 h 1993365"/>
                    <a:gd name="connsiteX111" fmla="*/ 938768 w 1961428"/>
                    <a:gd name="connsiteY111" fmla="*/ 331118 h 1993365"/>
                    <a:gd name="connsiteX112" fmla="*/ 986754 w 1961428"/>
                    <a:gd name="connsiteY112" fmla="*/ 315123 h 1993365"/>
                    <a:gd name="connsiteX113" fmla="*/ 1013413 w 1961428"/>
                    <a:gd name="connsiteY113" fmla="*/ 216485 h 1993365"/>
                    <a:gd name="connsiteX114" fmla="*/ 1034740 w 1961428"/>
                    <a:gd name="connsiteY114" fmla="*/ 163167 h 1993365"/>
                    <a:gd name="connsiteX115" fmla="*/ 1045404 w 1961428"/>
                    <a:gd name="connsiteY115" fmla="*/ 165833 h 1993365"/>
                    <a:gd name="connsiteX0" fmla="*/ 701504 w 1961428"/>
                    <a:gd name="connsiteY0" fmla="*/ 445752 h 1993365"/>
                    <a:gd name="connsiteX1" fmla="*/ 821469 w 1961428"/>
                    <a:gd name="connsiteY1" fmla="*/ 352446 h 1993365"/>
                    <a:gd name="connsiteX2" fmla="*/ 874787 w 1961428"/>
                    <a:gd name="connsiteY2" fmla="*/ 347114 h 1993365"/>
                    <a:gd name="connsiteX3" fmla="*/ 957430 w 1961428"/>
                    <a:gd name="connsiteY3" fmla="*/ 349780 h 1993365"/>
                    <a:gd name="connsiteX4" fmla="*/ 986754 w 1961428"/>
                    <a:gd name="connsiteY4" fmla="*/ 349780 h 1993365"/>
                    <a:gd name="connsiteX5" fmla="*/ 1018745 w 1961428"/>
                    <a:gd name="connsiteY5" fmla="*/ 301794 h 1993365"/>
                    <a:gd name="connsiteX6" fmla="*/ 1018745 w 1961428"/>
                    <a:gd name="connsiteY6" fmla="*/ 256474 h 1993365"/>
                    <a:gd name="connsiteX7" fmla="*/ 1021411 w 1961428"/>
                    <a:gd name="connsiteY7" fmla="*/ 203156 h 1993365"/>
                    <a:gd name="connsiteX8" fmla="*/ 1042738 w 1961428"/>
                    <a:gd name="connsiteY8" fmla="*/ 155170 h 1993365"/>
                    <a:gd name="connsiteX9" fmla="*/ 1085392 w 1961428"/>
                    <a:gd name="connsiteY9" fmla="*/ 205822 h 1993365"/>
                    <a:gd name="connsiteX10" fmla="*/ 1082726 w 1961428"/>
                    <a:gd name="connsiteY10" fmla="*/ 232481 h 1993365"/>
                    <a:gd name="connsiteX11" fmla="*/ 1082726 w 1961428"/>
                    <a:gd name="connsiteY11" fmla="*/ 296462 h 1993365"/>
                    <a:gd name="connsiteX12" fmla="*/ 1109385 w 1961428"/>
                    <a:gd name="connsiteY12" fmla="*/ 336450 h 1993365"/>
                    <a:gd name="connsiteX13" fmla="*/ 1162703 w 1961428"/>
                    <a:gd name="connsiteY13" fmla="*/ 360443 h 1993365"/>
                    <a:gd name="connsiteX14" fmla="*/ 1224018 w 1961428"/>
                    <a:gd name="connsiteY14" fmla="*/ 365775 h 1993365"/>
                    <a:gd name="connsiteX15" fmla="*/ 1272004 w 1961428"/>
                    <a:gd name="connsiteY15" fmla="*/ 371107 h 1993365"/>
                    <a:gd name="connsiteX16" fmla="*/ 1317325 w 1961428"/>
                    <a:gd name="connsiteY16" fmla="*/ 376439 h 1993365"/>
                    <a:gd name="connsiteX17" fmla="*/ 1351981 w 1961428"/>
                    <a:gd name="connsiteY17" fmla="*/ 403097 h 1993365"/>
                    <a:gd name="connsiteX18" fmla="*/ 1386638 w 1961428"/>
                    <a:gd name="connsiteY18" fmla="*/ 432422 h 1993365"/>
                    <a:gd name="connsiteX19" fmla="*/ 1429292 w 1961428"/>
                    <a:gd name="connsiteY19" fmla="*/ 461747 h 1993365"/>
                    <a:gd name="connsiteX20" fmla="*/ 1458617 w 1961428"/>
                    <a:gd name="connsiteY20" fmla="*/ 477742 h 1993365"/>
                    <a:gd name="connsiteX21" fmla="*/ 1482610 w 1961428"/>
                    <a:gd name="connsiteY21" fmla="*/ 477742 h 1993365"/>
                    <a:gd name="connsiteX22" fmla="*/ 1565252 w 1961428"/>
                    <a:gd name="connsiteY22" fmla="*/ 403097 h 1993365"/>
                    <a:gd name="connsiteX23" fmla="*/ 1597243 w 1961428"/>
                    <a:gd name="connsiteY23" fmla="*/ 371107 h 1993365"/>
                    <a:gd name="connsiteX24" fmla="*/ 1695881 w 1961428"/>
                    <a:gd name="connsiteY24" fmla="*/ 357777 h 1993365"/>
                    <a:gd name="connsiteX25" fmla="*/ 1730537 w 1961428"/>
                    <a:gd name="connsiteY25" fmla="*/ 371107 h 1993365"/>
                    <a:gd name="connsiteX26" fmla="*/ 1709210 w 1961428"/>
                    <a:gd name="connsiteY26" fmla="*/ 451083 h 1993365"/>
                    <a:gd name="connsiteX27" fmla="*/ 1591911 w 1961428"/>
                    <a:gd name="connsiteY27" fmla="*/ 547055 h 1993365"/>
                    <a:gd name="connsiteX28" fmla="*/ 1637231 w 1961428"/>
                    <a:gd name="connsiteY28" fmla="*/ 677684 h 1993365"/>
                    <a:gd name="connsiteX29" fmla="*/ 1698547 w 1961428"/>
                    <a:gd name="connsiteY29" fmla="*/ 728336 h 1993365"/>
                    <a:gd name="connsiteX30" fmla="*/ 1767860 w 1961428"/>
                    <a:gd name="connsiteY30" fmla="*/ 866962 h 1993365"/>
                    <a:gd name="connsiteX31" fmla="*/ 1914484 w 1961428"/>
                    <a:gd name="connsiteY31" fmla="*/ 850967 h 1993365"/>
                    <a:gd name="connsiteX32" fmla="*/ 1957138 w 1961428"/>
                    <a:gd name="connsiteY32" fmla="*/ 850967 h 1993365"/>
                    <a:gd name="connsiteX33" fmla="*/ 1951806 w 1961428"/>
                    <a:gd name="connsiteY33" fmla="*/ 898953 h 1993365"/>
                    <a:gd name="connsiteX34" fmla="*/ 1885159 w 1961428"/>
                    <a:gd name="connsiteY34" fmla="*/ 941607 h 1993365"/>
                    <a:gd name="connsiteX35" fmla="*/ 1823844 w 1961428"/>
                    <a:gd name="connsiteY35" fmla="*/ 1005588 h 1993365"/>
                    <a:gd name="connsiteX36" fmla="*/ 1794519 w 1961428"/>
                    <a:gd name="connsiteY36" fmla="*/ 1082899 h 1993365"/>
                    <a:gd name="connsiteX37" fmla="*/ 1781189 w 1961428"/>
                    <a:gd name="connsiteY37" fmla="*/ 1224191 h 1993365"/>
                    <a:gd name="connsiteX38" fmla="*/ 1797185 w 1961428"/>
                    <a:gd name="connsiteY38" fmla="*/ 1264180 h 1993365"/>
                    <a:gd name="connsiteX39" fmla="*/ 1871830 w 1961428"/>
                    <a:gd name="connsiteY39" fmla="*/ 1288173 h 1993365"/>
                    <a:gd name="connsiteX40" fmla="*/ 1890491 w 1961428"/>
                    <a:gd name="connsiteY40" fmla="*/ 1312166 h 1993365"/>
                    <a:gd name="connsiteX41" fmla="*/ 1885159 w 1961428"/>
                    <a:gd name="connsiteY41" fmla="*/ 1338825 h 1993365"/>
                    <a:gd name="connsiteX42" fmla="*/ 1850502 w 1961428"/>
                    <a:gd name="connsiteY42" fmla="*/ 1346822 h 1993365"/>
                    <a:gd name="connsiteX43" fmla="*/ 1797185 w 1961428"/>
                    <a:gd name="connsiteY43" fmla="*/ 1322829 h 1993365"/>
                    <a:gd name="connsiteX44" fmla="*/ 1738535 w 1961428"/>
                    <a:gd name="connsiteY44" fmla="*/ 1314832 h 1993365"/>
                    <a:gd name="connsiteX45" fmla="*/ 1658558 w 1961428"/>
                    <a:gd name="connsiteY45" fmla="*/ 1370815 h 1993365"/>
                    <a:gd name="connsiteX46" fmla="*/ 1653227 w 1961428"/>
                    <a:gd name="connsiteY46" fmla="*/ 1400140 h 1993365"/>
                    <a:gd name="connsiteX47" fmla="*/ 1685217 w 1961428"/>
                    <a:gd name="connsiteY47" fmla="*/ 1504110 h 1993365"/>
                    <a:gd name="connsiteX48" fmla="*/ 1783855 w 1961428"/>
                    <a:gd name="connsiteY48" fmla="*/ 1653399 h 1993365"/>
                    <a:gd name="connsiteX49" fmla="*/ 1773192 w 1961428"/>
                    <a:gd name="connsiteY49" fmla="*/ 1720047 h 1993365"/>
                    <a:gd name="connsiteX50" fmla="*/ 1623902 w 1961428"/>
                    <a:gd name="connsiteY50" fmla="*/ 1674727 h 1993365"/>
                    <a:gd name="connsiteX51" fmla="*/ 1514600 w 1961428"/>
                    <a:gd name="connsiteY51" fmla="*/ 1632072 h 1993365"/>
                    <a:gd name="connsiteX52" fmla="*/ 1450619 w 1961428"/>
                    <a:gd name="connsiteY52" fmla="*/ 1693388 h 1993365"/>
                    <a:gd name="connsiteX53" fmla="*/ 1439956 w 1961428"/>
                    <a:gd name="connsiteY53" fmla="*/ 1885332 h 1993365"/>
                    <a:gd name="connsiteX54" fmla="*/ 1386638 w 1961428"/>
                    <a:gd name="connsiteY54" fmla="*/ 1919988 h 1993365"/>
                    <a:gd name="connsiteX55" fmla="*/ 1311993 w 1961428"/>
                    <a:gd name="connsiteY55" fmla="*/ 1765367 h 1993365"/>
                    <a:gd name="connsiteX56" fmla="*/ 1258675 w 1961428"/>
                    <a:gd name="connsiteY56" fmla="*/ 1733376 h 1993365"/>
                    <a:gd name="connsiteX57" fmla="*/ 1181364 w 1961428"/>
                    <a:gd name="connsiteY57" fmla="*/ 1757369 h 1993365"/>
                    <a:gd name="connsiteX58" fmla="*/ 1152039 w 1961428"/>
                    <a:gd name="connsiteY58" fmla="*/ 1957311 h 1993365"/>
                    <a:gd name="connsiteX59" fmla="*/ 1074729 w 1961428"/>
                    <a:gd name="connsiteY59" fmla="*/ 1983970 h 1993365"/>
                    <a:gd name="connsiteX60" fmla="*/ 1064065 w 1961428"/>
                    <a:gd name="connsiteY60" fmla="*/ 1850675 h 1993365"/>
                    <a:gd name="connsiteX61" fmla="*/ 1000084 w 1961428"/>
                    <a:gd name="connsiteY61" fmla="*/ 1784028 h 1993365"/>
                    <a:gd name="connsiteX62" fmla="*/ 906778 w 1961428"/>
                    <a:gd name="connsiteY62" fmla="*/ 1765367 h 1993365"/>
                    <a:gd name="connsiteX63" fmla="*/ 813472 w 1961428"/>
                    <a:gd name="connsiteY63" fmla="*/ 1781362 h 1993365"/>
                    <a:gd name="connsiteX64" fmla="*/ 738827 w 1961428"/>
                    <a:gd name="connsiteY64" fmla="*/ 1816019 h 1993365"/>
                    <a:gd name="connsiteX65" fmla="*/ 672179 w 1961428"/>
                    <a:gd name="connsiteY65" fmla="*/ 1866671 h 1993365"/>
                    <a:gd name="connsiteX66" fmla="*/ 661516 w 1961428"/>
                    <a:gd name="connsiteY66" fmla="*/ 1903993 h 1993365"/>
                    <a:gd name="connsiteX67" fmla="*/ 634857 w 1961428"/>
                    <a:gd name="connsiteY67" fmla="*/ 1869337 h 1993365"/>
                    <a:gd name="connsiteX68" fmla="*/ 645521 w 1961428"/>
                    <a:gd name="connsiteY68" fmla="*/ 1776030 h 1993365"/>
                    <a:gd name="connsiteX69" fmla="*/ 672179 w 1961428"/>
                    <a:gd name="connsiteY69" fmla="*/ 1714715 h 1993365"/>
                    <a:gd name="connsiteX70" fmla="*/ 664182 w 1961428"/>
                    <a:gd name="connsiteY70" fmla="*/ 1653399 h 1993365"/>
                    <a:gd name="connsiteX71" fmla="*/ 610864 w 1961428"/>
                    <a:gd name="connsiteY71" fmla="*/ 1589418 h 1993365"/>
                    <a:gd name="connsiteX72" fmla="*/ 480235 w 1961428"/>
                    <a:gd name="connsiteY72" fmla="*/ 1589418 h 1993365"/>
                    <a:gd name="connsiteX73" fmla="*/ 418920 w 1961428"/>
                    <a:gd name="connsiteY73" fmla="*/ 1664063 h 1993365"/>
                    <a:gd name="connsiteX74" fmla="*/ 400259 w 1961428"/>
                    <a:gd name="connsiteY74" fmla="*/ 1706717 h 1993365"/>
                    <a:gd name="connsiteX75" fmla="*/ 338943 w 1961428"/>
                    <a:gd name="connsiteY75" fmla="*/ 1714715 h 1993365"/>
                    <a:gd name="connsiteX76" fmla="*/ 325614 w 1961428"/>
                    <a:gd name="connsiteY76" fmla="*/ 1669395 h 1993365"/>
                    <a:gd name="connsiteX77" fmla="*/ 378932 w 1961428"/>
                    <a:gd name="connsiteY77" fmla="*/ 1554762 h 1993365"/>
                    <a:gd name="connsiteX78" fmla="*/ 378932 w 1961428"/>
                    <a:gd name="connsiteY78" fmla="*/ 1506776 h 1993365"/>
                    <a:gd name="connsiteX79" fmla="*/ 320282 w 1961428"/>
                    <a:gd name="connsiteY79" fmla="*/ 1506776 h 1993365"/>
                    <a:gd name="connsiteX80" fmla="*/ 285625 w 1961428"/>
                    <a:gd name="connsiteY80" fmla="*/ 1512107 h 1993365"/>
                    <a:gd name="connsiteX81" fmla="*/ 248303 w 1961428"/>
                    <a:gd name="connsiteY81" fmla="*/ 1485448 h 1993365"/>
                    <a:gd name="connsiteX82" fmla="*/ 256301 w 1961428"/>
                    <a:gd name="connsiteY82" fmla="*/ 1445460 h 1993365"/>
                    <a:gd name="connsiteX83" fmla="*/ 306953 w 1961428"/>
                    <a:gd name="connsiteY83" fmla="*/ 1386811 h 1993365"/>
                    <a:gd name="connsiteX84" fmla="*/ 320282 w 1961428"/>
                    <a:gd name="connsiteY84" fmla="*/ 1349488 h 1993365"/>
                    <a:gd name="connsiteX85" fmla="*/ 280294 w 1961428"/>
                    <a:gd name="connsiteY85" fmla="*/ 1317497 h 1993365"/>
                    <a:gd name="connsiteX86" fmla="*/ 237639 w 1961428"/>
                    <a:gd name="connsiteY86" fmla="*/ 1322829 h 1993365"/>
                    <a:gd name="connsiteX87" fmla="*/ 131004 w 1961428"/>
                    <a:gd name="connsiteY87" fmla="*/ 1344156 h 1993365"/>
                    <a:gd name="connsiteX88" fmla="*/ 83018 w 1961428"/>
                    <a:gd name="connsiteY88" fmla="*/ 1234855 h 1993365"/>
                    <a:gd name="connsiteX89" fmla="*/ 248303 w 1961428"/>
                    <a:gd name="connsiteY89" fmla="*/ 1197532 h 1993365"/>
                    <a:gd name="connsiteX90" fmla="*/ 248303 w 1961428"/>
                    <a:gd name="connsiteY90" fmla="*/ 1114890 h 1993365"/>
                    <a:gd name="connsiteX91" fmla="*/ 189653 w 1961428"/>
                    <a:gd name="connsiteY91" fmla="*/ 1096229 h 1993365"/>
                    <a:gd name="connsiteX92" fmla="*/ 141667 w 1961428"/>
                    <a:gd name="connsiteY92" fmla="*/ 1090897 h 1993365"/>
                    <a:gd name="connsiteX93" fmla="*/ 136336 w 1961428"/>
                    <a:gd name="connsiteY93" fmla="*/ 1050909 h 1993365"/>
                    <a:gd name="connsiteX94" fmla="*/ 266964 w 1961428"/>
                    <a:gd name="connsiteY94" fmla="*/ 1008254 h 1993365"/>
                    <a:gd name="connsiteX95" fmla="*/ 285625 w 1961428"/>
                    <a:gd name="connsiteY95" fmla="*/ 949605 h 1993365"/>
                    <a:gd name="connsiteX96" fmla="*/ 224310 w 1961428"/>
                    <a:gd name="connsiteY96" fmla="*/ 890955 h 1993365"/>
                    <a:gd name="connsiteX97" fmla="*/ 72354 w 1961428"/>
                    <a:gd name="connsiteY97" fmla="*/ 888289 h 1993365"/>
                    <a:gd name="connsiteX98" fmla="*/ 3041 w 1961428"/>
                    <a:gd name="connsiteY98" fmla="*/ 805647 h 1993365"/>
                    <a:gd name="connsiteX99" fmla="*/ 37698 w 1961428"/>
                    <a:gd name="connsiteY99" fmla="*/ 786986 h 1993365"/>
                    <a:gd name="connsiteX100" fmla="*/ 256301 w 1961428"/>
                    <a:gd name="connsiteY100" fmla="*/ 778988 h 1993365"/>
                    <a:gd name="connsiteX101" fmla="*/ 354939 w 1961428"/>
                    <a:gd name="connsiteY101" fmla="*/ 653691 h 1993365"/>
                    <a:gd name="connsiteX102" fmla="*/ 413588 w 1961428"/>
                    <a:gd name="connsiteY102" fmla="*/ 613703 h 1993365"/>
                    <a:gd name="connsiteX103" fmla="*/ 477570 w 1961428"/>
                    <a:gd name="connsiteY103" fmla="*/ 539058 h 1993365"/>
                    <a:gd name="connsiteX104" fmla="*/ 448245 w 1961428"/>
                    <a:gd name="connsiteY104" fmla="*/ 347114 h 1993365"/>
                    <a:gd name="connsiteX105" fmla="*/ 352273 w 1961428"/>
                    <a:gd name="connsiteY105" fmla="*/ 43202 h 1993365"/>
                    <a:gd name="connsiteX106" fmla="*/ 424252 w 1961428"/>
                    <a:gd name="connsiteY106" fmla="*/ 11212 h 1993365"/>
                    <a:gd name="connsiteX107" fmla="*/ 453577 w 1961428"/>
                    <a:gd name="connsiteY107" fmla="*/ 131177 h 1993365"/>
                    <a:gd name="connsiteX108" fmla="*/ 605532 w 1961428"/>
                    <a:gd name="connsiteY108" fmla="*/ 336450 h 1993365"/>
                    <a:gd name="connsiteX109" fmla="*/ 808140 w 1961428"/>
                    <a:gd name="connsiteY109" fmla="*/ 336450 h 1993365"/>
                    <a:gd name="connsiteX110" fmla="*/ 938768 w 1961428"/>
                    <a:gd name="connsiteY110" fmla="*/ 331118 h 1993365"/>
                    <a:gd name="connsiteX111" fmla="*/ 986754 w 1961428"/>
                    <a:gd name="connsiteY111" fmla="*/ 315123 h 1993365"/>
                    <a:gd name="connsiteX112" fmla="*/ 1013413 w 1961428"/>
                    <a:gd name="connsiteY112" fmla="*/ 216485 h 1993365"/>
                    <a:gd name="connsiteX113" fmla="*/ 1034740 w 1961428"/>
                    <a:gd name="connsiteY113" fmla="*/ 163167 h 1993365"/>
                    <a:gd name="connsiteX114" fmla="*/ 1045404 w 1961428"/>
                    <a:gd name="connsiteY114" fmla="*/ 165833 h 1993365"/>
                    <a:gd name="connsiteX0" fmla="*/ 821469 w 1961428"/>
                    <a:gd name="connsiteY0" fmla="*/ 352446 h 1993365"/>
                    <a:gd name="connsiteX1" fmla="*/ 874787 w 1961428"/>
                    <a:gd name="connsiteY1" fmla="*/ 347114 h 1993365"/>
                    <a:gd name="connsiteX2" fmla="*/ 957430 w 1961428"/>
                    <a:gd name="connsiteY2" fmla="*/ 349780 h 1993365"/>
                    <a:gd name="connsiteX3" fmla="*/ 986754 w 1961428"/>
                    <a:gd name="connsiteY3" fmla="*/ 349780 h 1993365"/>
                    <a:gd name="connsiteX4" fmla="*/ 1018745 w 1961428"/>
                    <a:gd name="connsiteY4" fmla="*/ 301794 h 1993365"/>
                    <a:gd name="connsiteX5" fmla="*/ 1018745 w 1961428"/>
                    <a:gd name="connsiteY5" fmla="*/ 256474 h 1993365"/>
                    <a:gd name="connsiteX6" fmla="*/ 1021411 w 1961428"/>
                    <a:gd name="connsiteY6" fmla="*/ 203156 h 1993365"/>
                    <a:gd name="connsiteX7" fmla="*/ 1042738 w 1961428"/>
                    <a:gd name="connsiteY7" fmla="*/ 155170 h 1993365"/>
                    <a:gd name="connsiteX8" fmla="*/ 1085392 w 1961428"/>
                    <a:gd name="connsiteY8" fmla="*/ 205822 h 1993365"/>
                    <a:gd name="connsiteX9" fmla="*/ 1082726 w 1961428"/>
                    <a:gd name="connsiteY9" fmla="*/ 232481 h 1993365"/>
                    <a:gd name="connsiteX10" fmla="*/ 1082726 w 1961428"/>
                    <a:gd name="connsiteY10" fmla="*/ 296462 h 1993365"/>
                    <a:gd name="connsiteX11" fmla="*/ 1109385 w 1961428"/>
                    <a:gd name="connsiteY11" fmla="*/ 336450 h 1993365"/>
                    <a:gd name="connsiteX12" fmla="*/ 1162703 w 1961428"/>
                    <a:gd name="connsiteY12" fmla="*/ 360443 h 1993365"/>
                    <a:gd name="connsiteX13" fmla="*/ 1224018 w 1961428"/>
                    <a:gd name="connsiteY13" fmla="*/ 365775 h 1993365"/>
                    <a:gd name="connsiteX14" fmla="*/ 1272004 w 1961428"/>
                    <a:gd name="connsiteY14" fmla="*/ 371107 h 1993365"/>
                    <a:gd name="connsiteX15" fmla="*/ 1317325 w 1961428"/>
                    <a:gd name="connsiteY15" fmla="*/ 376439 h 1993365"/>
                    <a:gd name="connsiteX16" fmla="*/ 1351981 w 1961428"/>
                    <a:gd name="connsiteY16" fmla="*/ 403097 h 1993365"/>
                    <a:gd name="connsiteX17" fmla="*/ 1386638 w 1961428"/>
                    <a:gd name="connsiteY17" fmla="*/ 432422 h 1993365"/>
                    <a:gd name="connsiteX18" fmla="*/ 1429292 w 1961428"/>
                    <a:gd name="connsiteY18" fmla="*/ 461747 h 1993365"/>
                    <a:gd name="connsiteX19" fmla="*/ 1458617 w 1961428"/>
                    <a:gd name="connsiteY19" fmla="*/ 477742 h 1993365"/>
                    <a:gd name="connsiteX20" fmla="*/ 1482610 w 1961428"/>
                    <a:gd name="connsiteY20" fmla="*/ 477742 h 1993365"/>
                    <a:gd name="connsiteX21" fmla="*/ 1565252 w 1961428"/>
                    <a:gd name="connsiteY21" fmla="*/ 403097 h 1993365"/>
                    <a:gd name="connsiteX22" fmla="*/ 1597243 w 1961428"/>
                    <a:gd name="connsiteY22" fmla="*/ 371107 h 1993365"/>
                    <a:gd name="connsiteX23" fmla="*/ 1695881 w 1961428"/>
                    <a:gd name="connsiteY23" fmla="*/ 357777 h 1993365"/>
                    <a:gd name="connsiteX24" fmla="*/ 1730537 w 1961428"/>
                    <a:gd name="connsiteY24" fmla="*/ 371107 h 1993365"/>
                    <a:gd name="connsiteX25" fmla="*/ 1709210 w 1961428"/>
                    <a:gd name="connsiteY25" fmla="*/ 451083 h 1993365"/>
                    <a:gd name="connsiteX26" fmla="*/ 1591911 w 1961428"/>
                    <a:gd name="connsiteY26" fmla="*/ 547055 h 1993365"/>
                    <a:gd name="connsiteX27" fmla="*/ 1637231 w 1961428"/>
                    <a:gd name="connsiteY27" fmla="*/ 677684 h 1993365"/>
                    <a:gd name="connsiteX28" fmla="*/ 1698547 w 1961428"/>
                    <a:gd name="connsiteY28" fmla="*/ 728336 h 1993365"/>
                    <a:gd name="connsiteX29" fmla="*/ 1767860 w 1961428"/>
                    <a:gd name="connsiteY29" fmla="*/ 866962 h 1993365"/>
                    <a:gd name="connsiteX30" fmla="*/ 1914484 w 1961428"/>
                    <a:gd name="connsiteY30" fmla="*/ 850967 h 1993365"/>
                    <a:gd name="connsiteX31" fmla="*/ 1957138 w 1961428"/>
                    <a:gd name="connsiteY31" fmla="*/ 850967 h 1993365"/>
                    <a:gd name="connsiteX32" fmla="*/ 1951806 w 1961428"/>
                    <a:gd name="connsiteY32" fmla="*/ 898953 h 1993365"/>
                    <a:gd name="connsiteX33" fmla="*/ 1885159 w 1961428"/>
                    <a:gd name="connsiteY33" fmla="*/ 941607 h 1993365"/>
                    <a:gd name="connsiteX34" fmla="*/ 1823844 w 1961428"/>
                    <a:gd name="connsiteY34" fmla="*/ 1005588 h 1993365"/>
                    <a:gd name="connsiteX35" fmla="*/ 1794519 w 1961428"/>
                    <a:gd name="connsiteY35" fmla="*/ 1082899 h 1993365"/>
                    <a:gd name="connsiteX36" fmla="*/ 1781189 w 1961428"/>
                    <a:gd name="connsiteY36" fmla="*/ 1224191 h 1993365"/>
                    <a:gd name="connsiteX37" fmla="*/ 1797185 w 1961428"/>
                    <a:gd name="connsiteY37" fmla="*/ 1264180 h 1993365"/>
                    <a:gd name="connsiteX38" fmla="*/ 1871830 w 1961428"/>
                    <a:gd name="connsiteY38" fmla="*/ 1288173 h 1993365"/>
                    <a:gd name="connsiteX39" fmla="*/ 1890491 w 1961428"/>
                    <a:gd name="connsiteY39" fmla="*/ 1312166 h 1993365"/>
                    <a:gd name="connsiteX40" fmla="*/ 1885159 w 1961428"/>
                    <a:gd name="connsiteY40" fmla="*/ 1338825 h 1993365"/>
                    <a:gd name="connsiteX41" fmla="*/ 1850502 w 1961428"/>
                    <a:gd name="connsiteY41" fmla="*/ 1346822 h 1993365"/>
                    <a:gd name="connsiteX42" fmla="*/ 1797185 w 1961428"/>
                    <a:gd name="connsiteY42" fmla="*/ 1322829 h 1993365"/>
                    <a:gd name="connsiteX43" fmla="*/ 1738535 w 1961428"/>
                    <a:gd name="connsiteY43" fmla="*/ 1314832 h 1993365"/>
                    <a:gd name="connsiteX44" fmla="*/ 1658558 w 1961428"/>
                    <a:gd name="connsiteY44" fmla="*/ 1370815 h 1993365"/>
                    <a:gd name="connsiteX45" fmla="*/ 1653227 w 1961428"/>
                    <a:gd name="connsiteY45" fmla="*/ 1400140 h 1993365"/>
                    <a:gd name="connsiteX46" fmla="*/ 1685217 w 1961428"/>
                    <a:gd name="connsiteY46" fmla="*/ 1504110 h 1993365"/>
                    <a:gd name="connsiteX47" fmla="*/ 1783855 w 1961428"/>
                    <a:gd name="connsiteY47" fmla="*/ 1653399 h 1993365"/>
                    <a:gd name="connsiteX48" fmla="*/ 1773192 w 1961428"/>
                    <a:gd name="connsiteY48" fmla="*/ 1720047 h 1993365"/>
                    <a:gd name="connsiteX49" fmla="*/ 1623902 w 1961428"/>
                    <a:gd name="connsiteY49" fmla="*/ 1674727 h 1993365"/>
                    <a:gd name="connsiteX50" fmla="*/ 1514600 w 1961428"/>
                    <a:gd name="connsiteY50" fmla="*/ 1632072 h 1993365"/>
                    <a:gd name="connsiteX51" fmla="*/ 1450619 w 1961428"/>
                    <a:gd name="connsiteY51" fmla="*/ 1693388 h 1993365"/>
                    <a:gd name="connsiteX52" fmla="*/ 1439956 w 1961428"/>
                    <a:gd name="connsiteY52" fmla="*/ 1885332 h 1993365"/>
                    <a:gd name="connsiteX53" fmla="*/ 1386638 w 1961428"/>
                    <a:gd name="connsiteY53" fmla="*/ 1919988 h 1993365"/>
                    <a:gd name="connsiteX54" fmla="*/ 1311993 w 1961428"/>
                    <a:gd name="connsiteY54" fmla="*/ 1765367 h 1993365"/>
                    <a:gd name="connsiteX55" fmla="*/ 1258675 w 1961428"/>
                    <a:gd name="connsiteY55" fmla="*/ 1733376 h 1993365"/>
                    <a:gd name="connsiteX56" fmla="*/ 1181364 w 1961428"/>
                    <a:gd name="connsiteY56" fmla="*/ 1757369 h 1993365"/>
                    <a:gd name="connsiteX57" fmla="*/ 1152039 w 1961428"/>
                    <a:gd name="connsiteY57" fmla="*/ 1957311 h 1993365"/>
                    <a:gd name="connsiteX58" fmla="*/ 1074729 w 1961428"/>
                    <a:gd name="connsiteY58" fmla="*/ 1983970 h 1993365"/>
                    <a:gd name="connsiteX59" fmla="*/ 1064065 w 1961428"/>
                    <a:gd name="connsiteY59" fmla="*/ 1850675 h 1993365"/>
                    <a:gd name="connsiteX60" fmla="*/ 1000084 w 1961428"/>
                    <a:gd name="connsiteY60" fmla="*/ 1784028 h 1993365"/>
                    <a:gd name="connsiteX61" fmla="*/ 906778 w 1961428"/>
                    <a:gd name="connsiteY61" fmla="*/ 1765367 h 1993365"/>
                    <a:gd name="connsiteX62" fmla="*/ 813472 w 1961428"/>
                    <a:gd name="connsiteY62" fmla="*/ 1781362 h 1993365"/>
                    <a:gd name="connsiteX63" fmla="*/ 738827 w 1961428"/>
                    <a:gd name="connsiteY63" fmla="*/ 1816019 h 1993365"/>
                    <a:gd name="connsiteX64" fmla="*/ 672179 w 1961428"/>
                    <a:gd name="connsiteY64" fmla="*/ 1866671 h 1993365"/>
                    <a:gd name="connsiteX65" fmla="*/ 661516 w 1961428"/>
                    <a:gd name="connsiteY65" fmla="*/ 1903993 h 1993365"/>
                    <a:gd name="connsiteX66" fmla="*/ 634857 w 1961428"/>
                    <a:gd name="connsiteY66" fmla="*/ 1869337 h 1993365"/>
                    <a:gd name="connsiteX67" fmla="*/ 645521 w 1961428"/>
                    <a:gd name="connsiteY67" fmla="*/ 1776030 h 1993365"/>
                    <a:gd name="connsiteX68" fmla="*/ 672179 w 1961428"/>
                    <a:gd name="connsiteY68" fmla="*/ 1714715 h 1993365"/>
                    <a:gd name="connsiteX69" fmla="*/ 664182 w 1961428"/>
                    <a:gd name="connsiteY69" fmla="*/ 1653399 h 1993365"/>
                    <a:gd name="connsiteX70" fmla="*/ 610864 w 1961428"/>
                    <a:gd name="connsiteY70" fmla="*/ 1589418 h 1993365"/>
                    <a:gd name="connsiteX71" fmla="*/ 480235 w 1961428"/>
                    <a:gd name="connsiteY71" fmla="*/ 1589418 h 1993365"/>
                    <a:gd name="connsiteX72" fmla="*/ 418920 w 1961428"/>
                    <a:gd name="connsiteY72" fmla="*/ 1664063 h 1993365"/>
                    <a:gd name="connsiteX73" fmla="*/ 400259 w 1961428"/>
                    <a:gd name="connsiteY73" fmla="*/ 1706717 h 1993365"/>
                    <a:gd name="connsiteX74" fmla="*/ 338943 w 1961428"/>
                    <a:gd name="connsiteY74" fmla="*/ 1714715 h 1993365"/>
                    <a:gd name="connsiteX75" fmla="*/ 325614 w 1961428"/>
                    <a:gd name="connsiteY75" fmla="*/ 1669395 h 1993365"/>
                    <a:gd name="connsiteX76" fmla="*/ 378932 w 1961428"/>
                    <a:gd name="connsiteY76" fmla="*/ 1554762 h 1993365"/>
                    <a:gd name="connsiteX77" fmla="*/ 378932 w 1961428"/>
                    <a:gd name="connsiteY77" fmla="*/ 1506776 h 1993365"/>
                    <a:gd name="connsiteX78" fmla="*/ 320282 w 1961428"/>
                    <a:gd name="connsiteY78" fmla="*/ 1506776 h 1993365"/>
                    <a:gd name="connsiteX79" fmla="*/ 285625 w 1961428"/>
                    <a:gd name="connsiteY79" fmla="*/ 1512107 h 1993365"/>
                    <a:gd name="connsiteX80" fmla="*/ 248303 w 1961428"/>
                    <a:gd name="connsiteY80" fmla="*/ 1485448 h 1993365"/>
                    <a:gd name="connsiteX81" fmla="*/ 256301 w 1961428"/>
                    <a:gd name="connsiteY81" fmla="*/ 1445460 h 1993365"/>
                    <a:gd name="connsiteX82" fmla="*/ 306953 w 1961428"/>
                    <a:gd name="connsiteY82" fmla="*/ 1386811 h 1993365"/>
                    <a:gd name="connsiteX83" fmla="*/ 320282 w 1961428"/>
                    <a:gd name="connsiteY83" fmla="*/ 1349488 h 1993365"/>
                    <a:gd name="connsiteX84" fmla="*/ 280294 w 1961428"/>
                    <a:gd name="connsiteY84" fmla="*/ 1317497 h 1993365"/>
                    <a:gd name="connsiteX85" fmla="*/ 237639 w 1961428"/>
                    <a:gd name="connsiteY85" fmla="*/ 1322829 h 1993365"/>
                    <a:gd name="connsiteX86" fmla="*/ 131004 w 1961428"/>
                    <a:gd name="connsiteY86" fmla="*/ 1344156 h 1993365"/>
                    <a:gd name="connsiteX87" fmla="*/ 83018 w 1961428"/>
                    <a:gd name="connsiteY87" fmla="*/ 1234855 h 1993365"/>
                    <a:gd name="connsiteX88" fmla="*/ 248303 w 1961428"/>
                    <a:gd name="connsiteY88" fmla="*/ 1197532 h 1993365"/>
                    <a:gd name="connsiteX89" fmla="*/ 248303 w 1961428"/>
                    <a:gd name="connsiteY89" fmla="*/ 1114890 h 1993365"/>
                    <a:gd name="connsiteX90" fmla="*/ 189653 w 1961428"/>
                    <a:gd name="connsiteY90" fmla="*/ 1096229 h 1993365"/>
                    <a:gd name="connsiteX91" fmla="*/ 141667 w 1961428"/>
                    <a:gd name="connsiteY91" fmla="*/ 1090897 h 1993365"/>
                    <a:gd name="connsiteX92" fmla="*/ 136336 w 1961428"/>
                    <a:gd name="connsiteY92" fmla="*/ 1050909 h 1993365"/>
                    <a:gd name="connsiteX93" fmla="*/ 266964 w 1961428"/>
                    <a:gd name="connsiteY93" fmla="*/ 1008254 h 1993365"/>
                    <a:gd name="connsiteX94" fmla="*/ 285625 w 1961428"/>
                    <a:gd name="connsiteY94" fmla="*/ 949605 h 1993365"/>
                    <a:gd name="connsiteX95" fmla="*/ 224310 w 1961428"/>
                    <a:gd name="connsiteY95" fmla="*/ 890955 h 1993365"/>
                    <a:gd name="connsiteX96" fmla="*/ 72354 w 1961428"/>
                    <a:gd name="connsiteY96" fmla="*/ 888289 h 1993365"/>
                    <a:gd name="connsiteX97" fmla="*/ 3041 w 1961428"/>
                    <a:gd name="connsiteY97" fmla="*/ 805647 h 1993365"/>
                    <a:gd name="connsiteX98" fmla="*/ 37698 w 1961428"/>
                    <a:gd name="connsiteY98" fmla="*/ 786986 h 1993365"/>
                    <a:gd name="connsiteX99" fmla="*/ 256301 w 1961428"/>
                    <a:gd name="connsiteY99" fmla="*/ 778988 h 1993365"/>
                    <a:gd name="connsiteX100" fmla="*/ 354939 w 1961428"/>
                    <a:gd name="connsiteY100" fmla="*/ 653691 h 1993365"/>
                    <a:gd name="connsiteX101" fmla="*/ 413588 w 1961428"/>
                    <a:gd name="connsiteY101" fmla="*/ 613703 h 1993365"/>
                    <a:gd name="connsiteX102" fmla="*/ 477570 w 1961428"/>
                    <a:gd name="connsiteY102" fmla="*/ 539058 h 1993365"/>
                    <a:gd name="connsiteX103" fmla="*/ 448245 w 1961428"/>
                    <a:gd name="connsiteY103" fmla="*/ 347114 h 1993365"/>
                    <a:gd name="connsiteX104" fmla="*/ 352273 w 1961428"/>
                    <a:gd name="connsiteY104" fmla="*/ 43202 h 1993365"/>
                    <a:gd name="connsiteX105" fmla="*/ 424252 w 1961428"/>
                    <a:gd name="connsiteY105" fmla="*/ 11212 h 1993365"/>
                    <a:gd name="connsiteX106" fmla="*/ 453577 w 1961428"/>
                    <a:gd name="connsiteY106" fmla="*/ 131177 h 1993365"/>
                    <a:gd name="connsiteX107" fmla="*/ 605532 w 1961428"/>
                    <a:gd name="connsiteY107" fmla="*/ 336450 h 1993365"/>
                    <a:gd name="connsiteX108" fmla="*/ 808140 w 1961428"/>
                    <a:gd name="connsiteY108" fmla="*/ 336450 h 1993365"/>
                    <a:gd name="connsiteX109" fmla="*/ 938768 w 1961428"/>
                    <a:gd name="connsiteY109" fmla="*/ 331118 h 1993365"/>
                    <a:gd name="connsiteX110" fmla="*/ 986754 w 1961428"/>
                    <a:gd name="connsiteY110" fmla="*/ 315123 h 1993365"/>
                    <a:gd name="connsiteX111" fmla="*/ 1013413 w 1961428"/>
                    <a:gd name="connsiteY111" fmla="*/ 216485 h 1993365"/>
                    <a:gd name="connsiteX112" fmla="*/ 1034740 w 1961428"/>
                    <a:gd name="connsiteY112" fmla="*/ 163167 h 1993365"/>
                    <a:gd name="connsiteX113" fmla="*/ 1045404 w 1961428"/>
                    <a:gd name="connsiteY113" fmla="*/ 165833 h 1993365"/>
                    <a:gd name="connsiteX0" fmla="*/ 874787 w 1961428"/>
                    <a:gd name="connsiteY0" fmla="*/ 347114 h 1993365"/>
                    <a:gd name="connsiteX1" fmla="*/ 957430 w 1961428"/>
                    <a:gd name="connsiteY1" fmla="*/ 349780 h 1993365"/>
                    <a:gd name="connsiteX2" fmla="*/ 986754 w 1961428"/>
                    <a:gd name="connsiteY2" fmla="*/ 349780 h 1993365"/>
                    <a:gd name="connsiteX3" fmla="*/ 1018745 w 1961428"/>
                    <a:gd name="connsiteY3" fmla="*/ 301794 h 1993365"/>
                    <a:gd name="connsiteX4" fmla="*/ 1018745 w 1961428"/>
                    <a:gd name="connsiteY4" fmla="*/ 256474 h 1993365"/>
                    <a:gd name="connsiteX5" fmla="*/ 1021411 w 1961428"/>
                    <a:gd name="connsiteY5" fmla="*/ 203156 h 1993365"/>
                    <a:gd name="connsiteX6" fmla="*/ 1042738 w 1961428"/>
                    <a:gd name="connsiteY6" fmla="*/ 155170 h 1993365"/>
                    <a:gd name="connsiteX7" fmla="*/ 1085392 w 1961428"/>
                    <a:gd name="connsiteY7" fmla="*/ 205822 h 1993365"/>
                    <a:gd name="connsiteX8" fmla="*/ 1082726 w 1961428"/>
                    <a:gd name="connsiteY8" fmla="*/ 232481 h 1993365"/>
                    <a:gd name="connsiteX9" fmla="*/ 1082726 w 1961428"/>
                    <a:gd name="connsiteY9" fmla="*/ 296462 h 1993365"/>
                    <a:gd name="connsiteX10" fmla="*/ 1109385 w 1961428"/>
                    <a:gd name="connsiteY10" fmla="*/ 336450 h 1993365"/>
                    <a:gd name="connsiteX11" fmla="*/ 1162703 w 1961428"/>
                    <a:gd name="connsiteY11" fmla="*/ 360443 h 1993365"/>
                    <a:gd name="connsiteX12" fmla="*/ 1224018 w 1961428"/>
                    <a:gd name="connsiteY12" fmla="*/ 365775 h 1993365"/>
                    <a:gd name="connsiteX13" fmla="*/ 1272004 w 1961428"/>
                    <a:gd name="connsiteY13" fmla="*/ 371107 h 1993365"/>
                    <a:gd name="connsiteX14" fmla="*/ 1317325 w 1961428"/>
                    <a:gd name="connsiteY14" fmla="*/ 376439 h 1993365"/>
                    <a:gd name="connsiteX15" fmla="*/ 1351981 w 1961428"/>
                    <a:gd name="connsiteY15" fmla="*/ 403097 h 1993365"/>
                    <a:gd name="connsiteX16" fmla="*/ 1386638 w 1961428"/>
                    <a:gd name="connsiteY16" fmla="*/ 432422 h 1993365"/>
                    <a:gd name="connsiteX17" fmla="*/ 1429292 w 1961428"/>
                    <a:gd name="connsiteY17" fmla="*/ 461747 h 1993365"/>
                    <a:gd name="connsiteX18" fmla="*/ 1458617 w 1961428"/>
                    <a:gd name="connsiteY18" fmla="*/ 477742 h 1993365"/>
                    <a:gd name="connsiteX19" fmla="*/ 1482610 w 1961428"/>
                    <a:gd name="connsiteY19" fmla="*/ 477742 h 1993365"/>
                    <a:gd name="connsiteX20" fmla="*/ 1565252 w 1961428"/>
                    <a:gd name="connsiteY20" fmla="*/ 403097 h 1993365"/>
                    <a:gd name="connsiteX21" fmla="*/ 1597243 w 1961428"/>
                    <a:gd name="connsiteY21" fmla="*/ 371107 h 1993365"/>
                    <a:gd name="connsiteX22" fmla="*/ 1695881 w 1961428"/>
                    <a:gd name="connsiteY22" fmla="*/ 357777 h 1993365"/>
                    <a:gd name="connsiteX23" fmla="*/ 1730537 w 1961428"/>
                    <a:gd name="connsiteY23" fmla="*/ 371107 h 1993365"/>
                    <a:gd name="connsiteX24" fmla="*/ 1709210 w 1961428"/>
                    <a:gd name="connsiteY24" fmla="*/ 451083 h 1993365"/>
                    <a:gd name="connsiteX25" fmla="*/ 1591911 w 1961428"/>
                    <a:gd name="connsiteY25" fmla="*/ 547055 h 1993365"/>
                    <a:gd name="connsiteX26" fmla="*/ 1637231 w 1961428"/>
                    <a:gd name="connsiteY26" fmla="*/ 677684 h 1993365"/>
                    <a:gd name="connsiteX27" fmla="*/ 1698547 w 1961428"/>
                    <a:gd name="connsiteY27" fmla="*/ 728336 h 1993365"/>
                    <a:gd name="connsiteX28" fmla="*/ 1767860 w 1961428"/>
                    <a:gd name="connsiteY28" fmla="*/ 866962 h 1993365"/>
                    <a:gd name="connsiteX29" fmla="*/ 1914484 w 1961428"/>
                    <a:gd name="connsiteY29" fmla="*/ 850967 h 1993365"/>
                    <a:gd name="connsiteX30" fmla="*/ 1957138 w 1961428"/>
                    <a:gd name="connsiteY30" fmla="*/ 850967 h 1993365"/>
                    <a:gd name="connsiteX31" fmla="*/ 1951806 w 1961428"/>
                    <a:gd name="connsiteY31" fmla="*/ 898953 h 1993365"/>
                    <a:gd name="connsiteX32" fmla="*/ 1885159 w 1961428"/>
                    <a:gd name="connsiteY32" fmla="*/ 941607 h 1993365"/>
                    <a:gd name="connsiteX33" fmla="*/ 1823844 w 1961428"/>
                    <a:gd name="connsiteY33" fmla="*/ 1005588 h 1993365"/>
                    <a:gd name="connsiteX34" fmla="*/ 1794519 w 1961428"/>
                    <a:gd name="connsiteY34" fmla="*/ 1082899 h 1993365"/>
                    <a:gd name="connsiteX35" fmla="*/ 1781189 w 1961428"/>
                    <a:gd name="connsiteY35" fmla="*/ 1224191 h 1993365"/>
                    <a:gd name="connsiteX36" fmla="*/ 1797185 w 1961428"/>
                    <a:gd name="connsiteY36" fmla="*/ 1264180 h 1993365"/>
                    <a:gd name="connsiteX37" fmla="*/ 1871830 w 1961428"/>
                    <a:gd name="connsiteY37" fmla="*/ 1288173 h 1993365"/>
                    <a:gd name="connsiteX38" fmla="*/ 1890491 w 1961428"/>
                    <a:gd name="connsiteY38" fmla="*/ 1312166 h 1993365"/>
                    <a:gd name="connsiteX39" fmla="*/ 1885159 w 1961428"/>
                    <a:gd name="connsiteY39" fmla="*/ 1338825 h 1993365"/>
                    <a:gd name="connsiteX40" fmla="*/ 1850502 w 1961428"/>
                    <a:gd name="connsiteY40" fmla="*/ 1346822 h 1993365"/>
                    <a:gd name="connsiteX41" fmla="*/ 1797185 w 1961428"/>
                    <a:gd name="connsiteY41" fmla="*/ 1322829 h 1993365"/>
                    <a:gd name="connsiteX42" fmla="*/ 1738535 w 1961428"/>
                    <a:gd name="connsiteY42" fmla="*/ 1314832 h 1993365"/>
                    <a:gd name="connsiteX43" fmla="*/ 1658558 w 1961428"/>
                    <a:gd name="connsiteY43" fmla="*/ 1370815 h 1993365"/>
                    <a:gd name="connsiteX44" fmla="*/ 1653227 w 1961428"/>
                    <a:gd name="connsiteY44" fmla="*/ 1400140 h 1993365"/>
                    <a:gd name="connsiteX45" fmla="*/ 1685217 w 1961428"/>
                    <a:gd name="connsiteY45" fmla="*/ 1504110 h 1993365"/>
                    <a:gd name="connsiteX46" fmla="*/ 1783855 w 1961428"/>
                    <a:gd name="connsiteY46" fmla="*/ 1653399 h 1993365"/>
                    <a:gd name="connsiteX47" fmla="*/ 1773192 w 1961428"/>
                    <a:gd name="connsiteY47" fmla="*/ 1720047 h 1993365"/>
                    <a:gd name="connsiteX48" fmla="*/ 1623902 w 1961428"/>
                    <a:gd name="connsiteY48" fmla="*/ 1674727 h 1993365"/>
                    <a:gd name="connsiteX49" fmla="*/ 1514600 w 1961428"/>
                    <a:gd name="connsiteY49" fmla="*/ 1632072 h 1993365"/>
                    <a:gd name="connsiteX50" fmla="*/ 1450619 w 1961428"/>
                    <a:gd name="connsiteY50" fmla="*/ 1693388 h 1993365"/>
                    <a:gd name="connsiteX51" fmla="*/ 1439956 w 1961428"/>
                    <a:gd name="connsiteY51" fmla="*/ 1885332 h 1993365"/>
                    <a:gd name="connsiteX52" fmla="*/ 1386638 w 1961428"/>
                    <a:gd name="connsiteY52" fmla="*/ 1919988 h 1993365"/>
                    <a:gd name="connsiteX53" fmla="*/ 1311993 w 1961428"/>
                    <a:gd name="connsiteY53" fmla="*/ 1765367 h 1993365"/>
                    <a:gd name="connsiteX54" fmla="*/ 1258675 w 1961428"/>
                    <a:gd name="connsiteY54" fmla="*/ 1733376 h 1993365"/>
                    <a:gd name="connsiteX55" fmla="*/ 1181364 w 1961428"/>
                    <a:gd name="connsiteY55" fmla="*/ 1757369 h 1993365"/>
                    <a:gd name="connsiteX56" fmla="*/ 1152039 w 1961428"/>
                    <a:gd name="connsiteY56" fmla="*/ 1957311 h 1993365"/>
                    <a:gd name="connsiteX57" fmla="*/ 1074729 w 1961428"/>
                    <a:gd name="connsiteY57" fmla="*/ 1983970 h 1993365"/>
                    <a:gd name="connsiteX58" fmla="*/ 1064065 w 1961428"/>
                    <a:gd name="connsiteY58" fmla="*/ 1850675 h 1993365"/>
                    <a:gd name="connsiteX59" fmla="*/ 1000084 w 1961428"/>
                    <a:gd name="connsiteY59" fmla="*/ 1784028 h 1993365"/>
                    <a:gd name="connsiteX60" fmla="*/ 906778 w 1961428"/>
                    <a:gd name="connsiteY60" fmla="*/ 1765367 h 1993365"/>
                    <a:gd name="connsiteX61" fmla="*/ 813472 w 1961428"/>
                    <a:gd name="connsiteY61" fmla="*/ 1781362 h 1993365"/>
                    <a:gd name="connsiteX62" fmla="*/ 738827 w 1961428"/>
                    <a:gd name="connsiteY62" fmla="*/ 1816019 h 1993365"/>
                    <a:gd name="connsiteX63" fmla="*/ 672179 w 1961428"/>
                    <a:gd name="connsiteY63" fmla="*/ 1866671 h 1993365"/>
                    <a:gd name="connsiteX64" fmla="*/ 661516 w 1961428"/>
                    <a:gd name="connsiteY64" fmla="*/ 1903993 h 1993365"/>
                    <a:gd name="connsiteX65" fmla="*/ 634857 w 1961428"/>
                    <a:gd name="connsiteY65" fmla="*/ 1869337 h 1993365"/>
                    <a:gd name="connsiteX66" fmla="*/ 645521 w 1961428"/>
                    <a:gd name="connsiteY66" fmla="*/ 1776030 h 1993365"/>
                    <a:gd name="connsiteX67" fmla="*/ 672179 w 1961428"/>
                    <a:gd name="connsiteY67" fmla="*/ 1714715 h 1993365"/>
                    <a:gd name="connsiteX68" fmla="*/ 664182 w 1961428"/>
                    <a:gd name="connsiteY68" fmla="*/ 1653399 h 1993365"/>
                    <a:gd name="connsiteX69" fmla="*/ 610864 w 1961428"/>
                    <a:gd name="connsiteY69" fmla="*/ 1589418 h 1993365"/>
                    <a:gd name="connsiteX70" fmla="*/ 480235 w 1961428"/>
                    <a:gd name="connsiteY70" fmla="*/ 1589418 h 1993365"/>
                    <a:gd name="connsiteX71" fmla="*/ 418920 w 1961428"/>
                    <a:gd name="connsiteY71" fmla="*/ 1664063 h 1993365"/>
                    <a:gd name="connsiteX72" fmla="*/ 400259 w 1961428"/>
                    <a:gd name="connsiteY72" fmla="*/ 1706717 h 1993365"/>
                    <a:gd name="connsiteX73" fmla="*/ 338943 w 1961428"/>
                    <a:gd name="connsiteY73" fmla="*/ 1714715 h 1993365"/>
                    <a:gd name="connsiteX74" fmla="*/ 325614 w 1961428"/>
                    <a:gd name="connsiteY74" fmla="*/ 1669395 h 1993365"/>
                    <a:gd name="connsiteX75" fmla="*/ 378932 w 1961428"/>
                    <a:gd name="connsiteY75" fmla="*/ 1554762 h 1993365"/>
                    <a:gd name="connsiteX76" fmla="*/ 378932 w 1961428"/>
                    <a:gd name="connsiteY76" fmla="*/ 1506776 h 1993365"/>
                    <a:gd name="connsiteX77" fmla="*/ 320282 w 1961428"/>
                    <a:gd name="connsiteY77" fmla="*/ 1506776 h 1993365"/>
                    <a:gd name="connsiteX78" fmla="*/ 285625 w 1961428"/>
                    <a:gd name="connsiteY78" fmla="*/ 1512107 h 1993365"/>
                    <a:gd name="connsiteX79" fmla="*/ 248303 w 1961428"/>
                    <a:gd name="connsiteY79" fmla="*/ 1485448 h 1993365"/>
                    <a:gd name="connsiteX80" fmla="*/ 256301 w 1961428"/>
                    <a:gd name="connsiteY80" fmla="*/ 1445460 h 1993365"/>
                    <a:gd name="connsiteX81" fmla="*/ 306953 w 1961428"/>
                    <a:gd name="connsiteY81" fmla="*/ 1386811 h 1993365"/>
                    <a:gd name="connsiteX82" fmla="*/ 320282 w 1961428"/>
                    <a:gd name="connsiteY82" fmla="*/ 1349488 h 1993365"/>
                    <a:gd name="connsiteX83" fmla="*/ 280294 w 1961428"/>
                    <a:gd name="connsiteY83" fmla="*/ 1317497 h 1993365"/>
                    <a:gd name="connsiteX84" fmla="*/ 237639 w 1961428"/>
                    <a:gd name="connsiteY84" fmla="*/ 1322829 h 1993365"/>
                    <a:gd name="connsiteX85" fmla="*/ 131004 w 1961428"/>
                    <a:gd name="connsiteY85" fmla="*/ 1344156 h 1993365"/>
                    <a:gd name="connsiteX86" fmla="*/ 83018 w 1961428"/>
                    <a:gd name="connsiteY86" fmla="*/ 1234855 h 1993365"/>
                    <a:gd name="connsiteX87" fmla="*/ 248303 w 1961428"/>
                    <a:gd name="connsiteY87" fmla="*/ 1197532 h 1993365"/>
                    <a:gd name="connsiteX88" fmla="*/ 248303 w 1961428"/>
                    <a:gd name="connsiteY88" fmla="*/ 1114890 h 1993365"/>
                    <a:gd name="connsiteX89" fmla="*/ 189653 w 1961428"/>
                    <a:gd name="connsiteY89" fmla="*/ 1096229 h 1993365"/>
                    <a:gd name="connsiteX90" fmla="*/ 141667 w 1961428"/>
                    <a:gd name="connsiteY90" fmla="*/ 1090897 h 1993365"/>
                    <a:gd name="connsiteX91" fmla="*/ 136336 w 1961428"/>
                    <a:gd name="connsiteY91" fmla="*/ 1050909 h 1993365"/>
                    <a:gd name="connsiteX92" fmla="*/ 266964 w 1961428"/>
                    <a:gd name="connsiteY92" fmla="*/ 1008254 h 1993365"/>
                    <a:gd name="connsiteX93" fmla="*/ 285625 w 1961428"/>
                    <a:gd name="connsiteY93" fmla="*/ 949605 h 1993365"/>
                    <a:gd name="connsiteX94" fmla="*/ 224310 w 1961428"/>
                    <a:gd name="connsiteY94" fmla="*/ 890955 h 1993365"/>
                    <a:gd name="connsiteX95" fmla="*/ 72354 w 1961428"/>
                    <a:gd name="connsiteY95" fmla="*/ 888289 h 1993365"/>
                    <a:gd name="connsiteX96" fmla="*/ 3041 w 1961428"/>
                    <a:gd name="connsiteY96" fmla="*/ 805647 h 1993365"/>
                    <a:gd name="connsiteX97" fmla="*/ 37698 w 1961428"/>
                    <a:gd name="connsiteY97" fmla="*/ 786986 h 1993365"/>
                    <a:gd name="connsiteX98" fmla="*/ 256301 w 1961428"/>
                    <a:gd name="connsiteY98" fmla="*/ 778988 h 1993365"/>
                    <a:gd name="connsiteX99" fmla="*/ 354939 w 1961428"/>
                    <a:gd name="connsiteY99" fmla="*/ 653691 h 1993365"/>
                    <a:gd name="connsiteX100" fmla="*/ 413588 w 1961428"/>
                    <a:gd name="connsiteY100" fmla="*/ 613703 h 1993365"/>
                    <a:gd name="connsiteX101" fmla="*/ 477570 w 1961428"/>
                    <a:gd name="connsiteY101" fmla="*/ 539058 h 1993365"/>
                    <a:gd name="connsiteX102" fmla="*/ 448245 w 1961428"/>
                    <a:gd name="connsiteY102" fmla="*/ 347114 h 1993365"/>
                    <a:gd name="connsiteX103" fmla="*/ 352273 w 1961428"/>
                    <a:gd name="connsiteY103" fmla="*/ 43202 h 1993365"/>
                    <a:gd name="connsiteX104" fmla="*/ 424252 w 1961428"/>
                    <a:gd name="connsiteY104" fmla="*/ 11212 h 1993365"/>
                    <a:gd name="connsiteX105" fmla="*/ 453577 w 1961428"/>
                    <a:gd name="connsiteY105" fmla="*/ 131177 h 1993365"/>
                    <a:gd name="connsiteX106" fmla="*/ 605532 w 1961428"/>
                    <a:gd name="connsiteY106" fmla="*/ 336450 h 1993365"/>
                    <a:gd name="connsiteX107" fmla="*/ 808140 w 1961428"/>
                    <a:gd name="connsiteY107" fmla="*/ 336450 h 1993365"/>
                    <a:gd name="connsiteX108" fmla="*/ 938768 w 1961428"/>
                    <a:gd name="connsiteY108" fmla="*/ 331118 h 1993365"/>
                    <a:gd name="connsiteX109" fmla="*/ 986754 w 1961428"/>
                    <a:gd name="connsiteY109" fmla="*/ 315123 h 1993365"/>
                    <a:gd name="connsiteX110" fmla="*/ 1013413 w 1961428"/>
                    <a:gd name="connsiteY110" fmla="*/ 216485 h 1993365"/>
                    <a:gd name="connsiteX111" fmla="*/ 1034740 w 1961428"/>
                    <a:gd name="connsiteY111" fmla="*/ 163167 h 1993365"/>
                    <a:gd name="connsiteX112" fmla="*/ 1045404 w 1961428"/>
                    <a:gd name="connsiteY112" fmla="*/ 165833 h 1993365"/>
                    <a:gd name="connsiteX0" fmla="*/ 957430 w 1961428"/>
                    <a:gd name="connsiteY0" fmla="*/ 349780 h 1993365"/>
                    <a:gd name="connsiteX1" fmla="*/ 986754 w 1961428"/>
                    <a:gd name="connsiteY1" fmla="*/ 349780 h 1993365"/>
                    <a:gd name="connsiteX2" fmla="*/ 1018745 w 1961428"/>
                    <a:gd name="connsiteY2" fmla="*/ 301794 h 1993365"/>
                    <a:gd name="connsiteX3" fmla="*/ 1018745 w 1961428"/>
                    <a:gd name="connsiteY3" fmla="*/ 256474 h 1993365"/>
                    <a:gd name="connsiteX4" fmla="*/ 1021411 w 1961428"/>
                    <a:gd name="connsiteY4" fmla="*/ 203156 h 1993365"/>
                    <a:gd name="connsiteX5" fmla="*/ 1042738 w 1961428"/>
                    <a:gd name="connsiteY5" fmla="*/ 155170 h 1993365"/>
                    <a:gd name="connsiteX6" fmla="*/ 1085392 w 1961428"/>
                    <a:gd name="connsiteY6" fmla="*/ 205822 h 1993365"/>
                    <a:gd name="connsiteX7" fmla="*/ 1082726 w 1961428"/>
                    <a:gd name="connsiteY7" fmla="*/ 232481 h 1993365"/>
                    <a:gd name="connsiteX8" fmla="*/ 1082726 w 1961428"/>
                    <a:gd name="connsiteY8" fmla="*/ 296462 h 1993365"/>
                    <a:gd name="connsiteX9" fmla="*/ 1109385 w 1961428"/>
                    <a:gd name="connsiteY9" fmla="*/ 336450 h 1993365"/>
                    <a:gd name="connsiteX10" fmla="*/ 1162703 w 1961428"/>
                    <a:gd name="connsiteY10" fmla="*/ 360443 h 1993365"/>
                    <a:gd name="connsiteX11" fmla="*/ 1224018 w 1961428"/>
                    <a:gd name="connsiteY11" fmla="*/ 365775 h 1993365"/>
                    <a:gd name="connsiteX12" fmla="*/ 1272004 w 1961428"/>
                    <a:gd name="connsiteY12" fmla="*/ 371107 h 1993365"/>
                    <a:gd name="connsiteX13" fmla="*/ 1317325 w 1961428"/>
                    <a:gd name="connsiteY13" fmla="*/ 376439 h 1993365"/>
                    <a:gd name="connsiteX14" fmla="*/ 1351981 w 1961428"/>
                    <a:gd name="connsiteY14" fmla="*/ 403097 h 1993365"/>
                    <a:gd name="connsiteX15" fmla="*/ 1386638 w 1961428"/>
                    <a:gd name="connsiteY15" fmla="*/ 432422 h 1993365"/>
                    <a:gd name="connsiteX16" fmla="*/ 1429292 w 1961428"/>
                    <a:gd name="connsiteY16" fmla="*/ 461747 h 1993365"/>
                    <a:gd name="connsiteX17" fmla="*/ 1458617 w 1961428"/>
                    <a:gd name="connsiteY17" fmla="*/ 477742 h 1993365"/>
                    <a:gd name="connsiteX18" fmla="*/ 1482610 w 1961428"/>
                    <a:gd name="connsiteY18" fmla="*/ 477742 h 1993365"/>
                    <a:gd name="connsiteX19" fmla="*/ 1565252 w 1961428"/>
                    <a:gd name="connsiteY19" fmla="*/ 403097 h 1993365"/>
                    <a:gd name="connsiteX20" fmla="*/ 1597243 w 1961428"/>
                    <a:gd name="connsiteY20" fmla="*/ 371107 h 1993365"/>
                    <a:gd name="connsiteX21" fmla="*/ 1695881 w 1961428"/>
                    <a:gd name="connsiteY21" fmla="*/ 357777 h 1993365"/>
                    <a:gd name="connsiteX22" fmla="*/ 1730537 w 1961428"/>
                    <a:gd name="connsiteY22" fmla="*/ 371107 h 1993365"/>
                    <a:gd name="connsiteX23" fmla="*/ 1709210 w 1961428"/>
                    <a:gd name="connsiteY23" fmla="*/ 451083 h 1993365"/>
                    <a:gd name="connsiteX24" fmla="*/ 1591911 w 1961428"/>
                    <a:gd name="connsiteY24" fmla="*/ 547055 h 1993365"/>
                    <a:gd name="connsiteX25" fmla="*/ 1637231 w 1961428"/>
                    <a:gd name="connsiteY25" fmla="*/ 677684 h 1993365"/>
                    <a:gd name="connsiteX26" fmla="*/ 1698547 w 1961428"/>
                    <a:gd name="connsiteY26" fmla="*/ 728336 h 1993365"/>
                    <a:gd name="connsiteX27" fmla="*/ 1767860 w 1961428"/>
                    <a:gd name="connsiteY27" fmla="*/ 866962 h 1993365"/>
                    <a:gd name="connsiteX28" fmla="*/ 1914484 w 1961428"/>
                    <a:gd name="connsiteY28" fmla="*/ 850967 h 1993365"/>
                    <a:gd name="connsiteX29" fmla="*/ 1957138 w 1961428"/>
                    <a:gd name="connsiteY29" fmla="*/ 850967 h 1993365"/>
                    <a:gd name="connsiteX30" fmla="*/ 1951806 w 1961428"/>
                    <a:gd name="connsiteY30" fmla="*/ 898953 h 1993365"/>
                    <a:gd name="connsiteX31" fmla="*/ 1885159 w 1961428"/>
                    <a:gd name="connsiteY31" fmla="*/ 941607 h 1993365"/>
                    <a:gd name="connsiteX32" fmla="*/ 1823844 w 1961428"/>
                    <a:gd name="connsiteY32" fmla="*/ 1005588 h 1993365"/>
                    <a:gd name="connsiteX33" fmla="*/ 1794519 w 1961428"/>
                    <a:gd name="connsiteY33" fmla="*/ 1082899 h 1993365"/>
                    <a:gd name="connsiteX34" fmla="*/ 1781189 w 1961428"/>
                    <a:gd name="connsiteY34" fmla="*/ 1224191 h 1993365"/>
                    <a:gd name="connsiteX35" fmla="*/ 1797185 w 1961428"/>
                    <a:gd name="connsiteY35" fmla="*/ 1264180 h 1993365"/>
                    <a:gd name="connsiteX36" fmla="*/ 1871830 w 1961428"/>
                    <a:gd name="connsiteY36" fmla="*/ 1288173 h 1993365"/>
                    <a:gd name="connsiteX37" fmla="*/ 1890491 w 1961428"/>
                    <a:gd name="connsiteY37" fmla="*/ 1312166 h 1993365"/>
                    <a:gd name="connsiteX38" fmla="*/ 1885159 w 1961428"/>
                    <a:gd name="connsiteY38" fmla="*/ 1338825 h 1993365"/>
                    <a:gd name="connsiteX39" fmla="*/ 1850502 w 1961428"/>
                    <a:gd name="connsiteY39" fmla="*/ 1346822 h 1993365"/>
                    <a:gd name="connsiteX40" fmla="*/ 1797185 w 1961428"/>
                    <a:gd name="connsiteY40" fmla="*/ 1322829 h 1993365"/>
                    <a:gd name="connsiteX41" fmla="*/ 1738535 w 1961428"/>
                    <a:gd name="connsiteY41" fmla="*/ 1314832 h 1993365"/>
                    <a:gd name="connsiteX42" fmla="*/ 1658558 w 1961428"/>
                    <a:gd name="connsiteY42" fmla="*/ 1370815 h 1993365"/>
                    <a:gd name="connsiteX43" fmla="*/ 1653227 w 1961428"/>
                    <a:gd name="connsiteY43" fmla="*/ 1400140 h 1993365"/>
                    <a:gd name="connsiteX44" fmla="*/ 1685217 w 1961428"/>
                    <a:gd name="connsiteY44" fmla="*/ 1504110 h 1993365"/>
                    <a:gd name="connsiteX45" fmla="*/ 1783855 w 1961428"/>
                    <a:gd name="connsiteY45" fmla="*/ 1653399 h 1993365"/>
                    <a:gd name="connsiteX46" fmla="*/ 1773192 w 1961428"/>
                    <a:gd name="connsiteY46" fmla="*/ 1720047 h 1993365"/>
                    <a:gd name="connsiteX47" fmla="*/ 1623902 w 1961428"/>
                    <a:gd name="connsiteY47" fmla="*/ 1674727 h 1993365"/>
                    <a:gd name="connsiteX48" fmla="*/ 1514600 w 1961428"/>
                    <a:gd name="connsiteY48" fmla="*/ 1632072 h 1993365"/>
                    <a:gd name="connsiteX49" fmla="*/ 1450619 w 1961428"/>
                    <a:gd name="connsiteY49" fmla="*/ 1693388 h 1993365"/>
                    <a:gd name="connsiteX50" fmla="*/ 1439956 w 1961428"/>
                    <a:gd name="connsiteY50" fmla="*/ 1885332 h 1993365"/>
                    <a:gd name="connsiteX51" fmla="*/ 1386638 w 1961428"/>
                    <a:gd name="connsiteY51" fmla="*/ 1919988 h 1993365"/>
                    <a:gd name="connsiteX52" fmla="*/ 1311993 w 1961428"/>
                    <a:gd name="connsiteY52" fmla="*/ 1765367 h 1993365"/>
                    <a:gd name="connsiteX53" fmla="*/ 1258675 w 1961428"/>
                    <a:gd name="connsiteY53" fmla="*/ 1733376 h 1993365"/>
                    <a:gd name="connsiteX54" fmla="*/ 1181364 w 1961428"/>
                    <a:gd name="connsiteY54" fmla="*/ 1757369 h 1993365"/>
                    <a:gd name="connsiteX55" fmla="*/ 1152039 w 1961428"/>
                    <a:gd name="connsiteY55" fmla="*/ 1957311 h 1993365"/>
                    <a:gd name="connsiteX56" fmla="*/ 1074729 w 1961428"/>
                    <a:gd name="connsiteY56" fmla="*/ 1983970 h 1993365"/>
                    <a:gd name="connsiteX57" fmla="*/ 1064065 w 1961428"/>
                    <a:gd name="connsiteY57" fmla="*/ 1850675 h 1993365"/>
                    <a:gd name="connsiteX58" fmla="*/ 1000084 w 1961428"/>
                    <a:gd name="connsiteY58" fmla="*/ 1784028 h 1993365"/>
                    <a:gd name="connsiteX59" fmla="*/ 906778 w 1961428"/>
                    <a:gd name="connsiteY59" fmla="*/ 1765367 h 1993365"/>
                    <a:gd name="connsiteX60" fmla="*/ 813472 w 1961428"/>
                    <a:gd name="connsiteY60" fmla="*/ 1781362 h 1993365"/>
                    <a:gd name="connsiteX61" fmla="*/ 738827 w 1961428"/>
                    <a:gd name="connsiteY61" fmla="*/ 1816019 h 1993365"/>
                    <a:gd name="connsiteX62" fmla="*/ 672179 w 1961428"/>
                    <a:gd name="connsiteY62" fmla="*/ 1866671 h 1993365"/>
                    <a:gd name="connsiteX63" fmla="*/ 661516 w 1961428"/>
                    <a:gd name="connsiteY63" fmla="*/ 1903993 h 1993365"/>
                    <a:gd name="connsiteX64" fmla="*/ 634857 w 1961428"/>
                    <a:gd name="connsiteY64" fmla="*/ 1869337 h 1993365"/>
                    <a:gd name="connsiteX65" fmla="*/ 645521 w 1961428"/>
                    <a:gd name="connsiteY65" fmla="*/ 1776030 h 1993365"/>
                    <a:gd name="connsiteX66" fmla="*/ 672179 w 1961428"/>
                    <a:gd name="connsiteY66" fmla="*/ 1714715 h 1993365"/>
                    <a:gd name="connsiteX67" fmla="*/ 664182 w 1961428"/>
                    <a:gd name="connsiteY67" fmla="*/ 1653399 h 1993365"/>
                    <a:gd name="connsiteX68" fmla="*/ 610864 w 1961428"/>
                    <a:gd name="connsiteY68" fmla="*/ 1589418 h 1993365"/>
                    <a:gd name="connsiteX69" fmla="*/ 480235 w 1961428"/>
                    <a:gd name="connsiteY69" fmla="*/ 1589418 h 1993365"/>
                    <a:gd name="connsiteX70" fmla="*/ 418920 w 1961428"/>
                    <a:gd name="connsiteY70" fmla="*/ 1664063 h 1993365"/>
                    <a:gd name="connsiteX71" fmla="*/ 400259 w 1961428"/>
                    <a:gd name="connsiteY71" fmla="*/ 1706717 h 1993365"/>
                    <a:gd name="connsiteX72" fmla="*/ 338943 w 1961428"/>
                    <a:gd name="connsiteY72" fmla="*/ 1714715 h 1993365"/>
                    <a:gd name="connsiteX73" fmla="*/ 325614 w 1961428"/>
                    <a:gd name="connsiteY73" fmla="*/ 1669395 h 1993365"/>
                    <a:gd name="connsiteX74" fmla="*/ 378932 w 1961428"/>
                    <a:gd name="connsiteY74" fmla="*/ 1554762 h 1993365"/>
                    <a:gd name="connsiteX75" fmla="*/ 378932 w 1961428"/>
                    <a:gd name="connsiteY75" fmla="*/ 1506776 h 1993365"/>
                    <a:gd name="connsiteX76" fmla="*/ 320282 w 1961428"/>
                    <a:gd name="connsiteY76" fmla="*/ 1506776 h 1993365"/>
                    <a:gd name="connsiteX77" fmla="*/ 285625 w 1961428"/>
                    <a:gd name="connsiteY77" fmla="*/ 1512107 h 1993365"/>
                    <a:gd name="connsiteX78" fmla="*/ 248303 w 1961428"/>
                    <a:gd name="connsiteY78" fmla="*/ 1485448 h 1993365"/>
                    <a:gd name="connsiteX79" fmla="*/ 256301 w 1961428"/>
                    <a:gd name="connsiteY79" fmla="*/ 1445460 h 1993365"/>
                    <a:gd name="connsiteX80" fmla="*/ 306953 w 1961428"/>
                    <a:gd name="connsiteY80" fmla="*/ 1386811 h 1993365"/>
                    <a:gd name="connsiteX81" fmla="*/ 320282 w 1961428"/>
                    <a:gd name="connsiteY81" fmla="*/ 1349488 h 1993365"/>
                    <a:gd name="connsiteX82" fmla="*/ 280294 w 1961428"/>
                    <a:gd name="connsiteY82" fmla="*/ 1317497 h 1993365"/>
                    <a:gd name="connsiteX83" fmla="*/ 237639 w 1961428"/>
                    <a:gd name="connsiteY83" fmla="*/ 1322829 h 1993365"/>
                    <a:gd name="connsiteX84" fmla="*/ 131004 w 1961428"/>
                    <a:gd name="connsiteY84" fmla="*/ 1344156 h 1993365"/>
                    <a:gd name="connsiteX85" fmla="*/ 83018 w 1961428"/>
                    <a:gd name="connsiteY85" fmla="*/ 1234855 h 1993365"/>
                    <a:gd name="connsiteX86" fmla="*/ 248303 w 1961428"/>
                    <a:gd name="connsiteY86" fmla="*/ 1197532 h 1993365"/>
                    <a:gd name="connsiteX87" fmla="*/ 248303 w 1961428"/>
                    <a:gd name="connsiteY87" fmla="*/ 1114890 h 1993365"/>
                    <a:gd name="connsiteX88" fmla="*/ 189653 w 1961428"/>
                    <a:gd name="connsiteY88" fmla="*/ 1096229 h 1993365"/>
                    <a:gd name="connsiteX89" fmla="*/ 141667 w 1961428"/>
                    <a:gd name="connsiteY89" fmla="*/ 1090897 h 1993365"/>
                    <a:gd name="connsiteX90" fmla="*/ 136336 w 1961428"/>
                    <a:gd name="connsiteY90" fmla="*/ 1050909 h 1993365"/>
                    <a:gd name="connsiteX91" fmla="*/ 266964 w 1961428"/>
                    <a:gd name="connsiteY91" fmla="*/ 1008254 h 1993365"/>
                    <a:gd name="connsiteX92" fmla="*/ 285625 w 1961428"/>
                    <a:gd name="connsiteY92" fmla="*/ 949605 h 1993365"/>
                    <a:gd name="connsiteX93" fmla="*/ 224310 w 1961428"/>
                    <a:gd name="connsiteY93" fmla="*/ 890955 h 1993365"/>
                    <a:gd name="connsiteX94" fmla="*/ 72354 w 1961428"/>
                    <a:gd name="connsiteY94" fmla="*/ 888289 h 1993365"/>
                    <a:gd name="connsiteX95" fmla="*/ 3041 w 1961428"/>
                    <a:gd name="connsiteY95" fmla="*/ 805647 h 1993365"/>
                    <a:gd name="connsiteX96" fmla="*/ 37698 w 1961428"/>
                    <a:gd name="connsiteY96" fmla="*/ 786986 h 1993365"/>
                    <a:gd name="connsiteX97" fmla="*/ 256301 w 1961428"/>
                    <a:gd name="connsiteY97" fmla="*/ 778988 h 1993365"/>
                    <a:gd name="connsiteX98" fmla="*/ 354939 w 1961428"/>
                    <a:gd name="connsiteY98" fmla="*/ 653691 h 1993365"/>
                    <a:gd name="connsiteX99" fmla="*/ 413588 w 1961428"/>
                    <a:gd name="connsiteY99" fmla="*/ 613703 h 1993365"/>
                    <a:gd name="connsiteX100" fmla="*/ 477570 w 1961428"/>
                    <a:gd name="connsiteY100" fmla="*/ 539058 h 1993365"/>
                    <a:gd name="connsiteX101" fmla="*/ 448245 w 1961428"/>
                    <a:gd name="connsiteY101" fmla="*/ 347114 h 1993365"/>
                    <a:gd name="connsiteX102" fmla="*/ 352273 w 1961428"/>
                    <a:gd name="connsiteY102" fmla="*/ 43202 h 1993365"/>
                    <a:gd name="connsiteX103" fmla="*/ 424252 w 1961428"/>
                    <a:gd name="connsiteY103" fmla="*/ 11212 h 1993365"/>
                    <a:gd name="connsiteX104" fmla="*/ 453577 w 1961428"/>
                    <a:gd name="connsiteY104" fmla="*/ 131177 h 1993365"/>
                    <a:gd name="connsiteX105" fmla="*/ 605532 w 1961428"/>
                    <a:gd name="connsiteY105" fmla="*/ 336450 h 1993365"/>
                    <a:gd name="connsiteX106" fmla="*/ 808140 w 1961428"/>
                    <a:gd name="connsiteY106" fmla="*/ 336450 h 1993365"/>
                    <a:gd name="connsiteX107" fmla="*/ 938768 w 1961428"/>
                    <a:gd name="connsiteY107" fmla="*/ 331118 h 1993365"/>
                    <a:gd name="connsiteX108" fmla="*/ 986754 w 1961428"/>
                    <a:gd name="connsiteY108" fmla="*/ 315123 h 1993365"/>
                    <a:gd name="connsiteX109" fmla="*/ 1013413 w 1961428"/>
                    <a:gd name="connsiteY109" fmla="*/ 216485 h 1993365"/>
                    <a:gd name="connsiteX110" fmla="*/ 1034740 w 1961428"/>
                    <a:gd name="connsiteY110" fmla="*/ 163167 h 1993365"/>
                    <a:gd name="connsiteX111" fmla="*/ 1045404 w 1961428"/>
                    <a:gd name="connsiteY111" fmla="*/ 165833 h 1993365"/>
                    <a:gd name="connsiteX0" fmla="*/ 986754 w 1961428"/>
                    <a:gd name="connsiteY0" fmla="*/ 349780 h 1993365"/>
                    <a:gd name="connsiteX1" fmla="*/ 1018745 w 1961428"/>
                    <a:gd name="connsiteY1" fmla="*/ 301794 h 1993365"/>
                    <a:gd name="connsiteX2" fmla="*/ 1018745 w 1961428"/>
                    <a:gd name="connsiteY2" fmla="*/ 256474 h 1993365"/>
                    <a:gd name="connsiteX3" fmla="*/ 1021411 w 1961428"/>
                    <a:gd name="connsiteY3" fmla="*/ 203156 h 1993365"/>
                    <a:gd name="connsiteX4" fmla="*/ 1042738 w 1961428"/>
                    <a:gd name="connsiteY4" fmla="*/ 155170 h 1993365"/>
                    <a:gd name="connsiteX5" fmla="*/ 1085392 w 1961428"/>
                    <a:gd name="connsiteY5" fmla="*/ 205822 h 1993365"/>
                    <a:gd name="connsiteX6" fmla="*/ 1082726 w 1961428"/>
                    <a:gd name="connsiteY6" fmla="*/ 232481 h 1993365"/>
                    <a:gd name="connsiteX7" fmla="*/ 1082726 w 1961428"/>
                    <a:gd name="connsiteY7" fmla="*/ 296462 h 1993365"/>
                    <a:gd name="connsiteX8" fmla="*/ 1109385 w 1961428"/>
                    <a:gd name="connsiteY8" fmla="*/ 336450 h 1993365"/>
                    <a:gd name="connsiteX9" fmla="*/ 1162703 w 1961428"/>
                    <a:gd name="connsiteY9" fmla="*/ 360443 h 1993365"/>
                    <a:gd name="connsiteX10" fmla="*/ 1224018 w 1961428"/>
                    <a:gd name="connsiteY10" fmla="*/ 365775 h 1993365"/>
                    <a:gd name="connsiteX11" fmla="*/ 1272004 w 1961428"/>
                    <a:gd name="connsiteY11" fmla="*/ 371107 h 1993365"/>
                    <a:gd name="connsiteX12" fmla="*/ 1317325 w 1961428"/>
                    <a:gd name="connsiteY12" fmla="*/ 376439 h 1993365"/>
                    <a:gd name="connsiteX13" fmla="*/ 1351981 w 1961428"/>
                    <a:gd name="connsiteY13" fmla="*/ 403097 h 1993365"/>
                    <a:gd name="connsiteX14" fmla="*/ 1386638 w 1961428"/>
                    <a:gd name="connsiteY14" fmla="*/ 432422 h 1993365"/>
                    <a:gd name="connsiteX15" fmla="*/ 1429292 w 1961428"/>
                    <a:gd name="connsiteY15" fmla="*/ 461747 h 1993365"/>
                    <a:gd name="connsiteX16" fmla="*/ 1458617 w 1961428"/>
                    <a:gd name="connsiteY16" fmla="*/ 477742 h 1993365"/>
                    <a:gd name="connsiteX17" fmla="*/ 1482610 w 1961428"/>
                    <a:gd name="connsiteY17" fmla="*/ 477742 h 1993365"/>
                    <a:gd name="connsiteX18" fmla="*/ 1565252 w 1961428"/>
                    <a:gd name="connsiteY18" fmla="*/ 403097 h 1993365"/>
                    <a:gd name="connsiteX19" fmla="*/ 1597243 w 1961428"/>
                    <a:gd name="connsiteY19" fmla="*/ 371107 h 1993365"/>
                    <a:gd name="connsiteX20" fmla="*/ 1695881 w 1961428"/>
                    <a:gd name="connsiteY20" fmla="*/ 357777 h 1993365"/>
                    <a:gd name="connsiteX21" fmla="*/ 1730537 w 1961428"/>
                    <a:gd name="connsiteY21" fmla="*/ 371107 h 1993365"/>
                    <a:gd name="connsiteX22" fmla="*/ 1709210 w 1961428"/>
                    <a:gd name="connsiteY22" fmla="*/ 451083 h 1993365"/>
                    <a:gd name="connsiteX23" fmla="*/ 1591911 w 1961428"/>
                    <a:gd name="connsiteY23" fmla="*/ 547055 h 1993365"/>
                    <a:gd name="connsiteX24" fmla="*/ 1637231 w 1961428"/>
                    <a:gd name="connsiteY24" fmla="*/ 677684 h 1993365"/>
                    <a:gd name="connsiteX25" fmla="*/ 1698547 w 1961428"/>
                    <a:gd name="connsiteY25" fmla="*/ 728336 h 1993365"/>
                    <a:gd name="connsiteX26" fmla="*/ 1767860 w 1961428"/>
                    <a:gd name="connsiteY26" fmla="*/ 866962 h 1993365"/>
                    <a:gd name="connsiteX27" fmla="*/ 1914484 w 1961428"/>
                    <a:gd name="connsiteY27" fmla="*/ 850967 h 1993365"/>
                    <a:gd name="connsiteX28" fmla="*/ 1957138 w 1961428"/>
                    <a:gd name="connsiteY28" fmla="*/ 850967 h 1993365"/>
                    <a:gd name="connsiteX29" fmla="*/ 1951806 w 1961428"/>
                    <a:gd name="connsiteY29" fmla="*/ 898953 h 1993365"/>
                    <a:gd name="connsiteX30" fmla="*/ 1885159 w 1961428"/>
                    <a:gd name="connsiteY30" fmla="*/ 941607 h 1993365"/>
                    <a:gd name="connsiteX31" fmla="*/ 1823844 w 1961428"/>
                    <a:gd name="connsiteY31" fmla="*/ 1005588 h 1993365"/>
                    <a:gd name="connsiteX32" fmla="*/ 1794519 w 1961428"/>
                    <a:gd name="connsiteY32" fmla="*/ 1082899 h 1993365"/>
                    <a:gd name="connsiteX33" fmla="*/ 1781189 w 1961428"/>
                    <a:gd name="connsiteY33" fmla="*/ 1224191 h 1993365"/>
                    <a:gd name="connsiteX34" fmla="*/ 1797185 w 1961428"/>
                    <a:gd name="connsiteY34" fmla="*/ 1264180 h 1993365"/>
                    <a:gd name="connsiteX35" fmla="*/ 1871830 w 1961428"/>
                    <a:gd name="connsiteY35" fmla="*/ 1288173 h 1993365"/>
                    <a:gd name="connsiteX36" fmla="*/ 1890491 w 1961428"/>
                    <a:gd name="connsiteY36" fmla="*/ 1312166 h 1993365"/>
                    <a:gd name="connsiteX37" fmla="*/ 1885159 w 1961428"/>
                    <a:gd name="connsiteY37" fmla="*/ 1338825 h 1993365"/>
                    <a:gd name="connsiteX38" fmla="*/ 1850502 w 1961428"/>
                    <a:gd name="connsiteY38" fmla="*/ 1346822 h 1993365"/>
                    <a:gd name="connsiteX39" fmla="*/ 1797185 w 1961428"/>
                    <a:gd name="connsiteY39" fmla="*/ 1322829 h 1993365"/>
                    <a:gd name="connsiteX40" fmla="*/ 1738535 w 1961428"/>
                    <a:gd name="connsiteY40" fmla="*/ 1314832 h 1993365"/>
                    <a:gd name="connsiteX41" fmla="*/ 1658558 w 1961428"/>
                    <a:gd name="connsiteY41" fmla="*/ 1370815 h 1993365"/>
                    <a:gd name="connsiteX42" fmla="*/ 1653227 w 1961428"/>
                    <a:gd name="connsiteY42" fmla="*/ 1400140 h 1993365"/>
                    <a:gd name="connsiteX43" fmla="*/ 1685217 w 1961428"/>
                    <a:gd name="connsiteY43" fmla="*/ 1504110 h 1993365"/>
                    <a:gd name="connsiteX44" fmla="*/ 1783855 w 1961428"/>
                    <a:gd name="connsiteY44" fmla="*/ 1653399 h 1993365"/>
                    <a:gd name="connsiteX45" fmla="*/ 1773192 w 1961428"/>
                    <a:gd name="connsiteY45" fmla="*/ 1720047 h 1993365"/>
                    <a:gd name="connsiteX46" fmla="*/ 1623902 w 1961428"/>
                    <a:gd name="connsiteY46" fmla="*/ 1674727 h 1993365"/>
                    <a:gd name="connsiteX47" fmla="*/ 1514600 w 1961428"/>
                    <a:gd name="connsiteY47" fmla="*/ 1632072 h 1993365"/>
                    <a:gd name="connsiteX48" fmla="*/ 1450619 w 1961428"/>
                    <a:gd name="connsiteY48" fmla="*/ 1693388 h 1993365"/>
                    <a:gd name="connsiteX49" fmla="*/ 1439956 w 1961428"/>
                    <a:gd name="connsiteY49" fmla="*/ 1885332 h 1993365"/>
                    <a:gd name="connsiteX50" fmla="*/ 1386638 w 1961428"/>
                    <a:gd name="connsiteY50" fmla="*/ 1919988 h 1993365"/>
                    <a:gd name="connsiteX51" fmla="*/ 1311993 w 1961428"/>
                    <a:gd name="connsiteY51" fmla="*/ 1765367 h 1993365"/>
                    <a:gd name="connsiteX52" fmla="*/ 1258675 w 1961428"/>
                    <a:gd name="connsiteY52" fmla="*/ 1733376 h 1993365"/>
                    <a:gd name="connsiteX53" fmla="*/ 1181364 w 1961428"/>
                    <a:gd name="connsiteY53" fmla="*/ 1757369 h 1993365"/>
                    <a:gd name="connsiteX54" fmla="*/ 1152039 w 1961428"/>
                    <a:gd name="connsiteY54" fmla="*/ 1957311 h 1993365"/>
                    <a:gd name="connsiteX55" fmla="*/ 1074729 w 1961428"/>
                    <a:gd name="connsiteY55" fmla="*/ 1983970 h 1993365"/>
                    <a:gd name="connsiteX56" fmla="*/ 1064065 w 1961428"/>
                    <a:gd name="connsiteY56" fmla="*/ 1850675 h 1993365"/>
                    <a:gd name="connsiteX57" fmla="*/ 1000084 w 1961428"/>
                    <a:gd name="connsiteY57" fmla="*/ 1784028 h 1993365"/>
                    <a:gd name="connsiteX58" fmla="*/ 906778 w 1961428"/>
                    <a:gd name="connsiteY58" fmla="*/ 1765367 h 1993365"/>
                    <a:gd name="connsiteX59" fmla="*/ 813472 w 1961428"/>
                    <a:gd name="connsiteY59" fmla="*/ 1781362 h 1993365"/>
                    <a:gd name="connsiteX60" fmla="*/ 738827 w 1961428"/>
                    <a:gd name="connsiteY60" fmla="*/ 1816019 h 1993365"/>
                    <a:gd name="connsiteX61" fmla="*/ 672179 w 1961428"/>
                    <a:gd name="connsiteY61" fmla="*/ 1866671 h 1993365"/>
                    <a:gd name="connsiteX62" fmla="*/ 661516 w 1961428"/>
                    <a:gd name="connsiteY62" fmla="*/ 1903993 h 1993365"/>
                    <a:gd name="connsiteX63" fmla="*/ 634857 w 1961428"/>
                    <a:gd name="connsiteY63" fmla="*/ 1869337 h 1993365"/>
                    <a:gd name="connsiteX64" fmla="*/ 645521 w 1961428"/>
                    <a:gd name="connsiteY64" fmla="*/ 1776030 h 1993365"/>
                    <a:gd name="connsiteX65" fmla="*/ 672179 w 1961428"/>
                    <a:gd name="connsiteY65" fmla="*/ 1714715 h 1993365"/>
                    <a:gd name="connsiteX66" fmla="*/ 664182 w 1961428"/>
                    <a:gd name="connsiteY66" fmla="*/ 1653399 h 1993365"/>
                    <a:gd name="connsiteX67" fmla="*/ 610864 w 1961428"/>
                    <a:gd name="connsiteY67" fmla="*/ 1589418 h 1993365"/>
                    <a:gd name="connsiteX68" fmla="*/ 480235 w 1961428"/>
                    <a:gd name="connsiteY68" fmla="*/ 1589418 h 1993365"/>
                    <a:gd name="connsiteX69" fmla="*/ 418920 w 1961428"/>
                    <a:gd name="connsiteY69" fmla="*/ 1664063 h 1993365"/>
                    <a:gd name="connsiteX70" fmla="*/ 400259 w 1961428"/>
                    <a:gd name="connsiteY70" fmla="*/ 1706717 h 1993365"/>
                    <a:gd name="connsiteX71" fmla="*/ 338943 w 1961428"/>
                    <a:gd name="connsiteY71" fmla="*/ 1714715 h 1993365"/>
                    <a:gd name="connsiteX72" fmla="*/ 325614 w 1961428"/>
                    <a:gd name="connsiteY72" fmla="*/ 1669395 h 1993365"/>
                    <a:gd name="connsiteX73" fmla="*/ 378932 w 1961428"/>
                    <a:gd name="connsiteY73" fmla="*/ 1554762 h 1993365"/>
                    <a:gd name="connsiteX74" fmla="*/ 378932 w 1961428"/>
                    <a:gd name="connsiteY74" fmla="*/ 1506776 h 1993365"/>
                    <a:gd name="connsiteX75" fmla="*/ 320282 w 1961428"/>
                    <a:gd name="connsiteY75" fmla="*/ 1506776 h 1993365"/>
                    <a:gd name="connsiteX76" fmla="*/ 285625 w 1961428"/>
                    <a:gd name="connsiteY76" fmla="*/ 1512107 h 1993365"/>
                    <a:gd name="connsiteX77" fmla="*/ 248303 w 1961428"/>
                    <a:gd name="connsiteY77" fmla="*/ 1485448 h 1993365"/>
                    <a:gd name="connsiteX78" fmla="*/ 256301 w 1961428"/>
                    <a:gd name="connsiteY78" fmla="*/ 1445460 h 1993365"/>
                    <a:gd name="connsiteX79" fmla="*/ 306953 w 1961428"/>
                    <a:gd name="connsiteY79" fmla="*/ 1386811 h 1993365"/>
                    <a:gd name="connsiteX80" fmla="*/ 320282 w 1961428"/>
                    <a:gd name="connsiteY80" fmla="*/ 1349488 h 1993365"/>
                    <a:gd name="connsiteX81" fmla="*/ 280294 w 1961428"/>
                    <a:gd name="connsiteY81" fmla="*/ 1317497 h 1993365"/>
                    <a:gd name="connsiteX82" fmla="*/ 237639 w 1961428"/>
                    <a:gd name="connsiteY82" fmla="*/ 1322829 h 1993365"/>
                    <a:gd name="connsiteX83" fmla="*/ 131004 w 1961428"/>
                    <a:gd name="connsiteY83" fmla="*/ 1344156 h 1993365"/>
                    <a:gd name="connsiteX84" fmla="*/ 83018 w 1961428"/>
                    <a:gd name="connsiteY84" fmla="*/ 1234855 h 1993365"/>
                    <a:gd name="connsiteX85" fmla="*/ 248303 w 1961428"/>
                    <a:gd name="connsiteY85" fmla="*/ 1197532 h 1993365"/>
                    <a:gd name="connsiteX86" fmla="*/ 248303 w 1961428"/>
                    <a:gd name="connsiteY86" fmla="*/ 1114890 h 1993365"/>
                    <a:gd name="connsiteX87" fmla="*/ 189653 w 1961428"/>
                    <a:gd name="connsiteY87" fmla="*/ 1096229 h 1993365"/>
                    <a:gd name="connsiteX88" fmla="*/ 141667 w 1961428"/>
                    <a:gd name="connsiteY88" fmla="*/ 1090897 h 1993365"/>
                    <a:gd name="connsiteX89" fmla="*/ 136336 w 1961428"/>
                    <a:gd name="connsiteY89" fmla="*/ 1050909 h 1993365"/>
                    <a:gd name="connsiteX90" fmla="*/ 266964 w 1961428"/>
                    <a:gd name="connsiteY90" fmla="*/ 1008254 h 1993365"/>
                    <a:gd name="connsiteX91" fmla="*/ 285625 w 1961428"/>
                    <a:gd name="connsiteY91" fmla="*/ 949605 h 1993365"/>
                    <a:gd name="connsiteX92" fmla="*/ 224310 w 1961428"/>
                    <a:gd name="connsiteY92" fmla="*/ 890955 h 1993365"/>
                    <a:gd name="connsiteX93" fmla="*/ 72354 w 1961428"/>
                    <a:gd name="connsiteY93" fmla="*/ 888289 h 1993365"/>
                    <a:gd name="connsiteX94" fmla="*/ 3041 w 1961428"/>
                    <a:gd name="connsiteY94" fmla="*/ 805647 h 1993365"/>
                    <a:gd name="connsiteX95" fmla="*/ 37698 w 1961428"/>
                    <a:gd name="connsiteY95" fmla="*/ 786986 h 1993365"/>
                    <a:gd name="connsiteX96" fmla="*/ 256301 w 1961428"/>
                    <a:gd name="connsiteY96" fmla="*/ 778988 h 1993365"/>
                    <a:gd name="connsiteX97" fmla="*/ 354939 w 1961428"/>
                    <a:gd name="connsiteY97" fmla="*/ 653691 h 1993365"/>
                    <a:gd name="connsiteX98" fmla="*/ 413588 w 1961428"/>
                    <a:gd name="connsiteY98" fmla="*/ 613703 h 1993365"/>
                    <a:gd name="connsiteX99" fmla="*/ 477570 w 1961428"/>
                    <a:gd name="connsiteY99" fmla="*/ 539058 h 1993365"/>
                    <a:gd name="connsiteX100" fmla="*/ 448245 w 1961428"/>
                    <a:gd name="connsiteY100" fmla="*/ 347114 h 1993365"/>
                    <a:gd name="connsiteX101" fmla="*/ 352273 w 1961428"/>
                    <a:gd name="connsiteY101" fmla="*/ 43202 h 1993365"/>
                    <a:gd name="connsiteX102" fmla="*/ 424252 w 1961428"/>
                    <a:gd name="connsiteY102" fmla="*/ 11212 h 1993365"/>
                    <a:gd name="connsiteX103" fmla="*/ 453577 w 1961428"/>
                    <a:gd name="connsiteY103" fmla="*/ 131177 h 1993365"/>
                    <a:gd name="connsiteX104" fmla="*/ 605532 w 1961428"/>
                    <a:gd name="connsiteY104" fmla="*/ 336450 h 1993365"/>
                    <a:gd name="connsiteX105" fmla="*/ 808140 w 1961428"/>
                    <a:gd name="connsiteY105" fmla="*/ 336450 h 1993365"/>
                    <a:gd name="connsiteX106" fmla="*/ 938768 w 1961428"/>
                    <a:gd name="connsiteY106" fmla="*/ 331118 h 1993365"/>
                    <a:gd name="connsiteX107" fmla="*/ 986754 w 1961428"/>
                    <a:gd name="connsiteY107" fmla="*/ 315123 h 1993365"/>
                    <a:gd name="connsiteX108" fmla="*/ 1013413 w 1961428"/>
                    <a:gd name="connsiteY108" fmla="*/ 216485 h 1993365"/>
                    <a:gd name="connsiteX109" fmla="*/ 1034740 w 1961428"/>
                    <a:gd name="connsiteY109" fmla="*/ 163167 h 1993365"/>
                    <a:gd name="connsiteX110" fmla="*/ 1045404 w 1961428"/>
                    <a:gd name="connsiteY110" fmla="*/ 165833 h 1993365"/>
                    <a:gd name="connsiteX0" fmla="*/ 1018745 w 1961428"/>
                    <a:gd name="connsiteY0" fmla="*/ 301794 h 1993365"/>
                    <a:gd name="connsiteX1" fmla="*/ 1018745 w 1961428"/>
                    <a:gd name="connsiteY1" fmla="*/ 256474 h 1993365"/>
                    <a:gd name="connsiteX2" fmla="*/ 1021411 w 1961428"/>
                    <a:gd name="connsiteY2" fmla="*/ 203156 h 1993365"/>
                    <a:gd name="connsiteX3" fmla="*/ 1042738 w 1961428"/>
                    <a:gd name="connsiteY3" fmla="*/ 155170 h 1993365"/>
                    <a:gd name="connsiteX4" fmla="*/ 1085392 w 1961428"/>
                    <a:gd name="connsiteY4" fmla="*/ 205822 h 1993365"/>
                    <a:gd name="connsiteX5" fmla="*/ 1082726 w 1961428"/>
                    <a:gd name="connsiteY5" fmla="*/ 232481 h 1993365"/>
                    <a:gd name="connsiteX6" fmla="*/ 1082726 w 1961428"/>
                    <a:gd name="connsiteY6" fmla="*/ 296462 h 1993365"/>
                    <a:gd name="connsiteX7" fmla="*/ 1109385 w 1961428"/>
                    <a:gd name="connsiteY7" fmla="*/ 336450 h 1993365"/>
                    <a:gd name="connsiteX8" fmla="*/ 1162703 w 1961428"/>
                    <a:gd name="connsiteY8" fmla="*/ 360443 h 1993365"/>
                    <a:gd name="connsiteX9" fmla="*/ 1224018 w 1961428"/>
                    <a:gd name="connsiteY9" fmla="*/ 365775 h 1993365"/>
                    <a:gd name="connsiteX10" fmla="*/ 1272004 w 1961428"/>
                    <a:gd name="connsiteY10" fmla="*/ 371107 h 1993365"/>
                    <a:gd name="connsiteX11" fmla="*/ 1317325 w 1961428"/>
                    <a:gd name="connsiteY11" fmla="*/ 376439 h 1993365"/>
                    <a:gd name="connsiteX12" fmla="*/ 1351981 w 1961428"/>
                    <a:gd name="connsiteY12" fmla="*/ 403097 h 1993365"/>
                    <a:gd name="connsiteX13" fmla="*/ 1386638 w 1961428"/>
                    <a:gd name="connsiteY13" fmla="*/ 432422 h 1993365"/>
                    <a:gd name="connsiteX14" fmla="*/ 1429292 w 1961428"/>
                    <a:gd name="connsiteY14" fmla="*/ 461747 h 1993365"/>
                    <a:gd name="connsiteX15" fmla="*/ 1458617 w 1961428"/>
                    <a:gd name="connsiteY15" fmla="*/ 477742 h 1993365"/>
                    <a:gd name="connsiteX16" fmla="*/ 1482610 w 1961428"/>
                    <a:gd name="connsiteY16" fmla="*/ 477742 h 1993365"/>
                    <a:gd name="connsiteX17" fmla="*/ 1565252 w 1961428"/>
                    <a:gd name="connsiteY17" fmla="*/ 403097 h 1993365"/>
                    <a:gd name="connsiteX18" fmla="*/ 1597243 w 1961428"/>
                    <a:gd name="connsiteY18" fmla="*/ 371107 h 1993365"/>
                    <a:gd name="connsiteX19" fmla="*/ 1695881 w 1961428"/>
                    <a:gd name="connsiteY19" fmla="*/ 357777 h 1993365"/>
                    <a:gd name="connsiteX20" fmla="*/ 1730537 w 1961428"/>
                    <a:gd name="connsiteY20" fmla="*/ 371107 h 1993365"/>
                    <a:gd name="connsiteX21" fmla="*/ 1709210 w 1961428"/>
                    <a:gd name="connsiteY21" fmla="*/ 451083 h 1993365"/>
                    <a:gd name="connsiteX22" fmla="*/ 1591911 w 1961428"/>
                    <a:gd name="connsiteY22" fmla="*/ 547055 h 1993365"/>
                    <a:gd name="connsiteX23" fmla="*/ 1637231 w 1961428"/>
                    <a:gd name="connsiteY23" fmla="*/ 677684 h 1993365"/>
                    <a:gd name="connsiteX24" fmla="*/ 1698547 w 1961428"/>
                    <a:gd name="connsiteY24" fmla="*/ 728336 h 1993365"/>
                    <a:gd name="connsiteX25" fmla="*/ 1767860 w 1961428"/>
                    <a:gd name="connsiteY25" fmla="*/ 866962 h 1993365"/>
                    <a:gd name="connsiteX26" fmla="*/ 1914484 w 1961428"/>
                    <a:gd name="connsiteY26" fmla="*/ 850967 h 1993365"/>
                    <a:gd name="connsiteX27" fmla="*/ 1957138 w 1961428"/>
                    <a:gd name="connsiteY27" fmla="*/ 850967 h 1993365"/>
                    <a:gd name="connsiteX28" fmla="*/ 1951806 w 1961428"/>
                    <a:gd name="connsiteY28" fmla="*/ 898953 h 1993365"/>
                    <a:gd name="connsiteX29" fmla="*/ 1885159 w 1961428"/>
                    <a:gd name="connsiteY29" fmla="*/ 941607 h 1993365"/>
                    <a:gd name="connsiteX30" fmla="*/ 1823844 w 1961428"/>
                    <a:gd name="connsiteY30" fmla="*/ 1005588 h 1993365"/>
                    <a:gd name="connsiteX31" fmla="*/ 1794519 w 1961428"/>
                    <a:gd name="connsiteY31" fmla="*/ 1082899 h 1993365"/>
                    <a:gd name="connsiteX32" fmla="*/ 1781189 w 1961428"/>
                    <a:gd name="connsiteY32" fmla="*/ 1224191 h 1993365"/>
                    <a:gd name="connsiteX33" fmla="*/ 1797185 w 1961428"/>
                    <a:gd name="connsiteY33" fmla="*/ 1264180 h 1993365"/>
                    <a:gd name="connsiteX34" fmla="*/ 1871830 w 1961428"/>
                    <a:gd name="connsiteY34" fmla="*/ 1288173 h 1993365"/>
                    <a:gd name="connsiteX35" fmla="*/ 1890491 w 1961428"/>
                    <a:gd name="connsiteY35" fmla="*/ 1312166 h 1993365"/>
                    <a:gd name="connsiteX36" fmla="*/ 1885159 w 1961428"/>
                    <a:gd name="connsiteY36" fmla="*/ 1338825 h 1993365"/>
                    <a:gd name="connsiteX37" fmla="*/ 1850502 w 1961428"/>
                    <a:gd name="connsiteY37" fmla="*/ 1346822 h 1993365"/>
                    <a:gd name="connsiteX38" fmla="*/ 1797185 w 1961428"/>
                    <a:gd name="connsiteY38" fmla="*/ 1322829 h 1993365"/>
                    <a:gd name="connsiteX39" fmla="*/ 1738535 w 1961428"/>
                    <a:gd name="connsiteY39" fmla="*/ 1314832 h 1993365"/>
                    <a:gd name="connsiteX40" fmla="*/ 1658558 w 1961428"/>
                    <a:gd name="connsiteY40" fmla="*/ 1370815 h 1993365"/>
                    <a:gd name="connsiteX41" fmla="*/ 1653227 w 1961428"/>
                    <a:gd name="connsiteY41" fmla="*/ 1400140 h 1993365"/>
                    <a:gd name="connsiteX42" fmla="*/ 1685217 w 1961428"/>
                    <a:gd name="connsiteY42" fmla="*/ 1504110 h 1993365"/>
                    <a:gd name="connsiteX43" fmla="*/ 1783855 w 1961428"/>
                    <a:gd name="connsiteY43" fmla="*/ 1653399 h 1993365"/>
                    <a:gd name="connsiteX44" fmla="*/ 1773192 w 1961428"/>
                    <a:gd name="connsiteY44" fmla="*/ 1720047 h 1993365"/>
                    <a:gd name="connsiteX45" fmla="*/ 1623902 w 1961428"/>
                    <a:gd name="connsiteY45" fmla="*/ 1674727 h 1993365"/>
                    <a:gd name="connsiteX46" fmla="*/ 1514600 w 1961428"/>
                    <a:gd name="connsiteY46" fmla="*/ 1632072 h 1993365"/>
                    <a:gd name="connsiteX47" fmla="*/ 1450619 w 1961428"/>
                    <a:gd name="connsiteY47" fmla="*/ 1693388 h 1993365"/>
                    <a:gd name="connsiteX48" fmla="*/ 1439956 w 1961428"/>
                    <a:gd name="connsiteY48" fmla="*/ 1885332 h 1993365"/>
                    <a:gd name="connsiteX49" fmla="*/ 1386638 w 1961428"/>
                    <a:gd name="connsiteY49" fmla="*/ 1919988 h 1993365"/>
                    <a:gd name="connsiteX50" fmla="*/ 1311993 w 1961428"/>
                    <a:gd name="connsiteY50" fmla="*/ 1765367 h 1993365"/>
                    <a:gd name="connsiteX51" fmla="*/ 1258675 w 1961428"/>
                    <a:gd name="connsiteY51" fmla="*/ 1733376 h 1993365"/>
                    <a:gd name="connsiteX52" fmla="*/ 1181364 w 1961428"/>
                    <a:gd name="connsiteY52" fmla="*/ 1757369 h 1993365"/>
                    <a:gd name="connsiteX53" fmla="*/ 1152039 w 1961428"/>
                    <a:gd name="connsiteY53" fmla="*/ 1957311 h 1993365"/>
                    <a:gd name="connsiteX54" fmla="*/ 1074729 w 1961428"/>
                    <a:gd name="connsiteY54" fmla="*/ 1983970 h 1993365"/>
                    <a:gd name="connsiteX55" fmla="*/ 1064065 w 1961428"/>
                    <a:gd name="connsiteY55" fmla="*/ 1850675 h 1993365"/>
                    <a:gd name="connsiteX56" fmla="*/ 1000084 w 1961428"/>
                    <a:gd name="connsiteY56" fmla="*/ 1784028 h 1993365"/>
                    <a:gd name="connsiteX57" fmla="*/ 906778 w 1961428"/>
                    <a:gd name="connsiteY57" fmla="*/ 1765367 h 1993365"/>
                    <a:gd name="connsiteX58" fmla="*/ 813472 w 1961428"/>
                    <a:gd name="connsiteY58" fmla="*/ 1781362 h 1993365"/>
                    <a:gd name="connsiteX59" fmla="*/ 738827 w 1961428"/>
                    <a:gd name="connsiteY59" fmla="*/ 1816019 h 1993365"/>
                    <a:gd name="connsiteX60" fmla="*/ 672179 w 1961428"/>
                    <a:gd name="connsiteY60" fmla="*/ 1866671 h 1993365"/>
                    <a:gd name="connsiteX61" fmla="*/ 661516 w 1961428"/>
                    <a:gd name="connsiteY61" fmla="*/ 1903993 h 1993365"/>
                    <a:gd name="connsiteX62" fmla="*/ 634857 w 1961428"/>
                    <a:gd name="connsiteY62" fmla="*/ 1869337 h 1993365"/>
                    <a:gd name="connsiteX63" fmla="*/ 645521 w 1961428"/>
                    <a:gd name="connsiteY63" fmla="*/ 1776030 h 1993365"/>
                    <a:gd name="connsiteX64" fmla="*/ 672179 w 1961428"/>
                    <a:gd name="connsiteY64" fmla="*/ 1714715 h 1993365"/>
                    <a:gd name="connsiteX65" fmla="*/ 664182 w 1961428"/>
                    <a:gd name="connsiteY65" fmla="*/ 1653399 h 1993365"/>
                    <a:gd name="connsiteX66" fmla="*/ 610864 w 1961428"/>
                    <a:gd name="connsiteY66" fmla="*/ 1589418 h 1993365"/>
                    <a:gd name="connsiteX67" fmla="*/ 480235 w 1961428"/>
                    <a:gd name="connsiteY67" fmla="*/ 1589418 h 1993365"/>
                    <a:gd name="connsiteX68" fmla="*/ 418920 w 1961428"/>
                    <a:gd name="connsiteY68" fmla="*/ 1664063 h 1993365"/>
                    <a:gd name="connsiteX69" fmla="*/ 400259 w 1961428"/>
                    <a:gd name="connsiteY69" fmla="*/ 1706717 h 1993365"/>
                    <a:gd name="connsiteX70" fmla="*/ 338943 w 1961428"/>
                    <a:gd name="connsiteY70" fmla="*/ 1714715 h 1993365"/>
                    <a:gd name="connsiteX71" fmla="*/ 325614 w 1961428"/>
                    <a:gd name="connsiteY71" fmla="*/ 1669395 h 1993365"/>
                    <a:gd name="connsiteX72" fmla="*/ 378932 w 1961428"/>
                    <a:gd name="connsiteY72" fmla="*/ 1554762 h 1993365"/>
                    <a:gd name="connsiteX73" fmla="*/ 378932 w 1961428"/>
                    <a:gd name="connsiteY73" fmla="*/ 1506776 h 1993365"/>
                    <a:gd name="connsiteX74" fmla="*/ 320282 w 1961428"/>
                    <a:gd name="connsiteY74" fmla="*/ 1506776 h 1993365"/>
                    <a:gd name="connsiteX75" fmla="*/ 285625 w 1961428"/>
                    <a:gd name="connsiteY75" fmla="*/ 1512107 h 1993365"/>
                    <a:gd name="connsiteX76" fmla="*/ 248303 w 1961428"/>
                    <a:gd name="connsiteY76" fmla="*/ 1485448 h 1993365"/>
                    <a:gd name="connsiteX77" fmla="*/ 256301 w 1961428"/>
                    <a:gd name="connsiteY77" fmla="*/ 1445460 h 1993365"/>
                    <a:gd name="connsiteX78" fmla="*/ 306953 w 1961428"/>
                    <a:gd name="connsiteY78" fmla="*/ 1386811 h 1993365"/>
                    <a:gd name="connsiteX79" fmla="*/ 320282 w 1961428"/>
                    <a:gd name="connsiteY79" fmla="*/ 1349488 h 1993365"/>
                    <a:gd name="connsiteX80" fmla="*/ 280294 w 1961428"/>
                    <a:gd name="connsiteY80" fmla="*/ 1317497 h 1993365"/>
                    <a:gd name="connsiteX81" fmla="*/ 237639 w 1961428"/>
                    <a:gd name="connsiteY81" fmla="*/ 1322829 h 1993365"/>
                    <a:gd name="connsiteX82" fmla="*/ 131004 w 1961428"/>
                    <a:gd name="connsiteY82" fmla="*/ 1344156 h 1993365"/>
                    <a:gd name="connsiteX83" fmla="*/ 83018 w 1961428"/>
                    <a:gd name="connsiteY83" fmla="*/ 1234855 h 1993365"/>
                    <a:gd name="connsiteX84" fmla="*/ 248303 w 1961428"/>
                    <a:gd name="connsiteY84" fmla="*/ 1197532 h 1993365"/>
                    <a:gd name="connsiteX85" fmla="*/ 248303 w 1961428"/>
                    <a:gd name="connsiteY85" fmla="*/ 1114890 h 1993365"/>
                    <a:gd name="connsiteX86" fmla="*/ 189653 w 1961428"/>
                    <a:gd name="connsiteY86" fmla="*/ 1096229 h 1993365"/>
                    <a:gd name="connsiteX87" fmla="*/ 141667 w 1961428"/>
                    <a:gd name="connsiteY87" fmla="*/ 1090897 h 1993365"/>
                    <a:gd name="connsiteX88" fmla="*/ 136336 w 1961428"/>
                    <a:gd name="connsiteY88" fmla="*/ 1050909 h 1993365"/>
                    <a:gd name="connsiteX89" fmla="*/ 266964 w 1961428"/>
                    <a:gd name="connsiteY89" fmla="*/ 1008254 h 1993365"/>
                    <a:gd name="connsiteX90" fmla="*/ 285625 w 1961428"/>
                    <a:gd name="connsiteY90" fmla="*/ 949605 h 1993365"/>
                    <a:gd name="connsiteX91" fmla="*/ 224310 w 1961428"/>
                    <a:gd name="connsiteY91" fmla="*/ 890955 h 1993365"/>
                    <a:gd name="connsiteX92" fmla="*/ 72354 w 1961428"/>
                    <a:gd name="connsiteY92" fmla="*/ 888289 h 1993365"/>
                    <a:gd name="connsiteX93" fmla="*/ 3041 w 1961428"/>
                    <a:gd name="connsiteY93" fmla="*/ 805647 h 1993365"/>
                    <a:gd name="connsiteX94" fmla="*/ 37698 w 1961428"/>
                    <a:gd name="connsiteY94" fmla="*/ 786986 h 1993365"/>
                    <a:gd name="connsiteX95" fmla="*/ 256301 w 1961428"/>
                    <a:gd name="connsiteY95" fmla="*/ 778988 h 1993365"/>
                    <a:gd name="connsiteX96" fmla="*/ 354939 w 1961428"/>
                    <a:gd name="connsiteY96" fmla="*/ 653691 h 1993365"/>
                    <a:gd name="connsiteX97" fmla="*/ 413588 w 1961428"/>
                    <a:gd name="connsiteY97" fmla="*/ 613703 h 1993365"/>
                    <a:gd name="connsiteX98" fmla="*/ 477570 w 1961428"/>
                    <a:gd name="connsiteY98" fmla="*/ 539058 h 1993365"/>
                    <a:gd name="connsiteX99" fmla="*/ 448245 w 1961428"/>
                    <a:gd name="connsiteY99" fmla="*/ 347114 h 1993365"/>
                    <a:gd name="connsiteX100" fmla="*/ 352273 w 1961428"/>
                    <a:gd name="connsiteY100" fmla="*/ 43202 h 1993365"/>
                    <a:gd name="connsiteX101" fmla="*/ 424252 w 1961428"/>
                    <a:gd name="connsiteY101" fmla="*/ 11212 h 1993365"/>
                    <a:gd name="connsiteX102" fmla="*/ 453577 w 1961428"/>
                    <a:gd name="connsiteY102" fmla="*/ 131177 h 1993365"/>
                    <a:gd name="connsiteX103" fmla="*/ 605532 w 1961428"/>
                    <a:gd name="connsiteY103" fmla="*/ 336450 h 1993365"/>
                    <a:gd name="connsiteX104" fmla="*/ 808140 w 1961428"/>
                    <a:gd name="connsiteY104" fmla="*/ 336450 h 1993365"/>
                    <a:gd name="connsiteX105" fmla="*/ 938768 w 1961428"/>
                    <a:gd name="connsiteY105" fmla="*/ 331118 h 1993365"/>
                    <a:gd name="connsiteX106" fmla="*/ 986754 w 1961428"/>
                    <a:gd name="connsiteY106" fmla="*/ 315123 h 1993365"/>
                    <a:gd name="connsiteX107" fmla="*/ 1013413 w 1961428"/>
                    <a:gd name="connsiteY107" fmla="*/ 216485 h 1993365"/>
                    <a:gd name="connsiteX108" fmla="*/ 1034740 w 1961428"/>
                    <a:gd name="connsiteY108" fmla="*/ 163167 h 1993365"/>
                    <a:gd name="connsiteX109" fmla="*/ 1045404 w 1961428"/>
                    <a:gd name="connsiteY109" fmla="*/ 165833 h 1993365"/>
                    <a:gd name="connsiteX0" fmla="*/ 1018745 w 1961428"/>
                    <a:gd name="connsiteY0" fmla="*/ 256474 h 1993365"/>
                    <a:gd name="connsiteX1" fmla="*/ 1021411 w 1961428"/>
                    <a:gd name="connsiteY1" fmla="*/ 203156 h 1993365"/>
                    <a:gd name="connsiteX2" fmla="*/ 1042738 w 1961428"/>
                    <a:gd name="connsiteY2" fmla="*/ 155170 h 1993365"/>
                    <a:gd name="connsiteX3" fmla="*/ 1085392 w 1961428"/>
                    <a:gd name="connsiteY3" fmla="*/ 205822 h 1993365"/>
                    <a:gd name="connsiteX4" fmla="*/ 1082726 w 1961428"/>
                    <a:gd name="connsiteY4" fmla="*/ 232481 h 1993365"/>
                    <a:gd name="connsiteX5" fmla="*/ 1082726 w 1961428"/>
                    <a:gd name="connsiteY5" fmla="*/ 296462 h 1993365"/>
                    <a:gd name="connsiteX6" fmla="*/ 1109385 w 1961428"/>
                    <a:gd name="connsiteY6" fmla="*/ 336450 h 1993365"/>
                    <a:gd name="connsiteX7" fmla="*/ 1162703 w 1961428"/>
                    <a:gd name="connsiteY7" fmla="*/ 360443 h 1993365"/>
                    <a:gd name="connsiteX8" fmla="*/ 1224018 w 1961428"/>
                    <a:gd name="connsiteY8" fmla="*/ 365775 h 1993365"/>
                    <a:gd name="connsiteX9" fmla="*/ 1272004 w 1961428"/>
                    <a:gd name="connsiteY9" fmla="*/ 371107 h 1993365"/>
                    <a:gd name="connsiteX10" fmla="*/ 1317325 w 1961428"/>
                    <a:gd name="connsiteY10" fmla="*/ 376439 h 1993365"/>
                    <a:gd name="connsiteX11" fmla="*/ 1351981 w 1961428"/>
                    <a:gd name="connsiteY11" fmla="*/ 403097 h 1993365"/>
                    <a:gd name="connsiteX12" fmla="*/ 1386638 w 1961428"/>
                    <a:gd name="connsiteY12" fmla="*/ 432422 h 1993365"/>
                    <a:gd name="connsiteX13" fmla="*/ 1429292 w 1961428"/>
                    <a:gd name="connsiteY13" fmla="*/ 461747 h 1993365"/>
                    <a:gd name="connsiteX14" fmla="*/ 1458617 w 1961428"/>
                    <a:gd name="connsiteY14" fmla="*/ 477742 h 1993365"/>
                    <a:gd name="connsiteX15" fmla="*/ 1482610 w 1961428"/>
                    <a:gd name="connsiteY15" fmla="*/ 477742 h 1993365"/>
                    <a:gd name="connsiteX16" fmla="*/ 1565252 w 1961428"/>
                    <a:gd name="connsiteY16" fmla="*/ 403097 h 1993365"/>
                    <a:gd name="connsiteX17" fmla="*/ 1597243 w 1961428"/>
                    <a:gd name="connsiteY17" fmla="*/ 371107 h 1993365"/>
                    <a:gd name="connsiteX18" fmla="*/ 1695881 w 1961428"/>
                    <a:gd name="connsiteY18" fmla="*/ 357777 h 1993365"/>
                    <a:gd name="connsiteX19" fmla="*/ 1730537 w 1961428"/>
                    <a:gd name="connsiteY19" fmla="*/ 371107 h 1993365"/>
                    <a:gd name="connsiteX20" fmla="*/ 1709210 w 1961428"/>
                    <a:gd name="connsiteY20" fmla="*/ 451083 h 1993365"/>
                    <a:gd name="connsiteX21" fmla="*/ 1591911 w 1961428"/>
                    <a:gd name="connsiteY21" fmla="*/ 547055 h 1993365"/>
                    <a:gd name="connsiteX22" fmla="*/ 1637231 w 1961428"/>
                    <a:gd name="connsiteY22" fmla="*/ 677684 h 1993365"/>
                    <a:gd name="connsiteX23" fmla="*/ 1698547 w 1961428"/>
                    <a:gd name="connsiteY23" fmla="*/ 728336 h 1993365"/>
                    <a:gd name="connsiteX24" fmla="*/ 1767860 w 1961428"/>
                    <a:gd name="connsiteY24" fmla="*/ 866962 h 1993365"/>
                    <a:gd name="connsiteX25" fmla="*/ 1914484 w 1961428"/>
                    <a:gd name="connsiteY25" fmla="*/ 850967 h 1993365"/>
                    <a:gd name="connsiteX26" fmla="*/ 1957138 w 1961428"/>
                    <a:gd name="connsiteY26" fmla="*/ 850967 h 1993365"/>
                    <a:gd name="connsiteX27" fmla="*/ 1951806 w 1961428"/>
                    <a:gd name="connsiteY27" fmla="*/ 898953 h 1993365"/>
                    <a:gd name="connsiteX28" fmla="*/ 1885159 w 1961428"/>
                    <a:gd name="connsiteY28" fmla="*/ 941607 h 1993365"/>
                    <a:gd name="connsiteX29" fmla="*/ 1823844 w 1961428"/>
                    <a:gd name="connsiteY29" fmla="*/ 1005588 h 1993365"/>
                    <a:gd name="connsiteX30" fmla="*/ 1794519 w 1961428"/>
                    <a:gd name="connsiteY30" fmla="*/ 1082899 h 1993365"/>
                    <a:gd name="connsiteX31" fmla="*/ 1781189 w 1961428"/>
                    <a:gd name="connsiteY31" fmla="*/ 1224191 h 1993365"/>
                    <a:gd name="connsiteX32" fmla="*/ 1797185 w 1961428"/>
                    <a:gd name="connsiteY32" fmla="*/ 1264180 h 1993365"/>
                    <a:gd name="connsiteX33" fmla="*/ 1871830 w 1961428"/>
                    <a:gd name="connsiteY33" fmla="*/ 1288173 h 1993365"/>
                    <a:gd name="connsiteX34" fmla="*/ 1890491 w 1961428"/>
                    <a:gd name="connsiteY34" fmla="*/ 1312166 h 1993365"/>
                    <a:gd name="connsiteX35" fmla="*/ 1885159 w 1961428"/>
                    <a:gd name="connsiteY35" fmla="*/ 1338825 h 1993365"/>
                    <a:gd name="connsiteX36" fmla="*/ 1850502 w 1961428"/>
                    <a:gd name="connsiteY36" fmla="*/ 1346822 h 1993365"/>
                    <a:gd name="connsiteX37" fmla="*/ 1797185 w 1961428"/>
                    <a:gd name="connsiteY37" fmla="*/ 1322829 h 1993365"/>
                    <a:gd name="connsiteX38" fmla="*/ 1738535 w 1961428"/>
                    <a:gd name="connsiteY38" fmla="*/ 1314832 h 1993365"/>
                    <a:gd name="connsiteX39" fmla="*/ 1658558 w 1961428"/>
                    <a:gd name="connsiteY39" fmla="*/ 1370815 h 1993365"/>
                    <a:gd name="connsiteX40" fmla="*/ 1653227 w 1961428"/>
                    <a:gd name="connsiteY40" fmla="*/ 1400140 h 1993365"/>
                    <a:gd name="connsiteX41" fmla="*/ 1685217 w 1961428"/>
                    <a:gd name="connsiteY41" fmla="*/ 1504110 h 1993365"/>
                    <a:gd name="connsiteX42" fmla="*/ 1783855 w 1961428"/>
                    <a:gd name="connsiteY42" fmla="*/ 1653399 h 1993365"/>
                    <a:gd name="connsiteX43" fmla="*/ 1773192 w 1961428"/>
                    <a:gd name="connsiteY43" fmla="*/ 1720047 h 1993365"/>
                    <a:gd name="connsiteX44" fmla="*/ 1623902 w 1961428"/>
                    <a:gd name="connsiteY44" fmla="*/ 1674727 h 1993365"/>
                    <a:gd name="connsiteX45" fmla="*/ 1514600 w 1961428"/>
                    <a:gd name="connsiteY45" fmla="*/ 1632072 h 1993365"/>
                    <a:gd name="connsiteX46" fmla="*/ 1450619 w 1961428"/>
                    <a:gd name="connsiteY46" fmla="*/ 1693388 h 1993365"/>
                    <a:gd name="connsiteX47" fmla="*/ 1439956 w 1961428"/>
                    <a:gd name="connsiteY47" fmla="*/ 1885332 h 1993365"/>
                    <a:gd name="connsiteX48" fmla="*/ 1386638 w 1961428"/>
                    <a:gd name="connsiteY48" fmla="*/ 1919988 h 1993365"/>
                    <a:gd name="connsiteX49" fmla="*/ 1311993 w 1961428"/>
                    <a:gd name="connsiteY49" fmla="*/ 1765367 h 1993365"/>
                    <a:gd name="connsiteX50" fmla="*/ 1258675 w 1961428"/>
                    <a:gd name="connsiteY50" fmla="*/ 1733376 h 1993365"/>
                    <a:gd name="connsiteX51" fmla="*/ 1181364 w 1961428"/>
                    <a:gd name="connsiteY51" fmla="*/ 1757369 h 1993365"/>
                    <a:gd name="connsiteX52" fmla="*/ 1152039 w 1961428"/>
                    <a:gd name="connsiteY52" fmla="*/ 1957311 h 1993365"/>
                    <a:gd name="connsiteX53" fmla="*/ 1074729 w 1961428"/>
                    <a:gd name="connsiteY53" fmla="*/ 1983970 h 1993365"/>
                    <a:gd name="connsiteX54" fmla="*/ 1064065 w 1961428"/>
                    <a:gd name="connsiteY54" fmla="*/ 1850675 h 1993365"/>
                    <a:gd name="connsiteX55" fmla="*/ 1000084 w 1961428"/>
                    <a:gd name="connsiteY55" fmla="*/ 1784028 h 1993365"/>
                    <a:gd name="connsiteX56" fmla="*/ 906778 w 1961428"/>
                    <a:gd name="connsiteY56" fmla="*/ 1765367 h 1993365"/>
                    <a:gd name="connsiteX57" fmla="*/ 813472 w 1961428"/>
                    <a:gd name="connsiteY57" fmla="*/ 1781362 h 1993365"/>
                    <a:gd name="connsiteX58" fmla="*/ 738827 w 1961428"/>
                    <a:gd name="connsiteY58" fmla="*/ 1816019 h 1993365"/>
                    <a:gd name="connsiteX59" fmla="*/ 672179 w 1961428"/>
                    <a:gd name="connsiteY59" fmla="*/ 1866671 h 1993365"/>
                    <a:gd name="connsiteX60" fmla="*/ 661516 w 1961428"/>
                    <a:gd name="connsiteY60" fmla="*/ 1903993 h 1993365"/>
                    <a:gd name="connsiteX61" fmla="*/ 634857 w 1961428"/>
                    <a:gd name="connsiteY61" fmla="*/ 1869337 h 1993365"/>
                    <a:gd name="connsiteX62" fmla="*/ 645521 w 1961428"/>
                    <a:gd name="connsiteY62" fmla="*/ 1776030 h 1993365"/>
                    <a:gd name="connsiteX63" fmla="*/ 672179 w 1961428"/>
                    <a:gd name="connsiteY63" fmla="*/ 1714715 h 1993365"/>
                    <a:gd name="connsiteX64" fmla="*/ 664182 w 1961428"/>
                    <a:gd name="connsiteY64" fmla="*/ 1653399 h 1993365"/>
                    <a:gd name="connsiteX65" fmla="*/ 610864 w 1961428"/>
                    <a:gd name="connsiteY65" fmla="*/ 1589418 h 1993365"/>
                    <a:gd name="connsiteX66" fmla="*/ 480235 w 1961428"/>
                    <a:gd name="connsiteY66" fmla="*/ 1589418 h 1993365"/>
                    <a:gd name="connsiteX67" fmla="*/ 418920 w 1961428"/>
                    <a:gd name="connsiteY67" fmla="*/ 1664063 h 1993365"/>
                    <a:gd name="connsiteX68" fmla="*/ 400259 w 1961428"/>
                    <a:gd name="connsiteY68" fmla="*/ 1706717 h 1993365"/>
                    <a:gd name="connsiteX69" fmla="*/ 338943 w 1961428"/>
                    <a:gd name="connsiteY69" fmla="*/ 1714715 h 1993365"/>
                    <a:gd name="connsiteX70" fmla="*/ 325614 w 1961428"/>
                    <a:gd name="connsiteY70" fmla="*/ 1669395 h 1993365"/>
                    <a:gd name="connsiteX71" fmla="*/ 378932 w 1961428"/>
                    <a:gd name="connsiteY71" fmla="*/ 1554762 h 1993365"/>
                    <a:gd name="connsiteX72" fmla="*/ 378932 w 1961428"/>
                    <a:gd name="connsiteY72" fmla="*/ 1506776 h 1993365"/>
                    <a:gd name="connsiteX73" fmla="*/ 320282 w 1961428"/>
                    <a:gd name="connsiteY73" fmla="*/ 1506776 h 1993365"/>
                    <a:gd name="connsiteX74" fmla="*/ 285625 w 1961428"/>
                    <a:gd name="connsiteY74" fmla="*/ 1512107 h 1993365"/>
                    <a:gd name="connsiteX75" fmla="*/ 248303 w 1961428"/>
                    <a:gd name="connsiteY75" fmla="*/ 1485448 h 1993365"/>
                    <a:gd name="connsiteX76" fmla="*/ 256301 w 1961428"/>
                    <a:gd name="connsiteY76" fmla="*/ 1445460 h 1993365"/>
                    <a:gd name="connsiteX77" fmla="*/ 306953 w 1961428"/>
                    <a:gd name="connsiteY77" fmla="*/ 1386811 h 1993365"/>
                    <a:gd name="connsiteX78" fmla="*/ 320282 w 1961428"/>
                    <a:gd name="connsiteY78" fmla="*/ 1349488 h 1993365"/>
                    <a:gd name="connsiteX79" fmla="*/ 280294 w 1961428"/>
                    <a:gd name="connsiteY79" fmla="*/ 1317497 h 1993365"/>
                    <a:gd name="connsiteX80" fmla="*/ 237639 w 1961428"/>
                    <a:gd name="connsiteY80" fmla="*/ 1322829 h 1993365"/>
                    <a:gd name="connsiteX81" fmla="*/ 131004 w 1961428"/>
                    <a:gd name="connsiteY81" fmla="*/ 1344156 h 1993365"/>
                    <a:gd name="connsiteX82" fmla="*/ 83018 w 1961428"/>
                    <a:gd name="connsiteY82" fmla="*/ 1234855 h 1993365"/>
                    <a:gd name="connsiteX83" fmla="*/ 248303 w 1961428"/>
                    <a:gd name="connsiteY83" fmla="*/ 1197532 h 1993365"/>
                    <a:gd name="connsiteX84" fmla="*/ 248303 w 1961428"/>
                    <a:gd name="connsiteY84" fmla="*/ 1114890 h 1993365"/>
                    <a:gd name="connsiteX85" fmla="*/ 189653 w 1961428"/>
                    <a:gd name="connsiteY85" fmla="*/ 1096229 h 1993365"/>
                    <a:gd name="connsiteX86" fmla="*/ 141667 w 1961428"/>
                    <a:gd name="connsiteY86" fmla="*/ 1090897 h 1993365"/>
                    <a:gd name="connsiteX87" fmla="*/ 136336 w 1961428"/>
                    <a:gd name="connsiteY87" fmla="*/ 1050909 h 1993365"/>
                    <a:gd name="connsiteX88" fmla="*/ 266964 w 1961428"/>
                    <a:gd name="connsiteY88" fmla="*/ 1008254 h 1993365"/>
                    <a:gd name="connsiteX89" fmla="*/ 285625 w 1961428"/>
                    <a:gd name="connsiteY89" fmla="*/ 949605 h 1993365"/>
                    <a:gd name="connsiteX90" fmla="*/ 224310 w 1961428"/>
                    <a:gd name="connsiteY90" fmla="*/ 890955 h 1993365"/>
                    <a:gd name="connsiteX91" fmla="*/ 72354 w 1961428"/>
                    <a:gd name="connsiteY91" fmla="*/ 888289 h 1993365"/>
                    <a:gd name="connsiteX92" fmla="*/ 3041 w 1961428"/>
                    <a:gd name="connsiteY92" fmla="*/ 805647 h 1993365"/>
                    <a:gd name="connsiteX93" fmla="*/ 37698 w 1961428"/>
                    <a:gd name="connsiteY93" fmla="*/ 786986 h 1993365"/>
                    <a:gd name="connsiteX94" fmla="*/ 256301 w 1961428"/>
                    <a:gd name="connsiteY94" fmla="*/ 778988 h 1993365"/>
                    <a:gd name="connsiteX95" fmla="*/ 354939 w 1961428"/>
                    <a:gd name="connsiteY95" fmla="*/ 653691 h 1993365"/>
                    <a:gd name="connsiteX96" fmla="*/ 413588 w 1961428"/>
                    <a:gd name="connsiteY96" fmla="*/ 613703 h 1993365"/>
                    <a:gd name="connsiteX97" fmla="*/ 477570 w 1961428"/>
                    <a:gd name="connsiteY97" fmla="*/ 539058 h 1993365"/>
                    <a:gd name="connsiteX98" fmla="*/ 448245 w 1961428"/>
                    <a:gd name="connsiteY98" fmla="*/ 347114 h 1993365"/>
                    <a:gd name="connsiteX99" fmla="*/ 352273 w 1961428"/>
                    <a:gd name="connsiteY99" fmla="*/ 43202 h 1993365"/>
                    <a:gd name="connsiteX100" fmla="*/ 424252 w 1961428"/>
                    <a:gd name="connsiteY100" fmla="*/ 11212 h 1993365"/>
                    <a:gd name="connsiteX101" fmla="*/ 453577 w 1961428"/>
                    <a:gd name="connsiteY101" fmla="*/ 131177 h 1993365"/>
                    <a:gd name="connsiteX102" fmla="*/ 605532 w 1961428"/>
                    <a:gd name="connsiteY102" fmla="*/ 336450 h 1993365"/>
                    <a:gd name="connsiteX103" fmla="*/ 808140 w 1961428"/>
                    <a:gd name="connsiteY103" fmla="*/ 336450 h 1993365"/>
                    <a:gd name="connsiteX104" fmla="*/ 938768 w 1961428"/>
                    <a:gd name="connsiteY104" fmla="*/ 331118 h 1993365"/>
                    <a:gd name="connsiteX105" fmla="*/ 986754 w 1961428"/>
                    <a:gd name="connsiteY105" fmla="*/ 315123 h 1993365"/>
                    <a:gd name="connsiteX106" fmla="*/ 1013413 w 1961428"/>
                    <a:gd name="connsiteY106" fmla="*/ 216485 h 1993365"/>
                    <a:gd name="connsiteX107" fmla="*/ 1034740 w 1961428"/>
                    <a:gd name="connsiteY107" fmla="*/ 163167 h 1993365"/>
                    <a:gd name="connsiteX108" fmla="*/ 1045404 w 1961428"/>
                    <a:gd name="connsiteY108" fmla="*/ 165833 h 1993365"/>
                    <a:gd name="connsiteX0" fmla="*/ 1021411 w 1961428"/>
                    <a:gd name="connsiteY0" fmla="*/ 203156 h 1993365"/>
                    <a:gd name="connsiteX1" fmla="*/ 1042738 w 1961428"/>
                    <a:gd name="connsiteY1" fmla="*/ 155170 h 1993365"/>
                    <a:gd name="connsiteX2" fmla="*/ 1085392 w 1961428"/>
                    <a:gd name="connsiteY2" fmla="*/ 205822 h 1993365"/>
                    <a:gd name="connsiteX3" fmla="*/ 1082726 w 1961428"/>
                    <a:gd name="connsiteY3" fmla="*/ 232481 h 1993365"/>
                    <a:gd name="connsiteX4" fmla="*/ 1082726 w 1961428"/>
                    <a:gd name="connsiteY4" fmla="*/ 296462 h 1993365"/>
                    <a:gd name="connsiteX5" fmla="*/ 1109385 w 1961428"/>
                    <a:gd name="connsiteY5" fmla="*/ 336450 h 1993365"/>
                    <a:gd name="connsiteX6" fmla="*/ 1162703 w 1961428"/>
                    <a:gd name="connsiteY6" fmla="*/ 360443 h 1993365"/>
                    <a:gd name="connsiteX7" fmla="*/ 1224018 w 1961428"/>
                    <a:gd name="connsiteY7" fmla="*/ 365775 h 1993365"/>
                    <a:gd name="connsiteX8" fmla="*/ 1272004 w 1961428"/>
                    <a:gd name="connsiteY8" fmla="*/ 371107 h 1993365"/>
                    <a:gd name="connsiteX9" fmla="*/ 1317325 w 1961428"/>
                    <a:gd name="connsiteY9" fmla="*/ 376439 h 1993365"/>
                    <a:gd name="connsiteX10" fmla="*/ 1351981 w 1961428"/>
                    <a:gd name="connsiteY10" fmla="*/ 403097 h 1993365"/>
                    <a:gd name="connsiteX11" fmla="*/ 1386638 w 1961428"/>
                    <a:gd name="connsiteY11" fmla="*/ 432422 h 1993365"/>
                    <a:gd name="connsiteX12" fmla="*/ 1429292 w 1961428"/>
                    <a:gd name="connsiteY12" fmla="*/ 461747 h 1993365"/>
                    <a:gd name="connsiteX13" fmla="*/ 1458617 w 1961428"/>
                    <a:gd name="connsiteY13" fmla="*/ 477742 h 1993365"/>
                    <a:gd name="connsiteX14" fmla="*/ 1482610 w 1961428"/>
                    <a:gd name="connsiteY14" fmla="*/ 477742 h 1993365"/>
                    <a:gd name="connsiteX15" fmla="*/ 1565252 w 1961428"/>
                    <a:gd name="connsiteY15" fmla="*/ 403097 h 1993365"/>
                    <a:gd name="connsiteX16" fmla="*/ 1597243 w 1961428"/>
                    <a:gd name="connsiteY16" fmla="*/ 371107 h 1993365"/>
                    <a:gd name="connsiteX17" fmla="*/ 1695881 w 1961428"/>
                    <a:gd name="connsiteY17" fmla="*/ 357777 h 1993365"/>
                    <a:gd name="connsiteX18" fmla="*/ 1730537 w 1961428"/>
                    <a:gd name="connsiteY18" fmla="*/ 371107 h 1993365"/>
                    <a:gd name="connsiteX19" fmla="*/ 1709210 w 1961428"/>
                    <a:gd name="connsiteY19" fmla="*/ 451083 h 1993365"/>
                    <a:gd name="connsiteX20" fmla="*/ 1591911 w 1961428"/>
                    <a:gd name="connsiteY20" fmla="*/ 547055 h 1993365"/>
                    <a:gd name="connsiteX21" fmla="*/ 1637231 w 1961428"/>
                    <a:gd name="connsiteY21" fmla="*/ 677684 h 1993365"/>
                    <a:gd name="connsiteX22" fmla="*/ 1698547 w 1961428"/>
                    <a:gd name="connsiteY22" fmla="*/ 728336 h 1993365"/>
                    <a:gd name="connsiteX23" fmla="*/ 1767860 w 1961428"/>
                    <a:gd name="connsiteY23" fmla="*/ 866962 h 1993365"/>
                    <a:gd name="connsiteX24" fmla="*/ 1914484 w 1961428"/>
                    <a:gd name="connsiteY24" fmla="*/ 850967 h 1993365"/>
                    <a:gd name="connsiteX25" fmla="*/ 1957138 w 1961428"/>
                    <a:gd name="connsiteY25" fmla="*/ 850967 h 1993365"/>
                    <a:gd name="connsiteX26" fmla="*/ 1951806 w 1961428"/>
                    <a:gd name="connsiteY26" fmla="*/ 898953 h 1993365"/>
                    <a:gd name="connsiteX27" fmla="*/ 1885159 w 1961428"/>
                    <a:gd name="connsiteY27" fmla="*/ 941607 h 1993365"/>
                    <a:gd name="connsiteX28" fmla="*/ 1823844 w 1961428"/>
                    <a:gd name="connsiteY28" fmla="*/ 1005588 h 1993365"/>
                    <a:gd name="connsiteX29" fmla="*/ 1794519 w 1961428"/>
                    <a:gd name="connsiteY29" fmla="*/ 1082899 h 1993365"/>
                    <a:gd name="connsiteX30" fmla="*/ 1781189 w 1961428"/>
                    <a:gd name="connsiteY30" fmla="*/ 1224191 h 1993365"/>
                    <a:gd name="connsiteX31" fmla="*/ 1797185 w 1961428"/>
                    <a:gd name="connsiteY31" fmla="*/ 1264180 h 1993365"/>
                    <a:gd name="connsiteX32" fmla="*/ 1871830 w 1961428"/>
                    <a:gd name="connsiteY32" fmla="*/ 1288173 h 1993365"/>
                    <a:gd name="connsiteX33" fmla="*/ 1890491 w 1961428"/>
                    <a:gd name="connsiteY33" fmla="*/ 1312166 h 1993365"/>
                    <a:gd name="connsiteX34" fmla="*/ 1885159 w 1961428"/>
                    <a:gd name="connsiteY34" fmla="*/ 1338825 h 1993365"/>
                    <a:gd name="connsiteX35" fmla="*/ 1850502 w 1961428"/>
                    <a:gd name="connsiteY35" fmla="*/ 1346822 h 1993365"/>
                    <a:gd name="connsiteX36" fmla="*/ 1797185 w 1961428"/>
                    <a:gd name="connsiteY36" fmla="*/ 1322829 h 1993365"/>
                    <a:gd name="connsiteX37" fmla="*/ 1738535 w 1961428"/>
                    <a:gd name="connsiteY37" fmla="*/ 1314832 h 1993365"/>
                    <a:gd name="connsiteX38" fmla="*/ 1658558 w 1961428"/>
                    <a:gd name="connsiteY38" fmla="*/ 1370815 h 1993365"/>
                    <a:gd name="connsiteX39" fmla="*/ 1653227 w 1961428"/>
                    <a:gd name="connsiteY39" fmla="*/ 1400140 h 1993365"/>
                    <a:gd name="connsiteX40" fmla="*/ 1685217 w 1961428"/>
                    <a:gd name="connsiteY40" fmla="*/ 1504110 h 1993365"/>
                    <a:gd name="connsiteX41" fmla="*/ 1783855 w 1961428"/>
                    <a:gd name="connsiteY41" fmla="*/ 1653399 h 1993365"/>
                    <a:gd name="connsiteX42" fmla="*/ 1773192 w 1961428"/>
                    <a:gd name="connsiteY42" fmla="*/ 1720047 h 1993365"/>
                    <a:gd name="connsiteX43" fmla="*/ 1623902 w 1961428"/>
                    <a:gd name="connsiteY43" fmla="*/ 1674727 h 1993365"/>
                    <a:gd name="connsiteX44" fmla="*/ 1514600 w 1961428"/>
                    <a:gd name="connsiteY44" fmla="*/ 1632072 h 1993365"/>
                    <a:gd name="connsiteX45" fmla="*/ 1450619 w 1961428"/>
                    <a:gd name="connsiteY45" fmla="*/ 1693388 h 1993365"/>
                    <a:gd name="connsiteX46" fmla="*/ 1439956 w 1961428"/>
                    <a:gd name="connsiteY46" fmla="*/ 1885332 h 1993365"/>
                    <a:gd name="connsiteX47" fmla="*/ 1386638 w 1961428"/>
                    <a:gd name="connsiteY47" fmla="*/ 1919988 h 1993365"/>
                    <a:gd name="connsiteX48" fmla="*/ 1311993 w 1961428"/>
                    <a:gd name="connsiteY48" fmla="*/ 1765367 h 1993365"/>
                    <a:gd name="connsiteX49" fmla="*/ 1258675 w 1961428"/>
                    <a:gd name="connsiteY49" fmla="*/ 1733376 h 1993365"/>
                    <a:gd name="connsiteX50" fmla="*/ 1181364 w 1961428"/>
                    <a:gd name="connsiteY50" fmla="*/ 1757369 h 1993365"/>
                    <a:gd name="connsiteX51" fmla="*/ 1152039 w 1961428"/>
                    <a:gd name="connsiteY51" fmla="*/ 1957311 h 1993365"/>
                    <a:gd name="connsiteX52" fmla="*/ 1074729 w 1961428"/>
                    <a:gd name="connsiteY52" fmla="*/ 1983970 h 1993365"/>
                    <a:gd name="connsiteX53" fmla="*/ 1064065 w 1961428"/>
                    <a:gd name="connsiteY53" fmla="*/ 1850675 h 1993365"/>
                    <a:gd name="connsiteX54" fmla="*/ 1000084 w 1961428"/>
                    <a:gd name="connsiteY54" fmla="*/ 1784028 h 1993365"/>
                    <a:gd name="connsiteX55" fmla="*/ 906778 w 1961428"/>
                    <a:gd name="connsiteY55" fmla="*/ 1765367 h 1993365"/>
                    <a:gd name="connsiteX56" fmla="*/ 813472 w 1961428"/>
                    <a:gd name="connsiteY56" fmla="*/ 1781362 h 1993365"/>
                    <a:gd name="connsiteX57" fmla="*/ 738827 w 1961428"/>
                    <a:gd name="connsiteY57" fmla="*/ 1816019 h 1993365"/>
                    <a:gd name="connsiteX58" fmla="*/ 672179 w 1961428"/>
                    <a:gd name="connsiteY58" fmla="*/ 1866671 h 1993365"/>
                    <a:gd name="connsiteX59" fmla="*/ 661516 w 1961428"/>
                    <a:gd name="connsiteY59" fmla="*/ 1903993 h 1993365"/>
                    <a:gd name="connsiteX60" fmla="*/ 634857 w 1961428"/>
                    <a:gd name="connsiteY60" fmla="*/ 1869337 h 1993365"/>
                    <a:gd name="connsiteX61" fmla="*/ 645521 w 1961428"/>
                    <a:gd name="connsiteY61" fmla="*/ 1776030 h 1993365"/>
                    <a:gd name="connsiteX62" fmla="*/ 672179 w 1961428"/>
                    <a:gd name="connsiteY62" fmla="*/ 1714715 h 1993365"/>
                    <a:gd name="connsiteX63" fmla="*/ 664182 w 1961428"/>
                    <a:gd name="connsiteY63" fmla="*/ 1653399 h 1993365"/>
                    <a:gd name="connsiteX64" fmla="*/ 610864 w 1961428"/>
                    <a:gd name="connsiteY64" fmla="*/ 1589418 h 1993365"/>
                    <a:gd name="connsiteX65" fmla="*/ 480235 w 1961428"/>
                    <a:gd name="connsiteY65" fmla="*/ 1589418 h 1993365"/>
                    <a:gd name="connsiteX66" fmla="*/ 418920 w 1961428"/>
                    <a:gd name="connsiteY66" fmla="*/ 1664063 h 1993365"/>
                    <a:gd name="connsiteX67" fmla="*/ 400259 w 1961428"/>
                    <a:gd name="connsiteY67" fmla="*/ 1706717 h 1993365"/>
                    <a:gd name="connsiteX68" fmla="*/ 338943 w 1961428"/>
                    <a:gd name="connsiteY68" fmla="*/ 1714715 h 1993365"/>
                    <a:gd name="connsiteX69" fmla="*/ 325614 w 1961428"/>
                    <a:gd name="connsiteY69" fmla="*/ 1669395 h 1993365"/>
                    <a:gd name="connsiteX70" fmla="*/ 378932 w 1961428"/>
                    <a:gd name="connsiteY70" fmla="*/ 1554762 h 1993365"/>
                    <a:gd name="connsiteX71" fmla="*/ 378932 w 1961428"/>
                    <a:gd name="connsiteY71" fmla="*/ 1506776 h 1993365"/>
                    <a:gd name="connsiteX72" fmla="*/ 320282 w 1961428"/>
                    <a:gd name="connsiteY72" fmla="*/ 1506776 h 1993365"/>
                    <a:gd name="connsiteX73" fmla="*/ 285625 w 1961428"/>
                    <a:gd name="connsiteY73" fmla="*/ 1512107 h 1993365"/>
                    <a:gd name="connsiteX74" fmla="*/ 248303 w 1961428"/>
                    <a:gd name="connsiteY74" fmla="*/ 1485448 h 1993365"/>
                    <a:gd name="connsiteX75" fmla="*/ 256301 w 1961428"/>
                    <a:gd name="connsiteY75" fmla="*/ 1445460 h 1993365"/>
                    <a:gd name="connsiteX76" fmla="*/ 306953 w 1961428"/>
                    <a:gd name="connsiteY76" fmla="*/ 1386811 h 1993365"/>
                    <a:gd name="connsiteX77" fmla="*/ 320282 w 1961428"/>
                    <a:gd name="connsiteY77" fmla="*/ 1349488 h 1993365"/>
                    <a:gd name="connsiteX78" fmla="*/ 280294 w 1961428"/>
                    <a:gd name="connsiteY78" fmla="*/ 1317497 h 1993365"/>
                    <a:gd name="connsiteX79" fmla="*/ 237639 w 1961428"/>
                    <a:gd name="connsiteY79" fmla="*/ 1322829 h 1993365"/>
                    <a:gd name="connsiteX80" fmla="*/ 131004 w 1961428"/>
                    <a:gd name="connsiteY80" fmla="*/ 1344156 h 1993365"/>
                    <a:gd name="connsiteX81" fmla="*/ 83018 w 1961428"/>
                    <a:gd name="connsiteY81" fmla="*/ 1234855 h 1993365"/>
                    <a:gd name="connsiteX82" fmla="*/ 248303 w 1961428"/>
                    <a:gd name="connsiteY82" fmla="*/ 1197532 h 1993365"/>
                    <a:gd name="connsiteX83" fmla="*/ 248303 w 1961428"/>
                    <a:gd name="connsiteY83" fmla="*/ 1114890 h 1993365"/>
                    <a:gd name="connsiteX84" fmla="*/ 189653 w 1961428"/>
                    <a:gd name="connsiteY84" fmla="*/ 1096229 h 1993365"/>
                    <a:gd name="connsiteX85" fmla="*/ 141667 w 1961428"/>
                    <a:gd name="connsiteY85" fmla="*/ 1090897 h 1993365"/>
                    <a:gd name="connsiteX86" fmla="*/ 136336 w 1961428"/>
                    <a:gd name="connsiteY86" fmla="*/ 1050909 h 1993365"/>
                    <a:gd name="connsiteX87" fmla="*/ 266964 w 1961428"/>
                    <a:gd name="connsiteY87" fmla="*/ 1008254 h 1993365"/>
                    <a:gd name="connsiteX88" fmla="*/ 285625 w 1961428"/>
                    <a:gd name="connsiteY88" fmla="*/ 949605 h 1993365"/>
                    <a:gd name="connsiteX89" fmla="*/ 224310 w 1961428"/>
                    <a:gd name="connsiteY89" fmla="*/ 890955 h 1993365"/>
                    <a:gd name="connsiteX90" fmla="*/ 72354 w 1961428"/>
                    <a:gd name="connsiteY90" fmla="*/ 888289 h 1993365"/>
                    <a:gd name="connsiteX91" fmla="*/ 3041 w 1961428"/>
                    <a:gd name="connsiteY91" fmla="*/ 805647 h 1993365"/>
                    <a:gd name="connsiteX92" fmla="*/ 37698 w 1961428"/>
                    <a:gd name="connsiteY92" fmla="*/ 786986 h 1993365"/>
                    <a:gd name="connsiteX93" fmla="*/ 256301 w 1961428"/>
                    <a:gd name="connsiteY93" fmla="*/ 778988 h 1993365"/>
                    <a:gd name="connsiteX94" fmla="*/ 354939 w 1961428"/>
                    <a:gd name="connsiteY94" fmla="*/ 653691 h 1993365"/>
                    <a:gd name="connsiteX95" fmla="*/ 413588 w 1961428"/>
                    <a:gd name="connsiteY95" fmla="*/ 613703 h 1993365"/>
                    <a:gd name="connsiteX96" fmla="*/ 477570 w 1961428"/>
                    <a:gd name="connsiteY96" fmla="*/ 539058 h 1993365"/>
                    <a:gd name="connsiteX97" fmla="*/ 448245 w 1961428"/>
                    <a:gd name="connsiteY97" fmla="*/ 347114 h 1993365"/>
                    <a:gd name="connsiteX98" fmla="*/ 352273 w 1961428"/>
                    <a:gd name="connsiteY98" fmla="*/ 43202 h 1993365"/>
                    <a:gd name="connsiteX99" fmla="*/ 424252 w 1961428"/>
                    <a:gd name="connsiteY99" fmla="*/ 11212 h 1993365"/>
                    <a:gd name="connsiteX100" fmla="*/ 453577 w 1961428"/>
                    <a:gd name="connsiteY100" fmla="*/ 131177 h 1993365"/>
                    <a:gd name="connsiteX101" fmla="*/ 605532 w 1961428"/>
                    <a:gd name="connsiteY101" fmla="*/ 336450 h 1993365"/>
                    <a:gd name="connsiteX102" fmla="*/ 808140 w 1961428"/>
                    <a:gd name="connsiteY102" fmla="*/ 336450 h 1993365"/>
                    <a:gd name="connsiteX103" fmla="*/ 938768 w 1961428"/>
                    <a:gd name="connsiteY103" fmla="*/ 331118 h 1993365"/>
                    <a:gd name="connsiteX104" fmla="*/ 986754 w 1961428"/>
                    <a:gd name="connsiteY104" fmla="*/ 315123 h 1993365"/>
                    <a:gd name="connsiteX105" fmla="*/ 1013413 w 1961428"/>
                    <a:gd name="connsiteY105" fmla="*/ 216485 h 1993365"/>
                    <a:gd name="connsiteX106" fmla="*/ 1034740 w 1961428"/>
                    <a:gd name="connsiteY106" fmla="*/ 163167 h 1993365"/>
                    <a:gd name="connsiteX107" fmla="*/ 1045404 w 1961428"/>
                    <a:gd name="connsiteY107" fmla="*/ 165833 h 1993365"/>
                    <a:gd name="connsiteX0" fmla="*/ 1021411 w 1961428"/>
                    <a:gd name="connsiteY0" fmla="*/ 203156 h 1993365"/>
                    <a:gd name="connsiteX1" fmla="*/ 1042738 w 1961428"/>
                    <a:gd name="connsiteY1" fmla="*/ 155170 h 1993365"/>
                    <a:gd name="connsiteX2" fmla="*/ 1077395 w 1961428"/>
                    <a:gd name="connsiteY2" fmla="*/ 173831 h 1993365"/>
                    <a:gd name="connsiteX3" fmla="*/ 1082726 w 1961428"/>
                    <a:gd name="connsiteY3" fmla="*/ 232481 h 1993365"/>
                    <a:gd name="connsiteX4" fmla="*/ 1082726 w 1961428"/>
                    <a:gd name="connsiteY4" fmla="*/ 296462 h 1993365"/>
                    <a:gd name="connsiteX5" fmla="*/ 1109385 w 1961428"/>
                    <a:gd name="connsiteY5" fmla="*/ 336450 h 1993365"/>
                    <a:gd name="connsiteX6" fmla="*/ 1162703 w 1961428"/>
                    <a:gd name="connsiteY6" fmla="*/ 360443 h 1993365"/>
                    <a:gd name="connsiteX7" fmla="*/ 1224018 w 1961428"/>
                    <a:gd name="connsiteY7" fmla="*/ 365775 h 1993365"/>
                    <a:gd name="connsiteX8" fmla="*/ 1272004 w 1961428"/>
                    <a:gd name="connsiteY8" fmla="*/ 371107 h 1993365"/>
                    <a:gd name="connsiteX9" fmla="*/ 1317325 w 1961428"/>
                    <a:gd name="connsiteY9" fmla="*/ 376439 h 1993365"/>
                    <a:gd name="connsiteX10" fmla="*/ 1351981 w 1961428"/>
                    <a:gd name="connsiteY10" fmla="*/ 403097 h 1993365"/>
                    <a:gd name="connsiteX11" fmla="*/ 1386638 w 1961428"/>
                    <a:gd name="connsiteY11" fmla="*/ 432422 h 1993365"/>
                    <a:gd name="connsiteX12" fmla="*/ 1429292 w 1961428"/>
                    <a:gd name="connsiteY12" fmla="*/ 461747 h 1993365"/>
                    <a:gd name="connsiteX13" fmla="*/ 1458617 w 1961428"/>
                    <a:gd name="connsiteY13" fmla="*/ 477742 h 1993365"/>
                    <a:gd name="connsiteX14" fmla="*/ 1482610 w 1961428"/>
                    <a:gd name="connsiteY14" fmla="*/ 477742 h 1993365"/>
                    <a:gd name="connsiteX15" fmla="*/ 1565252 w 1961428"/>
                    <a:gd name="connsiteY15" fmla="*/ 403097 h 1993365"/>
                    <a:gd name="connsiteX16" fmla="*/ 1597243 w 1961428"/>
                    <a:gd name="connsiteY16" fmla="*/ 371107 h 1993365"/>
                    <a:gd name="connsiteX17" fmla="*/ 1695881 w 1961428"/>
                    <a:gd name="connsiteY17" fmla="*/ 357777 h 1993365"/>
                    <a:gd name="connsiteX18" fmla="*/ 1730537 w 1961428"/>
                    <a:gd name="connsiteY18" fmla="*/ 371107 h 1993365"/>
                    <a:gd name="connsiteX19" fmla="*/ 1709210 w 1961428"/>
                    <a:gd name="connsiteY19" fmla="*/ 451083 h 1993365"/>
                    <a:gd name="connsiteX20" fmla="*/ 1591911 w 1961428"/>
                    <a:gd name="connsiteY20" fmla="*/ 547055 h 1993365"/>
                    <a:gd name="connsiteX21" fmla="*/ 1637231 w 1961428"/>
                    <a:gd name="connsiteY21" fmla="*/ 677684 h 1993365"/>
                    <a:gd name="connsiteX22" fmla="*/ 1698547 w 1961428"/>
                    <a:gd name="connsiteY22" fmla="*/ 728336 h 1993365"/>
                    <a:gd name="connsiteX23" fmla="*/ 1767860 w 1961428"/>
                    <a:gd name="connsiteY23" fmla="*/ 866962 h 1993365"/>
                    <a:gd name="connsiteX24" fmla="*/ 1914484 w 1961428"/>
                    <a:gd name="connsiteY24" fmla="*/ 850967 h 1993365"/>
                    <a:gd name="connsiteX25" fmla="*/ 1957138 w 1961428"/>
                    <a:gd name="connsiteY25" fmla="*/ 850967 h 1993365"/>
                    <a:gd name="connsiteX26" fmla="*/ 1951806 w 1961428"/>
                    <a:gd name="connsiteY26" fmla="*/ 898953 h 1993365"/>
                    <a:gd name="connsiteX27" fmla="*/ 1885159 w 1961428"/>
                    <a:gd name="connsiteY27" fmla="*/ 941607 h 1993365"/>
                    <a:gd name="connsiteX28" fmla="*/ 1823844 w 1961428"/>
                    <a:gd name="connsiteY28" fmla="*/ 1005588 h 1993365"/>
                    <a:gd name="connsiteX29" fmla="*/ 1794519 w 1961428"/>
                    <a:gd name="connsiteY29" fmla="*/ 1082899 h 1993365"/>
                    <a:gd name="connsiteX30" fmla="*/ 1781189 w 1961428"/>
                    <a:gd name="connsiteY30" fmla="*/ 1224191 h 1993365"/>
                    <a:gd name="connsiteX31" fmla="*/ 1797185 w 1961428"/>
                    <a:gd name="connsiteY31" fmla="*/ 1264180 h 1993365"/>
                    <a:gd name="connsiteX32" fmla="*/ 1871830 w 1961428"/>
                    <a:gd name="connsiteY32" fmla="*/ 1288173 h 1993365"/>
                    <a:gd name="connsiteX33" fmla="*/ 1890491 w 1961428"/>
                    <a:gd name="connsiteY33" fmla="*/ 1312166 h 1993365"/>
                    <a:gd name="connsiteX34" fmla="*/ 1885159 w 1961428"/>
                    <a:gd name="connsiteY34" fmla="*/ 1338825 h 1993365"/>
                    <a:gd name="connsiteX35" fmla="*/ 1850502 w 1961428"/>
                    <a:gd name="connsiteY35" fmla="*/ 1346822 h 1993365"/>
                    <a:gd name="connsiteX36" fmla="*/ 1797185 w 1961428"/>
                    <a:gd name="connsiteY36" fmla="*/ 1322829 h 1993365"/>
                    <a:gd name="connsiteX37" fmla="*/ 1738535 w 1961428"/>
                    <a:gd name="connsiteY37" fmla="*/ 1314832 h 1993365"/>
                    <a:gd name="connsiteX38" fmla="*/ 1658558 w 1961428"/>
                    <a:gd name="connsiteY38" fmla="*/ 1370815 h 1993365"/>
                    <a:gd name="connsiteX39" fmla="*/ 1653227 w 1961428"/>
                    <a:gd name="connsiteY39" fmla="*/ 1400140 h 1993365"/>
                    <a:gd name="connsiteX40" fmla="*/ 1685217 w 1961428"/>
                    <a:gd name="connsiteY40" fmla="*/ 1504110 h 1993365"/>
                    <a:gd name="connsiteX41" fmla="*/ 1783855 w 1961428"/>
                    <a:gd name="connsiteY41" fmla="*/ 1653399 h 1993365"/>
                    <a:gd name="connsiteX42" fmla="*/ 1773192 w 1961428"/>
                    <a:gd name="connsiteY42" fmla="*/ 1720047 h 1993365"/>
                    <a:gd name="connsiteX43" fmla="*/ 1623902 w 1961428"/>
                    <a:gd name="connsiteY43" fmla="*/ 1674727 h 1993365"/>
                    <a:gd name="connsiteX44" fmla="*/ 1514600 w 1961428"/>
                    <a:gd name="connsiteY44" fmla="*/ 1632072 h 1993365"/>
                    <a:gd name="connsiteX45" fmla="*/ 1450619 w 1961428"/>
                    <a:gd name="connsiteY45" fmla="*/ 1693388 h 1993365"/>
                    <a:gd name="connsiteX46" fmla="*/ 1439956 w 1961428"/>
                    <a:gd name="connsiteY46" fmla="*/ 1885332 h 1993365"/>
                    <a:gd name="connsiteX47" fmla="*/ 1386638 w 1961428"/>
                    <a:gd name="connsiteY47" fmla="*/ 1919988 h 1993365"/>
                    <a:gd name="connsiteX48" fmla="*/ 1311993 w 1961428"/>
                    <a:gd name="connsiteY48" fmla="*/ 1765367 h 1993365"/>
                    <a:gd name="connsiteX49" fmla="*/ 1258675 w 1961428"/>
                    <a:gd name="connsiteY49" fmla="*/ 1733376 h 1993365"/>
                    <a:gd name="connsiteX50" fmla="*/ 1181364 w 1961428"/>
                    <a:gd name="connsiteY50" fmla="*/ 1757369 h 1993365"/>
                    <a:gd name="connsiteX51" fmla="*/ 1152039 w 1961428"/>
                    <a:gd name="connsiteY51" fmla="*/ 1957311 h 1993365"/>
                    <a:gd name="connsiteX52" fmla="*/ 1074729 w 1961428"/>
                    <a:gd name="connsiteY52" fmla="*/ 1983970 h 1993365"/>
                    <a:gd name="connsiteX53" fmla="*/ 1064065 w 1961428"/>
                    <a:gd name="connsiteY53" fmla="*/ 1850675 h 1993365"/>
                    <a:gd name="connsiteX54" fmla="*/ 1000084 w 1961428"/>
                    <a:gd name="connsiteY54" fmla="*/ 1784028 h 1993365"/>
                    <a:gd name="connsiteX55" fmla="*/ 906778 w 1961428"/>
                    <a:gd name="connsiteY55" fmla="*/ 1765367 h 1993365"/>
                    <a:gd name="connsiteX56" fmla="*/ 813472 w 1961428"/>
                    <a:gd name="connsiteY56" fmla="*/ 1781362 h 1993365"/>
                    <a:gd name="connsiteX57" fmla="*/ 738827 w 1961428"/>
                    <a:gd name="connsiteY57" fmla="*/ 1816019 h 1993365"/>
                    <a:gd name="connsiteX58" fmla="*/ 672179 w 1961428"/>
                    <a:gd name="connsiteY58" fmla="*/ 1866671 h 1993365"/>
                    <a:gd name="connsiteX59" fmla="*/ 661516 w 1961428"/>
                    <a:gd name="connsiteY59" fmla="*/ 1903993 h 1993365"/>
                    <a:gd name="connsiteX60" fmla="*/ 634857 w 1961428"/>
                    <a:gd name="connsiteY60" fmla="*/ 1869337 h 1993365"/>
                    <a:gd name="connsiteX61" fmla="*/ 645521 w 1961428"/>
                    <a:gd name="connsiteY61" fmla="*/ 1776030 h 1993365"/>
                    <a:gd name="connsiteX62" fmla="*/ 672179 w 1961428"/>
                    <a:gd name="connsiteY62" fmla="*/ 1714715 h 1993365"/>
                    <a:gd name="connsiteX63" fmla="*/ 664182 w 1961428"/>
                    <a:gd name="connsiteY63" fmla="*/ 1653399 h 1993365"/>
                    <a:gd name="connsiteX64" fmla="*/ 610864 w 1961428"/>
                    <a:gd name="connsiteY64" fmla="*/ 1589418 h 1993365"/>
                    <a:gd name="connsiteX65" fmla="*/ 480235 w 1961428"/>
                    <a:gd name="connsiteY65" fmla="*/ 1589418 h 1993365"/>
                    <a:gd name="connsiteX66" fmla="*/ 418920 w 1961428"/>
                    <a:gd name="connsiteY66" fmla="*/ 1664063 h 1993365"/>
                    <a:gd name="connsiteX67" fmla="*/ 400259 w 1961428"/>
                    <a:gd name="connsiteY67" fmla="*/ 1706717 h 1993365"/>
                    <a:gd name="connsiteX68" fmla="*/ 338943 w 1961428"/>
                    <a:gd name="connsiteY68" fmla="*/ 1714715 h 1993365"/>
                    <a:gd name="connsiteX69" fmla="*/ 325614 w 1961428"/>
                    <a:gd name="connsiteY69" fmla="*/ 1669395 h 1993365"/>
                    <a:gd name="connsiteX70" fmla="*/ 378932 w 1961428"/>
                    <a:gd name="connsiteY70" fmla="*/ 1554762 h 1993365"/>
                    <a:gd name="connsiteX71" fmla="*/ 378932 w 1961428"/>
                    <a:gd name="connsiteY71" fmla="*/ 1506776 h 1993365"/>
                    <a:gd name="connsiteX72" fmla="*/ 320282 w 1961428"/>
                    <a:gd name="connsiteY72" fmla="*/ 1506776 h 1993365"/>
                    <a:gd name="connsiteX73" fmla="*/ 285625 w 1961428"/>
                    <a:gd name="connsiteY73" fmla="*/ 1512107 h 1993365"/>
                    <a:gd name="connsiteX74" fmla="*/ 248303 w 1961428"/>
                    <a:gd name="connsiteY74" fmla="*/ 1485448 h 1993365"/>
                    <a:gd name="connsiteX75" fmla="*/ 256301 w 1961428"/>
                    <a:gd name="connsiteY75" fmla="*/ 1445460 h 1993365"/>
                    <a:gd name="connsiteX76" fmla="*/ 306953 w 1961428"/>
                    <a:gd name="connsiteY76" fmla="*/ 1386811 h 1993365"/>
                    <a:gd name="connsiteX77" fmla="*/ 320282 w 1961428"/>
                    <a:gd name="connsiteY77" fmla="*/ 1349488 h 1993365"/>
                    <a:gd name="connsiteX78" fmla="*/ 280294 w 1961428"/>
                    <a:gd name="connsiteY78" fmla="*/ 1317497 h 1993365"/>
                    <a:gd name="connsiteX79" fmla="*/ 237639 w 1961428"/>
                    <a:gd name="connsiteY79" fmla="*/ 1322829 h 1993365"/>
                    <a:gd name="connsiteX80" fmla="*/ 131004 w 1961428"/>
                    <a:gd name="connsiteY80" fmla="*/ 1344156 h 1993365"/>
                    <a:gd name="connsiteX81" fmla="*/ 83018 w 1961428"/>
                    <a:gd name="connsiteY81" fmla="*/ 1234855 h 1993365"/>
                    <a:gd name="connsiteX82" fmla="*/ 248303 w 1961428"/>
                    <a:gd name="connsiteY82" fmla="*/ 1197532 h 1993365"/>
                    <a:gd name="connsiteX83" fmla="*/ 248303 w 1961428"/>
                    <a:gd name="connsiteY83" fmla="*/ 1114890 h 1993365"/>
                    <a:gd name="connsiteX84" fmla="*/ 189653 w 1961428"/>
                    <a:gd name="connsiteY84" fmla="*/ 1096229 h 1993365"/>
                    <a:gd name="connsiteX85" fmla="*/ 141667 w 1961428"/>
                    <a:gd name="connsiteY85" fmla="*/ 1090897 h 1993365"/>
                    <a:gd name="connsiteX86" fmla="*/ 136336 w 1961428"/>
                    <a:gd name="connsiteY86" fmla="*/ 1050909 h 1993365"/>
                    <a:gd name="connsiteX87" fmla="*/ 266964 w 1961428"/>
                    <a:gd name="connsiteY87" fmla="*/ 1008254 h 1993365"/>
                    <a:gd name="connsiteX88" fmla="*/ 285625 w 1961428"/>
                    <a:gd name="connsiteY88" fmla="*/ 949605 h 1993365"/>
                    <a:gd name="connsiteX89" fmla="*/ 224310 w 1961428"/>
                    <a:gd name="connsiteY89" fmla="*/ 890955 h 1993365"/>
                    <a:gd name="connsiteX90" fmla="*/ 72354 w 1961428"/>
                    <a:gd name="connsiteY90" fmla="*/ 888289 h 1993365"/>
                    <a:gd name="connsiteX91" fmla="*/ 3041 w 1961428"/>
                    <a:gd name="connsiteY91" fmla="*/ 805647 h 1993365"/>
                    <a:gd name="connsiteX92" fmla="*/ 37698 w 1961428"/>
                    <a:gd name="connsiteY92" fmla="*/ 786986 h 1993365"/>
                    <a:gd name="connsiteX93" fmla="*/ 256301 w 1961428"/>
                    <a:gd name="connsiteY93" fmla="*/ 778988 h 1993365"/>
                    <a:gd name="connsiteX94" fmla="*/ 354939 w 1961428"/>
                    <a:gd name="connsiteY94" fmla="*/ 653691 h 1993365"/>
                    <a:gd name="connsiteX95" fmla="*/ 413588 w 1961428"/>
                    <a:gd name="connsiteY95" fmla="*/ 613703 h 1993365"/>
                    <a:gd name="connsiteX96" fmla="*/ 477570 w 1961428"/>
                    <a:gd name="connsiteY96" fmla="*/ 539058 h 1993365"/>
                    <a:gd name="connsiteX97" fmla="*/ 448245 w 1961428"/>
                    <a:gd name="connsiteY97" fmla="*/ 347114 h 1993365"/>
                    <a:gd name="connsiteX98" fmla="*/ 352273 w 1961428"/>
                    <a:gd name="connsiteY98" fmla="*/ 43202 h 1993365"/>
                    <a:gd name="connsiteX99" fmla="*/ 424252 w 1961428"/>
                    <a:gd name="connsiteY99" fmla="*/ 11212 h 1993365"/>
                    <a:gd name="connsiteX100" fmla="*/ 453577 w 1961428"/>
                    <a:gd name="connsiteY100" fmla="*/ 131177 h 1993365"/>
                    <a:gd name="connsiteX101" fmla="*/ 605532 w 1961428"/>
                    <a:gd name="connsiteY101" fmla="*/ 336450 h 1993365"/>
                    <a:gd name="connsiteX102" fmla="*/ 808140 w 1961428"/>
                    <a:gd name="connsiteY102" fmla="*/ 336450 h 1993365"/>
                    <a:gd name="connsiteX103" fmla="*/ 938768 w 1961428"/>
                    <a:gd name="connsiteY103" fmla="*/ 331118 h 1993365"/>
                    <a:gd name="connsiteX104" fmla="*/ 986754 w 1961428"/>
                    <a:gd name="connsiteY104" fmla="*/ 315123 h 1993365"/>
                    <a:gd name="connsiteX105" fmla="*/ 1013413 w 1961428"/>
                    <a:gd name="connsiteY105" fmla="*/ 216485 h 1993365"/>
                    <a:gd name="connsiteX106" fmla="*/ 1034740 w 1961428"/>
                    <a:gd name="connsiteY106" fmla="*/ 163167 h 1993365"/>
                    <a:gd name="connsiteX107" fmla="*/ 1045404 w 1961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72179 w 1958428"/>
                    <a:gd name="connsiteY58" fmla="*/ 1866671 h 1993365"/>
                    <a:gd name="connsiteX59" fmla="*/ 661516 w 1958428"/>
                    <a:gd name="connsiteY59" fmla="*/ 1903993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72179 w 1958428"/>
                    <a:gd name="connsiteY58" fmla="*/ 1866671 h 1993365"/>
                    <a:gd name="connsiteX59" fmla="*/ 696172 w 1958428"/>
                    <a:gd name="connsiteY59" fmla="*/ 1941316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96172 w 1958428"/>
                    <a:gd name="connsiteY59" fmla="*/ 1941316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82843 w 1958428"/>
                    <a:gd name="connsiteY59" fmla="*/ 1935984 h 1993365"/>
                    <a:gd name="connsiteX60" fmla="*/ 634857 w 1958428"/>
                    <a:gd name="connsiteY60" fmla="*/ 1869337 h 1993365"/>
                    <a:gd name="connsiteX61" fmla="*/ 645521 w 1958428"/>
                    <a:gd name="connsiteY61" fmla="*/ 1776030 h 1993365"/>
                    <a:gd name="connsiteX62" fmla="*/ 672179 w 1958428"/>
                    <a:gd name="connsiteY62" fmla="*/ 1714715 h 1993365"/>
                    <a:gd name="connsiteX63" fmla="*/ 664182 w 1958428"/>
                    <a:gd name="connsiteY63" fmla="*/ 1653399 h 1993365"/>
                    <a:gd name="connsiteX64" fmla="*/ 610864 w 1958428"/>
                    <a:gd name="connsiteY64" fmla="*/ 1589418 h 1993365"/>
                    <a:gd name="connsiteX65" fmla="*/ 480235 w 1958428"/>
                    <a:gd name="connsiteY65" fmla="*/ 1589418 h 1993365"/>
                    <a:gd name="connsiteX66" fmla="*/ 418920 w 1958428"/>
                    <a:gd name="connsiteY66" fmla="*/ 1664063 h 1993365"/>
                    <a:gd name="connsiteX67" fmla="*/ 400259 w 1958428"/>
                    <a:gd name="connsiteY67" fmla="*/ 1706717 h 1993365"/>
                    <a:gd name="connsiteX68" fmla="*/ 338943 w 1958428"/>
                    <a:gd name="connsiteY68" fmla="*/ 1714715 h 1993365"/>
                    <a:gd name="connsiteX69" fmla="*/ 325614 w 1958428"/>
                    <a:gd name="connsiteY69" fmla="*/ 1669395 h 1993365"/>
                    <a:gd name="connsiteX70" fmla="*/ 378932 w 1958428"/>
                    <a:gd name="connsiteY70" fmla="*/ 1554762 h 1993365"/>
                    <a:gd name="connsiteX71" fmla="*/ 378932 w 1958428"/>
                    <a:gd name="connsiteY71" fmla="*/ 1506776 h 1993365"/>
                    <a:gd name="connsiteX72" fmla="*/ 320282 w 1958428"/>
                    <a:gd name="connsiteY72" fmla="*/ 1506776 h 1993365"/>
                    <a:gd name="connsiteX73" fmla="*/ 285625 w 1958428"/>
                    <a:gd name="connsiteY73" fmla="*/ 1512107 h 1993365"/>
                    <a:gd name="connsiteX74" fmla="*/ 248303 w 1958428"/>
                    <a:gd name="connsiteY74" fmla="*/ 1485448 h 1993365"/>
                    <a:gd name="connsiteX75" fmla="*/ 256301 w 1958428"/>
                    <a:gd name="connsiteY75" fmla="*/ 1445460 h 1993365"/>
                    <a:gd name="connsiteX76" fmla="*/ 306953 w 1958428"/>
                    <a:gd name="connsiteY76" fmla="*/ 1386811 h 1993365"/>
                    <a:gd name="connsiteX77" fmla="*/ 320282 w 1958428"/>
                    <a:gd name="connsiteY77" fmla="*/ 1349488 h 1993365"/>
                    <a:gd name="connsiteX78" fmla="*/ 280294 w 1958428"/>
                    <a:gd name="connsiteY78" fmla="*/ 1317497 h 1993365"/>
                    <a:gd name="connsiteX79" fmla="*/ 237639 w 1958428"/>
                    <a:gd name="connsiteY79" fmla="*/ 1322829 h 1993365"/>
                    <a:gd name="connsiteX80" fmla="*/ 131004 w 1958428"/>
                    <a:gd name="connsiteY80" fmla="*/ 1344156 h 1993365"/>
                    <a:gd name="connsiteX81" fmla="*/ 83018 w 1958428"/>
                    <a:gd name="connsiteY81" fmla="*/ 1234855 h 1993365"/>
                    <a:gd name="connsiteX82" fmla="*/ 248303 w 1958428"/>
                    <a:gd name="connsiteY82" fmla="*/ 1197532 h 1993365"/>
                    <a:gd name="connsiteX83" fmla="*/ 248303 w 1958428"/>
                    <a:gd name="connsiteY83" fmla="*/ 1114890 h 1993365"/>
                    <a:gd name="connsiteX84" fmla="*/ 189653 w 1958428"/>
                    <a:gd name="connsiteY84" fmla="*/ 1096229 h 1993365"/>
                    <a:gd name="connsiteX85" fmla="*/ 141667 w 1958428"/>
                    <a:gd name="connsiteY85" fmla="*/ 1090897 h 1993365"/>
                    <a:gd name="connsiteX86" fmla="*/ 136336 w 1958428"/>
                    <a:gd name="connsiteY86" fmla="*/ 1050909 h 1993365"/>
                    <a:gd name="connsiteX87" fmla="*/ 266964 w 1958428"/>
                    <a:gd name="connsiteY87" fmla="*/ 1008254 h 1993365"/>
                    <a:gd name="connsiteX88" fmla="*/ 285625 w 1958428"/>
                    <a:gd name="connsiteY88" fmla="*/ 949605 h 1993365"/>
                    <a:gd name="connsiteX89" fmla="*/ 224310 w 1958428"/>
                    <a:gd name="connsiteY89" fmla="*/ 890955 h 1993365"/>
                    <a:gd name="connsiteX90" fmla="*/ 72354 w 1958428"/>
                    <a:gd name="connsiteY90" fmla="*/ 888289 h 1993365"/>
                    <a:gd name="connsiteX91" fmla="*/ 3041 w 1958428"/>
                    <a:gd name="connsiteY91" fmla="*/ 805647 h 1993365"/>
                    <a:gd name="connsiteX92" fmla="*/ 37698 w 1958428"/>
                    <a:gd name="connsiteY92" fmla="*/ 786986 h 1993365"/>
                    <a:gd name="connsiteX93" fmla="*/ 256301 w 1958428"/>
                    <a:gd name="connsiteY93" fmla="*/ 778988 h 1993365"/>
                    <a:gd name="connsiteX94" fmla="*/ 354939 w 1958428"/>
                    <a:gd name="connsiteY94" fmla="*/ 653691 h 1993365"/>
                    <a:gd name="connsiteX95" fmla="*/ 413588 w 1958428"/>
                    <a:gd name="connsiteY95" fmla="*/ 613703 h 1993365"/>
                    <a:gd name="connsiteX96" fmla="*/ 477570 w 1958428"/>
                    <a:gd name="connsiteY96" fmla="*/ 539058 h 1993365"/>
                    <a:gd name="connsiteX97" fmla="*/ 448245 w 1958428"/>
                    <a:gd name="connsiteY97" fmla="*/ 347114 h 1993365"/>
                    <a:gd name="connsiteX98" fmla="*/ 352273 w 1958428"/>
                    <a:gd name="connsiteY98" fmla="*/ 43202 h 1993365"/>
                    <a:gd name="connsiteX99" fmla="*/ 424252 w 1958428"/>
                    <a:gd name="connsiteY99" fmla="*/ 11212 h 1993365"/>
                    <a:gd name="connsiteX100" fmla="*/ 453577 w 1958428"/>
                    <a:gd name="connsiteY100" fmla="*/ 131177 h 1993365"/>
                    <a:gd name="connsiteX101" fmla="*/ 605532 w 1958428"/>
                    <a:gd name="connsiteY101" fmla="*/ 336450 h 1993365"/>
                    <a:gd name="connsiteX102" fmla="*/ 808140 w 1958428"/>
                    <a:gd name="connsiteY102" fmla="*/ 336450 h 1993365"/>
                    <a:gd name="connsiteX103" fmla="*/ 938768 w 1958428"/>
                    <a:gd name="connsiteY103" fmla="*/ 331118 h 1993365"/>
                    <a:gd name="connsiteX104" fmla="*/ 986754 w 1958428"/>
                    <a:gd name="connsiteY104" fmla="*/ 315123 h 1993365"/>
                    <a:gd name="connsiteX105" fmla="*/ 1013413 w 1958428"/>
                    <a:gd name="connsiteY105" fmla="*/ 216485 h 1993365"/>
                    <a:gd name="connsiteX106" fmla="*/ 1034740 w 1958428"/>
                    <a:gd name="connsiteY106" fmla="*/ 163167 h 1993365"/>
                    <a:gd name="connsiteX107" fmla="*/ 1045404 w 1958428"/>
                    <a:gd name="connsiteY107" fmla="*/ 165833 h 1993365"/>
                    <a:gd name="connsiteX0" fmla="*/ 1021411 w 1958428"/>
                    <a:gd name="connsiteY0" fmla="*/ 203156 h 1993365"/>
                    <a:gd name="connsiteX1" fmla="*/ 1042738 w 1958428"/>
                    <a:gd name="connsiteY1" fmla="*/ 155170 h 1993365"/>
                    <a:gd name="connsiteX2" fmla="*/ 1077395 w 1958428"/>
                    <a:gd name="connsiteY2" fmla="*/ 173831 h 1993365"/>
                    <a:gd name="connsiteX3" fmla="*/ 1082726 w 1958428"/>
                    <a:gd name="connsiteY3" fmla="*/ 232481 h 1993365"/>
                    <a:gd name="connsiteX4" fmla="*/ 1082726 w 1958428"/>
                    <a:gd name="connsiteY4" fmla="*/ 296462 h 1993365"/>
                    <a:gd name="connsiteX5" fmla="*/ 1109385 w 1958428"/>
                    <a:gd name="connsiteY5" fmla="*/ 336450 h 1993365"/>
                    <a:gd name="connsiteX6" fmla="*/ 1162703 w 1958428"/>
                    <a:gd name="connsiteY6" fmla="*/ 360443 h 1993365"/>
                    <a:gd name="connsiteX7" fmla="*/ 1224018 w 1958428"/>
                    <a:gd name="connsiteY7" fmla="*/ 365775 h 1993365"/>
                    <a:gd name="connsiteX8" fmla="*/ 1272004 w 1958428"/>
                    <a:gd name="connsiteY8" fmla="*/ 371107 h 1993365"/>
                    <a:gd name="connsiteX9" fmla="*/ 1317325 w 1958428"/>
                    <a:gd name="connsiteY9" fmla="*/ 376439 h 1993365"/>
                    <a:gd name="connsiteX10" fmla="*/ 1351981 w 1958428"/>
                    <a:gd name="connsiteY10" fmla="*/ 403097 h 1993365"/>
                    <a:gd name="connsiteX11" fmla="*/ 1386638 w 1958428"/>
                    <a:gd name="connsiteY11" fmla="*/ 432422 h 1993365"/>
                    <a:gd name="connsiteX12" fmla="*/ 1429292 w 1958428"/>
                    <a:gd name="connsiteY12" fmla="*/ 461747 h 1993365"/>
                    <a:gd name="connsiteX13" fmla="*/ 1458617 w 1958428"/>
                    <a:gd name="connsiteY13" fmla="*/ 477742 h 1993365"/>
                    <a:gd name="connsiteX14" fmla="*/ 1482610 w 1958428"/>
                    <a:gd name="connsiteY14" fmla="*/ 477742 h 1993365"/>
                    <a:gd name="connsiteX15" fmla="*/ 1565252 w 1958428"/>
                    <a:gd name="connsiteY15" fmla="*/ 403097 h 1993365"/>
                    <a:gd name="connsiteX16" fmla="*/ 1597243 w 1958428"/>
                    <a:gd name="connsiteY16" fmla="*/ 371107 h 1993365"/>
                    <a:gd name="connsiteX17" fmla="*/ 1695881 w 1958428"/>
                    <a:gd name="connsiteY17" fmla="*/ 357777 h 1993365"/>
                    <a:gd name="connsiteX18" fmla="*/ 1730537 w 1958428"/>
                    <a:gd name="connsiteY18" fmla="*/ 371107 h 1993365"/>
                    <a:gd name="connsiteX19" fmla="*/ 1709210 w 1958428"/>
                    <a:gd name="connsiteY19" fmla="*/ 451083 h 1993365"/>
                    <a:gd name="connsiteX20" fmla="*/ 1591911 w 1958428"/>
                    <a:gd name="connsiteY20" fmla="*/ 547055 h 1993365"/>
                    <a:gd name="connsiteX21" fmla="*/ 1637231 w 1958428"/>
                    <a:gd name="connsiteY21" fmla="*/ 677684 h 1993365"/>
                    <a:gd name="connsiteX22" fmla="*/ 1698547 w 1958428"/>
                    <a:gd name="connsiteY22" fmla="*/ 728336 h 1993365"/>
                    <a:gd name="connsiteX23" fmla="*/ 1767860 w 1958428"/>
                    <a:gd name="connsiteY23" fmla="*/ 866962 h 1993365"/>
                    <a:gd name="connsiteX24" fmla="*/ 1914484 w 1958428"/>
                    <a:gd name="connsiteY24" fmla="*/ 850967 h 1993365"/>
                    <a:gd name="connsiteX25" fmla="*/ 1951806 w 1958428"/>
                    <a:gd name="connsiteY25" fmla="*/ 861631 h 1993365"/>
                    <a:gd name="connsiteX26" fmla="*/ 1951806 w 1958428"/>
                    <a:gd name="connsiteY26" fmla="*/ 898953 h 1993365"/>
                    <a:gd name="connsiteX27" fmla="*/ 1885159 w 1958428"/>
                    <a:gd name="connsiteY27" fmla="*/ 941607 h 1993365"/>
                    <a:gd name="connsiteX28" fmla="*/ 1823844 w 1958428"/>
                    <a:gd name="connsiteY28" fmla="*/ 1005588 h 1993365"/>
                    <a:gd name="connsiteX29" fmla="*/ 1794519 w 1958428"/>
                    <a:gd name="connsiteY29" fmla="*/ 1082899 h 1993365"/>
                    <a:gd name="connsiteX30" fmla="*/ 1781189 w 1958428"/>
                    <a:gd name="connsiteY30" fmla="*/ 1224191 h 1993365"/>
                    <a:gd name="connsiteX31" fmla="*/ 1797185 w 1958428"/>
                    <a:gd name="connsiteY31" fmla="*/ 1264180 h 1993365"/>
                    <a:gd name="connsiteX32" fmla="*/ 1871830 w 1958428"/>
                    <a:gd name="connsiteY32" fmla="*/ 1288173 h 1993365"/>
                    <a:gd name="connsiteX33" fmla="*/ 1890491 w 1958428"/>
                    <a:gd name="connsiteY33" fmla="*/ 1312166 h 1993365"/>
                    <a:gd name="connsiteX34" fmla="*/ 1885159 w 1958428"/>
                    <a:gd name="connsiteY34" fmla="*/ 1338825 h 1993365"/>
                    <a:gd name="connsiteX35" fmla="*/ 1850502 w 1958428"/>
                    <a:gd name="connsiteY35" fmla="*/ 1346822 h 1993365"/>
                    <a:gd name="connsiteX36" fmla="*/ 1797185 w 1958428"/>
                    <a:gd name="connsiteY36" fmla="*/ 1322829 h 1993365"/>
                    <a:gd name="connsiteX37" fmla="*/ 1738535 w 1958428"/>
                    <a:gd name="connsiteY37" fmla="*/ 1314832 h 1993365"/>
                    <a:gd name="connsiteX38" fmla="*/ 1658558 w 1958428"/>
                    <a:gd name="connsiteY38" fmla="*/ 1370815 h 1993365"/>
                    <a:gd name="connsiteX39" fmla="*/ 1653227 w 1958428"/>
                    <a:gd name="connsiteY39" fmla="*/ 1400140 h 1993365"/>
                    <a:gd name="connsiteX40" fmla="*/ 1685217 w 1958428"/>
                    <a:gd name="connsiteY40" fmla="*/ 1504110 h 1993365"/>
                    <a:gd name="connsiteX41" fmla="*/ 1783855 w 1958428"/>
                    <a:gd name="connsiteY41" fmla="*/ 1653399 h 1993365"/>
                    <a:gd name="connsiteX42" fmla="*/ 1773192 w 1958428"/>
                    <a:gd name="connsiteY42" fmla="*/ 1720047 h 1993365"/>
                    <a:gd name="connsiteX43" fmla="*/ 1623902 w 1958428"/>
                    <a:gd name="connsiteY43" fmla="*/ 1674727 h 1993365"/>
                    <a:gd name="connsiteX44" fmla="*/ 1514600 w 1958428"/>
                    <a:gd name="connsiteY44" fmla="*/ 1632072 h 1993365"/>
                    <a:gd name="connsiteX45" fmla="*/ 1450619 w 1958428"/>
                    <a:gd name="connsiteY45" fmla="*/ 1693388 h 1993365"/>
                    <a:gd name="connsiteX46" fmla="*/ 1439956 w 1958428"/>
                    <a:gd name="connsiteY46" fmla="*/ 1885332 h 1993365"/>
                    <a:gd name="connsiteX47" fmla="*/ 1386638 w 1958428"/>
                    <a:gd name="connsiteY47" fmla="*/ 1919988 h 1993365"/>
                    <a:gd name="connsiteX48" fmla="*/ 1311993 w 1958428"/>
                    <a:gd name="connsiteY48" fmla="*/ 1765367 h 1993365"/>
                    <a:gd name="connsiteX49" fmla="*/ 1258675 w 1958428"/>
                    <a:gd name="connsiteY49" fmla="*/ 1733376 h 1993365"/>
                    <a:gd name="connsiteX50" fmla="*/ 1181364 w 1958428"/>
                    <a:gd name="connsiteY50" fmla="*/ 1757369 h 1993365"/>
                    <a:gd name="connsiteX51" fmla="*/ 1152039 w 1958428"/>
                    <a:gd name="connsiteY51" fmla="*/ 1957311 h 1993365"/>
                    <a:gd name="connsiteX52" fmla="*/ 1074729 w 1958428"/>
                    <a:gd name="connsiteY52" fmla="*/ 1983970 h 1993365"/>
                    <a:gd name="connsiteX53" fmla="*/ 1064065 w 1958428"/>
                    <a:gd name="connsiteY53" fmla="*/ 1850675 h 1993365"/>
                    <a:gd name="connsiteX54" fmla="*/ 1000084 w 1958428"/>
                    <a:gd name="connsiteY54" fmla="*/ 1784028 h 1993365"/>
                    <a:gd name="connsiteX55" fmla="*/ 906778 w 1958428"/>
                    <a:gd name="connsiteY55" fmla="*/ 1765367 h 1993365"/>
                    <a:gd name="connsiteX56" fmla="*/ 813472 w 1958428"/>
                    <a:gd name="connsiteY56" fmla="*/ 1781362 h 1993365"/>
                    <a:gd name="connsiteX57" fmla="*/ 738827 w 1958428"/>
                    <a:gd name="connsiteY57" fmla="*/ 1816019 h 1993365"/>
                    <a:gd name="connsiteX58" fmla="*/ 688175 w 1958428"/>
                    <a:gd name="connsiteY58" fmla="*/ 1864005 h 1993365"/>
                    <a:gd name="connsiteX59" fmla="*/ 682843 w 1958428"/>
                    <a:gd name="connsiteY59" fmla="*/ 1935984 h 1993365"/>
                    <a:gd name="connsiteX60" fmla="*/ 656184 w 1958428"/>
                    <a:gd name="connsiteY60" fmla="*/ 1922654 h 1993365"/>
                    <a:gd name="connsiteX61" fmla="*/ 634857 w 1958428"/>
                    <a:gd name="connsiteY61" fmla="*/ 1869337 h 1993365"/>
                    <a:gd name="connsiteX62" fmla="*/ 645521 w 1958428"/>
                    <a:gd name="connsiteY62" fmla="*/ 1776030 h 1993365"/>
                    <a:gd name="connsiteX63" fmla="*/ 672179 w 1958428"/>
                    <a:gd name="connsiteY63" fmla="*/ 1714715 h 1993365"/>
                    <a:gd name="connsiteX64" fmla="*/ 664182 w 1958428"/>
                    <a:gd name="connsiteY64" fmla="*/ 1653399 h 1993365"/>
                    <a:gd name="connsiteX65" fmla="*/ 610864 w 1958428"/>
                    <a:gd name="connsiteY65" fmla="*/ 1589418 h 1993365"/>
                    <a:gd name="connsiteX66" fmla="*/ 480235 w 1958428"/>
                    <a:gd name="connsiteY66" fmla="*/ 1589418 h 1993365"/>
                    <a:gd name="connsiteX67" fmla="*/ 418920 w 1958428"/>
                    <a:gd name="connsiteY67" fmla="*/ 1664063 h 1993365"/>
                    <a:gd name="connsiteX68" fmla="*/ 400259 w 1958428"/>
                    <a:gd name="connsiteY68" fmla="*/ 1706717 h 1993365"/>
                    <a:gd name="connsiteX69" fmla="*/ 338943 w 1958428"/>
                    <a:gd name="connsiteY69" fmla="*/ 1714715 h 1993365"/>
                    <a:gd name="connsiteX70" fmla="*/ 325614 w 1958428"/>
                    <a:gd name="connsiteY70" fmla="*/ 1669395 h 1993365"/>
                    <a:gd name="connsiteX71" fmla="*/ 378932 w 1958428"/>
                    <a:gd name="connsiteY71" fmla="*/ 1554762 h 1993365"/>
                    <a:gd name="connsiteX72" fmla="*/ 378932 w 1958428"/>
                    <a:gd name="connsiteY72" fmla="*/ 1506776 h 1993365"/>
                    <a:gd name="connsiteX73" fmla="*/ 320282 w 1958428"/>
                    <a:gd name="connsiteY73" fmla="*/ 1506776 h 1993365"/>
                    <a:gd name="connsiteX74" fmla="*/ 285625 w 1958428"/>
                    <a:gd name="connsiteY74" fmla="*/ 1512107 h 1993365"/>
                    <a:gd name="connsiteX75" fmla="*/ 248303 w 1958428"/>
                    <a:gd name="connsiteY75" fmla="*/ 1485448 h 1993365"/>
                    <a:gd name="connsiteX76" fmla="*/ 256301 w 1958428"/>
                    <a:gd name="connsiteY76" fmla="*/ 1445460 h 1993365"/>
                    <a:gd name="connsiteX77" fmla="*/ 306953 w 1958428"/>
                    <a:gd name="connsiteY77" fmla="*/ 1386811 h 1993365"/>
                    <a:gd name="connsiteX78" fmla="*/ 320282 w 1958428"/>
                    <a:gd name="connsiteY78" fmla="*/ 1349488 h 1993365"/>
                    <a:gd name="connsiteX79" fmla="*/ 280294 w 1958428"/>
                    <a:gd name="connsiteY79" fmla="*/ 1317497 h 1993365"/>
                    <a:gd name="connsiteX80" fmla="*/ 237639 w 1958428"/>
                    <a:gd name="connsiteY80" fmla="*/ 1322829 h 1993365"/>
                    <a:gd name="connsiteX81" fmla="*/ 131004 w 1958428"/>
                    <a:gd name="connsiteY81" fmla="*/ 1344156 h 1993365"/>
                    <a:gd name="connsiteX82" fmla="*/ 83018 w 1958428"/>
                    <a:gd name="connsiteY82" fmla="*/ 1234855 h 1993365"/>
                    <a:gd name="connsiteX83" fmla="*/ 248303 w 1958428"/>
                    <a:gd name="connsiteY83" fmla="*/ 1197532 h 1993365"/>
                    <a:gd name="connsiteX84" fmla="*/ 248303 w 1958428"/>
                    <a:gd name="connsiteY84" fmla="*/ 1114890 h 1993365"/>
                    <a:gd name="connsiteX85" fmla="*/ 189653 w 1958428"/>
                    <a:gd name="connsiteY85" fmla="*/ 1096229 h 1993365"/>
                    <a:gd name="connsiteX86" fmla="*/ 141667 w 1958428"/>
                    <a:gd name="connsiteY86" fmla="*/ 1090897 h 1993365"/>
                    <a:gd name="connsiteX87" fmla="*/ 136336 w 1958428"/>
                    <a:gd name="connsiteY87" fmla="*/ 1050909 h 1993365"/>
                    <a:gd name="connsiteX88" fmla="*/ 266964 w 1958428"/>
                    <a:gd name="connsiteY88" fmla="*/ 1008254 h 1993365"/>
                    <a:gd name="connsiteX89" fmla="*/ 285625 w 1958428"/>
                    <a:gd name="connsiteY89" fmla="*/ 949605 h 1993365"/>
                    <a:gd name="connsiteX90" fmla="*/ 224310 w 1958428"/>
                    <a:gd name="connsiteY90" fmla="*/ 890955 h 1993365"/>
                    <a:gd name="connsiteX91" fmla="*/ 72354 w 1958428"/>
                    <a:gd name="connsiteY91" fmla="*/ 888289 h 1993365"/>
                    <a:gd name="connsiteX92" fmla="*/ 3041 w 1958428"/>
                    <a:gd name="connsiteY92" fmla="*/ 805647 h 1993365"/>
                    <a:gd name="connsiteX93" fmla="*/ 37698 w 1958428"/>
                    <a:gd name="connsiteY93" fmla="*/ 786986 h 1993365"/>
                    <a:gd name="connsiteX94" fmla="*/ 256301 w 1958428"/>
                    <a:gd name="connsiteY94" fmla="*/ 778988 h 1993365"/>
                    <a:gd name="connsiteX95" fmla="*/ 354939 w 1958428"/>
                    <a:gd name="connsiteY95" fmla="*/ 653691 h 1993365"/>
                    <a:gd name="connsiteX96" fmla="*/ 413588 w 1958428"/>
                    <a:gd name="connsiteY96" fmla="*/ 613703 h 1993365"/>
                    <a:gd name="connsiteX97" fmla="*/ 477570 w 1958428"/>
                    <a:gd name="connsiteY97" fmla="*/ 539058 h 1993365"/>
                    <a:gd name="connsiteX98" fmla="*/ 448245 w 1958428"/>
                    <a:gd name="connsiteY98" fmla="*/ 347114 h 1993365"/>
                    <a:gd name="connsiteX99" fmla="*/ 352273 w 1958428"/>
                    <a:gd name="connsiteY99" fmla="*/ 43202 h 1993365"/>
                    <a:gd name="connsiteX100" fmla="*/ 424252 w 1958428"/>
                    <a:gd name="connsiteY100" fmla="*/ 11212 h 1993365"/>
                    <a:gd name="connsiteX101" fmla="*/ 453577 w 1958428"/>
                    <a:gd name="connsiteY101" fmla="*/ 131177 h 1993365"/>
                    <a:gd name="connsiteX102" fmla="*/ 605532 w 1958428"/>
                    <a:gd name="connsiteY102" fmla="*/ 336450 h 1993365"/>
                    <a:gd name="connsiteX103" fmla="*/ 808140 w 1958428"/>
                    <a:gd name="connsiteY103" fmla="*/ 336450 h 1993365"/>
                    <a:gd name="connsiteX104" fmla="*/ 938768 w 1958428"/>
                    <a:gd name="connsiteY104" fmla="*/ 331118 h 1993365"/>
                    <a:gd name="connsiteX105" fmla="*/ 986754 w 1958428"/>
                    <a:gd name="connsiteY105" fmla="*/ 315123 h 1993365"/>
                    <a:gd name="connsiteX106" fmla="*/ 1013413 w 1958428"/>
                    <a:gd name="connsiteY106" fmla="*/ 216485 h 1993365"/>
                    <a:gd name="connsiteX107" fmla="*/ 1034740 w 1958428"/>
                    <a:gd name="connsiteY107" fmla="*/ 163167 h 1993365"/>
                    <a:gd name="connsiteX108" fmla="*/ 1045404 w 1958428"/>
                    <a:gd name="connsiteY108" fmla="*/ 165833 h 1993365"/>
                    <a:gd name="connsiteX0" fmla="*/ 1018638 w 1955655"/>
                    <a:gd name="connsiteY0" fmla="*/ 203156 h 1993365"/>
                    <a:gd name="connsiteX1" fmla="*/ 1039965 w 1955655"/>
                    <a:gd name="connsiteY1" fmla="*/ 155170 h 1993365"/>
                    <a:gd name="connsiteX2" fmla="*/ 1074622 w 1955655"/>
                    <a:gd name="connsiteY2" fmla="*/ 173831 h 1993365"/>
                    <a:gd name="connsiteX3" fmla="*/ 1079953 w 1955655"/>
                    <a:gd name="connsiteY3" fmla="*/ 232481 h 1993365"/>
                    <a:gd name="connsiteX4" fmla="*/ 1079953 w 1955655"/>
                    <a:gd name="connsiteY4" fmla="*/ 296462 h 1993365"/>
                    <a:gd name="connsiteX5" fmla="*/ 1106612 w 1955655"/>
                    <a:gd name="connsiteY5" fmla="*/ 336450 h 1993365"/>
                    <a:gd name="connsiteX6" fmla="*/ 1159930 w 1955655"/>
                    <a:gd name="connsiteY6" fmla="*/ 360443 h 1993365"/>
                    <a:gd name="connsiteX7" fmla="*/ 1221245 w 1955655"/>
                    <a:gd name="connsiteY7" fmla="*/ 365775 h 1993365"/>
                    <a:gd name="connsiteX8" fmla="*/ 1269231 w 1955655"/>
                    <a:gd name="connsiteY8" fmla="*/ 371107 h 1993365"/>
                    <a:gd name="connsiteX9" fmla="*/ 1314552 w 1955655"/>
                    <a:gd name="connsiteY9" fmla="*/ 376439 h 1993365"/>
                    <a:gd name="connsiteX10" fmla="*/ 1349208 w 1955655"/>
                    <a:gd name="connsiteY10" fmla="*/ 403097 h 1993365"/>
                    <a:gd name="connsiteX11" fmla="*/ 1383865 w 1955655"/>
                    <a:gd name="connsiteY11" fmla="*/ 432422 h 1993365"/>
                    <a:gd name="connsiteX12" fmla="*/ 1426519 w 1955655"/>
                    <a:gd name="connsiteY12" fmla="*/ 461747 h 1993365"/>
                    <a:gd name="connsiteX13" fmla="*/ 1455844 w 1955655"/>
                    <a:gd name="connsiteY13" fmla="*/ 477742 h 1993365"/>
                    <a:gd name="connsiteX14" fmla="*/ 1479837 w 1955655"/>
                    <a:gd name="connsiteY14" fmla="*/ 477742 h 1993365"/>
                    <a:gd name="connsiteX15" fmla="*/ 1562479 w 1955655"/>
                    <a:gd name="connsiteY15" fmla="*/ 403097 h 1993365"/>
                    <a:gd name="connsiteX16" fmla="*/ 1594470 w 1955655"/>
                    <a:gd name="connsiteY16" fmla="*/ 371107 h 1993365"/>
                    <a:gd name="connsiteX17" fmla="*/ 1693108 w 1955655"/>
                    <a:gd name="connsiteY17" fmla="*/ 357777 h 1993365"/>
                    <a:gd name="connsiteX18" fmla="*/ 1727764 w 1955655"/>
                    <a:gd name="connsiteY18" fmla="*/ 371107 h 1993365"/>
                    <a:gd name="connsiteX19" fmla="*/ 1706437 w 1955655"/>
                    <a:gd name="connsiteY19" fmla="*/ 451083 h 1993365"/>
                    <a:gd name="connsiteX20" fmla="*/ 1589138 w 1955655"/>
                    <a:gd name="connsiteY20" fmla="*/ 547055 h 1993365"/>
                    <a:gd name="connsiteX21" fmla="*/ 1634458 w 1955655"/>
                    <a:gd name="connsiteY21" fmla="*/ 677684 h 1993365"/>
                    <a:gd name="connsiteX22" fmla="*/ 1695774 w 1955655"/>
                    <a:gd name="connsiteY22" fmla="*/ 728336 h 1993365"/>
                    <a:gd name="connsiteX23" fmla="*/ 1765087 w 1955655"/>
                    <a:gd name="connsiteY23" fmla="*/ 866962 h 1993365"/>
                    <a:gd name="connsiteX24" fmla="*/ 1911711 w 1955655"/>
                    <a:gd name="connsiteY24" fmla="*/ 850967 h 1993365"/>
                    <a:gd name="connsiteX25" fmla="*/ 1949033 w 1955655"/>
                    <a:gd name="connsiteY25" fmla="*/ 861631 h 1993365"/>
                    <a:gd name="connsiteX26" fmla="*/ 1949033 w 1955655"/>
                    <a:gd name="connsiteY26" fmla="*/ 898953 h 1993365"/>
                    <a:gd name="connsiteX27" fmla="*/ 1882386 w 1955655"/>
                    <a:gd name="connsiteY27" fmla="*/ 941607 h 1993365"/>
                    <a:gd name="connsiteX28" fmla="*/ 1821071 w 1955655"/>
                    <a:gd name="connsiteY28" fmla="*/ 1005588 h 1993365"/>
                    <a:gd name="connsiteX29" fmla="*/ 1791746 w 1955655"/>
                    <a:gd name="connsiteY29" fmla="*/ 1082899 h 1993365"/>
                    <a:gd name="connsiteX30" fmla="*/ 1778416 w 1955655"/>
                    <a:gd name="connsiteY30" fmla="*/ 1224191 h 1993365"/>
                    <a:gd name="connsiteX31" fmla="*/ 1794412 w 1955655"/>
                    <a:gd name="connsiteY31" fmla="*/ 1264180 h 1993365"/>
                    <a:gd name="connsiteX32" fmla="*/ 1869057 w 1955655"/>
                    <a:gd name="connsiteY32" fmla="*/ 1288173 h 1993365"/>
                    <a:gd name="connsiteX33" fmla="*/ 1887718 w 1955655"/>
                    <a:gd name="connsiteY33" fmla="*/ 1312166 h 1993365"/>
                    <a:gd name="connsiteX34" fmla="*/ 1882386 w 1955655"/>
                    <a:gd name="connsiteY34" fmla="*/ 1338825 h 1993365"/>
                    <a:gd name="connsiteX35" fmla="*/ 1847729 w 1955655"/>
                    <a:gd name="connsiteY35" fmla="*/ 1346822 h 1993365"/>
                    <a:gd name="connsiteX36" fmla="*/ 1794412 w 1955655"/>
                    <a:gd name="connsiteY36" fmla="*/ 1322829 h 1993365"/>
                    <a:gd name="connsiteX37" fmla="*/ 1735762 w 1955655"/>
                    <a:gd name="connsiteY37" fmla="*/ 1314832 h 1993365"/>
                    <a:gd name="connsiteX38" fmla="*/ 1655785 w 1955655"/>
                    <a:gd name="connsiteY38" fmla="*/ 1370815 h 1993365"/>
                    <a:gd name="connsiteX39" fmla="*/ 1650454 w 1955655"/>
                    <a:gd name="connsiteY39" fmla="*/ 1400140 h 1993365"/>
                    <a:gd name="connsiteX40" fmla="*/ 1682444 w 1955655"/>
                    <a:gd name="connsiteY40" fmla="*/ 1504110 h 1993365"/>
                    <a:gd name="connsiteX41" fmla="*/ 1781082 w 1955655"/>
                    <a:gd name="connsiteY41" fmla="*/ 1653399 h 1993365"/>
                    <a:gd name="connsiteX42" fmla="*/ 1770419 w 1955655"/>
                    <a:gd name="connsiteY42" fmla="*/ 1720047 h 1993365"/>
                    <a:gd name="connsiteX43" fmla="*/ 1621129 w 1955655"/>
                    <a:gd name="connsiteY43" fmla="*/ 1674727 h 1993365"/>
                    <a:gd name="connsiteX44" fmla="*/ 1511827 w 1955655"/>
                    <a:gd name="connsiteY44" fmla="*/ 1632072 h 1993365"/>
                    <a:gd name="connsiteX45" fmla="*/ 1447846 w 1955655"/>
                    <a:gd name="connsiteY45" fmla="*/ 1693388 h 1993365"/>
                    <a:gd name="connsiteX46" fmla="*/ 1437183 w 1955655"/>
                    <a:gd name="connsiteY46" fmla="*/ 1885332 h 1993365"/>
                    <a:gd name="connsiteX47" fmla="*/ 1383865 w 1955655"/>
                    <a:gd name="connsiteY47" fmla="*/ 1919988 h 1993365"/>
                    <a:gd name="connsiteX48" fmla="*/ 1309220 w 1955655"/>
                    <a:gd name="connsiteY48" fmla="*/ 1765367 h 1993365"/>
                    <a:gd name="connsiteX49" fmla="*/ 1255902 w 1955655"/>
                    <a:gd name="connsiteY49" fmla="*/ 1733376 h 1993365"/>
                    <a:gd name="connsiteX50" fmla="*/ 1178591 w 1955655"/>
                    <a:gd name="connsiteY50" fmla="*/ 1757369 h 1993365"/>
                    <a:gd name="connsiteX51" fmla="*/ 1149266 w 1955655"/>
                    <a:gd name="connsiteY51" fmla="*/ 1957311 h 1993365"/>
                    <a:gd name="connsiteX52" fmla="*/ 1071956 w 1955655"/>
                    <a:gd name="connsiteY52" fmla="*/ 1983970 h 1993365"/>
                    <a:gd name="connsiteX53" fmla="*/ 1061292 w 1955655"/>
                    <a:gd name="connsiteY53" fmla="*/ 1850675 h 1993365"/>
                    <a:gd name="connsiteX54" fmla="*/ 997311 w 1955655"/>
                    <a:gd name="connsiteY54" fmla="*/ 1784028 h 1993365"/>
                    <a:gd name="connsiteX55" fmla="*/ 904005 w 1955655"/>
                    <a:gd name="connsiteY55" fmla="*/ 1765367 h 1993365"/>
                    <a:gd name="connsiteX56" fmla="*/ 810699 w 1955655"/>
                    <a:gd name="connsiteY56" fmla="*/ 1781362 h 1993365"/>
                    <a:gd name="connsiteX57" fmla="*/ 736054 w 1955655"/>
                    <a:gd name="connsiteY57" fmla="*/ 1816019 h 1993365"/>
                    <a:gd name="connsiteX58" fmla="*/ 685402 w 1955655"/>
                    <a:gd name="connsiteY58" fmla="*/ 1864005 h 1993365"/>
                    <a:gd name="connsiteX59" fmla="*/ 680070 w 1955655"/>
                    <a:gd name="connsiteY59" fmla="*/ 1935984 h 1993365"/>
                    <a:gd name="connsiteX60" fmla="*/ 653411 w 1955655"/>
                    <a:gd name="connsiteY60" fmla="*/ 1922654 h 1993365"/>
                    <a:gd name="connsiteX61" fmla="*/ 632084 w 1955655"/>
                    <a:gd name="connsiteY61" fmla="*/ 1869337 h 1993365"/>
                    <a:gd name="connsiteX62" fmla="*/ 642748 w 1955655"/>
                    <a:gd name="connsiteY62" fmla="*/ 1776030 h 1993365"/>
                    <a:gd name="connsiteX63" fmla="*/ 669406 w 1955655"/>
                    <a:gd name="connsiteY63" fmla="*/ 1714715 h 1993365"/>
                    <a:gd name="connsiteX64" fmla="*/ 661409 w 1955655"/>
                    <a:gd name="connsiteY64" fmla="*/ 1653399 h 1993365"/>
                    <a:gd name="connsiteX65" fmla="*/ 608091 w 1955655"/>
                    <a:gd name="connsiteY65" fmla="*/ 1589418 h 1993365"/>
                    <a:gd name="connsiteX66" fmla="*/ 477462 w 1955655"/>
                    <a:gd name="connsiteY66" fmla="*/ 1589418 h 1993365"/>
                    <a:gd name="connsiteX67" fmla="*/ 416147 w 1955655"/>
                    <a:gd name="connsiteY67" fmla="*/ 1664063 h 1993365"/>
                    <a:gd name="connsiteX68" fmla="*/ 397486 w 1955655"/>
                    <a:gd name="connsiteY68" fmla="*/ 1706717 h 1993365"/>
                    <a:gd name="connsiteX69" fmla="*/ 336170 w 1955655"/>
                    <a:gd name="connsiteY69" fmla="*/ 1714715 h 1993365"/>
                    <a:gd name="connsiteX70" fmla="*/ 322841 w 1955655"/>
                    <a:gd name="connsiteY70" fmla="*/ 1669395 h 1993365"/>
                    <a:gd name="connsiteX71" fmla="*/ 376159 w 1955655"/>
                    <a:gd name="connsiteY71" fmla="*/ 1554762 h 1993365"/>
                    <a:gd name="connsiteX72" fmla="*/ 376159 w 1955655"/>
                    <a:gd name="connsiteY72" fmla="*/ 1506776 h 1993365"/>
                    <a:gd name="connsiteX73" fmla="*/ 317509 w 1955655"/>
                    <a:gd name="connsiteY73" fmla="*/ 1506776 h 1993365"/>
                    <a:gd name="connsiteX74" fmla="*/ 282852 w 1955655"/>
                    <a:gd name="connsiteY74" fmla="*/ 1512107 h 1993365"/>
                    <a:gd name="connsiteX75" fmla="*/ 245530 w 1955655"/>
                    <a:gd name="connsiteY75" fmla="*/ 1485448 h 1993365"/>
                    <a:gd name="connsiteX76" fmla="*/ 253528 w 1955655"/>
                    <a:gd name="connsiteY76" fmla="*/ 1445460 h 1993365"/>
                    <a:gd name="connsiteX77" fmla="*/ 304180 w 1955655"/>
                    <a:gd name="connsiteY77" fmla="*/ 1386811 h 1993365"/>
                    <a:gd name="connsiteX78" fmla="*/ 317509 w 1955655"/>
                    <a:gd name="connsiteY78" fmla="*/ 1349488 h 1993365"/>
                    <a:gd name="connsiteX79" fmla="*/ 277521 w 1955655"/>
                    <a:gd name="connsiteY79" fmla="*/ 1317497 h 1993365"/>
                    <a:gd name="connsiteX80" fmla="*/ 234866 w 1955655"/>
                    <a:gd name="connsiteY80" fmla="*/ 1322829 h 1993365"/>
                    <a:gd name="connsiteX81" fmla="*/ 128231 w 1955655"/>
                    <a:gd name="connsiteY81" fmla="*/ 1344156 h 1993365"/>
                    <a:gd name="connsiteX82" fmla="*/ 80245 w 1955655"/>
                    <a:gd name="connsiteY82" fmla="*/ 1234855 h 1993365"/>
                    <a:gd name="connsiteX83" fmla="*/ 245530 w 1955655"/>
                    <a:gd name="connsiteY83" fmla="*/ 1197532 h 1993365"/>
                    <a:gd name="connsiteX84" fmla="*/ 245530 w 1955655"/>
                    <a:gd name="connsiteY84" fmla="*/ 1114890 h 1993365"/>
                    <a:gd name="connsiteX85" fmla="*/ 186880 w 1955655"/>
                    <a:gd name="connsiteY85" fmla="*/ 1096229 h 1993365"/>
                    <a:gd name="connsiteX86" fmla="*/ 138894 w 1955655"/>
                    <a:gd name="connsiteY86" fmla="*/ 1090897 h 1993365"/>
                    <a:gd name="connsiteX87" fmla="*/ 133563 w 1955655"/>
                    <a:gd name="connsiteY87" fmla="*/ 1050909 h 1993365"/>
                    <a:gd name="connsiteX88" fmla="*/ 264191 w 1955655"/>
                    <a:gd name="connsiteY88" fmla="*/ 1008254 h 1993365"/>
                    <a:gd name="connsiteX89" fmla="*/ 282852 w 1955655"/>
                    <a:gd name="connsiteY89" fmla="*/ 949605 h 1993365"/>
                    <a:gd name="connsiteX90" fmla="*/ 221537 w 1955655"/>
                    <a:gd name="connsiteY90" fmla="*/ 890955 h 1993365"/>
                    <a:gd name="connsiteX91" fmla="*/ 69581 w 1955655"/>
                    <a:gd name="connsiteY91" fmla="*/ 888289 h 1993365"/>
                    <a:gd name="connsiteX92" fmla="*/ 21595 w 1955655"/>
                    <a:gd name="connsiteY92" fmla="*/ 866962 h 1993365"/>
                    <a:gd name="connsiteX93" fmla="*/ 268 w 1955655"/>
                    <a:gd name="connsiteY93" fmla="*/ 805647 h 1993365"/>
                    <a:gd name="connsiteX94" fmla="*/ 34925 w 1955655"/>
                    <a:gd name="connsiteY94" fmla="*/ 786986 h 1993365"/>
                    <a:gd name="connsiteX95" fmla="*/ 253528 w 1955655"/>
                    <a:gd name="connsiteY95" fmla="*/ 778988 h 1993365"/>
                    <a:gd name="connsiteX96" fmla="*/ 352166 w 1955655"/>
                    <a:gd name="connsiteY96" fmla="*/ 653691 h 1993365"/>
                    <a:gd name="connsiteX97" fmla="*/ 410815 w 1955655"/>
                    <a:gd name="connsiteY97" fmla="*/ 613703 h 1993365"/>
                    <a:gd name="connsiteX98" fmla="*/ 474797 w 1955655"/>
                    <a:gd name="connsiteY98" fmla="*/ 539058 h 1993365"/>
                    <a:gd name="connsiteX99" fmla="*/ 445472 w 1955655"/>
                    <a:gd name="connsiteY99" fmla="*/ 347114 h 1993365"/>
                    <a:gd name="connsiteX100" fmla="*/ 349500 w 1955655"/>
                    <a:gd name="connsiteY100" fmla="*/ 43202 h 1993365"/>
                    <a:gd name="connsiteX101" fmla="*/ 421479 w 1955655"/>
                    <a:gd name="connsiteY101" fmla="*/ 11212 h 1993365"/>
                    <a:gd name="connsiteX102" fmla="*/ 450804 w 1955655"/>
                    <a:gd name="connsiteY102" fmla="*/ 131177 h 1993365"/>
                    <a:gd name="connsiteX103" fmla="*/ 602759 w 1955655"/>
                    <a:gd name="connsiteY103" fmla="*/ 336450 h 1993365"/>
                    <a:gd name="connsiteX104" fmla="*/ 805367 w 1955655"/>
                    <a:gd name="connsiteY104" fmla="*/ 336450 h 1993365"/>
                    <a:gd name="connsiteX105" fmla="*/ 935995 w 1955655"/>
                    <a:gd name="connsiteY105" fmla="*/ 331118 h 1993365"/>
                    <a:gd name="connsiteX106" fmla="*/ 983981 w 1955655"/>
                    <a:gd name="connsiteY106" fmla="*/ 315123 h 1993365"/>
                    <a:gd name="connsiteX107" fmla="*/ 1010640 w 1955655"/>
                    <a:gd name="connsiteY107" fmla="*/ 216485 h 1993365"/>
                    <a:gd name="connsiteX108" fmla="*/ 1031967 w 1955655"/>
                    <a:gd name="connsiteY108" fmla="*/ 163167 h 1993365"/>
                    <a:gd name="connsiteX109" fmla="*/ 1042631 w 1955655"/>
                    <a:gd name="connsiteY109" fmla="*/ 165833 h 1993365"/>
                    <a:gd name="connsiteX0" fmla="*/ 1029185 w 1966202"/>
                    <a:gd name="connsiteY0" fmla="*/ 203156 h 1993365"/>
                    <a:gd name="connsiteX1" fmla="*/ 1050512 w 1966202"/>
                    <a:gd name="connsiteY1" fmla="*/ 155170 h 1993365"/>
                    <a:gd name="connsiteX2" fmla="*/ 1085169 w 1966202"/>
                    <a:gd name="connsiteY2" fmla="*/ 173831 h 1993365"/>
                    <a:gd name="connsiteX3" fmla="*/ 1090500 w 1966202"/>
                    <a:gd name="connsiteY3" fmla="*/ 232481 h 1993365"/>
                    <a:gd name="connsiteX4" fmla="*/ 1090500 w 1966202"/>
                    <a:gd name="connsiteY4" fmla="*/ 296462 h 1993365"/>
                    <a:gd name="connsiteX5" fmla="*/ 1117159 w 1966202"/>
                    <a:gd name="connsiteY5" fmla="*/ 336450 h 1993365"/>
                    <a:gd name="connsiteX6" fmla="*/ 1170477 w 1966202"/>
                    <a:gd name="connsiteY6" fmla="*/ 360443 h 1993365"/>
                    <a:gd name="connsiteX7" fmla="*/ 1231792 w 1966202"/>
                    <a:gd name="connsiteY7" fmla="*/ 365775 h 1993365"/>
                    <a:gd name="connsiteX8" fmla="*/ 1279778 w 1966202"/>
                    <a:gd name="connsiteY8" fmla="*/ 371107 h 1993365"/>
                    <a:gd name="connsiteX9" fmla="*/ 1325099 w 1966202"/>
                    <a:gd name="connsiteY9" fmla="*/ 376439 h 1993365"/>
                    <a:gd name="connsiteX10" fmla="*/ 1359755 w 1966202"/>
                    <a:gd name="connsiteY10" fmla="*/ 403097 h 1993365"/>
                    <a:gd name="connsiteX11" fmla="*/ 1394412 w 1966202"/>
                    <a:gd name="connsiteY11" fmla="*/ 432422 h 1993365"/>
                    <a:gd name="connsiteX12" fmla="*/ 1437066 w 1966202"/>
                    <a:gd name="connsiteY12" fmla="*/ 461747 h 1993365"/>
                    <a:gd name="connsiteX13" fmla="*/ 1466391 w 1966202"/>
                    <a:gd name="connsiteY13" fmla="*/ 477742 h 1993365"/>
                    <a:gd name="connsiteX14" fmla="*/ 1490384 w 1966202"/>
                    <a:gd name="connsiteY14" fmla="*/ 477742 h 1993365"/>
                    <a:gd name="connsiteX15" fmla="*/ 1573026 w 1966202"/>
                    <a:gd name="connsiteY15" fmla="*/ 403097 h 1993365"/>
                    <a:gd name="connsiteX16" fmla="*/ 1605017 w 1966202"/>
                    <a:gd name="connsiteY16" fmla="*/ 371107 h 1993365"/>
                    <a:gd name="connsiteX17" fmla="*/ 1703655 w 1966202"/>
                    <a:gd name="connsiteY17" fmla="*/ 357777 h 1993365"/>
                    <a:gd name="connsiteX18" fmla="*/ 1738311 w 1966202"/>
                    <a:gd name="connsiteY18" fmla="*/ 371107 h 1993365"/>
                    <a:gd name="connsiteX19" fmla="*/ 1716984 w 1966202"/>
                    <a:gd name="connsiteY19" fmla="*/ 451083 h 1993365"/>
                    <a:gd name="connsiteX20" fmla="*/ 1599685 w 1966202"/>
                    <a:gd name="connsiteY20" fmla="*/ 547055 h 1993365"/>
                    <a:gd name="connsiteX21" fmla="*/ 1645005 w 1966202"/>
                    <a:gd name="connsiteY21" fmla="*/ 677684 h 1993365"/>
                    <a:gd name="connsiteX22" fmla="*/ 1706321 w 1966202"/>
                    <a:gd name="connsiteY22" fmla="*/ 728336 h 1993365"/>
                    <a:gd name="connsiteX23" fmla="*/ 1775634 w 1966202"/>
                    <a:gd name="connsiteY23" fmla="*/ 866962 h 1993365"/>
                    <a:gd name="connsiteX24" fmla="*/ 1922258 w 1966202"/>
                    <a:gd name="connsiteY24" fmla="*/ 850967 h 1993365"/>
                    <a:gd name="connsiteX25" fmla="*/ 1959580 w 1966202"/>
                    <a:gd name="connsiteY25" fmla="*/ 861631 h 1993365"/>
                    <a:gd name="connsiteX26" fmla="*/ 1959580 w 1966202"/>
                    <a:gd name="connsiteY26" fmla="*/ 898953 h 1993365"/>
                    <a:gd name="connsiteX27" fmla="*/ 1892933 w 1966202"/>
                    <a:gd name="connsiteY27" fmla="*/ 941607 h 1993365"/>
                    <a:gd name="connsiteX28" fmla="*/ 1831618 w 1966202"/>
                    <a:gd name="connsiteY28" fmla="*/ 1005588 h 1993365"/>
                    <a:gd name="connsiteX29" fmla="*/ 1802293 w 1966202"/>
                    <a:gd name="connsiteY29" fmla="*/ 1082899 h 1993365"/>
                    <a:gd name="connsiteX30" fmla="*/ 1788963 w 1966202"/>
                    <a:gd name="connsiteY30" fmla="*/ 1224191 h 1993365"/>
                    <a:gd name="connsiteX31" fmla="*/ 1804959 w 1966202"/>
                    <a:gd name="connsiteY31" fmla="*/ 1264180 h 1993365"/>
                    <a:gd name="connsiteX32" fmla="*/ 1879604 w 1966202"/>
                    <a:gd name="connsiteY32" fmla="*/ 1288173 h 1993365"/>
                    <a:gd name="connsiteX33" fmla="*/ 1898265 w 1966202"/>
                    <a:gd name="connsiteY33" fmla="*/ 1312166 h 1993365"/>
                    <a:gd name="connsiteX34" fmla="*/ 1892933 w 1966202"/>
                    <a:gd name="connsiteY34" fmla="*/ 1338825 h 1993365"/>
                    <a:gd name="connsiteX35" fmla="*/ 1858276 w 1966202"/>
                    <a:gd name="connsiteY35" fmla="*/ 1346822 h 1993365"/>
                    <a:gd name="connsiteX36" fmla="*/ 1804959 w 1966202"/>
                    <a:gd name="connsiteY36" fmla="*/ 1322829 h 1993365"/>
                    <a:gd name="connsiteX37" fmla="*/ 1746309 w 1966202"/>
                    <a:gd name="connsiteY37" fmla="*/ 1314832 h 1993365"/>
                    <a:gd name="connsiteX38" fmla="*/ 1666332 w 1966202"/>
                    <a:gd name="connsiteY38" fmla="*/ 1370815 h 1993365"/>
                    <a:gd name="connsiteX39" fmla="*/ 1661001 w 1966202"/>
                    <a:gd name="connsiteY39" fmla="*/ 1400140 h 1993365"/>
                    <a:gd name="connsiteX40" fmla="*/ 1692991 w 1966202"/>
                    <a:gd name="connsiteY40" fmla="*/ 1504110 h 1993365"/>
                    <a:gd name="connsiteX41" fmla="*/ 1791629 w 1966202"/>
                    <a:gd name="connsiteY41" fmla="*/ 1653399 h 1993365"/>
                    <a:gd name="connsiteX42" fmla="*/ 1780966 w 1966202"/>
                    <a:gd name="connsiteY42" fmla="*/ 1720047 h 1993365"/>
                    <a:gd name="connsiteX43" fmla="*/ 1631676 w 1966202"/>
                    <a:gd name="connsiteY43" fmla="*/ 1674727 h 1993365"/>
                    <a:gd name="connsiteX44" fmla="*/ 1522374 w 1966202"/>
                    <a:gd name="connsiteY44" fmla="*/ 1632072 h 1993365"/>
                    <a:gd name="connsiteX45" fmla="*/ 1458393 w 1966202"/>
                    <a:gd name="connsiteY45" fmla="*/ 1693388 h 1993365"/>
                    <a:gd name="connsiteX46" fmla="*/ 1447730 w 1966202"/>
                    <a:gd name="connsiteY46" fmla="*/ 1885332 h 1993365"/>
                    <a:gd name="connsiteX47" fmla="*/ 1394412 w 1966202"/>
                    <a:gd name="connsiteY47" fmla="*/ 1919988 h 1993365"/>
                    <a:gd name="connsiteX48" fmla="*/ 1319767 w 1966202"/>
                    <a:gd name="connsiteY48" fmla="*/ 1765367 h 1993365"/>
                    <a:gd name="connsiteX49" fmla="*/ 1266449 w 1966202"/>
                    <a:gd name="connsiteY49" fmla="*/ 1733376 h 1993365"/>
                    <a:gd name="connsiteX50" fmla="*/ 1189138 w 1966202"/>
                    <a:gd name="connsiteY50" fmla="*/ 1757369 h 1993365"/>
                    <a:gd name="connsiteX51" fmla="*/ 1159813 w 1966202"/>
                    <a:gd name="connsiteY51" fmla="*/ 1957311 h 1993365"/>
                    <a:gd name="connsiteX52" fmla="*/ 1082503 w 1966202"/>
                    <a:gd name="connsiteY52" fmla="*/ 1983970 h 1993365"/>
                    <a:gd name="connsiteX53" fmla="*/ 1071839 w 1966202"/>
                    <a:gd name="connsiteY53" fmla="*/ 1850675 h 1993365"/>
                    <a:gd name="connsiteX54" fmla="*/ 1007858 w 1966202"/>
                    <a:gd name="connsiteY54" fmla="*/ 1784028 h 1993365"/>
                    <a:gd name="connsiteX55" fmla="*/ 914552 w 1966202"/>
                    <a:gd name="connsiteY55" fmla="*/ 1765367 h 1993365"/>
                    <a:gd name="connsiteX56" fmla="*/ 821246 w 1966202"/>
                    <a:gd name="connsiteY56" fmla="*/ 1781362 h 1993365"/>
                    <a:gd name="connsiteX57" fmla="*/ 746601 w 1966202"/>
                    <a:gd name="connsiteY57" fmla="*/ 1816019 h 1993365"/>
                    <a:gd name="connsiteX58" fmla="*/ 695949 w 1966202"/>
                    <a:gd name="connsiteY58" fmla="*/ 1864005 h 1993365"/>
                    <a:gd name="connsiteX59" fmla="*/ 690617 w 1966202"/>
                    <a:gd name="connsiteY59" fmla="*/ 1935984 h 1993365"/>
                    <a:gd name="connsiteX60" fmla="*/ 663958 w 1966202"/>
                    <a:gd name="connsiteY60" fmla="*/ 1922654 h 1993365"/>
                    <a:gd name="connsiteX61" fmla="*/ 642631 w 1966202"/>
                    <a:gd name="connsiteY61" fmla="*/ 1869337 h 1993365"/>
                    <a:gd name="connsiteX62" fmla="*/ 653295 w 1966202"/>
                    <a:gd name="connsiteY62" fmla="*/ 1776030 h 1993365"/>
                    <a:gd name="connsiteX63" fmla="*/ 679953 w 1966202"/>
                    <a:gd name="connsiteY63" fmla="*/ 1714715 h 1993365"/>
                    <a:gd name="connsiteX64" fmla="*/ 671956 w 1966202"/>
                    <a:gd name="connsiteY64" fmla="*/ 1653399 h 1993365"/>
                    <a:gd name="connsiteX65" fmla="*/ 618638 w 1966202"/>
                    <a:gd name="connsiteY65" fmla="*/ 1589418 h 1993365"/>
                    <a:gd name="connsiteX66" fmla="*/ 488009 w 1966202"/>
                    <a:gd name="connsiteY66" fmla="*/ 1589418 h 1993365"/>
                    <a:gd name="connsiteX67" fmla="*/ 426694 w 1966202"/>
                    <a:gd name="connsiteY67" fmla="*/ 1664063 h 1993365"/>
                    <a:gd name="connsiteX68" fmla="*/ 408033 w 1966202"/>
                    <a:gd name="connsiteY68" fmla="*/ 1706717 h 1993365"/>
                    <a:gd name="connsiteX69" fmla="*/ 346717 w 1966202"/>
                    <a:gd name="connsiteY69" fmla="*/ 1714715 h 1993365"/>
                    <a:gd name="connsiteX70" fmla="*/ 333388 w 1966202"/>
                    <a:gd name="connsiteY70" fmla="*/ 1669395 h 1993365"/>
                    <a:gd name="connsiteX71" fmla="*/ 386706 w 1966202"/>
                    <a:gd name="connsiteY71" fmla="*/ 1554762 h 1993365"/>
                    <a:gd name="connsiteX72" fmla="*/ 386706 w 1966202"/>
                    <a:gd name="connsiteY72" fmla="*/ 1506776 h 1993365"/>
                    <a:gd name="connsiteX73" fmla="*/ 328056 w 1966202"/>
                    <a:gd name="connsiteY73" fmla="*/ 1506776 h 1993365"/>
                    <a:gd name="connsiteX74" fmla="*/ 293399 w 1966202"/>
                    <a:gd name="connsiteY74" fmla="*/ 1512107 h 1993365"/>
                    <a:gd name="connsiteX75" fmla="*/ 256077 w 1966202"/>
                    <a:gd name="connsiteY75" fmla="*/ 1485448 h 1993365"/>
                    <a:gd name="connsiteX76" fmla="*/ 264075 w 1966202"/>
                    <a:gd name="connsiteY76" fmla="*/ 1445460 h 1993365"/>
                    <a:gd name="connsiteX77" fmla="*/ 314727 w 1966202"/>
                    <a:gd name="connsiteY77" fmla="*/ 1386811 h 1993365"/>
                    <a:gd name="connsiteX78" fmla="*/ 328056 w 1966202"/>
                    <a:gd name="connsiteY78" fmla="*/ 1349488 h 1993365"/>
                    <a:gd name="connsiteX79" fmla="*/ 288068 w 1966202"/>
                    <a:gd name="connsiteY79" fmla="*/ 1317497 h 1993365"/>
                    <a:gd name="connsiteX80" fmla="*/ 245413 w 1966202"/>
                    <a:gd name="connsiteY80" fmla="*/ 1322829 h 1993365"/>
                    <a:gd name="connsiteX81" fmla="*/ 138778 w 1966202"/>
                    <a:gd name="connsiteY81" fmla="*/ 1344156 h 1993365"/>
                    <a:gd name="connsiteX82" fmla="*/ 90792 w 1966202"/>
                    <a:gd name="connsiteY82" fmla="*/ 1234855 h 1993365"/>
                    <a:gd name="connsiteX83" fmla="*/ 256077 w 1966202"/>
                    <a:gd name="connsiteY83" fmla="*/ 1197532 h 1993365"/>
                    <a:gd name="connsiteX84" fmla="*/ 256077 w 1966202"/>
                    <a:gd name="connsiteY84" fmla="*/ 1114890 h 1993365"/>
                    <a:gd name="connsiteX85" fmla="*/ 197427 w 1966202"/>
                    <a:gd name="connsiteY85" fmla="*/ 1096229 h 1993365"/>
                    <a:gd name="connsiteX86" fmla="*/ 149441 w 1966202"/>
                    <a:gd name="connsiteY86" fmla="*/ 1090897 h 1993365"/>
                    <a:gd name="connsiteX87" fmla="*/ 144110 w 1966202"/>
                    <a:gd name="connsiteY87" fmla="*/ 1050909 h 1993365"/>
                    <a:gd name="connsiteX88" fmla="*/ 274738 w 1966202"/>
                    <a:gd name="connsiteY88" fmla="*/ 1008254 h 1993365"/>
                    <a:gd name="connsiteX89" fmla="*/ 293399 w 1966202"/>
                    <a:gd name="connsiteY89" fmla="*/ 949605 h 1993365"/>
                    <a:gd name="connsiteX90" fmla="*/ 232084 w 1966202"/>
                    <a:gd name="connsiteY90" fmla="*/ 890955 h 1993365"/>
                    <a:gd name="connsiteX91" fmla="*/ 80128 w 1966202"/>
                    <a:gd name="connsiteY91" fmla="*/ 888289 h 1993365"/>
                    <a:gd name="connsiteX92" fmla="*/ 32142 w 1966202"/>
                    <a:gd name="connsiteY92" fmla="*/ 866962 h 1993365"/>
                    <a:gd name="connsiteX93" fmla="*/ 152 w 1966202"/>
                    <a:gd name="connsiteY93" fmla="*/ 770990 h 1993365"/>
                    <a:gd name="connsiteX94" fmla="*/ 45472 w 1966202"/>
                    <a:gd name="connsiteY94" fmla="*/ 786986 h 1993365"/>
                    <a:gd name="connsiteX95" fmla="*/ 264075 w 1966202"/>
                    <a:gd name="connsiteY95" fmla="*/ 778988 h 1993365"/>
                    <a:gd name="connsiteX96" fmla="*/ 362713 w 1966202"/>
                    <a:gd name="connsiteY96" fmla="*/ 653691 h 1993365"/>
                    <a:gd name="connsiteX97" fmla="*/ 421362 w 1966202"/>
                    <a:gd name="connsiteY97" fmla="*/ 613703 h 1993365"/>
                    <a:gd name="connsiteX98" fmla="*/ 485344 w 1966202"/>
                    <a:gd name="connsiteY98" fmla="*/ 539058 h 1993365"/>
                    <a:gd name="connsiteX99" fmla="*/ 456019 w 1966202"/>
                    <a:gd name="connsiteY99" fmla="*/ 347114 h 1993365"/>
                    <a:gd name="connsiteX100" fmla="*/ 360047 w 1966202"/>
                    <a:gd name="connsiteY100" fmla="*/ 43202 h 1993365"/>
                    <a:gd name="connsiteX101" fmla="*/ 432026 w 1966202"/>
                    <a:gd name="connsiteY101" fmla="*/ 11212 h 1993365"/>
                    <a:gd name="connsiteX102" fmla="*/ 461351 w 1966202"/>
                    <a:gd name="connsiteY102" fmla="*/ 131177 h 1993365"/>
                    <a:gd name="connsiteX103" fmla="*/ 613306 w 1966202"/>
                    <a:gd name="connsiteY103" fmla="*/ 336450 h 1993365"/>
                    <a:gd name="connsiteX104" fmla="*/ 815914 w 1966202"/>
                    <a:gd name="connsiteY104" fmla="*/ 336450 h 1993365"/>
                    <a:gd name="connsiteX105" fmla="*/ 946542 w 1966202"/>
                    <a:gd name="connsiteY105" fmla="*/ 331118 h 1993365"/>
                    <a:gd name="connsiteX106" fmla="*/ 994528 w 1966202"/>
                    <a:gd name="connsiteY106" fmla="*/ 315123 h 1993365"/>
                    <a:gd name="connsiteX107" fmla="*/ 1021187 w 1966202"/>
                    <a:gd name="connsiteY107" fmla="*/ 216485 h 1993365"/>
                    <a:gd name="connsiteX108" fmla="*/ 1042514 w 1966202"/>
                    <a:gd name="connsiteY108" fmla="*/ 163167 h 1993365"/>
                    <a:gd name="connsiteX109" fmla="*/ 1053178 w 1966202"/>
                    <a:gd name="connsiteY109" fmla="*/ 165833 h 1993365"/>
                    <a:gd name="connsiteX0" fmla="*/ 1029470 w 1966487"/>
                    <a:gd name="connsiteY0" fmla="*/ 203156 h 1993365"/>
                    <a:gd name="connsiteX1" fmla="*/ 1050797 w 1966487"/>
                    <a:gd name="connsiteY1" fmla="*/ 155170 h 1993365"/>
                    <a:gd name="connsiteX2" fmla="*/ 1085454 w 1966487"/>
                    <a:gd name="connsiteY2" fmla="*/ 173831 h 1993365"/>
                    <a:gd name="connsiteX3" fmla="*/ 1090785 w 1966487"/>
                    <a:gd name="connsiteY3" fmla="*/ 232481 h 1993365"/>
                    <a:gd name="connsiteX4" fmla="*/ 1090785 w 1966487"/>
                    <a:gd name="connsiteY4" fmla="*/ 296462 h 1993365"/>
                    <a:gd name="connsiteX5" fmla="*/ 1117444 w 1966487"/>
                    <a:gd name="connsiteY5" fmla="*/ 336450 h 1993365"/>
                    <a:gd name="connsiteX6" fmla="*/ 1170762 w 1966487"/>
                    <a:gd name="connsiteY6" fmla="*/ 360443 h 1993365"/>
                    <a:gd name="connsiteX7" fmla="*/ 1232077 w 1966487"/>
                    <a:gd name="connsiteY7" fmla="*/ 365775 h 1993365"/>
                    <a:gd name="connsiteX8" fmla="*/ 1280063 w 1966487"/>
                    <a:gd name="connsiteY8" fmla="*/ 371107 h 1993365"/>
                    <a:gd name="connsiteX9" fmla="*/ 1325384 w 1966487"/>
                    <a:gd name="connsiteY9" fmla="*/ 376439 h 1993365"/>
                    <a:gd name="connsiteX10" fmla="*/ 1360040 w 1966487"/>
                    <a:gd name="connsiteY10" fmla="*/ 403097 h 1993365"/>
                    <a:gd name="connsiteX11" fmla="*/ 1394697 w 1966487"/>
                    <a:gd name="connsiteY11" fmla="*/ 432422 h 1993365"/>
                    <a:gd name="connsiteX12" fmla="*/ 1437351 w 1966487"/>
                    <a:gd name="connsiteY12" fmla="*/ 461747 h 1993365"/>
                    <a:gd name="connsiteX13" fmla="*/ 1466676 w 1966487"/>
                    <a:gd name="connsiteY13" fmla="*/ 477742 h 1993365"/>
                    <a:gd name="connsiteX14" fmla="*/ 1490669 w 1966487"/>
                    <a:gd name="connsiteY14" fmla="*/ 477742 h 1993365"/>
                    <a:gd name="connsiteX15" fmla="*/ 1573311 w 1966487"/>
                    <a:gd name="connsiteY15" fmla="*/ 403097 h 1993365"/>
                    <a:gd name="connsiteX16" fmla="*/ 1605302 w 1966487"/>
                    <a:gd name="connsiteY16" fmla="*/ 371107 h 1993365"/>
                    <a:gd name="connsiteX17" fmla="*/ 1703940 w 1966487"/>
                    <a:gd name="connsiteY17" fmla="*/ 357777 h 1993365"/>
                    <a:gd name="connsiteX18" fmla="*/ 1738596 w 1966487"/>
                    <a:gd name="connsiteY18" fmla="*/ 371107 h 1993365"/>
                    <a:gd name="connsiteX19" fmla="*/ 1717269 w 1966487"/>
                    <a:gd name="connsiteY19" fmla="*/ 451083 h 1993365"/>
                    <a:gd name="connsiteX20" fmla="*/ 1599970 w 1966487"/>
                    <a:gd name="connsiteY20" fmla="*/ 547055 h 1993365"/>
                    <a:gd name="connsiteX21" fmla="*/ 1645290 w 1966487"/>
                    <a:gd name="connsiteY21" fmla="*/ 677684 h 1993365"/>
                    <a:gd name="connsiteX22" fmla="*/ 1706606 w 1966487"/>
                    <a:gd name="connsiteY22" fmla="*/ 728336 h 1993365"/>
                    <a:gd name="connsiteX23" fmla="*/ 1775919 w 1966487"/>
                    <a:gd name="connsiteY23" fmla="*/ 866962 h 1993365"/>
                    <a:gd name="connsiteX24" fmla="*/ 1922543 w 1966487"/>
                    <a:gd name="connsiteY24" fmla="*/ 850967 h 1993365"/>
                    <a:gd name="connsiteX25" fmla="*/ 1959865 w 1966487"/>
                    <a:gd name="connsiteY25" fmla="*/ 861631 h 1993365"/>
                    <a:gd name="connsiteX26" fmla="*/ 1959865 w 1966487"/>
                    <a:gd name="connsiteY26" fmla="*/ 898953 h 1993365"/>
                    <a:gd name="connsiteX27" fmla="*/ 1893218 w 1966487"/>
                    <a:gd name="connsiteY27" fmla="*/ 941607 h 1993365"/>
                    <a:gd name="connsiteX28" fmla="*/ 1831903 w 1966487"/>
                    <a:gd name="connsiteY28" fmla="*/ 1005588 h 1993365"/>
                    <a:gd name="connsiteX29" fmla="*/ 1802578 w 1966487"/>
                    <a:gd name="connsiteY29" fmla="*/ 1082899 h 1993365"/>
                    <a:gd name="connsiteX30" fmla="*/ 1789248 w 1966487"/>
                    <a:gd name="connsiteY30" fmla="*/ 1224191 h 1993365"/>
                    <a:gd name="connsiteX31" fmla="*/ 1805244 w 1966487"/>
                    <a:gd name="connsiteY31" fmla="*/ 1264180 h 1993365"/>
                    <a:gd name="connsiteX32" fmla="*/ 1879889 w 1966487"/>
                    <a:gd name="connsiteY32" fmla="*/ 1288173 h 1993365"/>
                    <a:gd name="connsiteX33" fmla="*/ 1898550 w 1966487"/>
                    <a:gd name="connsiteY33" fmla="*/ 1312166 h 1993365"/>
                    <a:gd name="connsiteX34" fmla="*/ 1893218 w 1966487"/>
                    <a:gd name="connsiteY34" fmla="*/ 1338825 h 1993365"/>
                    <a:gd name="connsiteX35" fmla="*/ 1858561 w 1966487"/>
                    <a:gd name="connsiteY35" fmla="*/ 1346822 h 1993365"/>
                    <a:gd name="connsiteX36" fmla="*/ 1805244 w 1966487"/>
                    <a:gd name="connsiteY36" fmla="*/ 1322829 h 1993365"/>
                    <a:gd name="connsiteX37" fmla="*/ 1746594 w 1966487"/>
                    <a:gd name="connsiteY37" fmla="*/ 1314832 h 1993365"/>
                    <a:gd name="connsiteX38" fmla="*/ 1666617 w 1966487"/>
                    <a:gd name="connsiteY38" fmla="*/ 1370815 h 1993365"/>
                    <a:gd name="connsiteX39" fmla="*/ 1661286 w 1966487"/>
                    <a:gd name="connsiteY39" fmla="*/ 1400140 h 1993365"/>
                    <a:gd name="connsiteX40" fmla="*/ 1693276 w 1966487"/>
                    <a:gd name="connsiteY40" fmla="*/ 1504110 h 1993365"/>
                    <a:gd name="connsiteX41" fmla="*/ 1791914 w 1966487"/>
                    <a:gd name="connsiteY41" fmla="*/ 1653399 h 1993365"/>
                    <a:gd name="connsiteX42" fmla="*/ 1781251 w 1966487"/>
                    <a:gd name="connsiteY42" fmla="*/ 1720047 h 1993365"/>
                    <a:gd name="connsiteX43" fmla="*/ 1631961 w 1966487"/>
                    <a:gd name="connsiteY43" fmla="*/ 1674727 h 1993365"/>
                    <a:gd name="connsiteX44" fmla="*/ 1522659 w 1966487"/>
                    <a:gd name="connsiteY44" fmla="*/ 1632072 h 1993365"/>
                    <a:gd name="connsiteX45" fmla="*/ 1458678 w 1966487"/>
                    <a:gd name="connsiteY45" fmla="*/ 1693388 h 1993365"/>
                    <a:gd name="connsiteX46" fmla="*/ 1448015 w 1966487"/>
                    <a:gd name="connsiteY46" fmla="*/ 1885332 h 1993365"/>
                    <a:gd name="connsiteX47" fmla="*/ 1394697 w 1966487"/>
                    <a:gd name="connsiteY47" fmla="*/ 1919988 h 1993365"/>
                    <a:gd name="connsiteX48" fmla="*/ 1320052 w 1966487"/>
                    <a:gd name="connsiteY48" fmla="*/ 1765367 h 1993365"/>
                    <a:gd name="connsiteX49" fmla="*/ 1266734 w 1966487"/>
                    <a:gd name="connsiteY49" fmla="*/ 1733376 h 1993365"/>
                    <a:gd name="connsiteX50" fmla="*/ 1189423 w 1966487"/>
                    <a:gd name="connsiteY50" fmla="*/ 1757369 h 1993365"/>
                    <a:gd name="connsiteX51" fmla="*/ 1160098 w 1966487"/>
                    <a:gd name="connsiteY51" fmla="*/ 1957311 h 1993365"/>
                    <a:gd name="connsiteX52" fmla="*/ 1082788 w 1966487"/>
                    <a:gd name="connsiteY52" fmla="*/ 1983970 h 1993365"/>
                    <a:gd name="connsiteX53" fmla="*/ 1072124 w 1966487"/>
                    <a:gd name="connsiteY53" fmla="*/ 1850675 h 1993365"/>
                    <a:gd name="connsiteX54" fmla="*/ 1008143 w 1966487"/>
                    <a:gd name="connsiteY54" fmla="*/ 1784028 h 1993365"/>
                    <a:gd name="connsiteX55" fmla="*/ 914837 w 1966487"/>
                    <a:gd name="connsiteY55" fmla="*/ 1765367 h 1993365"/>
                    <a:gd name="connsiteX56" fmla="*/ 821531 w 1966487"/>
                    <a:gd name="connsiteY56" fmla="*/ 1781362 h 1993365"/>
                    <a:gd name="connsiteX57" fmla="*/ 746886 w 1966487"/>
                    <a:gd name="connsiteY57" fmla="*/ 1816019 h 1993365"/>
                    <a:gd name="connsiteX58" fmla="*/ 696234 w 1966487"/>
                    <a:gd name="connsiteY58" fmla="*/ 1864005 h 1993365"/>
                    <a:gd name="connsiteX59" fmla="*/ 690902 w 1966487"/>
                    <a:gd name="connsiteY59" fmla="*/ 1935984 h 1993365"/>
                    <a:gd name="connsiteX60" fmla="*/ 664243 w 1966487"/>
                    <a:gd name="connsiteY60" fmla="*/ 1922654 h 1993365"/>
                    <a:gd name="connsiteX61" fmla="*/ 642916 w 1966487"/>
                    <a:gd name="connsiteY61" fmla="*/ 1869337 h 1993365"/>
                    <a:gd name="connsiteX62" fmla="*/ 653580 w 1966487"/>
                    <a:gd name="connsiteY62" fmla="*/ 1776030 h 1993365"/>
                    <a:gd name="connsiteX63" fmla="*/ 680238 w 1966487"/>
                    <a:gd name="connsiteY63" fmla="*/ 1714715 h 1993365"/>
                    <a:gd name="connsiteX64" fmla="*/ 672241 w 1966487"/>
                    <a:gd name="connsiteY64" fmla="*/ 1653399 h 1993365"/>
                    <a:gd name="connsiteX65" fmla="*/ 618923 w 1966487"/>
                    <a:gd name="connsiteY65" fmla="*/ 1589418 h 1993365"/>
                    <a:gd name="connsiteX66" fmla="*/ 488294 w 1966487"/>
                    <a:gd name="connsiteY66" fmla="*/ 1589418 h 1993365"/>
                    <a:gd name="connsiteX67" fmla="*/ 426979 w 1966487"/>
                    <a:gd name="connsiteY67" fmla="*/ 1664063 h 1993365"/>
                    <a:gd name="connsiteX68" fmla="*/ 408318 w 1966487"/>
                    <a:gd name="connsiteY68" fmla="*/ 1706717 h 1993365"/>
                    <a:gd name="connsiteX69" fmla="*/ 347002 w 1966487"/>
                    <a:gd name="connsiteY69" fmla="*/ 1714715 h 1993365"/>
                    <a:gd name="connsiteX70" fmla="*/ 333673 w 1966487"/>
                    <a:gd name="connsiteY70" fmla="*/ 1669395 h 1993365"/>
                    <a:gd name="connsiteX71" fmla="*/ 386991 w 1966487"/>
                    <a:gd name="connsiteY71" fmla="*/ 1554762 h 1993365"/>
                    <a:gd name="connsiteX72" fmla="*/ 386991 w 1966487"/>
                    <a:gd name="connsiteY72" fmla="*/ 1506776 h 1993365"/>
                    <a:gd name="connsiteX73" fmla="*/ 328341 w 1966487"/>
                    <a:gd name="connsiteY73" fmla="*/ 1506776 h 1993365"/>
                    <a:gd name="connsiteX74" fmla="*/ 293684 w 1966487"/>
                    <a:gd name="connsiteY74" fmla="*/ 1512107 h 1993365"/>
                    <a:gd name="connsiteX75" fmla="*/ 256362 w 1966487"/>
                    <a:gd name="connsiteY75" fmla="*/ 1485448 h 1993365"/>
                    <a:gd name="connsiteX76" fmla="*/ 264360 w 1966487"/>
                    <a:gd name="connsiteY76" fmla="*/ 1445460 h 1993365"/>
                    <a:gd name="connsiteX77" fmla="*/ 315012 w 1966487"/>
                    <a:gd name="connsiteY77" fmla="*/ 1386811 h 1993365"/>
                    <a:gd name="connsiteX78" fmla="*/ 328341 w 1966487"/>
                    <a:gd name="connsiteY78" fmla="*/ 1349488 h 1993365"/>
                    <a:gd name="connsiteX79" fmla="*/ 288353 w 1966487"/>
                    <a:gd name="connsiteY79" fmla="*/ 1317497 h 1993365"/>
                    <a:gd name="connsiteX80" fmla="*/ 245698 w 1966487"/>
                    <a:gd name="connsiteY80" fmla="*/ 1322829 h 1993365"/>
                    <a:gd name="connsiteX81" fmla="*/ 139063 w 1966487"/>
                    <a:gd name="connsiteY81" fmla="*/ 1344156 h 1993365"/>
                    <a:gd name="connsiteX82" fmla="*/ 91077 w 1966487"/>
                    <a:gd name="connsiteY82" fmla="*/ 1234855 h 1993365"/>
                    <a:gd name="connsiteX83" fmla="*/ 256362 w 1966487"/>
                    <a:gd name="connsiteY83" fmla="*/ 1197532 h 1993365"/>
                    <a:gd name="connsiteX84" fmla="*/ 256362 w 1966487"/>
                    <a:gd name="connsiteY84" fmla="*/ 1114890 h 1993365"/>
                    <a:gd name="connsiteX85" fmla="*/ 197712 w 1966487"/>
                    <a:gd name="connsiteY85" fmla="*/ 1096229 h 1993365"/>
                    <a:gd name="connsiteX86" fmla="*/ 149726 w 1966487"/>
                    <a:gd name="connsiteY86" fmla="*/ 1090897 h 1993365"/>
                    <a:gd name="connsiteX87" fmla="*/ 144395 w 1966487"/>
                    <a:gd name="connsiteY87" fmla="*/ 1050909 h 1993365"/>
                    <a:gd name="connsiteX88" fmla="*/ 275023 w 1966487"/>
                    <a:gd name="connsiteY88" fmla="*/ 1008254 h 1993365"/>
                    <a:gd name="connsiteX89" fmla="*/ 293684 w 1966487"/>
                    <a:gd name="connsiteY89" fmla="*/ 949605 h 1993365"/>
                    <a:gd name="connsiteX90" fmla="*/ 232369 w 1966487"/>
                    <a:gd name="connsiteY90" fmla="*/ 890955 h 1993365"/>
                    <a:gd name="connsiteX91" fmla="*/ 80413 w 1966487"/>
                    <a:gd name="connsiteY91" fmla="*/ 888289 h 1993365"/>
                    <a:gd name="connsiteX92" fmla="*/ 32427 w 1966487"/>
                    <a:gd name="connsiteY92" fmla="*/ 866962 h 1993365"/>
                    <a:gd name="connsiteX93" fmla="*/ 437 w 1966487"/>
                    <a:gd name="connsiteY93" fmla="*/ 770990 h 1993365"/>
                    <a:gd name="connsiteX94" fmla="*/ 56420 w 1966487"/>
                    <a:gd name="connsiteY94" fmla="*/ 768325 h 1993365"/>
                    <a:gd name="connsiteX95" fmla="*/ 264360 w 1966487"/>
                    <a:gd name="connsiteY95" fmla="*/ 778988 h 1993365"/>
                    <a:gd name="connsiteX96" fmla="*/ 362998 w 1966487"/>
                    <a:gd name="connsiteY96" fmla="*/ 653691 h 1993365"/>
                    <a:gd name="connsiteX97" fmla="*/ 421647 w 1966487"/>
                    <a:gd name="connsiteY97" fmla="*/ 613703 h 1993365"/>
                    <a:gd name="connsiteX98" fmla="*/ 485629 w 1966487"/>
                    <a:gd name="connsiteY98" fmla="*/ 539058 h 1993365"/>
                    <a:gd name="connsiteX99" fmla="*/ 456304 w 1966487"/>
                    <a:gd name="connsiteY99" fmla="*/ 347114 h 1993365"/>
                    <a:gd name="connsiteX100" fmla="*/ 360332 w 1966487"/>
                    <a:gd name="connsiteY100" fmla="*/ 43202 h 1993365"/>
                    <a:gd name="connsiteX101" fmla="*/ 432311 w 1966487"/>
                    <a:gd name="connsiteY101" fmla="*/ 11212 h 1993365"/>
                    <a:gd name="connsiteX102" fmla="*/ 461636 w 1966487"/>
                    <a:gd name="connsiteY102" fmla="*/ 131177 h 1993365"/>
                    <a:gd name="connsiteX103" fmla="*/ 613591 w 1966487"/>
                    <a:gd name="connsiteY103" fmla="*/ 336450 h 1993365"/>
                    <a:gd name="connsiteX104" fmla="*/ 816199 w 1966487"/>
                    <a:gd name="connsiteY104" fmla="*/ 336450 h 1993365"/>
                    <a:gd name="connsiteX105" fmla="*/ 946827 w 1966487"/>
                    <a:gd name="connsiteY105" fmla="*/ 331118 h 1993365"/>
                    <a:gd name="connsiteX106" fmla="*/ 994813 w 1966487"/>
                    <a:gd name="connsiteY106" fmla="*/ 315123 h 1993365"/>
                    <a:gd name="connsiteX107" fmla="*/ 1021472 w 1966487"/>
                    <a:gd name="connsiteY107" fmla="*/ 216485 h 1993365"/>
                    <a:gd name="connsiteX108" fmla="*/ 1042799 w 1966487"/>
                    <a:gd name="connsiteY108" fmla="*/ 163167 h 1993365"/>
                    <a:gd name="connsiteX109" fmla="*/ 1053463 w 1966487"/>
                    <a:gd name="connsiteY109" fmla="*/ 165833 h 1993365"/>
                    <a:gd name="connsiteX0" fmla="*/ 1029470 w 1966487"/>
                    <a:gd name="connsiteY0" fmla="*/ 203156 h 1993365"/>
                    <a:gd name="connsiteX1" fmla="*/ 1050797 w 1966487"/>
                    <a:gd name="connsiteY1" fmla="*/ 155170 h 1993365"/>
                    <a:gd name="connsiteX2" fmla="*/ 1085454 w 1966487"/>
                    <a:gd name="connsiteY2" fmla="*/ 173831 h 1993365"/>
                    <a:gd name="connsiteX3" fmla="*/ 1090785 w 1966487"/>
                    <a:gd name="connsiteY3" fmla="*/ 232481 h 1993365"/>
                    <a:gd name="connsiteX4" fmla="*/ 1090785 w 1966487"/>
                    <a:gd name="connsiteY4" fmla="*/ 296462 h 1993365"/>
                    <a:gd name="connsiteX5" fmla="*/ 1117444 w 1966487"/>
                    <a:gd name="connsiteY5" fmla="*/ 336450 h 1993365"/>
                    <a:gd name="connsiteX6" fmla="*/ 1170762 w 1966487"/>
                    <a:gd name="connsiteY6" fmla="*/ 360443 h 1993365"/>
                    <a:gd name="connsiteX7" fmla="*/ 1232077 w 1966487"/>
                    <a:gd name="connsiteY7" fmla="*/ 365775 h 1993365"/>
                    <a:gd name="connsiteX8" fmla="*/ 1280063 w 1966487"/>
                    <a:gd name="connsiteY8" fmla="*/ 371107 h 1993365"/>
                    <a:gd name="connsiteX9" fmla="*/ 1325384 w 1966487"/>
                    <a:gd name="connsiteY9" fmla="*/ 376439 h 1993365"/>
                    <a:gd name="connsiteX10" fmla="*/ 1360040 w 1966487"/>
                    <a:gd name="connsiteY10" fmla="*/ 403097 h 1993365"/>
                    <a:gd name="connsiteX11" fmla="*/ 1394697 w 1966487"/>
                    <a:gd name="connsiteY11" fmla="*/ 432422 h 1993365"/>
                    <a:gd name="connsiteX12" fmla="*/ 1437351 w 1966487"/>
                    <a:gd name="connsiteY12" fmla="*/ 461747 h 1993365"/>
                    <a:gd name="connsiteX13" fmla="*/ 1466676 w 1966487"/>
                    <a:gd name="connsiteY13" fmla="*/ 477742 h 1993365"/>
                    <a:gd name="connsiteX14" fmla="*/ 1490669 w 1966487"/>
                    <a:gd name="connsiteY14" fmla="*/ 477742 h 1993365"/>
                    <a:gd name="connsiteX15" fmla="*/ 1573311 w 1966487"/>
                    <a:gd name="connsiteY15" fmla="*/ 403097 h 1993365"/>
                    <a:gd name="connsiteX16" fmla="*/ 1605302 w 1966487"/>
                    <a:gd name="connsiteY16" fmla="*/ 371107 h 1993365"/>
                    <a:gd name="connsiteX17" fmla="*/ 1703940 w 1966487"/>
                    <a:gd name="connsiteY17" fmla="*/ 357777 h 1993365"/>
                    <a:gd name="connsiteX18" fmla="*/ 1738596 w 1966487"/>
                    <a:gd name="connsiteY18" fmla="*/ 371107 h 1993365"/>
                    <a:gd name="connsiteX19" fmla="*/ 1717269 w 1966487"/>
                    <a:gd name="connsiteY19" fmla="*/ 451083 h 1993365"/>
                    <a:gd name="connsiteX20" fmla="*/ 1599970 w 1966487"/>
                    <a:gd name="connsiteY20" fmla="*/ 547055 h 1993365"/>
                    <a:gd name="connsiteX21" fmla="*/ 1645290 w 1966487"/>
                    <a:gd name="connsiteY21" fmla="*/ 677684 h 1993365"/>
                    <a:gd name="connsiteX22" fmla="*/ 1706606 w 1966487"/>
                    <a:gd name="connsiteY22" fmla="*/ 728336 h 1993365"/>
                    <a:gd name="connsiteX23" fmla="*/ 1775919 w 1966487"/>
                    <a:gd name="connsiteY23" fmla="*/ 866962 h 1993365"/>
                    <a:gd name="connsiteX24" fmla="*/ 1922543 w 1966487"/>
                    <a:gd name="connsiteY24" fmla="*/ 850967 h 1993365"/>
                    <a:gd name="connsiteX25" fmla="*/ 1959865 w 1966487"/>
                    <a:gd name="connsiteY25" fmla="*/ 861631 h 1993365"/>
                    <a:gd name="connsiteX26" fmla="*/ 1959865 w 1966487"/>
                    <a:gd name="connsiteY26" fmla="*/ 898953 h 1993365"/>
                    <a:gd name="connsiteX27" fmla="*/ 1893218 w 1966487"/>
                    <a:gd name="connsiteY27" fmla="*/ 941607 h 1993365"/>
                    <a:gd name="connsiteX28" fmla="*/ 1831903 w 1966487"/>
                    <a:gd name="connsiteY28" fmla="*/ 1005588 h 1993365"/>
                    <a:gd name="connsiteX29" fmla="*/ 1802578 w 1966487"/>
                    <a:gd name="connsiteY29" fmla="*/ 1082899 h 1993365"/>
                    <a:gd name="connsiteX30" fmla="*/ 1789248 w 1966487"/>
                    <a:gd name="connsiteY30" fmla="*/ 1224191 h 1993365"/>
                    <a:gd name="connsiteX31" fmla="*/ 1805244 w 1966487"/>
                    <a:gd name="connsiteY31" fmla="*/ 1264180 h 1993365"/>
                    <a:gd name="connsiteX32" fmla="*/ 1879889 w 1966487"/>
                    <a:gd name="connsiteY32" fmla="*/ 1288173 h 1993365"/>
                    <a:gd name="connsiteX33" fmla="*/ 1898550 w 1966487"/>
                    <a:gd name="connsiteY33" fmla="*/ 1312166 h 1993365"/>
                    <a:gd name="connsiteX34" fmla="*/ 1893218 w 1966487"/>
                    <a:gd name="connsiteY34" fmla="*/ 1338825 h 1993365"/>
                    <a:gd name="connsiteX35" fmla="*/ 1858561 w 1966487"/>
                    <a:gd name="connsiteY35" fmla="*/ 1346822 h 1993365"/>
                    <a:gd name="connsiteX36" fmla="*/ 1805244 w 1966487"/>
                    <a:gd name="connsiteY36" fmla="*/ 1322829 h 1993365"/>
                    <a:gd name="connsiteX37" fmla="*/ 1746594 w 1966487"/>
                    <a:gd name="connsiteY37" fmla="*/ 1314832 h 1993365"/>
                    <a:gd name="connsiteX38" fmla="*/ 1666617 w 1966487"/>
                    <a:gd name="connsiteY38" fmla="*/ 1370815 h 1993365"/>
                    <a:gd name="connsiteX39" fmla="*/ 1661286 w 1966487"/>
                    <a:gd name="connsiteY39" fmla="*/ 1400140 h 1993365"/>
                    <a:gd name="connsiteX40" fmla="*/ 1693276 w 1966487"/>
                    <a:gd name="connsiteY40" fmla="*/ 1504110 h 1993365"/>
                    <a:gd name="connsiteX41" fmla="*/ 1791914 w 1966487"/>
                    <a:gd name="connsiteY41" fmla="*/ 1653399 h 1993365"/>
                    <a:gd name="connsiteX42" fmla="*/ 1781251 w 1966487"/>
                    <a:gd name="connsiteY42" fmla="*/ 1720047 h 1993365"/>
                    <a:gd name="connsiteX43" fmla="*/ 1631961 w 1966487"/>
                    <a:gd name="connsiteY43" fmla="*/ 1674727 h 1993365"/>
                    <a:gd name="connsiteX44" fmla="*/ 1522659 w 1966487"/>
                    <a:gd name="connsiteY44" fmla="*/ 1632072 h 1993365"/>
                    <a:gd name="connsiteX45" fmla="*/ 1458678 w 1966487"/>
                    <a:gd name="connsiteY45" fmla="*/ 1693388 h 1993365"/>
                    <a:gd name="connsiteX46" fmla="*/ 1448015 w 1966487"/>
                    <a:gd name="connsiteY46" fmla="*/ 1885332 h 1993365"/>
                    <a:gd name="connsiteX47" fmla="*/ 1394697 w 1966487"/>
                    <a:gd name="connsiteY47" fmla="*/ 1919988 h 1993365"/>
                    <a:gd name="connsiteX48" fmla="*/ 1320052 w 1966487"/>
                    <a:gd name="connsiteY48" fmla="*/ 1765367 h 1993365"/>
                    <a:gd name="connsiteX49" fmla="*/ 1266734 w 1966487"/>
                    <a:gd name="connsiteY49" fmla="*/ 1733376 h 1993365"/>
                    <a:gd name="connsiteX50" fmla="*/ 1189423 w 1966487"/>
                    <a:gd name="connsiteY50" fmla="*/ 1757369 h 1993365"/>
                    <a:gd name="connsiteX51" fmla="*/ 1160098 w 1966487"/>
                    <a:gd name="connsiteY51" fmla="*/ 1957311 h 1993365"/>
                    <a:gd name="connsiteX52" fmla="*/ 1082788 w 1966487"/>
                    <a:gd name="connsiteY52" fmla="*/ 1983970 h 1993365"/>
                    <a:gd name="connsiteX53" fmla="*/ 1072124 w 1966487"/>
                    <a:gd name="connsiteY53" fmla="*/ 1850675 h 1993365"/>
                    <a:gd name="connsiteX54" fmla="*/ 1008143 w 1966487"/>
                    <a:gd name="connsiteY54" fmla="*/ 1784028 h 1993365"/>
                    <a:gd name="connsiteX55" fmla="*/ 914837 w 1966487"/>
                    <a:gd name="connsiteY55" fmla="*/ 1765367 h 1993365"/>
                    <a:gd name="connsiteX56" fmla="*/ 821531 w 1966487"/>
                    <a:gd name="connsiteY56" fmla="*/ 1781362 h 1993365"/>
                    <a:gd name="connsiteX57" fmla="*/ 746886 w 1966487"/>
                    <a:gd name="connsiteY57" fmla="*/ 1816019 h 1993365"/>
                    <a:gd name="connsiteX58" fmla="*/ 696234 w 1966487"/>
                    <a:gd name="connsiteY58" fmla="*/ 1864005 h 1993365"/>
                    <a:gd name="connsiteX59" fmla="*/ 690902 w 1966487"/>
                    <a:gd name="connsiteY59" fmla="*/ 1935984 h 1993365"/>
                    <a:gd name="connsiteX60" fmla="*/ 664243 w 1966487"/>
                    <a:gd name="connsiteY60" fmla="*/ 1922654 h 1993365"/>
                    <a:gd name="connsiteX61" fmla="*/ 642916 w 1966487"/>
                    <a:gd name="connsiteY61" fmla="*/ 1869337 h 1993365"/>
                    <a:gd name="connsiteX62" fmla="*/ 653580 w 1966487"/>
                    <a:gd name="connsiteY62" fmla="*/ 1776030 h 1993365"/>
                    <a:gd name="connsiteX63" fmla="*/ 680238 w 1966487"/>
                    <a:gd name="connsiteY63" fmla="*/ 1714715 h 1993365"/>
                    <a:gd name="connsiteX64" fmla="*/ 672241 w 1966487"/>
                    <a:gd name="connsiteY64" fmla="*/ 1653399 h 1993365"/>
                    <a:gd name="connsiteX65" fmla="*/ 618923 w 1966487"/>
                    <a:gd name="connsiteY65" fmla="*/ 1589418 h 1993365"/>
                    <a:gd name="connsiteX66" fmla="*/ 488294 w 1966487"/>
                    <a:gd name="connsiteY66" fmla="*/ 1589418 h 1993365"/>
                    <a:gd name="connsiteX67" fmla="*/ 426979 w 1966487"/>
                    <a:gd name="connsiteY67" fmla="*/ 1664063 h 1993365"/>
                    <a:gd name="connsiteX68" fmla="*/ 408318 w 1966487"/>
                    <a:gd name="connsiteY68" fmla="*/ 1706717 h 1993365"/>
                    <a:gd name="connsiteX69" fmla="*/ 347002 w 1966487"/>
                    <a:gd name="connsiteY69" fmla="*/ 1714715 h 1993365"/>
                    <a:gd name="connsiteX70" fmla="*/ 333673 w 1966487"/>
                    <a:gd name="connsiteY70" fmla="*/ 1669395 h 1993365"/>
                    <a:gd name="connsiteX71" fmla="*/ 386991 w 1966487"/>
                    <a:gd name="connsiteY71" fmla="*/ 1554762 h 1993365"/>
                    <a:gd name="connsiteX72" fmla="*/ 386991 w 1966487"/>
                    <a:gd name="connsiteY72" fmla="*/ 1506776 h 1993365"/>
                    <a:gd name="connsiteX73" fmla="*/ 328341 w 1966487"/>
                    <a:gd name="connsiteY73" fmla="*/ 1506776 h 1993365"/>
                    <a:gd name="connsiteX74" fmla="*/ 293684 w 1966487"/>
                    <a:gd name="connsiteY74" fmla="*/ 1512107 h 1993365"/>
                    <a:gd name="connsiteX75" fmla="*/ 256362 w 1966487"/>
                    <a:gd name="connsiteY75" fmla="*/ 1485448 h 1993365"/>
                    <a:gd name="connsiteX76" fmla="*/ 264360 w 1966487"/>
                    <a:gd name="connsiteY76" fmla="*/ 1445460 h 1993365"/>
                    <a:gd name="connsiteX77" fmla="*/ 315012 w 1966487"/>
                    <a:gd name="connsiteY77" fmla="*/ 1386811 h 1993365"/>
                    <a:gd name="connsiteX78" fmla="*/ 328341 w 1966487"/>
                    <a:gd name="connsiteY78" fmla="*/ 1349488 h 1993365"/>
                    <a:gd name="connsiteX79" fmla="*/ 288353 w 1966487"/>
                    <a:gd name="connsiteY79" fmla="*/ 1317497 h 1993365"/>
                    <a:gd name="connsiteX80" fmla="*/ 245698 w 1966487"/>
                    <a:gd name="connsiteY80" fmla="*/ 1322829 h 1993365"/>
                    <a:gd name="connsiteX81" fmla="*/ 139063 w 1966487"/>
                    <a:gd name="connsiteY81" fmla="*/ 1344156 h 1993365"/>
                    <a:gd name="connsiteX82" fmla="*/ 91077 w 1966487"/>
                    <a:gd name="connsiteY82" fmla="*/ 1234855 h 1993365"/>
                    <a:gd name="connsiteX83" fmla="*/ 256362 w 1966487"/>
                    <a:gd name="connsiteY83" fmla="*/ 1197532 h 1993365"/>
                    <a:gd name="connsiteX84" fmla="*/ 256362 w 1966487"/>
                    <a:gd name="connsiteY84" fmla="*/ 1114890 h 1993365"/>
                    <a:gd name="connsiteX85" fmla="*/ 197712 w 1966487"/>
                    <a:gd name="connsiteY85" fmla="*/ 1096229 h 1993365"/>
                    <a:gd name="connsiteX86" fmla="*/ 149726 w 1966487"/>
                    <a:gd name="connsiteY86" fmla="*/ 1090897 h 1993365"/>
                    <a:gd name="connsiteX87" fmla="*/ 144395 w 1966487"/>
                    <a:gd name="connsiteY87" fmla="*/ 1050909 h 1993365"/>
                    <a:gd name="connsiteX88" fmla="*/ 275023 w 1966487"/>
                    <a:gd name="connsiteY88" fmla="*/ 1008254 h 1993365"/>
                    <a:gd name="connsiteX89" fmla="*/ 293684 w 1966487"/>
                    <a:gd name="connsiteY89" fmla="*/ 949605 h 1993365"/>
                    <a:gd name="connsiteX90" fmla="*/ 232369 w 1966487"/>
                    <a:gd name="connsiteY90" fmla="*/ 890955 h 1993365"/>
                    <a:gd name="connsiteX91" fmla="*/ 80413 w 1966487"/>
                    <a:gd name="connsiteY91" fmla="*/ 888289 h 1993365"/>
                    <a:gd name="connsiteX92" fmla="*/ 32427 w 1966487"/>
                    <a:gd name="connsiteY92" fmla="*/ 866962 h 1993365"/>
                    <a:gd name="connsiteX93" fmla="*/ 437 w 1966487"/>
                    <a:gd name="connsiteY93" fmla="*/ 770990 h 1993365"/>
                    <a:gd name="connsiteX94" fmla="*/ 56420 w 1966487"/>
                    <a:gd name="connsiteY94" fmla="*/ 768325 h 1993365"/>
                    <a:gd name="connsiteX95" fmla="*/ 123069 w 1966487"/>
                    <a:gd name="connsiteY95" fmla="*/ 792317 h 1993365"/>
                    <a:gd name="connsiteX96" fmla="*/ 264360 w 1966487"/>
                    <a:gd name="connsiteY96" fmla="*/ 778988 h 1993365"/>
                    <a:gd name="connsiteX97" fmla="*/ 362998 w 1966487"/>
                    <a:gd name="connsiteY97" fmla="*/ 653691 h 1993365"/>
                    <a:gd name="connsiteX98" fmla="*/ 421647 w 1966487"/>
                    <a:gd name="connsiteY98" fmla="*/ 613703 h 1993365"/>
                    <a:gd name="connsiteX99" fmla="*/ 485629 w 1966487"/>
                    <a:gd name="connsiteY99" fmla="*/ 539058 h 1993365"/>
                    <a:gd name="connsiteX100" fmla="*/ 456304 w 1966487"/>
                    <a:gd name="connsiteY100" fmla="*/ 347114 h 1993365"/>
                    <a:gd name="connsiteX101" fmla="*/ 360332 w 1966487"/>
                    <a:gd name="connsiteY101" fmla="*/ 43202 h 1993365"/>
                    <a:gd name="connsiteX102" fmla="*/ 432311 w 1966487"/>
                    <a:gd name="connsiteY102" fmla="*/ 11212 h 1993365"/>
                    <a:gd name="connsiteX103" fmla="*/ 461636 w 1966487"/>
                    <a:gd name="connsiteY103" fmla="*/ 131177 h 1993365"/>
                    <a:gd name="connsiteX104" fmla="*/ 613591 w 1966487"/>
                    <a:gd name="connsiteY104" fmla="*/ 336450 h 1993365"/>
                    <a:gd name="connsiteX105" fmla="*/ 816199 w 1966487"/>
                    <a:gd name="connsiteY105" fmla="*/ 336450 h 1993365"/>
                    <a:gd name="connsiteX106" fmla="*/ 946827 w 1966487"/>
                    <a:gd name="connsiteY106" fmla="*/ 331118 h 1993365"/>
                    <a:gd name="connsiteX107" fmla="*/ 994813 w 1966487"/>
                    <a:gd name="connsiteY107" fmla="*/ 315123 h 1993365"/>
                    <a:gd name="connsiteX108" fmla="*/ 1021472 w 1966487"/>
                    <a:gd name="connsiteY108" fmla="*/ 216485 h 1993365"/>
                    <a:gd name="connsiteX109" fmla="*/ 1042799 w 1966487"/>
                    <a:gd name="connsiteY109" fmla="*/ 163167 h 1993365"/>
                    <a:gd name="connsiteX110" fmla="*/ 1053463 w 1966487"/>
                    <a:gd name="connsiteY110" fmla="*/ 165833 h 1993365"/>
                    <a:gd name="connsiteX0" fmla="*/ 1037734 w 1974751"/>
                    <a:gd name="connsiteY0" fmla="*/ 203156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0" fmla="*/ 1037734 w 1974751"/>
                    <a:gd name="connsiteY0" fmla="*/ 203156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112" fmla="*/ 1037734 w 1974751"/>
                    <a:gd name="connsiteY112" fmla="*/ 203156 h 1993365"/>
                    <a:gd name="connsiteX0" fmla="*/ 1061727 w 1974751"/>
                    <a:gd name="connsiteY0" fmla="*/ 165833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111" fmla="*/ 1061727 w 1974751"/>
                    <a:gd name="connsiteY111" fmla="*/ 165833 h 1993365"/>
                    <a:gd name="connsiteX0" fmla="*/ 1051063 w 1974751"/>
                    <a:gd name="connsiteY0" fmla="*/ 163167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  <a:gd name="connsiteX110" fmla="*/ 1051063 w 1974751"/>
                    <a:gd name="connsiteY110" fmla="*/ 163167 h 1993365"/>
                    <a:gd name="connsiteX0" fmla="*/ 1029736 w 1974751"/>
                    <a:gd name="connsiteY0" fmla="*/ 216485 h 1993365"/>
                    <a:gd name="connsiteX1" fmla="*/ 1059061 w 1974751"/>
                    <a:gd name="connsiteY1" fmla="*/ 155170 h 1993365"/>
                    <a:gd name="connsiteX2" fmla="*/ 1093718 w 1974751"/>
                    <a:gd name="connsiteY2" fmla="*/ 173831 h 1993365"/>
                    <a:gd name="connsiteX3" fmla="*/ 1099049 w 1974751"/>
                    <a:gd name="connsiteY3" fmla="*/ 232481 h 1993365"/>
                    <a:gd name="connsiteX4" fmla="*/ 1099049 w 1974751"/>
                    <a:gd name="connsiteY4" fmla="*/ 296462 h 1993365"/>
                    <a:gd name="connsiteX5" fmla="*/ 1125708 w 1974751"/>
                    <a:gd name="connsiteY5" fmla="*/ 336450 h 1993365"/>
                    <a:gd name="connsiteX6" fmla="*/ 1179026 w 1974751"/>
                    <a:gd name="connsiteY6" fmla="*/ 360443 h 1993365"/>
                    <a:gd name="connsiteX7" fmla="*/ 1240341 w 1974751"/>
                    <a:gd name="connsiteY7" fmla="*/ 365775 h 1993365"/>
                    <a:gd name="connsiteX8" fmla="*/ 1288327 w 1974751"/>
                    <a:gd name="connsiteY8" fmla="*/ 371107 h 1993365"/>
                    <a:gd name="connsiteX9" fmla="*/ 1333648 w 1974751"/>
                    <a:gd name="connsiteY9" fmla="*/ 376439 h 1993365"/>
                    <a:gd name="connsiteX10" fmla="*/ 1368304 w 1974751"/>
                    <a:gd name="connsiteY10" fmla="*/ 403097 h 1993365"/>
                    <a:gd name="connsiteX11" fmla="*/ 1402961 w 1974751"/>
                    <a:gd name="connsiteY11" fmla="*/ 432422 h 1993365"/>
                    <a:gd name="connsiteX12" fmla="*/ 1445615 w 1974751"/>
                    <a:gd name="connsiteY12" fmla="*/ 461747 h 1993365"/>
                    <a:gd name="connsiteX13" fmla="*/ 1474940 w 1974751"/>
                    <a:gd name="connsiteY13" fmla="*/ 477742 h 1993365"/>
                    <a:gd name="connsiteX14" fmla="*/ 1498933 w 1974751"/>
                    <a:gd name="connsiteY14" fmla="*/ 477742 h 1993365"/>
                    <a:gd name="connsiteX15" fmla="*/ 1581575 w 1974751"/>
                    <a:gd name="connsiteY15" fmla="*/ 403097 h 1993365"/>
                    <a:gd name="connsiteX16" fmla="*/ 1613566 w 1974751"/>
                    <a:gd name="connsiteY16" fmla="*/ 371107 h 1993365"/>
                    <a:gd name="connsiteX17" fmla="*/ 1712204 w 1974751"/>
                    <a:gd name="connsiteY17" fmla="*/ 357777 h 1993365"/>
                    <a:gd name="connsiteX18" fmla="*/ 1746860 w 1974751"/>
                    <a:gd name="connsiteY18" fmla="*/ 371107 h 1993365"/>
                    <a:gd name="connsiteX19" fmla="*/ 1725533 w 1974751"/>
                    <a:gd name="connsiteY19" fmla="*/ 451083 h 1993365"/>
                    <a:gd name="connsiteX20" fmla="*/ 1608234 w 1974751"/>
                    <a:gd name="connsiteY20" fmla="*/ 547055 h 1993365"/>
                    <a:gd name="connsiteX21" fmla="*/ 1653554 w 1974751"/>
                    <a:gd name="connsiteY21" fmla="*/ 677684 h 1993365"/>
                    <a:gd name="connsiteX22" fmla="*/ 1714870 w 1974751"/>
                    <a:gd name="connsiteY22" fmla="*/ 728336 h 1993365"/>
                    <a:gd name="connsiteX23" fmla="*/ 1784183 w 1974751"/>
                    <a:gd name="connsiteY23" fmla="*/ 866962 h 1993365"/>
                    <a:gd name="connsiteX24" fmla="*/ 1930807 w 1974751"/>
                    <a:gd name="connsiteY24" fmla="*/ 850967 h 1993365"/>
                    <a:gd name="connsiteX25" fmla="*/ 1968129 w 1974751"/>
                    <a:gd name="connsiteY25" fmla="*/ 861631 h 1993365"/>
                    <a:gd name="connsiteX26" fmla="*/ 1968129 w 1974751"/>
                    <a:gd name="connsiteY26" fmla="*/ 898953 h 1993365"/>
                    <a:gd name="connsiteX27" fmla="*/ 1901482 w 1974751"/>
                    <a:gd name="connsiteY27" fmla="*/ 941607 h 1993365"/>
                    <a:gd name="connsiteX28" fmla="*/ 1840167 w 1974751"/>
                    <a:gd name="connsiteY28" fmla="*/ 1005588 h 1993365"/>
                    <a:gd name="connsiteX29" fmla="*/ 1810842 w 1974751"/>
                    <a:gd name="connsiteY29" fmla="*/ 1082899 h 1993365"/>
                    <a:gd name="connsiteX30" fmla="*/ 1797512 w 1974751"/>
                    <a:gd name="connsiteY30" fmla="*/ 1224191 h 1993365"/>
                    <a:gd name="connsiteX31" fmla="*/ 1813508 w 1974751"/>
                    <a:gd name="connsiteY31" fmla="*/ 1264180 h 1993365"/>
                    <a:gd name="connsiteX32" fmla="*/ 1888153 w 1974751"/>
                    <a:gd name="connsiteY32" fmla="*/ 1288173 h 1993365"/>
                    <a:gd name="connsiteX33" fmla="*/ 1906814 w 1974751"/>
                    <a:gd name="connsiteY33" fmla="*/ 1312166 h 1993365"/>
                    <a:gd name="connsiteX34" fmla="*/ 1901482 w 1974751"/>
                    <a:gd name="connsiteY34" fmla="*/ 1338825 h 1993365"/>
                    <a:gd name="connsiteX35" fmla="*/ 1866825 w 1974751"/>
                    <a:gd name="connsiteY35" fmla="*/ 1346822 h 1993365"/>
                    <a:gd name="connsiteX36" fmla="*/ 1813508 w 1974751"/>
                    <a:gd name="connsiteY36" fmla="*/ 1322829 h 1993365"/>
                    <a:gd name="connsiteX37" fmla="*/ 1754858 w 1974751"/>
                    <a:gd name="connsiteY37" fmla="*/ 1314832 h 1993365"/>
                    <a:gd name="connsiteX38" fmla="*/ 1674881 w 1974751"/>
                    <a:gd name="connsiteY38" fmla="*/ 1370815 h 1993365"/>
                    <a:gd name="connsiteX39" fmla="*/ 1669550 w 1974751"/>
                    <a:gd name="connsiteY39" fmla="*/ 1400140 h 1993365"/>
                    <a:gd name="connsiteX40" fmla="*/ 1701540 w 1974751"/>
                    <a:gd name="connsiteY40" fmla="*/ 1504110 h 1993365"/>
                    <a:gd name="connsiteX41" fmla="*/ 1800178 w 1974751"/>
                    <a:gd name="connsiteY41" fmla="*/ 1653399 h 1993365"/>
                    <a:gd name="connsiteX42" fmla="*/ 1789515 w 1974751"/>
                    <a:gd name="connsiteY42" fmla="*/ 1720047 h 1993365"/>
                    <a:gd name="connsiteX43" fmla="*/ 1640225 w 1974751"/>
                    <a:gd name="connsiteY43" fmla="*/ 1674727 h 1993365"/>
                    <a:gd name="connsiteX44" fmla="*/ 1530923 w 1974751"/>
                    <a:gd name="connsiteY44" fmla="*/ 1632072 h 1993365"/>
                    <a:gd name="connsiteX45" fmla="*/ 1466942 w 1974751"/>
                    <a:gd name="connsiteY45" fmla="*/ 1693388 h 1993365"/>
                    <a:gd name="connsiteX46" fmla="*/ 1456279 w 1974751"/>
                    <a:gd name="connsiteY46" fmla="*/ 1885332 h 1993365"/>
                    <a:gd name="connsiteX47" fmla="*/ 1402961 w 1974751"/>
                    <a:gd name="connsiteY47" fmla="*/ 1919988 h 1993365"/>
                    <a:gd name="connsiteX48" fmla="*/ 1328316 w 1974751"/>
                    <a:gd name="connsiteY48" fmla="*/ 1765367 h 1993365"/>
                    <a:gd name="connsiteX49" fmla="*/ 1274998 w 1974751"/>
                    <a:gd name="connsiteY49" fmla="*/ 1733376 h 1993365"/>
                    <a:gd name="connsiteX50" fmla="*/ 1197687 w 1974751"/>
                    <a:gd name="connsiteY50" fmla="*/ 1757369 h 1993365"/>
                    <a:gd name="connsiteX51" fmla="*/ 1168362 w 1974751"/>
                    <a:gd name="connsiteY51" fmla="*/ 1957311 h 1993365"/>
                    <a:gd name="connsiteX52" fmla="*/ 1091052 w 1974751"/>
                    <a:gd name="connsiteY52" fmla="*/ 1983970 h 1993365"/>
                    <a:gd name="connsiteX53" fmla="*/ 1080388 w 1974751"/>
                    <a:gd name="connsiteY53" fmla="*/ 1850675 h 1993365"/>
                    <a:gd name="connsiteX54" fmla="*/ 1016407 w 1974751"/>
                    <a:gd name="connsiteY54" fmla="*/ 1784028 h 1993365"/>
                    <a:gd name="connsiteX55" fmla="*/ 923101 w 1974751"/>
                    <a:gd name="connsiteY55" fmla="*/ 1765367 h 1993365"/>
                    <a:gd name="connsiteX56" fmla="*/ 829795 w 1974751"/>
                    <a:gd name="connsiteY56" fmla="*/ 1781362 h 1993365"/>
                    <a:gd name="connsiteX57" fmla="*/ 755150 w 1974751"/>
                    <a:gd name="connsiteY57" fmla="*/ 1816019 h 1993365"/>
                    <a:gd name="connsiteX58" fmla="*/ 704498 w 1974751"/>
                    <a:gd name="connsiteY58" fmla="*/ 1864005 h 1993365"/>
                    <a:gd name="connsiteX59" fmla="*/ 699166 w 1974751"/>
                    <a:gd name="connsiteY59" fmla="*/ 1935984 h 1993365"/>
                    <a:gd name="connsiteX60" fmla="*/ 672507 w 1974751"/>
                    <a:gd name="connsiteY60" fmla="*/ 1922654 h 1993365"/>
                    <a:gd name="connsiteX61" fmla="*/ 651180 w 1974751"/>
                    <a:gd name="connsiteY61" fmla="*/ 1869337 h 1993365"/>
                    <a:gd name="connsiteX62" fmla="*/ 661844 w 1974751"/>
                    <a:gd name="connsiteY62" fmla="*/ 1776030 h 1993365"/>
                    <a:gd name="connsiteX63" fmla="*/ 688502 w 1974751"/>
                    <a:gd name="connsiteY63" fmla="*/ 1714715 h 1993365"/>
                    <a:gd name="connsiteX64" fmla="*/ 680505 w 1974751"/>
                    <a:gd name="connsiteY64" fmla="*/ 1653399 h 1993365"/>
                    <a:gd name="connsiteX65" fmla="*/ 627187 w 1974751"/>
                    <a:gd name="connsiteY65" fmla="*/ 1589418 h 1993365"/>
                    <a:gd name="connsiteX66" fmla="*/ 496558 w 1974751"/>
                    <a:gd name="connsiteY66" fmla="*/ 1589418 h 1993365"/>
                    <a:gd name="connsiteX67" fmla="*/ 435243 w 1974751"/>
                    <a:gd name="connsiteY67" fmla="*/ 1664063 h 1993365"/>
                    <a:gd name="connsiteX68" fmla="*/ 416582 w 1974751"/>
                    <a:gd name="connsiteY68" fmla="*/ 1706717 h 1993365"/>
                    <a:gd name="connsiteX69" fmla="*/ 355266 w 1974751"/>
                    <a:gd name="connsiteY69" fmla="*/ 1714715 h 1993365"/>
                    <a:gd name="connsiteX70" fmla="*/ 341937 w 1974751"/>
                    <a:gd name="connsiteY70" fmla="*/ 1669395 h 1993365"/>
                    <a:gd name="connsiteX71" fmla="*/ 395255 w 1974751"/>
                    <a:gd name="connsiteY71" fmla="*/ 1554762 h 1993365"/>
                    <a:gd name="connsiteX72" fmla="*/ 395255 w 1974751"/>
                    <a:gd name="connsiteY72" fmla="*/ 1506776 h 1993365"/>
                    <a:gd name="connsiteX73" fmla="*/ 336605 w 1974751"/>
                    <a:gd name="connsiteY73" fmla="*/ 1506776 h 1993365"/>
                    <a:gd name="connsiteX74" fmla="*/ 301948 w 1974751"/>
                    <a:gd name="connsiteY74" fmla="*/ 1512107 h 1993365"/>
                    <a:gd name="connsiteX75" fmla="*/ 264626 w 1974751"/>
                    <a:gd name="connsiteY75" fmla="*/ 1485448 h 1993365"/>
                    <a:gd name="connsiteX76" fmla="*/ 272624 w 1974751"/>
                    <a:gd name="connsiteY76" fmla="*/ 1445460 h 1993365"/>
                    <a:gd name="connsiteX77" fmla="*/ 323276 w 1974751"/>
                    <a:gd name="connsiteY77" fmla="*/ 1386811 h 1993365"/>
                    <a:gd name="connsiteX78" fmla="*/ 336605 w 1974751"/>
                    <a:gd name="connsiteY78" fmla="*/ 1349488 h 1993365"/>
                    <a:gd name="connsiteX79" fmla="*/ 296617 w 1974751"/>
                    <a:gd name="connsiteY79" fmla="*/ 1317497 h 1993365"/>
                    <a:gd name="connsiteX80" fmla="*/ 253962 w 1974751"/>
                    <a:gd name="connsiteY80" fmla="*/ 1322829 h 1993365"/>
                    <a:gd name="connsiteX81" fmla="*/ 147327 w 1974751"/>
                    <a:gd name="connsiteY81" fmla="*/ 1344156 h 1993365"/>
                    <a:gd name="connsiteX82" fmla="*/ 99341 w 1974751"/>
                    <a:gd name="connsiteY82" fmla="*/ 1234855 h 1993365"/>
                    <a:gd name="connsiteX83" fmla="*/ 264626 w 1974751"/>
                    <a:gd name="connsiteY83" fmla="*/ 1197532 h 1993365"/>
                    <a:gd name="connsiteX84" fmla="*/ 264626 w 1974751"/>
                    <a:gd name="connsiteY84" fmla="*/ 1114890 h 1993365"/>
                    <a:gd name="connsiteX85" fmla="*/ 205976 w 1974751"/>
                    <a:gd name="connsiteY85" fmla="*/ 1096229 h 1993365"/>
                    <a:gd name="connsiteX86" fmla="*/ 157990 w 1974751"/>
                    <a:gd name="connsiteY86" fmla="*/ 1090897 h 1993365"/>
                    <a:gd name="connsiteX87" fmla="*/ 152659 w 1974751"/>
                    <a:gd name="connsiteY87" fmla="*/ 1050909 h 1993365"/>
                    <a:gd name="connsiteX88" fmla="*/ 283287 w 1974751"/>
                    <a:gd name="connsiteY88" fmla="*/ 1008254 h 1993365"/>
                    <a:gd name="connsiteX89" fmla="*/ 301948 w 1974751"/>
                    <a:gd name="connsiteY89" fmla="*/ 949605 h 1993365"/>
                    <a:gd name="connsiteX90" fmla="*/ 240633 w 1974751"/>
                    <a:gd name="connsiteY90" fmla="*/ 890955 h 1993365"/>
                    <a:gd name="connsiteX91" fmla="*/ 88677 w 1974751"/>
                    <a:gd name="connsiteY91" fmla="*/ 888289 h 1993365"/>
                    <a:gd name="connsiteX92" fmla="*/ 40691 w 1974751"/>
                    <a:gd name="connsiteY92" fmla="*/ 866962 h 1993365"/>
                    <a:gd name="connsiteX93" fmla="*/ 3370 w 1974751"/>
                    <a:gd name="connsiteY93" fmla="*/ 810979 h 1993365"/>
                    <a:gd name="connsiteX94" fmla="*/ 8701 w 1974751"/>
                    <a:gd name="connsiteY94" fmla="*/ 770990 h 1993365"/>
                    <a:gd name="connsiteX95" fmla="*/ 64684 w 1974751"/>
                    <a:gd name="connsiteY95" fmla="*/ 768325 h 1993365"/>
                    <a:gd name="connsiteX96" fmla="*/ 131333 w 1974751"/>
                    <a:gd name="connsiteY96" fmla="*/ 792317 h 1993365"/>
                    <a:gd name="connsiteX97" fmla="*/ 272624 w 1974751"/>
                    <a:gd name="connsiteY97" fmla="*/ 778988 h 1993365"/>
                    <a:gd name="connsiteX98" fmla="*/ 371262 w 1974751"/>
                    <a:gd name="connsiteY98" fmla="*/ 653691 h 1993365"/>
                    <a:gd name="connsiteX99" fmla="*/ 429911 w 1974751"/>
                    <a:gd name="connsiteY99" fmla="*/ 613703 h 1993365"/>
                    <a:gd name="connsiteX100" fmla="*/ 493893 w 1974751"/>
                    <a:gd name="connsiteY100" fmla="*/ 539058 h 1993365"/>
                    <a:gd name="connsiteX101" fmla="*/ 464568 w 1974751"/>
                    <a:gd name="connsiteY101" fmla="*/ 347114 h 1993365"/>
                    <a:gd name="connsiteX102" fmla="*/ 368596 w 1974751"/>
                    <a:gd name="connsiteY102" fmla="*/ 43202 h 1993365"/>
                    <a:gd name="connsiteX103" fmla="*/ 440575 w 1974751"/>
                    <a:gd name="connsiteY103" fmla="*/ 11212 h 1993365"/>
                    <a:gd name="connsiteX104" fmla="*/ 469900 w 1974751"/>
                    <a:gd name="connsiteY104" fmla="*/ 131177 h 1993365"/>
                    <a:gd name="connsiteX105" fmla="*/ 621855 w 1974751"/>
                    <a:gd name="connsiteY105" fmla="*/ 336450 h 1993365"/>
                    <a:gd name="connsiteX106" fmla="*/ 824463 w 1974751"/>
                    <a:gd name="connsiteY106" fmla="*/ 336450 h 1993365"/>
                    <a:gd name="connsiteX107" fmla="*/ 955091 w 1974751"/>
                    <a:gd name="connsiteY107" fmla="*/ 331118 h 1993365"/>
                    <a:gd name="connsiteX108" fmla="*/ 1003077 w 1974751"/>
                    <a:gd name="connsiteY108" fmla="*/ 315123 h 1993365"/>
                    <a:gd name="connsiteX109" fmla="*/ 1029736 w 1974751"/>
                    <a:gd name="connsiteY109" fmla="*/ 216485 h 1993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1974751" h="1993365">
                      <a:moveTo>
                        <a:pt x="1029736" y="216485"/>
                      </a:moveTo>
                      <a:cubicBezTo>
                        <a:pt x="1039067" y="189826"/>
                        <a:pt x="1048397" y="162279"/>
                        <a:pt x="1059061" y="155170"/>
                      </a:cubicBezTo>
                      <a:cubicBezTo>
                        <a:pt x="1069725" y="148061"/>
                        <a:pt x="1087053" y="160946"/>
                        <a:pt x="1093718" y="173831"/>
                      </a:cubicBezTo>
                      <a:cubicBezTo>
                        <a:pt x="1100383" y="186716"/>
                        <a:pt x="1098161" y="212043"/>
                        <a:pt x="1099049" y="232481"/>
                      </a:cubicBezTo>
                      <a:cubicBezTo>
                        <a:pt x="1099938" y="252920"/>
                        <a:pt x="1094606" y="279134"/>
                        <a:pt x="1099049" y="296462"/>
                      </a:cubicBezTo>
                      <a:cubicBezTo>
                        <a:pt x="1103492" y="313790"/>
                        <a:pt x="1112379" y="325786"/>
                        <a:pt x="1125708" y="336450"/>
                      </a:cubicBezTo>
                      <a:cubicBezTo>
                        <a:pt x="1139038" y="347113"/>
                        <a:pt x="1159921" y="355556"/>
                        <a:pt x="1179026" y="360443"/>
                      </a:cubicBezTo>
                      <a:cubicBezTo>
                        <a:pt x="1198131" y="365330"/>
                        <a:pt x="1222124" y="363998"/>
                        <a:pt x="1240341" y="365775"/>
                      </a:cubicBezTo>
                      <a:cubicBezTo>
                        <a:pt x="1258558" y="367552"/>
                        <a:pt x="1288327" y="371107"/>
                        <a:pt x="1288327" y="371107"/>
                      </a:cubicBezTo>
                      <a:cubicBezTo>
                        <a:pt x="1303878" y="372884"/>
                        <a:pt x="1320318" y="371107"/>
                        <a:pt x="1333648" y="376439"/>
                      </a:cubicBezTo>
                      <a:cubicBezTo>
                        <a:pt x="1346978" y="381771"/>
                        <a:pt x="1356752" y="393766"/>
                        <a:pt x="1368304" y="403097"/>
                      </a:cubicBezTo>
                      <a:cubicBezTo>
                        <a:pt x="1379856" y="412428"/>
                        <a:pt x="1390076" y="422647"/>
                        <a:pt x="1402961" y="432422"/>
                      </a:cubicBezTo>
                      <a:cubicBezTo>
                        <a:pt x="1415846" y="442197"/>
                        <a:pt x="1433619" y="454194"/>
                        <a:pt x="1445615" y="461747"/>
                      </a:cubicBezTo>
                      <a:cubicBezTo>
                        <a:pt x="1457611" y="469300"/>
                        <a:pt x="1466054" y="475076"/>
                        <a:pt x="1474940" y="477742"/>
                      </a:cubicBezTo>
                      <a:cubicBezTo>
                        <a:pt x="1483826" y="480408"/>
                        <a:pt x="1481161" y="490183"/>
                        <a:pt x="1498933" y="477742"/>
                      </a:cubicBezTo>
                      <a:cubicBezTo>
                        <a:pt x="1516706" y="465301"/>
                        <a:pt x="1562470" y="420869"/>
                        <a:pt x="1581575" y="403097"/>
                      </a:cubicBezTo>
                      <a:cubicBezTo>
                        <a:pt x="1600680" y="385325"/>
                        <a:pt x="1591795" y="378660"/>
                        <a:pt x="1613566" y="371107"/>
                      </a:cubicBezTo>
                      <a:cubicBezTo>
                        <a:pt x="1635337" y="363554"/>
                        <a:pt x="1689988" y="357777"/>
                        <a:pt x="1712204" y="357777"/>
                      </a:cubicBezTo>
                      <a:cubicBezTo>
                        <a:pt x="1734420" y="357777"/>
                        <a:pt x="1744639" y="355556"/>
                        <a:pt x="1746860" y="371107"/>
                      </a:cubicBezTo>
                      <a:cubicBezTo>
                        <a:pt x="1749082" y="386658"/>
                        <a:pt x="1748637" y="421758"/>
                        <a:pt x="1725533" y="451083"/>
                      </a:cubicBezTo>
                      <a:cubicBezTo>
                        <a:pt x="1702429" y="480408"/>
                        <a:pt x="1620230" y="509288"/>
                        <a:pt x="1608234" y="547055"/>
                      </a:cubicBezTo>
                      <a:cubicBezTo>
                        <a:pt x="1596238" y="584822"/>
                        <a:pt x="1635781" y="647471"/>
                        <a:pt x="1653554" y="677684"/>
                      </a:cubicBezTo>
                      <a:cubicBezTo>
                        <a:pt x="1671327" y="707898"/>
                        <a:pt x="1693098" y="696790"/>
                        <a:pt x="1714870" y="728336"/>
                      </a:cubicBezTo>
                      <a:cubicBezTo>
                        <a:pt x="1736642" y="759882"/>
                        <a:pt x="1748194" y="846524"/>
                        <a:pt x="1784183" y="866962"/>
                      </a:cubicBezTo>
                      <a:cubicBezTo>
                        <a:pt x="1820173" y="887401"/>
                        <a:pt x="1900149" y="851855"/>
                        <a:pt x="1930807" y="850967"/>
                      </a:cubicBezTo>
                      <a:cubicBezTo>
                        <a:pt x="1961465" y="850079"/>
                        <a:pt x="1961909" y="853633"/>
                        <a:pt x="1968129" y="861631"/>
                      </a:cubicBezTo>
                      <a:cubicBezTo>
                        <a:pt x="1974349" y="869629"/>
                        <a:pt x="1979237" y="885624"/>
                        <a:pt x="1968129" y="898953"/>
                      </a:cubicBezTo>
                      <a:cubicBezTo>
                        <a:pt x="1957021" y="912282"/>
                        <a:pt x="1922809" y="923835"/>
                        <a:pt x="1901482" y="941607"/>
                      </a:cubicBezTo>
                      <a:cubicBezTo>
                        <a:pt x="1880155" y="959379"/>
                        <a:pt x="1855274" y="982039"/>
                        <a:pt x="1840167" y="1005588"/>
                      </a:cubicBezTo>
                      <a:cubicBezTo>
                        <a:pt x="1825060" y="1029137"/>
                        <a:pt x="1817951" y="1046465"/>
                        <a:pt x="1810842" y="1082899"/>
                      </a:cubicBezTo>
                      <a:cubicBezTo>
                        <a:pt x="1803733" y="1119333"/>
                        <a:pt x="1797068" y="1193978"/>
                        <a:pt x="1797512" y="1224191"/>
                      </a:cubicBezTo>
                      <a:cubicBezTo>
                        <a:pt x="1797956" y="1254404"/>
                        <a:pt x="1798401" y="1253516"/>
                        <a:pt x="1813508" y="1264180"/>
                      </a:cubicBezTo>
                      <a:cubicBezTo>
                        <a:pt x="1828615" y="1274844"/>
                        <a:pt x="1872602" y="1280175"/>
                        <a:pt x="1888153" y="1288173"/>
                      </a:cubicBezTo>
                      <a:cubicBezTo>
                        <a:pt x="1903704" y="1296171"/>
                        <a:pt x="1904593" y="1303724"/>
                        <a:pt x="1906814" y="1312166"/>
                      </a:cubicBezTo>
                      <a:cubicBezTo>
                        <a:pt x="1909036" y="1320608"/>
                        <a:pt x="1908147" y="1333049"/>
                        <a:pt x="1901482" y="1338825"/>
                      </a:cubicBezTo>
                      <a:cubicBezTo>
                        <a:pt x="1894817" y="1344601"/>
                        <a:pt x="1881487" y="1349488"/>
                        <a:pt x="1866825" y="1346822"/>
                      </a:cubicBezTo>
                      <a:cubicBezTo>
                        <a:pt x="1852163" y="1344156"/>
                        <a:pt x="1832169" y="1328161"/>
                        <a:pt x="1813508" y="1322829"/>
                      </a:cubicBezTo>
                      <a:cubicBezTo>
                        <a:pt x="1794847" y="1317497"/>
                        <a:pt x="1777963" y="1306834"/>
                        <a:pt x="1754858" y="1314832"/>
                      </a:cubicBezTo>
                      <a:cubicBezTo>
                        <a:pt x="1731754" y="1322830"/>
                        <a:pt x="1689099" y="1356597"/>
                        <a:pt x="1674881" y="1370815"/>
                      </a:cubicBezTo>
                      <a:cubicBezTo>
                        <a:pt x="1660663" y="1385033"/>
                        <a:pt x="1665107" y="1377924"/>
                        <a:pt x="1669550" y="1400140"/>
                      </a:cubicBezTo>
                      <a:cubicBezTo>
                        <a:pt x="1673993" y="1422356"/>
                        <a:pt x="1679769" y="1461900"/>
                        <a:pt x="1701540" y="1504110"/>
                      </a:cubicBezTo>
                      <a:cubicBezTo>
                        <a:pt x="1723311" y="1546320"/>
                        <a:pt x="1785516" y="1617410"/>
                        <a:pt x="1800178" y="1653399"/>
                      </a:cubicBezTo>
                      <a:cubicBezTo>
                        <a:pt x="1814840" y="1689388"/>
                        <a:pt x="1816174" y="1716492"/>
                        <a:pt x="1789515" y="1720047"/>
                      </a:cubicBezTo>
                      <a:cubicBezTo>
                        <a:pt x="1762856" y="1723602"/>
                        <a:pt x="1683324" y="1689390"/>
                        <a:pt x="1640225" y="1674727"/>
                      </a:cubicBezTo>
                      <a:cubicBezTo>
                        <a:pt x="1597126" y="1660065"/>
                        <a:pt x="1559803" y="1628962"/>
                        <a:pt x="1530923" y="1632072"/>
                      </a:cubicBezTo>
                      <a:cubicBezTo>
                        <a:pt x="1502043" y="1635182"/>
                        <a:pt x="1479383" y="1651178"/>
                        <a:pt x="1466942" y="1693388"/>
                      </a:cubicBezTo>
                      <a:cubicBezTo>
                        <a:pt x="1454501" y="1735598"/>
                        <a:pt x="1466943" y="1847565"/>
                        <a:pt x="1456279" y="1885332"/>
                      </a:cubicBezTo>
                      <a:cubicBezTo>
                        <a:pt x="1445615" y="1923099"/>
                        <a:pt x="1424288" y="1939982"/>
                        <a:pt x="1402961" y="1919988"/>
                      </a:cubicBezTo>
                      <a:cubicBezTo>
                        <a:pt x="1381634" y="1899994"/>
                        <a:pt x="1349643" y="1796469"/>
                        <a:pt x="1328316" y="1765367"/>
                      </a:cubicBezTo>
                      <a:cubicBezTo>
                        <a:pt x="1306989" y="1734265"/>
                        <a:pt x="1296769" y="1734709"/>
                        <a:pt x="1274998" y="1733376"/>
                      </a:cubicBezTo>
                      <a:cubicBezTo>
                        <a:pt x="1253227" y="1732043"/>
                        <a:pt x="1215460" y="1720047"/>
                        <a:pt x="1197687" y="1757369"/>
                      </a:cubicBezTo>
                      <a:cubicBezTo>
                        <a:pt x="1179914" y="1794691"/>
                        <a:pt x="1186135" y="1919544"/>
                        <a:pt x="1168362" y="1957311"/>
                      </a:cubicBezTo>
                      <a:cubicBezTo>
                        <a:pt x="1150590" y="1995078"/>
                        <a:pt x="1105714" y="2001743"/>
                        <a:pt x="1091052" y="1983970"/>
                      </a:cubicBezTo>
                      <a:cubicBezTo>
                        <a:pt x="1076390" y="1966197"/>
                        <a:pt x="1092829" y="1883999"/>
                        <a:pt x="1080388" y="1850675"/>
                      </a:cubicBezTo>
                      <a:cubicBezTo>
                        <a:pt x="1067947" y="1817351"/>
                        <a:pt x="1042622" y="1798246"/>
                        <a:pt x="1016407" y="1784028"/>
                      </a:cubicBezTo>
                      <a:cubicBezTo>
                        <a:pt x="990193" y="1769810"/>
                        <a:pt x="954203" y="1765811"/>
                        <a:pt x="923101" y="1765367"/>
                      </a:cubicBezTo>
                      <a:cubicBezTo>
                        <a:pt x="891999" y="1764923"/>
                        <a:pt x="857787" y="1772920"/>
                        <a:pt x="829795" y="1781362"/>
                      </a:cubicBezTo>
                      <a:cubicBezTo>
                        <a:pt x="801803" y="1789804"/>
                        <a:pt x="776033" y="1802245"/>
                        <a:pt x="755150" y="1816019"/>
                      </a:cubicBezTo>
                      <a:cubicBezTo>
                        <a:pt x="734267" y="1829793"/>
                        <a:pt x="713829" y="1844011"/>
                        <a:pt x="704498" y="1864005"/>
                      </a:cubicBezTo>
                      <a:cubicBezTo>
                        <a:pt x="695167" y="1883999"/>
                        <a:pt x="704498" y="1926209"/>
                        <a:pt x="699166" y="1935984"/>
                      </a:cubicBezTo>
                      <a:cubicBezTo>
                        <a:pt x="693834" y="1945759"/>
                        <a:pt x="680505" y="1933762"/>
                        <a:pt x="672507" y="1922654"/>
                      </a:cubicBezTo>
                      <a:cubicBezTo>
                        <a:pt x="664509" y="1911546"/>
                        <a:pt x="652957" y="1893774"/>
                        <a:pt x="651180" y="1869337"/>
                      </a:cubicBezTo>
                      <a:cubicBezTo>
                        <a:pt x="649403" y="1844900"/>
                        <a:pt x="655624" y="1801800"/>
                        <a:pt x="661844" y="1776030"/>
                      </a:cubicBezTo>
                      <a:cubicBezTo>
                        <a:pt x="668064" y="1750260"/>
                        <a:pt x="685392" y="1735154"/>
                        <a:pt x="688502" y="1714715"/>
                      </a:cubicBezTo>
                      <a:cubicBezTo>
                        <a:pt x="691612" y="1694277"/>
                        <a:pt x="690724" y="1674282"/>
                        <a:pt x="680505" y="1653399"/>
                      </a:cubicBezTo>
                      <a:cubicBezTo>
                        <a:pt x="670286" y="1632516"/>
                        <a:pt x="657845" y="1600082"/>
                        <a:pt x="627187" y="1589418"/>
                      </a:cubicBezTo>
                      <a:cubicBezTo>
                        <a:pt x="596529" y="1578755"/>
                        <a:pt x="528549" y="1576977"/>
                        <a:pt x="496558" y="1589418"/>
                      </a:cubicBezTo>
                      <a:cubicBezTo>
                        <a:pt x="464567" y="1601859"/>
                        <a:pt x="448572" y="1644513"/>
                        <a:pt x="435243" y="1664063"/>
                      </a:cubicBezTo>
                      <a:cubicBezTo>
                        <a:pt x="421914" y="1683613"/>
                        <a:pt x="429911" y="1698275"/>
                        <a:pt x="416582" y="1706717"/>
                      </a:cubicBezTo>
                      <a:cubicBezTo>
                        <a:pt x="403253" y="1715159"/>
                        <a:pt x="367707" y="1720935"/>
                        <a:pt x="355266" y="1714715"/>
                      </a:cubicBezTo>
                      <a:cubicBezTo>
                        <a:pt x="342825" y="1708495"/>
                        <a:pt x="335272" y="1696054"/>
                        <a:pt x="341937" y="1669395"/>
                      </a:cubicBezTo>
                      <a:cubicBezTo>
                        <a:pt x="348602" y="1642736"/>
                        <a:pt x="386369" y="1581865"/>
                        <a:pt x="395255" y="1554762"/>
                      </a:cubicBezTo>
                      <a:cubicBezTo>
                        <a:pt x="404141" y="1527659"/>
                        <a:pt x="405030" y="1514774"/>
                        <a:pt x="395255" y="1506776"/>
                      </a:cubicBezTo>
                      <a:cubicBezTo>
                        <a:pt x="385480" y="1498778"/>
                        <a:pt x="352156" y="1505888"/>
                        <a:pt x="336605" y="1506776"/>
                      </a:cubicBezTo>
                      <a:cubicBezTo>
                        <a:pt x="321054" y="1507664"/>
                        <a:pt x="313944" y="1515662"/>
                        <a:pt x="301948" y="1512107"/>
                      </a:cubicBezTo>
                      <a:cubicBezTo>
                        <a:pt x="289951" y="1508552"/>
                        <a:pt x="269513" y="1496556"/>
                        <a:pt x="264626" y="1485448"/>
                      </a:cubicBezTo>
                      <a:cubicBezTo>
                        <a:pt x="259739" y="1474340"/>
                        <a:pt x="262849" y="1461899"/>
                        <a:pt x="272624" y="1445460"/>
                      </a:cubicBezTo>
                      <a:cubicBezTo>
                        <a:pt x="282399" y="1429021"/>
                        <a:pt x="312613" y="1402806"/>
                        <a:pt x="323276" y="1386811"/>
                      </a:cubicBezTo>
                      <a:cubicBezTo>
                        <a:pt x="333939" y="1370816"/>
                        <a:pt x="341048" y="1361040"/>
                        <a:pt x="336605" y="1349488"/>
                      </a:cubicBezTo>
                      <a:cubicBezTo>
                        <a:pt x="332162" y="1337936"/>
                        <a:pt x="310391" y="1321940"/>
                        <a:pt x="296617" y="1317497"/>
                      </a:cubicBezTo>
                      <a:cubicBezTo>
                        <a:pt x="282843" y="1313054"/>
                        <a:pt x="278844" y="1318386"/>
                        <a:pt x="253962" y="1322829"/>
                      </a:cubicBezTo>
                      <a:cubicBezTo>
                        <a:pt x="229080" y="1327272"/>
                        <a:pt x="173097" y="1358818"/>
                        <a:pt x="147327" y="1344156"/>
                      </a:cubicBezTo>
                      <a:cubicBezTo>
                        <a:pt x="121557" y="1329494"/>
                        <a:pt x="79791" y="1259292"/>
                        <a:pt x="99341" y="1234855"/>
                      </a:cubicBezTo>
                      <a:cubicBezTo>
                        <a:pt x="118891" y="1210418"/>
                        <a:pt x="237079" y="1217526"/>
                        <a:pt x="264626" y="1197532"/>
                      </a:cubicBezTo>
                      <a:cubicBezTo>
                        <a:pt x="292173" y="1177538"/>
                        <a:pt x="274401" y="1131774"/>
                        <a:pt x="264626" y="1114890"/>
                      </a:cubicBezTo>
                      <a:cubicBezTo>
                        <a:pt x="254851" y="1098006"/>
                        <a:pt x="223749" y="1100228"/>
                        <a:pt x="205976" y="1096229"/>
                      </a:cubicBezTo>
                      <a:cubicBezTo>
                        <a:pt x="188203" y="1092230"/>
                        <a:pt x="166876" y="1098450"/>
                        <a:pt x="157990" y="1090897"/>
                      </a:cubicBezTo>
                      <a:cubicBezTo>
                        <a:pt x="149104" y="1083344"/>
                        <a:pt x="131776" y="1064683"/>
                        <a:pt x="152659" y="1050909"/>
                      </a:cubicBezTo>
                      <a:cubicBezTo>
                        <a:pt x="173542" y="1037135"/>
                        <a:pt x="258406" y="1025138"/>
                        <a:pt x="283287" y="1008254"/>
                      </a:cubicBezTo>
                      <a:cubicBezTo>
                        <a:pt x="308168" y="991370"/>
                        <a:pt x="309057" y="969155"/>
                        <a:pt x="301948" y="949605"/>
                      </a:cubicBezTo>
                      <a:cubicBezTo>
                        <a:pt x="294839" y="930055"/>
                        <a:pt x="276178" y="901174"/>
                        <a:pt x="240633" y="890955"/>
                      </a:cubicBezTo>
                      <a:cubicBezTo>
                        <a:pt x="205088" y="880736"/>
                        <a:pt x="122001" y="892288"/>
                        <a:pt x="88677" y="888289"/>
                      </a:cubicBezTo>
                      <a:cubicBezTo>
                        <a:pt x="55353" y="884290"/>
                        <a:pt x="53131" y="879847"/>
                        <a:pt x="40691" y="866962"/>
                      </a:cubicBezTo>
                      <a:cubicBezTo>
                        <a:pt x="28251" y="854077"/>
                        <a:pt x="8702" y="826974"/>
                        <a:pt x="3370" y="810979"/>
                      </a:cubicBezTo>
                      <a:cubicBezTo>
                        <a:pt x="-1962" y="794984"/>
                        <a:pt x="-1518" y="778099"/>
                        <a:pt x="8701" y="770990"/>
                      </a:cubicBezTo>
                      <a:cubicBezTo>
                        <a:pt x="18920" y="763881"/>
                        <a:pt x="44245" y="764770"/>
                        <a:pt x="64684" y="768325"/>
                      </a:cubicBezTo>
                      <a:cubicBezTo>
                        <a:pt x="85123" y="771880"/>
                        <a:pt x="96676" y="790540"/>
                        <a:pt x="131333" y="792317"/>
                      </a:cubicBezTo>
                      <a:cubicBezTo>
                        <a:pt x="165990" y="794094"/>
                        <a:pt x="232636" y="802092"/>
                        <a:pt x="272624" y="778988"/>
                      </a:cubicBezTo>
                      <a:cubicBezTo>
                        <a:pt x="312612" y="755884"/>
                        <a:pt x="345047" y="681239"/>
                        <a:pt x="371262" y="653691"/>
                      </a:cubicBezTo>
                      <a:cubicBezTo>
                        <a:pt x="397477" y="626143"/>
                        <a:pt x="409473" y="632808"/>
                        <a:pt x="429911" y="613703"/>
                      </a:cubicBezTo>
                      <a:cubicBezTo>
                        <a:pt x="450349" y="594598"/>
                        <a:pt x="488117" y="583490"/>
                        <a:pt x="493893" y="539058"/>
                      </a:cubicBezTo>
                      <a:cubicBezTo>
                        <a:pt x="499669" y="494626"/>
                        <a:pt x="485451" y="429757"/>
                        <a:pt x="464568" y="347114"/>
                      </a:cubicBezTo>
                      <a:cubicBezTo>
                        <a:pt x="443685" y="264471"/>
                        <a:pt x="372595" y="99185"/>
                        <a:pt x="368596" y="43202"/>
                      </a:cubicBezTo>
                      <a:cubicBezTo>
                        <a:pt x="364597" y="-12781"/>
                        <a:pt x="423691" y="-3450"/>
                        <a:pt x="440575" y="11212"/>
                      </a:cubicBezTo>
                      <a:cubicBezTo>
                        <a:pt x="457459" y="25874"/>
                        <a:pt x="439687" y="76971"/>
                        <a:pt x="469900" y="131177"/>
                      </a:cubicBezTo>
                      <a:cubicBezTo>
                        <a:pt x="500113" y="185383"/>
                        <a:pt x="562761" y="302238"/>
                        <a:pt x="621855" y="336450"/>
                      </a:cubicBezTo>
                      <a:cubicBezTo>
                        <a:pt x="680949" y="370662"/>
                        <a:pt x="768924" y="337339"/>
                        <a:pt x="824463" y="336450"/>
                      </a:cubicBezTo>
                      <a:cubicBezTo>
                        <a:pt x="880002" y="335561"/>
                        <a:pt x="925322" y="334672"/>
                        <a:pt x="955091" y="331118"/>
                      </a:cubicBezTo>
                      <a:cubicBezTo>
                        <a:pt x="984860" y="327564"/>
                        <a:pt x="990636" y="334228"/>
                        <a:pt x="1003077" y="315123"/>
                      </a:cubicBezTo>
                      <a:cubicBezTo>
                        <a:pt x="1015518" y="296018"/>
                        <a:pt x="1020405" y="243144"/>
                        <a:pt x="1029736" y="2164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3000">
                      <a:schemeClr val="bg2"/>
                    </a:gs>
                    <a:gs pos="56000">
                      <a:schemeClr val="accent2">
                        <a:lumMod val="89000"/>
                      </a:schemeClr>
                    </a:gs>
                    <a:gs pos="87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contrasting" dir="t"/>
                </a:scene3d>
                <a:sp3d prstMaterial="dkEdge">
                  <a:bevelT w="571500" h="95250" prst="relaxedInset"/>
                  <a:bevelB w="0" h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6" name="Oval 90"/>
                <p:cNvSpPr>
                  <a:spLocks noChangeAspect="1"/>
                </p:cNvSpPr>
                <p:nvPr/>
              </p:nvSpPr>
              <p:spPr>
                <a:xfrm>
                  <a:off x="4112340" y="4721452"/>
                  <a:ext cx="841040" cy="738223"/>
                </a:xfrm>
                <a:custGeom>
                  <a:avLst/>
                  <a:gdLst>
                    <a:gd name="connsiteX0" fmla="*/ 0 w 646967"/>
                    <a:gd name="connsiteY0" fmla="*/ 323140 h 646280"/>
                    <a:gd name="connsiteX1" fmla="*/ 323484 w 646967"/>
                    <a:gd name="connsiteY1" fmla="*/ 0 h 646280"/>
                    <a:gd name="connsiteX2" fmla="*/ 646968 w 646967"/>
                    <a:gd name="connsiteY2" fmla="*/ 323140 h 646280"/>
                    <a:gd name="connsiteX3" fmla="*/ 323484 w 646967"/>
                    <a:gd name="connsiteY3" fmla="*/ 646280 h 646280"/>
                    <a:gd name="connsiteX4" fmla="*/ 0 w 646967"/>
                    <a:gd name="connsiteY4" fmla="*/ 323140 h 646280"/>
                    <a:gd name="connsiteX0" fmla="*/ 0 w 799368"/>
                    <a:gd name="connsiteY0" fmla="*/ 324066 h 647766"/>
                    <a:gd name="connsiteX1" fmla="*/ 323484 w 799368"/>
                    <a:gd name="connsiteY1" fmla="*/ 926 h 647766"/>
                    <a:gd name="connsiteX2" fmla="*/ 799368 w 799368"/>
                    <a:gd name="connsiteY2" fmla="*/ 257391 h 647766"/>
                    <a:gd name="connsiteX3" fmla="*/ 323484 w 799368"/>
                    <a:gd name="connsiteY3" fmla="*/ 647206 h 647766"/>
                    <a:gd name="connsiteX4" fmla="*/ 0 w 799368"/>
                    <a:gd name="connsiteY4" fmla="*/ 324066 h 647766"/>
                    <a:gd name="connsiteX0" fmla="*/ 0 w 831215"/>
                    <a:gd name="connsiteY0" fmla="*/ 384892 h 708592"/>
                    <a:gd name="connsiteX1" fmla="*/ 323484 w 831215"/>
                    <a:gd name="connsiteY1" fmla="*/ 61752 h 708592"/>
                    <a:gd name="connsiteX2" fmla="*/ 763896 w 831215"/>
                    <a:gd name="connsiteY2" fmla="*/ 22286 h 708592"/>
                    <a:gd name="connsiteX3" fmla="*/ 799368 w 831215"/>
                    <a:gd name="connsiteY3" fmla="*/ 318217 h 708592"/>
                    <a:gd name="connsiteX4" fmla="*/ 323484 w 831215"/>
                    <a:gd name="connsiteY4" fmla="*/ 708032 h 708592"/>
                    <a:gd name="connsiteX5" fmla="*/ 0 w 831215"/>
                    <a:gd name="connsiteY5" fmla="*/ 384892 h 708592"/>
                    <a:gd name="connsiteX0" fmla="*/ 0 w 818629"/>
                    <a:gd name="connsiteY0" fmla="*/ 384892 h 711792"/>
                    <a:gd name="connsiteX1" fmla="*/ 323484 w 818629"/>
                    <a:gd name="connsiteY1" fmla="*/ 61752 h 711792"/>
                    <a:gd name="connsiteX2" fmla="*/ 763896 w 818629"/>
                    <a:gd name="connsiteY2" fmla="*/ 22286 h 711792"/>
                    <a:gd name="connsiteX3" fmla="*/ 799368 w 818629"/>
                    <a:gd name="connsiteY3" fmla="*/ 318217 h 711792"/>
                    <a:gd name="connsiteX4" fmla="*/ 659121 w 818629"/>
                    <a:gd name="connsiteY4" fmla="*/ 546161 h 711792"/>
                    <a:gd name="connsiteX5" fmla="*/ 323484 w 818629"/>
                    <a:gd name="connsiteY5" fmla="*/ 708032 h 711792"/>
                    <a:gd name="connsiteX6" fmla="*/ 0 w 818629"/>
                    <a:gd name="connsiteY6" fmla="*/ 384892 h 711792"/>
                    <a:gd name="connsiteX0" fmla="*/ 0 w 841040"/>
                    <a:gd name="connsiteY0" fmla="*/ 375724 h 702624"/>
                    <a:gd name="connsiteX1" fmla="*/ 323484 w 841040"/>
                    <a:gd name="connsiteY1" fmla="*/ 52584 h 702624"/>
                    <a:gd name="connsiteX2" fmla="*/ 763896 w 841040"/>
                    <a:gd name="connsiteY2" fmla="*/ 13118 h 702624"/>
                    <a:gd name="connsiteX3" fmla="*/ 840096 w 841040"/>
                    <a:gd name="connsiteY3" fmla="*/ 184568 h 702624"/>
                    <a:gd name="connsiteX4" fmla="*/ 799368 w 841040"/>
                    <a:gd name="connsiteY4" fmla="*/ 309049 h 702624"/>
                    <a:gd name="connsiteX5" fmla="*/ 659121 w 841040"/>
                    <a:gd name="connsiteY5" fmla="*/ 536993 h 702624"/>
                    <a:gd name="connsiteX6" fmla="*/ 323484 w 841040"/>
                    <a:gd name="connsiteY6" fmla="*/ 698864 h 702624"/>
                    <a:gd name="connsiteX7" fmla="*/ 0 w 841040"/>
                    <a:gd name="connsiteY7" fmla="*/ 375724 h 702624"/>
                    <a:gd name="connsiteX0" fmla="*/ 0 w 841040"/>
                    <a:gd name="connsiteY0" fmla="*/ 411323 h 738223"/>
                    <a:gd name="connsiteX1" fmla="*/ 323484 w 841040"/>
                    <a:gd name="connsiteY1" fmla="*/ 88183 h 738223"/>
                    <a:gd name="connsiteX2" fmla="*/ 573395 w 841040"/>
                    <a:gd name="connsiteY2" fmla="*/ 1092 h 738223"/>
                    <a:gd name="connsiteX3" fmla="*/ 763896 w 841040"/>
                    <a:gd name="connsiteY3" fmla="*/ 48717 h 738223"/>
                    <a:gd name="connsiteX4" fmla="*/ 840096 w 841040"/>
                    <a:gd name="connsiteY4" fmla="*/ 220167 h 738223"/>
                    <a:gd name="connsiteX5" fmla="*/ 799368 w 841040"/>
                    <a:gd name="connsiteY5" fmla="*/ 344648 h 738223"/>
                    <a:gd name="connsiteX6" fmla="*/ 659121 w 841040"/>
                    <a:gd name="connsiteY6" fmla="*/ 572592 h 738223"/>
                    <a:gd name="connsiteX7" fmla="*/ 323484 w 841040"/>
                    <a:gd name="connsiteY7" fmla="*/ 734463 h 738223"/>
                    <a:gd name="connsiteX8" fmla="*/ 0 w 841040"/>
                    <a:gd name="connsiteY8" fmla="*/ 411323 h 738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1040" h="738223">
                      <a:moveTo>
                        <a:pt x="0" y="411323"/>
                      </a:moveTo>
                      <a:cubicBezTo>
                        <a:pt x="0" y="232858"/>
                        <a:pt x="227918" y="156555"/>
                        <a:pt x="323484" y="88183"/>
                      </a:cubicBezTo>
                      <a:cubicBezTo>
                        <a:pt x="419050" y="19811"/>
                        <a:pt x="499993" y="7670"/>
                        <a:pt x="573395" y="1092"/>
                      </a:cubicBezTo>
                      <a:cubicBezTo>
                        <a:pt x="646797" y="-5486"/>
                        <a:pt x="722621" y="18555"/>
                        <a:pt x="763896" y="48717"/>
                      </a:cubicBezTo>
                      <a:cubicBezTo>
                        <a:pt x="805171" y="78879"/>
                        <a:pt x="834184" y="170845"/>
                        <a:pt x="840096" y="220167"/>
                      </a:cubicBezTo>
                      <a:cubicBezTo>
                        <a:pt x="846008" y="269489"/>
                        <a:pt x="823180" y="285911"/>
                        <a:pt x="799368" y="344648"/>
                      </a:cubicBezTo>
                      <a:cubicBezTo>
                        <a:pt x="775556" y="403385"/>
                        <a:pt x="738435" y="507623"/>
                        <a:pt x="659121" y="572592"/>
                      </a:cubicBezTo>
                      <a:cubicBezTo>
                        <a:pt x="579807" y="637561"/>
                        <a:pt x="433337" y="761341"/>
                        <a:pt x="323484" y="734463"/>
                      </a:cubicBezTo>
                      <a:cubicBezTo>
                        <a:pt x="213631" y="707585"/>
                        <a:pt x="0" y="589788"/>
                        <a:pt x="0" y="4113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accent2">
                        <a:lumMod val="89000"/>
                      </a:schemeClr>
                    </a:gs>
                    <a:gs pos="58000">
                      <a:schemeClr val="accent2">
                        <a:lumMod val="7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7" name="TextBox 296"/>
              <p:cNvSpPr txBox="1">
                <a:spLocks noChangeAspect="1"/>
              </p:cNvSpPr>
              <p:nvPr/>
            </p:nvSpPr>
            <p:spPr>
              <a:xfrm rot="16200000" flipV="1">
                <a:off x="5102948" y="2550359"/>
                <a:ext cx="929763" cy="42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b="1" dirty="0">
                    <a:solidFill>
                      <a:prstClr val="white"/>
                    </a:solidFill>
                    <a:latin typeface="Calibri"/>
                  </a:rPr>
                  <a:t>CTLA-4</a:t>
                </a:r>
              </a:p>
            </p:txBody>
          </p:sp>
          <p:sp>
            <p:nvSpPr>
              <p:cNvPr id="298" name="TextBox 297"/>
              <p:cNvSpPr txBox="1">
                <a:spLocks noChangeAspect="1"/>
              </p:cNvSpPr>
              <p:nvPr/>
            </p:nvSpPr>
            <p:spPr>
              <a:xfrm rot="5400000">
                <a:off x="4801868" y="4370287"/>
                <a:ext cx="1572952" cy="42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dirty="0">
                    <a:solidFill>
                      <a:prstClr val="white"/>
                    </a:solidFill>
                    <a:latin typeface="Calibri"/>
                  </a:rPr>
                  <a:t>APC</a:t>
                </a:r>
              </a:p>
            </p:txBody>
          </p:sp>
          <p:sp>
            <p:nvSpPr>
              <p:cNvPr id="299" name="TextBox 298"/>
              <p:cNvSpPr txBox="1">
                <a:spLocks noChangeAspect="1"/>
              </p:cNvSpPr>
              <p:nvPr/>
            </p:nvSpPr>
            <p:spPr>
              <a:xfrm rot="16200000" flipV="1">
                <a:off x="5663895" y="2518944"/>
                <a:ext cx="717163" cy="62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b="1" dirty="0">
                    <a:solidFill>
                      <a:prstClr val="white"/>
                    </a:solidFill>
                    <a:latin typeface="Calibri"/>
                  </a:rPr>
                  <a:t>CD28</a:t>
                </a:r>
              </a:p>
            </p:txBody>
          </p:sp>
          <p:sp>
            <p:nvSpPr>
              <p:cNvPr id="300" name="TextBox 299"/>
              <p:cNvSpPr txBox="1">
                <a:spLocks noChangeAspect="1"/>
              </p:cNvSpPr>
              <p:nvPr/>
            </p:nvSpPr>
            <p:spPr>
              <a:xfrm rot="5400000">
                <a:off x="5643750" y="3389264"/>
                <a:ext cx="1185868" cy="42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525" dirty="0">
                    <a:solidFill>
                      <a:prstClr val="black"/>
                    </a:solidFill>
                    <a:latin typeface="Calibri"/>
                  </a:rPr>
                  <a:t>CD80/CD86</a:t>
                </a:r>
              </a:p>
            </p:txBody>
          </p:sp>
          <p:sp>
            <p:nvSpPr>
              <p:cNvPr id="301" name="Oval 300"/>
              <p:cNvSpPr>
                <a:spLocks noChangeAspect="1"/>
              </p:cNvSpPr>
              <p:nvPr/>
            </p:nvSpPr>
            <p:spPr>
              <a:xfrm>
                <a:off x="4783810" y="950725"/>
                <a:ext cx="1713774" cy="1557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64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5168582" y="1139867"/>
                <a:ext cx="736655" cy="735877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5">
                      <a:lumMod val="75000"/>
                    </a:schemeClr>
                  </a:gs>
                  <a:gs pos="81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 w="6350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TextBox 302"/>
              <p:cNvSpPr txBox="1">
                <a:spLocks noChangeAspect="1"/>
              </p:cNvSpPr>
              <p:nvPr/>
            </p:nvSpPr>
            <p:spPr>
              <a:xfrm rot="5400000">
                <a:off x="4728097" y="1294940"/>
                <a:ext cx="1568301" cy="42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dirty="0">
                    <a:solidFill>
                      <a:prstClr val="white"/>
                    </a:solidFill>
                    <a:latin typeface="Calibri"/>
                  </a:rPr>
                  <a:t>T cell</a:t>
                </a:r>
              </a:p>
            </p:txBody>
          </p:sp>
          <p:sp>
            <p:nvSpPr>
              <p:cNvPr id="304" name="TextBox 303"/>
              <p:cNvSpPr txBox="1">
                <a:spLocks noChangeAspect="1"/>
              </p:cNvSpPr>
              <p:nvPr/>
            </p:nvSpPr>
            <p:spPr>
              <a:xfrm rot="16200000" flipV="1">
                <a:off x="4696841" y="3479788"/>
                <a:ext cx="816584" cy="42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dirty="0">
                    <a:solidFill>
                      <a:prstClr val="white"/>
                    </a:solidFill>
                    <a:latin typeface="Calibri"/>
                  </a:rPr>
                  <a:t>MHC</a:t>
                </a: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5981347" y="1813356"/>
              <a:ext cx="2930804" cy="1225015"/>
              <a:chOff x="4667740" y="2798982"/>
              <a:chExt cx="3846004" cy="1607550"/>
            </a:xfrm>
          </p:grpSpPr>
          <p:grpSp>
            <p:nvGrpSpPr>
              <p:cNvPr id="313" name="Group 312"/>
              <p:cNvGrpSpPr/>
              <p:nvPr/>
            </p:nvGrpSpPr>
            <p:grpSpPr>
              <a:xfrm rot="16200000">
                <a:off x="5786967" y="1679755"/>
                <a:ext cx="1607550" cy="3846004"/>
                <a:chOff x="4465273" y="715183"/>
                <a:chExt cx="2255178" cy="4937447"/>
              </a:xfrm>
            </p:grpSpPr>
            <p:sp>
              <p:nvSpPr>
                <p:cNvPr id="318" name="Freeform 317"/>
                <p:cNvSpPr/>
                <p:nvPr/>
              </p:nvSpPr>
              <p:spPr>
                <a:xfrm>
                  <a:off x="5930580" y="1951256"/>
                  <a:ext cx="203729" cy="1325864"/>
                </a:xfrm>
                <a:custGeom>
                  <a:avLst/>
                  <a:gdLst>
                    <a:gd name="connsiteX0" fmla="*/ 53143 w 106286"/>
                    <a:gd name="connsiteY0" fmla="*/ 0 h 691706"/>
                    <a:gd name="connsiteX1" fmla="*/ 103648 w 106286"/>
                    <a:gd name="connsiteY1" fmla="*/ 116376 h 691706"/>
                    <a:gd name="connsiteX2" fmla="*/ 106286 w 106286"/>
                    <a:gd name="connsiteY2" fmla="*/ 116376 h 691706"/>
                    <a:gd name="connsiteX3" fmla="*/ 106286 w 106286"/>
                    <a:gd name="connsiteY3" fmla="*/ 122454 h 691706"/>
                    <a:gd name="connsiteX4" fmla="*/ 106286 w 106286"/>
                    <a:gd name="connsiteY4" fmla="*/ 374473 h 691706"/>
                    <a:gd name="connsiteX5" fmla="*/ 106286 w 106286"/>
                    <a:gd name="connsiteY5" fmla="*/ 380551 h 691706"/>
                    <a:gd name="connsiteX6" fmla="*/ 106286 w 106286"/>
                    <a:gd name="connsiteY6" fmla="*/ 433609 h 691706"/>
                    <a:gd name="connsiteX7" fmla="*/ 106286 w 106286"/>
                    <a:gd name="connsiteY7" fmla="*/ 691706 h 691706"/>
                    <a:gd name="connsiteX8" fmla="*/ 98903 w 106286"/>
                    <a:gd name="connsiteY8" fmla="*/ 691706 h 691706"/>
                    <a:gd name="connsiteX9" fmla="*/ 53772 w 106286"/>
                    <a:gd name="connsiteY9" fmla="*/ 587712 h 691706"/>
                    <a:gd name="connsiteX10" fmla="*/ 8641 w 106286"/>
                    <a:gd name="connsiteY10" fmla="*/ 691706 h 691706"/>
                    <a:gd name="connsiteX11" fmla="*/ 0 w 106286"/>
                    <a:gd name="connsiteY11" fmla="*/ 691706 h 691706"/>
                    <a:gd name="connsiteX12" fmla="*/ 0 w 106286"/>
                    <a:gd name="connsiteY12" fmla="*/ 433609 h 691706"/>
                    <a:gd name="connsiteX13" fmla="*/ 0 w 106286"/>
                    <a:gd name="connsiteY13" fmla="*/ 380551 h 691706"/>
                    <a:gd name="connsiteX14" fmla="*/ 0 w 106286"/>
                    <a:gd name="connsiteY14" fmla="*/ 374473 h 691706"/>
                    <a:gd name="connsiteX15" fmla="*/ 0 w 106286"/>
                    <a:gd name="connsiteY15" fmla="*/ 122454 h 691706"/>
                    <a:gd name="connsiteX16" fmla="*/ 0 w 106286"/>
                    <a:gd name="connsiteY16" fmla="*/ 116376 h 691706"/>
                    <a:gd name="connsiteX17" fmla="*/ 2638 w 106286"/>
                    <a:gd name="connsiteY17" fmla="*/ 116376 h 69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6286" h="691706">
                      <a:moveTo>
                        <a:pt x="53143" y="0"/>
                      </a:moveTo>
                      <a:lnTo>
                        <a:pt x="103648" y="116376"/>
                      </a:lnTo>
                      <a:lnTo>
                        <a:pt x="106286" y="116376"/>
                      </a:lnTo>
                      <a:lnTo>
                        <a:pt x="106286" y="122454"/>
                      </a:lnTo>
                      <a:lnTo>
                        <a:pt x="106286" y="374473"/>
                      </a:lnTo>
                      <a:lnTo>
                        <a:pt x="106286" y="380551"/>
                      </a:lnTo>
                      <a:lnTo>
                        <a:pt x="106286" y="433609"/>
                      </a:lnTo>
                      <a:lnTo>
                        <a:pt x="106286" y="691706"/>
                      </a:lnTo>
                      <a:lnTo>
                        <a:pt x="98903" y="691706"/>
                      </a:lnTo>
                      <a:lnTo>
                        <a:pt x="53772" y="587712"/>
                      </a:lnTo>
                      <a:lnTo>
                        <a:pt x="8641" y="691706"/>
                      </a:lnTo>
                      <a:lnTo>
                        <a:pt x="0" y="691706"/>
                      </a:lnTo>
                      <a:lnTo>
                        <a:pt x="0" y="433609"/>
                      </a:lnTo>
                      <a:lnTo>
                        <a:pt x="0" y="380551"/>
                      </a:lnTo>
                      <a:lnTo>
                        <a:pt x="0" y="374473"/>
                      </a:lnTo>
                      <a:lnTo>
                        <a:pt x="0" y="122454"/>
                      </a:lnTo>
                      <a:lnTo>
                        <a:pt x="0" y="116376"/>
                      </a:lnTo>
                      <a:lnTo>
                        <a:pt x="2638" y="116376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6350"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5931208" y="3120197"/>
                  <a:ext cx="203729" cy="1275350"/>
                </a:xfrm>
                <a:custGeom>
                  <a:avLst/>
                  <a:gdLst>
                    <a:gd name="connsiteX0" fmla="*/ 53143 w 106286"/>
                    <a:gd name="connsiteY0" fmla="*/ 0 h 665353"/>
                    <a:gd name="connsiteX1" fmla="*/ 103648 w 106286"/>
                    <a:gd name="connsiteY1" fmla="*/ 116376 h 665353"/>
                    <a:gd name="connsiteX2" fmla="*/ 106286 w 106286"/>
                    <a:gd name="connsiteY2" fmla="*/ 116376 h 665353"/>
                    <a:gd name="connsiteX3" fmla="*/ 106286 w 106286"/>
                    <a:gd name="connsiteY3" fmla="*/ 122454 h 665353"/>
                    <a:gd name="connsiteX4" fmla="*/ 106286 w 106286"/>
                    <a:gd name="connsiteY4" fmla="*/ 348120 h 665353"/>
                    <a:gd name="connsiteX5" fmla="*/ 106286 w 106286"/>
                    <a:gd name="connsiteY5" fmla="*/ 354198 h 665353"/>
                    <a:gd name="connsiteX6" fmla="*/ 106286 w 106286"/>
                    <a:gd name="connsiteY6" fmla="*/ 433609 h 665353"/>
                    <a:gd name="connsiteX7" fmla="*/ 106286 w 106286"/>
                    <a:gd name="connsiteY7" fmla="*/ 665353 h 665353"/>
                    <a:gd name="connsiteX8" fmla="*/ 0 w 106286"/>
                    <a:gd name="connsiteY8" fmla="*/ 665353 h 665353"/>
                    <a:gd name="connsiteX9" fmla="*/ 0 w 106286"/>
                    <a:gd name="connsiteY9" fmla="*/ 433609 h 665353"/>
                    <a:gd name="connsiteX10" fmla="*/ 0 w 106286"/>
                    <a:gd name="connsiteY10" fmla="*/ 354198 h 665353"/>
                    <a:gd name="connsiteX11" fmla="*/ 0 w 106286"/>
                    <a:gd name="connsiteY11" fmla="*/ 348120 h 665353"/>
                    <a:gd name="connsiteX12" fmla="*/ 0 w 106286"/>
                    <a:gd name="connsiteY12" fmla="*/ 122454 h 665353"/>
                    <a:gd name="connsiteX13" fmla="*/ 0 w 106286"/>
                    <a:gd name="connsiteY13" fmla="*/ 116376 h 665353"/>
                    <a:gd name="connsiteX14" fmla="*/ 2638 w 106286"/>
                    <a:gd name="connsiteY14" fmla="*/ 116376 h 665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6286" h="665353">
                      <a:moveTo>
                        <a:pt x="53143" y="0"/>
                      </a:moveTo>
                      <a:lnTo>
                        <a:pt x="103648" y="116376"/>
                      </a:lnTo>
                      <a:lnTo>
                        <a:pt x="106286" y="116376"/>
                      </a:lnTo>
                      <a:lnTo>
                        <a:pt x="106286" y="122454"/>
                      </a:lnTo>
                      <a:lnTo>
                        <a:pt x="106286" y="348120"/>
                      </a:lnTo>
                      <a:lnTo>
                        <a:pt x="106286" y="354198"/>
                      </a:lnTo>
                      <a:lnTo>
                        <a:pt x="106286" y="433609"/>
                      </a:lnTo>
                      <a:lnTo>
                        <a:pt x="106286" y="665353"/>
                      </a:lnTo>
                      <a:lnTo>
                        <a:pt x="0" y="665353"/>
                      </a:lnTo>
                      <a:lnTo>
                        <a:pt x="0" y="433609"/>
                      </a:lnTo>
                      <a:lnTo>
                        <a:pt x="0" y="354198"/>
                      </a:lnTo>
                      <a:lnTo>
                        <a:pt x="0" y="348120"/>
                      </a:lnTo>
                      <a:lnTo>
                        <a:pt x="0" y="122454"/>
                      </a:lnTo>
                      <a:lnTo>
                        <a:pt x="0" y="116376"/>
                      </a:lnTo>
                      <a:lnTo>
                        <a:pt x="2638" y="11637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6350"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0" name="Freeform 319"/>
                <p:cNvSpPr>
                  <a:spLocks/>
                </p:cNvSpPr>
                <p:nvPr/>
              </p:nvSpPr>
              <p:spPr>
                <a:xfrm>
                  <a:off x="5457220" y="1859876"/>
                  <a:ext cx="210312" cy="1251988"/>
                </a:xfrm>
                <a:custGeom>
                  <a:avLst/>
                  <a:gdLst>
                    <a:gd name="connsiteX0" fmla="*/ 53143 w 106286"/>
                    <a:gd name="connsiteY0" fmla="*/ 0 h 691706"/>
                    <a:gd name="connsiteX1" fmla="*/ 103648 w 106286"/>
                    <a:gd name="connsiteY1" fmla="*/ 116376 h 691706"/>
                    <a:gd name="connsiteX2" fmla="*/ 106286 w 106286"/>
                    <a:gd name="connsiteY2" fmla="*/ 116376 h 691706"/>
                    <a:gd name="connsiteX3" fmla="*/ 106286 w 106286"/>
                    <a:gd name="connsiteY3" fmla="*/ 122454 h 691706"/>
                    <a:gd name="connsiteX4" fmla="*/ 106286 w 106286"/>
                    <a:gd name="connsiteY4" fmla="*/ 374473 h 691706"/>
                    <a:gd name="connsiteX5" fmla="*/ 106286 w 106286"/>
                    <a:gd name="connsiteY5" fmla="*/ 380551 h 691706"/>
                    <a:gd name="connsiteX6" fmla="*/ 106286 w 106286"/>
                    <a:gd name="connsiteY6" fmla="*/ 433609 h 691706"/>
                    <a:gd name="connsiteX7" fmla="*/ 106286 w 106286"/>
                    <a:gd name="connsiteY7" fmla="*/ 691706 h 691706"/>
                    <a:gd name="connsiteX8" fmla="*/ 98903 w 106286"/>
                    <a:gd name="connsiteY8" fmla="*/ 691706 h 691706"/>
                    <a:gd name="connsiteX9" fmla="*/ 53772 w 106286"/>
                    <a:gd name="connsiteY9" fmla="*/ 587712 h 691706"/>
                    <a:gd name="connsiteX10" fmla="*/ 8641 w 106286"/>
                    <a:gd name="connsiteY10" fmla="*/ 691706 h 691706"/>
                    <a:gd name="connsiteX11" fmla="*/ 0 w 106286"/>
                    <a:gd name="connsiteY11" fmla="*/ 691706 h 691706"/>
                    <a:gd name="connsiteX12" fmla="*/ 0 w 106286"/>
                    <a:gd name="connsiteY12" fmla="*/ 433609 h 691706"/>
                    <a:gd name="connsiteX13" fmla="*/ 0 w 106286"/>
                    <a:gd name="connsiteY13" fmla="*/ 380551 h 691706"/>
                    <a:gd name="connsiteX14" fmla="*/ 0 w 106286"/>
                    <a:gd name="connsiteY14" fmla="*/ 374473 h 691706"/>
                    <a:gd name="connsiteX15" fmla="*/ 0 w 106286"/>
                    <a:gd name="connsiteY15" fmla="*/ 122454 h 691706"/>
                    <a:gd name="connsiteX16" fmla="*/ 0 w 106286"/>
                    <a:gd name="connsiteY16" fmla="*/ 116376 h 691706"/>
                    <a:gd name="connsiteX17" fmla="*/ 2638 w 106286"/>
                    <a:gd name="connsiteY17" fmla="*/ 116376 h 69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6286" h="691706">
                      <a:moveTo>
                        <a:pt x="53143" y="0"/>
                      </a:moveTo>
                      <a:lnTo>
                        <a:pt x="103648" y="116376"/>
                      </a:lnTo>
                      <a:lnTo>
                        <a:pt x="106286" y="116376"/>
                      </a:lnTo>
                      <a:lnTo>
                        <a:pt x="106286" y="122454"/>
                      </a:lnTo>
                      <a:lnTo>
                        <a:pt x="106286" y="374473"/>
                      </a:lnTo>
                      <a:lnTo>
                        <a:pt x="106286" y="380551"/>
                      </a:lnTo>
                      <a:lnTo>
                        <a:pt x="106286" y="433609"/>
                      </a:lnTo>
                      <a:lnTo>
                        <a:pt x="106286" y="691706"/>
                      </a:lnTo>
                      <a:lnTo>
                        <a:pt x="98903" y="691706"/>
                      </a:lnTo>
                      <a:lnTo>
                        <a:pt x="53772" y="587712"/>
                      </a:lnTo>
                      <a:lnTo>
                        <a:pt x="8641" y="691706"/>
                      </a:lnTo>
                      <a:lnTo>
                        <a:pt x="0" y="691706"/>
                      </a:lnTo>
                      <a:lnTo>
                        <a:pt x="0" y="433609"/>
                      </a:lnTo>
                      <a:lnTo>
                        <a:pt x="0" y="380551"/>
                      </a:lnTo>
                      <a:lnTo>
                        <a:pt x="0" y="374473"/>
                      </a:lnTo>
                      <a:lnTo>
                        <a:pt x="0" y="122454"/>
                      </a:lnTo>
                      <a:lnTo>
                        <a:pt x="0" y="116376"/>
                      </a:lnTo>
                      <a:lnTo>
                        <a:pt x="2638" y="116376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6350">
                  <a:noFill/>
                </a:ln>
                <a:scene3d>
                  <a:camera prst="orthographicFront"/>
                  <a:lightRig rig="contrasting" dir="t"/>
                </a:scene3d>
                <a:sp3d prstMaterial="dkEdge">
                  <a:bevelT w="10795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322" name="Group 321"/>
                <p:cNvGrpSpPr>
                  <a:grpSpLocks noChangeAspect="1"/>
                </p:cNvGrpSpPr>
                <p:nvPr/>
              </p:nvGrpSpPr>
              <p:grpSpPr>
                <a:xfrm rot="10800000">
                  <a:off x="4852654" y="1634248"/>
                  <a:ext cx="544407" cy="3046187"/>
                  <a:chOff x="6978119" y="3763637"/>
                  <a:chExt cx="254861" cy="1426025"/>
                </a:xfrm>
              </p:grpSpPr>
              <p:grpSp>
                <p:nvGrpSpPr>
                  <p:cNvPr id="335" name="Group 334"/>
                  <p:cNvGrpSpPr/>
                  <p:nvPr/>
                </p:nvGrpSpPr>
                <p:grpSpPr>
                  <a:xfrm>
                    <a:off x="6978119" y="4529990"/>
                    <a:ext cx="229484" cy="659672"/>
                    <a:chOff x="6978119" y="4529990"/>
                    <a:chExt cx="229484" cy="659672"/>
                  </a:xfrm>
                </p:grpSpPr>
                <p:sp>
                  <p:nvSpPr>
                    <p:cNvPr id="338" name="Freeform 337"/>
                    <p:cNvSpPr/>
                    <p:nvPr/>
                  </p:nvSpPr>
                  <p:spPr>
                    <a:xfrm>
                      <a:off x="6978119" y="4530112"/>
                      <a:ext cx="131770" cy="659550"/>
                    </a:xfrm>
                    <a:custGeom>
                      <a:avLst/>
                      <a:gdLst>
                        <a:gd name="connsiteX0" fmla="*/ 13588 w 131770"/>
                        <a:gd name="connsiteY0" fmla="*/ 0 h 659550"/>
                        <a:gd name="connsiteX1" fmla="*/ 17490 w 131770"/>
                        <a:gd name="connsiteY1" fmla="*/ 36852 h 659550"/>
                        <a:gd name="connsiteX2" fmla="*/ 39363 w 131770"/>
                        <a:gd name="connsiteY2" fmla="*/ 87499 h 659550"/>
                        <a:gd name="connsiteX3" fmla="*/ 50697 w 131770"/>
                        <a:gd name="connsiteY3" fmla="*/ 94100 h 659550"/>
                        <a:gd name="connsiteX4" fmla="*/ 75256 w 131770"/>
                        <a:gd name="connsiteY4" fmla="*/ 116448 h 659550"/>
                        <a:gd name="connsiteX5" fmla="*/ 112318 w 131770"/>
                        <a:gd name="connsiteY5" fmla="*/ 126547 h 659550"/>
                        <a:gd name="connsiteX6" fmla="*/ 131770 w 131770"/>
                        <a:gd name="connsiteY6" fmla="*/ 121247 h 659550"/>
                        <a:gd name="connsiteX7" fmla="*/ 124879 w 131770"/>
                        <a:gd name="connsiteY7" fmla="*/ 136433 h 659550"/>
                        <a:gd name="connsiteX8" fmla="*/ 112814 w 131770"/>
                        <a:gd name="connsiteY8" fmla="*/ 148518 h 659550"/>
                        <a:gd name="connsiteX9" fmla="*/ 112814 w 131770"/>
                        <a:gd name="connsiteY9" fmla="*/ 342317 h 659550"/>
                        <a:gd name="connsiteX10" fmla="*/ 112814 w 131770"/>
                        <a:gd name="connsiteY10" fmla="*/ 348395 h 659550"/>
                        <a:gd name="connsiteX11" fmla="*/ 112814 w 131770"/>
                        <a:gd name="connsiteY11" fmla="*/ 427806 h 659550"/>
                        <a:gd name="connsiteX12" fmla="*/ 112814 w 131770"/>
                        <a:gd name="connsiteY12" fmla="*/ 659550 h 659550"/>
                        <a:gd name="connsiteX13" fmla="*/ 33490 w 131770"/>
                        <a:gd name="connsiteY13" fmla="*/ 659550 h 659550"/>
                        <a:gd name="connsiteX14" fmla="*/ 33490 w 131770"/>
                        <a:gd name="connsiteY14" fmla="*/ 427806 h 659550"/>
                        <a:gd name="connsiteX15" fmla="*/ 33490 w 131770"/>
                        <a:gd name="connsiteY15" fmla="*/ 348395 h 659550"/>
                        <a:gd name="connsiteX16" fmla="*/ 33490 w 131770"/>
                        <a:gd name="connsiteY16" fmla="*/ 342317 h 659550"/>
                        <a:gd name="connsiteX17" fmla="*/ 33490 w 131770"/>
                        <a:gd name="connsiteY17" fmla="*/ 148518 h 659550"/>
                        <a:gd name="connsiteX18" fmla="*/ 21426 w 131770"/>
                        <a:gd name="connsiteY18" fmla="*/ 136433 h 659550"/>
                        <a:gd name="connsiteX19" fmla="*/ 0 w 131770"/>
                        <a:gd name="connsiteY19" fmla="*/ 59580 h 659550"/>
                        <a:gd name="connsiteX20" fmla="*/ 5749 w 131770"/>
                        <a:gd name="connsiteY20" fmla="*/ 17275 h 65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31770" h="659550">
                          <a:moveTo>
                            <a:pt x="13588" y="0"/>
                          </a:moveTo>
                          <a:lnTo>
                            <a:pt x="17490" y="36852"/>
                          </a:lnTo>
                          <a:cubicBezTo>
                            <a:pt x="22072" y="57510"/>
                            <a:pt x="29728" y="75087"/>
                            <a:pt x="39363" y="87499"/>
                          </a:cubicBezTo>
                          <a:lnTo>
                            <a:pt x="50697" y="94100"/>
                          </a:lnTo>
                          <a:lnTo>
                            <a:pt x="75256" y="116448"/>
                          </a:lnTo>
                          <a:cubicBezTo>
                            <a:pt x="86648" y="122951"/>
                            <a:pt x="99172" y="126547"/>
                            <a:pt x="112318" y="126547"/>
                          </a:cubicBezTo>
                          <a:lnTo>
                            <a:pt x="131770" y="121247"/>
                          </a:lnTo>
                          <a:lnTo>
                            <a:pt x="124879" y="136433"/>
                          </a:lnTo>
                          <a:lnTo>
                            <a:pt x="112814" y="148518"/>
                          </a:lnTo>
                          <a:lnTo>
                            <a:pt x="112814" y="342317"/>
                          </a:lnTo>
                          <a:lnTo>
                            <a:pt x="112814" y="348395"/>
                          </a:lnTo>
                          <a:lnTo>
                            <a:pt x="112814" y="427806"/>
                          </a:lnTo>
                          <a:lnTo>
                            <a:pt x="112814" y="659550"/>
                          </a:lnTo>
                          <a:lnTo>
                            <a:pt x="33490" y="659550"/>
                          </a:lnTo>
                          <a:lnTo>
                            <a:pt x="33490" y="427806"/>
                          </a:lnTo>
                          <a:lnTo>
                            <a:pt x="33490" y="348395"/>
                          </a:lnTo>
                          <a:lnTo>
                            <a:pt x="33490" y="342317"/>
                          </a:lnTo>
                          <a:lnTo>
                            <a:pt x="33490" y="148518"/>
                          </a:lnTo>
                          <a:lnTo>
                            <a:pt x="21426" y="136433"/>
                          </a:lnTo>
                          <a:cubicBezTo>
                            <a:pt x="8188" y="116765"/>
                            <a:pt x="0" y="89593"/>
                            <a:pt x="0" y="59580"/>
                          </a:cubicBezTo>
                          <a:cubicBezTo>
                            <a:pt x="0" y="44574"/>
                            <a:pt x="2047" y="30278"/>
                            <a:pt x="5749" y="17275"/>
                          </a:cubicBezTo>
                          <a:close/>
                        </a:path>
                      </a:pathLst>
                    </a:custGeom>
                    <a:solidFill>
                      <a:srgbClr val="A43A32"/>
                    </a:solidFill>
                    <a:ln>
                      <a:noFill/>
                    </a:ln>
                    <a:scene3d>
                      <a:camera prst="orthographicFront"/>
                      <a:lightRig rig="contrasting" dir="t"/>
                    </a:scene3d>
                    <a:sp3d prstMaterial="dkEdge">
                      <a:bevelT w="107950" h="63500"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816377"/>
                      <a:endParaRPr lang="en-US" sz="525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7076291" y="4529990"/>
                      <a:ext cx="131312" cy="659672"/>
                    </a:xfrm>
                    <a:custGeom>
                      <a:avLst/>
                      <a:gdLst>
                        <a:gd name="connsiteX0" fmla="*/ 117669 w 131312"/>
                        <a:gd name="connsiteY0" fmla="*/ 0 h 659672"/>
                        <a:gd name="connsiteX1" fmla="*/ 125564 w 131312"/>
                        <a:gd name="connsiteY1" fmla="*/ 17397 h 659672"/>
                        <a:gd name="connsiteX2" fmla="*/ 131312 w 131312"/>
                        <a:gd name="connsiteY2" fmla="*/ 59702 h 659672"/>
                        <a:gd name="connsiteX3" fmla="*/ 109887 w 131312"/>
                        <a:gd name="connsiteY3" fmla="*/ 136555 h 659672"/>
                        <a:gd name="connsiteX4" fmla="*/ 97822 w 131312"/>
                        <a:gd name="connsiteY4" fmla="*/ 148640 h 659672"/>
                        <a:gd name="connsiteX5" fmla="*/ 97822 w 131312"/>
                        <a:gd name="connsiteY5" fmla="*/ 342439 h 659672"/>
                        <a:gd name="connsiteX6" fmla="*/ 97822 w 131312"/>
                        <a:gd name="connsiteY6" fmla="*/ 348517 h 659672"/>
                        <a:gd name="connsiteX7" fmla="*/ 97822 w 131312"/>
                        <a:gd name="connsiteY7" fmla="*/ 427928 h 659672"/>
                        <a:gd name="connsiteX8" fmla="*/ 97822 w 131312"/>
                        <a:gd name="connsiteY8" fmla="*/ 659672 h 659672"/>
                        <a:gd name="connsiteX9" fmla="*/ 18498 w 131312"/>
                        <a:gd name="connsiteY9" fmla="*/ 659672 h 659672"/>
                        <a:gd name="connsiteX10" fmla="*/ 18498 w 131312"/>
                        <a:gd name="connsiteY10" fmla="*/ 427928 h 659672"/>
                        <a:gd name="connsiteX11" fmla="*/ 18498 w 131312"/>
                        <a:gd name="connsiteY11" fmla="*/ 348517 h 659672"/>
                        <a:gd name="connsiteX12" fmla="*/ 18498 w 131312"/>
                        <a:gd name="connsiteY12" fmla="*/ 342439 h 659672"/>
                        <a:gd name="connsiteX13" fmla="*/ 18498 w 131312"/>
                        <a:gd name="connsiteY13" fmla="*/ 148640 h 659672"/>
                        <a:gd name="connsiteX14" fmla="*/ 6434 w 131312"/>
                        <a:gd name="connsiteY14" fmla="*/ 136555 h 659672"/>
                        <a:gd name="connsiteX15" fmla="*/ 0 w 131312"/>
                        <a:gd name="connsiteY15" fmla="*/ 122378 h 659672"/>
                        <a:gd name="connsiteX16" fmla="*/ 14146 w 131312"/>
                        <a:gd name="connsiteY16" fmla="*/ 126232 h 659672"/>
                        <a:gd name="connsiteX17" fmla="*/ 51208 w 131312"/>
                        <a:gd name="connsiteY17" fmla="*/ 116133 h 659672"/>
                        <a:gd name="connsiteX18" fmla="*/ 65936 w 131312"/>
                        <a:gd name="connsiteY18" fmla="*/ 102732 h 659672"/>
                        <a:gd name="connsiteX19" fmla="*/ 91881 w 131312"/>
                        <a:gd name="connsiteY19" fmla="*/ 87621 h 659672"/>
                        <a:gd name="connsiteX20" fmla="*/ 113754 w 131312"/>
                        <a:gd name="connsiteY20" fmla="*/ 36974 h 6596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31312" h="659672">
                          <a:moveTo>
                            <a:pt x="117669" y="0"/>
                          </a:moveTo>
                          <a:lnTo>
                            <a:pt x="125564" y="17397"/>
                          </a:lnTo>
                          <a:cubicBezTo>
                            <a:pt x="129266" y="30400"/>
                            <a:pt x="131312" y="44696"/>
                            <a:pt x="131312" y="59702"/>
                          </a:cubicBezTo>
                          <a:cubicBezTo>
                            <a:pt x="131312" y="89715"/>
                            <a:pt x="123125" y="116887"/>
                            <a:pt x="109887" y="136555"/>
                          </a:cubicBezTo>
                          <a:lnTo>
                            <a:pt x="97822" y="148640"/>
                          </a:lnTo>
                          <a:lnTo>
                            <a:pt x="97822" y="342439"/>
                          </a:lnTo>
                          <a:lnTo>
                            <a:pt x="97822" y="348517"/>
                          </a:lnTo>
                          <a:lnTo>
                            <a:pt x="97822" y="427928"/>
                          </a:lnTo>
                          <a:lnTo>
                            <a:pt x="97822" y="659672"/>
                          </a:lnTo>
                          <a:lnTo>
                            <a:pt x="18498" y="659672"/>
                          </a:lnTo>
                          <a:lnTo>
                            <a:pt x="18498" y="427928"/>
                          </a:lnTo>
                          <a:lnTo>
                            <a:pt x="18498" y="348517"/>
                          </a:lnTo>
                          <a:lnTo>
                            <a:pt x="18498" y="342439"/>
                          </a:lnTo>
                          <a:lnTo>
                            <a:pt x="18498" y="148640"/>
                          </a:lnTo>
                          <a:lnTo>
                            <a:pt x="6434" y="136555"/>
                          </a:lnTo>
                          <a:lnTo>
                            <a:pt x="0" y="122378"/>
                          </a:lnTo>
                          <a:lnTo>
                            <a:pt x="14146" y="126232"/>
                          </a:lnTo>
                          <a:cubicBezTo>
                            <a:pt x="27293" y="126232"/>
                            <a:pt x="39817" y="122636"/>
                            <a:pt x="51208" y="116133"/>
                          </a:cubicBezTo>
                          <a:lnTo>
                            <a:pt x="65936" y="102732"/>
                          </a:lnTo>
                          <a:lnTo>
                            <a:pt x="91881" y="87621"/>
                          </a:lnTo>
                          <a:cubicBezTo>
                            <a:pt x="101517" y="75209"/>
                            <a:pt x="109172" y="57632"/>
                            <a:pt x="113754" y="36974"/>
                          </a:cubicBezTo>
                          <a:close/>
                        </a:path>
                      </a:pathLst>
                    </a:custGeom>
                    <a:solidFill>
                      <a:srgbClr val="A43A32"/>
                    </a:solidFill>
                    <a:ln>
                      <a:noFill/>
                    </a:ln>
                    <a:scene3d>
                      <a:camera prst="orthographicFront"/>
                      <a:lightRig rig="contrasting" dir="t"/>
                    </a:scene3d>
                    <a:sp3d prstMaterial="dkEdge">
                      <a:bevelT w="107950" h="63500"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816377"/>
                      <a:endParaRPr lang="en-US" sz="525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36" name="Freeform 335"/>
                  <p:cNvSpPr/>
                  <p:nvPr/>
                </p:nvSpPr>
                <p:spPr>
                  <a:xfrm>
                    <a:off x="7029601" y="3763637"/>
                    <a:ext cx="203379" cy="738007"/>
                  </a:xfrm>
                  <a:custGeom>
                    <a:avLst/>
                    <a:gdLst>
                      <a:gd name="connsiteX0" fmla="*/ 17981 w 203379"/>
                      <a:gd name="connsiteY0" fmla="*/ 0 h 738007"/>
                      <a:gd name="connsiteX1" fmla="*/ 124267 w 203379"/>
                      <a:gd name="connsiteY1" fmla="*/ 0 h 738007"/>
                      <a:gd name="connsiteX2" fmla="*/ 124267 w 203379"/>
                      <a:gd name="connsiteY2" fmla="*/ 231744 h 738007"/>
                      <a:gd name="connsiteX3" fmla="*/ 124267 w 203379"/>
                      <a:gd name="connsiteY3" fmla="*/ 311155 h 738007"/>
                      <a:gd name="connsiteX4" fmla="*/ 124267 w 203379"/>
                      <a:gd name="connsiteY4" fmla="*/ 317233 h 738007"/>
                      <a:gd name="connsiteX5" fmla="*/ 124267 w 203379"/>
                      <a:gd name="connsiteY5" fmla="*/ 494085 h 738007"/>
                      <a:gd name="connsiteX6" fmla="*/ 140951 w 203379"/>
                      <a:gd name="connsiteY6" fmla="*/ 498633 h 738007"/>
                      <a:gd name="connsiteX7" fmla="*/ 203379 w 203379"/>
                      <a:gd name="connsiteY7" fmla="*/ 625784 h 738007"/>
                      <a:gd name="connsiteX8" fmla="*/ 173441 w 203379"/>
                      <a:gd name="connsiteY8" fmla="*/ 723362 h 738007"/>
                      <a:gd name="connsiteX9" fmla="*/ 157352 w 203379"/>
                      <a:gd name="connsiteY9" fmla="*/ 738007 h 738007"/>
                      <a:gd name="connsiteX10" fmla="*/ 163257 w 203379"/>
                      <a:gd name="connsiteY10" fmla="*/ 696281 h 738007"/>
                      <a:gd name="connsiteX11" fmla="*/ 71724 w 203379"/>
                      <a:gd name="connsiteY11" fmla="*/ 565698 h 738007"/>
                      <a:gd name="connsiteX12" fmla="*/ 7001 w 203379"/>
                      <a:gd name="connsiteY12" fmla="*/ 603945 h 738007"/>
                      <a:gd name="connsiteX13" fmla="*/ 0 w 203379"/>
                      <a:gd name="connsiteY13" fmla="*/ 618758 h 738007"/>
                      <a:gd name="connsiteX14" fmla="*/ 6982 w 203379"/>
                      <a:gd name="connsiteY14" fmla="*/ 572070 h 738007"/>
                      <a:gd name="connsiteX15" fmla="*/ 18514 w 203379"/>
                      <a:gd name="connsiteY15" fmla="*/ 548977 h 738007"/>
                      <a:gd name="connsiteX16" fmla="*/ 17981 w 203379"/>
                      <a:gd name="connsiteY16" fmla="*/ 548977 h 738007"/>
                      <a:gd name="connsiteX17" fmla="*/ 17981 w 203379"/>
                      <a:gd name="connsiteY17" fmla="*/ 542899 h 738007"/>
                      <a:gd name="connsiteX18" fmla="*/ 17981 w 203379"/>
                      <a:gd name="connsiteY18" fmla="*/ 317233 h 738007"/>
                      <a:gd name="connsiteX19" fmla="*/ 17981 w 203379"/>
                      <a:gd name="connsiteY19" fmla="*/ 311155 h 738007"/>
                      <a:gd name="connsiteX20" fmla="*/ 17981 w 203379"/>
                      <a:gd name="connsiteY20" fmla="*/ 231744 h 738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3379" h="738007">
                        <a:moveTo>
                          <a:pt x="17981" y="0"/>
                        </a:moveTo>
                        <a:lnTo>
                          <a:pt x="124267" y="0"/>
                        </a:lnTo>
                        <a:lnTo>
                          <a:pt x="124267" y="231744"/>
                        </a:lnTo>
                        <a:lnTo>
                          <a:pt x="124267" y="311155"/>
                        </a:lnTo>
                        <a:lnTo>
                          <a:pt x="124267" y="317233"/>
                        </a:lnTo>
                        <a:lnTo>
                          <a:pt x="124267" y="494085"/>
                        </a:lnTo>
                        <a:lnTo>
                          <a:pt x="140951" y="498633"/>
                        </a:lnTo>
                        <a:cubicBezTo>
                          <a:pt x="177638" y="519582"/>
                          <a:pt x="203379" y="568625"/>
                          <a:pt x="203379" y="625784"/>
                        </a:cubicBezTo>
                        <a:cubicBezTo>
                          <a:pt x="203379" y="663891"/>
                          <a:pt x="191939" y="698390"/>
                          <a:pt x="173441" y="723362"/>
                        </a:cubicBezTo>
                        <a:lnTo>
                          <a:pt x="157352" y="738007"/>
                        </a:lnTo>
                        <a:lnTo>
                          <a:pt x="163257" y="696281"/>
                        </a:lnTo>
                        <a:cubicBezTo>
                          <a:pt x="163257" y="624162"/>
                          <a:pt x="122276" y="565698"/>
                          <a:pt x="71724" y="565698"/>
                        </a:cubicBezTo>
                        <a:cubicBezTo>
                          <a:pt x="46448" y="565698"/>
                          <a:pt x="23565" y="580314"/>
                          <a:pt x="7001" y="603945"/>
                        </a:cubicBezTo>
                        <a:lnTo>
                          <a:pt x="0" y="618758"/>
                        </a:lnTo>
                        <a:lnTo>
                          <a:pt x="6982" y="572070"/>
                        </a:lnTo>
                        <a:lnTo>
                          <a:pt x="18514" y="548977"/>
                        </a:lnTo>
                        <a:lnTo>
                          <a:pt x="17981" y="548977"/>
                        </a:lnTo>
                        <a:lnTo>
                          <a:pt x="17981" y="542899"/>
                        </a:lnTo>
                        <a:lnTo>
                          <a:pt x="17981" y="317233"/>
                        </a:lnTo>
                        <a:lnTo>
                          <a:pt x="17981" y="311155"/>
                        </a:lnTo>
                        <a:lnTo>
                          <a:pt x="17981" y="231744"/>
                        </a:lnTo>
                        <a:close/>
                      </a:path>
                    </a:pathLst>
                  </a:custGeom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5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7" name="Freeform 336"/>
                  <p:cNvSpPr/>
                  <p:nvPr/>
                </p:nvSpPr>
                <p:spPr>
                  <a:xfrm rot="579790">
                    <a:off x="6999206" y="4357760"/>
                    <a:ext cx="179571" cy="265675"/>
                  </a:xfrm>
                  <a:custGeom>
                    <a:avLst/>
                    <a:gdLst>
                      <a:gd name="connsiteX0" fmla="*/ 85089 w 179571"/>
                      <a:gd name="connsiteY0" fmla="*/ 0 h 265675"/>
                      <a:gd name="connsiteX1" fmla="*/ 164713 w 179571"/>
                      <a:gd name="connsiteY1" fmla="*/ 90738 h 265675"/>
                      <a:gd name="connsiteX2" fmla="*/ 167906 w 179571"/>
                      <a:gd name="connsiteY2" fmla="*/ 117929 h 265675"/>
                      <a:gd name="connsiteX3" fmla="*/ 169241 w 179571"/>
                      <a:gd name="connsiteY3" fmla="*/ 120369 h 265675"/>
                      <a:gd name="connsiteX4" fmla="*/ 131559 w 179571"/>
                      <a:gd name="connsiteY4" fmla="*/ 261759 h 265675"/>
                      <a:gd name="connsiteX5" fmla="*/ 10330 w 179571"/>
                      <a:gd name="connsiteY5" fmla="*/ 179816 h 265675"/>
                      <a:gd name="connsiteX6" fmla="*/ 20368 w 179571"/>
                      <a:gd name="connsiteY6" fmla="*/ 58771 h 265675"/>
                      <a:gd name="connsiteX7" fmla="*/ 20999 w 179571"/>
                      <a:gd name="connsiteY7" fmla="*/ 58307 h 265675"/>
                      <a:gd name="connsiteX8" fmla="*/ 36773 w 179571"/>
                      <a:gd name="connsiteY8" fmla="*/ 25373 h 265675"/>
                      <a:gd name="connsiteX9" fmla="*/ 85089 w 179571"/>
                      <a:gd name="connsiteY9" fmla="*/ 0 h 265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9571" h="265675">
                        <a:moveTo>
                          <a:pt x="85089" y="0"/>
                        </a:moveTo>
                        <a:cubicBezTo>
                          <a:pt x="120884" y="0"/>
                          <a:pt x="151595" y="37415"/>
                          <a:pt x="164713" y="90738"/>
                        </a:cubicBezTo>
                        <a:lnTo>
                          <a:pt x="167906" y="117929"/>
                        </a:lnTo>
                        <a:lnTo>
                          <a:pt x="169241" y="120369"/>
                        </a:lnTo>
                        <a:cubicBezTo>
                          <a:pt x="192312" y="182041"/>
                          <a:pt x="175441" y="245343"/>
                          <a:pt x="131559" y="261759"/>
                        </a:cubicBezTo>
                        <a:cubicBezTo>
                          <a:pt x="87677" y="278175"/>
                          <a:pt x="33401" y="241488"/>
                          <a:pt x="10330" y="179816"/>
                        </a:cubicBezTo>
                        <a:cubicBezTo>
                          <a:pt x="-6973" y="133562"/>
                          <a:pt x="-1809" y="86391"/>
                          <a:pt x="20368" y="58771"/>
                        </a:cubicBezTo>
                        <a:lnTo>
                          <a:pt x="20999" y="58307"/>
                        </a:lnTo>
                        <a:lnTo>
                          <a:pt x="36773" y="25373"/>
                        </a:lnTo>
                        <a:cubicBezTo>
                          <a:pt x="50565" y="9354"/>
                          <a:pt x="67192" y="0"/>
                          <a:pt x="85089" y="0"/>
                        </a:cubicBezTo>
                        <a:close/>
                      </a:path>
                    </a:pathLst>
                  </a:custGeom>
                  <a:solidFill>
                    <a:srgbClr val="C49500"/>
                  </a:solidFill>
                  <a:ln>
                    <a:noFill/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107950" h="635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5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23" name="TextBox 322"/>
                <p:cNvSpPr txBox="1">
                  <a:spLocks noChangeAspect="1"/>
                </p:cNvSpPr>
                <p:nvPr/>
              </p:nvSpPr>
              <p:spPr>
                <a:xfrm rot="5400000">
                  <a:off x="4822073" y="2393019"/>
                  <a:ext cx="747270" cy="424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TCR</a:t>
                  </a:r>
                </a:p>
              </p:txBody>
            </p:sp>
            <p:grpSp>
              <p:nvGrpSpPr>
                <p:cNvPr id="324" name="Group 323"/>
                <p:cNvGrpSpPr>
                  <a:grpSpLocks noChangeAspect="1"/>
                </p:cNvGrpSpPr>
                <p:nvPr/>
              </p:nvGrpSpPr>
              <p:grpSpPr>
                <a:xfrm>
                  <a:off x="4465273" y="3376195"/>
                  <a:ext cx="2255178" cy="2276435"/>
                  <a:chOff x="3534390" y="4054620"/>
                  <a:chExt cx="1974751" cy="1993365"/>
                </a:xfrm>
              </p:grpSpPr>
              <p:sp>
                <p:nvSpPr>
                  <p:cNvPr id="333" name="Freeform 332"/>
                  <p:cNvSpPr/>
                  <p:nvPr/>
                </p:nvSpPr>
                <p:spPr>
                  <a:xfrm rot="20090777">
                    <a:off x="3534390" y="4054620"/>
                    <a:ext cx="1974751" cy="1993365"/>
                  </a:xfrm>
                  <a:custGeom>
                    <a:avLst/>
                    <a:gdLst>
                      <a:gd name="connsiteX0" fmla="*/ 634857 w 1961428"/>
                      <a:gd name="connsiteY0" fmla="*/ 459081 h 1993365"/>
                      <a:gd name="connsiteX1" fmla="*/ 701504 w 1961428"/>
                      <a:gd name="connsiteY1" fmla="*/ 445752 h 1993365"/>
                      <a:gd name="connsiteX2" fmla="*/ 821469 w 1961428"/>
                      <a:gd name="connsiteY2" fmla="*/ 352446 h 1993365"/>
                      <a:gd name="connsiteX3" fmla="*/ 874787 w 1961428"/>
                      <a:gd name="connsiteY3" fmla="*/ 347114 h 1993365"/>
                      <a:gd name="connsiteX4" fmla="*/ 957430 w 1961428"/>
                      <a:gd name="connsiteY4" fmla="*/ 349780 h 1993365"/>
                      <a:gd name="connsiteX5" fmla="*/ 986754 w 1961428"/>
                      <a:gd name="connsiteY5" fmla="*/ 349780 h 1993365"/>
                      <a:gd name="connsiteX6" fmla="*/ 1018745 w 1961428"/>
                      <a:gd name="connsiteY6" fmla="*/ 301794 h 1993365"/>
                      <a:gd name="connsiteX7" fmla="*/ 1018745 w 1961428"/>
                      <a:gd name="connsiteY7" fmla="*/ 256474 h 1993365"/>
                      <a:gd name="connsiteX8" fmla="*/ 1021411 w 1961428"/>
                      <a:gd name="connsiteY8" fmla="*/ 203156 h 1993365"/>
                      <a:gd name="connsiteX9" fmla="*/ 1042738 w 1961428"/>
                      <a:gd name="connsiteY9" fmla="*/ 155170 h 1993365"/>
                      <a:gd name="connsiteX10" fmla="*/ 1085392 w 1961428"/>
                      <a:gd name="connsiteY10" fmla="*/ 205822 h 1993365"/>
                      <a:gd name="connsiteX11" fmla="*/ 1082726 w 1961428"/>
                      <a:gd name="connsiteY11" fmla="*/ 232481 h 1993365"/>
                      <a:gd name="connsiteX12" fmla="*/ 1082726 w 1961428"/>
                      <a:gd name="connsiteY12" fmla="*/ 296462 h 1993365"/>
                      <a:gd name="connsiteX13" fmla="*/ 1109385 w 1961428"/>
                      <a:gd name="connsiteY13" fmla="*/ 336450 h 1993365"/>
                      <a:gd name="connsiteX14" fmla="*/ 1162703 w 1961428"/>
                      <a:gd name="connsiteY14" fmla="*/ 360443 h 1993365"/>
                      <a:gd name="connsiteX15" fmla="*/ 1224018 w 1961428"/>
                      <a:gd name="connsiteY15" fmla="*/ 365775 h 1993365"/>
                      <a:gd name="connsiteX16" fmla="*/ 1272004 w 1961428"/>
                      <a:gd name="connsiteY16" fmla="*/ 371107 h 1993365"/>
                      <a:gd name="connsiteX17" fmla="*/ 1317325 w 1961428"/>
                      <a:gd name="connsiteY17" fmla="*/ 376439 h 1993365"/>
                      <a:gd name="connsiteX18" fmla="*/ 1351981 w 1961428"/>
                      <a:gd name="connsiteY18" fmla="*/ 403097 h 1993365"/>
                      <a:gd name="connsiteX19" fmla="*/ 1386638 w 1961428"/>
                      <a:gd name="connsiteY19" fmla="*/ 432422 h 1993365"/>
                      <a:gd name="connsiteX20" fmla="*/ 1429292 w 1961428"/>
                      <a:gd name="connsiteY20" fmla="*/ 461747 h 1993365"/>
                      <a:gd name="connsiteX21" fmla="*/ 1458617 w 1961428"/>
                      <a:gd name="connsiteY21" fmla="*/ 477742 h 1993365"/>
                      <a:gd name="connsiteX22" fmla="*/ 1482610 w 1961428"/>
                      <a:gd name="connsiteY22" fmla="*/ 477742 h 1993365"/>
                      <a:gd name="connsiteX23" fmla="*/ 1565252 w 1961428"/>
                      <a:gd name="connsiteY23" fmla="*/ 403097 h 1993365"/>
                      <a:gd name="connsiteX24" fmla="*/ 1597243 w 1961428"/>
                      <a:gd name="connsiteY24" fmla="*/ 371107 h 1993365"/>
                      <a:gd name="connsiteX25" fmla="*/ 1695881 w 1961428"/>
                      <a:gd name="connsiteY25" fmla="*/ 357777 h 1993365"/>
                      <a:gd name="connsiteX26" fmla="*/ 1730537 w 1961428"/>
                      <a:gd name="connsiteY26" fmla="*/ 371107 h 1993365"/>
                      <a:gd name="connsiteX27" fmla="*/ 1709210 w 1961428"/>
                      <a:gd name="connsiteY27" fmla="*/ 451083 h 1993365"/>
                      <a:gd name="connsiteX28" fmla="*/ 1591911 w 1961428"/>
                      <a:gd name="connsiteY28" fmla="*/ 547055 h 1993365"/>
                      <a:gd name="connsiteX29" fmla="*/ 1637231 w 1961428"/>
                      <a:gd name="connsiteY29" fmla="*/ 677684 h 1993365"/>
                      <a:gd name="connsiteX30" fmla="*/ 1698547 w 1961428"/>
                      <a:gd name="connsiteY30" fmla="*/ 728336 h 1993365"/>
                      <a:gd name="connsiteX31" fmla="*/ 1767860 w 1961428"/>
                      <a:gd name="connsiteY31" fmla="*/ 866962 h 1993365"/>
                      <a:gd name="connsiteX32" fmla="*/ 1914484 w 1961428"/>
                      <a:gd name="connsiteY32" fmla="*/ 850967 h 1993365"/>
                      <a:gd name="connsiteX33" fmla="*/ 1957138 w 1961428"/>
                      <a:gd name="connsiteY33" fmla="*/ 850967 h 1993365"/>
                      <a:gd name="connsiteX34" fmla="*/ 1951806 w 1961428"/>
                      <a:gd name="connsiteY34" fmla="*/ 898953 h 1993365"/>
                      <a:gd name="connsiteX35" fmla="*/ 1885159 w 1961428"/>
                      <a:gd name="connsiteY35" fmla="*/ 941607 h 1993365"/>
                      <a:gd name="connsiteX36" fmla="*/ 1823844 w 1961428"/>
                      <a:gd name="connsiteY36" fmla="*/ 1005588 h 1993365"/>
                      <a:gd name="connsiteX37" fmla="*/ 1794519 w 1961428"/>
                      <a:gd name="connsiteY37" fmla="*/ 1082899 h 1993365"/>
                      <a:gd name="connsiteX38" fmla="*/ 1781189 w 1961428"/>
                      <a:gd name="connsiteY38" fmla="*/ 1224191 h 1993365"/>
                      <a:gd name="connsiteX39" fmla="*/ 1797185 w 1961428"/>
                      <a:gd name="connsiteY39" fmla="*/ 1264180 h 1993365"/>
                      <a:gd name="connsiteX40" fmla="*/ 1871830 w 1961428"/>
                      <a:gd name="connsiteY40" fmla="*/ 1288173 h 1993365"/>
                      <a:gd name="connsiteX41" fmla="*/ 1890491 w 1961428"/>
                      <a:gd name="connsiteY41" fmla="*/ 1312166 h 1993365"/>
                      <a:gd name="connsiteX42" fmla="*/ 1885159 w 1961428"/>
                      <a:gd name="connsiteY42" fmla="*/ 1338825 h 1993365"/>
                      <a:gd name="connsiteX43" fmla="*/ 1850502 w 1961428"/>
                      <a:gd name="connsiteY43" fmla="*/ 1346822 h 1993365"/>
                      <a:gd name="connsiteX44" fmla="*/ 1797185 w 1961428"/>
                      <a:gd name="connsiteY44" fmla="*/ 1322829 h 1993365"/>
                      <a:gd name="connsiteX45" fmla="*/ 1738535 w 1961428"/>
                      <a:gd name="connsiteY45" fmla="*/ 1314832 h 1993365"/>
                      <a:gd name="connsiteX46" fmla="*/ 1658558 w 1961428"/>
                      <a:gd name="connsiteY46" fmla="*/ 1370815 h 1993365"/>
                      <a:gd name="connsiteX47" fmla="*/ 1653227 w 1961428"/>
                      <a:gd name="connsiteY47" fmla="*/ 1400140 h 1993365"/>
                      <a:gd name="connsiteX48" fmla="*/ 1685217 w 1961428"/>
                      <a:gd name="connsiteY48" fmla="*/ 1504110 h 1993365"/>
                      <a:gd name="connsiteX49" fmla="*/ 1783855 w 1961428"/>
                      <a:gd name="connsiteY49" fmla="*/ 1653399 h 1993365"/>
                      <a:gd name="connsiteX50" fmla="*/ 1773192 w 1961428"/>
                      <a:gd name="connsiteY50" fmla="*/ 1720047 h 1993365"/>
                      <a:gd name="connsiteX51" fmla="*/ 1623902 w 1961428"/>
                      <a:gd name="connsiteY51" fmla="*/ 1674727 h 1993365"/>
                      <a:gd name="connsiteX52" fmla="*/ 1514600 w 1961428"/>
                      <a:gd name="connsiteY52" fmla="*/ 1632072 h 1993365"/>
                      <a:gd name="connsiteX53" fmla="*/ 1450619 w 1961428"/>
                      <a:gd name="connsiteY53" fmla="*/ 1693388 h 1993365"/>
                      <a:gd name="connsiteX54" fmla="*/ 1439956 w 1961428"/>
                      <a:gd name="connsiteY54" fmla="*/ 1885332 h 1993365"/>
                      <a:gd name="connsiteX55" fmla="*/ 1386638 w 1961428"/>
                      <a:gd name="connsiteY55" fmla="*/ 1919988 h 1993365"/>
                      <a:gd name="connsiteX56" fmla="*/ 1311993 w 1961428"/>
                      <a:gd name="connsiteY56" fmla="*/ 1765367 h 1993365"/>
                      <a:gd name="connsiteX57" fmla="*/ 1258675 w 1961428"/>
                      <a:gd name="connsiteY57" fmla="*/ 1733376 h 1993365"/>
                      <a:gd name="connsiteX58" fmla="*/ 1181364 w 1961428"/>
                      <a:gd name="connsiteY58" fmla="*/ 1757369 h 1993365"/>
                      <a:gd name="connsiteX59" fmla="*/ 1152039 w 1961428"/>
                      <a:gd name="connsiteY59" fmla="*/ 1957311 h 1993365"/>
                      <a:gd name="connsiteX60" fmla="*/ 1074729 w 1961428"/>
                      <a:gd name="connsiteY60" fmla="*/ 1983970 h 1993365"/>
                      <a:gd name="connsiteX61" fmla="*/ 1064065 w 1961428"/>
                      <a:gd name="connsiteY61" fmla="*/ 1850675 h 1993365"/>
                      <a:gd name="connsiteX62" fmla="*/ 1000084 w 1961428"/>
                      <a:gd name="connsiteY62" fmla="*/ 1784028 h 1993365"/>
                      <a:gd name="connsiteX63" fmla="*/ 906778 w 1961428"/>
                      <a:gd name="connsiteY63" fmla="*/ 1765367 h 1993365"/>
                      <a:gd name="connsiteX64" fmla="*/ 813472 w 1961428"/>
                      <a:gd name="connsiteY64" fmla="*/ 1781362 h 1993365"/>
                      <a:gd name="connsiteX65" fmla="*/ 738827 w 1961428"/>
                      <a:gd name="connsiteY65" fmla="*/ 1816019 h 1993365"/>
                      <a:gd name="connsiteX66" fmla="*/ 672179 w 1961428"/>
                      <a:gd name="connsiteY66" fmla="*/ 1866671 h 1993365"/>
                      <a:gd name="connsiteX67" fmla="*/ 661516 w 1961428"/>
                      <a:gd name="connsiteY67" fmla="*/ 1903993 h 1993365"/>
                      <a:gd name="connsiteX68" fmla="*/ 634857 w 1961428"/>
                      <a:gd name="connsiteY68" fmla="*/ 1869337 h 1993365"/>
                      <a:gd name="connsiteX69" fmla="*/ 645521 w 1961428"/>
                      <a:gd name="connsiteY69" fmla="*/ 1776030 h 1993365"/>
                      <a:gd name="connsiteX70" fmla="*/ 672179 w 1961428"/>
                      <a:gd name="connsiteY70" fmla="*/ 1714715 h 1993365"/>
                      <a:gd name="connsiteX71" fmla="*/ 664182 w 1961428"/>
                      <a:gd name="connsiteY71" fmla="*/ 1653399 h 1993365"/>
                      <a:gd name="connsiteX72" fmla="*/ 610864 w 1961428"/>
                      <a:gd name="connsiteY72" fmla="*/ 1589418 h 1993365"/>
                      <a:gd name="connsiteX73" fmla="*/ 480235 w 1961428"/>
                      <a:gd name="connsiteY73" fmla="*/ 1589418 h 1993365"/>
                      <a:gd name="connsiteX74" fmla="*/ 418920 w 1961428"/>
                      <a:gd name="connsiteY74" fmla="*/ 1664063 h 1993365"/>
                      <a:gd name="connsiteX75" fmla="*/ 400259 w 1961428"/>
                      <a:gd name="connsiteY75" fmla="*/ 1706717 h 1993365"/>
                      <a:gd name="connsiteX76" fmla="*/ 338943 w 1961428"/>
                      <a:gd name="connsiteY76" fmla="*/ 1714715 h 1993365"/>
                      <a:gd name="connsiteX77" fmla="*/ 325614 w 1961428"/>
                      <a:gd name="connsiteY77" fmla="*/ 1669395 h 1993365"/>
                      <a:gd name="connsiteX78" fmla="*/ 378932 w 1961428"/>
                      <a:gd name="connsiteY78" fmla="*/ 1554762 h 1993365"/>
                      <a:gd name="connsiteX79" fmla="*/ 378932 w 1961428"/>
                      <a:gd name="connsiteY79" fmla="*/ 1506776 h 1993365"/>
                      <a:gd name="connsiteX80" fmla="*/ 320282 w 1961428"/>
                      <a:gd name="connsiteY80" fmla="*/ 1506776 h 1993365"/>
                      <a:gd name="connsiteX81" fmla="*/ 285625 w 1961428"/>
                      <a:gd name="connsiteY81" fmla="*/ 1512107 h 1993365"/>
                      <a:gd name="connsiteX82" fmla="*/ 248303 w 1961428"/>
                      <a:gd name="connsiteY82" fmla="*/ 1485448 h 1993365"/>
                      <a:gd name="connsiteX83" fmla="*/ 256301 w 1961428"/>
                      <a:gd name="connsiteY83" fmla="*/ 1445460 h 1993365"/>
                      <a:gd name="connsiteX84" fmla="*/ 306953 w 1961428"/>
                      <a:gd name="connsiteY84" fmla="*/ 1386811 h 1993365"/>
                      <a:gd name="connsiteX85" fmla="*/ 320282 w 1961428"/>
                      <a:gd name="connsiteY85" fmla="*/ 1349488 h 1993365"/>
                      <a:gd name="connsiteX86" fmla="*/ 280294 w 1961428"/>
                      <a:gd name="connsiteY86" fmla="*/ 1317497 h 1993365"/>
                      <a:gd name="connsiteX87" fmla="*/ 237639 w 1961428"/>
                      <a:gd name="connsiteY87" fmla="*/ 1322829 h 1993365"/>
                      <a:gd name="connsiteX88" fmla="*/ 131004 w 1961428"/>
                      <a:gd name="connsiteY88" fmla="*/ 1344156 h 1993365"/>
                      <a:gd name="connsiteX89" fmla="*/ 83018 w 1961428"/>
                      <a:gd name="connsiteY89" fmla="*/ 1234855 h 1993365"/>
                      <a:gd name="connsiteX90" fmla="*/ 248303 w 1961428"/>
                      <a:gd name="connsiteY90" fmla="*/ 1197532 h 1993365"/>
                      <a:gd name="connsiteX91" fmla="*/ 248303 w 1961428"/>
                      <a:gd name="connsiteY91" fmla="*/ 1114890 h 1993365"/>
                      <a:gd name="connsiteX92" fmla="*/ 189653 w 1961428"/>
                      <a:gd name="connsiteY92" fmla="*/ 1096229 h 1993365"/>
                      <a:gd name="connsiteX93" fmla="*/ 141667 w 1961428"/>
                      <a:gd name="connsiteY93" fmla="*/ 1090897 h 1993365"/>
                      <a:gd name="connsiteX94" fmla="*/ 136336 w 1961428"/>
                      <a:gd name="connsiteY94" fmla="*/ 1050909 h 1993365"/>
                      <a:gd name="connsiteX95" fmla="*/ 266964 w 1961428"/>
                      <a:gd name="connsiteY95" fmla="*/ 1008254 h 1993365"/>
                      <a:gd name="connsiteX96" fmla="*/ 285625 w 1961428"/>
                      <a:gd name="connsiteY96" fmla="*/ 949605 h 1993365"/>
                      <a:gd name="connsiteX97" fmla="*/ 224310 w 1961428"/>
                      <a:gd name="connsiteY97" fmla="*/ 890955 h 1993365"/>
                      <a:gd name="connsiteX98" fmla="*/ 72354 w 1961428"/>
                      <a:gd name="connsiteY98" fmla="*/ 888289 h 1993365"/>
                      <a:gd name="connsiteX99" fmla="*/ 3041 w 1961428"/>
                      <a:gd name="connsiteY99" fmla="*/ 805647 h 1993365"/>
                      <a:gd name="connsiteX100" fmla="*/ 37698 w 1961428"/>
                      <a:gd name="connsiteY100" fmla="*/ 786986 h 1993365"/>
                      <a:gd name="connsiteX101" fmla="*/ 256301 w 1961428"/>
                      <a:gd name="connsiteY101" fmla="*/ 778988 h 1993365"/>
                      <a:gd name="connsiteX102" fmla="*/ 354939 w 1961428"/>
                      <a:gd name="connsiteY102" fmla="*/ 653691 h 1993365"/>
                      <a:gd name="connsiteX103" fmla="*/ 413588 w 1961428"/>
                      <a:gd name="connsiteY103" fmla="*/ 613703 h 1993365"/>
                      <a:gd name="connsiteX104" fmla="*/ 477570 w 1961428"/>
                      <a:gd name="connsiteY104" fmla="*/ 539058 h 1993365"/>
                      <a:gd name="connsiteX105" fmla="*/ 448245 w 1961428"/>
                      <a:gd name="connsiteY105" fmla="*/ 347114 h 1993365"/>
                      <a:gd name="connsiteX106" fmla="*/ 352273 w 1961428"/>
                      <a:gd name="connsiteY106" fmla="*/ 43202 h 1993365"/>
                      <a:gd name="connsiteX107" fmla="*/ 424252 w 1961428"/>
                      <a:gd name="connsiteY107" fmla="*/ 11212 h 1993365"/>
                      <a:gd name="connsiteX108" fmla="*/ 453577 w 1961428"/>
                      <a:gd name="connsiteY108" fmla="*/ 131177 h 1993365"/>
                      <a:gd name="connsiteX109" fmla="*/ 605532 w 1961428"/>
                      <a:gd name="connsiteY109" fmla="*/ 336450 h 1993365"/>
                      <a:gd name="connsiteX110" fmla="*/ 808140 w 1961428"/>
                      <a:gd name="connsiteY110" fmla="*/ 336450 h 1993365"/>
                      <a:gd name="connsiteX111" fmla="*/ 938768 w 1961428"/>
                      <a:gd name="connsiteY111" fmla="*/ 331118 h 1993365"/>
                      <a:gd name="connsiteX112" fmla="*/ 986754 w 1961428"/>
                      <a:gd name="connsiteY112" fmla="*/ 315123 h 1993365"/>
                      <a:gd name="connsiteX113" fmla="*/ 1013413 w 1961428"/>
                      <a:gd name="connsiteY113" fmla="*/ 216485 h 1993365"/>
                      <a:gd name="connsiteX114" fmla="*/ 1034740 w 1961428"/>
                      <a:gd name="connsiteY114" fmla="*/ 163167 h 1993365"/>
                      <a:gd name="connsiteX115" fmla="*/ 1045404 w 1961428"/>
                      <a:gd name="connsiteY115" fmla="*/ 165833 h 1993365"/>
                      <a:gd name="connsiteX0" fmla="*/ 701504 w 1961428"/>
                      <a:gd name="connsiteY0" fmla="*/ 445752 h 1993365"/>
                      <a:gd name="connsiteX1" fmla="*/ 821469 w 1961428"/>
                      <a:gd name="connsiteY1" fmla="*/ 352446 h 1993365"/>
                      <a:gd name="connsiteX2" fmla="*/ 874787 w 1961428"/>
                      <a:gd name="connsiteY2" fmla="*/ 347114 h 1993365"/>
                      <a:gd name="connsiteX3" fmla="*/ 957430 w 1961428"/>
                      <a:gd name="connsiteY3" fmla="*/ 349780 h 1993365"/>
                      <a:gd name="connsiteX4" fmla="*/ 986754 w 1961428"/>
                      <a:gd name="connsiteY4" fmla="*/ 349780 h 1993365"/>
                      <a:gd name="connsiteX5" fmla="*/ 1018745 w 1961428"/>
                      <a:gd name="connsiteY5" fmla="*/ 301794 h 1993365"/>
                      <a:gd name="connsiteX6" fmla="*/ 1018745 w 1961428"/>
                      <a:gd name="connsiteY6" fmla="*/ 256474 h 1993365"/>
                      <a:gd name="connsiteX7" fmla="*/ 1021411 w 1961428"/>
                      <a:gd name="connsiteY7" fmla="*/ 203156 h 1993365"/>
                      <a:gd name="connsiteX8" fmla="*/ 1042738 w 1961428"/>
                      <a:gd name="connsiteY8" fmla="*/ 155170 h 1993365"/>
                      <a:gd name="connsiteX9" fmla="*/ 1085392 w 1961428"/>
                      <a:gd name="connsiteY9" fmla="*/ 205822 h 1993365"/>
                      <a:gd name="connsiteX10" fmla="*/ 1082726 w 1961428"/>
                      <a:gd name="connsiteY10" fmla="*/ 232481 h 1993365"/>
                      <a:gd name="connsiteX11" fmla="*/ 1082726 w 1961428"/>
                      <a:gd name="connsiteY11" fmla="*/ 296462 h 1993365"/>
                      <a:gd name="connsiteX12" fmla="*/ 1109385 w 1961428"/>
                      <a:gd name="connsiteY12" fmla="*/ 336450 h 1993365"/>
                      <a:gd name="connsiteX13" fmla="*/ 1162703 w 1961428"/>
                      <a:gd name="connsiteY13" fmla="*/ 360443 h 1993365"/>
                      <a:gd name="connsiteX14" fmla="*/ 1224018 w 1961428"/>
                      <a:gd name="connsiteY14" fmla="*/ 365775 h 1993365"/>
                      <a:gd name="connsiteX15" fmla="*/ 1272004 w 1961428"/>
                      <a:gd name="connsiteY15" fmla="*/ 371107 h 1993365"/>
                      <a:gd name="connsiteX16" fmla="*/ 1317325 w 1961428"/>
                      <a:gd name="connsiteY16" fmla="*/ 376439 h 1993365"/>
                      <a:gd name="connsiteX17" fmla="*/ 1351981 w 1961428"/>
                      <a:gd name="connsiteY17" fmla="*/ 403097 h 1993365"/>
                      <a:gd name="connsiteX18" fmla="*/ 1386638 w 1961428"/>
                      <a:gd name="connsiteY18" fmla="*/ 432422 h 1993365"/>
                      <a:gd name="connsiteX19" fmla="*/ 1429292 w 1961428"/>
                      <a:gd name="connsiteY19" fmla="*/ 461747 h 1993365"/>
                      <a:gd name="connsiteX20" fmla="*/ 1458617 w 1961428"/>
                      <a:gd name="connsiteY20" fmla="*/ 477742 h 1993365"/>
                      <a:gd name="connsiteX21" fmla="*/ 1482610 w 1961428"/>
                      <a:gd name="connsiteY21" fmla="*/ 477742 h 1993365"/>
                      <a:gd name="connsiteX22" fmla="*/ 1565252 w 1961428"/>
                      <a:gd name="connsiteY22" fmla="*/ 403097 h 1993365"/>
                      <a:gd name="connsiteX23" fmla="*/ 1597243 w 1961428"/>
                      <a:gd name="connsiteY23" fmla="*/ 371107 h 1993365"/>
                      <a:gd name="connsiteX24" fmla="*/ 1695881 w 1961428"/>
                      <a:gd name="connsiteY24" fmla="*/ 357777 h 1993365"/>
                      <a:gd name="connsiteX25" fmla="*/ 1730537 w 1961428"/>
                      <a:gd name="connsiteY25" fmla="*/ 371107 h 1993365"/>
                      <a:gd name="connsiteX26" fmla="*/ 1709210 w 1961428"/>
                      <a:gd name="connsiteY26" fmla="*/ 451083 h 1993365"/>
                      <a:gd name="connsiteX27" fmla="*/ 1591911 w 1961428"/>
                      <a:gd name="connsiteY27" fmla="*/ 547055 h 1993365"/>
                      <a:gd name="connsiteX28" fmla="*/ 1637231 w 1961428"/>
                      <a:gd name="connsiteY28" fmla="*/ 677684 h 1993365"/>
                      <a:gd name="connsiteX29" fmla="*/ 1698547 w 1961428"/>
                      <a:gd name="connsiteY29" fmla="*/ 728336 h 1993365"/>
                      <a:gd name="connsiteX30" fmla="*/ 1767860 w 1961428"/>
                      <a:gd name="connsiteY30" fmla="*/ 866962 h 1993365"/>
                      <a:gd name="connsiteX31" fmla="*/ 1914484 w 1961428"/>
                      <a:gd name="connsiteY31" fmla="*/ 850967 h 1993365"/>
                      <a:gd name="connsiteX32" fmla="*/ 1957138 w 1961428"/>
                      <a:gd name="connsiteY32" fmla="*/ 850967 h 1993365"/>
                      <a:gd name="connsiteX33" fmla="*/ 1951806 w 1961428"/>
                      <a:gd name="connsiteY33" fmla="*/ 898953 h 1993365"/>
                      <a:gd name="connsiteX34" fmla="*/ 1885159 w 1961428"/>
                      <a:gd name="connsiteY34" fmla="*/ 941607 h 1993365"/>
                      <a:gd name="connsiteX35" fmla="*/ 1823844 w 1961428"/>
                      <a:gd name="connsiteY35" fmla="*/ 1005588 h 1993365"/>
                      <a:gd name="connsiteX36" fmla="*/ 1794519 w 1961428"/>
                      <a:gd name="connsiteY36" fmla="*/ 1082899 h 1993365"/>
                      <a:gd name="connsiteX37" fmla="*/ 1781189 w 1961428"/>
                      <a:gd name="connsiteY37" fmla="*/ 1224191 h 1993365"/>
                      <a:gd name="connsiteX38" fmla="*/ 1797185 w 1961428"/>
                      <a:gd name="connsiteY38" fmla="*/ 1264180 h 1993365"/>
                      <a:gd name="connsiteX39" fmla="*/ 1871830 w 1961428"/>
                      <a:gd name="connsiteY39" fmla="*/ 1288173 h 1993365"/>
                      <a:gd name="connsiteX40" fmla="*/ 1890491 w 1961428"/>
                      <a:gd name="connsiteY40" fmla="*/ 1312166 h 1993365"/>
                      <a:gd name="connsiteX41" fmla="*/ 1885159 w 1961428"/>
                      <a:gd name="connsiteY41" fmla="*/ 1338825 h 1993365"/>
                      <a:gd name="connsiteX42" fmla="*/ 1850502 w 1961428"/>
                      <a:gd name="connsiteY42" fmla="*/ 1346822 h 1993365"/>
                      <a:gd name="connsiteX43" fmla="*/ 1797185 w 1961428"/>
                      <a:gd name="connsiteY43" fmla="*/ 1322829 h 1993365"/>
                      <a:gd name="connsiteX44" fmla="*/ 1738535 w 1961428"/>
                      <a:gd name="connsiteY44" fmla="*/ 1314832 h 1993365"/>
                      <a:gd name="connsiteX45" fmla="*/ 1658558 w 1961428"/>
                      <a:gd name="connsiteY45" fmla="*/ 1370815 h 1993365"/>
                      <a:gd name="connsiteX46" fmla="*/ 1653227 w 1961428"/>
                      <a:gd name="connsiteY46" fmla="*/ 1400140 h 1993365"/>
                      <a:gd name="connsiteX47" fmla="*/ 1685217 w 1961428"/>
                      <a:gd name="connsiteY47" fmla="*/ 1504110 h 1993365"/>
                      <a:gd name="connsiteX48" fmla="*/ 1783855 w 1961428"/>
                      <a:gd name="connsiteY48" fmla="*/ 1653399 h 1993365"/>
                      <a:gd name="connsiteX49" fmla="*/ 1773192 w 1961428"/>
                      <a:gd name="connsiteY49" fmla="*/ 1720047 h 1993365"/>
                      <a:gd name="connsiteX50" fmla="*/ 1623902 w 1961428"/>
                      <a:gd name="connsiteY50" fmla="*/ 1674727 h 1993365"/>
                      <a:gd name="connsiteX51" fmla="*/ 1514600 w 1961428"/>
                      <a:gd name="connsiteY51" fmla="*/ 1632072 h 1993365"/>
                      <a:gd name="connsiteX52" fmla="*/ 1450619 w 1961428"/>
                      <a:gd name="connsiteY52" fmla="*/ 1693388 h 1993365"/>
                      <a:gd name="connsiteX53" fmla="*/ 1439956 w 1961428"/>
                      <a:gd name="connsiteY53" fmla="*/ 1885332 h 1993365"/>
                      <a:gd name="connsiteX54" fmla="*/ 1386638 w 1961428"/>
                      <a:gd name="connsiteY54" fmla="*/ 1919988 h 1993365"/>
                      <a:gd name="connsiteX55" fmla="*/ 1311993 w 1961428"/>
                      <a:gd name="connsiteY55" fmla="*/ 1765367 h 1993365"/>
                      <a:gd name="connsiteX56" fmla="*/ 1258675 w 1961428"/>
                      <a:gd name="connsiteY56" fmla="*/ 1733376 h 1993365"/>
                      <a:gd name="connsiteX57" fmla="*/ 1181364 w 1961428"/>
                      <a:gd name="connsiteY57" fmla="*/ 1757369 h 1993365"/>
                      <a:gd name="connsiteX58" fmla="*/ 1152039 w 1961428"/>
                      <a:gd name="connsiteY58" fmla="*/ 1957311 h 1993365"/>
                      <a:gd name="connsiteX59" fmla="*/ 1074729 w 1961428"/>
                      <a:gd name="connsiteY59" fmla="*/ 1983970 h 1993365"/>
                      <a:gd name="connsiteX60" fmla="*/ 1064065 w 1961428"/>
                      <a:gd name="connsiteY60" fmla="*/ 1850675 h 1993365"/>
                      <a:gd name="connsiteX61" fmla="*/ 1000084 w 1961428"/>
                      <a:gd name="connsiteY61" fmla="*/ 1784028 h 1993365"/>
                      <a:gd name="connsiteX62" fmla="*/ 906778 w 1961428"/>
                      <a:gd name="connsiteY62" fmla="*/ 1765367 h 1993365"/>
                      <a:gd name="connsiteX63" fmla="*/ 813472 w 1961428"/>
                      <a:gd name="connsiteY63" fmla="*/ 1781362 h 1993365"/>
                      <a:gd name="connsiteX64" fmla="*/ 738827 w 1961428"/>
                      <a:gd name="connsiteY64" fmla="*/ 1816019 h 1993365"/>
                      <a:gd name="connsiteX65" fmla="*/ 672179 w 1961428"/>
                      <a:gd name="connsiteY65" fmla="*/ 1866671 h 1993365"/>
                      <a:gd name="connsiteX66" fmla="*/ 661516 w 1961428"/>
                      <a:gd name="connsiteY66" fmla="*/ 1903993 h 1993365"/>
                      <a:gd name="connsiteX67" fmla="*/ 634857 w 1961428"/>
                      <a:gd name="connsiteY67" fmla="*/ 1869337 h 1993365"/>
                      <a:gd name="connsiteX68" fmla="*/ 645521 w 1961428"/>
                      <a:gd name="connsiteY68" fmla="*/ 1776030 h 1993365"/>
                      <a:gd name="connsiteX69" fmla="*/ 672179 w 1961428"/>
                      <a:gd name="connsiteY69" fmla="*/ 1714715 h 1993365"/>
                      <a:gd name="connsiteX70" fmla="*/ 664182 w 1961428"/>
                      <a:gd name="connsiteY70" fmla="*/ 1653399 h 1993365"/>
                      <a:gd name="connsiteX71" fmla="*/ 610864 w 1961428"/>
                      <a:gd name="connsiteY71" fmla="*/ 1589418 h 1993365"/>
                      <a:gd name="connsiteX72" fmla="*/ 480235 w 1961428"/>
                      <a:gd name="connsiteY72" fmla="*/ 1589418 h 1993365"/>
                      <a:gd name="connsiteX73" fmla="*/ 418920 w 1961428"/>
                      <a:gd name="connsiteY73" fmla="*/ 1664063 h 1993365"/>
                      <a:gd name="connsiteX74" fmla="*/ 400259 w 1961428"/>
                      <a:gd name="connsiteY74" fmla="*/ 1706717 h 1993365"/>
                      <a:gd name="connsiteX75" fmla="*/ 338943 w 1961428"/>
                      <a:gd name="connsiteY75" fmla="*/ 1714715 h 1993365"/>
                      <a:gd name="connsiteX76" fmla="*/ 325614 w 1961428"/>
                      <a:gd name="connsiteY76" fmla="*/ 1669395 h 1993365"/>
                      <a:gd name="connsiteX77" fmla="*/ 378932 w 1961428"/>
                      <a:gd name="connsiteY77" fmla="*/ 1554762 h 1993365"/>
                      <a:gd name="connsiteX78" fmla="*/ 378932 w 1961428"/>
                      <a:gd name="connsiteY78" fmla="*/ 1506776 h 1993365"/>
                      <a:gd name="connsiteX79" fmla="*/ 320282 w 1961428"/>
                      <a:gd name="connsiteY79" fmla="*/ 1506776 h 1993365"/>
                      <a:gd name="connsiteX80" fmla="*/ 285625 w 1961428"/>
                      <a:gd name="connsiteY80" fmla="*/ 1512107 h 1993365"/>
                      <a:gd name="connsiteX81" fmla="*/ 248303 w 1961428"/>
                      <a:gd name="connsiteY81" fmla="*/ 1485448 h 1993365"/>
                      <a:gd name="connsiteX82" fmla="*/ 256301 w 1961428"/>
                      <a:gd name="connsiteY82" fmla="*/ 1445460 h 1993365"/>
                      <a:gd name="connsiteX83" fmla="*/ 306953 w 1961428"/>
                      <a:gd name="connsiteY83" fmla="*/ 1386811 h 1993365"/>
                      <a:gd name="connsiteX84" fmla="*/ 320282 w 1961428"/>
                      <a:gd name="connsiteY84" fmla="*/ 1349488 h 1993365"/>
                      <a:gd name="connsiteX85" fmla="*/ 280294 w 1961428"/>
                      <a:gd name="connsiteY85" fmla="*/ 1317497 h 1993365"/>
                      <a:gd name="connsiteX86" fmla="*/ 237639 w 1961428"/>
                      <a:gd name="connsiteY86" fmla="*/ 1322829 h 1993365"/>
                      <a:gd name="connsiteX87" fmla="*/ 131004 w 1961428"/>
                      <a:gd name="connsiteY87" fmla="*/ 1344156 h 1993365"/>
                      <a:gd name="connsiteX88" fmla="*/ 83018 w 1961428"/>
                      <a:gd name="connsiteY88" fmla="*/ 1234855 h 1993365"/>
                      <a:gd name="connsiteX89" fmla="*/ 248303 w 1961428"/>
                      <a:gd name="connsiteY89" fmla="*/ 1197532 h 1993365"/>
                      <a:gd name="connsiteX90" fmla="*/ 248303 w 1961428"/>
                      <a:gd name="connsiteY90" fmla="*/ 1114890 h 1993365"/>
                      <a:gd name="connsiteX91" fmla="*/ 189653 w 1961428"/>
                      <a:gd name="connsiteY91" fmla="*/ 1096229 h 1993365"/>
                      <a:gd name="connsiteX92" fmla="*/ 141667 w 1961428"/>
                      <a:gd name="connsiteY92" fmla="*/ 1090897 h 1993365"/>
                      <a:gd name="connsiteX93" fmla="*/ 136336 w 1961428"/>
                      <a:gd name="connsiteY93" fmla="*/ 1050909 h 1993365"/>
                      <a:gd name="connsiteX94" fmla="*/ 266964 w 1961428"/>
                      <a:gd name="connsiteY94" fmla="*/ 1008254 h 1993365"/>
                      <a:gd name="connsiteX95" fmla="*/ 285625 w 1961428"/>
                      <a:gd name="connsiteY95" fmla="*/ 949605 h 1993365"/>
                      <a:gd name="connsiteX96" fmla="*/ 224310 w 1961428"/>
                      <a:gd name="connsiteY96" fmla="*/ 890955 h 1993365"/>
                      <a:gd name="connsiteX97" fmla="*/ 72354 w 1961428"/>
                      <a:gd name="connsiteY97" fmla="*/ 888289 h 1993365"/>
                      <a:gd name="connsiteX98" fmla="*/ 3041 w 1961428"/>
                      <a:gd name="connsiteY98" fmla="*/ 805647 h 1993365"/>
                      <a:gd name="connsiteX99" fmla="*/ 37698 w 1961428"/>
                      <a:gd name="connsiteY99" fmla="*/ 786986 h 1993365"/>
                      <a:gd name="connsiteX100" fmla="*/ 256301 w 1961428"/>
                      <a:gd name="connsiteY100" fmla="*/ 778988 h 1993365"/>
                      <a:gd name="connsiteX101" fmla="*/ 354939 w 1961428"/>
                      <a:gd name="connsiteY101" fmla="*/ 653691 h 1993365"/>
                      <a:gd name="connsiteX102" fmla="*/ 413588 w 1961428"/>
                      <a:gd name="connsiteY102" fmla="*/ 613703 h 1993365"/>
                      <a:gd name="connsiteX103" fmla="*/ 477570 w 1961428"/>
                      <a:gd name="connsiteY103" fmla="*/ 539058 h 1993365"/>
                      <a:gd name="connsiteX104" fmla="*/ 448245 w 1961428"/>
                      <a:gd name="connsiteY104" fmla="*/ 347114 h 1993365"/>
                      <a:gd name="connsiteX105" fmla="*/ 352273 w 1961428"/>
                      <a:gd name="connsiteY105" fmla="*/ 43202 h 1993365"/>
                      <a:gd name="connsiteX106" fmla="*/ 424252 w 1961428"/>
                      <a:gd name="connsiteY106" fmla="*/ 11212 h 1993365"/>
                      <a:gd name="connsiteX107" fmla="*/ 453577 w 1961428"/>
                      <a:gd name="connsiteY107" fmla="*/ 131177 h 1993365"/>
                      <a:gd name="connsiteX108" fmla="*/ 605532 w 1961428"/>
                      <a:gd name="connsiteY108" fmla="*/ 336450 h 1993365"/>
                      <a:gd name="connsiteX109" fmla="*/ 808140 w 1961428"/>
                      <a:gd name="connsiteY109" fmla="*/ 336450 h 1993365"/>
                      <a:gd name="connsiteX110" fmla="*/ 938768 w 1961428"/>
                      <a:gd name="connsiteY110" fmla="*/ 331118 h 1993365"/>
                      <a:gd name="connsiteX111" fmla="*/ 986754 w 1961428"/>
                      <a:gd name="connsiteY111" fmla="*/ 315123 h 1993365"/>
                      <a:gd name="connsiteX112" fmla="*/ 1013413 w 1961428"/>
                      <a:gd name="connsiteY112" fmla="*/ 216485 h 1993365"/>
                      <a:gd name="connsiteX113" fmla="*/ 1034740 w 1961428"/>
                      <a:gd name="connsiteY113" fmla="*/ 163167 h 1993365"/>
                      <a:gd name="connsiteX114" fmla="*/ 1045404 w 1961428"/>
                      <a:gd name="connsiteY114" fmla="*/ 165833 h 1993365"/>
                      <a:gd name="connsiteX0" fmla="*/ 821469 w 1961428"/>
                      <a:gd name="connsiteY0" fmla="*/ 352446 h 1993365"/>
                      <a:gd name="connsiteX1" fmla="*/ 874787 w 1961428"/>
                      <a:gd name="connsiteY1" fmla="*/ 347114 h 1993365"/>
                      <a:gd name="connsiteX2" fmla="*/ 957430 w 1961428"/>
                      <a:gd name="connsiteY2" fmla="*/ 349780 h 1993365"/>
                      <a:gd name="connsiteX3" fmla="*/ 986754 w 1961428"/>
                      <a:gd name="connsiteY3" fmla="*/ 349780 h 1993365"/>
                      <a:gd name="connsiteX4" fmla="*/ 1018745 w 1961428"/>
                      <a:gd name="connsiteY4" fmla="*/ 301794 h 1993365"/>
                      <a:gd name="connsiteX5" fmla="*/ 1018745 w 1961428"/>
                      <a:gd name="connsiteY5" fmla="*/ 256474 h 1993365"/>
                      <a:gd name="connsiteX6" fmla="*/ 1021411 w 1961428"/>
                      <a:gd name="connsiteY6" fmla="*/ 203156 h 1993365"/>
                      <a:gd name="connsiteX7" fmla="*/ 1042738 w 1961428"/>
                      <a:gd name="connsiteY7" fmla="*/ 155170 h 1993365"/>
                      <a:gd name="connsiteX8" fmla="*/ 1085392 w 1961428"/>
                      <a:gd name="connsiteY8" fmla="*/ 205822 h 1993365"/>
                      <a:gd name="connsiteX9" fmla="*/ 1082726 w 1961428"/>
                      <a:gd name="connsiteY9" fmla="*/ 232481 h 1993365"/>
                      <a:gd name="connsiteX10" fmla="*/ 1082726 w 1961428"/>
                      <a:gd name="connsiteY10" fmla="*/ 296462 h 1993365"/>
                      <a:gd name="connsiteX11" fmla="*/ 1109385 w 1961428"/>
                      <a:gd name="connsiteY11" fmla="*/ 336450 h 1993365"/>
                      <a:gd name="connsiteX12" fmla="*/ 1162703 w 1961428"/>
                      <a:gd name="connsiteY12" fmla="*/ 360443 h 1993365"/>
                      <a:gd name="connsiteX13" fmla="*/ 1224018 w 1961428"/>
                      <a:gd name="connsiteY13" fmla="*/ 365775 h 1993365"/>
                      <a:gd name="connsiteX14" fmla="*/ 1272004 w 1961428"/>
                      <a:gd name="connsiteY14" fmla="*/ 371107 h 1993365"/>
                      <a:gd name="connsiteX15" fmla="*/ 1317325 w 1961428"/>
                      <a:gd name="connsiteY15" fmla="*/ 376439 h 1993365"/>
                      <a:gd name="connsiteX16" fmla="*/ 1351981 w 1961428"/>
                      <a:gd name="connsiteY16" fmla="*/ 403097 h 1993365"/>
                      <a:gd name="connsiteX17" fmla="*/ 1386638 w 1961428"/>
                      <a:gd name="connsiteY17" fmla="*/ 432422 h 1993365"/>
                      <a:gd name="connsiteX18" fmla="*/ 1429292 w 1961428"/>
                      <a:gd name="connsiteY18" fmla="*/ 461747 h 1993365"/>
                      <a:gd name="connsiteX19" fmla="*/ 1458617 w 1961428"/>
                      <a:gd name="connsiteY19" fmla="*/ 477742 h 1993365"/>
                      <a:gd name="connsiteX20" fmla="*/ 1482610 w 1961428"/>
                      <a:gd name="connsiteY20" fmla="*/ 477742 h 1993365"/>
                      <a:gd name="connsiteX21" fmla="*/ 1565252 w 1961428"/>
                      <a:gd name="connsiteY21" fmla="*/ 403097 h 1993365"/>
                      <a:gd name="connsiteX22" fmla="*/ 1597243 w 1961428"/>
                      <a:gd name="connsiteY22" fmla="*/ 371107 h 1993365"/>
                      <a:gd name="connsiteX23" fmla="*/ 1695881 w 1961428"/>
                      <a:gd name="connsiteY23" fmla="*/ 357777 h 1993365"/>
                      <a:gd name="connsiteX24" fmla="*/ 1730537 w 1961428"/>
                      <a:gd name="connsiteY24" fmla="*/ 371107 h 1993365"/>
                      <a:gd name="connsiteX25" fmla="*/ 1709210 w 1961428"/>
                      <a:gd name="connsiteY25" fmla="*/ 451083 h 1993365"/>
                      <a:gd name="connsiteX26" fmla="*/ 1591911 w 1961428"/>
                      <a:gd name="connsiteY26" fmla="*/ 547055 h 1993365"/>
                      <a:gd name="connsiteX27" fmla="*/ 1637231 w 1961428"/>
                      <a:gd name="connsiteY27" fmla="*/ 677684 h 1993365"/>
                      <a:gd name="connsiteX28" fmla="*/ 1698547 w 1961428"/>
                      <a:gd name="connsiteY28" fmla="*/ 728336 h 1993365"/>
                      <a:gd name="connsiteX29" fmla="*/ 1767860 w 1961428"/>
                      <a:gd name="connsiteY29" fmla="*/ 866962 h 1993365"/>
                      <a:gd name="connsiteX30" fmla="*/ 1914484 w 1961428"/>
                      <a:gd name="connsiteY30" fmla="*/ 850967 h 1993365"/>
                      <a:gd name="connsiteX31" fmla="*/ 1957138 w 1961428"/>
                      <a:gd name="connsiteY31" fmla="*/ 850967 h 1993365"/>
                      <a:gd name="connsiteX32" fmla="*/ 1951806 w 1961428"/>
                      <a:gd name="connsiteY32" fmla="*/ 898953 h 1993365"/>
                      <a:gd name="connsiteX33" fmla="*/ 1885159 w 1961428"/>
                      <a:gd name="connsiteY33" fmla="*/ 941607 h 1993365"/>
                      <a:gd name="connsiteX34" fmla="*/ 1823844 w 1961428"/>
                      <a:gd name="connsiteY34" fmla="*/ 1005588 h 1993365"/>
                      <a:gd name="connsiteX35" fmla="*/ 1794519 w 1961428"/>
                      <a:gd name="connsiteY35" fmla="*/ 1082899 h 1993365"/>
                      <a:gd name="connsiteX36" fmla="*/ 1781189 w 1961428"/>
                      <a:gd name="connsiteY36" fmla="*/ 1224191 h 1993365"/>
                      <a:gd name="connsiteX37" fmla="*/ 1797185 w 1961428"/>
                      <a:gd name="connsiteY37" fmla="*/ 1264180 h 1993365"/>
                      <a:gd name="connsiteX38" fmla="*/ 1871830 w 1961428"/>
                      <a:gd name="connsiteY38" fmla="*/ 1288173 h 1993365"/>
                      <a:gd name="connsiteX39" fmla="*/ 1890491 w 1961428"/>
                      <a:gd name="connsiteY39" fmla="*/ 1312166 h 1993365"/>
                      <a:gd name="connsiteX40" fmla="*/ 1885159 w 1961428"/>
                      <a:gd name="connsiteY40" fmla="*/ 1338825 h 1993365"/>
                      <a:gd name="connsiteX41" fmla="*/ 1850502 w 1961428"/>
                      <a:gd name="connsiteY41" fmla="*/ 1346822 h 1993365"/>
                      <a:gd name="connsiteX42" fmla="*/ 1797185 w 1961428"/>
                      <a:gd name="connsiteY42" fmla="*/ 1322829 h 1993365"/>
                      <a:gd name="connsiteX43" fmla="*/ 1738535 w 1961428"/>
                      <a:gd name="connsiteY43" fmla="*/ 1314832 h 1993365"/>
                      <a:gd name="connsiteX44" fmla="*/ 1658558 w 1961428"/>
                      <a:gd name="connsiteY44" fmla="*/ 1370815 h 1993365"/>
                      <a:gd name="connsiteX45" fmla="*/ 1653227 w 1961428"/>
                      <a:gd name="connsiteY45" fmla="*/ 1400140 h 1993365"/>
                      <a:gd name="connsiteX46" fmla="*/ 1685217 w 1961428"/>
                      <a:gd name="connsiteY46" fmla="*/ 1504110 h 1993365"/>
                      <a:gd name="connsiteX47" fmla="*/ 1783855 w 1961428"/>
                      <a:gd name="connsiteY47" fmla="*/ 1653399 h 1993365"/>
                      <a:gd name="connsiteX48" fmla="*/ 1773192 w 1961428"/>
                      <a:gd name="connsiteY48" fmla="*/ 1720047 h 1993365"/>
                      <a:gd name="connsiteX49" fmla="*/ 1623902 w 1961428"/>
                      <a:gd name="connsiteY49" fmla="*/ 1674727 h 1993365"/>
                      <a:gd name="connsiteX50" fmla="*/ 1514600 w 1961428"/>
                      <a:gd name="connsiteY50" fmla="*/ 1632072 h 1993365"/>
                      <a:gd name="connsiteX51" fmla="*/ 1450619 w 1961428"/>
                      <a:gd name="connsiteY51" fmla="*/ 1693388 h 1993365"/>
                      <a:gd name="connsiteX52" fmla="*/ 1439956 w 1961428"/>
                      <a:gd name="connsiteY52" fmla="*/ 1885332 h 1993365"/>
                      <a:gd name="connsiteX53" fmla="*/ 1386638 w 1961428"/>
                      <a:gd name="connsiteY53" fmla="*/ 1919988 h 1993365"/>
                      <a:gd name="connsiteX54" fmla="*/ 1311993 w 1961428"/>
                      <a:gd name="connsiteY54" fmla="*/ 1765367 h 1993365"/>
                      <a:gd name="connsiteX55" fmla="*/ 1258675 w 1961428"/>
                      <a:gd name="connsiteY55" fmla="*/ 1733376 h 1993365"/>
                      <a:gd name="connsiteX56" fmla="*/ 1181364 w 1961428"/>
                      <a:gd name="connsiteY56" fmla="*/ 1757369 h 1993365"/>
                      <a:gd name="connsiteX57" fmla="*/ 1152039 w 1961428"/>
                      <a:gd name="connsiteY57" fmla="*/ 1957311 h 1993365"/>
                      <a:gd name="connsiteX58" fmla="*/ 1074729 w 1961428"/>
                      <a:gd name="connsiteY58" fmla="*/ 1983970 h 1993365"/>
                      <a:gd name="connsiteX59" fmla="*/ 1064065 w 1961428"/>
                      <a:gd name="connsiteY59" fmla="*/ 1850675 h 1993365"/>
                      <a:gd name="connsiteX60" fmla="*/ 1000084 w 1961428"/>
                      <a:gd name="connsiteY60" fmla="*/ 1784028 h 1993365"/>
                      <a:gd name="connsiteX61" fmla="*/ 906778 w 1961428"/>
                      <a:gd name="connsiteY61" fmla="*/ 1765367 h 1993365"/>
                      <a:gd name="connsiteX62" fmla="*/ 813472 w 1961428"/>
                      <a:gd name="connsiteY62" fmla="*/ 1781362 h 1993365"/>
                      <a:gd name="connsiteX63" fmla="*/ 738827 w 1961428"/>
                      <a:gd name="connsiteY63" fmla="*/ 1816019 h 1993365"/>
                      <a:gd name="connsiteX64" fmla="*/ 672179 w 1961428"/>
                      <a:gd name="connsiteY64" fmla="*/ 1866671 h 1993365"/>
                      <a:gd name="connsiteX65" fmla="*/ 661516 w 1961428"/>
                      <a:gd name="connsiteY65" fmla="*/ 1903993 h 1993365"/>
                      <a:gd name="connsiteX66" fmla="*/ 634857 w 1961428"/>
                      <a:gd name="connsiteY66" fmla="*/ 1869337 h 1993365"/>
                      <a:gd name="connsiteX67" fmla="*/ 645521 w 1961428"/>
                      <a:gd name="connsiteY67" fmla="*/ 1776030 h 1993365"/>
                      <a:gd name="connsiteX68" fmla="*/ 672179 w 1961428"/>
                      <a:gd name="connsiteY68" fmla="*/ 1714715 h 1993365"/>
                      <a:gd name="connsiteX69" fmla="*/ 664182 w 1961428"/>
                      <a:gd name="connsiteY69" fmla="*/ 1653399 h 1993365"/>
                      <a:gd name="connsiteX70" fmla="*/ 610864 w 1961428"/>
                      <a:gd name="connsiteY70" fmla="*/ 1589418 h 1993365"/>
                      <a:gd name="connsiteX71" fmla="*/ 480235 w 1961428"/>
                      <a:gd name="connsiteY71" fmla="*/ 1589418 h 1993365"/>
                      <a:gd name="connsiteX72" fmla="*/ 418920 w 1961428"/>
                      <a:gd name="connsiteY72" fmla="*/ 1664063 h 1993365"/>
                      <a:gd name="connsiteX73" fmla="*/ 400259 w 1961428"/>
                      <a:gd name="connsiteY73" fmla="*/ 1706717 h 1993365"/>
                      <a:gd name="connsiteX74" fmla="*/ 338943 w 1961428"/>
                      <a:gd name="connsiteY74" fmla="*/ 1714715 h 1993365"/>
                      <a:gd name="connsiteX75" fmla="*/ 325614 w 1961428"/>
                      <a:gd name="connsiteY75" fmla="*/ 1669395 h 1993365"/>
                      <a:gd name="connsiteX76" fmla="*/ 378932 w 1961428"/>
                      <a:gd name="connsiteY76" fmla="*/ 1554762 h 1993365"/>
                      <a:gd name="connsiteX77" fmla="*/ 378932 w 1961428"/>
                      <a:gd name="connsiteY77" fmla="*/ 1506776 h 1993365"/>
                      <a:gd name="connsiteX78" fmla="*/ 320282 w 1961428"/>
                      <a:gd name="connsiteY78" fmla="*/ 1506776 h 1993365"/>
                      <a:gd name="connsiteX79" fmla="*/ 285625 w 1961428"/>
                      <a:gd name="connsiteY79" fmla="*/ 1512107 h 1993365"/>
                      <a:gd name="connsiteX80" fmla="*/ 248303 w 1961428"/>
                      <a:gd name="connsiteY80" fmla="*/ 1485448 h 1993365"/>
                      <a:gd name="connsiteX81" fmla="*/ 256301 w 1961428"/>
                      <a:gd name="connsiteY81" fmla="*/ 1445460 h 1993365"/>
                      <a:gd name="connsiteX82" fmla="*/ 306953 w 1961428"/>
                      <a:gd name="connsiteY82" fmla="*/ 1386811 h 1993365"/>
                      <a:gd name="connsiteX83" fmla="*/ 320282 w 1961428"/>
                      <a:gd name="connsiteY83" fmla="*/ 1349488 h 1993365"/>
                      <a:gd name="connsiteX84" fmla="*/ 280294 w 1961428"/>
                      <a:gd name="connsiteY84" fmla="*/ 1317497 h 1993365"/>
                      <a:gd name="connsiteX85" fmla="*/ 237639 w 1961428"/>
                      <a:gd name="connsiteY85" fmla="*/ 1322829 h 1993365"/>
                      <a:gd name="connsiteX86" fmla="*/ 131004 w 1961428"/>
                      <a:gd name="connsiteY86" fmla="*/ 1344156 h 1993365"/>
                      <a:gd name="connsiteX87" fmla="*/ 83018 w 1961428"/>
                      <a:gd name="connsiteY87" fmla="*/ 1234855 h 1993365"/>
                      <a:gd name="connsiteX88" fmla="*/ 248303 w 1961428"/>
                      <a:gd name="connsiteY88" fmla="*/ 1197532 h 1993365"/>
                      <a:gd name="connsiteX89" fmla="*/ 248303 w 1961428"/>
                      <a:gd name="connsiteY89" fmla="*/ 1114890 h 1993365"/>
                      <a:gd name="connsiteX90" fmla="*/ 189653 w 1961428"/>
                      <a:gd name="connsiteY90" fmla="*/ 1096229 h 1993365"/>
                      <a:gd name="connsiteX91" fmla="*/ 141667 w 1961428"/>
                      <a:gd name="connsiteY91" fmla="*/ 1090897 h 1993365"/>
                      <a:gd name="connsiteX92" fmla="*/ 136336 w 1961428"/>
                      <a:gd name="connsiteY92" fmla="*/ 1050909 h 1993365"/>
                      <a:gd name="connsiteX93" fmla="*/ 266964 w 1961428"/>
                      <a:gd name="connsiteY93" fmla="*/ 1008254 h 1993365"/>
                      <a:gd name="connsiteX94" fmla="*/ 285625 w 1961428"/>
                      <a:gd name="connsiteY94" fmla="*/ 949605 h 1993365"/>
                      <a:gd name="connsiteX95" fmla="*/ 224310 w 1961428"/>
                      <a:gd name="connsiteY95" fmla="*/ 890955 h 1993365"/>
                      <a:gd name="connsiteX96" fmla="*/ 72354 w 1961428"/>
                      <a:gd name="connsiteY96" fmla="*/ 888289 h 1993365"/>
                      <a:gd name="connsiteX97" fmla="*/ 3041 w 1961428"/>
                      <a:gd name="connsiteY97" fmla="*/ 805647 h 1993365"/>
                      <a:gd name="connsiteX98" fmla="*/ 37698 w 1961428"/>
                      <a:gd name="connsiteY98" fmla="*/ 786986 h 1993365"/>
                      <a:gd name="connsiteX99" fmla="*/ 256301 w 1961428"/>
                      <a:gd name="connsiteY99" fmla="*/ 778988 h 1993365"/>
                      <a:gd name="connsiteX100" fmla="*/ 354939 w 1961428"/>
                      <a:gd name="connsiteY100" fmla="*/ 653691 h 1993365"/>
                      <a:gd name="connsiteX101" fmla="*/ 413588 w 1961428"/>
                      <a:gd name="connsiteY101" fmla="*/ 613703 h 1993365"/>
                      <a:gd name="connsiteX102" fmla="*/ 477570 w 1961428"/>
                      <a:gd name="connsiteY102" fmla="*/ 539058 h 1993365"/>
                      <a:gd name="connsiteX103" fmla="*/ 448245 w 1961428"/>
                      <a:gd name="connsiteY103" fmla="*/ 347114 h 1993365"/>
                      <a:gd name="connsiteX104" fmla="*/ 352273 w 1961428"/>
                      <a:gd name="connsiteY104" fmla="*/ 43202 h 1993365"/>
                      <a:gd name="connsiteX105" fmla="*/ 424252 w 1961428"/>
                      <a:gd name="connsiteY105" fmla="*/ 11212 h 1993365"/>
                      <a:gd name="connsiteX106" fmla="*/ 453577 w 1961428"/>
                      <a:gd name="connsiteY106" fmla="*/ 131177 h 1993365"/>
                      <a:gd name="connsiteX107" fmla="*/ 605532 w 1961428"/>
                      <a:gd name="connsiteY107" fmla="*/ 336450 h 1993365"/>
                      <a:gd name="connsiteX108" fmla="*/ 808140 w 1961428"/>
                      <a:gd name="connsiteY108" fmla="*/ 336450 h 1993365"/>
                      <a:gd name="connsiteX109" fmla="*/ 938768 w 1961428"/>
                      <a:gd name="connsiteY109" fmla="*/ 331118 h 1993365"/>
                      <a:gd name="connsiteX110" fmla="*/ 986754 w 1961428"/>
                      <a:gd name="connsiteY110" fmla="*/ 315123 h 1993365"/>
                      <a:gd name="connsiteX111" fmla="*/ 1013413 w 1961428"/>
                      <a:gd name="connsiteY111" fmla="*/ 216485 h 1993365"/>
                      <a:gd name="connsiteX112" fmla="*/ 1034740 w 1961428"/>
                      <a:gd name="connsiteY112" fmla="*/ 163167 h 1993365"/>
                      <a:gd name="connsiteX113" fmla="*/ 1045404 w 1961428"/>
                      <a:gd name="connsiteY113" fmla="*/ 165833 h 1993365"/>
                      <a:gd name="connsiteX0" fmla="*/ 874787 w 1961428"/>
                      <a:gd name="connsiteY0" fmla="*/ 347114 h 1993365"/>
                      <a:gd name="connsiteX1" fmla="*/ 957430 w 1961428"/>
                      <a:gd name="connsiteY1" fmla="*/ 349780 h 1993365"/>
                      <a:gd name="connsiteX2" fmla="*/ 986754 w 1961428"/>
                      <a:gd name="connsiteY2" fmla="*/ 349780 h 1993365"/>
                      <a:gd name="connsiteX3" fmla="*/ 1018745 w 1961428"/>
                      <a:gd name="connsiteY3" fmla="*/ 301794 h 1993365"/>
                      <a:gd name="connsiteX4" fmla="*/ 1018745 w 1961428"/>
                      <a:gd name="connsiteY4" fmla="*/ 256474 h 1993365"/>
                      <a:gd name="connsiteX5" fmla="*/ 1021411 w 1961428"/>
                      <a:gd name="connsiteY5" fmla="*/ 203156 h 1993365"/>
                      <a:gd name="connsiteX6" fmla="*/ 1042738 w 1961428"/>
                      <a:gd name="connsiteY6" fmla="*/ 155170 h 1993365"/>
                      <a:gd name="connsiteX7" fmla="*/ 1085392 w 1961428"/>
                      <a:gd name="connsiteY7" fmla="*/ 205822 h 1993365"/>
                      <a:gd name="connsiteX8" fmla="*/ 1082726 w 1961428"/>
                      <a:gd name="connsiteY8" fmla="*/ 232481 h 1993365"/>
                      <a:gd name="connsiteX9" fmla="*/ 1082726 w 1961428"/>
                      <a:gd name="connsiteY9" fmla="*/ 296462 h 1993365"/>
                      <a:gd name="connsiteX10" fmla="*/ 1109385 w 1961428"/>
                      <a:gd name="connsiteY10" fmla="*/ 336450 h 1993365"/>
                      <a:gd name="connsiteX11" fmla="*/ 1162703 w 1961428"/>
                      <a:gd name="connsiteY11" fmla="*/ 360443 h 1993365"/>
                      <a:gd name="connsiteX12" fmla="*/ 1224018 w 1961428"/>
                      <a:gd name="connsiteY12" fmla="*/ 365775 h 1993365"/>
                      <a:gd name="connsiteX13" fmla="*/ 1272004 w 1961428"/>
                      <a:gd name="connsiteY13" fmla="*/ 371107 h 1993365"/>
                      <a:gd name="connsiteX14" fmla="*/ 1317325 w 1961428"/>
                      <a:gd name="connsiteY14" fmla="*/ 376439 h 1993365"/>
                      <a:gd name="connsiteX15" fmla="*/ 1351981 w 1961428"/>
                      <a:gd name="connsiteY15" fmla="*/ 403097 h 1993365"/>
                      <a:gd name="connsiteX16" fmla="*/ 1386638 w 1961428"/>
                      <a:gd name="connsiteY16" fmla="*/ 432422 h 1993365"/>
                      <a:gd name="connsiteX17" fmla="*/ 1429292 w 1961428"/>
                      <a:gd name="connsiteY17" fmla="*/ 461747 h 1993365"/>
                      <a:gd name="connsiteX18" fmla="*/ 1458617 w 1961428"/>
                      <a:gd name="connsiteY18" fmla="*/ 477742 h 1993365"/>
                      <a:gd name="connsiteX19" fmla="*/ 1482610 w 1961428"/>
                      <a:gd name="connsiteY19" fmla="*/ 477742 h 1993365"/>
                      <a:gd name="connsiteX20" fmla="*/ 1565252 w 1961428"/>
                      <a:gd name="connsiteY20" fmla="*/ 403097 h 1993365"/>
                      <a:gd name="connsiteX21" fmla="*/ 1597243 w 1961428"/>
                      <a:gd name="connsiteY21" fmla="*/ 371107 h 1993365"/>
                      <a:gd name="connsiteX22" fmla="*/ 1695881 w 1961428"/>
                      <a:gd name="connsiteY22" fmla="*/ 357777 h 1993365"/>
                      <a:gd name="connsiteX23" fmla="*/ 1730537 w 1961428"/>
                      <a:gd name="connsiteY23" fmla="*/ 371107 h 1993365"/>
                      <a:gd name="connsiteX24" fmla="*/ 1709210 w 1961428"/>
                      <a:gd name="connsiteY24" fmla="*/ 451083 h 1993365"/>
                      <a:gd name="connsiteX25" fmla="*/ 1591911 w 1961428"/>
                      <a:gd name="connsiteY25" fmla="*/ 547055 h 1993365"/>
                      <a:gd name="connsiteX26" fmla="*/ 1637231 w 1961428"/>
                      <a:gd name="connsiteY26" fmla="*/ 677684 h 1993365"/>
                      <a:gd name="connsiteX27" fmla="*/ 1698547 w 1961428"/>
                      <a:gd name="connsiteY27" fmla="*/ 728336 h 1993365"/>
                      <a:gd name="connsiteX28" fmla="*/ 1767860 w 1961428"/>
                      <a:gd name="connsiteY28" fmla="*/ 866962 h 1993365"/>
                      <a:gd name="connsiteX29" fmla="*/ 1914484 w 1961428"/>
                      <a:gd name="connsiteY29" fmla="*/ 850967 h 1993365"/>
                      <a:gd name="connsiteX30" fmla="*/ 1957138 w 1961428"/>
                      <a:gd name="connsiteY30" fmla="*/ 850967 h 1993365"/>
                      <a:gd name="connsiteX31" fmla="*/ 1951806 w 1961428"/>
                      <a:gd name="connsiteY31" fmla="*/ 898953 h 1993365"/>
                      <a:gd name="connsiteX32" fmla="*/ 1885159 w 1961428"/>
                      <a:gd name="connsiteY32" fmla="*/ 941607 h 1993365"/>
                      <a:gd name="connsiteX33" fmla="*/ 1823844 w 1961428"/>
                      <a:gd name="connsiteY33" fmla="*/ 1005588 h 1993365"/>
                      <a:gd name="connsiteX34" fmla="*/ 1794519 w 1961428"/>
                      <a:gd name="connsiteY34" fmla="*/ 1082899 h 1993365"/>
                      <a:gd name="connsiteX35" fmla="*/ 1781189 w 1961428"/>
                      <a:gd name="connsiteY35" fmla="*/ 1224191 h 1993365"/>
                      <a:gd name="connsiteX36" fmla="*/ 1797185 w 1961428"/>
                      <a:gd name="connsiteY36" fmla="*/ 1264180 h 1993365"/>
                      <a:gd name="connsiteX37" fmla="*/ 1871830 w 1961428"/>
                      <a:gd name="connsiteY37" fmla="*/ 1288173 h 1993365"/>
                      <a:gd name="connsiteX38" fmla="*/ 1890491 w 1961428"/>
                      <a:gd name="connsiteY38" fmla="*/ 1312166 h 1993365"/>
                      <a:gd name="connsiteX39" fmla="*/ 1885159 w 1961428"/>
                      <a:gd name="connsiteY39" fmla="*/ 1338825 h 1993365"/>
                      <a:gd name="connsiteX40" fmla="*/ 1850502 w 1961428"/>
                      <a:gd name="connsiteY40" fmla="*/ 1346822 h 1993365"/>
                      <a:gd name="connsiteX41" fmla="*/ 1797185 w 1961428"/>
                      <a:gd name="connsiteY41" fmla="*/ 1322829 h 1993365"/>
                      <a:gd name="connsiteX42" fmla="*/ 1738535 w 1961428"/>
                      <a:gd name="connsiteY42" fmla="*/ 1314832 h 1993365"/>
                      <a:gd name="connsiteX43" fmla="*/ 1658558 w 1961428"/>
                      <a:gd name="connsiteY43" fmla="*/ 1370815 h 1993365"/>
                      <a:gd name="connsiteX44" fmla="*/ 1653227 w 1961428"/>
                      <a:gd name="connsiteY44" fmla="*/ 1400140 h 1993365"/>
                      <a:gd name="connsiteX45" fmla="*/ 1685217 w 1961428"/>
                      <a:gd name="connsiteY45" fmla="*/ 1504110 h 1993365"/>
                      <a:gd name="connsiteX46" fmla="*/ 1783855 w 1961428"/>
                      <a:gd name="connsiteY46" fmla="*/ 1653399 h 1993365"/>
                      <a:gd name="connsiteX47" fmla="*/ 1773192 w 1961428"/>
                      <a:gd name="connsiteY47" fmla="*/ 1720047 h 1993365"/>
                      <a:gd name="connsiteX48" fmla="*/ 1623902 w 1961428"/>
                      <a:gd name="connsiteY48" fmla="*/ 1674727 h 1993365"/>
                      <a:gd name="connsiteX49" fmla="*/ 1514600 w 1961428"/>
                      <a:gd name="connsiteY49" fmla="*/ 1632072 h 1993365"/>
                      <a:gd name="connsiteX50" fmla="*/ 1450619 w 1961428"/>
                      <a:gd name="connsiteY50" fmla="*/ 1693388 h 1993365"/>
                      <a:gd name="connsiteX51" fmla="*/ 1439956 w 1961428"/>
                      <a:gd name="connsiteY51" fmla="*/ 1885332 h 1993365"/>
                      <a:gd name="connsiteX52" fmla="*/ 1386638 w 1961428"/>
                      <a:gd name="connsiteY52" fmla="*/ 1919988 h 1993365"/>
                      <a:gd name="connsiteX53" fmla="*/ 1311993 w 1961428"/>
                      <a:gd name="connsiteY53" fmla="*/ 1765367 h 1993365"/>
                      <a:gd name="connsiteX54" fmla="*/ 1258675 w 1961428"/>
                      <a:gd name="connsiteY54" fmla="*/ 1733376 h 1993365"/>
                      <a:gd name="connsiteX55" fmla="*/ 1181364 w 1961428"/>
                      <a:gd name="connsiteY55" fmla="*/ 1757369 h 1993365"/>
                      <a:gd name="connsiteX56" fmla="*/ 1152039 w 1961428"/>
                      <a:gd name="connsiteY56" fmla="*/ 1957311 h 1993365"/>
                      <a:gd name="connsiteX57" fmla="*/ 1074729 w 1961428"/>
                      <a:gd name="connsiteY57" fmla="*/ 1983970 h 1993365"/>
                      <a:gd name="connsiteX58" fmla="*/ 1064065 w 1961428"/>
                      <a:gd name="connsiteY58" fmla="*/ 1850675 h 1993365"/>
                      <a:gd name="connsiteX59" fmla="*/ 1000084 w 1961428"/>
                      <a:gd name="connsiteY59" fmla="*/ 1784028 h 1993365"/>
                      <a:gd name="connsiteX60" fmla="*/ 906778 w 1961428"/>
                      <a:gd name="connsiteY60" fmla="*/ 1765367 h 1993365"/>
                      <a:gd name="connsiteX61" fmla="*/ 813472 w 1961428"/>
                      <a:gd name="connsiteY61" fmla="*/ 1781362 h 1993365"/>
                      <a:gd name="connsiteX62" fmla="*/ 738827 w 1961428"/>
                      <a:gd name="connsiteY62" fmla="*/ 1816019 h 1993365"/>
                      <a:gd name="connsiteX63" fmla="*/ 672179 w 1961428"/>
                      <a:gd name="connsiteY63" fmla="*/ 1866671 h 1993365"/>
                      <a:gd name="connsiteX64" fmla="*/ 661516 w 1961428"/>
                      <a:gd name="connsiteY64" fmla="*/ 1903993 h 1993365"/>
                      <a:gd name="connsiteX65" fmla="*/ 634857 w 1961428"/>
                      <a:gd name="connsiteY65" fmla="*/ 1869337 h 1993365"/>
                      <a:gd name="connsiteX66" fmla="*/ 645521 w 1961428"/>
                      <a:gd name="connsiteY66" fmla="*/ 1776030 h 1993365"/>
                      <a:gd name="connsiteX67" fmla="*/ 672179 w 1961428"/>
                      <a:gd name="connsiteY67" fmla="*/ 1714715 h 1993365"/>
                      <a:gd name="connsiteX68" fmla="*/ 664182 w 1961428"/>
                      <a:gd name="connsiteY68" fmla="*/ 1653399 h 1993365"/>
                      <a:gd name="connsiteX69" fmla="*/ 610864 w 1961428"/>
                      <a:gd name="connsiteY69" fmla="*/ 1589418 h 1993365"/>
                      <a:gd name="connsiteX70" fmla="*/ 480235 w 1961428"/>
                      <a:gd name="connsiteY70" fmla="*/ 1589418 h 1993365"/>
                      <a:gd name="connsiteX71" fmla="*/ 418920 w 1961428"/>
                      <a:gd name="connsiteY71" fmla="*/ 1664063 h 1993365"/>
                      <a:gd name="connsiteX72" fmla="*/ 400259 w 1961428"/>
                      <a:gd name="connsiteY72" fmla="*/ 1706717 h 1993365"/>
                      <a:gd name="connsiteX73" fmla="*/ 338943 w 1961428"/>
                      <a:gd name="connsiteY73" fmla="*/ 1714715 h 1993365"/>
                      <a:gd name="connsiteX74" fmla="*/ 325614 w 1961428"/>
                      <a:gd name="connsiteY74" fmla="*/ 1669395 h 1993365"/>
                      <a:gd name="connsiteX75" fmla="*/ 378932 w 1961428"/>
                      <a:gd name="connsiteY75" fmla="*/ 1554762 h 1993365"/>
                      <a:gd name="connsiteX76" fmla="*/ 378932 w 1961428"/>
                      <a:gd name="connsiteY76" fmla="*/ 1506776 h 1993365"/>
                      <a:gd name="connsiteX77" fmla="*/ 320282 w 1961428"/>
                      <a:gd name="connsiteY77" fmla="*/ 1506776 h 1993365"/>
                      <a:gd name="connsiteX78" fmla="*/ 285625 w 1961428"/>
                      <a:gd name="connsiteY78" fmla="*/ 1512107 h 1993365"/>
                      <a:gd name="connsiteX79" fmla="*/ 248303 w 1961428"/>
                      <a:gd name="connsiteY79" fmla="*/ 1485448 h 1993365"/>
                      <a:gd name="connsiteX80" fmla="*/ 256301 w 1961428"/>
                      <a:gd name="connsiteY80" fmla="*/ 1445460 h 1993365"/>
                      <a:gd name="connsiteX81" fmla="*/ 306953 w 1961428"/>
                      <a:gd name="connsiteY81" fmla="*/ 1386811 h 1993365"/>
                      <a:gd name="connsiteX82" fmla="*/ 320282 w 1961428"/>
                      <a:gd name="connsiteY82" fmla="*/ 1349488 h 1993365"/>
                      <a:gd name="connsiteX83" fmla="*/ 280294 w 1961428"/>
                      <a:gd name="connsiteY83" fmla="*/ 1317497 h 1993365"/>
                      <a:gd name="connsiteX84" fmla="*/ 237639 w 1961428"/>
                      <a:gd name="connsiteY84" fmla="*/ 1322829 h 1993365"/>
                      <a:gd name="connsiteX85" fmla="*/ 131004 w 1961428"/>
                      <a:gd name="connsiteY85" fmla="*/ 1344156 h 1993365"/>
                      <a:gd name="connsiteX86" fmla="*/ 83018 w 1961428"/>
                      <a:gd name="connsiteY86" fmla="*/ 1234855 h 1993365"/>
                      <a:gd name="connsiteX87" fmla="*/ 248303 w 1961428"/>
                      <a:gd name="connsiteY87" fmla="*/ 1197532 h 1993365"/>
                      <a:gd name="connsiteX88" fmla="*/ 248303 w 1961428"/>
                      <a:gd name="connsiteY88" fmla="*/ 1114890 h 1993365"/>
                      <a:gd name="connsiteX89" fmla="*/ 189653 w 1961428"/>
                      <a:gd name="connsiteY89" fmla="*/ 1096229 h 1993365"/>
                      <a:gd name="connsiteX90" fmla="*/ 141667 w 1961428"/>
                      <a:gd name="connsiteY90" fmla="*/ 1090897 h 1993365"/>
                      <a:gd name="connsiteX91" fmla="*/ 136336 w 1961428"/>
                      <a:gd name="connsiteY91" fmla="*/ 1050909 h 1993365"/>
                      <a:gd name="connsiteX92" fmla="*/ 266964 w 1961428"/>
                      <a:gd name="connsiteY92" fmla="*/ 1008254 h 1993365"/>
                      <a:gd name="connsiteX93" fmla="*/ 285625 w 1961428"/>
                      <a:gd name="connsiteY93" fmla="*/ 949605 h 1993365"/>
                      <a:gd name="connsiteX94" fmla="*/ 224310 w 1961428"/>
                      <a:gd name="connsiteY94" fmla="*/ 890955 h 1993365"/>
                      <a:gd name="connsiteX95" fmla="*/ 72354 w 1961428"/>
                      <a:gd name="connsiteY95" fmla="*/ 888289 h 1993365"/>
                      <a:gd name="connsiteX96" fmla="*/ 3041 w 1961428"/>
                      <a:gd name="connsiteY96" fmla="*/ 805647 h 1993365"/>
                      <a:gd name="connsiteX97" fmla="*/ 37698 w 1961428"/>
                      <a:gd name="connsiteY97" fmla="*/ 786986 h 1993365"/>
                      <a:gd name="connsiteX98" fmla="*/ 256301 w 1961428"/>
                      <a:gd name="connsiteY98" fmla="*/ 778988 h 1993365"/>
                      <a:gd name="connsiteX99" fmla="*/ 354939 w 1961428"/>
                      <a:gd name="connsiteY99" fmla="*/ 653691 h 1993365"/>
                      <a:gd name="connsiteX100" fmla="*/ 413588 w 1961428"/>
                      <a:gd name="connsiteY100" fmla="*/ 613703 h 1993365"/>
                      <a:gd name="connsiteX101" fmla="*/ 477570 w 1961428"/>
                      <a:gd name="connsiteY101" fmla="*/ 539058 h 1993365"/>
                      <a:gd name="connsiteX102" fmla="*/ 448245 w 1961428"/>
                      <a:gd name="connsiteY102" fmla="*/ 347114 h 1993365"/>
                      <a:gd name="connsiteX103" fmla="*/ 352273 w 1961428"/>
                      <a:gd name="connsiteY103" fmla="*/ 43202 h 1993365"/>
                      <a:gd name="connsiteX104" fmla="*/ 424252 w 1961428"/>
                      <a:gd name="connsiteY104" fmla="*/ 11212 h 1993365"/>
                      <a:gd name="connsiteX105" fmla="*/ 453577 w 1961428"/>
                      <a:gd name="connsiteY105" fmla="*/ 131177 h 1993365"/>
                      <a:gd name="connsiteX106" fmla="*/ 605532 w 1961428"/>
                      <a:gd name="connsiteY106" fmla="*/ 336450 h 1993365"/>
                      <a:gd name="connsiteX107" fmla="*/ 808140 w 1961428"/>
                      <a:gd name="connsiteY107" fmla="*/ 336450 h 1993365"/>
                      <a:gd name="connsiteX108" fmla="*/ 938768 w 1961428"/>
                      <a:gd name="connsiteY108" fmla="*/ 331118 h 1993365"/>
                      <a:gd name="connsiteX109" fmla="*/ 986754 w 1961428"/>
                      <a:gd name="connsiteY109" fmla="*/ 315123 h 1993365"/>
                      <a:gd name="connsiteX110" fmla="*/ 1013413 w 1961428"/>
                      <a:gd name="connsiteY110" fmla="*/ 216485 h 1993365"/>
                      <a:gd name="connsiteX111" fmla="*/ 1034740 w 1961428"/>
                      <a:gd name="connsiteY111" fmla="*/ 163167 h 1993365"/>
                      <a:gd name="connsiteX112" fmla="*/ 1045404 w 1961428"/>
                      <a:gd name="connsiteY112" fmla="*/ 165833 h 1993365"/>
                      <a:gd name="connsiteX0" fmla="*/ 957430 w 1961428"/>
                      <a:gd name="connsiteY0" fmla="*/ 349780 h 1993365"/>
                      <a:gd name="connsiteX1" fmla="*/ 986754 w 1961428"/>
                      <a:gd name="connsiteY1" fmla="*/ 349780 h 1993365"/>
                      <a:gd name="connsiteX2" fmla="*/ 1018745 w 1961428"/>
                      <a:gd name="connsiteY2" fmla="*/ 301794 h 1993365"/>
                      <a:gd name="connsiteX3" fmla="*/ 1018745 w 1961428"/>
                      <a:gd name="connsiteY3" fmla="*/ 256474 h 1993365"/>
                      <a:gd name="connsiteX4" fmla="*/ 1021411 w 1961428"/>
                      <a:gd name="connsiteY4" fmla="*/ 203156 h 1993365"/>
                      <a:gd name="connsiteX5" fmla="*/ 1042738 w 1961428"/>
                      <a:gd name="connsiteY5" fmla="*/ 155170 h 1993365"/>
                      <a:gd name="connsiteX6" fmla="*/ 1085392 w 1961428"/>
                      <a:gd name="connsiteY6" fmla="*/ 205822 h 1993365"/>
                      <a:gd name="connsiteX7" fmla="*/ 1082726 w 1961428"/>
                      <a:gd name="connsiteY7" fmla="*/ 232481 h 1993365"/>
                      <a:gd name="connsiteX8" fmla="*/ 1082726 w 1961428"/>
                      <a:gd name="connsiteY8" fmla="*/ 296462 h 1993365"/>
                      <a:gd name="connsiteX9" fmla="*/ 1109385 w 1961428"/>
                      <a:gd name="connsiteY9" fmla="*/ 336450 h 1993365"/>
                      <a:gd name="connsiteX10" fmla="*/ 1162703 w 1961428"/>
                      <a:gd name="connsiteY10" fmla="*/ 360443 h 1993365"/>
                      <a:gd name="connsiteX11" fmla="*/ 1224018 w 1961428"/>
                      <a:gd name="connsiteY11" fmla="*/ 365775 h 1993365"/>
                      <a:gd name="connsiteX12" fmla="*/ 1272004 w 1961428"/>
                      <a:gd name="connsiteY12" fmla="*/ 371107 h 1993365"/>
                      <a:gd name="connsiteX13" fmla="*/ 1317325 w 1961428"/>
                      <a:gd name="connsiteY13" fmla="*/ 376439 h 1993365"/>
                      <a:gd name="connsiteX14" fmla="*/ 1351981 w 1961428"/>
                      <a:gd name="connsiteY14" fmla="*/ 403097 h 1993365"/>
                      <a:gd name="connsiteX15" fmla="*/ 1386638 w 1961428"/>
                      <a:gd name="connsiteY15" fmla="*/ 432422 h 1993365"/>
                      <a:gd name="connsiteX16" fmla="*/ 1429292 w 1961428"/>
                      <a:gd name="connsiteY16" fmla="*/ 461747 h 1993365"/>
                      <a:gd name="connsiteX17" fmla="*/ 1458617 w 1961428"/>
                      <a:gd name="connsiteY17" fmla="*/ 477742 h 1993365"/>
                      <a:gd name="connsiteX18" fmla="*/ 1482610 w 1961428"/>
                      <a:gd name="connsiteY18" fmla="*/ 477742 h 1993365"/>
                      <a:gd name="connsiteX19" fmla="*/ 1565252 w 1961428"/>
                      <a:gd name="connsiteY19" fmla="*/ 403097 h 1993365"/>
                      <a:gd name="connsiteX20" fmla="*/ 1597243 w 1961428"/>
                      <a:gd name="connsiteY20" fmla="*/ 371107 h 1993365"/>
                      <a:gd name="connsiteX21" fmla="*/ 1695881 w 1961428"/>
                      <a:gd name="connsiteY21" fmla="*/ 357777 h 1993365"/>
                      <a:gd name="connsiteX22" fmla="*/ 1730537 w 1961428"/>
                      <a:gd name="connsiteY22" fmla="*/ 371107 h 1993365"/>
                      <a:gd name="connsiteX23" fmla="*/ 1709210 w 1961428"/>
                      <a:gd name="connsiteY23" fmla="*/ 451083 h 1993365"/>
                      <a:gd name="connsiteX24" fmla="*/ 1591911 w 1961428"/>
                      <a:gd name="connsiteY24" fmla="*/ 547055 h 1993365"/>
                      <a:gd name="connsiteX25" fmla="*/ 1637231 w 1961428"/>
                      <a:gd name="connsiteY25" fmla="*/ 677684 h 1993365"/>
                      <a:gd name="connsiteX26" fmla="*/ 1698547 w 1961428"/>
                      <a:gd name="connsiteY26" fmla="*/ 728336 h 1993365"/>
                      <a:gd name="connsiteX27" fmla="*/ 1767860 w 1961428"/>
                      <a:gd name="connsiteY27" fmla="*/ 866962 h 1993365"/>
                      <a:gd name="connsiteX28" fmla="*/ 1914484 w 1961428"/>
                      <a:gd name="connsiteY28" fmla="*/ 850967 h 1993365"/>
                      <a:gd name="connsiteX29" fmla="*/ 1957138 w 1961428"/>
                      <a:gd name="connsiteY29" fmla="*/ 850967 h 1993365"/>
                      <a:gd name="connsiteX30" fmla="*/ 1951806 w 1961428"/>
                      <a:gd name="connsiteY30" fmla="*/ 898953 h 1993365"/>
                      <a:gd name="connsiteX31" fmla="*/ 1885159 w 1961428"/>
                      <a:gd name="connsiteY31" fmla="*/ 941607 h 1993365"/>
                      <a:gd name="connsiteX32" fmla="*/ 1823844 w 1961428"/>
                      <a:gd name="connsiteY32" fmla="*/ 1005588 h 1993365"/>
                      <a:gd name="connsiteX33" fmla="*/ 1794519 w 1961428"/>
                      <a:gd name="connsiteY33" fmla="*/ 1082899 h 1993365"/>
                      <a:gd name="connsiteX34" fmla="*/ 1781189 w 1961428"/>
                      <a:gd name="connsiteY34" fmla="*/ 1224191 h 1993365"/>
                      <a:gd name="connsiteX35" fmla="*/ 1797185 w 1961428"/>
                      <a:gd name="connsiteY35" fmla="*/ 1264180 h 1993365"/>
                      <a:gd name="connsiteX36" fmla="*/ 1871830 w 1961428"/>
                      <a:gd name="connsiteY36" fmla="*/ 1288173 h 1993365"/>
                      <a:gd name="connsiteX37" fmla="*/ 1890491 w 1961428"/>
                      <a:gd name="connsiteY37" fmla="*/ 1312166 h 1993365"/>
                      <a:gd name="connsiteX38" fmla="*/ 1885159 w 1961428"/>
                      <a:gd name="connsiteY38" fmla="*/ 1338825 h 1993365"/>
                      <a:gd name="connsiteX39" fmla="*/ 1850502 w 1961428"/>
                      <a:gd name="connsiteY39" fmla="*/ 1346822 h 1993365"/>
                      <a:gd name="connsiteX40" fmla="*/ 1797185 w 1961428"/>
                      <a:gd name="connsiteY40" fmla="*/ 1322829 h 1993365"/>
                      <a:gd name="connsiteX41" fmla="*/ 1738535 w 1961428"/>
                      <a:gd name="connsiteY41" fmla="*/ 1314832 h 1993365"/>
                      <a:gd name="connsiteX42" fmla="*/ 1658558 w 1961428"/>
                      <a:gd name="connsiteY42" fmla="*/ 1370815 h 1993365"/>
                      <a:gd name="connsiteX43" fmla="*/ 1653227 w 1961428"/>
                      <a:gd name="connsiteY43" fmla="*/ 1400140 h 1993365"/>
                      <a:gd name="connsiteX44" fmla="*/ 1685217 w 1961428"/>
                      <a:gd name="connsiteY44" fmla="*/ 1504110 h 1993365"/>
                      <a:gd name="connsiteX45" fmla="*/ 1783855 w 1961428"/>
                      <a:gd name="connsiteY45" fmla="*/ 1653399 h 1993365"/>
                      <a:gd name="connsiteX46" fmla="*/ 1773192 w 1961428"/>
                      <a:gd name="connsiteY46" fmla="*/ 1720047 h 1993365"/>
                      <a:gd name="connsiteX47" fmla="*/ 1623902 w 1961428"/>
                      <a:gd name="connsiteY47" fmla="*/ 1674727 h 1993365"/>
                      <a:gd name="connsiteX48" fmla="*/ 1514600 w 1961428"/>
                      <a:gd name="connsiteY48" fmla="*/ 1632072 h 1993365"/>
                      <a:gd name="connsiteX49" fmla="*/ 1450619 w 1961428"/>
                      <a:gd name="connsiteY49" fmla="*/ 1693388 h 1993365"/>
                      <a:gd name="connsiteX50" fmla="*/ 1439956 w 1961428"/>
                      <a:gd name="connsiteY50" fmla="*/ 1885332 h 1993365"/>
                      <a:gd name="connsiteX51" fmla="*/ 1386638 w 1961428"/>
                      <a:gd name="connsiteY51" fmla="*/ 1919988 h 1993365"/>
                      <a:gd name="connsiteX52" fmla="*/ 1311993 w 1961428"/>
                      <a:gd name="connsiteY52" fmla="*/ 1765367 h 1993365"/>
                      <a:gd name="connsiteX53" fmla="*/ 1258675 w 1961428"/>
                      <a:gd name="connsiteY53" fmla="*/ 1733376 h 1993365"/>
                      <a:gd name="connsiteX54" fmla="*/ 1181364 w 1961428"/>
                      <a:gd name="connsiteY54" fmla="*/ 1757369 h 1993365"/>
                      <a:gd name="connsiteX55" fmla="*/ 1152039 w 1961428"/>
                      <a:gd name="connsiteY55" fmla="*/ 1957311 h 1993365"/>
                      <a:gd name="connsiteX56" fmla="*/ 1074729 w 1961428"/>
                      <a:gd name="connsiteY56" fmla="*/ 1983970 h 1993365"/>
                      <a:gd name="connsiteX57" fmla="*/ 1064065 w 1961428"/>
                      <a:gd name="connsiteY57" fmla="*/ 1850675 h 1993365"/>
                      <a:gd name="connsiteX58" fmla="*/ 1000084 w 1961428"/>
                      <a:gd name="connsiteY58" fmla="*/ 1784028 h 1993365"/>
                      <a:gd name="connsiteX59" fmla="*/ 906778 w 1961428"/>
                      <a:gd name="connsiteY59" fmla="*/ 1765367 h 1993365"/>
                      <a:gd name="connsiteX60" fmla="*/ 813472 w 1961428"/>
                      <a:gd name="connsiteY60" fmla="*/ 1781362 h 1993365"/>
                      <a:gd name="connsiteX61" fmla="*/ 738827 w 1961428"/>
                      <a:gd name="connsiteY61" fmla="*/ 1816019 h 1993365"/>
                      <a:gd name="connsiteX62" fmla="*/ 672179 w 1961428"/>
                      <a:gd name="connsiteY62" fmla="*/ 1866671 h 1993365"/>
                      <a:gd name="connsiteX63" fmla="*/ 661516 w 1961428"/>
                      <a:gd name="connsiteY63" fmla="*/ 1903993 h 1993365"/>
                      <a:gd name="connsiteX64" fmla="*/ 634857 w 1961428"/>
                      <a:gd name="connsiteY64" fmla="*/ 1869337 h 1993365"/>
                      <a:gd name="connsiteX65" fmla="*/ 645521 w 1961428"/>
                      <a:gd name="connsiteY65" fmla="*/ 1776030 h 1993365"/>
                      <a:gd name="connsiteX66" fmla="*/ 672179 w 1961428"/>
                      <a:gd name="connsiteY66" fmla="*/ 1714715 h 1993365"/>
                      <a:gd name="connsiteX67" fmla="*/ 664182 w 1961428"/>
                      <a:gd name="connsiteY67" fmla="*/ 1653399 h 1993365"/>
                      <a:gd name="connsiteX68" fmla="*/ 610864 w 1961428"/>
                      <a:gd name="connsiteY68" fmla="*/ 1589418 h 1993365"/>
                      <a:gd name="connsiteX69" fmla="*/ 480235 w 1961428"/>
                      <a:gd name="connsiteY69" fmla="*/ 1589418 h 1993365"/>
                      <a:gd name="connsiteX70" fmla="*/ 418920 w 1961428"/>
                      <a:gd name="connsiteY70" fmla="*/ 1664063 h 1993365"/>
                      <a:gd name="connsiteX71" fmla="*/ 400259 w 1961428"/>
                      <a:gd name="connsiteY71" fmla="*/ 1706717 h 1993365"/>
                      <a:gd name="connsiteX72" fmla="*/ 338943 w 1961428"/>
                      <a:gd name="connsiteY72" fmla="*/ 1714715 h 1993365"/>
                      <a:gd name="connsiteX73" fmla="*/ 325614 w 1961428"/>
                      <a:gd name="connsiteY73" fmla="*/ 1669395 h 1993365"/>
                      <a:gd name="connsiteX74" fmla="*/ 378932 w 1961428"/>
                      <a:gd name="connsiteY74" fmla="*/ 1554762 h 1993365"/>
                      <a:gd name="connsiteX75" fmla="*/ 378932 w 1961428"/>
                      <a:gd name="connsiteY75" fmla="*/ 1506776 h 1993365"/>
                      <a:gd name="connsiteX76" fmla="*/ 320282 w 1961428"/>
                      <a:gd name="connsiteY76" fmla="*/ 1506776 h 1993365"/>
                      <a:gd name="connsiteX77" fmla="*/ 285625 w 1961428"/>
                      <a:gd name="connsiteY77" fmla="*/ 1512107 h 1993365"/>
                      <a:gd name="connsiteX78" fmla="*/ 248303 w 1961428"/>
                      <a:gd name="connsiteY78" fmla="*/ 1485448 h 1993365"/>
                      <a:gd name="connsiteX79" fmla="*/ 256301 w 1961428"/>
                      <a:gd name="connsiteY79" fmla="*/ 1445460 h 1993365"/>
                      <a:gd name="connsiteX80" fmla="*/ 306953 w 1961428"/>
                      <a:gd name="connsiteY80" fmla="*/ 1386811 h 1993365"/>
                      <a:gd name="connsiteX81" fmla="*/ 320282 w 1961428"/>
                      <a:gd name="connsiteY81" fmla="*/ 1349488 h 1993365"/>
                      <a:gd name="connsiteX82" fmla="*/ 280294 w 1961428"/>
                      <a:gd name="connsiteY82" fmla="*/ 1317497 h 1993365"/>
                      <a:gd name="connsiteX83" fmla="*/ 237639 w 1961428"/>
                      <a:gd name="connsiteY83" fmla="*/ 1322829 h 1993365"/>
                      <a:gd name="connsiteX84" fmla="*/ 131004 w 1961428"/>
                      <a:gd name="connsiteY84" fmla="*/ 1344156 h 1993365"/>
                      <a:gd name="connsiteX85" fmla="*/ 83018 w 1961428"/>
                      <a:gd name="connsiteY85" fmla="*/ 1234855 h 1993365"/>
                      <a:gd name="connsiteX86" fmla="*/ 248303 w 1961428"/>
                      <a:gd name="connsiteY86" fmla="*/ 1197532 h 1993365"/>
                      <a:gd name="connsiteX87" fmla="*/ 248303 w 1961428"/>
                      <a:gd name="connsiteY87" fmla="*/ 1114890 h 1993365"/>
                      <a:gd name="connsiteX88" fmla="*/ 189653 w 1961428"/>
                      <a:gd name="connsiteY88" fmla="*/ 1096229 h 1993365"/>
                      <a:gd name="connsiteX89" fmla="*/ 141667 w 1961428"/>
                      <a:gd name="connsiteY89" fmla="*/ 1090897 h 1993365"/>
                      <a:gd name="connsiteX90" fmla="*/ 136336 w 1961428"/>
                      <a:gd name="connsiteY90" fmla="*/ 1050909 h 1993365"/>
                      <a:gd name="connsiteX91" fmla="*/ 266964 w 1961428"/>
                      <a:gd name="connsiteY91" fmla="*/ 1008254 h 1993365"/>
                      <a:gd name="connsiteX92" fmla="*/ 285625 w 1961428"/>
                      <a:gd name="connsiteY92" fmla="*/ 949605 h 1993365"/>
                      <a:gd name="connsiteX93" fmla="*/ 224310 w 1961428"/>
                      <a:gd name="connsiteY93" fmla="*/ 890955 h 1993365"/>
                      <a:gd name="connsiteX94" fmla="*/ 72354 w 1961428"/>
                      <a:gd name="connsiteY94" fmla="*/ 888289 h 1993365"/>
                      <a:gd name="connsiteX95" fmla="*/ 3041 w 1961428"/>
                      <a:gd name="connsiteY95" fmla="*/ 805647 h 1993365"/>
                      <a:gd name="connsiteX96" fmla="*/ 37698 w 1961428"/>
                      <a:gd name="connsiteY96" fmla="*/ 786986 h 1993365"/>
                      <a:gd name="connsiteX97" fmla="*/ 256301 w 1961428"/>
                      <a:gd name="connsiteY97" fmla="*/ 778988 h 1993365"/>
                      <a:gd name="connsiteX98" fmla="*/ 354939 w 1961428"/>
                      <a:gd name="connsiteY98" fmla="*/ 653691 h 1993365"/>
                      <a:gd name="connsiteX99" fmla="*/ 413588 w 1961428"/>
                      <a:gd name="connsiteY99" fmla="*/ 613703 h 1993365"/>
                      <a:gd name="connsiteX100" fmla="*/ 477570 w 1961428"/>
                      <a:gd name="connsiteY100" fmla="*/ 539058 h 1993365"/>
                      <a:gd name="connsiteX101" fmla="*/ 448245 w 1961428"/>
                      <a:gd name="connsiteY101" fmla="*/ 347114 h 1993365"/>
                      <a:gd name="connsiteX102" fmla="*/ 352273 w 1961428"/>
                      <a:gd name="connsiteY102" fmla="*/ 43202 h 1993365"/>
                      <a:gd name="connsiteX103" fmla="*/ 424252 w 1961428"/>
                      <a:gd name="connsiteY103" fmla="*/ 11212 h 1993365"/>
                      <a:gd name="connsiteX104" fmla="*/ 453577 w 1961428"/>
                      <a:gd name="connsiteY104" fmla="*/ 131177 h 1993365"/>
                      <a:gd name="connsiteX105" fmla="*/ 605532 w 1961428"/>
                      <a:gd name="connsiteY105" fmla="*/ 336450 h 1993365"/>
                      <a:gd name="connsiteX106" fmla="*/ 808140 w 1961428"/>
                      <a:gd name="connsiteY106" fmla="*/ 336450 h 1993365"/>
                      <a:gd name="connsiteX107" fmla="*/ 938768 w 1961428"/>
                      <a:gd name="connsiteY107" fmla="*/ 331118 h 1993365"/>
                      <a:gd name="connsiteX108" fmla="*/ 986754 w 1961428"/>
                      <a:gd name="connsiteY108" fmla="*/ 315123 h 1993365"/>
                      <a:gd name="connsiteX109" fmla="*/ 1013413 w 1961428"/>
                      <a:gd name="connsiteY109" fmla="*/ 216485 h 1993365"/>
                      <a:gd name="connsiteX110" fmla="*/ 1034740 w 1961428"/>
                      <a:gd name="connsiteY110" fmla="*/ 163167 h 1993365"/>
                      <a:gd name="connsiteX111" fmla="*/ 1045404 w 1961428"/>
                      <a:gd name="connsiteY111" fmla="*/ 165833 h 1993365"/>
                      <a:gd name="connsiteX0" fmla="*/ 986754 w 1961428"/>
                      <a:gd name="connsiteY0" fmla="*/ 349780 h 1993365"/>
                      <a:gd name="connsiteX1" fmla="*/ 1018745 w 1961428"/>
                      <a:gd name="connsiteY1" fmla="*/ 301794 h 1993365"/>
                      <a:gd name="connsiteX2" fmla="*/ 1018745 w 1961428"/>
                      <a:gd name="connsiteY2" fmla="*/ 256474 h 1993365"/>
                      <a:gd name="connsiteX3" fmla="*/ 1021411 w 1961428"/>
                      <a:gd name="connsiteY3" fmla="*/ 203156 h 1993365"/>
                      <a:gd name="connsiteX4" fmla="*/ 1042738 w 1961428"/>
                      <a:gd name="connsiteY4" fmla="*/ 155170 h 1993365"/>
                      <a:gd name="connsiteX5" fmla="*/ 1085392 w 1961428"/>
                      <a:gd name="connsiteY5" fmla="*/ 205822 h 1993365"/>
                      <a:gd name="connsiteX6" fmla="*/ 1082726 w 1961428"/>
                      <a:gd name="connsiteY6" fmla="*/ 232481 h 1993365"/>
                      <a:gd name="connsiteX7" fmla="*/ 1082726 w 1961428"/>
                      <a:gd name="connsiteY7" fmla="*/ 296462 h 1993365"/>
                      <a:gd name="connsiteX8" fmla="*/ 1109385 w 1961428"/>
                      <a:gd name="connsiteY8" fmla="*/ 336450 h 1993365"/>
                      <a:gd name="connsiteX9" fmla="*/ 1162703 w 1961428"/>
                      <a:gd name="connsiteY9" fmla="*/ 360443 h 1993365"/>
                      <a:gd name="connsiteX10" fmla="*/ 1224018 w 1961428"/>
                      <a:gd name="connsiteY10" fmla="*/ 365775 h 1993365"/>
                      <a:gd name="connsiteX11" fmla="*/ 1272004 w 1961428"/>
                      <a:gd name="connsiteY11" fmla="*/ 371107 h 1993365"/>
                      <a:gd name="connsiteX12" fmla="*/ 1317325 w 1961428"/>
                      <a:gd name="connsiteY12" fmla="*/ 376439 h 1993365"/>
                      <a:gd name="connsiteX13" fmla="*/ 1351981 w 1961428"/>
                      <a:gd name="connsiteY13" fmla="*/ 403097 h 1993365"/>
                      <a:gd name="connsiteX14" fmla="*/ 1386638 w 1961428"/>
                      <a:gd name="connsiteY14" fmla="*/ 432422 h 1993365"/>
                      <a:gd name="connsiteX15" fmla="*/ 1429292 w 1961428"/>
                      <a:gd name="connsiteY15" fmla="*/ 461747 h 1993365"/>
                      <a:gd name="connsiteX16" fmla="*/ 1458617 w 1961428"/>
                      <a:gd name="connsiteY16" fmla="*/ 477742 h 1993365"/>
                      <a:gd name="connsiteX17" fmla="*/ 1482610 w 1961428"/>
                      <a:gd name="connsiteY17" fmla="*/ 477742 h 1993365"/>
                      <a:gd name="connsiteX18" fmla="*/ 1565252 w 1961428"/>
                      <a:gd name="connsiteY18" fmla="*/ 403097 h 1993365"/>
                      <a:gd name="connsiteX19" fmla="*/ 1597243 w 1961428"/>
                      <a:gd name="connsiteY19" fmla="*/ 371107 h 1993365"/>
                      <a:gd name="connsiteX20" fmla="*/ 1695881 w 1961428"/>
                      <a:gd name="connsiteY20" fmla="*/ 357777 h 1993365"/>
                      <a:gd name="connsiteX21" fmla="*/ 1730537 w 1961428"/>
                      <a:gd name="connsiteY21" fmla="*/ 371107 h 1993365"/>
                      <a:gd name="connsiteX22" fmla="*/ 1709210 w 1961428"/>
                      <a:gd name="connsiteY22" fmla="*/ 451083 h 1993365"/>
                      <a:gd name="connsiteX23" fmla="*/ 1591911 w 1961428"/>
                      <a:gd name="connsiteY23" fmla="*/ 547055 h 1993365"/>
                      <a:gd name="connsiteX24" fmla="*/ 1637231 w 1961428"/>
                      <a:gd name="connsiteY24" fmla="*/ 677684 h 1993365"/>
                      <a:gd name="connsiteX25" fmla="*/ 1698547 w 1961428"/>
                      <a:gd name="connsiteY25" fmla="*/ 728336 h 1993365"/>
                      <a:gd name="connsiteX26" fmla="*/ 1767860 w 1961428"/>
                      <a:gd name="connsiteY26" fmla="*/ 866962 h 1993365"/>
                      <a:gd name="connsiteX27" fmla="*/ 1914484 w 1961428"/>
                      <a:gd name="connsiteY27" fmla="*/ 850967 h 1993365"/>
                      <a:gd name="connsiteX28" fmla="*/ 1957138 w 1961428"/>
                      <a:gd name="connsiteY28" fmla="*/ 850967 h 1993365"/>
                      <a:gd name="connsiteX29" fmla="*/ 1951806 w 1961428"/>
                      <a:gd name="connsiteY29" fmla="*/ 898953 h 1993365"/>
                      <a:gd name="connsiteX30" fmla="*/ 1885159 w 1961428"/>
                      <a:gd name="connsiteY30" fmla="*/ 941607 h 1993365"/>
                      <a:gd name="connsiteX31" fmla="*/ 1823844 w 1961428"/>
                      <a:gd name="connsiteY31" fmla="*/ 1005588 h 1993365"/>
                      <a:gd name="connsiteX32" fmla="*/ 1794519 w 1961428"/>
                      <a:gd name="connsiteY32" fmla="*/ 1082899 h 1993365"/>
                      <a:gd name="connsiteX33" fmla="*/ 1781189 w 1961428"/>
                      <a:gd name="connsiteY33" fmla="*/ 1224191 h 1993365"/>
                      <a:gd name="connsiteX34" fmla="*/ 1797185 w 1961428"/>
                      <a:gd name="connsiteY34" fmla="*/ 1264180 h 1993365"/>
                      <a:gd name="connsiteX35" fmla="*/ 1871830 w 1961428"/>
                      <a:gd name="connsiteY35" fmla="*/ 1288173 h 1993365"/>
                      <a:gd name="connsiteX36" fmla="*/ 1890491 w 1961428"/>
                      <a:gd name="connsiteY36" fmla="*/ 1312166 h 1993365"/>
                      <a:gd name="connsiteX37" fmla="*/ 1885159 w 1961428"/>
                      <a:gd name="connsiteY37" fmla="*/ 1338825 h 1993365"/>
                      <a:gd name="connsiteX38" fmla="*/ 1850502 w 1961428"/>
                      <a:gd name="connsiteY38" fmla="*/ 1346822 h 1993365"/>
                      <a:gd name="connsiteX39" fmla="*/ 1797185 w 1961428"/>
                      <a:gd name="connsiteY39" fmla="*/ 1322829 h 1993365"/>
                      <a:gd name="connsiteX40" fmla="*/ 1738535 w 1961428"/>
                      <a:gd name="connsiteY40" fmla="*/ 1314832 h 1993365"/>
                      <a:gd name="connsiteX41" fmla="*/ 1658558 w 1961428"/>
                      <a:gd name="connsiteY41" fmla="*/ 1370815 h 1993365"/>
                      <a:gd name="connsiteX42" fmla="*/ 1653227 w 1961428"/>
                      <a:gd name="connsiteY42" fmla="*/ 1400140 h 1993365"/>
                      <a:gd name="connsiteX43" fmla="*/ 1685217 w 1961428"/>
                      <a:gd name="connsiteY43" fmla="*/ 1504110 h 1993365"/>
                      <a:gd name="connsiteX44" fmla="*/ 1783855 w 1961428"/>
                      <a:gd name="connsiteY44" fmla="*/ 1653399 h 1993365"/>
                      <a:gd name="connsiteX45" fmla="*/ 1773192 w 1961428"/>
                      <a:gd name="connsiteY45" fmla="*/ 1720047 h 1993365"/>
                      <a:gd name="connsiteX46" fmla="*/ 1623902 w 1961428"/>
                      <a:gd name="connsiteY46" fmla="*/ 1674727 h 1993365"/>
                      <a:gd name="connsiteX47" fmla="*/ 1514600 w 1961428"/>
                      <a:gd name="connsiteY47" fmla="*/ 1632072 h 1993365"/>
                      <a:gd name="connsiteX48" fmla="*/ 1450619 w 1961428"/>
                      <a:gd name="connsiteY48" fmla="*/ 1693388 h 1993365"/>
                      <a:gd name="connsiteX49" fmla="*/ 1439956 w 1961428"/>
                      <a:gd name="connsiteY49" fmla="*/ 1885332 h 1993365"/>
                      <a:gd name="connsiteX50" fmla="*/ 1386638 w 1961428"/>
                      <a:gd name="connsiteY50" fmla="*/ 1919988 h 1993365"/>
                      <a:gd name="connsiteX51" fmla="*/ 1311993 w 1961428"/>
                      <a:gd name="connsiteY51" fmla="*/ 1765367 h 1993365"/>
                      <a:gd name="connsiteX52" fmla="*/ 1258675 w 1961428"/>
                      <a:gd name="connsiteY52" fmla="*/ 1733376 h 1993365"/>
                      <a:gd name="connsiteX53" fmla="*/ 1181364 w 1961428"/>
                      <a:gd name="connsiteY53" fmla="*/ 1757369 h 1993365"/>
                      <a:gd name="connsiteX54" fmla="*/ 1152039 w 1961428"/>
                      <a:gd name="connsiteY54" fmla="*/ 1957311 h 1993365"/>
                      <a:gd name="connsiteX55" fmla="*/ 1074729 w 1961428"/>
                      <a:gd name="connsiteY55" fmla="*/ 1983970 h 1993365"/>
                      <a:gd name="connsiteX56" fmla="*/ 1064065 w 1961428"/>
                      <a:gd name="connsiteY56" fmla="*/ 1850675 h 1993365"/>
                      <a:gd name="connsiteX57" fmla="*/ 1000084 w 1961428"/>
                      <a:gd name="connsiteY57" fmla="*/ 1784028 h 1993365"/>
                      <a:gd name="connsiteX58" fmla="*/ 906778 w 1961428"/>
                      <a:gd name="connsiteY58" fmla="*/ 1765367 h 1993365"/>
                      <a:gd name="connsiteX59" fmla="*/ 813472 w 1961428"/>
                      <a:gd name="connsiteY59" fmla="*/ 1781362 h 1993365"/>
                      <a:gd name="connsiteX60" fmla="*/ 738827 w 1961428"/>
                      <a:gd name="connsiteY60" fmla="*/ 1816019 h 1993365"/>
                      <a:gd name="connsiteX61" fmla="*/ 672179 w 1961428"/>
                      <a:gd name="connsiteY61" fmla="*/ 1866671 h 1993365"/>
                      <a:gd name="connsiteX62" fmla="*/ 661516 w 1961428"/>
                      <a:gd name="connsiteY62" fmla="*/ 1903993 h 1993365"/>
                      <a:gd name="connsiteX63" fmla="*/ 634857 w 1961428"/>
                      <a:gd name="connsiteY63" fmla="*/ 1869337 h 1993365"/>
                      <a:gd name="connsiteX64" fmla="*/ 645521 w 1961428"/>
                      <a:gd name="connsiteY64" fmla="*/ 1776030 h 1993365"/>
                      <a:gd name="connsiteX65" fmla="*/ 672179 w 1961428"/>
                      <a:gd name="connsiteY65" fmla="*/ 1714715 h 1993365"/>
                      <a:gd name="connsiteX66" fmla="*/ 664182 w 1961428"/>
                      <a:gd name="connsiteY66" fmla="*/ 1653399 h 1993365"/>
                      <a:gd name="connsiteX67" fmla="*/ 610864 w 1961428"/>
                      <a:gd name="connsiteY67" fmla="*/ 1589418 h 1993365"/>
                      <a:gd name="connsiteX68" fmla="*/ 480235 w 1961428"/>
                      <a:gd name="connsiteY68" fmla="*/ 1589418 h 1993365"/>
                      <a:gd name="connsiteX69" fmla="*/ 418920 w 1961428"/>
                      <a:gd name="connsiteY69" fmla="*/ 1664063 h 1993365"/>
                      <a:gd name="connsiteX70" fmla="*/ 400259 w 1961428"/>
                      <a:gd name="connsiteY70" fmla="*/ 1706717 h 1993365"/>
                      <a:gd name="connsiteX71" fmla="*/ 338943 w 1961428"/>
                      <a:gd name="connsiteY71" fmla="*/ 1714715 h 1993365"/>
                      <a:gd name="connsiteX72" fmla="*/ 325614 w 1961428"/>
                      <a:gd name="connsiteY72" fmla="*/ 1669395 h 1993365"/>
                      <a:gd name="connsiteX73" fmla="*/ 378932 w 1961428"/>
                      <a:gd name="connsiteY73" fmla="*/ 1554762 h 1993365"/>
                      <a:gd name="connsiteX74" fmla="*/ 378932 w 1961428"/>
                      <a:gd name="connsiteY74" fmla="*/ 1506776 h 1993365"/>
                      <a:gd name="connsiteX75" fmla="*/ 320282 w 1961428"/>
                      <a:gd name="connsiteY75" fmla="*/ 1506776 h 1993365"/>
                      <a:gd name="connsiteX76" fmla="*/ 285625 w 1961428"/>
                      <a:gd name="connsiteY76" fmla="*/ 1512107 h 1993365"/>
                      <a:gd name="connsiteX77" fmla="*/ 248303 w 1961428"/>
                      <a:gd name="connsiteY77" fmla="*/ 1485448 h 1993365"/>
                      <a:gd name="connsiteX78" fmla="*/ 256301 w 1961428"/>
                      <a:gd name="connsiteY78" fmla="*/ 1445460 h 1993365"/>
                      <a:gd name="connsiteX79" fmla="*/ 306953 w 1961428"/>
                      <a:gd name="connsiteY79" fmla="*/ 1386811 h 1993365"/>
                      <a:gd name="connsiteX80" fmla="*/ 320282 w 1961428"/>
                      <a:gd name="connsiteY80" fmla="*/ 1349488 h 1993365"/>
                      <a:gd name="connsiteX81" fmla="*/ 280294 w 1961428"/>
                      <a:gd name="connsiteY81" fmla="*/ 1317497 h 1993365"/>
                      <a:gd name="connsiteX82" fmla="*/ 237639 w 1961428"/>
                      <a:gd name="connsiteY82" fmla="*/ 1322829 h 1993365"/>
                      <a:gd name="connsiteX83" fmla="*/ 131004 w 1961428"/>
                      <a:gd name="connsiteY83" fmla="*/ 1344156 h 1993365"/>
                      <a:gd name="connsiteX84" fmla="*/ 83018 w 1961428"/>
                      <a:gd name="connsiteY84" fmla="*/ 1234855 h 1993365"/>
                      <a:gd name="connsiteX85" fmla="*/ 248303 w 1961428"/>
                      <a:gd name="connsiteY85" fmla="*/ 1197532 h 1993365"/>
                      <a:gd name="connsiteX86" fmla="*/ 248303 w 1961428"/>
                      <a:gd name="connsiteY86" fmla="*/ 1114890 h 1993365"/>
                      <a:gd name="connsiteX87" fmla="*/ 189653 w 1961428"/>
                      <a:gd name="connsiteY87" fmla="*/ 1096229 h 1993365"/>
                      <a:gd name="connsiteX88" fmla="*/ 141667 w 1961428"/>
                      <a:gd name="connsiteY88" fmla="*/ 1090897 h 1993365"/>
                      <a:gd name="connsiteX89" fmla="*/ 136336 w 1961428"/>
                      <a:gd name="connsiteY89" fmla="*/ 1050909 h 1993365"/>
                      <a:gd name="connsiteX90" fmla="*/ 266964 w 1961428"/>
                      <a:gd name="connsiteY90" fmla="*/ 1008254 h 1993365"/>
                      <a:gd name="connsiteX91" fmla="*/ 285625 w 1961428"/>
                      <a:gd name="connsiteY91" fmla="*/ 949605 h 1993365"/>
                      <a:gd name="connsiteX92" fmla="*/ 224310 w 1961428"/>
                      <a:gd name="connsiteY92" fmla="*/ 890955 h 1993365"/>
                      <a:gd name="connsiteX93" fmla="*/ 72354 w 1961428"/>
                      <a:gd name="connsiteY93" fmla="*/ 888289 h 1993365"/>
                      <a:gd name="connsiteX94" fmla="*/ 3041 w 1961428"/>
                      <a:gd name="connsiteY94" fmla="*/ 805647 h 1993365"/>
                      <a:gd name="connsiteX95" fmla="*/ 37698 w 1961428"/>
                      <a:gd name="connsiteY95" fmla="*/ 786986 h 1993365"/>
                      <a:gd name="connsiteX96" fmla="*/ 256301 w 1961428"/>
                      <a:gd name="connsiteY96" fmla="*/ 778988 h 1993365"/>
                      <a:gd name="connsiteX97" fmla="*/ 354939 w 1961428"/>
                      <a:gd name="connsiteY97" fmla="*/ 653691 h 1993365"/>
                      <a:gd name="connsiteX98" fmla="*/ 413588 w 1961428"/>
                      <a:gd name="connsiteY98" fmla="*/ 613703 h 1993365"/>
                      <a:gd name="connsiteX99" fmla="*/ 477570 w 1961428"/>
                      <a:gd name="connsiteY99" fmla="*/ 539058 h 1993365"/>
                      <a:gd name="connsiteX100" fmla="*/ 448245 w 1961428"/>
                      <a:gd name="connsiteY100" fmla="*/ 347114 h 1993365"/>
                      <a:gd name="connsiteX101" fmla="*/ 352273 w 1961428"/>
                      <a:gd name="connsiteY101" fmla="*/ 43202 h 1993365"/>
                      <a:gd name="connsiteX102" fmla="*/ 424252 w 1961428"/>
                      <a:gd name="connsiteY102" fmla="*/ 11212 h 1993365"/>
                      <a:gd name="connsiteX103" fmla="*/ 453577 w 1961428"/>
                      <a:gd name="connsiteY103" fmla="*/ 131177 h 1993365"/>
                      <a:gd name="connsiteX104" fmla="*/ 605532 w 1961428"/>
                      <a:gd name="connsiteY104" fmla="*/ 336450 h 1993365"/>
                      <a:gd name="connsiteX105" fmla="*/ 808140 w 1961428"/>
                      <a:gd name="connsiteY105" fmla="*/ 336450 h 1993365"/>
                      <a:gd name="connsiteX106" fmla="*/ 938768 w 1961428"/>
                      <a:gd name="connsiteY106" fmla="*/ 331118 h 1993365"/>
                      <a:gd name="connsiteX107" fmla="*/ 986754 w 1961428"/>
                      <a:gd name="connsiteY107" fmla="*/ 315123 h 1993365"/>
                      <a:gd name="connsiteX108" fmla="*/ 1013413 w 1961428"/>
                      <a:gd name="connsiteY108" fmla="*/ 216485 h 1993365"/>
                      <a:gd name="connsiteX109" fmla="*/ 1034740 w 1961428"/>
                      <a:gd name="connsiteY109" fmla="*/ 163167 h 1993365"/>
                      <a:gd name="connsiteX110" fmla="*/ 1045404 w 1961428"/>
                      <a:gd name="connsiteY110" fmla="*/ 165833 h 1993365"/>
                      <a:gd name="connsiteX0" fmla="*/ 1018745 w 1961428"/>
                      <a:gd name="connsiteY0" fmla="*/ 301794 h 1993365"/>
                      <a:gd name="connsiteX1" fmla="*/ 1018745 w 1961428"/>
                      <a:gd name="connsiteY1" fmla="*/ 256474 h 1993365"/>
                      <a:gd name="connsiteX2" fmla="*/ 1021411 w 1961428"/>
                      <a:gd name="connsiteY2" fmla="*/ 203156 h 1993365"/>
                      <a:gd name="connsiteX3" fmla="*/ 1042738 w 1961428"/>
                      <a:gd name="connsiteY3" fmla="*/ 155170 h 1993365"/>
                      <a:gd name="connsiteX4" fmla="*/ 1085392 w 1961428"/>
                      <a:gd name="connsiteY4" fmla="*/ 205822 h 1993365"/>
                      <a:gd name="connsiteX5" fmla="*/ 1082726 w 1961428"/>
                      <a:gd name="connsiteY5" fmla="*/ 232481 h 1993365"/>
                      <a:gd name="connsiteX6" fmla="*/ 1082726 w 1961428"/>
                      <a:gd name="connsiteY6" fmla="*/ 296462 h 1993365"/>
                      <a:gd name="connsiteX7" fmla="*/ 1109385 w 1961428"/>
                      <a:gd name="connsiteY7" fmla="*/ 336450 h 1993365"/>
                      <a:gd name="connsiteX8" fmla="*/ 1162703 w 1961428"/>
                      <a:gd name="connsiteY8" fmla="*/ 360443 h 1993365"/>
                      <a:gd name="connsiteX9" fmla="*/ 1224018 w 1961428"/>
                      <a:gd name="connsiteY9" fmla="*/ 365775 h 1993365"/>
                      <a:gd name="connsiteX10" fmla="*/ 1272004 w 1961428"/>
                      <a:gd name="connsiteY10" fmla="*/ 371107 h 1993365"/>
                      <a:gd name="connsiteX11" fmla="*/ 1317325 w 1961428"/>
                      <a:gd name="connsiteY11" fmla="*/ 376439 h 1993365"/>
                      <a:gd name="connsiteX12" fmla="*/ 1351981 w 1961428"/>
                      <a:gd name="connsiteY12" fmla="*/ 403097 h 1993365"/>
                      <a:gd name="connsiteX13" fmla="*/ 1386638 w 1961428"/>
                      <a:gd name="connsiteY13" fmla="*/ 432422 h 1993365"/>
                      <a:gd name="connsiteX14" fmla="*/ 1429292 w 1961428"/>
                      <a:gd name="connsiteY14" fmla="*/ 461747 h 1993365"/>
                      <a:gd name="connsiteX15" fmla="*/ 1458617 w 1961428"/>
                      <a:gd name="connsiteY15" fmla="*/ 477742 h 1993365"/>
                      <a:gd name="connsiteX16" fmla="*/ 1482610 w 1961428"/>
                      <a:gd name="connsiteY16" fmla="*/ 477742 h 1993365"/>
                      <a:gd name="connsiteX17" fmla="*/ 1565252 w 1961428"/>
                      <a:gd name="connsiteY17" fmla="*/ 403097 h 1993365"/>
                      <a:gd name="connsiteX18" fmla="*/ 1597243 w 1961428"/>
                      <a:gd name="connsiteY18" fmla="*/ 371107 h 1993365"/>
                      <a:gd name="connsiteX19" fmla="*/ 1695881 w 1961428"/>
                      <a:gd name="connsiteY19" fmla="*/ 357777 h 1993365"/>
                      <a:gd name="connsiteX20" fmla="*/ 1730537 w 1961428"/>
                      <a:gd name="connsiteY20" fmla="*/ 371107 h 1993365"/>
                      <a:gd name="connsiteX21" fmla="*/ 1709210 w 1961428"/>
                      <a:gd name="connsiteY21" fmla="*/ 451083 h 1993365"/>
                      <a:gd name="connsiteX22" fmla="*/ 1591911 w 1961428"/>
                      <a:gd name="connsiteY22" fmla="*/ 547055 h 1993365"/>
                      <a:gd name="connsiteX23" fmla="*/ 1637231 w 1961428"/>
                      <a:gd name="connsiteY23" fmla="*/ 677684 h 1993365"/>
                      <a:gd name="connsiteX24" fmla="*/ 1698547 w 1961428"/>
                      <a:gd name="connsiteY24" fmla="*/ 728336 h 1993365"/>
                      <a:gd name="connsiteX25" fmla="*/ 1767860 w 1961428"/>
                      <a:gd name="connsiteY25" fmla="*/ 866962 h 1993365"/>
                      <a:gd name="connsiteX26" fmla="*/ 1914484 w 1961428"/>
                      <a:gd name="connsiteY26" fmla="*/ 850967 h 1993365"/>
                      <a:gd name="connsiteX27" fmla="*/ 1957138 w 1961428"/>
                      <a:gd name="connsiteY27" fmla="*/ 850967 h 1993365"/>
                      <a:gd name="connsiteX28" fmla="*/ 1951806 w 1961428"/>
                      <a:gd name="connsiteY28" fmla="*/ 898953 h 1993365"/>
                      <a:gd name="connsiteX29" fmla="*/ 1885159 w 1961428"/>
                      <a:gd name="connsiteY29" fmla="*/ 941607 h 1993365"/>
                      <a:gd name="connsiteX30" fmla="*/ 1823844 w 1961428"/>
                      <a:gd name="connsiteY30" fmla="*/ 1005588 h 1993365"/>
                      <a:gd name="connsiteX31" fmla="*/ 1794519 w 1961428"/>
                      <a:gd name="connsiteY31" fmla="*/ 1082899 h 1993365"/>
                      <a:gd name="connsiteX32" fmla="*/ 1781189 w 1961428"/>
                      <a:gd name="connsiteY32" fmla="*/ 1224191 h 1993365"/>
                      <a:gd name="connsiteX33" fmla="*/ 1797185 w 1961428"/>
                      <a:gd name="connsiteY33" fmla="*/ 1264180 h 1993365"/>
                      <a:gd name="connsiteX34" fmla="*/ 1871830 w 1961428"/>
                      <a:gd name="connsiteY34" fmla="*/ 1288173 h 1993365"/>
                      <a:gd name="connsiteX35" fmla="*/ 1890491 w 1961428"/>
                      <a:gd name="connsiteY35" fmla="*/ 1312166 h 1993365"/>
                      <a:gd name="connsiteX36" fmla="*/ 1885159 w 1961428"/>
                      <a:gd name="connsiteY36" fmla="*/ 1338825 h 1993365"/>
                      <a:gd name="connsiteX37" fmla="*/ 1850502 w 1961428"/>
                      <a:gd name="connsiteY37" fmla="*/ 1346822 h 1993365"/>
                      <a:gd name="connsiteX38" fmla="*/ 1797185 w 1961428"/>
                      <a:gd name="connsiteY38" fmla="*/ 1322829 h 1993365"/>
                      <a:gd name="connsiteX39" fmla="*/ 1738535 w 1961428"/>
                      <a:gd name="connsiteY39" fmla="*/ 1314832 h 1993365"/>
                      <a:gd name="connsiteX40" fmla="*/ 1658558 w 1961428"/>
                      <a:gd name="connsiteY40" fmla="*/ 1370815 h 1993365"/>
                      <a:gd name="connsiteX41" fmla="*/ 1653227 w 1961428"/>
                      <a:gd name="connsiteY41" fmla="*/ 1400140 h 1993365"/>
                      <a:gd name="connsiteX42" fmla="*/ 1685217 w 1961428"/>
                      <a:gd name="connsiteY42" fmla="*/ 1504110 h 1993365"/>
                      <a:gd name="connsiteX43" fmla="*/ 1783855 w 1961428"/>
                      <a:gd name="connsiteY43" fmla="*/ 1653399 h 1993365"/>
                      <a:gd name="connsiteX44" fmla="*/ 1773192 w 1961428"/>
                      <a:gd name="connsiteY44" fmla="*/ 1720047 h 1993365"/>
                      <a:gd name="connsiteX45" fmla="*/ 1623902 w 1961428"/>
                      <a:gd name="connsiteY45" fmla="*/ 1674727 h 1993365"/>
                      <a:gd name="connsiteX46" fmla="*/ 1514600 w 1961428"/>
                      <a:gd name="connsiteY46" fmla="*/ 1632072 h 1993365"/>
                      <a:gd name="connsiteX47" fmla="*/ 1450619 w 1961428"/>
                      <a:gd name="connsiteY47" fmla="*/ 1693388 h 1993365"/>
                      <a:gd name="connsiteX48" fmla="*/ 1439956 w 1961428"/>
                      <a:gd name="connsiteY48" fmla="*/ 1885332 h 1993365"/>
                      <a:gd name="connsiteX49" fmla="*/ 1386638 w 1961428"/>
                      <a:gd name="connsiteY49" fmla="*/ 1919988 h 1993365"/>
                      <a:gd name="connsiteX50" fmla="*/ 1311993 w 1961428"/>
                      <a:gd name="connsiteY50" fmla="*/ 1765367 h 1993365"/>
                      <a:gd name="connsiteX51" fmla="*/ 1258675 w 1961428"/>
                      <a:gd name="connsiteY51" fmla="*/ 1733376 h 1993365"/>
                      <a:gd name="connsiteX52" fmla="*/ 1181364 w 1961428"/>
                      <a:gd name="connsiteY52" fmla="*/ 1757369 h 1993365"/>
                      <a:gd name="connsiteX53" fmla="*/ 1152039 w 1961428"/>
                      <a:gd name="connsiteY53" fmla="*/ 1957311 h 1993365"/>
                      <a:gd name="connsiteX54" fmla="*/ 1074729 w 1961428"/>
                      <a:gd name="connsiteY54" fmla="*/ 1983970 h 1993365"/>
                      <a:gd name="connsiteX55" fmla="*/ 1064065 w 1961428"/>
                      <a:gd name="connsiteY55" fmla="*/ 1850675 h 1993365"/>
                      <a:gd name="connsiteX56" fmla="*/ 1000084 w 1961428"/>
                      <a:gd name="connsiteY56" fmla="*/ 1784028 h 1993365"/>
                      <a:gd name="connsiteX57" fmla="*/ 906778 w 1961428"/>
                      <a:gd name="connsiteY57" fmla="*/ 1765367 h 1993365"/>
                      <a:gd name="connsiteX58" fmla="*/ 813472 w 1961428"/>
                      <a:gd name="connsiteY58" fmla="*/ 1781362 h 1993365"/>
                      <a:gd name="connsiteX59" fmla="*/ 738827 w 1961428"/>
                      <a:gd name="connsiteY59" fmla="*/ 1816019 h 1993365"/>
                      <a:gd name="connsiteX60" fmla="*/ 672179 w 1961428"/>
                      <a:gd name="connsiteY60" fmla="*/ 1866671 h 1993365"/>
                      <a:gd name="connsiteX61" fmla="*/ 661516 w 1961428"/>
                      <a:gd name="connsiteY61" fmla="*/ 1903993 h 1993365"/>
                      <a:gd name="connsiteX62" fmla="*/ 634857 w 1961428"/>
                      <a:gd name="connsiteY62" fmla="*/ 1869337 h 1993365"/>
                      <a:gd name="connsiteX63" fmla="*/ 645521 w 1961428"/>
                      <a:gd name="connsiteY63" fmla="*/ 1776030 h 1993365"/>
                      <a:gd name="connsiteX64" fmla="*/ 672179 w 1961428"/>
                      <a:gd name="connsiteY64" fmla="*/ 1714715 h 1993365"/>
                      <a:gd name="connsiteX65" fmla="*/ 664182 w 1961428"/>
                      <a:gd name="connsiteY65" fmla="*/ 1653399 h 1993365"/>
                      <a:gd name="connsiteX66" fmla="*/ 610864 w 1961428"/>
                      <a:gd name="connsiteY66" fmla="*/ 1589418 h 1993365"/>
                      <a:gd name="connsiteX67" fmla="*/ 480235 w 1961428"/>
                      <a:gd name="connsiteY67" fmla="*/ 1589418 h 1993365"/>
                      <a:gd name="connsiteX68" fmla="*/ 418920 w 1961428"/>
                      <a:gd name="connsiteY68" fmla="*/ 1664063 h 1993365"/>
                      <a:gd name="connsiteX69" fmla="*/ 400259 w 1961428"/>
                      <a:gd name="connsiteY69" fmla="*/ 1706717 h 1993365"/>
                      <a:gd name="connsiteX70" fmla="*/ 338943 w 1961428"/>
                      <a:gd name="connsiteY70" fmla="*/ 1714715 h 1993365"/>
                      <a:gd name="connsiteX71" fmla="*/ 325614 w 1961428"/>
                      <a:gd name="connsiteY71" fmla="*/ 1669395 h 1993365"/>
                      <a:gd name="connsiteX72" fmla="*/ 378932 w 1961428"/>
                      <a:gd name="connsiteY72" fmla="*/ 1554762 h 1993365"/>
                      <a:gd name="connsiteX73" fmla="*/ 378932 w 1961428"/>
                      <a:gd name="connsiteY73" fmla="*/ 1506776 h 1993365"/>
                      <a:gd name="connsiteX74" fmla="*/ 320282 w 1961428"/>
                      <a:gd name="connsiteY74" fmla="*/ 1506776 h 1993365"/>
                      <a:gd name="connsiteX75" fmla="*/ 285625 w 1961428"/>
                      <a:gd name="connsiteY75" fmla="*/ 1512107 h 1993365"/>
                      <a:gd name="connsiteX76" fmla="*/ 248303 w 1961428"/>
                      <a:gd name="connsiteY76" fmla="*/ 1485448 h 1993365"/>
                      <a:gd name="connsiteX77" fmla="*/ 256301 w 1961428"/>
                      <a:gd name="connsiteY77" fmla="*/ 1445460 h 1993365"/>
                      <a:gd name="connsiteX78" fmla="*/ 306953 w 1961428"/>
                      <a:gd name="connsiteY78" fmla="*/ 1386811 h 1993365"/>
                      <a:gd name="connsiteX79" fmla="*/ 320282 w 1961428"/>
                      <a:gd name="connsiteY79" fmla="*/ 1349488 h 1993365"/>
                      <a:gd name="connsiteX80" fmla="*/ 280294 w 1961428"/>
                      <a:gd name="connsiteY80" fmla="*/ 1317497 h 1993365"/>
                      <a:gd name="connsiteX81" fmla="*/ 237639 w 1961428"/>
                      <a:gd name="connsiteY81" fmla="*/ 1322829 h 1993365"/>
                      <a:gd name="connsiteX82" fmla="*/ 131004 w 1961428"/>
                      <a:gd name="connsiteY82" fmla="*/ 1344156 h 1993365"/>
                      <a:gd name="connsiteX83" fmla="*/ 83018 w 1961428"/>
                      <a:gd name="connsiteY83" fmla="*/ 1234855 h 1993365"/>
                      <a:gd name="connsiteX84" fmla="*/ 248303 w 1961428"/>
                      <a:gd name="connsiteY84" fmla="*/ 1197532 h 1993365"/>
                      <a:gd name="connsiteX85" fmla="*/ 248303 w 1961428"/>
                      <a:gd name="connsiteY85" fmla="*/ 1114890 h 1993365"/>
                      <a:gd name="connsiteX86" fmla="*/ 189653 w 1961428"/>
                      <a:gd name="connsiteY86" fmla="*/ 1096229 h 1993365"/>
                      <a:gd name="connsiteX87" fmla="*/ 141667 w 1961428"/>
                      <a:gd name="connsiteY87" fmla="*/ 1090897 h 1993365"/>
                      <a:gd name="connsiteX88" fmla="*/ 136336 w 1961428"/>
                      <a:gd name="connsiteY88" fmla="*/ 1050909 h 1993365"/>
                      <a:gd name="connsiteX89" fmla="*/ 266964 w 1961428"/>
                      <a:gd name="connsiteY89" fmla="*/ 1008254 h 1993365"/>
                      <a:gd name="connsiteX90" fmla="*/ 285625 w 1961428"/>
                      <a:gd name="connsiteY90" fmla="*/ 949605 h 1993365"/>
                      <a:gd name="connsiteX91" fmla="*/ 224310 w 1961428"/>
                      <a:gd name="connsiteY91" fmla="*/ 890955 h 1993365"/>
                      <a:gd name="connsiteX92" fmla="*/ 72354 w 1961428"/>
                      <a:gd name="connsiteY92" fmla="*/ 888289 h 1993365"/>
                      <a:gd name="connsiteX93" fmla="*/ 3041 w 1961428"/>
                      <a:gd name="connsiteY93" fmla="*/ 805647 h 1993365"/>
                      <a:gd name="connsiteX94" fmla="*/ 37698 w 1961428"/>
                      <a:gd name="connsiteY94" fmla="*/ 786986 h 1993365"/>
                      <a:gd name="connsiteX95" fmla="*/ 256301 w 1961428"/>
                      <a:gd name="connsiteY95" fmla="*/ 778988 h 1993365"/>
                      <a:gd name="connsiteX96" fmla="*/ 354939 w 1961428"/>
                      <a:gd name="connsiteY96" fmla="*/ 653691 h 1993365"/>
                      <a:gd name="connsiteX97" fmla="*/ 413588 w 1961428"/>
                      <a:gd name="connsiteY97" fmla="*/ 613703 h 1993365"/>
                      <a:gd name="connsiteX98" fmla="*/ 477570 w 1961428"/>
                      <a:gd name="connsiteY98" fmla="*/ 539058 h 1993365"/>
                      <a:gd name="connsiteX99" fmla="*/ 448245 w 1961428"/>
                      <a:gd name="connsiteY99" fmla="*/ 347114 h 1993365"/>
                      <a:gd name="connsiteX100" fmla="*/ 352273 w 1961428"/>
                      <a:gd name="connsiteY100" fmla="*/ 43202 h 1993365"/>
                      <a:gd name="connsiteX101" fmla="*/ 424252 w 1961428"/>
                      <a:gd name="connsiteY101" fmla="*/ 11212 h 1993365"/>
                      <a:gd name="connsiteX102" fmla="*/ 453577 w 1961428"/>
                      <a:gd name="connsiteY102" fmla="*/ 131177 h 1993365"/>
                      <a:gd name="connsiteX103" fmla="*/ 605532 w 1961428"/>
                      <a:gd name="connsiteY103" fmla="*/ 336450 h 1993365"/>
                      <a:gd name="connsiteX104" fmla="*/ 808140 w 1961428"/>
                      <a:gd name="connsiteY104" fmla="*/ 336450 h 1993365"/>
                      <a:gd name="connsiteX105" fmla="*/ 938768 w 1961428"/>
                      <a:gd name="connsiteY105" fmla="*/ 331118 h 1993365"/>
                      <a:gd name="connsiteX106" fmla="*/ 986754 w 1961428"/>
                      <a:gd name="connsiteY106" fmla="*/ 315123 h 1993365"/>
                      <a:gd name="connsiteX107" fmla="*/ 1013413 w 1961428"/>
                      <a:gd name="connsiteY107" fmla="*/ 216485 h 1993365"/>
                      <a:gd name="connsiteX108" fmla="*/ 1034740 w 1961428"/>
                      <a:gd name="connsiteY108" fmla="*/ 163167 h 1993365"/>
                      <a:gd name="connsiteX109" fmla="*/ 1045404 w 1961428"/>
                      <a:gd name="connsiteY109" fmla="*/ 165833 h 1993365"/>
                      <a:gd name="connsiteX0" fmla="*/ 1018745 w 1961428"/>
                      <a:gd name="connsiteY0" fmla="*/ 256474 h 1993365"/>
                      <a:gd name="connsiteX1" fmla="*/ 1021411 w 1961428"/>
                      <a:gd name="connsiteY1" fmla="*/ 203156 h 1993365"/>
                      <a:gd name="connsiteX2" fmla="*/ 1042738 w 1961428"/>
                      <a:gd name="connsiteY2" fmla="*/ 155170 h 1993365"/>
                      <a:gd name="connsiteX3" fmla="*/ 1085392 w 1961428"/>
                      <a:gd name="connsiteY3" fmla="*/ 205822 h 1993365"/>
                      <a:gd name="connsiteX4" fmla="*/ 1082726 w 1961428"/>
                      <a:gd name="connsiteY4" fmla="*/ 232481 h 1993365"/>
                      <a:gd name="connsiteX5" fmla="*/ 1082726 w 1961428"/>
                      <a:gd name="connsiteY5" fmla="*/ 296462 h 1993365"/>
                      <a:gd name="connsiteX6" fmla="*/ 1109385 w 1961428"/>
                      <a:gd name="connsiteY6" fmla="*/ 336450 h 1993365"/>
                      <a:gd name="connsiteX7" fmla="*/ 1162703 w 1961428"/>
                      <a:gd name="connsiteY7" fmla="*/ 360443 h 1993365"/>
                      <a:gd name="connsiteX8" fmla="*/ 1224018 w 1961428"/>
                      <a:gd name="connsiteY8" fmla="*/ 365775 h 1993365"/>
                      <a:gd name="connsiteX9" fmla="*/ 1272004 w 1961428"/>
                      <a:gd name="connsiteY9" fmla="*/ 371107 h 1993365"/>
                      <a:gd name="connsiteX10" fmla="*/ 1317325 w 1961428"/>
                      <a:gd name="connsiteY10" fmla="*/ 376439 h 1993365"/>
                      <a:gd name="connsiteX11" fmla="*/ 1351981 w 1961428"/>
                      <a:gd name="connsiteY11" fmla="*/ 403097 h 1993365"/>
                      <a:gd name="connsiteX12" fmla="*/ 1386638 w 1961428"/>
                      <a:gd name="connsiteY12" fmla="*/ 432422 h 1993365"/>
                      <a:gd name="connsiteX13" fmla="*/ 1429292 w 1961428"/>
                      <a:gd name="connsiteY13" fmla="*/ 461747 h 1993365"/>
                      <a:gd name="connsiteX14" fmla="*/ 1458617 w 1961428"/>
                      <a:gd name="connsiteY14" fmla="*/ 477742 h 1993365"/>
                      <a:gd name="connsiteX15" fmla="*/ 1482610 w 1961428"/>
                      <a:gd name="connsiteY15" fmla="*/ 477742 h 1993365"/>
                      <a:gd name="connsiteX16" fmla="*/ 1565252 w 1961428"/>
                      <a:gd name="connsiteY16" fmla="*/ 403097 h 1993365"/>
                      <a:gd name="connsiteX17" fmla="*/ 1597243 w 1961428"/>
                      <a:gd name="connsiteY17" fmla="*/ 371107 h 1993365"/>
                      <a:gd name="connsiteX18" fmla="*/ 1695881 w 1961428"/>
                      <a:gd name="connsiteY18" fmla="*/ 357777 h 1993365"/>
                      <a:gd name="connsiteX19" fmla="*/ 1730537 w 1961428"/>
                      <a:gd name="connsiteY19" fmla="*/ 371107 h 1993365"/>
                      <a:gd name="connsiteX20" fmla="*/ 1709210 w 1961428"/>
                      <a:gd name="connsiteY20" fmla="*/ 451083 h 1993365"/>
                      <a:gd name="connsiteX21" fmla="*/ 1591911 w 1961428"/>
                      <a:gd name="connsiteY21" fmla="*/ 547055 h 1993365"/>
                      <a:gd name="connsiteX22" fmla="*/ 1637231 w 1961428"/>
                      <a:gd name="connsiteY22" fmla="*/ 677684 h 1993365"/>
                      <a:gd name="connsiteX23" fmla="*/ 1698547 w 1961428"/>
                      <a:gd name="connsiteY23" fmla="*/ 728336 h 1993365"/>
                      <a:gd name="connsiteX24" fmla="*/ 1767860 w 1961428"/>
                      <a:gd name="connsiteY24" fmla="*/ 866962 h 1993365"/>
                      <a:gd name="connsiteX25" fmla="*/ 1914484 w 1961428"/>
                      <a:gd name="connsiteY25" fmla="*/ 850967 h 1993365"/>
                      <a:gd name="connsiteX26" fmla="*/ 1957138 w 1961428"/>
                      <a:gd name="connsiteY26" fmla="*/ 850967 h 1993365"/>
                      <a:gd name="connsiteX27" fmla="*/ 1951806 w 1961428"/>
                      <a:gd name="connsiteY27" fmla="*/ 898953 h 1993365"/>
                      <a:gd name="connsiteX28" fmla="*/ 1885159 w 1961428"/>
                      <a:gd name="connsiteY28" fmla="*/ 941607 h 1993365"/>
                      <a:gd name="connsiteX29" fmla="*/ 1823844 w 1961428"/>
                      <a:gd name="connsiteY29" fmla="*/ 1005588 h 1993365"/>
                      <a:gd name="connsiteX30" fmla="*/ 1794519 w 1961428"/>
                      <a:gd name="connsiteY30" fmla="*/ 1082899 h 1993365"/>
                      <a:gd name="connsiteX31" fmla="*/ 1781189 w 1961428"/>
                      <a:gd name="connsiteY31" fmla="*/ 1224191 h 1993365"/>
                      <a:gd name="connsiteX32" fmla="*/ 1797185 w 1961428"/>
                      <a:gd name="connsiteY32" fmla="*/ 1264180 h 1993365"/>
                      <a:gd name="connsiteX33" fmla="*/ 1871830 w 1961428"/>
                      <a:gd name="connsiteY33" fmla="*/ 1288173 h 1993365"/>
                      <a:gd name="connsiteX34" fmla="*/ 1890491 w 1961428"/>
                      <a:gd name="connsiteY34" fmla="*/ 1312166 h 1993365"/>
                      <a:gd name="connsiteX35" fmla="*/ 1885159 w 1961428"/>
                      <a:gd name="connsiteY35" fmla="*/ 1338825 h 1993365"/>
                      <a:gd name="connsiteX36" fmla="*/ 1850502 w 1961428"/>
                      <a:gd name="connsiteY36" fmla="*/ 1346822 h 1993365"/>
                      <a:gd name="connsiteX37" fmla="*/ 1797185 w 1961428"/>
                      <a:gd name="connsiteY37" fmla="*/ 1322829 h 1993365"/>
                      <a:gd name="connsiteX38" fmla="*/ 1738535 w 1961428"/>
                      <a:gd name="connsiteY38" fmla="*/ 1314832 h 1993365"/>
                      <a:gd name="connsiteX39" fmla="*/ 1658558 w 1961428"/>
                      <a:gd name="connsiteY39" fmla="*/ 1370815 h 1993365"/>
                      <a:gd name="connsiteX40" fmla="*/ 1653227 w 1961428"/>
                      <a:gd name="connsiteY40" fmla="*/ 1400140 h 1993365"/>
                      <a:gd name="connsiteX41" fmla="*/ 1685217 w 1961428"/>
                      <a:gd name="connsiteY41" fmla="*/ 1504110 h 1993365"/>
                      <a:gd name="connsiteX42" fmla="*/ 1783855 w 1961428"/>
                      <a:gd name="connsiteY42" fmla="*/ 1653399 h 1993365"/>
                      <a:gd name="connsiteX43" fmla="*/ 1773192 w 1961428"/>
                      <a:gd name="connsiteY43" fmla="*/ 1720047 h 1993365"/>
                      <a:gd name="connsiteX44" fmla="*/ 1623902 w 1961428"/>
                      <a:gd name="connsiteY44" fmla="*/ 1674727 h 1993365"/>
                      <a:gd name="connsiteX45" fmla="*/ 1514600 w 1961428"/>
                      <a:gd name="connsiteY45" fmla="*/ 1632072 h 1993365"/>
                      <a:gd name="connsiteX46" fmla="*/ 1450619 w 1961428"/>
                      <a:gd name="connsiteY46" fmla="*/ 1693388 h 1993365"/>
                      <a:gd name="connsiteX47" fmla="*/ 1439956 w 1961428"/>
                      <a:gd name="connsiteY47" fmla="*/ 1885332 h 1993365"/>
                      <a:gd name="connsiteX48" fmla="*/ 1386638 w 1961428"/>
                      <a:gd name="connsiteY48" fmla="*/ 1919988 h 1993365"/>
                      <a:gd name="connsiteX49" fmla="*/ 1311993 w 1961428"/>
                      <a:gd name="connsiteY49" fmla="*/ 1765367 h 1993365"/>
                      <a:gd name="connsiteX50" fmla="*/ 1258675 w 1961428"/>
                      <a:gd name="connsiteY50" fmla="*/ 1733376 h 1993365"/>
                      <a:gd name="connsiteX51" fmla="*/ 1181364 w 1961428"/>
                      <a:gd name="connsiteY51" fmla="*/ 1757369 h 1993365"/>
                      <a:gd name="connsiteX52" fmla="*/ 1152039 w 1961428"/>
                      <a:gd name="connsiteY52" fmla="*/ 1957311 h 1993365"/>
                      <a:gd name="connsiteX53" fmla="*/ 1074729 w 1961428"/>
                      <a:gd name="connsiteY53" fmla="*/ 1983970 h 1993365"/>
                      <a:gd name="connsiteX54" fmla="*/ 1064065 w 1961428"/>
                      <a:gd name="connsiteY54" fmla="*/ 1850675 h 1993365"/>
                      <a:gd name="connsiteX55" fmla="*/ 1000084 w 1961428"/>
                      <a:gd name="connsiteY55" fmla="*/ 1784028 h 1993365"/>
                      <a:gd name="connsiteX56" fmla="*/ 906778 w 1961428"/>
                      <a:gd name="connsiteY56" fmla="*/ 1765367 h 1993365"/>
                      <a:gd name="connsiteX57" fmla="*/ 813472 w 1961428"/>
                      <a:gd name="connsiteY57" fmla="*/ 1781362 h 1993365"/>
                      <a:gd name="connsiteX58" fmla="*/ 738827 w 1961428"/>
                      <a:gd name="connsiteY58" fmla="*/ 1816019 h 1993365"/>
                      <a:gd name="connsiteX59" fmla="*/ 672179 w 1961428"/>
                      <a:gd name="connsiteY59" fmla="*/ 1866671 h 1993365"/>
                      <a:gd name="connsiteX60" fmla="*/ 661516 w 1961428"/>
                      <a:gd name="connsiteY60" fmla="*/ 1903993 h 1993365"/>
                      <a:gd name="connsiteX61" fmla="*/ 634857 w 1961428"/>
                      <a:gd name="connsiteY61" fmla="*/ 1869337 h 1993365"/>
                      <a:gd name="connsiteX62" fmla="*/ 645521 w 1961428"/>
                      <a:gd name="connsiteY62" fmla="*/ 1776030 h 1993365"/>
                      <a:gd name="connsiteX63" fmla="*/ 672179 w 1961428"/>
                      <a:gd name="connsiteY63" fmla="*/ 1714715 h 1993365"/>
                      <a:gd name="connsiteX64" fmla="*/ 664182 w 1961428"/>
                      <a:gd name="connsiteY64" fmla="*/ 1653399 h 1993365"/>
                      <a:gd name="connsiteX65" fmla="*/ 610864 w 1961428"/>
                      <a:gd name="connsiteY65" fmla="*/ 1589418 h 1993365"/>
                      <a:gd name="connsiteX66" fmla="*/ 480235 w 1961428"/>
                      <a:gd name="connsiteY66" fmla="*/ 1589418 h 1993365"/>
                      <a:gd name="connsiteX67" fmla="*/ 418920 w 1961428"/>
                      <a:gd name="connsiteY67" fmla="*/ 1664063 h 1993365"/>
                      <a:gd name="connsiteX68" fmla="*/ 400259 w 1961428"/>
                      <a:gd name="connsiteY68" fmla="*/ 1706717 h 1993365"/>
                      <a:gd name="connsiteX69" fmla="*/ 338943 w 1961428"/>
                      <a:gd name="connsiteY69" fmla="*/ 1714715 h 1993365"/>
                      <a:gd name="connsiteX70" fmla="*/ 325614 w 1961428"/>
                      <a:gd name="connsiteY70" fmla="*/ 1669395 h 1993365"/>
                      <a:gd name="connsiteX71" fmla="*/ 378932 w 1961428"/>
                      <a:gd name="connsiteY71" fmla="*/ 1554762 h 1993365"/>
                      <a:gd name="connsiteX72" fmla="*/ 378932 w 1961428"/>
                      <a:gd name="connsiteY72" fmla="*/ 1506776 h 1993365"/>
                      <a:gd name="connsiteX73" fmla="*/ 320282 w 1961428"/>
                      <a:gd name="connsiteY73" fmla="*/ 1506776 h 1993365"/>
                      <a:gd name="connsiteX74" fmla="*/ 285625 w 1961428"/>
                      <a:gd name="connsiteY74" fmla="*/ 1512107 h 1993365"/>
                      <a:gd name="connsiteX75" fmla="*/ 248303 w 1961428"/>
                      <a:gd name="connsiteY75" fmla="*/ 1485448 h 1993365"/>
                      <a:gd name="connsiteX76" fmla="*/ 256301 w 1961428"/>
                      <a:gd name="connsiteY76" fmla="*/ 1445460 h 1993365"/>
                      <a:gd name="connsiteX77" fmla="*/ 306953 w 1961428"/>
                      <a:gd name="connsiteY77" fmla="*/ 1386811 h 1993365"/>
                      <a:gd name="connsiteX78" fmla="*/ 320282 w 1961428"/>
                      <a:gd name="connsiteY78" fmla="*/ 1349488 h 1993365"/>
                      <a:gd name="connsiteX79" fmla="*/ 280294 w 1961428"/>
                      <a:gd name="connsiteY79" fmla="*/ 1317497 h 1993365"/>
                      <a:gd name="connsiteX80" fmla="*/ 237639 w 1961428"/>
                      <a:gd name="connsiteY80" fmla="*/ 1322829 h 1993365"/>
                      <a:gd name="connsiteX81" fmla="*/ 131004 w 1961428"/>
                      <a:gd name="connsiteY81" fmla="*/ 1344156 h 1993365"/>
                      <a:gd name="connsiteX82" fmla="*/ 83018 w 1961428"/>
                      <a:gd name="connsiteY82" fmla="*/ 1234855 h 1993365"/>
                      <a:gd name="connsiteX83" fmla="*/ 248303 w 1961428"/>
                      <a:gd name="connsiteY83" fmla="*/ 1197532 h 1993365"/>
                      <a:gd name="connsiteX84" fmla="*/ 248303 w 1961428"/>
                      <a:gd name="connsiteY84" fmla="*/ 1114890 h 1993365"/>
                      <a:gd name="connsiteX85" fmla="*/ 189653 w 1961428"/>
                      <a:gd name="connsiteY85" fmla="*/ 1096229 h 1993365"/>
                      <a:gd name="connsiteX86" fmla="*/ 141667 w 1961428"/>
                      <a:gd name="connsiteY86" fmla="*/ 1090897 h 1993365"/>
                      <a:gd name="connsiteX87" fmla="*/ 136336 w 1961428"/>
                      <a:gd name="connsiteY87" fmla="*/ 1050909 h 1993365"/>
                      <a:gd name="connsiteX88" fmla="*/ 266964 w 1961428"/>
                      <a:gd name="connsiteY88" fmla="*/ 1008254 h 1993365"/>
                      <a:gd name="connsiteX89" fmla="*/ 285625 w 1961428"/>
                      <a:gd name="connsiteY89" fmla="*/ 949605 h 1993365"/>
                      <a:gd name="connsiteX90" fmla="*/ 224310 w 1961428"/>
                      <a:gd name="connsiteY90" fmla="*/ 890955 h 1993365"/>
                      <a:gd name="connsiteX91" fmla="*/ 72354 w 1961428"/>
                      <a:gd name="connsiteY91" fmla="*/ 888289 h 1993365"/>
                      <a:gd name="connsiteX92" fmla="*/ 3041 w 1961428"/>
                      <a:gd name="connsiteY92" fmla="*/ 805647 h 1993365"/>
                      <a:gd name="connsiteX93" fmla="*/ 37698 w 1961428"/>
                      <a:gd name="connsiteY93" fmla="*/ 786986 h 1993365"/>
                      <a:gd name="connsiteX94" fmla="*/ 256301 w 1961428"/>
                      <a:gd name="connsiteY94" fmla="*/ 778988 h 1993365"/>
                      <a:gd name="connsiteX95" fmla="*/ 354939 w 1961428"/>
                      <a:gd name="connsiteY95" fmla="*/ 653691 h 1993365"/>
                      <a:gd name="connsiteX96" fmla="*/ 413588 w 1961428"/>
                      <a:gd name="connsiteY96" fmla="*/ 613703 h 1993365"/>
                      <a:gd name="connsiteX97" fmla="*/ 477570 w 1961428"/>
                      <a:gd name="connsiteY97" fmla="*/ 539058 h 1993365"/>
                      <a:gd name="connsiteX98" fmla="*/ 448245 w 1961428"/>
                      <a:gd name="connsiteY98" fmla="*/ 347114 h 1993365"/>
                      <a:gd name="connsiteX99" fmla="*/ 352273 w 1961428"/>
                      <a:gd name="connsiteY99" fmla="*/ 43202 h 1993365"/>
                      <a:gd name="connsiteX100" fmla="*/ 424252 w 1961428"/>
                      <a:gd name="connsiteY100" fmla="*/ 11212 h 1993365"/>
                      <a:gd name="connsiteX101" fmla="*/ 453577 w 1961428"/>
                      <a:gd name="connsiteY101" fmla="*/ 131177 h 1993365"/>
                      <a:gd name="connsiteX102" fmla="*/ 605532 w 1961428"/>
                      <a:gd name="connsiteY102" fmla="*/ 336450 h 1993365"/>
                      <a:gd name="connsiteX103" fmla="*/ 808140 w 1961428"/>
                      <a:gd name="connsiteY103" fmla="*/ 336450 h 1993365"/>
                      <a:gd name="connsiteX104" fmla="*/ 938768 w 1961428"/>
                      <a:gd name="connsiteY104" fmla="*/ 331118 h 1993365"/>
                      <a:gd name="connsiteX105" fmla="*/ 986754 w 1961428"/>
                      <a:gd name="connsiteY105" fmla="*/ 315123 h 1993365"/>
                      <a:gd name="connsiteX106" fmla="*/ 1013413 w 1961428"/>
                      <a:gd name="connsiteY106" fmla="*/ 216485 h 1993365"/>
                      <a:gd name="connsiteX107" fmla="*/ 1034740 w 1961428"/>
                      <a:gd name="connsiteY107" fmla="*/ 163167 h 1993365"/>
                      <a:gd name="connsiteX108" fmla="*/ 1045404 w 1961428"/>
                      <a:gd name="connsiteY108" fmla="*/ 165833 h 1993365"/>
                      <a:gd name="connsiteX0" fmla="*/ 1021411 w 1961428"/>
                      <a:gd name="connsiteY0" fmla="*/ 203156 h 1993365"/>
                      <a:gd name="connsiteX1" fmla="*/ 1042738 w 1961428"/>
                      <a:gd name="connsiteY1" fmla="*/ 155170 h 1993365"/>
                      <a:gd name="connsiteX2" fmla="*/ 1085392 w 1961428"/>
                      <a:gd name="connsiteY2" fmla="*/ 205822 h 1993365"/>
                      <a:gd name="connsiteX3" fmla="*/ 1082726 w 1961428"/>
                      <a:gd name="connsiteY3" fmla="*/ 232481 h 1993365"/>
                      <a:gd name="connsiteX4" fmla="*/ 1082726 w 1961428"/>
                      <a:gd name="connsiteY4" fmla="*/ 296462 h 1993365"/>
                      <a:gd name="connsiteX5" fmla="*/ 1109385 w 1961428"/>
                      <a:gd name="connsiteY5" fmla="*/ 336450 h 1993365"/>
                      <a:gd name="connsiteX6" fmla="*/ 1162703 w 1961428"/>
                      <a:gd name="connsiteY6" fmla="*/ 360443 h 1993365"/>
                      <a:gd name="connsiteX7" fmla="*/ 1224018 w 1961428"/>
                      <a:gd name="connsiteY7" fmla="*/ 365775 h 1993365"/>
                      <a:gd name="connsiteX8" fmla="*/ 1272004 w 1961428"/>
                      <a:gd name="connsiteY8" fmla="*/ 371107 h 1993365"/>
                      <a:gd name="connsiteX9" fmla="*/ 1317325 w 1961428"/>
                      <a:gd name="connsiteY9" fmla="*/ 376439 h 1993365"/>
                      <a:gd name="connsiteX10" fmla="*/ 1351981 w 1961428"/>
                      <a:gd name="connsiteY10" fmla="*/ 403097 h 1993365"/>
                      <a:gd name="connsiteX11" fmla="*/ 1386638 w 1961428"/>
                      <a:gd name="connsiteY11" fmla="*/ 432422 h 1993365"/>
                      <a:gd name="connsiteX12" fmla="*/ 1429292 w 1961428"/>
                      <a:gd name="connsiteY12" fmla="*/ 461747 h 1993365"/>
                      <a:gd name="connsiteX13" fmla="*/ 1458617 w 1961428"/>
                      <a:gd name="connsiteY13" fmla="*/ 477742 h 1993365"/>
                      <a:gd name="connsiteX14" fmla="*/ 1482610 w 1961428"/>
                      <a:gd name="connsiteY14" fmla="*/ 477742 h 1993365"/>
                      <a:gd name="connsiteX15" fmla="*/ 1565252 w 1961428"/>
                      <a:gd name="connsiteY15" fmla="*/ 403097 h 1993365"/>
                      <a:gd name="connsiteX16" fmla="*/ 1597243 w 1961428"/>
                      <a:gd name="connsiteY16" fmla="*/ 371107 h 1993365"/>
                      <a:gd name="connsiteX17" fmla="*/ 1695881 w 1961428"/>
                      <a:gd name="connsiteY17" fmla="*/ 357777 h 1993365"/>
                      <a:gd name="connsiteX18" fmla="*/ 1730537 w 1961428"/>
                      <a:gd name="connsiteY18" fmla="*/ 371107 h 1993365"/>
                      <a:gd name="connsiteX19" fmla="*/ 1709210 w 1961428"/>
                      <a:gd name="connsiteY19" fmla="*/ 451083 h 1993365"/>
                      <a:gd name="connsiteX20" fmla="*/ 1591911 w 1961428"/>
                      <a:gd name="connsiteY20" fmla="*/ 547055 h 1993365"/>
                      <a:gd name="connsiteX21" fmla="*/ 1637231 w 1961428"/>
                      <a:gd name="connsiteY21" fmla="*/ 677684 h 1993365"/>
                      <a:gd name="connsiteX22" fmla="*/ 1698547 w 1961428"/>
                      <a:gd name="connsiteY22" fmla="*/ 728336 h 1993365"/>
                      <a:gd name="connsiteX23" fmla="*/ 1767860 w 1961428"/>
                      <a:gd name="connsiteY23" fmla="*/ 866962 h 1993365"/>
                      <a:gd name="connsiteX24" fmla="*/ 1914484 w 1961428"/>
                      <a:gd name="connsiteY24" fmla="*/ 850967 h 1993365"/>
                      <a:gd name="connsiteX25" fmla="*/ 1957138 w 1961428"/>
                      <a:gd name="connsiteY25" fmla="*/ 850967 h 1993365"/>
                      <a:gd name="connsiteX26" fmla="*/ 1951806 w 1961428"/>
                      <a:gd name="connsiteY26" fmla="*/ 898953 h 1993365"/>
                      <a:gd name="connsiteX27" fmla="*/ 1885159 w 1961428"/>
                      <a:gd name="connsiteY27" fmla="*/ 941607 h 1993365"/>
                      <a:gd name="connsiteX28" fmla="*/ 1823844 w 1961428"/>
                      <a:gd name="connsiteY28" fmla="*/ 1005588 h 1993365"/>
                      <a:gd name="connsiteX29" fmla="*/ 1794519 w 1961428"/>
                      <a:gd name="connsiteY29" fmla="*/ 1082899 h 1993365"/>
                      <a:gd name="connsiteX30" fmla="*/ 1781189 w 1961428"/>
                      <a:gd name="connsiteY30" fmla="*/ 1224191 h 1993365"/>
                      <a:gd name="connsiteX31" fmla="*/ 1797185 w 1961428"/>
                      <a:gd name="connsiteY31" fmla="*/ 1264180 h 1993365"/>
                      <a:gd name="connsiteX32" fmla="*/ 1871830 w 1961428"/>
                      <a:gd name="connsiteY32" fmla="*/ 1288173 h 1993365"/>
                      <a:gd name="connsiteX33" fmla="*/ 1890491 w 1961428"/>
                      <a:gd name="connsiteY33" fmla="*/ 1312166 h 1993365"/>
                      <a:gd name="connsiteX34" fmla="*/ 1885159 w 1961428"/>
                      <a:gd name="connsiteY34" fmla="*/ 1338825 h 1993365"/>
                      <a:gd name="connsiteX35" fmla="*/ 1850502 w 1961428"/>
                      <a:gd name="connsiteY35" fmla="*/ 1346822 h 1993365"/>
                      <a:gd name="connsiteX36" fmla="*/ 1797185 w 1961428"/>
                      <a:gd name="connsiteY36" fmla="*/ 1322829 h 1993365"/>
                      <a:gd name="connsiteX37" fmla="*/ 1738535 w 1961428"/>
                      <a:gd name="connsiteY37" fmla="*/ 1314832 h 1993365"/>
                      <a:gd name="connsiteX38" fmla="*/ 1658558 w 1961428"/>
                      <a:gd name="connsiteY38" fmla="*/ 1370815 h 1993365"/>
                      <a:gd name="connsiteX39" fmla="*/ 1653227 w 1961428"/>
                      <a:gd name="connsiteY39" fmla="*/ 1400140 h 1993365"/>
                      <a:gd name="connsiteX40" fmla="*/ 1685217 w 1961428"/>
                      <a:gd name="connsiteY40" fmla="*/ 1504110 h 1993365"/>
                      <a:gd name="connsiteX41" fmla="*/ 1783855 w 1961428"/>
                      <a:gd name="connsiteY41" fmla="*/ 1653399 h 1993365"/>
                      <a:gd name="connsiteX42" fmla="*/ 1773192 w 1961428"/>
                      <a:gd name="connsiteY42" fmla="*/ 1720047 h 1993365"/>
                      <a:gd name="connsiteX43" fmla="*/ 1623902 w 1961428"/>
                      <a:gd name="connsiteY43" fmla="*/ 1674727 h 1993365"/>
                      <a:gd name="connsiteX44" fmla="*/ 1514600 w 1961428"/>
                      <a:gd name="connsiteY44" fmla="*/ 1632072 h 1993365"/>
                      <a:gd name="connsiteX45" fmla="*/ 1450619 w 1961428"/>
                      <a:gd name="connsiteY45" fmla="*/ 1693388 h 1993365"/>
                      <a:gd name="connsiteX46" fmla="*/ 1439956 w 1961428"/>
                      <a:gd name="connsiteY46" fmla="*/ 1885332 h 1993365"/>
                      <a:gd name="connsiteX47" fmla="*/ 1386638 w 1961428"/>
                      <a:gd name="connsiteY47" fmla="*/ 1919988 h 1993365"/>
                      <a:gd name="connsiteX48" fmla="*/ 1311993 w 1961428"/>
                      <a:gd name="connsiteY48" fmla="*/ 1765367 h 1993365"/>
                      <a:gd name="connsiteX49" fmla="*/ 1258675 w 1961428"/>
                      <a:gd name="connsiteY49" fmla="*/ 1733376 h 1993365"/>
                      <a:gd name="connsiteX50" fmla="*/ 1181364 w 1961428"/>
                      <a:gd name="connsiteY50" fmla="*/ 1757369 h 1993365"/>
                      <a:gd name="connsiteX51" fmla="*/ 1152039 w 1961428"/>
                      <a:gd name="connsiteY51" fmla="*/ 1957311 h 1993365"/>
                      <a:gd name="connsiteX52" fmla="*/ 1074729 w 1961428"/>
                      <a:gd name="connsiteY52" fmla="*/ 1983970 h 1993365"/>
                      <a:gd name="connsiteX53" fmla="*/ 1064065 w 1961428"/>
                      <a:gd name="connsiteY53" fmla="*/ 1850675 h 1993365"/>
                      <a:gd name="connsiteX54" fmla="*/ 1000084 w 1961428"/>
                      <a:gd name="connsiteY54" fmla="*/ 1784028 h 1993365"/>
                      <a:gd name="connsiteX55" fmla="*/ 906778 w 1961428"/>
                      <a:gd name="connsiteY55" fmla="*/ 1765367 h 1993365"/>
                      <a:gd name="connsiteX56" fmla="*/ 813472 w 1961428"/>
                      <a:gd name="connsiteY56" fmla="*/ 1781362 h 1993365"/>
                      <a:gd name="connsiteX57" fmla="*/ 738827 w 1961428"/>
                      <a:gd name="connsiteY57" fmla="*/ 1816019 h 1993365"/>
                      <a:gd name="connsiteX58" fmla="*/ 672179 w 1961428"/>
                      <a:gd name="connsiteY58" fmla="*/ 1866671 h 1993365"/>
                      <a:gd name="connsiteX59" fmla="*/ 661516 w 1961428"/>
                      <a:gd name="connsiteY59" fmla="*/ 1903993 h 1993365"/>
                      <a:gd name="connsiteX60" fmla="*/ 634857 w 1961428"/>
                      <a:gd name="connsiteY60" fmla="*/ 1869337 h 1993365"/>
                      <a:gd name="connsiteX61" fmla="*/ 645521 w 1961428"/>
                      <a:gd name="connsiteY61" fmla="*/ 1776030 h 1993365"/>
                      <a:gd name="connsiteX62" fmla="*/ 672179 w 1961428"/>
                      <a:gd name="connsiteY62" fmla="*/ 1714715 h 1993365"/>
                      <a:gd name="connsiteX63" fmla="*/ 664182 w 1961428"/>
                      <a:gd name="connsiteY63" fmla="*/ 1653399 h 1993365"/>
                      <a:gd name="connsiteX64" fmla="*/ 610864 w 1961428"/>
                      <a:gd name="connsiteY64" fmla="*/ 1589418 h 1993365"/>
                      <a:gd name="connsiteX65" fmla="*/ 480235 w 1961428"/>
                      <a:gd name="connsiteY65" fmla="*/ 1589418 h 1993365"/>
                      <a:gd name="connsiteX66" fmla="*/ 418920 w 1961428"/>
                      <a:gd name="connsiteY66" fmla="*/ 1664063 h 1993365"/>
                      <a:gd name="connsiteX67" fmla="*/ 400259 w 1961428"/>
                      <a:gd name="connsiteY67" fmla="*/ 1706717 h 1993365"/>
                      <a:gd name="connsiteX68" fmla="*/ 338943 w 1961428"/>
                      <a:gd name="connsiteY68" fmla="*/ 1714715 h 1993365"/>
                      <a:gd name="connsiteX69" fmla="*/ 325614 w 1961428"/>
                      <a:gd name="connsiteY69" fmla="*/ 1669395 h 1993365"/>
                      <a:gd name="connsiteX70" fmla="*/ 378932 w 1961428"/>
                      <a:gd name="connsiteY70" fmla="*/ 1554762 h 1993365"/>
                      <a:gd name="connsiteX71" fmla="*/ 378932 w 1961428"/>
                      <a:gd name="connsiteY71" fmla="*/ 1506776 h 1993365"/>
                      <a:gd name="connsiteX72" fmla="*/ 320282 w 1961428"/>
                      <a:gd name="connsiteY72" fmla="*/ 1506776 h 1993365"/>
                      <a:gd name="connsiteX73" fmla="*/ 285625 w 1961428"/>
                      <a:gd name="connsiteY73" fmla="*/ 1512107 h 1993365"/>
                      <a:gd name="connsiteX74" fmla="*/ 248303 w 1961428"/>
                      <a:gd name="connsiteY74" fmla="*/ 1485448 h 1993365"/>
                      <a:gd name="connsiteX75" fmla="*/ 256301 w 1961428"/>
                      <a:gd name="connsiteY75" fmla="*/ 1445460 h 1993365"/>
                      <a:gd name="connsiteX76" fmla="*/ 306953 w 1961428"/>
                      <a:gd name="connsiteY76" fmla="*/ 1386811 h 1993365"/>
                      <a:gd name="connsiteX77" fmla="*/ 320282 w 1961428"/>
                      <a:gd name="connsiteY77" fmla="*/ 1349488 h 1993365"/>
                      <a:gd name="connsiteX78" fmla="*/ 280294 w 1961428"/>
                      <a:gd name="connsiteY78" fmla="*/ 1317497 h 1993365"/>
                      <a:gd name="connsiteX79" fmla="*/ 237639 w 1961428"/>
                      <a:gd name="connsiteY79" fmla="*/ 1322829 h 1993365"/>
                      <a:gd name="connsiteX80" fmla="*/ 131004 w 1961428"/>
                      <a:gd name="connsiteY80" fmla="*/ 1344156 h 1993365"/>
                      <a:gd name="connsiteX81" fmla="*/ 83018 w 1961428"/>
                      <a:gd name="connsiteY81" fmla="*/ 1234855 h 1993365"/>
                      <a:gd name="connsiteX82" fmla="*/ 248303 w 1961428"/>
                      <a:gd name="connsiteY82" fmla="*/ 1197532 h 1993365"/>
                      <a:gd name="connsiteX83" fmla="*/ 248303 w 1961428"/>
                      <a:gd name="connsiteY83" fmla="*/ 1114890 h 1993365"/>
                      <a:gd name="connsiteX84" fmla="*/ 189653 w 1961428"/>
                      <a:gd name="connsiteY84" fmla="*/ 1096229 h 1993365"/>
                      <a:gd name="connsiteX85" fmla="*/ 141667 w 1961428"/>
                      <a:gd name="connsiteY85" fmla="*/ 1090897 h 1993365"/>
                      <a:gd name="connsiteX86" fmla="*/ 136336 w 1961428"/>
                      <a:gd name="connsiteY86" fmla="*/ 1050909 h 1993365"/>
                      <a:gd name="connsiteX87" fmla="*/ 266964 w 1961428"/>
                      <a:gd name="connsiteY87" fmla="*/ 1008254 h 1993365"/>
                      <a:gd name="connsiteX88" fmla="*/ 285625 w 1961428"/>
                      <a:gd name="connsiteY88" fmla="*/ 949605 h 1993365"/>
                      <a:gd name="connsiteX89" fmla="*/ 224310 w 1961428"/>
                      <a:gd name="connsiteY89" fmla="*/ 890955 h 1993365"/>
                      <a:gd name="connsiteX90" fmla="*/ 72354 w 1961428"/>
                      <a:gd name="connsiteY90" fmla="*/ 888289 h 1993365"/>
                      <a:gd name="connsiteX91" fmla="*/ 3041 w 1961428"/>
                      <a:gd name="connsiteY91" fmla="*/ 805647 h 1993365"/>
                      <a:gd name="connsiteX92" fmla="*/ 37698 w 1961428"/>
                      <a:gd name="connsiteY92" fmla="*/ 786986 h 1993365"/>
                      <a:gd name="connsiteX93" fmla="*/ 256301 w 1961428"/>
                      <a:gd name="connsiteY93" fmla="*/ 778988 h 1993365"/>
                      <a:gd name="connsiteX94" fmla="*/ 354939 w 1961428"/>
                      <a:gd name="connsiteY94" fmla="*/ 653691 h 1993365"/>
                      <a:gd name="connsiteX95" fmla="*/ 413588 w 1961428"/>
                      <a:gd name="connsiteY95" fmla="*/ 613703 h 1993365"/>
                      <a:gd name="connsiteX96" fmla="*/ 477570 w 1961428"/>
                      <a:gd name="connsiteY96" fmla="*/ 539058 h 1993365"/>
                      <a:gd name="connsiteX97" fmla="*/ 448245 w 1961428"/>
                      <a:gd name="connsiteY97" fmla="*/ 347114 h 1993365"/>
                      <a:gd name="connsiteX98" fmla="*/ 352273 w 1961428"/>
                      <a:gd name="connsiteY98" fmla="*/ 43202 h 1993365"/>
                      <a:gd name="connsiteX99" fmla="*/ 424252 w 1961428"/>
                      <a:gd name="connsiteY99" fmla="*/ 11212 h 1993365"/>
                      <a:gd name="connsiteX100" fmla="*/ 453577 w 1961428"/>
                      <a:gd name="connsiteY100" fmla="*/ 131177 h 1993365"/>
                      <a:gd name="connsiteX101" fmla="*/ 605532 w 1961428"/>
                      <a:gd name="connsiteY101" fmla="*/ 336450 h 1993365"/>
                      <a:gd name="connsiteX102" fmla="*/ 808140 w 1961428"/>
                      <a:gd name="connsiteY102" fmla="*/ 336450 h 1993365"/>
                      <a:gd name="connsiteX103" fmla="*/ 938768 w 1961428"/>
                      <a:gd name="connsiteY103" fmla="*/ 331118 h 1993365"/>
                      <a:gd name="connsiteX104" fmla="*/ 986754 w 1961428"/>
                      <a:gd name="connsiteY104" fmla="*/ 315123 h 1993365"/>
                      <a:gd name="connsiteX105" fmla="*/ 1013413 w 1961428"/>
                      <a:gd name="connsiteY105" fmla="*/ 216485 h 1993365"/>
                      <a:gd name="connsiteX106" fmla="*/ 1034740 w 1961428"/>
                      <a:gd name="connsiteY106" fmla="*/ 163167 h 1993365"/>
                      <a:gd name="connsiteX107" fmla="*/ 1045404 w 1961428"/>
                      <a:gd name="connsiteY107" fmla="*/ 165833 h 1993365"/>
                      <a:gd name="connsiteX0" fmla="*/ 1021411 w 1961428"/>
                      <a:gd name="connsiteY0" fmla="*/ 203156 h 1993365"/>
                      <a:gd name="connsiteX1" fmla="*/ 1042738 w 1961428"/>
                      <a:gd name="connsiteY1" fmla="*/ 155170 h 1993365"/>
                      <a:gd name="connsiteX2" fmla="*/ 1077395 w 1961428"/>
                      <a:gd name="connsiteY2" fmla="*/ 173831 h 1993365"/>
                      <a:gd name="connsiteX3" fmla="*/ 1082726 w 1961428"/>
                      <a:gd name="connsiteY3" fmla="*/ 232481 h 1993365"/>
                      <a:gd name="connsiteX4" fmla="*/ 1082726 w 1961428"/>
                      <a:gd name="connsiteY4" fmla="*/ 296462 h 1993365"/>
                      <a:gd name="connsiteX5" fmla="*/ 1109385 w 1961428"/>
                      <a:gd name="connsiteY5" fmla="*/ 336450 h 1993365"/>
                      <a:gd name="connsiteX6" fmla="*/ 1162703 w 1961428"/>
                      <a:gd name="connsiteY6" fmla="*/ 360443 h 1993365"/>
                      <a:gd name="connsiteX7" fmla="*/ 1224018 w 1961428"/>
                      <a:gd name="connsiteY7" fmla="*/ 365775 h 1993365"/>
                      <a:gd name="connsiteX8" fmla="*/ 1272004 w 1961428"/>
                      <a:gd name="connsiteY8" fmla="*/ 371107 h 1993365"/>
                      <a:gd name="connsiteX9" fmla="*/ 1317325 w 1961428"/>
                      <a:gd name="connsiteY9" fmla="*/ 376439 h 1993365"/>
                      <a:gd name="connsiteX10" fmla="*/ 1351981 w 1961428"/>
                      <a:gd name="connsiteY10" fmla="*/ 403097 h 1993365"/>
                      <a:gd name="connsiteX11" fmla="*/ 1386638 w 1961428"/>
                      <a:gd name="connsiteY11" fmla="*/ 432422 h 1993365"/>
                      <a:gd name="connsiteX12" fmla="*/ 1429292 w 1961428"/>
                      <a:gd name="connsiteY12" fmla="*/ 461747 h 1993365"/>
                      <a:gd name="connsiteX13" fmla="*/ 1458617 w 1961428"/>
                      <a:gd name="connsiteY13" fmla="*/ 477742 h 1993365"/>
                      <a:gd name="connsiteX14" fmla="*/ 1482610 w 1961428"/>
                      <a:gd name="connsiteY14" fmla="*/ 477742 h 1993365"/>
                      <a:gd name="connsiteX15" fmla="*/ 1565252 w 1961428"/>
                      <a:gd name="connsiteY15" fmla="*/ 403097 h 1993365"/>
                      <a:gd name="connsiteX16" fmla="*/ 1597243 w 1961428"/>
                      <a:gd name="connsiteY16" fmla="*/ 371107 h 1993365"/>
                      <a:gd name="connsiteX17" fmla="*/ 1695881 w 1961428"/>
                      <a:gd name="connsiteY17" fmla="*/ 357777 h 1993365"/>
                      <a:gd name="connsiteX18" fmla="*/ 1730537 w 1961428"/>
                      <a:gd name="connsiteY18" fmla="*/ 371107 h 1993365"/>
                      <a:gd name="connsiteX19" fmla="*/ 1709210 w 1961428"/>
                      <a:gd name="connsiteY19" fmla="*/ 451083 h 1993365"/>
                      <a:gd name="connsiteX20" fmla="*/ 1591911 w 1961428"/>
                      <a:gd name="connsiteY20" fmla="*/ 547055 h 1993365"/>
                      <a:gd name="connsiteX21" fmla="*/ 1637231 w 1961428"/>
                      <a:gd name="connsiteY21" fmla="*/ 677684 h 1993365"/>
                      <a:gd name="connsiteX22" fmla="*/ 1698547 w 1961428"/>
                      <a:gd name="connsiteY22" fmla="*/ 728336 h 1993365"/>
                      <a:gd name="connsiteX23" fmla="*/ 1767860 w 1961428"/>
                      <a:gd name="connsiteY23" fmla="*/ 866962 h 1993365"/>
                      <a:gd name="connsiteX24" fmla="*/ 1914484 w 1961428"/>
                      <a:gd name="connsiteY24" fmla="*/ 850967 h 1993365"/>
                      <a:gd name="connsiteX25" fmla="*/ 1957138 w 1961428"/>
                      <a:gd name="connsiteY25" fmla="*/ 850967 h 1993365"/>
                      <a:gd name="connsiteX26" fmla="*/ 1951806 w 1961428"/>
                      <a:gd name="connsiteY26" fmla="*/ 898953 h 1993365"/>
                      <a:gd name="connsiteX27" fmla="*/ 1885159 w 1961428"/>
                      <a:gd name="connsiteY27" fmla="*/ 941607 h 1993365"/>
                      <a:gd name="connsiteX28" fmla="*/ 1823844 w 1961428"/>
                      <a:gd name="connsiteY28" fmla="*/ 1005588 h 1993365"/>
                      <a:gd name="connsiteX29" fmla="*/ 1794519 w 1961428"/>
                      <a:gd name="connsiteY29" fmla="*/ 1082899 h 1993365"/>
                      <a:gd name="connsiteX30" fmla="*/ 1781189 w 1961428"/>
                      <a:gd name="connsiteY30" fmla="*/ 1224191 h 1993365"/>
                      <a:gd name="connsiteX31" fmla="*/ 1797185 w 1961428"/>
                      <a:gd name="connsiteY31" fmla="*/ 1264180 h 1993365"/>
                      <a:gd name="connsiteX32" fmla="*/ 1871830 w 1961428"/>
                      <a:gd name="connsiteY32" fmla="*/ 1288173 h 1993365"/>
                      <a:gd name="connsiteX33" fmla="*/ 1890491 w 1961428"/>
                      <a:gd name="connsiteY33" fmla="*/ 1312166 h 1993365"/>
                      <a:gd name="connsiteX34" fmla="*/ 1885159 w 1961428"/>
                      <a:gd name="connsiteY34" fmla="*/ 1338825 h 1993365"/>
                      <a:gd name="connsiteX35" fmla="*/ 1850502 w 1961428"/>
                      <a:gd name="connsiteY35" fmla="*/ 1346822 h 1993365"/>
                      <a:gd name="connsiteX36" fmla="*/ 1797185 w 1961428"/>
                      <a:gd name="connsiteY36" fmla="*/ 1322829 h 1993365"/>
                      <a:gd name="connsiteX37" fmla="*/ 1738535 w 1961428"/>
                      <a:gd name="connsiteY37" fmla="*/ 1314832 h 1993365"/>
                      <a:gd name="connsiteX38" fmla="*/ 1658558 w 1961428"/>
                      <a:gd name="connsiteY38" fmla="*/ 1370815 h 1993365"/>
                      <a:gd name="connsiteX39" fmla="*/ 1653227 w 1961428"/>
                      <a:gd name="connsiteY39" fmla="*/ 1400140 h 1993365"/>
                      <a:gd name="connsiteX40" fmla="*/ 1685217 w 1961428"/>
                      <a:gd name="connsiteY40" fmla="*/ 1504110 h 1993365"/>
                      <a:gd name="connsiteX41" fmla="*/ 1783855 w 1961428"/>
                      <a:gd name="connsiteY41" fmla="*/ 1653399 h 1993365"/>
                      <a:gd name="connsiteX42" fmla="*/ 1773192 w 1961428"/>
                      <a:gd name="connsiteY42" fmla="*/ 1720047 h 1993365"/>
                      <a:gd name="connsiteX43" fmla="*/ 1623902 w 1961428"/>
                      <a:gd name="connsiteY43" fmla="*/ 1674727 h 1993365"/>
                      <a:gd name="connsiteX44" fmla="*/ 1514600 w 1961428"/>
                      <a:gd name="connsiteY44" fmla="*/ 1632072 h 1993365"/>
                      <a:gd name="connsiteX45" fmla="*/ 1450619 w 1961428"/>
                      <a:gd name="connsiteY45" fmla="*/ 1693388 h 1993365"/>
                      <a:gd name="connsiteX46" fmla="*/ 1439956 w 1961428"/>
                      <a:gd name="connsiteY46" fmla="*/ 1885332 h 1993365"/>
                      <a:gd name="connsiteX47" fmla="*/ 1386638 w 1961428"/>
                      <a:gd name="connsiteY47" fmla="*/ 1919988 h 1993365"/>
                      <a:gd name="connsiteX48" fmla="*/ 1311993 w 1961428"/>
                      <a:gd name="connsiteY48" fmla="*/ 1765367 h 1993365"/>
                      <a:gd name="connsiteX49" fmla="*/ 1258675 w 1961428"/>
                      <a:gd name="connsiteY49" fmla="*/ 1733376 h 1993365"/>
                      <a:gd name="connsiteX50" fmla="*/ 1181364 w 1961428"/>
                      <a:gd name="connsiteY50" fmla="*/ 1757369 h 1993365"/>
                      <a:gd name="connsiteX51" fmla="*/ 1152039 w 1961428"/>
                      <a:gd name="connsiteY51" fmla="*/ 1957311 h 1993365"/>
                      <a:gd name="connsiteX52" fmla="*/ 1074729 w 1961428"/>
                      <a:gd name="connsiteY52" fmla="*/ 1983970 h 1993365"/>
                      <a:gd name="connsiteX53" fmla="*/ 1064065 w 1961428"/>
                      <a:gd name="connsiteY53" fmla="*/ 1850675 h 1993365"/>
                      <a:gd name="connsiteX54" fmla="*/ 1000084 w 1961428"/>
                      <a:gd name="connsiteY54" fmla="*/ 1784028 h 1993365"/>
                      <a:gd name="connsiteX55" fmla="*/ 906778 w 1961428"/>
                      <a:gd name="connsiteY55" fmla="*/ 1765367 h 1993365"/>
                      <a:gd name="connsiteX56" fmla="*/ 813472 w 1961428"/>
                      <a:gd name="connsiteY56" fmla="*/ 1781362 h 1993365"/>
                      <a:gd name="connsiteX57" fmla="*/ 738827 w 1961428"/>
                      <a:gd name="connsiteY57" fmla="*/ 1816019 h 1993365"/>
                      <a:gd name="connsiteX58" fmla="*/ 672179 w 1961428"/>
                      <a:gd name="connsiteY58" fmla="*/ 1866671 h 1993365"/>
                      <a:gd name="connsiteX59" fmla="*/ 661516 w 1961428"/>
                      <a:gd name="connsiteY59" fmla="*/ 1903993 h 1993365"/>
                      <a:gd name="connsiteX60" fmla="*/ 634857 w 1961428"/>
                      <a:gd name="connsiteY60" fmla="*/ 1869337 h 1993365"/>
                      <a:gd name="connsiteX61" fmla="*/ 645521 w 1961428"/>
                      <a:gd name="connsiteY61" fmla="*/ 1776030 h 1993365"/>
                      <a:gd name="connsiteX62" fmla="*/ 672179 w 1961428"/>
                      <a:gd name="connsiteY62" fmla="*/ 1714715 h 1993365"/>
                      <a:gd name="connsiteX63" fmla="*/ 664182 w 1961428"/>
                      <a:gd name="connsiteY63" fmla="*/ 1653399 h 1993365"/>
                      <a:gd name="connsiteX64" fmla="*/ 610864 w 1961428"/>
                      <a:gd name="connsiteY64" fmla="*/ 1589418 h 1993365"/>
                      <a:gd name="connsiteX65" fmla="*/ 480235 w 1961428"/>
                      <a:gd name="connsiteY65" fmla="*/ 1589418 h 1993365"/>
                      <a:gd name="connsiteX66" fmla="*/ 418920 w 1961428"/>
                      <a:gd name="connsiteY66" fmla="*/ 1664063 h 1993365"/>
                      <a:gd name="connsiteX67" fmla="*/ 400259 w 1961428"/>
                      <a:gd name="connsiteY67" fmla="*/ 1706717 h 1993365"/>
                      <a:gd name="connsiteX68" fmla="*/ 338943 w 1961428"/>
                      <a:gd name="connsiteY68" fmla="*/ 1714715 h 1993365"/>
                      <a:gd name="connsiteX69" fmla="*/ 325614 w 1961428"/>
                      <a:gd name="connsiteY69" fmla="*/ 1669395 h 1993365"/>
                      <a:gd name="connsiteX70" fmla="*/ 378932 w 1961428"/>
                      <a:gd name="connsiteY70" fmla="*/ 1554762 h 1993365"/>
                      <a:gd name="connsiteX71" fmla="*/ 378932 w 1961428"/>
                      <a:gd name="connsiteY71" fmla="*/ 1506776 h 1993365"/>
                      <a:gd name="connsiteX72" fmla="*/ 320282 w 1961428"/>
                      <a:gd name="connsiteY72" fmla="*/ 1506776 h 1993365"/>
                      <a:gd name="connsiteX73" fmla="*/ 285625 w 1961428"/>
                      <a:gd name="connsiteY73" fmla="*/ 1512107 h 1993365"/>
                      <a:gd name="connsiteX74" fmla="*/ 248303 w 1961428"/>
                      <a:gd name="connsiteY74" fmla="*/ 1485448 h 1993365"/>
                      <a:gd name="connsiteX75" fmla="*/ 256301 w 1961428"/>
                      <a:gd name="connsiteY75" fmla="*/ 1445460 h 1993365"/>
                      <a:gd name="connsiteX76" fmla="*/ 306953 w 1961428"/>
                      <a:gd name="connsiteY76" fmla="*/ 1386811 h 1993365"/>
                      <a:gd name="connsiteX77" fmla="*/ 320282 w 1961428"/>
                      <a:gd name="connsiteY77" fmla="*/ 1349488 h 1993365"/>
                      <a:gd name="connsiteX78" fmla="*/ 280294 w 1961428"/>
                      <a:gd name="connsiteY78" fmla="*/ 1317497 h 1993365"/>
                      <a:gd name="connsiteX79" fmla="*/ 237639 w 1961428"/>
                      <a:gd name="connsiteY79" fmla="*/ 1322829 h 1993365"/>
                      <a:gd name="connsiteX80" fmla="*/ 131004 w 1961428"/>
                      <a:gd name="connsiteY80" fmla="*/ 1344156 h 1993365"/>
                      <a:gd name="connsiteX81" fmla="*/ 83018 w 1961428"/>
                      <a:gd name="connsiteY81" fmla="*/ 1234855 h 1993365"/>
                      <a:gd name="connsiteX82" fmla="*/ 248303 w 1961428"/>
                      <a:gd name="connsiteY82" fmla="*/ 1197532 h 1993365"/>
                      <a:gd name="connsiteX83" fmla="*/ 248303 w 1961428"/>
                      <a:gd name="connsiteY83" fmla="*/ 1114890 h 1993365"/>
                      <a:gd name="connsiteX84" fmla="*/ 189653 w 1961428"/>
                      <a:gd name="connsiteY84" fmla="*/ 1096229 h 1993365"/>
                      <a:gd name="connsiteX85" fmla="*/ 141667 w 1961428"/>
                      <a:gd name="connsiteY85" fmla="*/ 1090897 h 1993365"/>
                      <a:gd name="connsiteX86" fmla="*/ 136336 w 1961428"/>
                      <a:gd name="connsiteY86" fmla="*/ 1050909 h 1993365"/>
                      <a:gd name="connsiteX87" fmla="*/ 266964 w 1961428"/>
                      <a:gd name="connsiteY87" fmla="*/ 1008254 h 1993365"/>
                      <a:gd name="connsiteX88" fmla="*/ 285625 w 1961428"/>
                      <a:gd name="connsiteY88" fmla="*/ 949605 h 1993365"/>
                      <a:gd name="connsiteX89" fmla="*/ 224310 w 1961428"/>
                      <a:gd name="connsiteY89" fmla="*/ 890955 h 1993365"/>
                      <a:gd name="connsiteX90" fmla="*/ 72354 w 1961428"/>
                      <a:gd name="connsiteY90" fmla="*/ 888289 h 1993365"/>
                      <a:gd name="connsiteX91" fmla="*/ 3041 w 1961428"/>
                      <a:gd name="connsiteY91" fmla="*/ 805647 h 1993365"/>
                      <a:gd name="connsiteX92" fmla="*/ 37698 w 1961428"/>
                      <a:gd name="connsiteY92" fmla="*/ 786986 h 1993365"/>
                      <a:gd name="connsiteX93" fmla="*/ 256301 w 1961428"/>
                      <a:gd name="connsiteY93" fmla="*/ 778988 h 1993365"/>
                      <a:gd name="connsiteX94" fmla="*/ 354939 w 1961428"/>
                      <a:gd name="connsiteY94" fmla="*/ 653691 h 1993365"/>
                      <a:gd name="connsiteX95" fmla="*/ 413588 w 1961428"/>
                      <a:gd name="connsiteY95" fmla="*/ 613703 h 1993365"/>
                      <a:gd name="connsiteX96" fmla="*/ 477570 w 1961428"/>
                      <a:gd name="connsiteY96" fmla="*/ 539058 h 1993365"/>
                      <a:gd name="connsiteX97" fmla="*/ 448245 w 1961428"/>
                      <a:gd name="connsiteY97" fmla="*/ 347114 h 1993365"/>
                      <a:gd name="connsiteX98" fmla="*/ 352273 w 1961428"/>
                      <a:gd name="connsiteY98" fmla="*/ 43202 h 1993365"/>
                      <a:gd name="connsiteX99" fmla="*/ 424252 w 1961428"/>
                      <a:gd name="connsiteY99" fmla="*/ 11212 h 1993365"/>
                      <a:gd name="connsiteX100" fmla="*/ 453577 w 1961428"/>
                      <a:gd name="connsiteY100" fmla="*/ 131177 h 1993365"/>
                      <a:gd name="connsiteX101" fmla="*/ 605532 w 1961428"/>
                      <a:gd name="connsiteY101" fmla="*/ 336450 h 1993365"/>
                      <a:gd name="connsiteX102" fmla="*/ 808140 w 1961428"/>
                      <a:gd name="connsiteY102" fmla="*/ 336450 h 1993365"/>
                      <a:gd name="connsiteX103" fmla="*/ 938768 w 1961428"/>
                      <a:gd name="connsiteY103" fmla="*/ 331118 h 1993365"/>
                      <a:gd name="connsiteX104" fmla="*/ 986754 w 1961428"/>
                      <a:gd name="connsiteY104" fmla="*/ 315123 h 1993365"/>
                      <a:gd name="connsiteX105" fmla="*/ 1013413 w 1961428"/>
                      <a:gd name="connsiteY105" fmla="*/ 216485 h 1993365"/>
                      <a:gd name="connsiteX106" fmla="*/ 1034740 w 1961428"/>
                      <a:gd name="connsiteY106" fmla="*/ 163167 h 1993365"/>
                      <a:gd name="connsiteX107" fmla="*/ 1045404 w 1961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72179 w 1958428"/>
                      <a:gd name="connsiteY58" fmla="*/ 1866671 h 1993365"/>
                      <a:gd name="connsiteX59" fmla="*/ 661516 w 1958428"/>
                      <a:gd name="connsiteY59" fmla="*/ 1903993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72179 w 1958428"/>
                      <a:gd name="connsiteY58" fmla="*/ 1866671 h 1993365"/>
                      <a:gd name="connsiteX59" fmla="*/ 696172 w 1958428"/>
                      <a:gd name="connsiteY59" fmla="*/ 1941316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88175 w 1958428"/>
                      <a:gd name="connsiteY58" fmla="*/ 1864005 h 1993365"/>
                      <a:gd name="connsiteX59" fmla="*/ 696172 w 1958428"/>
                      <a:gd name="connsiteY59" fmla="*/ 1941316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88175 w 1958428"/>
                      <a:gd name="connsiteY58" fmla="*/ 1864005 h 1993365"/>
                      <a:gd name="connsiteX59" fmla="*/ 682843 w 1958428"/>
                      <a:gd name="connsiteY59" fmla="*/ 1935984 h 1993365"/>
                      <a:gd name="connsiteX60" fmla="*/ 634857 w 1958428"/>
                      <a:gd name="connsiteY60" fmla="*/ 1869337 h 1993365"/>
                      <a:gd name="connsiteX61" fmla="*/ 645521 w 1958428"/>
                      <a:gd name="connsiteY61" fmla="*/ 1776030 h 1993365"/>
                      <a:gd name="connsiteX62" fmla="*/ 672179 w 1958428"/>
                      <a:gd name="connsiteY62" fmla="*/ 1714715 h 1993365"/>
                      <a:gd name="connsiteX63" fmla="*/ 664182 w 1958428"/>
                      <a:gd name="connsiteY63" fmla="*/ 1653399 h 1993365"/>
                      <a:gd name="connsiteX64" fmla="*/ 610864 w 1958428"/>
                      <a:gd name="connsiteY64" fmla="*/ 1589418 h 1993365"/>
                      <a:gd name="connsiteX65" fmla="*/ 480235 w 1958428"/>
                      <a:gd name="connsiteY65" fmla="*/ 1589418 h 1993365"/>
                      <a:gd name="connsiteX66" fmla="*/ 418920 w 1958428"/>
                      <a:gd name="connsiteY66" fmla="*/ 1664063 h 1993365"/>
                      <a:gd name="connsiteX67" fmla="*/ 400259 w 1958428"/>
                      <a:gd name="connsiteY67" fmla="*/ 1706717 h 1993365"/>
                      <a:gd name="connsiteX68" fmla="*/ 338943 w 1958428"/>
                      <a:gd name="connsiteY68" fmla="*/ 1714715 h 1993365"/>
                      <a:gd name="connsiteX69" fmla="*/ 325614 w 1958428"/>
                      <a:gd name="connsiteY69" fmla="*/ 1669395 h 1993365"/>
                      <a:gd name="connsiteX70" fmla="*/ 378932 w 1958428"/>
                      <a:gd name="connsiteY70" fmla="*/ 1554762 h 1993365"/>
                      <a:gd name="connsiteX71" fmla="*/ 378932 w 1958428"/>
                      <a:gd name="connsiteY71" fmla="*/ 1506776 h 1993365"/>
                      <a:gd name="connsiteX72" fmla="*/ 320282 w 1958428"/>
                      <a:gd name="connsiteY72" fmla="*/ 1506776 h 1993365"/>
                      <a:gd name="connsiteX73" fmla="*/ 285625 w 1958428"/>
                      <a:gd name="connsiteY73" fmla="*/ 1512107 h 1993365"/>
                      <a:gd name="connsiteX74" fmla="*/ 248303 w 1958428"/>
                      <a:gd name="connsiteY74" fmla="*/ 1485448 h 1993365"/>
                      <a:gd name="connsiteX75" fmla="*/ 256301 w 1958428"/>
                      <a:gd name="connsiteY75" fmla="*/ 1445460 h 1993365"/>
                      <a:gd name="connsiteX76" fmla="*/ 306953 w 1958428"/>
                      <a:gd name="connsiteY76" fmla="*/ 1386811 h 1993365"/>
                      <a:gd name="connsiteX77" fmla="*/ 320282 w 1958428"/>
                      <a:gd name="connsiteY77" fmla="*/ 1349488 h 1993365"/>
                      <a:gd name="connsiteX78" fmla="*/ 280294 w 1958428"/>
                      <a:gd name="connsiteY78" fmla="*/ 1317497 h 1993365"/>
                      <a:gd name="connsiteX79" fmla="*/ 237639 w 1958428"/>
                      <a:gd name="connsiteY79" fmla="*/ 1322829 h 1993365"/>
                      <a:gd name="connsiteX80" fmla="*/ 131004 w 1958428"/>
                      <a:gd name="connsiteY80" fmla="*/ 1344156 h 1993365"/>
                      <a:gd name="connsiteX81" fmla="*/ 83018 w 1958428"/>
                      <a:gd name="connsiteY81" fmla="*/ 1234855 h 1993365"/>
                      <a:gd name="connsiteX82" fmla="*/ 248303 w 1958428"/>
                      <a:gd name="connsiteY82" fmla="*/ 1197532 h 1993365"/>
                      <a:gd name="connsiteX83" fmla="*/ 248303 w 1958428"/>
                      <a:gd name="connsiteY83" fmla="*/ 1114890 h 1993365"/>
                      <a:gd name="connsiteX84" fmla="*/ 189653 w 1958428"/>
                      <a:gd name="connsiteY84" fmla="*/ 1096229 h 1993365"/>
                      <a:gd name="connsiteX85" fmla="*/ 141667 w 1958428"/>
                      <a:gd name="connsiteY85" fmla="*/ 1090897 h 1993365"/>
                      <a:gd name="connsiteX86" fmla="*/ 136336 w 1958428"/>
                      <a:gd name="connsiteY86" fmla="*/ 1050909 h 1993365"/>
                      <a:gd name="connsiteX87" fmla="*/ 266964 w 1958428"/>
                      <a:gd name="connsiteY87" fmla="*/ 1008254 h 1993365"/>
                      <a:gd name="connsiteX88" fmla="*/ 285625 w 1958428"/>
                      <a:gd name="connsiteY88" fmla="*/ 949605 h 1993365"/>
                      <a:gd name="connsiteX89" fmla="*/ 224310 w 1958428"/>
                      <a:gd name="connsiteY89" fmla="*/ 890955 h 1993365"/>
                      <a:gd name="connsiteX90" fmla="*/ 72354 w 1958428"/>
                      <a:gd name="connsiteY90" fmla="*/ 888289 h 1993365"/>
                      <a:gd name="connsiteX91" fmla="*/ 3041 w 1958428"/>
                      <a:gd name="connsiteY91" fmla="*/ 805647 h 1993365"/>
                      <a:gd name="connsiteX92" fmla="*/ 37698 w 1958428"/>
                      <a:gd name="connsiteY92" fmla="*/ 786986 h 1993365"/>
                      <a:gd name="connsiteX93" fmla="*/ 256301 w 1958428"/>
                      <a:gd name="connsiteY93" fmla="*/ 778988 h 1993365"/>
                      <a:gd name="connsiteX94" fmla="*/ 354939 w 1958428"/>
                      <a:gd name="connsiteY94" fmla="*/ 653691 h 1993365"/>
                      <a:gd name="connsiteX95" fmla="*/ 413588 w 1958428"/>
                      <a:gd name="connsiteY95" fmla="*/ 613703 h 1993365"/>
                      <a:gd name="connsiteX96" fmla="*/ 477570 w 1958428"/>
                      <a:gd name="connsiteY96" fmla="*/ 539058 h 1993365"/>
                      <a:gd name="connsiteX97" fmla="*/ 448245 w 1958428"/>
                      <a:gd name="connsiteY97" fmla="*/ 347114 h 1993365"/>
                      <a:gd name="connsiteX98" fmla="*/ 352273 w 1958428"/>
                      <a:gd name="connsiteY98" fmla="*/ 43202 h 1993365"/>
                      <a:gd name="connsiteX99" fmla="*/ 424252 w 1958428"/>
                      <a:gd name="connsiteY99" fmla="*/ 11212 h 1993365"/>
                      <a:gd name="connsiteX100" fmla="*/ 453577 w 1958428"/>
                      <a:gd name="connsiteY100" fmla="*/ 131177 h 1993365"/>
                      <a:gd name="connsiteX101" fmla="*/ 605532 w 1958428"/>
                      <a:gd name="connsiteY101" fmla="*/ 336450 h 1993365"/>
                      <a:gd name="connsiteX102" fmla="*/ 808140 w 1958428"/>
                      <a:gd name="connsiteY102" fmla="*/ 336450 h 1993365"/>
                      <a:gd name="connsiteX103" fmla="*/ 938768 w 1958428"/>
                      <a:gd name="connsiteY103" fmla="*/ 331118 h 1993365"/>
                      <a:gd name="connsiteX104" fmla="*/ 986754 w 1958428"/>
                      <a:gd name="connsiteY104" fmla="*/ 315123 h 1993365"/>
                      <a:gd name="connsiteX105" fmla="*/ 1013413 w 1958428"/>
                      <a:gd name="connsiteY105" fmla="*/ 216485 h 1993365"/>
                      <a:gd name="connsiteX106" fmla="*/ 1034740 w 1958428"/>
                      <a:gd name="connsiteY106" fmla="*/ 163167 h 1993365"/>
                      <a:gd name="connsiteX107" fmla="*/ 1045404 w 1958428"/>
                      <a:gd name="connsiteY107" fmla="*/ 165833 h 1993365"/>
                      <a:gd name="connsiteX0" fmla="*/ 1021411 w 1958428"/>
                      <a:gd name="connsiteY0" fmla="*/ 203156 h 1993365"/>
                      <a:gd name="connsiteX1" fmla="*/ 1042738 w 1958428"/>
                      <a:gd name="connsiteY1" fmla="*/ 155170 h 1993365"/>
                      <a:gd name="connsiteX2" fmla="*/ 1077395 w 1958428"/>
                      <a:gd name="connsiteY2" fmla="*/ 173831 h 1993365"/>
                      <a:gd name="connsiteX3" fmla="*/ 1082726 w 1958428"/>
                      <a:gd name="connsiteY3" fmla="*/ 232481 h 1993365"/>
                      <a:gd name="connsiteX4" fmla="*/ 1082726 w 1958428"/>
                      <a:gd name="connsiteY4" fmla="*/ 296462 h 1993365"/>
                      <a:gd name="connsiteX5" fmla="*/ 1109385 w 1958428"/>
                      <a:gd name="connsiteY5" fmla="*/ 336450 h 1993365"/>
                      <a:gd name="connsiteX6" fmla="*/ 1162703 w 1958428"/>
                      <a:gd name="connsiteY6" fmla="*/ 360443 h 1993365"/>
                      <a:gd name="connsiteX7" fmla="*/ 1224018 w 1958428"/>
                      <a:gd name="connsiteY7" fmla="*/ 365775 h 1993365"/>
                      <a:gd name="connsiteX8" fmla="*/ 1272004 w 1958428"/>
                      <a:gd name="connsiteY8" fmla="*/ 371107 h 1993365"/>
                      <a:gd name="connsiteX9" fmla="*/ 1317325 w 1958428"/>
                      <a:gd name="connsiteY9" fmla="*/ 376439 h 1993365"/>
                      <a:gd name="connsiteX10" fmla="*/ 1351981 w 1958428"/>
                      <a:gd name="connsiteY10" fmla="*/ 403097 h 1993365"/>
                      <a:gd name="connsiteX11" fmla="*/ 1386638 w 1958428"/>
                      <a:gd name="connsiteY11" fmla="*/ 432422 h 1993365"/>
                      <a:gd name="connsiteX12" fmla="*/ 1429292 w 1958428"/>
                      <a:gd name="connsiteY12" fmla="*/ 461747 h 1993365"/>
                      <a:gd name="connsiteX13" fmla="*/ 1458617 w 1958428"/>
                      <a:gd name="connsiteY13" fmla="*/ 477742 h 1993365"/>
                      <a:gd name="connsiteX14" fmla="*/ 1482610 w 1958428"/>
                      <a:gd name="connsiteY14" fmla="*/ 477742 h 1993365"/>
                      <a:gd name="connsiteX15" fmla="*/ 1565252 w 1958428"/>
                      <a:gd name="connsiteY15" fmla="*/ 403097 h 1993365"/>
                      <a:gd name="connsiteX16" fmla="*/ 1597243 w 1958428"/>
                      <a:gd name="connsiteY16" fmla="*/ 371107 h 1993365"/>
                      <a:gd name="connsiteX17" fmla="*/ 1695881 w 1958428"/>
                      <a:gd name="connsiteY17" fmla="*/ 357777 h 1993365"/>
                      <a:gd name="connsiteX18" fmla="*/ 1730537 w 1958428"/>
                      <a:gd name="connsiteY18" fmla="*/ 371107 h 1993365"/>
                      <a:gd name="connsiteX19" fmla="*/ 1709210 w 1958428"/>
                      <a:gd name="connsiteY19" fmla="*/ 451083 h 1993365"/>
                      <a:gd name="connsiteX20" fmla="*/ 1591911 w 1958428"/>
                      <a:gd name="connsiteY20" fmla="*/ 547055 h 1993365"/>
                      <a:gd name="connsiteX21" fmla="*/ 1637231 w 1958428"/>
                      <a:gd name="connsiteY21" fmla="*/ 677684 h 1993365"/>
                      <a:gd name="connsiteX22" fmla="*/ 1698547 w 1958428"/>
                      <a:gd name="connsiteY22" fmla="*/ 728336 h 1993365"/>
                      <a:gd name="connsiteX23" fmla="*/ 1767860 w 1958428"/>
                      <a:gd name="connsiteY23" fmla="*/ 866962 h 1993365"/>
                      <a:gd name="connsiteX24" fmla="*/ 1914484 w 1958428"/>
                      <a:gd name="connsiteY24" fmla="*/ 850967 h 1993365"/>
                      <a:gd name="connsiteX25" fmla="*/ 1951806 w 1958428"/>
                      <a:gd name="connsiteY25" fmla="*/ 861631 h 1993365"/>
                      <a:gd name="connsiteX26" fmla="*/ 1951806 w 1958428"/>
                      <a:gd name="connsiteY26" fmla="*/ 898953 h 1993365"/>
                      <a:gd name="connsiteX27" fmla="*/ 1885159 w 1958428"/>
                      <a:gd name="connsiteY27" fmla="*/ 941607 h 1993365"/>
                      <a:gd name="connsiteX28" fmla="*/ 1823844 w 1958428"/>
                      <a:gd name="connsiteY28" fmla="*/ 1005588 h 1993365"/>
                      <a:gd name="connsiteX29" fmla="*/ 1794519 w 1958428"/>
                      <a:gd name="connsiteY29" fmla="*/ 1082899 h 1993365"/>
                      <a:gd name="connsiteX30" fmla="*/ 1781189 w 1958428"/>
                      <a:gd name="connsiteY30" fmla="*/ 1224191 h 1993365"/>
                      <a:gd name="connsiteX31" fmla="*/ 1797185 w 1958428"/>
                      <a:gd name="connsiteY31" fmla="*/ 1264180 h 1993365"/>
                      <a:gd name="connsiteX32" fmla="*/ 1871830 w 1958428"/>
                      <a:gd name="connsiteY32" fmla="*/ 1288173 h 1993365"/>
                      <a:gd name="connsiteX33" fmla="*/ 1890491 w 1958428"/>
                      <a:gd name="connsiteY33" fmla="*/ 1312166 h 1993365"/>
                      <a:gd name="connsiteX34" fmla="*/ 1885159 w 1958428"/>
                      <a:gd name="connsiteY34" fmla="*/ 1338825 h 1993365"/>
                      <a:gd name="connsiteX35" fmla="*/ 1850502 w 1958428"/>
                      <a:gd name="connsiteY35" fmla="*/ 1346822 h 1993365"/>
                      <a:gd name="connsiteX36" fmla="*/ 1797185 w 1958428"/>
                      <a:gd name="connsiteY36" fmla="*/ 1322829 h 1993365"/>
                      <a:gd name="connsiteX37" fmla="*/ 1738535 w 1958428"/>
                      <a:gd name="connsiteY37" fmla="*/ 1314832 h 1993365"/>
                      <a:gd name="connsiteX38" fmla="*/ 1658558 w 1958428"/>
                      <a:gd name="connsiteY38" fmla="*/ 1370815 h 1993365"/>
                      <a:gd name="connsiteX39" fmla="*/ 1653227 w 1958428"/>
                      <a:gd name="connsiteY39" fmla="*/ 1400140 h 1993365"/>
                      <a:gd name="connsiteX40" fmla="*/ 1685217 w 1958428"/>
                      <a:gd name="connsiteY40" fmla="*/ 1504110 h 1993365"/>
                      <a:gd name="connsiteX41" fmla="*/ 1783855 w 1958428"/>
                      <a:gd name="connsiteY41" fmla="*/ 1653399 h 1993365"/>
                      <a:gd name="connsiteX42" fmla="*/ 1773192 w 1958428"/>
                      <a:gd name="connsiteY42" fmla="*/ 1720047 h 1993365"/>
                      <a:gd name="connsiteX43" fmla="*/ 1623902 w 1958428"/>
                      <a:gd name="connsiteY43" fmla="*/ 1674727 h 1993365"/>
                      <a:gd name="connsiteX44" fmla="*/ 1514600 w 1958428"/>
                      <a:gd name="connsiteY44" fmla="*/ 1632072 h 1993365"/>
                      <a:gd name="connsiteX45" fmla="*/ 1450619 w 1958428"/>
                      <a:gd name="connsiteY45" fmla="*/ 1693388 h 1993365"/>
                      <a:gd name="connsiteX46" fmla="*/ 1439956 w 1958428"/>
                      <a:gd name="connsiteY46" fmla="*/ 1885332 h 1993365"/>
                      <a:gd name="connsiteX47" fmla="*/ 1386638 w 1958428"/>
                      <a:gd name="connsiteY47" fmla="*/ 1919988 h 1993365"/>
                      <a:gd name="connsiteX48" fmla="*/ 1311993 w 1958428"/>
                      <a:gd name="connsiteY48" fmla="*/ 1765367 h 1993365"/>
                      <a:gd name="connsiteX49" fmla="*/ 1258675 w 1958428"/>
                      <a:gd name="connsiteY49" fmla="*/ 1733376 h 1993365"/>
                      <a:gd name="connsiteX50" fmla="*/ 1181364 w 1958428"/>
                      <a:gd name="connsiteY50" fmla="*/ 1757369 h 1993365"/>
                      <a:gd name="connsiteX51" fmla="*/ 1152039 w 1958428"/>
                      <a:gd name="connsiteY51" fmla="*/ 1957311 h 1993365"/>
                      <a:gd name="connsiteX52" fmla="*/ 1074729 w 1958428"/>
                      <a:gd name="connsiteY52" fmla="*/ 1983970 h 1993365"/>
                      <a:gd name="connsiteX53" fmla="*/ 1064065 w 1958428"/>
                      <a:gd name="connsiteY53" fmla="*/ 1850675 h 1993365"/>
                      <a:gd name="connsiteX54" fmla="*/ 1000084 w 1958428"/>
                      <a:gd name="connsiteY54" fmla="*/ 1784028 h 1993365"/>
                      <a:gd name="connsiteX55" fmla="*/ 906778 w 1958428"/>
                      <a:gd name="connsiteY55" fmla="*/ 1765367 h 1993365"/>
                      <a:gd name="connsiteX56" fmla="*/ 813472 w 1958428"/>
                      <a:gd name="connsiteY56" fmla="*/ 1781362 h 1993365"/>
                      <a:gd name="connsiteX57" fmla="*/ 738827 w 1958428"/>
                      <a:gd name="connsiteY57" fmla="*/ 1816019 h 1993365"/>
                      <a:gd name="connsiteX58" fmla="*/ 688175 w 1958428"/>
                      <a:gd name="connsiteY58" fmla="*/ 1864005 h 1993365"/>
                      <a:gd name="connsiteX59" fmla="*/ 682843 w 1958428"/>
                      <a:gd name="connsiteY59" fmla="*/ 1935984 h 1993365"/>
                      <a:gd name="connsiteX60" fmla="*/ 656184 w 1958428"/>
                      <a:gd name="connsiteY60" fmla="*/ 1922654 h 1993365"/>
                      <a:gd name="connsiteX61" fmla="*/ 634857 w 1958428"/>
                      <a:gd name="connsiteY61" fmla="*/ 1869337 h 1993365"/>
                      <a:gd name="connsiteX62" fmla="*/ 645521 w 1958428"/>
                      <a:gd name="connsiteY62" fmla="*/ 1776030 h 1993365"/>
                      <a:gd name="connsiteX63" fmla="*/ 672179 w 1958428"/>
                      <a:gd name="connsiteY63" fmla="*/ 1714715 h 1993365"/>
                      <a:gd name="connsiteX64" fmla="*/ 664182 w 1958428"/>
                      <a:gd name="connsiteY64" fmla="*/ 1653399 h 1993365"/>
                      <a:gd name="connsiteX65" fmla="*/ 610864 w 1958428"/>
                      <a:gd name="connsiteY65" fmla="*/ 1589418 h 1993365"/>
                      <a:gd name="connsiteX66" fmla="*/ 480235 w 1958428"/>
                      <a:gd name="connsiteY66" fmla="*/ 1589418 h 1993365"/>
                      <a:gd name="connsiteX67" fmla="*/ 418920 w 1958428"/>
                      <a:gd name="connsiteY67" fmla="*/ 1664063 h 1993365"/>
                      <a:gd name="connsiteX68" fmla="*/ 400259 w 1958428"/>
                      <a:gd name="connsiteY68" fmla="*/ 1706717 h 1993365"/>
                      <a:gd name="connsiteX69" fmla="*/ 338943 w 1958428"/>
                      <a:gd name="connsiteY69" fmla="*/ 1714715 h 1993365"/>
                      <a:gd name="connsiteX70" fmla="*/ 325614 w 1958428"/>
                      <a:gd name="connsiteY70" fmla="*/ 1669395 h 1993365"/>
                      <a:gd name="connsiteX71" fmla="*/ 378932 w 1958428"/>
                      <a:gd name="connsiteY71" fmla="*/ 1554762 h 1993365"/>
                      <a:gd name="connsiteX72" fmla="*/ 378932 w 1958428"/>
                      <a:gd name="connsiteY72" fmla="*/ 1506776 h 1993365"/>
                      <a:gd name="connsiteX73" fmla="*/ 320282 w 1958428"/>
                      <a:gd name="connsiteY73" fmla="*/ 1506776 h 1993365"/>
                      <a:gd name="connsiteX74" fmla="*/ 285625 w 1958428"/>
                      <a:gd name="connsiteY74" fmla="*/ 1512107 h 1993365"/>
                      <a:gd name="connsiteX75" fmla="*/ 248303 w 1958428"/>
                      <a:gd name="connsiteY75" fmla="*/ 1485448 h 1993365"/>
                      <a:gd name="connsiteX76" fmla="*/ 256301 w 1958428"/>
                      <a:gd name="connsiteY76" fmla="*/ 1445460 h 1993365"/>
                      <a:gd name="connsiteX77" fmla="*/ 306953 w 1958428"/>
                      <a:gd name="connsiteY77" fmla="*/ 1386811 h 1993365"/>
                      <a:gd name="connsiteX78" fmla="*/ 320282 w 1958428"/>
                      <a:gd name="connsiteY78" fmla="*/ 1349488 h 1993365"/>
                      <a:gd name="connsiteX79" fmla="*/ 280294 w 1958428"/>
                      <a:gd name="connsiteY79" fmla="*/ 1317497 h 1993365"/>
                      <a:gd name="connsiteX80" fmla="*/ 237639 w 1958428"/>
                      <a:gd name="connsiteY80" fmla="*/ 1322829 h 1993365"/>
                      <a:gd name="connsiteX81" fmla="*/ 131004 w 1958428"/>
                      <a:gd name="connsiteY81" fmla="*/ 1344156 h 1993365"/>
                      <a:gd name="connsiteX82" fmla="*/ 83018 w 1958428"/>
                      <a:gd name="connsiteY82" fmla="*/ 1234855 h 1993365"/>
                      <a:gd name="connsiteX83" fmla="*/ 248303 w 1958428"/>
                      <a:gd name="connsiteY83" fmla="*/ 1197532 h 1993365"/>
                      <a:gd name="connsiteX84" fmla="*/ 248303 w 1958428"/>
                      <a:gd name="connsiteY84" fmla="*/ 1114890 h 1993365"/>
                      <a:gd name="connsiteX85" fmla="*/ 189653 w 1958428"/>
                      <a:gd name="connsiteY85" fmla="*/ 1096229 h 1993365"/>
                      <a:gd name="connsiteX86" fmla="*/ 141667 w 1958428"/>
                      <a:gd name="connsiteY86" fmla="*/ 1090897 h 1993365"/>
                      <a:gd name="connsiteX87" fmla="*/ 136336 w 1958428"/>
                      <a:gd name="connsiteY87" fmla="*/ 1050909 h 1993365"/>
                      <a:gd name="connsiteX88" fmla="*/ 266964 w 1958428"/>
                      <a:gd name="connsiteY88" fmla="*/ 1008254 h 1993365"/>
                      <a:gd name="connsiteX89" fmla="*/ 285625 w 1958428"/>
                      <a:gd name="connsiteY89" fmla="*/ 949605 h 1993365"/>
                      <a:gd name="connsiteX90" fmla="*/ 224310 w 1958428"/>
                      <a:gd name="connsiteY90" fmla="*/ 890955 h 1993365"/>
                      <a:gd name="connsiteX91" fmla="*/ 72354 w 1958428"/>
                      <a:gd name="connsiteY91" fmla="*/ 888289 h 1993365"/>
                      <a:gd name="connsiteX92" fmla="*/ 3041 w 1958428"/>
                      <a:gd name="connsiteY92" fmla="*/ 805647 h 1993365"/>
                      <a:gd name="connsiteX93" fmla="*/ 37698 w 1958428"/>
                      <a:gd name="connsiteY93" fmla="*/ 786986 h 1993365"/>
                      <a:gd name="connsiteX94" fmla="*/ 256301 w 1958428"/>
                      <a:gd name="connsiteY94" fmla="*/ 778988 h 1993365"/>
                      <a:gd name="connsiteX95" fmla="*/ 354939 w 1958428"/>
                      <a:gd name="connsiteY95" fmla="*/ 653691 h 1993365"/>
                      <a:gd name="connsiteX96" fmla="*/ 413588 w 1958428"/>
                      <a:gd name="connsiteY96" fmla="*/ 613703 h 1993365"/>
                      <a:gd name="connsiteX97" fmla="*/ 477570 w 1958428"/>
                      <a:gd name="connsiteY97" fmla="*/ 539058 h 1993365"/>
                      <a:gd name="connsiteX98" fmla="*/ 448245 w 1958428"/>
                      <a:gd name="connsiteY98" fmla="*/ 347114 h 1993365"/>
                      <a:gd name="connsiteX99" fmla="*/ 352273 w 1958428"/>
                      <a:gd name="connsiteY99" fmla="*/ 43202 h 1993365"/>
                      <a:gd name="connsiteX100" fmla="*/ 424252 w 1958428"/>
                      <a:gd name="connsiteY100" fmla="*/ 11212 h 1993365"/>
                      <a:gd name="connsiteX101" fmla="*/ 453577 w 1958428"/>
                      <a:gd name="connsiteY101" fmla="*/ 131177 h 1993365"/>
                      <a:gd name="connsiteX102" fmla="*/ 605532 w 1958428"/>
                      <a:gd name="connsiteY102" fmla="*/ 336450 h 1993365"/>
                      <a:gd name="connsiteX103" fmla="*/ 808140 w 1958428"/>
                      <a:gd name="connsiteY103" fmla="*/ 336450 h 1993365"/>
                      <a:gd name="connsiteX104" fmla="*/ 938768 w 1958428"/>
                      <a:gd name="connsiteY104" fmla="*/ 331118 h 1993365"/>
                      <a:gd name="connsiteX105" fmla="*/ 986754 w 1958428"/>
                      <a:gd name="connsiteY105" fmla="*/ 315123 h 1993365"/>
                      <a:gd name="connsiteX106" fmla="*/ 1013413 w 1958428"/>
                      <a:gd name="connsiteY106" fmla="*/ 216485 h 1993365"/>
                      <a:gd name="connsiteX107" fmla="*/ 1034740 w 1958428"/>
                      <a:gd name="connsiteY107" fmla="*/ 163167 h 1993365"/>
                      <a:gd name="connsiteX108" fmla="*/ 1045404 w 1958428"/>
                      <a:gd name="connsiteY108" fmla="*/ 165833 h 1993365"/>
                      <a:gd name="connsiteX0" fmla="*/ 1018638 w 1955655"/>
                      <a:gd name="connsiteY0" fmla="*/ 203156 h 1993365"/>
                      <a:gd name="connsiteX1" fmla="*/ 1039965 w 1955655"/>
                      <a:gd name="connsiteY1" fmla="*/ 155170 h 1993365"/>
                      <a:gd name="connsiteX2" fmla="*/ 1074622 w 1955655"/>
                      <a:gd name="connsiteY2" fmla="*/ 173831 h 1993365"/>
                      <a:gd name="connsiteX3" fmla="*/ 1079953 w 1955655"/>
                      <a:gd name="connsiteY3" fmla="*/ 232481 h 1993365"/>
                      <a:gd name="connsiteX4" fmla="*/ 1079953 w 1955655"/>
                      <a:gd name="connsiteY4" fmla="*/ 296462 h 1993365"/>
                      <a:gd name="connsiteX5" fmla="*/ 1106612 w 1955655"/>
                      <a:gd name="connsiteY5" fmla="*/ 336450 h 1993365"/>
                      <a:gd name="connsiteX6" fmla="*/ 1159930 w 1955655"/>
                      <a:gd name="connsiteY6" fmla="*/ 360443 h 1993365"/>
                      <a:gd name="connsiteX7" fmla="*/ 1221245 w 1955655"/>
                      <a:gd name="connsiteY7" fmla="*/ 365775 h 1993365"/>
                      <a:gd name="connsiteX8" fmla="*/ 1269231 w 1955655"/>
                      <a:gd name="connsiteY8" fmla="*/ 371107 h 1993365"/>
                      <a:gd name="connsiteX9" fmla="*/ 1314552 w 1955655"/>
                      <a:gd name="connsiteY9" fmla="*/ 376439 h 1993365"/>
                      <a:gd name="connsiteX10" fmla="*/ 1349208 w 1955655"/>
                      <a:gd name="connsiteY10" fmla="*/ 403097 h 1993365"/>
                      <a:gd name="connsiteX11" fmla="*/ 1383865 w 1955655"/>
                      <a:gd name="connsiteY11" fmla="*/ 432422 h 1993365"/>
                      <a:gd name="connsiteX12" fmla="*/ 1426519 w 1955655"/>
                      <a:gd name="connsiteY12" fmla="*/ 461747 h 1993365"/>
                      <a:gd name="connsiteX13" fmla="*/ 1455844 w 1955655"/>
                      <a:gd name="connsiteY13" fmla="*/ 477742 h 1993365"/>
                      <a:gd name="connsiteX14" fmla="*/ 1479837 w 1955655"/>
                      <a:gd name="connsiteY14" fmla="*/ 477742 h 1993365"/>
                      <a:gd name="connsiteX15" fmla="*/ 1562479 w 1955655"/>
                      <a:gd name="connsiteY15" fmla="*/ 403097 h 1993365"/>
                      <a:gd name="connsiteX16" fmla="*/ 1594470 w 1955655"/>
                      <a:gd name="connsiteY16" fmla="*/ 371107 h 1993365"/>
                      <a:gd name="connsiteX17" fmla="*/ 1693108 w 1955655"/>
                      <a:gd name="connsiteY17" fmla="*/ 357777 h 1993365"/>
                      <a:gd name="connsiteX18" fmla="*/ 1727764 w 1955655"/>
                      <a:gd name="connsiteY18" fmla="*/ 371107 h 1993365"/>
                      <a:gd name="connsiteX19" fmla="*/ 1706437 w 1955655"/>
                      <a:gd name="connsiteY19" fmla="*/ 451083 h 1993365"/>
                      <a:gd name="connsiteX20" fmla="*/ 1589138 w 1955655"/>
                      <a:gd name="connsiteY20" fmla="*/ 547055 h 1993365"/>
                      <a:gd name="connsiteX21" fmla="*/ 1634458 w 1955655"/>
                      <a:gd name="connsiteY21" fmla="*/ 677684 h 1993365"/>
                      <a:gd name="connsiteX22" fmla="*/ 1695774 w 1955655"/>
                      <a:gd name="connsiteY22" fmla="*/ 728336 h 1993365"/>
                      <a:gd name="connsiteX23" fmla="*/ 1765087 w 1955655"/>
                      <a:gd name="connsiteY23" fmla="*/ 866962 h 1993365"/>
                      <a:gd name="connsiteX24" fmla="*/ 1911711 w 1955655"/>
                      <a:gd name="connsiteY24" fmla="*/ 850967 h 1993365"/>
                      <a:gd name="connsiteX25" fmla="*/ 1949033 w 1955655"/>
                      <a:gd name="connsiteY25" fmla="*/ 861631 h 1993365"/>
                      <a:gd name="connsiteX26" fmla="*/ 1949033 w 1955655"/>
                      <a:gd name="connsiteY26" fmla="*/ 898953 h 1993365"/>
                      <a:gd name="connsiteX27" fmla="*/ 1882386 w 1955655"/>
                      <a:gd name="connsiteY27" fmla="*/ 941607 h 1993365"/>
                      <a:gd name="connsiteX28" fmla="*/ 1821071 w 1955655"/>
                      <a:gd name="connsiteY28" fmla="*/ 1005588 h 1993365"/>
                      <a:gd name="connsiteX29" fmla="*/ 1791746 w 1955655"/>
                      <a:gd name="connsiteY29" fmla="*/ 1082899 h 1993365"/>
                      <a:gd name="connsiteX30" fmla="*/ 1778416 w 1955655"/>
                      <a:gd name="connsiteY30" fmla="*/ 1224191 h 1993365"/>
                      <a:gd name="connsiteX31" fmla="*/ 1794412 w 1955655"/>
                      <a:gd name="connsiteY31" fmla="*/ 1264180 h 1993365"/>
                      <a:gd name="connsiteX32" fmla="*/ 1869057 w 1955655"/>
                      <a:gd name="connsiteY32" fmla="*/ 1288173 h 1993365"/>
                      <a:gd name="connsiteX33" fmla="*/ 1887718 w 1955655"/>
                      <a:gd name="connsiteY33" fmla="*/ 1312166 h 1993365"/>
                      <a:gd name="connsiteX34" fmla="*/ 1882386 w 1955655"/>
                      <a:gd name="connsiteY34" fmla="*/ 1338825 h 1993365"/>
                      <a:gd name="connsiteX35" fmla="*/ 1847729 w 1955655"/>
                      <a:gd name="connsiteY35" fmla="*/ 1346822 h 1993365"/>
                      <a:gd name="connsiteX36" fmla="*/ 1794412 w 1955655"/>
                      <a:gd name="connsiteY36" fmla="*/ 1322829 h 1993365"/>
                      <a:gd name="connsiteX37" fmla="*/ 1735762 w 1955655"/>
                      <a:gd name="connsiteY37" fmla="*/ 1314832 h 1993365"/>
                      <a:gd name="connsiteX38" fmla="*/ 1655785 w 1955655"/>
                      <a:gd name="connsiteY38" fmla="*/ 1370815 h 1993365"/>
                      <a:gd name="connsiteX39" fmla="*/ 1650454 w 1955655"/>
                      <a:gd name="connsiteY39" fmla="*/ 1400140 h 1993365"/>
                      <a:gd name="connsiteX40" fmla="*/ 1682444 w 1955655"/>
                      <a:gd name="connsiteY40" fmla="*/ 1504110 h 1993365"/>
                      <a:gd name="connsiteX41" fmla="*/ 1781082 w 1955655"/>
                      <a:gd name="connsiteY41" fmla="*/ 1653399 h 1993365"/>
                      <a:gd name="connsiteX42" fmla="*/ 1770419 w 1955655"/>
                      <a:gd name="connsiteY42" fmla="*/ 1720047 h 1993365"/>
                      <a:gd name="connsiteX43" fmla="*/ 1621129 w 1955655"/>
                      <a:gd name="connsiteY43" fmla="*/ 1674727 h 1993365"/>
                      <a:gd name="connsiteX44" fmla="*/ 1511827 w 1955655"/>
                      <a:gd name="connsiteY44" fmla="*/ 1632072 h 1993365"/>
                      <a:gd name="connsiteX45" fmla="*/ 1447846 w 1955655"/>
                      <a:gd name="connsiteY45" fmla="*/ 1693388 h 1993365"/>
                      <a:gd name="connsiteX46" fmla="*/ 1437183 w 1955655"/>
                      <a:gd name="connsiteY46" fmla="*/ 1885332 h 1993365"/>
                      <a:gd name="connsiteX47" fmla="*/ 1383865 w 1955655"/>
                      <a:gd name="connsiteY47" fmla="*/ 1919988 h 1993365"/>
                      <a:gd name="connsiteX48" fmla="*/ 1309220 w 1955655"/>
                      <a:gd name="connsiteY48" fmla="*/ 1765367 h 1993365"/>
                      <a:gd name="connsiteX49" fmla="*/ 1255902 w 1955655"/>
                      <a:gd name="connsiteY49" fmla="*/ 1733376 h 1993365"/>
                      <a:gd name="connsiteX50" fmla="*/ 1178591 w 1955655"/>
                      <a:gd name="connsiteY50" fmla="*/ 1757369 h 1993365"/>
                      <a:gd name="connsiteX51" fmla="*/ 1149266 w 1955655"/>
                      <a:gd name="connsiteY51" fmla="*/ 1957311 h 1993365"/>
                      <a:gd name="connsiteX52" fmla="*/ 1071956 w 1955655"/>
                      <a:gd name="connsiteY52" fmla="*/ 1983970 h 1993365"/>
                      <a:gd name="connsiteX53" fmla="*/ 1061292 w 1955655"/>
                      <a:gd name="connsiteY53" fmla="*/ 1850675 h 1993365"/>
                      <a:gd name="connsiteX54" fmla="*/ 997311 w 1955655"/>
                      <a:gd name="connsiteY54" fmla="*/ 1784028 h 1993365"/>
                      <a:gd name="connsiteX55" fmla="*/ 904005 w 1955655"/>
                      <a:gd name="connsiteY55" fmla="*/ 1765367 h 1993365"/>
                      <a:gd name="connsiteX56" fmla="*/ 810699 w 1955655"/>
                      <a:gd name="connsiteY56" fmla="*/ 1781362 h 1993365"/>
                      <a:gd name="connsiteX57" fmla="*/ 736054 w 1955655"/>
                      <a:gd name="connsiteY57" fmla="*/ 1816019 h 1993365"/>
                      <a:gd name="connsiteX58" fmla="*/ 685402 w 1955655"/>
                      <a:gd name="connsiteY58" fmla="*/ 1864005 h 1993365"/>
                      <a:gd name="connsiteX59" fmla="*/ 680070 w 1955655"/>
                      <a:gd name="connsiteY59" fmla="*/ 1935984 h 1993365"/>
                      <a:gd name="connsiteX60" fmla="*/ 653411 w 1955655"/>
                      <a:gd name="connsiteY60" fmla="*/ 1922654 h 1993365"/>
                      <a:gd name="connsiteX61" fmla="*/ 632084 w 1955655"/>
                      <a:gd name="connsiteY61" fmla="*/ 1869337 h 1993365"/>
                      <a:gd name="connsiteX62" fmla="*/ 642748 w 1955655"/>
                      <a:gd name="connsiteY62" fmla="*/ 1776030 h 1993365"/>
                      <a:gd name="connsiteX63" fmla="*/ 669406 w 1955655"/>
                      <a:gd name="connsiteY63" fmla="*/ 1714715 h 1993365"/>
                      <a:gd name="connsiteX64" fmla="*/ 661409 w 1955655"/>
                      <a:gd name="connsiteY64" fmla="*/ 1653399 h 1993365"/>
                      <a:gd name="connsiteX65" fmla="*/ 608091 w 1955655"/>
                      <a:gd name="connsiteY65" fmla="*/ 1589418 h 1993365"/>
                      <a:gd name="connsiteX66" fmla="*/ 477462 w 1955655"/>
                      <a:gd name="connsiteY66" fmla="*/ 1589418 h 1993365"/>
                      <a:gd name="connsiteX67" fmla="*/ 416147 w 1955655"/>
                      <a:gd name="connsiteY67" fmla="*/ 1664063 h 1993365"/>
                      <a:gd name="connsiteX68" fmla="*/ 397486 w 1955655"/>
                      <a:gd name="connsiteY68" fmla="*/ 1706717 h 1993365"/>
                      <a:gd name="connsiteX69" fmla="*/ 336170 w 1955655"/>
                      <a:gd name="connsiteY69" fmla="*/ 1714715 h 1993365"/>
                      <a:gd name="connsiteX70" fmla="*/ 322841 w 1955655"/>
                      <a:gd name="connsiteY70" fmla="*/ 1669395 h 1993365"/>
                      <a:gd name="connsiteX71" fmla="*/ 376159 w 1955655"/>
                      <a:gd name="connsiteY71" fmla="*/ 1554762 h 1993365"/>
                      <a:gd name="connsiteX72" fmla="*/ 376159 w 1955655"/>
                      <a:gd name="connsiteY72" fmla="*/ 1506776 h 1993365"/>
                      <a:gd name="connsiteX73" fmla="*/ 317509 w 1955655"/>
                      <a:gd name="connsiteY73" fmla="*/ 1506776 h 1993365"/>
                      <a:gd name="connsiteX74" fmla="*/ 282852 w 1955655"/>
                      <a:gd name="connsiteY74" fmla="*/ 1512107 h 1993365"/>
                      <a:gd name="connsiteX75" fmla="*/ 245530 w 1955655"/>
                      <a:gd name="connsiteY75" fmla="*/ 1485448 h 1993365"/>
                      <a:gd name="connsiteX76" fmla="*/ 253528 w 1955655"/>
                      <a:gd name="connsiteY76" fmla="*/ 1445460 h 1993365"/>
                      <a:gd name="connsiteX77" fmla="*/ 304180 w 1955655"/>
                      <a:gd name="connsiteY77" fmla="*/ 1386811 h 1993365"/>
                      <a:gd name="connsiteX78" fmla="*/ 317509 w 1955655"/>
                      <a:gd name="connsiteY78" fmla="*/ 1349488 h 1993365"/>
                      <a:gd name="connsiteX79" fmla="*/ 277521 w 1955655"/>
                      <a:gd name="connsiteY79" fmla="*/ 1317497 h 1993365"/>
                      <a:gd name="connsiteX80" fmla="*/ 234866 w 1955655"/>
                      <a:gd name="connsiteY80" fmla="*/ 1322829 h 1993365"/>
                      <a:gd name="connsiteX81" fmla="*/ 128231 w 1955655"/>
                      <a:gd name="connsiteY81" fmla="*/ 1344156 h 1993365"/>
                      <a:gd name="connsiteX82" fmla="*/ 80245 w 1955655"/>
                      <a:gd name="connsiteY82" fmla="*/ 1234855 h 1993365"/>
                      <a:gd name="connsiteX83" fmla="*/ 245530 w 1955655"/>
                      <a:gd name="connsiteY83" fmla="*/ 1197532 h 1993365"/>
                      <a:gd name="connsiteX84" fmla="*/ 245530 w 1955655"/>
                      <a:gd name="connsiteY84" fmla="*/ 1114890 h 1993365"/>
                      <a:gd name="connsiteX85" fmla="*/ 186880 w 1955655"/>
                      <a:gd name="connsiteY85" fmla="*/ 1096229 h 1993365"/>
                      <a:gd name="connsiteX86" fmla="*/ 138894 w 1955655"/>
                      <a:gd name="connsiteY86" fmla="*/ 1090897 h 1993365"/>
                      <a:gd name="connsiteX87" fmla="*/ 133563 w 1955655"/>
                      <a:gd name="connsiteY87" fmla="*/ 1050909 h 1993365"/>
                      <a:gd name="connsiteX88" fmla="*/ 264191 w 1955655"/>
                      <a:gd name="connsiteY88" fmla="*/ 1008254 h 1993365"/>
                      <a:gd name="connsiteX89" fmla="*/ 282852 w 1955655"/>
                      <a:gd name="connsiteY89" fmla="*/ 949605 h 1993365"/>
                      <a:gd name="connsiteX90" fmla="*/ 221537 w 1955655"/>
                      <a:gd name="connsiteY90" fmla="*/ 890955 h 1993365"/>
                      <a:gd name="connsiteX91" fmla="*/ 69581 w 1955655"/>
                      <a:gd name="connsiteY91" fmla="*/ 888289 h 1993365"/>
                      <a:gd name="connsiteX92" fmla="*/ 21595 w 1955655"/>
                      <a:gd name="connsiteY92" fmla="*/ 866962 h 1993365"/>
                      <a:gd name="connsiteX93" fmla="*/ 268 w 1955655"/>
                      <a:gd name="connsiteY93" fmla="*/ 805647 h 1993365"/>
                      <a:gd name="connsiteX94" fmla="*/ 34925 w 1955655"/>
                      <a:gd name="connsiteY94" fmla="*/ 786986 h 1993365"/>
                      <a:gd name="connsiteX95" fmla="*/ 253528 w 1955655"/>
                      <a:gd name="connsiteY95" fmla="*/ 778988 h 1993365"/>
                      <a:gd name="connsiteX96" fmla="*/ 352166 w 1955655"/>
                      <a:gd name="connsiteY96" fmla="*/ 653691 h 1993365"/>
                      <a:gd name="connsiteX97" fmla="*/ 410815 w 1955655"/>
                      <a:gd name="connsiteY97" fmla="*/ 613703 h 1993365"/>
                      <a:gd name="connsiteX98" fmla="*/ 474797 w 1955655"/>
                      <a:gd name="connsiteY98" fmla="*/ 539058 h 1993365"/>
                      <a:gd name="connsiteX99" fmla="*/ 445472 w 1955655"/>
                      <a:gd name="connsiteY99" fmla="*/ 347114 h 1993365"/>
                      <a:gd name="connsiteX100" fmla="*/ 349500 w 1955655"/>
                      <a:gd name="connsiteY100" fmla="*/ 43202 h 1993365"/>
                      <a:gd name="connsiteX101" fmla="*/ 421479 w 1955655"/>
                      <a:gd name="connsiteY101" fmla="*/ 11212 h 1993365"/>
                      <a:gd name="connsiteX102" fmla="*/ 450804 w 1955655"/>
                      <a:gd name="connsiteY102" fmla="*/ 131177 h 1993365"/>
                      <a:gd name="connsiteX103" fmla="*/ 602759 w 1955655"/>
                      <a:gd name="connsiteY103" fmla="*/ 336450 h 1993365"/>
                      <a:gd name="connsiteX104" fmla="*/ 805367 w 1955655"/>
                      <a:gd name="connsiteY104" fmla="*/ 336450 h 1993365"/>
                      <a:gd name="connsiteX105" fmla="*/ 935995 w 1955655"/>
                      <a:gd name="connsiteY105" fmla="*/ 331118 h 1993365"/>
                      <a:gd name="connsiteX106" fmla="*/ 983981 w 1955655"/>
                      <a:gd name="connsiteY106" fmla="*/ 315123 h 1993365"/>
                      <a:gd name="connsiteX107" fmla="*/ 1010640 w 1955655"/>
                      <a:gd name="connsiteY107" fmla="*/ 216485 h 1993365"/>
                      <a:gd name="connsiteX108" fmla="*/ 1031967 w 1955655"/>
                      <a:gd name="connsiteY108" fmla="*/ 163167 h 1993365"/>
                      <a:gd name="connsiteX109" fmla="*/ 1042631 w 1955655"/>
                      <a:gd name="connsiteY109" fmla="*/ 165833 h 1993365"/>
                      <a:gd name="connsiteX0" fmla="*/ 1029185 w 1966202"/>
                      <a:gd name="connsiteY0" fmla="*/ 203156 h 1993365"/>
                      <a:gd name="connsiteX1" fmla="*/ 1050512 w 1966202"/>
                      <a:gd name="connsiteY1" fmla="*/ 155170 h 1993365"/>
                      <a:gd name="connsiteX2" fmla="*/ 1085169 w 1966202"/>
                      <a:gd name="connsiteY2" fmla="*/ 173831 h 1993365"/>
                      <a:gd name="connsiteX3" fmla="*/ 1090500 w 1966202"/>
                      <a:gd name="connsiteY3" fmla="*/ 232481 h 1993365"/>
                      <a:gd name="connsiteX4" fmla="*/ 1090500 w 1966202"/>
                      <a:gd name="connsiteY4" fmla="*/ 296462 h 1993365"/>
                      <a:gd name="connsiteX5" fmla="*/ 1117159 w 1966202"/>
                      <a:gd name="connsiteY5" fmla="*/ 336450 h 1993365"/>
                      <a:gd name="connsiteX6" fmla="*/ 1170477 w 1966202"/>
                      <a:gd name="connsiteY6" fmla="*/ 360443 h 1993365"/>
                      <a:gd name="connsiteX7" fmla="*/ 1231792 w 1966202"/>
                      <a:gd name="connsiteY7" fmla="*/ 365775 h 1993365"/>
                      <a:gd name="connsiteX8" fmla="*/ 1279778 w 1966202"/>
                      <a:gd name="connsiteY8" fmla="*/ 371107 h 1993365"/>
                      <a:gd name="connsiteX9" fmla="*/ 1325099 w 1966202"/>
                      <a:gd name="connsiteY9" fmla="*/ 376439 h 1993365"/>
                      <a:gd name="connsiteX10" fmla="*/ 1359755 w 1966202"/>
                      <a:gd name="connsiteY10" fmla="*/ 403097 h 1993365"/>
                      <a:gd name="connsiteX11" fmla="*/ 1394412 w 1966202"/>
                      <a:gd name="connsiteY11" fmla="*/ 432422 h 1993365"/>
                      <a:gd name="connsiteX12" fmla="*/ 1437066 w 1966202"/>
                      <a:gd name="connsiteY12" fmla="*/ 461747 h 1993365"/>
                      <a:gd name="connsiteX13" fmla="*/ 1466391 w 1966202"/>
                      <a:gd name="connsiteY13" fmla="*/ 477742 h 1993365"/>
                      <a:gd name="connsiteX14" fmla="*/ 1490384 w 1966202"/>
                      <a:gd name="connsiteY14" fmla="*/ 477742 h 1993365"/>
                      <a:gd name="connsiteX15" fmla="*/ 1573026 w 1966202"/>
                      <a:gd name="connsiteY15" fmla="*/ 403097 h 1993365"/>
                      <a:gd name="connsiteX16" fmla="*/ 1605017 w 1966202"/>
                      <a:gd name="connsiteY16" fmla="*/ 371107 h 1993365"/>
                      <a:gd name="connsiteX17" fmla="*/ 1703655 w 1966202"/>
                      <a:gd name="connsiteY17" fmla="*/ 357777 h 1993365"/>
                      <a:gd name="connsiteX18" fmla="*/ 1738311 w 1966202"/>
                      <a:gd name="connsiteY18" fmla="*/ 371107 h 1993365"/>
                      <a:gd name="connsiteX19" fmla="*/ 1716984 w 1966202"/>
                      <a:gd name="connsiteY19" fmla="*/ 451083 h 1993365"/>
                      <a:gd name="connsiteX20" fmla="*/ 1599685 w 1966202"/>
                      <a:gd name="connsiteY20" fmla="*/ 547055 h 1993365"/>
                      <a:gd name="connsiteX21" fmla="*/ 1645005 w 1966202"/>
                      <a:gd name="connsiteY21" fmla="*/ 677684 h 1993365"/>
                      <a:gd name="connsiteX22" fmla="*/ 1706321 w 1966202"/>
                      <a:gd name="connsiteY22" fmla="*/ 728336 h 1993365"/>
                      <a:gd name="connsiteX23" fmla="*/ 1775634 w 1966202"/>
                      <a:gd name="connsiteY23" fmla="*/ 866962 h 1993365"/>
                      <a:gd name="connsiteX24" fmla="*/ 1922258 w 1966202"/>
                      <a:gd name="connsiteY24" fmla="*/ 850967 h 1993365"/>
                      <a:gd name="connsiteX25" fmla="*/ 1959580 w 1966202"/>
                      <a:gd name="connsiteY25" fmla="*/ 861631 h 1993365"/>
                      <a:gd name="connsiteX26" fmla="*/ 1959580 w 1966202"/>
                      <a:gd name="connsiteY26" fmla="*/ 898953 h 1993365"/>
                      <a:gd name="connsiteX27" fmla="*/ 1892933 w 1966202"/>
                      <a:gd name="connsiteY27" fmla="*/ 941607 h 1993365"/>
                      <a:gd name="connsiteX28" fmla="*/ 1831618 w 1966202"/>
                      <a:gd name="connsiteY28" fmla="*/ 1005588 h 1993365"/>
                      <a:gd name="connsiteX29" fmla="*/ 1802293 w 1966202"/>
                      <a:gd name="connsiteY29" fmla="*/ 1082899 h 1993365"/>
                      <a:gd name="connsiteX30" fmla="*/ 1788963 w 1966202"/>
                      <a:gd name="connsiteY30" fmla="*/ 1224191 h 1993365"/>
                      <a:gd name="connsiteX31" fmla="*/ 1804959 w 1966202"/>
                      <a:gd name="connsiteY31" fmla="*/ 1264180 h 1993365"/>
                      <a:gd name="connsiteX32" fmla="*/ 1879604 w 1966202"/>
                      <a:gd name="connsiteY32" fmla="*/ 1288173 h 1993365"/>
                      <a:gd name="connsiteX33" fmla="*/ 1898265 w 1966202"/>
                      <a:gd name="connsiteY33" fmla="*/ 1312166 h 1993365"/>
                      <a:gd name="connsiteX34" fmla="*/ 1892933 w 1966202"/>
                      <a:gd name="connsiteY34" fmla="*/ 1338825 h 1993365"/>
                      <a:gd name="connsiteX35" fmla="*/ 1858276 w 1966202"/>
                      <a:gd name="connsiteY35" fmla="*/ 1346822 h 1993365"/>
                      <a:gd name="connsiteX36" fmla="*/ 1804959 w 1966202"/>
                      <a:gd name="connsiteY36" fmla="*/ 1322829 h 1993365"/>
                      <a:gd name="connsiteX37" fmla="*/ 1746309 w 1966202"/>
                      <a:gd name="connsiteY37" fmla="*/ 1314832 h 1993365"/>
                      <a:gd name="connsiteX38" fmla="*/ 1666332 w 1966202"/>
                      <a:gd name="connsiteY38" fmla="*/ 1370815 h 1993365"/>
                      <a:gd name="connsiteX39" fmla="*/ 1661001 w 1966202"/>
                      <a:gd name="connsiteY39" fmla="*/ 1400140 h 1993365"/>
                      <a:gd name="connsiteX40" fmla="*/ 1692991 w 1966202"/>
                      <a:gd name="connsiteY40" fmla="*/ 1504110 h 1993365"/>
                      <a:gd name="connsiteX41" fmla="*/ 1791629 w 1966202"/>
                      <a:gd name="connsiteY41" fmla="*/ 1653399 h 1993365"/>
                      <a:gd name="connsiteX42" fmla="*/ 1780966 w 1966202"/>
                      <a:gd name="connsiteY42" fmla="*/ 1720047 h 1993365"/>
                      <a:gd name="connsiteX43" fmla="*/ 1631676 w 1966202"/>
                      <a:gd name="connsiteY43" fmla="*/ 1674727 h 1993365"/>
                      <a:gd name="connsiteX44" fmla="*/ 1522374 w 1966202"/>
                      <a:gd name="connsiteY44" fmla="*/ 1632072 h 1993365"/>
                      <a:gd name="connsiteX45" fmla="*/ 1458393 w 1966202"/>
                      <a:gd name="connsiteY45" fmla="*/ 1693388 h 1993365"/>
                      <a:gd name="connsiteX46" fmla="*/ 1447730 w 1966202"/>
                      <a:gd name="connsiteY46" fmla="*/ 1885332 h 1993365"/>
                      <a:gd name="connsiteX47" fmla="*/ 1394412 w 1966202"/>
                      <a:gd name="connsiteY47" fmla="*/ 1919988 h 1993365"/>
                      <a:gd name="connsiteX48" fmla="*/ 1319767 w 1966202"/>
                      <a:gd name="connsiteY48" fmla="*/ 1765367 h 1993365"/>
                      <a:gd name="connsiteX49" fmla="*/ 1266449 w 1966202"/>
                      <a:gd name="connsiteY49" fmla="*/ 1733376 h 1993365"/>
                      <a:gd name="connsiteX50" fmla="*/ 1189138 w 1966202"/>
                      <a:gd name="connsiteY50" fmla="*/ 1757369 h 1993365"/>
                      <a:gd name="connsiteX51" fmla="*/ 1159813 w 1966202"/>
                      <a:gd name="connsiteY51" fmla="*/ 1957311 h 1993365"/>
                      <a:gd name="connsiteX52" fmla="*/ 1082503 w 1966202"/>
                      <a:gd name="connsiteY52" fmla="*/ 1983970 h 1993365"/>
                      <a:gd name="connsiteX53" fmla="*/ 1071839 w 1966202"/>
                      <a:gd name="connsiteY53" fmla="*/ 1850675 h 1993365"/>
                      <a:gd name="connsiteX54" fmla="*/ 1007858 w 1966202"/>
                      <a:gd name="connsiteY54" fmla="*/ 1784028 h 1993365"/>
                      <a:gd name="connsiteX55" fmla="*/ 914552 w 1966202"/>
                      <a:gd name="connsiteY55" fmla="*/ 1765367 h 1993365"/>
                      <a:gd name="connsiteX56" fmla="*/ 821246 w 1966202"/>
                      <a:gd name="connsiteY56" fmla="*/ 1781362 h 1993365"/>
                      <a:gd name="connsiteX57" fmla="*/ 746601 w 1966202"/>
                      <a:gd name="connsiteY57" fmla="*/ 1816019 h 1993365"/>
                      <a:gd name="connsiteX58" fmla="*/ 695949 w 1966202"/>
                      <a:gd name="connsiteY58" fmla="*/ 1864005 h 1993365"/>
                      <a:gd name="connsiteX59" fmla="*/ 690617 w 1966202"/>
                      <a:gd name="connsiteY59" fmla="*/ 1935984 h 1993365"/>
                      <a:gd name="connsiteX60" fmla="*/ 663958 w 1966202"/>
                      <a:gd name="connsiteY60" fmla="*/ 1922654 h 1993365"/>
                      <a:gd name="connsiteX61" fmla="*/ 642631 w 1966202"/>
                      <a:gd name="connsiteY61" fmla="*/ 1869337 h 1993365"/>
                      <a:gd name="connsiteX62" fmla="*/ 653295 w 1966202"/>
                      <a:gd name="connsiteY62" fmla="*/ 1776030 h 1993365"/>
                      <a:gd name="connsiteX63" fmla="*/ 679953 w 1966202"/>
                      <a:gd name="connsiteY63" fmla="*/ 1714715 h 1993365"/>
                      <a:gd name="connsiteX64" fmla="*/ 671956 w 1966202"/>
                      <a:gd name="connsiteY64" fmla="*/ 1653399 h 1993365"/>
                      <a:gd name="connsiteX65" fmla="*/ 618638 w 1966202"/>
                      <a:gd name="connsiteY65" fmla="*/ 1589418 h 1993365"/>
                      <a:gd name="connsiteX66" fmla="*/ 488009 w 1966202"/>
                      <a:gd name="connsiteY66" fmla="*/ 1589418 h 1993365"/>
                      <a:gd name="connsiteX67" fmla="*/ 426694 w 1966202"/>
                      <a:gd name="connsiteY67" fmla="*/ 1664063 h 1993365"/>
                      <a:gd name="connsiteX68" fmla="*/ 408033 w 1966202"/>
                      <a:gd name="connsiteY68" fmla="*/ 1706717 h 1993365"/>
                      <a:gd name="connsiteX69" fmla="*/ 346717 w 1966202"/>
                      <a:gd name="connsiteY69" fmla="*/ 1714715 h 1993365"/>
                      <a:gd name="connsiteX70" fmla="*/ 333388 w 1966202"/>
                      <a:gd name="connsiteY70" fmla="*/ 1669395 h 1993365"/>
                      <a:gd name="connsiteX71" fmla="*/ 386706 w 1966202"/>
                      <a:gd name="connsiteY71" fmla="*/ 1554762 h 1993365"/>
                      <a:gd name="connsiteX72" fmla="*/ 386706 w 1966202"/>
                      <a:gd name="connsiteY72" fmla="*/ 1506776 h 1993365"/>
                      <a:gd name="connsiteX73" fmla="*/ 328056 w 1966202"/>
                      <a:gd name="connsiteY73" fmla="*/ 1506776 h 1993365"/>
                      <a:gd name="connsiteX74" fmla="*/ 293399 w 1966202"/>
                      <a:gd name="connsiteY74" fmla="*/ 1512107 h 1993365"/>
                      <a:gd name="connsiteX75" fmla="*/ 256077 w 1966202"/>
                      <a:gd name="connsiteY75" fmla="*/ 1485448 h 1993365"/>
                      <a:gd name="connsiteX76" fmla="*/ 264075 w 1966202"/>
                      <a:gd name="connsiteY76" fmla="*/ 1445460 h 1993365"/>
                      <a:gd name="connsiteX77" fmla="*/ 314727 w 1966202"/>
                      <a:gd name="connsiteY77" fmla="*/ 1386811 h 1993365"/>
                      <a:gd name="connsiteX78" fmla="*/ 328056 w 1966202"/>
                      <a:gd name="connsiteY78" fmla="*/ 1349488 h 1993365"/>
                      <a:gd name="connsiteX79" fmla="*/ 288068 w 1966202"/>
                      <a:gd name="connsiteY79" fmla="*/ 1317497 h 1993365"/>
                      <a:gd name="connsiteX80" fmla="*/ 245413 w 1966202"/>
                      <a:gd name="connsiteY80" fmla="*/ 1322829 h 1993365"/>
                      <a:gd name="connsiteX81" fmla="*/ 138778 w 1966202"/>
                      <a:gd name="connsiteY81" fmla="*/ 1344156 h 1993365"/>
                      <a:gd name="connsiteX82" fmla="*/ 90792 w 1966202"/>
                      <a:gd name="connsiteY82" fmla="*/ 1234855 h 1993365"/>
                      <a:gd name="connsiteX83" fmla="*/ 256077 w 1966202"/>
                      <a:gd name="connsiteY83" fmla="*/ 1197532 h 1993365"/>
                      <a:gd name="connsiteX84" fmla="*/ 256077 w 1966202"/>
                      <a:gd name="connsiteY84" fmla="*/ 1114890 h 1993365"/>
                      <a:gd name="connsiteX85" fmla="*/ 197427 w 1966202"/>
                      <a:gd name="connsiteY85" fmla="*/ 1096229 h 1993365"/>
                      <a:gd name="connsiteX86" fmla="*/ 149441 w 1966202"/>
                      <a:gd name="connsiteY86" fmla="*/ 1090897 h 1993365"/>
                      <a:gd name="connsiteX87" fmla="*/ 144110 w 1966202"/>
                      <a:gd name="connsiteY87" fmla="*/ 1050909 h 1993365"/>
                      <a:gd name="connsiteX88" fmla="*/ 274738 w 1966202"/>
                      <a:gd name="connsiteY88" fmla="*/ 1008254 h 1993365"/>
                      <a:gd name="connsiteX89" fmla="*/ 293399 w 1966202"/>
                      <a:gd name="connsiteY89" fmla="*/ 949605 h 1993365"/>
                      <a:gd name="connsiteX90" fmla="*/ 232084 w 1966202"/>
                      <a:gd name="connsiteY90" fmla="*/ 890955 h 1993365"/>
                      <a:gd name="connsiteX91" fmla="*/ 80128 w 1966202"/>
                      <a:gd name="connsiteY91" fmla="*/ 888289 h 1993365"/>
                      <a:gd name="connsiteX92" fmla="*/ 32142 w 1966202"/>
                      <a:gd name="connsiteY92" fmla="*/ 866962 h 1993365"/>
                      <a:gd name="connsiteX93" fmla="*/ 152 w 1966202"/>
                      <a:gd name="connsiteY93" fmla="*/ 770990 h 1993365"/>
                      <a:gd name="connsiteX94" fmla="*/ 45472 w 1966202"/>
                      <a:gd name="connsiteY94" fmla="*/ 786986 h 1993365"/>
                      <a:gd name="connsiteX95" fmla="*/ 264075 w 1966202"/>
                      <a:gd name="connsiteY95" fmla="*/ 778988 h 1993365"/>
                      <a:gd name="connsiteX96" fmla="*/ 362713 w 1966202"/>
                      <a:gd name="connsiteY96" fmla="*/ 653691 h 1993365"/>
                      <a:gd name="connsiteX97" fmla="*/ 421362 w 1966202"/>
                      <a:gd name="connsiteY97" fmla="*/ 613703 h 1993365"/>
                      <a:gd name="connsiteX98" fmla="*/ 485344 w 1966202"/>
                      <a:gd name="connsiteY98" fmla="*/ 539058 h 1993365"/>
                      <a:gd name="connsiteX99" fmla="*/ 456019 w 1966202"/>
                      <a:gd name="connsiteY99" fmla="*/ 347114 h 1993365"/>
                      <a:gd name="connsiteX100" fmla="*/ 360047 w 1966202"/>
                      <a:gd name="connsiteY100" fmla="*/ 43202 h 1993365"/>
                      <a:gd name="connsiteX101" fmla="*/ 432026 w 1966202"/>
                      <a:gd name="connsiteY101" fmla="*/ 11212 h 1993365"/>
                      <a:gd name="connsiteX102" fmla="*/ 461351 w 1966202"/>
                      <a:gd name="connsiteY102" fmla="*/ 131177 h 1993365"/>
                      <a:gd name="connsiteX103" fmla="*/ 613306 w 1966202"/>
                      <a:gd name="connsiteY103" fmla="*/ 336450 h 1993365"/>
                      <a:gd name="connsiteX104" fmla="*/ 815914 w 1966202"/>
                      <a:gd name="connsiteY104" fmla="*/ 336450 h 1993365"/>
                      <a:gd name="connsiteX105" fmla="*/ 946542 w 1966202"/>
                      <a:gd name="connsiteY105" fmla="*/ 331118 h 1993365"/>
                      <a:gd name="connsiteX106" fmla="*/ 994528 w 1966202"/>
                      <a:gd name="connsiteY106" fmla="*/ 315123 h 1993365"/>
                      <a:gd name="connsiteX107" fmla="*/ 1021187 w 1966202"/>
                      <a:gd name="connsiteY107" fmla="*/ 216485 h 1993365"/>
                      <a:gd name="connsiteX108" fmla="*/ 1042514 w 1966202"/>
                      <a:gd name="connsiteY108" fmla="*/ 163167 h 1993365"/>
                      <a:gd name="connsiteX109" fmla="*/ 1053178 w 1966202"/>
                      <a:gd name="connsiteY109" fmla="*/ 165833 h 1993365"/>
                      <a:gd name="connsiteX0" fmla="*/ 1029470 w 1966487"/>
                      <a:gd name="connsiteY0" fmla="*/ 203156 h 1993365"/>
                      <a:gd name="connsiteX1" fmla="*/ 1050797 w 1966487"/>
                      <a:gd name="connsiteY1" fmla="*/ 155170 h 1993365"/>
                      <a:gd name="connsiteX2" fmla="*/ 1085454 w 1966487"/>
                      <a:gd name="connsiteY2" fmla="*/ 173831 h 1993365"/>
                      <a:gd name="connsiteX3" fmla="*/ 1090785 w 1966487"/>
                      <a:gd name="connsiteY3" fmla="*/ 232481 h 1993365"/>
                      <a:gd name="connsiteX4" fmla="*/ 1090785 w 1966487"/>
                      <a:gd name="connsiteY4" fmla="*/ 296462 h 1993365"/>
                      <a:gd name="connsiteX5" fmla="*/ 1117444 w 1966487"/>
                      <a:gd name="connsiteY5" fmla="*/ 336450 h 1993365"/>
                      <a:gd name="connsiteX6" fmla="*/ 1170762 w 1966487"/>
                      <a:gd name="connsiteY6" fmla="*/ 360443 h 1993365"/>
                      <a:gd name="connsiteX7" fmla="*/ 1232077 w 1966487"/>
                      <a:gd name="connsiteY7" fmla="*/ 365775 h 1993365"/>
                      <a:gd name="connsiteX8" fmla="*/ 1280063 w 1966487"/>
                      <a:gd name="connsiteY8" fmla="*/ 371107 h 1993365"/>
                      <a:gd name="connsiteX9" fmla="*/ 1325384 w 1966487"/>
                      <a:gd name="connsiteY9" fmla="*/ 376439 h 1993365"/>
                      <a:gd name="connsiteX10" fmla="*/ 1360040 w 1966487"/>
                      <a:gd name="connsiteY10" fmla="*/ 403097 h 1993365"/>
                      <a:gd name="connsiteX11" fmla="*/ 1394697 w 1966487"/>
                      <a:gd name="connsiteY11" fmla="*/ 432422 h 1993365"/>
                      <a:gd name="connsiteX12" fmla="*/ 1437351 w 1966487"/>
                      <a:gd name="connsiteY12" fmla="*/ 461747 h 1993365"/>
                      <a:gd name="connsiteX13" fmla="*/ 1466676 w 1966487"/>
                      <a:gd name="connsiteY13" fmla="*/ 477742 h 1993365"/>
                      <a:gd name="connsiteX14" fmla="*/ 1490669 w 1966487"/>
                      <a:gd name="connsiteY14" fmla="*/ 477742 h 1993365"/>
                      <a:gd name="connsiteX15" fmla="*/ 1573311 w 1966487"/>
                      <a:gd name="connsiteY15" fmla="*/ 403097 h 1993365"/>
                      <a:gd name="connsiteX16" fmla="*/ 1605302 w 1966487"/>
                      <a:gd name="connsiteY16" fmla="*/ 371107 h 1993365"/>
                      <a:gd name="connsiteX17" fmla="*/ 1703940 w 1966487"/>
                      <a:gd name="connsiteY17" fmla="*/ 357777 h 1993365"/>
                      <a:gd name="connsiteX18" fmla="*/ 1738596 w 1966487"/>
                      <a:gd name="connsiteY18" fmla="*/ 371107 h 1993365"/>
                      <a:gd name="connsiteX19" fmla="*/ 1717269 w 1966487"/>
                      <a:gd name="connsiteY19" fmla="*/ 451083 h 1993365"/>
                      <a:gd name="connsiteX20" fmla="*/ 1599970 w 1966487"/>
                      <a:gd name="connsiteY20" fmla="*/ 547055 h 1993365"/>
                      <a:gd name="connsiteX21" fmla="*/ 1645290 w 1966487"/>
                      <a:gd name="connsiteY21" fmla="*/ 677684 h 1993365"/>
                      <a:gd name="connsiteX22" fmla="*/ 1706606 w 1966487"/>
                      <a:gd name="connsiteY22" fmla="*/ 728336 h 1993365"/>
                      <a:gd name="connsiteX23" fmla="*/ 1775919 w 1966487"/>
                      <a:gd name="connsiteY23" fmla="*/ 866962 h 1993365"/>
                      <a:gd name="connsiteX24" fmla="*/ 1922543 w 1966487"/>
                      <a:gd name="connsiteY24" fmla="*/ 850967 h 1993365"/>
                      <a:gd name="connsiteX25" fmla="*/ 1959865 w 1966487"/>
                      <a:gd name="connsiteY25" fmla="*/ 861631 h 1993365"/>
                      <a:gd name="connsiteX26" fmla="*/ 1959865 w 1966487"/>
                      <a:gd name="connsiteY26" fmla="*/ 898953 h 1993365"/>
                      <a:gd name="connsiteX27" fmla="*/ 1893218 w 1966487"/>
                      <a:gd name="connsiteY27" fmla="*/ 941607 h 1993365"/>
                      <a:gd name="connsiteX28" fmla="*/ 1831903 w 1966487"/>
                      <a:gd name="connsiteY28" fmla="*/ 1005588 h 1993365"/>
                      <a:gd name="connsiteX29" fmla="*/ 1802578 w 1966487"/>
                      <a:gd name="connsiteY29" fmla="*/ 1082899 h 1993365"/>
                      <a:gd name="connsiteX30" fmla="*/ 1789248 w 1966487"/>
                      <a:gd name="connsiteY30" fmla="*/ 1224191 h 1993365"/>
                      <a:gd name="connsiteX31" fmla="*/ 1805244 w 1966487"/>
                      <a:gd name="connsiteY31" fmla="*/ 1264180 h 1993365"/>
                      <a:gd name="connsiteX32" fmla="*/ 1879889 w 1966487"/>
                      <a:gd name="connsiteY32" fmla="*/ 1288173 h 1993365"/>
                      <a:gd name="connsiteX33" fmla="*/ 1898550 w 1966487"/>
                      <a:gd name="connsiteY33" fmla="*/ 1312166 h 1993365"/>
                      <a:gd name="connsiteX34" fmla="*/ 1893218 w 1966487"/>
                      <a:gd name="connsiteY34" fmla="*/ 1338825 h 1993365"/>
                      <a:gd name="connsiteX35" fmla="*/ 1858561 w 1966487"/>
                      <a:gd name="connsiteY35" fmla="*/ 1346822 h 1993365"/>
                      <a:gd name="connsiteX36" fmla="*/ 1805244 w 1966487"/>
                      <a:gd name="connsiteY36" fmla="*/ 1322829 h 1993365"/>
                      <a:gd name="connsiteX37" fmla="*/ 1746594 w 1966487"/>
                      <a:gd name="connsiteY37" fmla="*/ 1314832 h 1993365"/>
                      <a:gd name="connsiteX38" fmla="*/ 1666617 w 1966487"/>
                      <a:gd name="connsiteY38" fmla="*/ 1370815 h 1993365"/>
                      <a:gd name="connsiteX39" fmla="*/ 1661286 w 1966487"/>
                      <a:gd name="connsiteY39" fmla="*/ 1400140 h 1993365"/>
                      <a:gd name="connsiteX40" fmla="*/ 1693276 w 1966487"/>
                      <a:gd name="connsiteY40" fmla="*/ 1504110 h 1993365"/>
                      <a:gd name="connsiteX41" fmla="*/ 1791914 w 1966487"/>
                      <a:gd name="connsiteY41" fmla="*/ 1653399 h 1993365"/>
                      <a:gd name="connsiteX42" fmla="*/ 1781251 w 1966487"/>
                      <a:gd name="connsiteY42" fmla="*/ 1720047 h 1993365"/>
                      <a:gd name="connsiteX43" fmla="*/ 1631961 w 1966487"/>
                      <a:gd name="connsiteY43" fmla="*/ 1674727 h 1993365"/>
                      <a:gd name="connsiteX44" fmla="*/ 1522659 w 1966487"/>
                      <a:gd name="connsiteY44" fmla="*/ 1632072 h 1993365"/>
                      <a:gd name="connsiteX45" fmla="*/ 1458678 w 1966487"/>
                      <a:gd name="connsiteY45" fmla="*/ 1693388 h 1993365"/>
                      <a:gd name="connsiteX46" fmla="*/ 1448015 w 1966487"/>
                      <a:gd name="connsiteY46" fmla="*/ 1885332 h 1993365"/>
                      <a:gd name="connsiteX47" fmla="*/ 1394697 w 1966487"/>
                      <a:gd name="connsiteY47" fmla="*/ 1919988 h 1993365"/>
                      <a:gd name="connsiteX48" fmla="*/ 1320052 w 1966487"/>
                      <a:gd name="connsiteY48" fmla="*/ 1765367 h 1993365"/>
                      <a:gd name="connsiteX49" fmla="*/ 1266734 w 1966487"/>
                      <a:gd name="connsiteY49" fmla="*/ 1733376 h 1993365"/>
                      <a:gd name="connsiteX50" fmla="*/ 1189423 w 1966487"/>
                      <a:gd name="connsiteY50" fmla="*/ 1757369 h 1993365"/>
                      <a:gd name="connsiteX51" fmla="*/ 1160098 w 1966487"/>
                      <a:gd name="connsiteY51" fmla="*/ 1957311 h 1993365"/>
                      <a:gd name="connsiteX52" fmla="*/ 1082788 w 1966487"/>
                      <a:gd name="connsiteY52" fmla="*/ 1983970 h 1993365"/>
                      <a:gd name="connsiteX53" fmla="*/ 1072124 w 1966487"/>
                      <a:gd name="connsiteY53" fmla="*/ 1850675 h 1993365"/>
                      <a:gd name="connsiteX54" fmla="*/ 1008143 w 1966487"/>
                      <a:gd name="connsiteY54" fmla="*/ 1784028 h 1993365"/>
                      <a:gd name="connsiteX55" fmla="*/ 914837 w 1966487"/>
                      <a:gd name="connsiteY55" fmla="*/ 1765367 h 1993365"/>
                      <a:gd name="connsiteX56" fmla="*/ 821531 w 1966487"/>
                      <a:gd name="connsiteY56" fmla="*/ 1781362 h 1993365"/>
                      <a:gd name="connsiteX57" fmla="*/ 746886 w 1966487"/>
                      <a:gd name="connsiteY57" fmla="*/ 1816019 h 1993365"/>
                      <a:gd name="connsiteX58" fmla="*/ 696234 w 1966487"/>
                      <a:gd name="connsiteY58" fmla="*/ 1864005 h 1993365"/>
                      <a:gd name="connsiteX59" fmla="*/ 690902 w 1966487"/>
                      <a:gd name="connsiteY59" fmla="*/ 1935984 h 1993365"/>
                      <a:gd name="connsiteX60" fmla="*/ 664243 w 1966487"/>
                      <a:gd name="connsiteY60" fmla="*/ 1922654 h 1993365"/>
                      <a:gd name="connsiteX61" fmla="*/ 642916 w 1966487"/>
                      <a:gd name="connsiteY61" fmla="*/ 1869337 h 1993365"/>
                      <a:gd name="connsiteX62" fmla="*/ 653580 w 1966487"/>
                      <a:gd name="connsiteY62" fmla="*/ 1776030 h 1993365"/>
                      <a:gd name="connsiteX63" fmla="*/ 680238 w 1966487"/>
                      <a:gd name="connsiteY63" fmla="*/ 1714715 h 1993365"/>
                      <a:gd name="connsiteX64" fmla="*/ 672241 w 1966487"/>
                      <a:gd name="connsiteY64" fmla="*/ 1653399 h 1993365"/>
                      <a:gd name="connsiteX65" fmla="*/ 618923 w 1966487"/>
                      <a:gd name="connsiteY65" fmla="*/ 1589418 h 1993365"/>
                      <a:gd name="connsiteX66" fmla="*/ 488294 w 1966487"/>
                      <a:gd name="connsiteY66" fmla="*/ 1589418 h 1993365"/>
                      <a:gd name="connsiteX67" fmla="*/ 426979 w 1966487"/>
                      <a:gd name="connsiteY67" fmla="*/ 1664063 h 1993365"/>
                      <a:gd name="connsiteX68" fmla="*/ 408318 w 1966487"/>
                      <a:gd name="connsiteY68" fmla="*/ 1706717 h 1993365"/>
                      <a:gd name="connsiteX69" fmla="*/ 347002 w 1966487"/>
                      <a:gd name="connsiteY69" fmla="*/ 1714715 h 1993365"/>
                      <a:gd name="connsiteX70" fmla="*/ 333673 w 1966487"/>
                      <a:gd name="connsiteY70" fmla="*/ 1669395 h 1993365"/>
                      <a:gd name="connsiteX71" fmla="*/ 386991 w 1966487"/>
                      <a:gd name="connsiteY71" fmla="*/ 1554762 h 1993365"/>
                      <a:gd name="connsiteX72" fmla="*/ 386991 w 1966487"/>
                      <a:gd name="connsiteY72" fmla="*/ 1506776 h 1993365"/>
                      <a:gd name="connsiteX73" fmla="*/ 328341 w 1966487"/>
                      <a:gd name="connsiteY73" fmla="*/ 1506776 h 1993365"/>
                      <a:gd name="connsiteX74" fmla="*/ 293684 w 1966487"/>
                      <a:gd name="connsiteY74" fmla="*/ 1512107 h 1993365"/>
                      <a:gd name="connsiteX75" fmla="*/ 256362 w 1966487"/>
                      <a:gd name="connsiteY75" fmla="*/ 1485448 h 1993365"/>
                      <a:gd name="connsiteX76" fmla="*/ 264360 w 1966487"/>
                      <a:gd name="connsiteY76" fmla="*/ 1445460 h 1993365"/>
                      <a:gd name="connsiteX77" fmla="*/ 315012 w 1966487"/>
                      <a:gd name="connsiteY77" fmla="*/ 1386811 h 1993365"/>
                      <a:gd name="connsiteX78" fmla="*/ 328341 w 1966487"/>
                      <a:gd name="connsiteY78" fmla="*/ 1349488 h 1993365"/>
                      <a:gd name="connsiteX79" fmla="*/ 288353 w 1966487"/>
                      <a:gd name="connsiteY79" fmla="*/ 1317497 h 1993365"/>
                      <a:gd name="connsiteX80" fmla="*/ 245698 w 1966487"/>
                      <a:gd name="connsiteY80" fmla="*/ 1322829 h 1993365"/>
                      <a:gd name="connsiteX81" fmla="*/ 139063 w 1966487"/>
                      <a:gd name="connsiteY81" fmla="*/ 1344156 h 1993365"/>
                      <a:gd name="connsiteX82" fmla="*/ 91077 w 1966487"/>
                      <a:gd name="connsiteY82" fmla="*/ 1234855 h 1993365"/>
                      <a:gd name="connsiteX83" fmla="*/ 256362 w 1966487"/>
                      <a:gd name="connsiteY83" fmla="*/ 1197532 h 1993365"/>
                      <a:gd name="connsiteX84" fmla="*/ 256362 w 1966487"/>
                      <a:gd name="connsiteY84" fmla="*/ 1114890 h 1993365"/>
                      <a:gd name="connsiteX85" fmla="*/ 197712 w 1966487"/>
                      <a:gd name="connsiteY85" fmla="*/ 1096229 h 1993365"/>
                      <a:gd name="connsiteX86" fmla="*/ 149726 w 1966487"/>
                      <a:gd name="connsiteY86" fmla="*/ 1090897 h 1993365"/>
                      <a:gd name="connsiteX87" fmla="*/ 144395 w 1966487"/>
                      <a:gd name="connsiteY87" fmla="*/ 1050909 h 1993365"/>
                      <a:gd name="connsiteX88" fmla="*/ 275023 w 1966487"/>
                      <a:gd name="connsiteY88" fmla="*/ 1008254 h 1993365"/>
                      <a:gd name="connsiteX89" fmla="*/ 293684 w 1966487"/>
                      <a:gd name="connsiteY89" fmla="*/ 949605 h 1993365"/>
                      <a:gd name="connsiteX90" fmla="*/ 232369 w 1966487"/>
                      <a:gd name="connsiteY90" fmla="*/ 890955 h 1993365"/>
                      <a:gd name="connsiteX91" fmla="*/ 80413 w 1966487"/>
                      <a:gd name="connsiteY91" fmla="*/ 888289 h 1993365"/>
                      <a:gd name="connsiteX92" fmla="*/ 32427 w 1966487"/>
                      <a:gd name="connsiteY92" fmla="*/ 866962 h 1993365"/>
                      <a:gd name="connsiteX93" fmla="*/ 437 w 1966487"/>
                      <a:gd name="connsiteY93" fmla="*/ 770990 h 1993365"/>
                      <a:gd name="connsiteX94" fmla="*/ 56420 w 1966487"/>
                      <a:gd name="connsiteY94" fmla="*/ 768325 h 1993365"/>
                      <a:gd name="connsiteX95" fmla="*/ 264360 w 1966487"/>
                      <a:gd name="connsiteY95" fmla="*/ 778988 h 1993365"/>
                      <a:gd name="connsiteX96" fmla="*/ 362998 w 1966487"/>
                      <a:gd name="connsiteY96" fmla="*/ 653691 h 1993365"/>
                      <a:gd name="connsiteX97" fmla="*/ 421647 w 1966487"/>
                      <a:gd name="connsiteY97" fmla="*/ 613703 h 1993365"/>
                      <a:gd name="connsiteX98" fmla="*/ 485629 w 1966487"/>
                      <a:gd name="connsiteY98" fmla="*/ 539058 h 1993365"/>
                      <a:gd name="connsiteX99" fmla="*/ 456304 w 1966487"/>
                      <a:gd name="connsiteY99" fmla="*/ 347114 h 1993365"/>
                      <a:gd name="connsiteX100" fmla="*/ 360332 w 1966487"/>
                      <a:gd name="connsiteY100" fmla="*/ 43202 h 1993365"/>
                      <a:gd name="connsiteX101" fmla="*/ 432311 w 1966487"/>
                      <a:gd name="connsiteY101" fmla="*/ 11212 h 1993365"/>
                      <a:gd name="connsiteX102" fmla="*/ 461636 w 1966487"/>
                      <a:gd name="connsiteY102" fmla="*/ 131177 h 1993365"/>
                      <a:gd name="connsiteX103" fmla="*/ 613591 w 1966487"/>
                      <a:gd name="connsiteY103" fmla="*/ 336450 h 1993365"/>
                      <a:gd name="connsiteX104" fmla="*/ 816199 w 1966487"/>
                      <a:gd name="connsiteY104" fmla="*/ 336450 h 1993365"/>
                      <a:gd name="connsiteX105" fmla="*/ 946827 w 1966487"/>
                      <a:gd name="connsiteY105" fmla="*/ 331118 h 1993365"/>
                      <a:gd name="connsiteX106" fmla="*/ 994813 w 1966487"/>
                      <a:gd name="connsiteY106" fmla="*/ 315123 h 1993365"/>
                      <a:gd name="connsiteX107" fmla="*/ 1021472 w 1966487"/>
                      <a:gd name="connsiteY107" fmla="*/ 216485 h 1993365"/>
                      <a:gd name="connsiteX108" fmla="*/ 1042799 w 1966487"/>
                      <a:gd name="connsiteY108" fmla="*/ 163167 h 1993365"/>
                      <a:gd name="connsiteX109" fmla="*/ 1053463 w 1966487"/>
                      <a:gd name="connsiteY109" fmla="*/ 165833 h 1993365"/>
                      <a:gd name="connsiteX0" fmla="*/ 1029470 w 1966487"/>
                      <a:gd name="connsiteY0" fmla="*/ 203156 h 1993365"/>
                      <a:gd name="connsiteX1" fmla="*/ 1050797 w 1966487"/>
                      <a:gd name="connsiteY1" fmla="*/ 155170 h 1993365"/>
                      <a:gd name="connsiteX2" fmla="*/ 1085454 w 1966487"/>
                      <a:gd name="connsiteY2" fmla="*/ 173831 h 1993365"/>
                      <a:gd name="connsiteX3" fmla="*/ 1090785 w 1966487"/>
                      <a:gd name="connsiteY3" fmla="*/ 232481 h 1993365"/>
                      <a:gd name="connsiteX4" fmla="*/ 1090785 w 1966487"/>
                      <a:gd name="connsiteY4" fmla="*/ 296462 h 1993365"/>
                      <a:gd name="connsiteX5" fmla="*/ 1117444 w 1966487"/>
                      <a:gd name="connsiteY5" fmla="*/ 336450 h 1993365"/>
                      <a:gd name="connsiteX6" fmla="*/ 1170762 w 1966487"/>
                      <a:gd name="connsiteY6" fmla="*/ 360443 h 1993365"/>
                      <a:gd name="connsiteX7" fmla="*/ 1232077 w 1966487"/>
                      <a:gd name="connsiteY7" fmla="*/ 365775 h 1993365"/>
                      <a:gd name="connsiteX8" fmla="*/ 1280063 w 1966487"/>
                      <a:gd name="connsiteY8" fmla="*/ 371107 h 1993365"/>
                      <a:gd name="connsiteX9" fmla="*/ 1325384 w 1966487"/>
                      <a:gd name="connsiteY9" fmla="*/ 376439 h 1993365"/>
                      <a:gd name="connsiteX10" fmla="*/ 1360040 w 1966487"/>
                      <a:gd name="connsiteY10" fmla="*/ 403097 h 1993365"/>
                      <a:gd name="connsiteX11" fmla="*/ 1394697 w 1966487"/>
                      <a:gd name="connsiteY11" fmla="*/ 432422 h 1993365"/>
                      <a:gd name="connsiteX12" fmla="*/ 1437351 w 1966487"/>
                      <a:gd name="connsiteY12" fmla="*/ 461747 h 1993365"/>
                      <a:gd name="connsiteX13" fmla="*/ 1466676 w 1966487"/>
                      <a:gd name="connsiteY13" fmla="*/ 477742 h 1993365"/>
                      <a:gd name="connsiteX14" fmla="*/ 1490669 w 1966487"/>
                      <a:gd name="connsiteY14" fmla="*/ 477742 h 1993365"/>
                      <a:gd name="connsiteX15" fmla="*/ 1573311 w 1966487"/>
                      <a:gd name="connsiteY15" fmla="*/ 403097 h 1993365"/>
                      <a:gd name="connsiteX16" fmla="*/ 1605302 w 1966487"/>
                      <a:gd name="connsiteY16" fmla="*/ 371107 h 1993365"/>
                      <a:gd name="connsiteX17" fmla="*/ 1703940 w 1966487"/>
                      <a:gd name="connsiteY17" fmla="*/ 357777 h 1993365"/>
                      <a:gd name="connsiteX18" fmla="*/ 1738596 w 1966487"/>
                      <a:gd name="connsiteY18" fmla="*/ 371107 h 1993365"/>
                      <a:gd name="connsiteX19" fmla="*/ 1717269 w 1966487"/>
                      <a:gd name="connsiteY19" fmla="*/ 451083 h 1993365"/>
                      <a:gd name="connsiteX20" fmla="*/ 1599970 w 1966487"/>
                      <a:gd name="connsiteY20" fmla="*/ 547055 h 1993365"/>
                      <a:gd name="connsiteX21" fmla="*/ 1645290 w 1966487"/>
                      <a:gd name="connsiteY21" fmla="*/ 677684 h 1993365"/>
                      <a:gd name="connsiteX22" fmla="*/ 1706606 w 1966487"/>
                      <a:gd name="connsiteY22" fmla="*/ 728336 h 1993365"/>
                      <a:gd name="connsiteX23" fmla="*/ 1775919 w 1966487"/>
                      <a:gd name="connsiteY23" fmla="*/ 866962 h 1993365"/>
                      <a:gd name="connsiteX24" fmla="*/ 1922543 w 1966487"/>
                      <a:gd name="connsiteY24" fmla="*/ 850967 h 1993365"/>
                      <a:gd name="connsiteX25" fmla="*/ 1959865 w 1966487"/>
                      <a:gd name="connsiteY25" fmla="*/ 861631 h 1993365"/>
                      <a:gd name="connsiteX26" fmla="*/ 1959865 w 1966487"/>
                      <a:gd name="connsiteY26" fmla="*/ 898953 h 1993365"/>
                      <a:gd name="connsiteX27" fmla="*/ 1893218 w 1966487"/>
                      <a:gd name="connsiteY27" fmla="*/ 941607 h 1993365"/>
                      <a:gd name="connsiteX28" fmla="*/ 1831903 w 1966487"/>
                      <a:gd name="connsiteY28" fmla="*/ 1005588 h 1993365"/>
                      <a:gd name="connsiteX29" fmla="*/ 1802578 w 1966487"/>
                      <a:gd name="connsiteY29" fmla="*/ 1082899 h 1993365"/>
                      <a:gd name="connsiteX30" fmla="*/ 1789248 w 1966487"/>
                      <a:gd name="connsiteY30" fmla="*/ 1224191 h 1993365"/>
                      <a:gd name="connsiteX31" fmla="*/ 1805244 w 1966487"/>
                      <a:gd name="connsiteY31" fmla="*/ 1264180 h 1993365"/>
                      <a:gd name="connsiteX32" fmla="*/ 1879889 w 1966487"/>
                      <a:gd name="connsiteY32" fmla="*/ 1288173 h 1993365"/>
                      <a:gd name="connsiteX33" fmla="*/ 1898550 w 1966487"/>
                      <a:gd name="connsiteY33" fmla="*/ 1312166 h 1993365"/>
                      <a:gd name="connsiteX34" fmla="*/ 1893218 w 1966487"/>
                      <a:gd name="connsiteY34" fmla="*/ 1338825 h 1993365"/>
                      <a:gd name="connsiteX35" fmla="*/ 1858561 w 1966487"/>
                      <a:gd name="connsiteY35" fmla="*/ 1346822 h 1993365"/>
                      <a:gd name="connsiteX36" fmla="*/ 1805244 w 1966487"/>
                      <a:gd name="connsiteY36" fmla="*/ 1322829 h 1993365"/>
                      <a:gd name="connsiteX37" fmla="*/ 1746594 w 1966487"/>
                      <a:gd name="connsiteY37" fmla="*/ 1314832 h 1993365"/>
                      <a:gd name="connsiteX38" fmla="*/ 1666617 w 1966487"/>
                      <a:gd name="connsiteY38" fmla="*/ 1370815 h 1993365"/>
                      <a:gd name="connsiteX39" fmla="*/ 1661286 w 1966487"/>
                      <a:gd name="connsiteY39" fmla="*/ 1400140 h 1993365"/>
                      <a:gd name="connsiteX40" fmla="*/ 1693276 w 1966487"/>
                      <a:gd name="connsiteY40" fmla="*/ 1504110 h 1993365"/>
                      <a:gd name="connsiteX41" fmla="*/ 1791914 w 1966487"/>
                      <a:gd name="connsiteY41" fmla="*/ 1653399 h 1993365"/>
                      <a:gd name="connsiteX42" fmla="*/ 1781251 w 1966487"/>
                      <a:gd name="connsiteY42" fmla="*/ 1720047 h 1993365"/>
                      <a:gd name="connsiteX43" fmla="*/ 1631961 w 1966487"/>
                      <a:gd name="connsiteY43" fmla="*/ 1674727 h 1993365"/>
                      <a:gd name="connsiteX44" fmla="*/ 1522659 w 1966487"/>
                      <a:gd name="connsiteY44" fmla="*/ 1632072 h 1993365"/>
                      <a:gd name="connsiteX45" fmla="*/ 1458678 w 1966487"/>
                      <a:gd name="connsiteY45" fmla="*/ 1693388 h 1993365"/>
                      <a:gd name="connsiteX46" fmla="*/ 1448015 w 1966487"/>
                      <a:gd name="connsiteY46" fmla="*/ 1885332 h 1993365"/>
                      <a:gd name="connsiteX47" fmla="*/ 1394697 w 1966487"/>
                      <a:gd name="connsiteY47" fmla="*/ 1919988 h 1993365"/>
                      <a:gd name="connsiteX48" fmla="*/ 1320052 w 1966487"/>
                      <a:gd name="connsiteY48" fmla="*/ 1765367 h 1993365"/>
                      <a:gd name="connsiteX49" fmla="*/ 1266734 w 1966487"/>
                      <a:gd name="connsiteY49" fmla="*/ 1733376 h 1993365"/>
                      <a:gd name="connsiteX50" fmla="*/ 1189423 w 1966487"/>
                      <a:gd name="connsiteY50" fmla="*/ 1757369 h 1993365"/>
                      <a:gd name="connsiteX51" fmla="*/ 1160098 w 1966487"/>
                      <a:gd name="connsiteY51" fmla="*/ 1957311 h 1993365"/>
                      <a:gd name="connsiteX52" fmla="*/ 1082788 w 1966487"/>
                      <a:gd name="connsiteY52" fmla="*/ 1983970 h 1993365"/>
                      <a:gd name="connsiteX53" fmla="*/ 1072124 w 1966487"/>
                      <a:gd name="connsiteY53" fmla="*/ 1850675 h 1993365"/>
                      <a:gd name="connsiteX54" fmla="*/ 1008143 w 1966487"/>
                      <a:gd name="connsiteY54" fmla="*/ 1784028 h 1993365"/>
                      <a:gd name="connsiteX55" fmla="*/ 914837 w 1966487"/>
                      <a:gd name="connsiteY55" fmla="*/ 1765367 h 1993365"/>
                      <a:gd name="connsiteX56" fmla="*/ 821531 w 1966487"/>
                      <a:gd name="connsiteY56" fmla="*/ 1781362 h 1993365"/>
                      <a:gd name="connsiteX57" fmla="*/ 746886 w 1966487"/>
                      <a:gd name="connsiteY57" fmla="*/ 1816019 h 1993365"/>
                      <a:gd name="connsiteX58" fmla="*/ 696234 w 1966487"/>
                      <a:gd name="connsiteY58" fmla="*/ 1864005 h 1993365"/>
                      <a:gd name="connsiteX59" fmla="*/ 690902 w 1966487"/>
                      <a:gd name="connsiteY59" fmla="*/ 1935984 h 1993365"/>
                      <a:gd name="connsiteX60" fmla="*/ 664243 w 1966487"/>
                      <a:gd name="connsiteY60" fmla="*/ 1922654 h 1993365"/>
                      <a:gd name="connsiteX61" fmla="*/ 642916 w 1966487"/>
                      <a:gd name="connsiteY61" fmla="*/ 1869337 h 1993365"/>
                      <a:gd name="connsiteX62" fmla="*/ 653580 w 1966487"/>
                      <a:gd name="connsiteY62" fmla="*/ 1776030 h 1993365"/>
                      <a:gd name="connsiteX63" fmla="*/ 680238 w 1966487"/>
                      <a:gd name="connsiteY63" fmla="*/ 1714715 h 1993365"/>
                      <a:gd name="connsiteX64" fmla="*/ 672241 w 1966487"/>
                      <a:gd name="connsiteY64" fmla="*/ 1653399 h 1993365"/>
                      <a:gd name="connsiteX65" fmla="*/ 618923 w 1966487"/>
                      <a:gd name="connsiteY65" fmla="*/ 1589418 h 1993365"/>
                      <a:gd name="connsiteX66" fmla="*/ 488294 w 1966487"/>
                      <a:gd name="connsiteY66" fmla="*/ 1589418 h 1993365"/>
                      <a:gd name="connsiteX67" fmla="*/ 426979 w 1966487"/>
                      <a:gd name="connsiteY67" fmla="*/ 1664063 h 1993365"/>
                      <a:gd name="connsiteX68" fmla="*/ 408318 w 1966487"/>
                      <a:gd name="connsiteY68" fmla="*/ 1706717 h 1993365"/>
                      <a:gd name="connsiteX69" fmla="*/ 347002 w 1966487"/>
                      <a:gd name="connsiteY69" fmla="*/ 1714715 h 1993365"/>
                      <a:gd name="connsiteX70" fmla="*/ 333673 w 1966487"/>
                      <a:gd name="connsiteY70" fmla="*/ 1669395 h 1993365"/>
                      <a:gd name="connsiteX71" fmla="*/ 386991 w 1966487"/>
                      <a:gd name="connsiteY71" fmla="*/ 1554762 h 1993365"/>
                      <a:gd name="connsiteX72" fmla="*/ 386991 w 1966487"/>
                      <a:gd name="connsiteY72" fmla="*/ 1506776 h 1993365"/>
                      <a:gd name="connsiteX73" fmla="*/ 328341 w 1966487"/>
                      <a:gd name="connsiteY73" fmla="*/ 1506776 h 1993365"/>
                      <a:gd name="connsiteX74" fmla="*/ 293684 w 1966487"/>
                      <a:gd name="connsiteY74" fmla="*/ 1512107 h 1993365"/>
                      <a:gd name="connsiteX75" fmla="*/ 256362 w 1966487"/>
                      <a:gd name="connsiteY75" fmla="*/ 1485448 h 1993365"/>
                      <a:gd name="connsiteX76" fmla="*/ 264360 w 1966487"/>
                      <a:gd name="connsiteY76" fmla="*/ 1445460 h 1993365"/>
                      <a:gd name="connsiteX77" fmla="*/ 315012 w 1966487"/>
                      <a:gd name="connsiteY77" fmla="*/ 1386811 h 1993365"/>
                      <a:gd name="connsiteX78" fmla="*/ 328341 w 1966487"/>
                      <a:gd name="connsiteY78" fmla="*/ 1349488 h 1993365"/>
                      <a:gd name="connsiteX79" fmla="*/ 288353 w 1966487"/>
                      <a:gd name="connsiteY79" fmla="*/ 1317497 h 1993365"/>
                      <a:gd name="connsiteX80" fmla="*/ 245698 w 1966487"/>
                      <a:gd name="connsiteY80" fmla="*/ 1322829 h 1993365"/>
                      <a:gd name="connsiteX81" fmla="*/ 139063 w 1966487"/>
                      <a:gd name="connsiteY81" fmla="*/ 1344156 h 1993365"/>
                      <a:gd name="connsiteX82" fmla="*/ 91077 w 1966487"/>
                      <a:gd name="connsiteY82" fmla="*/ 1234855 h 1993365"/>
                      <a:gd name="connsiteX83" fmla="*/ 256362 w 1966487"/>
                      <a:gd name="connsiteY83" fmla="*/ 1197532 h 1993365"/>
                      <a:gd name="connsiteX84" fmla="*/ 256362 w 1966487"/>
                      <a:gd name="connsiteY84" fmla="*/ 1114890 h 1993365"/>
                      <a:gd name="connsiteX85" fmla="*/ 197712 w 1966487"/>
                      <a:gd name="connsiteY85" fmla="*/ 1096229 h 1993365"/>
                      <a:gd name="connsiteX86" fmla="*/ 149726 w 1966487"/>
                      <a:gd name="connsiteY86" fmla="*/ 1090897 h 1993365"/>
                      <a:gd name="connsiteX87" fmla="*/ 144395 w 1966487"/>
                      <a:gd name="connsiteY87" fmla="*/ 1050909 h 1993365"/>
                      <a:gd name="connsiteX88" fmla="*/ 275023 w 1966487"/>
                      <a:gd name="connsiteY88" fmla="*/ 1008254 h 1993365"/>
                      <a:gd name="connsiteX89" fmla="*/ 293684 w 1966487"/>
                      <a:gd name="connsiteY89" fmla="*/ 949605 h 1993365"/>
                      <a:gd name="connsiteX90" fmla="*/ 232369 w 1966487"/>
                      <a:gd name="connsiteY90" fmla="*/ 890955 h 1993365"/>
                      <a:gd name="connsiteX91" fmla="*/ 80413 w 1966487"/>
                      <a:gd name="connsiteY91" fmla="*/ 888289 h 1993365"/>
                      <a:gd name="connsiteX92" fmla="*/ 32427 w 1966487"/>
                      <a:gd name="connsiteY92" fmla="*/ 866962 h 1993365"/>
                      <a:gd name="connsiteX93" fmla="*/ 437 w 1966487"/>
                      <a:gd name="connsiteY93" fmla="*/ 770990 h 1993365"/>
                      <a:gd name="connsiteX94" fmla="*/ 56420 w 1966487"/>
                      <a:gd name="connsiteY94" fmla="*/ 768325 h 1993365"/>
                      <a:gd name="connsiteX95" fmla="*/ 123069 w 1966487"/>
                      <a:gd name="connsiteY95" fmla="*/ 792317 h 1993365"/>
                      <a:gd name="connsiteX96" fmla="*/ 264360 w 1966487"/>
                      <a:gd name="connsiteY96" fmla="*/ 778988 h 1993365"/>
                      <a:gd name="connsiteX97" fmla="*/ 362998 w 1966487"/>
                      <a:gd name="connsiteY97" fmla="*/ 653691 h 1993365"/>
                      <a:gd name="connsiteX98" fmla="*/ 421647 w 1966487"/>
                      <a:gd name="connsiteY98" fmla="*/ 613703 h 1993365"/>
                      <a:gd name="connsiteX99" fmla="*/ 485629 w 1966487"/>
                      <a:gd name="connsiteY99" fmla="*/ 539058 h 1993365"/>
                      <a:gd name="connsiteX100" fmla="*/ 456304 w 1966487"/>
                      <a:gd name="connsiteY100" fmla="*/ 347114 h 1993365"/>
                      <a:gd name="connsiteX101" fmla="*/ 360332 w 1966487"/>
                      <a:gd name="connsiteY101" fmla="*/ 43202 h 1993365"/>
                      <a:gd name="connsiteX102" fmla="*/ 432311 w 1966487"/>
                      <a:gd name="connsiteY102" fmla="*/ 11212 h 1993365"/>
                      <a:gd name="connsiteX103" fmla="*/ 461636 w 1966487"/>
                      <a:gd name="connsiteY103" fmla="*/ 131177 h 1993365"/>
                      <a:gd name="connsiteX104" fmla="*/ 613591 w 1966487"/>
                      <a:gd name="connsiteY104" fmla="*/ 336450 h 1993365"/>
                      <a:gd name="connsiteX105" fmla="*/ 816199 w 1966487"/>
                      <a:gd name="connsiteY105" fmla="*/ 336450 h 1993365"/>
                      <a:gd name="connsiteX106" fmla="*/ 946827 w 1966487"/>
                      <a:gd name="connsiteY106" fmla="*/ 331118 h 1993365"/>
                      <a:gd name="connsiteX107" fmla="*/ 994813 w 1966487"/>
                      <a:gd name="connsiteY107" fmla="*/ 315123 h 1993365"/>
                      <a:gd name="connsiteX108" fmla="*/ 1021472 w 1966487"/>
                      <a:gd name="connsiteY108" fmla="*/ 216485 h 1993365"/>
                      <a:gd name="connsiteX109" fmla="*/ 1042799 w 1966487"/>
                      <a:gd name="connsiteY109" fmla="*/ 163167 h 1993365"/>
                      <a:gd name="connsiteX110" fmla="*/ 1053463 w 1966487"/>
                      <a:gd name="connsiteY110" fmla="*/ 165833 h 1993365"/>
                      <a:gd name="connsiteX0" fmla="*/ 1037734 w 1974751"/>
                      <a:gd name="connsiteY0" fmla="*/ 203156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111" fmla="*/ 1061727 w 1974751"/>
                      <a:gd name="connsiteY111" fmla="*/ 165833 h 1993365"/>
                      <a:gd name="connsiteX0" fmla="*/ 1037734 w 1974751"/>
                      <a:gd name="connsiteY0" fmla="*/ 203156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111" fmla="*/ 1061727 w 1974751"/>
                      <a:gd name="connsiteY111" fmla="*/ 165833 h 1993365"/>
                      <a:gd name="connsiteX112" fmla="*/ 1037734 w 1974751"/>
                      <a:gd name="connsiteY112" fmla="*/ 203156 h 1993365"/>
                      <a:gd name="connsiteX0" fmla="*/ 1061727 w 1974751"/>
                      <a:gd name="connsiteY0" fmla="*/ 165833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111" fmla="*/ 1061727 w 1974751"/>
                      <a:gd name="connsiteY111" fmla="*/ 165833 h 1993365"/>
                      <a:gd name="connsiteX0" fmla="*/ 1051063 w 1974751"/>
                      <a:gd name="connsiteY0" fmla="*/ 163167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  <a:gd name="connsiteX110" fmla="*/ 1051063 w 1974751"/>
                      <a:gd name="connsiteY110" fmla="*/ 163167 h 1993365"/>
                      <a:gd name="connsiteX0" fmla="*/ 1029736 w 1974751"/>
                      <a:gd name="connsiteY0" fmla="*/ 216485 h 1993365"/>
                      <a:gd name="connsiteX1" fmla="*/ 1059061 w 1974751"/>
                      <a:gd name="connsiteY1" fmla="*/ 155170 h 1993365"/>
                      <a:gd name="connsiteX2" fmla="*/ 1093718 w 1974751"/>
                      <a:gd name="connsiteY2" fmla="*/ 173831 h 1993365"/>
                      <a:gd name="connsiteX3" fmla="*/ 1099049 w 1974751"/>
                      <a:gd name="connsiteY3" fmla="*/ 232481 h 1993365"/>
                      <a:gd name="connsiteX4" fmla="*/ 1099049 w 1974751"/>
                      <a:gd name="connsiteY4" fmla="*/ 296462 h 1993365"/>
                      <a:gd name="connsiteX5" fmla="*/ 1125708 w 1974751"/>
                      <a:gd name="connsiteY5" fmla="*/ 336450 h 1993365"/>
                      <a:gd name="connsiteX6" fmla="*/ 1179026 w 1974751"/>
                      <a:gd name="connsiteY6" fmla="*/ 360443 h 1993365"/>
                      <a:gd name="connsiteX7" fmla="*/ 1240341 w 1974751"/>
                      <a:gd name="connsiteY7" fmla="*/ 365775 h 1993365"/>
                      <a:gd name="connsiteX8" fmla="*/ 1288327 w 1974751"/>
                      <a:gd name="connsiteY8" fmla="*/ 371107 h 1993365"/>
                      <a:gd name="connsiteX9" fmla="*/ 1333648 w 1974751"/>
                      <a:gd name="connsiteY9" fmla="*/ 376439 h 1993365"/>
                      <a:gd name="connsiteX10" fmla="*/ 1368304 w 1974751"/>
                      <a:gd name="connsiteY10" fmla="*/ 403097 h 1993365"/>
                      <a:gd name="connsiteX11" fmla="*/ 1402961 w 1974751"/>
                      <a:gd name="connsiteY11" fmla="*/ 432422 h 1993365"/>
                      <a:gd name="connsiteX12" fmla="*/ 1445615 w 1974751"/>
                      <a:gd name="connsiteY12" fmla="*/ 461747 h 1993365"/>
                      <a:gd name="connsiteX13" fmla="*/ 1474940 w 1974751"/>
                      <a:gd name="connsiteY13" fmla="*/ 477742 h 1993365"/>
                      <a:gd name="connsiteX14" fmla="*/ 1498933 w 1974751"/>
                      <a:gd name="connsiteY14" fmla="*/ 477742 h 1993365"/>
                      <a:gd name="connsiteX15" fmla="*/ 1581575 w 1974751"/>
                      <a:gd name="connsiteY15" fmla="*/ 403097 h 1993365"/>
                      <a:gd name="connsiteX16" fmla="*/ 1613566 w 1974751"/>
                      <a:gd name="connsiteY16" fmla="*/ 371107 h 1993365"/>
                      <a:gd name="connsiteX17" fmla="*/ 1712204 w 1974751"/>
                      <a:gd name="connsiteY17" fmla="*/ 357777 h 1993365"/>
                      <a:gd name="connsiteX18" fmla="*/ 1746860 w 1974751"/>
                      <a:gd name="connsiteY18" fmla="*/ 371107 h 1993365"/>
                      <a:gd name="connsiteX19" fmla="*/ 1725533 w 1974751"/>
                      <a:gd name="connsiteY19" fmla="*/ 451083 h 1993365"/>
                      <a:gd name="connsiteX20" fmla="*/ 1608234 w 1974751"/>
                      <a:gd name="connsiteY20" fmla="*/ 547055 h 1993365"/>
                      <a:gd name="connsiteX21" fmla="*/ 1653554 w 1974751"/>
                      <a:gd name="connsiteY21" fmla="*/ 677684 h 1993365"/>
                      <a:gd name="connsiteX22" fmla="*/ 1714870 w 1974751"/>
                      <a:gd name="connsiteY22" fmla="*/ 728336 h 1993365"/>
                      <a:gd name="connsiteX23" fmla="*/ 1784183 w 1974751"/>
                      <a:gd name="connsiteY23" fmla="*/ 866962 h 1993365"/>
                      <a:gd name="connsiteX24" fmla="*/ 1930807 w 1974751"/>
                      <a:gd name="connsiteY24" fmla="*/ 850967 h 1993365"/>
                      <a:gd name="connsiteX25" fmla="*/ 1968129 w 1974751"/>
                      <a:gd name="connsiteY25" fmla="*/ 861631 h 1993365"/>
                      <a:gd name="connsiteX26" fmla="*/ 1968129 w 1974751"/>
                      <a:gd name="connsiteY26" fmla="*/ 898953 h 1993365"/>
                      <a:gd name="connsiteX27" fmla="*/ 1901482 w 1974751"/>
                      <a:gd name="connsiteY27" fmla="*/ 941607 h 1993365"/>
                      <a:gd name="connsiteX28" fmla="*/ 1840167 w 1974751"/>
                      <a:gd name="connsiteY28" fmla="*/ 1005588 h 1993365"/>
                      <a:gd name="connsiteX29" fmla="*/ 1810842 w 1974751"/>
                      <a:gd name="connsiteY29" fmla="*/ 1082899 h 1993365"/>
                      <a:gd name="connsiteX30" fmla="*/ 1797512 w 1974751"/>
                      <a:gd name="connsiteY30" fmla="*/ 1224191 h 1993365"/>
                      <a:gd name="connsiteX31" fmla="*/ 1813508 w 1974751"/>
                      <a:gd name="connsiteY31" fmla="*/ 1264180 h 1993365"/>
                      <a:gd name="connsiteX32" fmla="*/ 1888153 w 1974751"/>
                      <a:gd name="connsiteY32" fmla="*/ 1288173 h 1993365"/>
                      <a:gd name="connsiteX33" fmla="*/ 1906814 w 1974751"/>
                      <a:gd name="connsiteY33" fmla="*/ 1312166 h 1993365"/>
                      <a:gd name="connsiteX34" fmla="*/ 1901482 w 1974751"/>
                      <a:gd name="connsiteY34" fmla="*/ 1338825 h 1993365"/>
                      <a:gd name="connsiteX35" fmla="*/ 1866825 w 1974751"/>
                      <a:gd name="connsiteY35" fmla="*/ 1346822 h 1993365"/>
                      <a:gd name="connsiteX36" fmla="*/ 1813508 w 1974751"/>
                      <a:gd name="connsiteY36" fmla="*/ 1322829 h 1993365"/>
                      <a:gd name="connsiteX37" fmla="*/ 1754858 w 1974751"/>
                      <a:gd name="connsiteY37" fmla="*/ 1314832 h 1993365"/>
                      <a:gd name="connsiteX38" fmla="*/ 1674881 w 1974751"/>
                      <a:gd name="connsiteY38" fmla="*/ 1370815 h 1993365"/>
                      <a:gd name="connsiteX39" fmla="*/ 1669550 w 1974751"/>
                      <a:gd name="connsiteY39" fmla="*/ 1400140 h 1993365"/>
                      <a:gd name="connsiteX40" fmla="*/ 1701540 w 1974751"/>
                      <a:gd name="connsiteY40" fmla="*/ 1504110 h 1993365"/>
                      <a:gd name="connsiteX41" fmla="*/ 1800178 w 1974751"/>
                      <a:gd name="connsiteY41" fmla="*/ 1653399 h 1993365"/>
                      <a:gd name="connsiteX42" fmla="*/ 1789515 w 1974751"/>
                      <a:gd name="connsiteY42" fmla="*/ 1720047 h 1993365"/>
                      <a:gd name="connsiteX43" fmla="*/ 1640225 w 1974751"/>
                      <a:gd name="connsiteY43" fmla="*/ 1674727 h 1993365"/>
                      <a:gd name="connsiteX44" fmla="*/ 1530923 w 1974751"/>
                      <a:gd name="connsiteY44" fmla="*/ 1632072 h 1993365"/>
                      <a:gd name="connsiteX45" fmla="*/ 1466942 w 1974751"/>
                      <a:gd name="connsiteY45" fmla="*/ 1693388 h 1993365"/>
                      <a:gd name="connsiteX46" fmla="*/ 1456279 w 1974751"/>
                      <a:gd name="connsiteY46" fmla="*/ 1885332 h 1993365"/>
                      <a:gd name="connsiteX47" fmla="*/ 1402961 w 1974751"/>
                      <a:gd name="connsiteY47" fmla="*/ 1919988 h 1993365"/>
                      <a:gd name="connsiteX48" fmla="*/ 1328316 w 1974751"/>
                      <a:gd name="connsiteY48" fmla="*/ 1765367 h 1993365"/>
                      <a:gd name="connsiteX49" fmla="*/ 1274998 w 1974751"/>
                      <a:gd name="connsiteY49" fmla="*/ 1733376 h 1993365"/>
                      <a:gd name="connsiteX50" fmla="*/ 1197687 w 1974751"/>
                      <a:gd name="connsiteY50" fmla="*/ 1757369 h 1993365"/>
                      <a:gd name="connsiteX51" fmla="*/ 1168362 w 1974751"/>
                      <a:gd name="connsiteY51" fmla="*/ 1957311 h 1993365"/>
                      <a:gd name="connsiteX52" fmla="*/ 1091052 w 1974751"/>
                      <a:gd name="connsiteY52" fmla="*/ 1983970 h 1993365"/>
                      <a:gd name="connsiteX53" fmla="*/ 1080388 w 1974751"/>
                      <a:gd name="connsiteY53" fmla="*/ 1850675 h 1993365"/>
                      <a:gd name="connsiteX54" fmla="*/ 1016407 w 1974751"/>
                      <a:gd name="connsiteY54" fmla="*/ 1784028 h 1993365"/>
                      <a:gd name="connsiteX55" fmla="*/ 923101 w 1974751"/>
                      <a:gd name="connsiteY55" fmla="*/ 1765367 h 1993365"/>
                      <a:gd name="connsiteX56" fmla="*/ 829795 w 1974751"/>
                      <a:gd name="connsiteY56" fmla="*/ 1781362 h 1993365"/>
                      <a:gd name="connsiteX57" fmla="*/ 755150 w 1974751"/>
                      <a:gd name="connsiteY57" fmla="*/ 1816019 h 1993365"/>
                      <a:gd name="connsiteX58" fmla="*/ 704498 w 1974751"/>
                      <a:gd name="connsiteY58" fmla="*/ 1864005 h 1993365"/>
                      <a:gd name="connsiteX59" fmla="*/ 699166 w 1974751"/>
                      <a:gd name="connsiteY59" fmla="*/ 1935984 h 1993365"/>
                      <a:gd name="connsiteX60" fmla="*/ 672507 w 1974751"/>
                      <a:gd name="connsiteY60" fmla="*/ 1922654 h 1993365"/>
                      <a:gd name="connsiteX61" fmla="*/ 651180 w 1974751"/>
                      <a:gd name="connsiteY61" fmla="*/ 1869337 h 1993365"/>
                      <a:gd name="connsiteX62" fmla="*/ 661844 w 1974751"/>
                      <a:gd name="connsiteY62" fmla="*/ 1776030 h 1993365"/>
                      <a:gd name="connsiteX63" fmla="*/ 688502 w 1974751"/>
                      <a:gd name="connsiteY63" fmla="*/ 1714715 h 1993365"/>
                      <a:gd name="connsiteX64" fmla="*/ 680505 w 1974751"/>
                      <a:gd name="connsiteY64" fmla="*/ 1653399 h 1993365"/>
                      <a:gd name="connsiteX65" fmla="*/ 627187 w 1974751"/>
                      <a:gd name="connsiteY65" fmla="*/ 1589418 h 1993365"/>
                      <a:gd name="connsiteX66" fmla="*/ 496558 w 1974751"/>
                      <a:gd name="connsiteY66" fmla="*/ 1589418 h 1993365"/>
                      <a:gd name="connsiteX67" fmla="*/ 435243 w 1974751"/>
                      <a:gd name="connsiteY67" fmla="*/ 1664063 h 1993365"/>
                      <a:gd name="connsiteX68" fmla="*/ 416582 w 1974751"/>
                      <a:gd name="connsiteY68" fmla="*/ 1706717 h 1993365"/>
                      <a:gd name="connsiteX69" fmla="*/ 355266 w 1974751"/>
                      <a:gd name="connsiteY69" fmla="*/ 1714715 h 1993365"/>
                      <a:gd name="connsiteX70" fmla="*/ 341937 w 1974751"/>
                      <a:gd name="connsiteY70" fmla="*/ 1669395 h 1993365"/>
                      <a:gd name="connsiteX71" fmla="*/ 395255 w 1974751"/>
                      <a:gd name="connsiteY71" fmla="*/ 1554762 h 1993365"/>
                      <a:gd name="connsiteX72" fmla="*/ 395255 w 1974751"/>
                      <a:gd name="connsiteY72" fmla="*/ 1506776 h 1993365"/>
                      <a:gd name="connsiteX73" fmla="*/ 336605 w 1974751"/>
                      <a:gd name="connsiteY73" fmla="*/ 1506776 h 1993365"/>
                      <a:gd name="connsiteX74" fmla="*/ 301948 w 1974751"/>
                      <a:gd name="connsiteY74" fmla="*/ 1512107 h 1993365"/>
                      <a:gd name="connsiteX75" fmla="*/ 264626 w 1974751"/>
                      <a:gd name="connsiteY75" fmla="*/ 1485448 h 1993365"/>
                      <a:gd name="connsiteX76" fmla="*/ 272624 w 1974751"/>
                      <a:gd name="connsiteY76" fmla="*/ 1445460 h 1993365"/>
                      <a:gd name="connsiteX77" fmla="*/ 323276 w 1974751"/>
                      <a:gd name="connsiteY77" fmla="*/ 1386811 h 1993365"/>
                      <a:gd name="connsiteX78" fmla="*/ 336605 w 1974751"/>
                      <a:gd name="connsiteY78" fmla="*/ 1349488 h 1993365"/>
                      <a:gd name="connsiteX79" fmla="*/ 296617 w 1974751"/>
                      <a:gd name="connsiteY79" fmla="*/ 1317497 h 1993365"/>
                      <a:gd name="connsiteX80" fmla="*/ 253962 w 1974751"/>
                      <a:gd name="connsiteY80" fmla="*/ 1322829 h 1993365"/>
                      <a:gd name="connsiteX81" fmla="*/ 147327 w 1974751"/>
                      <a:gd name="connsiteY81" fmla="*/ 1344156 h 1993365"/>
                      <a:gd name="connsiteX82" fmla="*/ 99341 w 1974751"/>
                      <a:gd name="connsiteY82" fmla="*/ 1234855 h 1993365"/>
                      <a:gd name="connsiteX83" fmla="*/ 264626 w 1974751"/>
                      <a:gd name="connsiteY83" fmla="*/ 1197532 h 1993365"/>
                      <a:gd name="connsiteX84" fmla="*/ 264626 w 1974751"/>
                      <a:gd name="connsiteY84" fmla="*/ 1114890 h 1993365"/>
                      <a:gd name="connsiteX85" fmla="*/ 205976 w 1974751"/>
                      <a:gd name="connsiteY85" fmla="*/ 1096229 h 1993365"/>
                      <a:gd name="connsiteX86" fmla="*/ 157990 w 1974751"/>
                      <a:gd name="connsiteY86" fmla="*/ 1090897 h 1993365"/>
                      <a:gd name="connsiteX87" fmla="*/ 152659 w 1974751"/>
                      <a:gd name="connsiteY87" fmla="*/ 1050909 h 1993365"/>
                      <a:gd name="connsiteX88" fmla="*/ 283287 w 1974751"/>
                      <a:gd name="connsiteY88" fmla="*/ 1008254 h 1993365"/>
                      <a:gd name="connsiteX89" fmla="*/ 301948 w 1974751"/>
                      <a:gd name="connsiteY89" fmla="*/ 949605 h 1993365"/>
                      <a:gd name="connsiteX90" fmla="*/ 240633 w 1974751"/>
                      <a:gd name="connsiteY90" fmla="*/ 890955 h 1993365"/>
                      <a:gd name="connsiteX91" fmla="*/ 88677 w 1974751"/>
                      <a:gd name="connsiteY91" fmla="*/ 888289 h 1993365"/>
                      <a:gd name="connsiteX92" fmla="*/ 40691 w 1974751"/>
                      <a:gd name="connsiteY92" fmla="*/ 866962 h 1993365"/>
                      <a:gd name="connsiteX93" fmla="*/ 3370 w 1974751"/>
                      <a:gd name="connsiteY93" fmla="*/ 810979 h 1993365"/>
                      <a:gd name="connsiteX94" fmla="*/ 8701 w 1974751"/>
                      <a:gd name="connsiteY94" fmla="*/ 770990 h 1993365"/>
                      <a:gd name="connsiteX95" fmla="*/ 64684 w 1974751"/>
                      <a:gd name="connsiteY95" fmla="*/ 768325 h 1993365"/>
                      <a:gd name="connsiteX96" fmla="*/ 131333 w 1974751"/>
                      <a:gd name="connsiteY96" fmla="*/ 792317 h 1993365"/>
                      <a:gd name="connsiteX97" fmla="*/ 272624 w 1974751"/>
                      <a:gd name="connsiteY97" fmla="*/ 778988 h 1993365"/>
                      <a:gd name="connsiteX98" fmla="*/ 371262 w 1974751"/>
                      <a:gd name="connsiteY98" fmla="*/ 653691 h 1993365"/>
                      <a:gd name="connsiteX99" fmla="*/ 429911 w 1974751"/>
                      <a:gd name="connsiteY99" fmla="*/ 613703 h 1993365"/>
                      <a:gd name="connsiteX100" fmla="*/ 493893 w 1974751"/>
                      <a:gd name="connsiteY100" fmla="*/ 539058 h 1993365"/>
                      <a:gd name="connsiteX101" fmla="*/ 464568 w 1974751"/>
                      <a:gd name="connsiteY101" fmla="*/ 347114 h 1993365"/>
                      <a:gd name="connsiteX102" fmla="*/ 368596 w 1974751"/>
                      <a:gd name="connsiteY102" fmla="*/ 43202 h 1993365"/>
                      <a:gd name="connsiteX103" fmla="*/ 440575 w 1974751"/>
                      <a:gd name="connsiteY103" fmla="*/ 11212 h 1993365"/>
                      <a:gd name="connsiteX104" fmla="*/ 469900 w 1974751"/>
                      <a:gd name="connsiteY104" fmla="*/ 131177 h 1993365"/>
                      <a:gd name="connsiteX105" fmla="*/ 621855 w 1974751"/>
                      <a:gd name="connsiteY105" fmla="*/ 336450 h 1993365"/>
                      <a:gd name="connsiteX106" fmla="*/ 824463 w 1974751"/>
                      <a:gd name="connsiteY106" fmla="*/ 336450 h 1993365"/>
                      <a:gd name="connsiteX107" fmla="*/ 955091 w 1974751"/>
                      <a:gd name="connsiteY107" fmla="*/ 331118 h 1993365"/>
                      <a:gd name="connsiteX108" fmla="*/ 1003077 w 1974751"/>
                      <a:gd name="connsiteY108" fmla="*/ 315123 h 1993365"/>
                      <a:gd name="connsiteX109" fmla="*/ 1029736 w 1974751"/>
                      <a:gd name="connsiteY109" fmla="*/ 216485 h 199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1974751" h="1993365">
                        <a:moveTo>
                          <a:pt x="1029736" y="216485"/>
                        </a:moveTo>
                        <a:cubicBezTo>
                          <a:pt x="1039067" y="189826"/>
                          <a:pt x="1048397" y="162279"/>
                          <a:pt x="1059061" y="155170"/>
                        </a:cubicBezTo>
                        <a:cubicBezTo>
                          <a:pt x="1069725" y="148061"/>
                          <a:pt x="1087053" y="160946"/>
                          <a:pt x="1093718" y="173831"/>
                        </a:cubicBezTo>
                        <a:cubicBezTo>
                          <a:pt x="1100383" y="186716"/>
                          <a:pt x="1098161" y="212043"/>
                          <a:pt x="1099049" y="232481"/>
                        </a:cubicBezTo>
                        <a:cubicBezTo>
                          <a:pt x="1099938" y="252920"/>
                          <a:pt x="1094606" y="279134"/>
                          <a:pt x="1099049" y="296462"/>
                        </a:cubicBezTo>
                        <a:cubicBezTo>
                          <a:pt x="1103492" y="313790"/>
                          <a:pt x="1112379" y="325786"/>
                          <a:pt x="1125708" y="336450"/>
                        </a:cubicBezTo>
                        <a:cubicBezTo>
                          <a:pt x="1139038" y="347113"/>
                          <a:pt x="1159921" y="355556"/>
                          <a:pt x="1179026" y="360443"/>
                        </a:cubicBezTo>
                        <a:cubicBezTo>
                          <a:pt x="1198131" y="365330"/>
                          <a:pt x="1222124" y="363998"/>
                          <a:pt x="1240341" y="365775"/>
                        </a:cubicBezTo>
                        <a:cubicBezTo>
                          <a:pt x="1258558" y="367552"/>
                          <a:pt x="1288327" y="371107"/>
                          <a:pt x="1288327" y="371107"/>
                        </a:cubicBezTo>
                        <a:cubicBezTo>
                          <a:pt x="1303878" y="372884"/>
                          <a:pt x="1320318" y="371107"/>
                          <a:pt x="1333648" y="376439"/>
                        </a:cubicBezTo>
                        <a:cubicBezTo>
                          <a:pt x="1346978" y="381771"/>
                          <a:pt x="1356752" y="393766"/>
                          <a:pt x="1368304" y="403097"/>
                        </a:cubicBezTo>
                        <a:cubicBezTo>
                          <a:pt x="1379856" y="412428"/>
                          <a:pt x="1390076" y="422647"/>
                          <a:pt x="1402961" y="432422"/>
                        </a:cubicBezTo>
                        <a:cubicBezTo>
                          <a:pt x="1415846" y="442197"/>
                          <a:pt x="1433619" y="454194"/>
                          <a:pt x="1445615" y="461747"/>
                        </a:cubicBezTo>
                        <a:cubicBezTo>
                          <a:pt x="1457611" y="469300"/>
                          <a:pt x="1466054" y="475076"/>
                          <a:pt x="1474940" y="477742"/>
                        </a:cubicBezTo>
                        <a:cubicBezTo>
                          <a:pt x="1483826" y="480408"/>
                          <a:pt x="1481161" y="490183"/>
                          <a:pt x="1498933" y="477742"/>
                        </a:cubicBezTo>
                        <a:cubicBezTo>
                          <a:pt x="1516706" y="465301"/>
                          <a:pt x="1562470" y="420869"/>
                          <a:pt x="1581575" y="403097"/>
                        </a:cubicBezTo>
                        <a:cubicBezTo>
                          <a:pt x="1600680" y="385325"/>
                          <a:pt x="1591795" y="378660"/>
                          <a:pt x="1613566" y="371107"/>
                        </a:cubicBezTo>
                        <a:cubicBezTo>
                          <a:pt x="1635337" y="363554"/>
                          <a:pt x="1689988" y="357777"/>
                          <a:pt x="1712204" y="357777"/>
                        </a:cubicBezTo>
                        <a:cubicBezTo>
                          <a:pt x="1734420" y="357777"/>
                          <a:pt x="1744639" y="355556"/>
                          <a:pt x="1746860" y="371107"/>
                        </a:cubicBezTo>
                        <a:cubicBezTo>
                          <a:pt x="1749082" y="386658"/>
                          <a:pt x="1748637" y="421758"/>
                          <a:pt x="1725533" y="451083"/>
                        </a:cubicBezTo>
                        <a:cubicBezTo>
                          <a:pt x="1702429" y="480408"/>
                          <a:pt x="1620230" y="509288"/>
                          <a:pt x="1608234" y="547055"/>
                        </a:cubicBezTo>
                        <a:cubicBezTo>
                          <a:pt x="1596238" y="584822"/>
                          <a:pt x="1635781" y="647471"/>
                          <a:pt x="1653554" y="677684"/>
                        </a:cubicBezTo>
                        <a:cubicBezTo>
                          <a:pt x="1671327" y="707898"/>
                          <a:pt x="1693098" y="696790"/>
                          <a:pt x="1714870" y="728336"/>
                        </a:cubicBezTo>
                        <a:cubicBezTo>
                          <a:pt x="1736642" y="759882"/>
                          <a:pt x="1748194" y="846524"/>
                          <a:pt x="1784183" y="866962"/>
                        </a:cubicBezTo>
                        <a:cubicBezTo>
                          <a:pt x="1820173" y="887401"/>
                          <a:pt x="1900149" y="851855"/>
                          <a:pt x="1930807" y="850967"/>
                        </a:cubicBezTo>
                        <a:cubicBezTo>
                          <a:pt x="1961465" y="850079"/>
                          <a:pt x="1961909" y="853633"/>
                          <a:pt x="1968129" y="861631"/>
                        </a:cubicBezTo>
                        <a:cubicBezTo>
                          <a:pt x="1974349" y="869629"/>
                          <a:pt x="1979237" y="885624"/>
                          <a:pt x="1968129" y="898953"/>
                        </a:cubicBezTo>
                        <a:cubicBezTo>
                          <a:pt x="1957021" y="912282"/>
                          <a:pt x="1922809" y="923835"/>
                          <a:pt x="1901482" y="941607"/>
                        </a:cubicBezTo>
                        <a:cubicBezTo>
                          <a:pt x="1880155" y="959379"/>
                          <a:pt x="1855274" y="982039"/>
                          <a:pt x="1840167" y="1005588"/>
                        </a:cubicBezTo>
                        <a:cubicBezTo>
                          <a:pt x="1825060" y="1029137"/>
                          <a:pt x="1817951" y="1046465"/>
                          <a:pt x="1810842" y="1082899"/>
                        </a:cubicBezTo>
                        <a:cubicBezTo>
                          <a:pt x="1803733" y="1119333"/>
                          <a:pt x="1797068" y="1193978"/>
                          <a:pt x="1797512" y="1224191"/>
                        </a:cubicBezTo>
                        <a:cubicBezTo>
                          <a:pt x="1797956" y="1254404"/>
                          <a:pt x="1798401" y="1253516"/>
                          <a:pt x="1813508" y="1264180"/>
                        </a:cubicBezTo>
                        <a:cubicBezTo>
                          <a:pt x="1828615" y="1274844"/>
                          <a:pt x="1872602" y="1280175"/>
                          <a:pt x="1888153" y="1288173"/>
                        </a:cubicBezTo>
                        <a:cubicBezTo>
                          <a:pt x="1903704" y="1296171"/>
                          <a:pt x="1904593" y="1303724"/>
                          <a:pt x="1906814" y="1312166"/>
                        </a:cubicBezTo>
                        <a:cubicBezTo>
                          <a:pt x="1909036" y="1320608"/>
                          <a:pt x="1908147" y="1333049"/>
                          <a:pt x="1901482" y="1338825"/>
                        </a:cubicBezTo>
                        <a:cubicBezTo>
                          <a:pt x="1894817" y="1344601"/>
                          <a:pt x="1881487" y="1349488"/>
                          <a:pt x="1866825" y="1346822"/>
                        </a:cubicBezTo>
                        <a:cubicBezTo>
                          <a:pt x="1852163" y="1344156"/>
                          <a:pt x="1832169" y="1328161"/>
                          <a:pt x="1813508" y="1322829"/>
                        </a:cubicBezTo>
                        <a:cubicBezTo>
                          <a:pt x="1794847" y="1317497"/>
                          <a:pt x="1777963" y="1306834"/>
                          <a:pt x="1754858" y="1314832"/>
                        </a:cubicBezTo>
                        <a:cubicBezTo>
                          <a:pt x="1731754" y="1322830"/>
                          <a:pt x="1689099" y="1356597"/>
                          <a:pt x="1674881" y="1370815"/>
                        </a:cubicBezTo>
                        <a:cubicBezTo>
                          <a:pt x="1660663" y="1385033"/>
                          <a:pt x="1665107" y="1377924"/>
                          <a:pt x="1669550" y="1400140"/>
                        </a:cubicBezTo>
                        <a:cubicBezTo>
                          <a:pt x="1673993" y="1422356"/>
                          <a:pt x="1679769" y="1461900"/>
                          <a:pt x="1701540" y="1504110"/>
                        </a:cubicBezTo>
                        <a:cubicBezTo>
                          <a:pt x="1723311" y="1546320"/>
                          <a:pt x="1785516" y="1617410"/>
                          <a:pt x="1800178" y="1653399"/>
                        </a:cubicBezTo>
                        <a:cubicBezTo>
                          <a:pt x="1814840" y="1689388"/>
                          <a:pt x="1816174" y="1716492"/>
                          <a:pt x="1789515" y="1720047"/>
                        </a:cubicBezTo>
                        <a:cubicBezTo>
                          <a:pt x="1762856" y="1723602"/>
                          <a:pt x="1683324" y="1689390"/>
                          <a:pt x="1640225" y="1674727"/>
                        </a:cubicBezTo>
                        <a:cubicBezTo>
                          <a:pt x="1597126" y="1660065"/>
                          <a:pt x="1559803" y="1628962"/>
                          <a:pt x="1530923" y="1632072"/>
                        </a:cubicBezTo>
                        <a:cubicBezTo>
                          <a:pt x="1502043" y="1635182"/>
                          <a:pt x="1479383" y="1651178"/>
                          <a:pt x="1466942" y="1693388"/>
                        </a:cubicBezTo>
                        <a:cubicBezTo>
                          <a:pt x="1454501" y="1735598"/>
                          <a:pt x="1466943" y="1847565"/>
                          <a:pt x="1456279" y="1885332"/>
                        </a:cubicBezTo>
                        <a:cubicBezTo>
                          <a:pt x="1445615" y="1923099"/>
                          <a:pt x="1424288" y="1939982"/>
                          <a:pt x="1402961" y="1919988"/>
                        </a:cubicBezTo>
                        <a:cubicBezTo>
                          <a:pt x="1381634" y="1899994"/>
                          <a:pt x="1349643" y="1796469"/>
                          <a:pt x="1328316" y="1765367"/>
                        </a:cubicBezTo>
                        <a:cubicBezTo>
                          <a:pt x="1306989" y="1734265"/>
                          <a:pt x="1296769" y="1734709"/>
                          <a:pt x="1274998" y="1733376"/>
                        </a:cubicBezTo>
                        <a:cubicBezTo>
                          <a:pt x="1253227" y="1732043"/>
                          <a:pt x="1215460" y="1720047"/>
                          <a:pt x="1197687" y="1757369"/>
                        </a:cubicBezTo>
                        <a:cubicBezTo>
                          <a:pt x="1179914" y="1794691"/>
                          <a:pt x="1186135" y="1919544"/>
                          <a:pt x="1168362" y="1957311"/>
                        </a:cubicBezTo>
                        <a:cubicBezTo>
                          <a:pt x="1150590" y="1995078"/>
                          <a:pt x="1105714" y="2001743"/>
                          <a:pt x="1091052" y="1983970"/>
                        </a:cubicBezTo>
                        <a:cubicBezTo>
                          <a:pt x="1076390" y="1966197"/>
                          <a:pt x="1092829" y="1883999"/>
                          <a:pt x="1080388" y="1850675"/>
                        </a:cubicBezTo>
                        <a:cubicBezTo>
                          <a:pt x="1067947" y="1817351"/>
                          <a:pt x="1042622" y="1798246"/>
                          <a:pt x="1016407" y="1784028"/>
                        </a:cubicBezTo>
                        <a:cubicBezTo>
                          <a:pt x="990193" y="1769810"/>
                          <a:pt x="954203" y="1765811"/>
                          <a:pt x="923101" y="1765367"/>
                        </a:cubicBezTo>
                        <a:cubicBezTo>
                          <a:pt x="891999" y="1764923"/>
                          <a:pt x="857787" y="1772920"/>
                          <a:pt x="829795" y="1781362"/>
                        </a:cubicBezTo>
                        <a:cubicBezTo>
                          <a:pt x="801803" y="1789804"/>
                          <a:pt x="776033" y="1802245"/>
                          <a:pt x="755150" y="1816019"/>
                        </a:cubicBezTo>
                        <a:cubicBezTo>
                          <a:pt x="734267" y="1829793"/>
                          <a:pt x="713829" y="1844011"/>
                          <a:pt x="704498" y="1864005"/>
                        </a:cubicBezTo>
                        <a:cubicBezTo>
                          <a:pt x="695167" y="1883999"/>
                          <a:pt x="704498" y="1926209"/>
                          <a:pt x="699166" y="1935984"/>
                        </a:cubicBezTo>
                        <a:cubicBezTo>
                          <a:pt x="693834" y="1945759"/>
                          <a:pt x="680505" y="1933762"/>
                          <a:pt x="672507" y="1922654"/>
                        </a:cubicBezTo>
                        <a:cubicBezTo>
                          <a:pt x="664509" y="1911546"/>
                          <a:pt x="652957" y="1893774"/>
                          <a:pt x="651180" y="1869337"/>
                        </a:cubicBezTo>
                        <a:cubicBezTo>
                          <a:pt x="649403" y="1844900"/>
                          <a:pt x="655624" y="1801800"/>
                          <a:pt x="661844" y="1776030"/>
                        </a:cubicBezTo>
                        <a:cubicBezTo>
                          <a:pt x="668064" y="1750260"/>
                          <a:pt x="685392" y="1735154"/>
                          <a:pt x="688502" y="1714715"/>
                        </a:cubicBezTo>
                        <a:cubicBezTo>
                          <a:pt x="691612" y="1694277"/>
                          <a:pt x="690724" y="1674282"/>
                          <a:pt x="680505" y="1653399"/>
                        </a:cubicBezTo>
                        <a:cubicBezTo>
                          <a:pt x="670286" y="1632516"/>
                          <a:pt x="657845" y="1600082"/>
                          <a:pt x="627187" y="1589418"/>
                        </a:cubicBezTo>
                        <a:cubicBezTo>
                          <a:pt x="596529" y="1578755"/>
                          <a:pt x="528549" y="1576977"/>
                          <a:pt x="496558" y="1589418"/>
                        </a:cubicBezTo>
                        <a:cubicBezTo>
                          <a:pt x="464567" y="1601859"/>
                          <a:pt x="448572" y="1644513"/>
                          <a:pt x="435243" y="1664063"/>
                        </a:cubicBezTo>
                        <a:cubicBezTo>
                          <a:pt x="421914" y="1683613"/>
                          <a:pt x="429911" y="1698275"/>
                          <a:pt x="416582" y="1706717"/>
                        </a:cubicBezTo>
                        <a:cubicBezTo>
                          <a:pt x="403253" y="1715159"/>
                          <a:pt x="367707" y="1720935"/>
                          <a:pt x="355266" y="1714715"/>
                        </a:cubicBezTo>
                        <a:cubicBezTo>
                          <a:pt x="342825" y="1708495"/>
                          <a:pt x="335272" y="1696054"/>
                          <a:pt x="341937" y="1669395"/>
                        </a:cubicBezTo>
                        <a:cubicBezTo>
                          <a:pt x="348602" y="1642736"/>
                          <a:pt x="386369" y="1581865"/>
                          <a:pt x="395255" y="1554762"/>
                        </a:cubicBezTo>
                        <a:cubicBezTo>
                          <a:pt x="404141" y="1527659"/>
                          <a:pt x="405030" y="1514774"/>
                          <a:pt x="395255" y="1506776"/>
                        </a:cubicBezTo>
                        <a:cubicBezTo>
                          <a:pt x="385480" y="1498778"/>
                          <a:pt x="352156" y="1505888"/>
                          <a:pt x="336605" y="1506776"/>
                        </a:cubicBezTo>
                        <a:cubicBezTo>
                          <a:pt x="321054" y="1507664"/>
                          <a:pt x="313944" y="1515662"/>
                          <a:pt x="301948" y="1512107"/>
                        </a:cubicBezTo>
                        <a:cubicBezTo>
                          <a:pt x="289951" y="1508552"/>
                          <a:pt x="269513" y="1496556"/>
                          <a:pt x="264626" y="1485448"/>
                        </a:cubicBezTo>
                        <a:cubicBezTo>
                          <a:pt x="259739" y="1474340"/>
                          <a:pt x="262849" y="1461899"/>
                          <a:pt x="272624" y="1445460"/>
                        </a:cubicBezTo>
                        <a:cubicBezTo>
                          <a:pt x="282399" y="1429021"/>
                          <a:pt x="312613" y="1402806"/>
                          <a:pt x="323276" y="1386811"/>
                        </a:cubicBezTo>
                        <a:cubicBezTo>
                          <a:pt x="333939" y="1370816"/>
                          <a:pt x="341048" y="1361040"/>
                          <a:pt x="336605" y="1349488"/>
                        </a:cubicBezTo>
                        <a:cubicBezTo>
                          <a:pt x="332162" y="1337936"/>
                          <a:pt x="310391" y="1321940"/>
                          <a:pt x="296617" y="1317497"/>
                        </a:cubicBezTo>
                        <a:cubicBezTo>
                          <a:pt x="282843" y="1313054"/>
                          <a:pt x="278844" y="1318386"/>
                          <a:pt x="253962" y="1322829"/>
                        </a:cubicBezTo>
                        <a:cubicBezTo>
                          <a:pt x="229080" y="1327272"/>
                          <a:pt x="173097" y="1358818"/>
                          <a:pt x="147327" y="1344156"/>
                        </a:cubicBezTo>
                        <a:cubicBezTo>
                          <a:pt x="121557" y="1329494"/>
                          <a:pt x="79791" y="1259292"/>
                          <a:pt x="99341" y="1234855"/>
                        </a:cubicBezTo>
                        <a:cubicBezTo>
                          <a:pt x="118891" y="1210418"/>
                          <a:pt x="237079" y="1217526"/>
                          <a:pt x="264626" y="1197532"/>
                        </a:cubicBezTo>
                        <a:cubicBezTo>
                          <a:pt x="292173" y="1177538"/>
                          <a:pt x="274401" y="1131774"/>
                          <a:pt x="264626" y="1114890"/>
                        </a:cubicBezTo>
                        <a:cubicBezTo>
                          <a:pt x="254851" y="1098006"/>
                          <a:pt x="223749" y="1100228"/>
                          <a:pt x="205976" y="1096229"/>
                        </a:cubicBezTo>
                        <a:cubicBezTo>
                          <a:pt x="188203" y="1092230"/>
                          <a:pt x="166876" y="1098450"/>
                          <a:pt x="157990" y="1090897"/>
                        </a:cubicBezTo>
                        <a:cubicBezTo>
                          <a:pt x="149104" y="1083344"/>
                          <a:pt x="131776" y="1064683"/>
                          <a:pt x="152659" y="1050909"/>
                        </a:cubicBezTo>
                        <a:cubicBezTo>
                          <a:pt x="173542" y="1037135"/>
                          <a:pt x="258406" y="1025138"/>
                          <a:pt x="283287" y="1008254"/>
                        </a:cubicBezTo>
                        <a:cubicBezTo>
                          <a:pt x="308168" y="991370"/>
                          <a:pt x="309057" y="969155"/>
                          <a:pt x="301948" y="949605"/>
                        </a:cubicBezTo>
                        <a:cubicBezTo>
                          <a:pt x="294839" y="930055"/>
                          <a:pt x="276178" y="901174"/>
                          <a:pt x="240633" y="890955"/>
                        </a:cubicBezTo>
                        <a:cubicBezTo>
                          <a:pt x="205088" y="880736"/>
                          <a:pt x="122001" y="892288"/>
                          <a:pt x="88677" y="888289"/>
                        </a:cubicBezTo>
                        <a:cubicBezTo>
                          <a:pt x="55353" y="884290"/>
                          <a:pt x="53131" y="879847"/>
                          <a:pt x="40691" y="866962"/>
                        </a:cubicBezTo>
                        <a:cubicBezTo>
                          <a:pt x="28251" y="854077"/>
                          <a:pt x="8702" y="826974"/>
                          <a:pt x="3370" y="810979"/>
                        </a:cubicBezTo>
                        <a:cubicBezTo>
                          <a:pt x="-1962" y="794984"/>
                          <a:pt x="-1518" y="778099"/>
                          <a:pt x="8701" y="770990"/>
                        </a:cubicBezTo>
                        <a:cubicBezTo>
                          <a:pt x="18920" y="763881"/>
                          <a:pt x="44245" y="764770"/>
                          <a:pt x="64684" y="768325"/>
                        </a:cubicBezTo>
                        <a:cubicBezTo>
                          <a:pt x="85123" y="771880"/>
                          <a:pt x="96676" y="790540"/>
                          <a:pt x="131333" y="792317"/>
                        </a:cubicBezTo>
                        <a:cubicBezTo>
                          <a:pt x="165990" y="794094"/>
                          <a:pt x="232636" y="802092"/>
                          <a:pt x="272624" y="778988"/>
                        </a:cubicBezTo>
                        <a:cubicBezTo>
                          <a:pt x="312612" y="755884"/>
                          <a:pt x="345047" y="681239"/>
                          <a:pt x="371262" y="653691"/>
                        </a:cubicBezTo>
                        <a:cubicBezTo>
                          <a:pt x="397477" y="626143"/>
                          <a:pt x="409473" y="632808"/>
                          <a:pt x="429911" y="613703"/>
                        </a:cubicBezTo>
                        <a:cubicBezTo>
                          <a:pt x="450349" y="594598"/>
                          <a:pt x="488117" y="583490"/>
                          <a:pt x="493893" y="539058"/>
                        </a:cubicBezTo>
                        <a:cubicBezTo>
                          <a:pt x="499669" y="494626"/>
                          <a:pt x="485451" y="429757"/>
                          <a:pt x="464568" y="347114"/>
                        </a:cubicBezTo>
                        <a:cubicBezTo>
                          <a:pt x="443685" y="264471"/>
                          <a:pt x="372595" y="99185"/>
                          <a:pt x="368596" y="43202"/>
                        </a:cubicBezTo>
                        <a:cubicBezTo>
                          <a:pt x="364597" y="-12781"/>
                          <a:pt x="423691" y="-3450"/>
                          <a:pt x="440575" y="11212"/>
                        </a:cubicBezTo>
                        <a:cubicBezTo>
                          <a:pt x="457459" y="25874"/>
                          <a:pt x="439687" y="76971"/>
                          <a:pt x="469900" y="131177"/>
                        </a:cubicBezTo>
                        <a:cubicBezTo>
                          <a:pt x="500113" y="185383"/>
                          <a:pt x="562761" y="302238"/>
                          <a:pt x="621855" y="336450"/>
                        </a:cubicBezTo>
                        <a:cubicBezTo>
                          <a:pt x="680949" y="370662"/>
                          <a:pt x="768924" y="337339"/>
                          <a:pt x="824463" y="336450"/>
                        </a:cubicBezTo>
                        <a:cubicBezTo>
                          <a:pt x="880002" y="335561"/>
                          <a:pt x="925322" y="334672"/>
                          <a:pt x="955091" y="331118"/>
                        </a:cubicBezTo>
                        <a:cubicBezTo>
                          <a:pt x="984860" y="327564"/>
                          <a:pt x="990636" y="334228"/>
                          <a:pt x="1003077" y="315123"/>
                        </a:cubicBezTo>
                        <a:cubicBezTo>
                          <a:pt x="1015518" y="296018"/>
                          <a:pt x="1020405" y="243144"/>
                          <a:pt x="1029736" y="21648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3000">
                        <a:schemeClr val="bg2"/>
                      </a:gs>
                      <a:gs pos="56000">
                        <a:schemeClr val="accent2">
                          <a:lumMod val="89000"/>
                        </a:schemeClr>
                      </a:gs>
                      <a:gs pos="87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0">
                    <a:solidFill>
                      <a:schemeClr val="tx1"/>
                    </a:solidFill>
                  </a:ln>
                  <a:scene3d>
                    <a:camera prst="orthographicFront"/>
                    <a:lightRig rig="contrasting" dir="t"/>
                  </a:scene3d>
                  <a:sp3d prstMaterial="dkEdge">
                    <a:bevelT w="571500" h="95250" prst="relaxedInset"/>
                    <a:bevelB w="0" h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5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4" name="Oval 90"/>
                  <p:cNvSpPr>
                    <a:spLocks noChangeAspect="1"/>
                  </p:cNvSpPr>
                  <p:nvPr/>
                </p:nvSpPr>
                <p:spPr>
                  <a:xfrm>
                    <a:off x="4112340" y="4721452"/>
                    <a:ext cx="841040" cy="738223"/>
                  </a:xfrm>
                  <a:custGeom>
                    <a:avLst/>
                    <a:gdLst>
                      <a:gd name="connsiteX0" fmla="*/ 0 w 646967"/>
                      <a:gd name="connsiteY0" fmla="*/ 323140 h 646280"/>
                      <a:gd name="connsiteX1" fmla="*/ 323484 w 646967"/>
                      <a:gd name="connsiteY1" fmla="*/ 0 h 646280"/>
                      <a:gd name="connsiteX2" fmla="*/ 646968 w 646967"/>
                      <a:gd name="connsiteY2" fmla="*/ 323140 h 646280"/>
                      <a:gd name="connsiteX3" fmla="*/ 323484 w 646967"/>
                      <a:gd name="connsiteY3" fmla="*/ 646280 h 646280"/>
                      <a:gd name="connsiteX4" fmla="*/ 0 w 646967"/>
                      <a:gd name="connsiteY4" fmla="*/ 323140 h 646280"/>
                      <a:gd name="connsiteX0" fmla="*/ 0 w 799368"/>
                      <a:gd name="connsiteY0" fmla="*/ 324066 h 647766"/>
                      <a:gd name="connsiteX1" fmla="*/ 323484 w 799368"/>
                      <a:gd name="connsiteY1" fmla="*/ 926 h 647766"/>
                      <a:gd name="connsiteX2" fmla="*/ 799368 w 799368"/>
                      <a:gd name="connsiteY2" fmla="*/ 257391 h 647766"/>
                      <a:gd name="connsiteX3" fmla="*/ 323484 w 799368"/>
                      <a:gd name="connsiteY3" fmla="*/ 647206 h 647766"/>
                      <a:gd name="connsiteX4" fmla="*/ 0 w 799368"/>
                      <a:gd name="connsiteY4" fmla="*/ 324066 h 647766"/>
                      <a:gd name="connsiteX0" fmla="*/ 0 w 831215"/>
                      <a:gd name="connsiteY0" fmla="*/ 384892 h 708592"/>
                      <a:gd name="connsiteX1" fmla="*/ 323484 w 831215"/>
                      <a:gd name="connsiteY1" fmla="*/ 61752 h 708592"/>
                      <a:gd name="connsiteX2" fmla="*/ 763896 w 831215"/>
                      <a:gd name="connsiteY2" fmla="*/ 22286 h 708592"/>
                      <a:gd name="connsiteX3" fmla="*/ 799368 w 831215"/>
                      <a:gd name="connsiteY3" fmla="*/ 318217 h 708592"/>
                      <a:gd name="connsiteX4" fmla="*/ 323484 w 831215"/>
                      <a:gd name="connsiteY4" fmla="*/ 708032 h 708592"/>
                      <a:gd name="connsiteX5" fmla="*/ 0 w 831215"/>
                      <a:gd name="connsiteY5" fmla="*/ 384892 h 708592"/>
                      <a:gd name="connsiteX0" fmla="*/ 0 w 818629"/>
                      <a:gd name="connsiteY0" fmla="*/ 384892 h 711792"/>
                      <a:gd name="connsiteX1" fmla="*/ 323484 w 818629"/>
                      <a:gd name="connsiteY1" fmla="*/ 61752 h 711792"/>
                      <a:gd name="connsiteX2" fmla="*/ 763896 w 818629"/>
                      <a:gd name="connsiteY2" fmla="*/ 22286 h 711792"/>
                      <a:gd name="connsiteX3" fmla="*/ 799368 w 818629"/>
                      <a:gd name="connsiteY3" fmla="*/ 318217 h 711792"/>
                      <a:gd name="connsiteX4" fmla="*/ 659121 w 818629"/>
                      <a:gd name="connsiteY4" fmla="*/ 546161 h 711792"/>
                      <a:gd name="connsiteX5" fmla="*/ 323484 w 818629"/>
                      <a:gd name="connsiteY5" fmla="*/ 708032 h 711792"/>
                      <a:gd name="connsiteX6" fmla="*/ 0 w 818629"/>
                      <a:gd name="connsiteY6" fmla="*/ 384892 h 711792"/>
                      <a:gd name="connsiteX0" fmla="*/ 0 w 841040"/>
                      <a:gd name="connsiteY0" fmla="*/ 375724 h 702624"/>
                      <a:gd name="connsiteX1" fmla="*/ 323484 w 841040"/>
                      <a:gd name="connsiteY1" fmla="*/ 52584 h 702624"/>
                      <a:gd name="connsiteX2" fmla="*/ 763896 w 841040"/>
                      <a:gd name="connsiteY2" fmla="*/ 13118 h 702624"/>
                      <a:gd name="connsiteX3" fmla="*/ 840096 w 841040"/>
                      <a:gd name="connsiteY3" fmla="*/ 184568 h 702624"/>
                      <a:gd name="connsiteX4" fmla="*/ 799368 w 841040"/>
                      <a:gd name="connsiteY4" fmla="*/ 309049 h 702624"/>
                      <a:gd name="connsiteX5" fmla="*/ 659121 w 841040"/>
                      <a:gd name="connsiteY5" fmla="*/ 536993 h 702624"/>
                      <a:gd name="connsiteX6" fmla="*/ 323484 w 841040"/>
                      <a:gd name="connsiteY6" fmla="*/ 698864 h 702624"/>
                      <a:gd name="connsiteX7" fmla="*/ 0 w 841040"/>
                      <a:gd name="connsiteY7" fmla="*/ 375724 h 702624"/>
                      <a:gd name="connsiteX0" fmla="*/ 0 w 841040"/>
                      <a:gd name="connsiteY0" fmla="*/ 411323 h 738223"/>
                      <a:gd name="connsiteX1" fmla="*/ 323484 w 841040"/>
                      <a:gd name="connsiteY1" fmla="*/ 88183 h 738223"/>
                      <a:gd name="connsiteX2" fmla="*/ 573395 w 841040"/>
                      <a:gd name="connsiteY2" fmla="*/ 1092 h 738223"/>
                      <a:gd name="connsiteX3" fmla="*/ 763896 w 841040"/>
                      <a:gd name="connsiteY3" fmla="*/ 48717 h 738223"/>
                      <a:gd name="connsiteX4" fmla="*/ 840096 w 841040"/>
                      <a:gd name="connsiteY4" fmla="*/ 220167 h 738223"/>
                      <a:gd name="connsiteX5" fmla="*/ 799368 w 841040"/>
                      <a:gd name="connsiteY5" fmla="*/ 344648 h 738223"/>
                      <a:gd name="connsiteX6" fmla="*/ 659121 w 841040"/>
                      <a:gd name="connsiteY6" fmla="*/ 572592 h 738223"/>
                      <a:gd name="connsiteX7" fmla="*/ 323484 w 841040"/>
                      <a:gd name="connsiteY7" fmla="*/ 734463 h 738223"/>
                      <a:gd name="connsiteX8" fmla="*/ 0 w 841040"/>
                      <a:gd name="connsiteY8" fmla="*/ 411323 h 738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1040" h="738223">
                        <a:moveTo>
                          <a:pt x="0" y="411323"/>
                        </a:moveTo>
                        <a:cubicBezTo>
                          <a:pt x="0" y="232858"/>
                          <a:pt x="227918" y="156555"/>
                          <a:pt x="323484" y="88183"/>
                        </a:cubicBezTo>
                        <a:cubicBezTo>
                          <a:pt x="419050" y="19811"/>
                          <a:pt x="499993" y="7670"/>
                          <a:pt x="573395" y="1092"/>
                        </a:cubicBezTo>
                        <a:cubicBezTo>
                          <a:pt x="646797" y="-5486"/>
                          <a:pt x="722621" y="18555"/>
                          <a:pt x="763896" y="48717"/>
                        </a:cubicBezTo>
                        <a:cubicBezTo>
                          <a:pt x="805171" y="78879"/>
                          <a:pt x="834184" y="170845"/>
                          <a:pt x="840096" y="220167"/>
                        </a:cubicBezTo>
                        <a:cubicBezTo>
                          <a:pt x="846008" y="269489"/>
                          <a:pt x="823180" y="285911"/>
                          <a:pt x="799368" y="344648"/>
                        </a:cubicBezTo>
                        <a:cubicBezTo>
                          <a:pt x="775556" y="403385"/>
                          <a:pt x="738435" y="507623"/>
                          <a:pt x="659121" y="572592"/>
                        </a:cubicBezTo>
                        <a:cubicBezTo>
                          <a:pt x="579807" y="637561"/>
                          <a:pt x="433337" y="761341"/>
                          <a:pt x="323484" y="734463"/>
                        </a:cubicBezTo>
                        <a:cubicBezTo>
                          <a:pt x="213631" y="707585"/>
                          <a:pt x="0" y="589788"/>
                          <a:pt x="0" y="41132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40000">
                        <a:schemeClr val="accent2">
                          <a:lumMod val="89000"/>
                        </a:schemeClr>
                      </a:gs>
                      <a:gs pos="58000">
                        <a:schemeClr val="accent2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 w="635000"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16377"/>
                    <a:endParaRPr lang="en-US" sz="525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25" name="TextBox 324"/>
                <p:cNvSpPr txBox="1">
                  <a:spLocks noChangeAspect="1"/>
                </p:cNvSpPr>
                <p:nvPr/>
              </p:nvSpPr>
              <p:spPr>
                <a:xfrm rot="16200000" flipV="1">
                  <a:off x="5102948" y="2550359"/>
                  <a:ext cx="929763" cy="424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b="1" dirty="0">
                      <a:solidFill>
                        <a:prstClr val="white"/>
                      </a:solidFill>
                      <a:latin typeface="Calibri"/>
                    </a:rPr>
                    <a:t>CTLA-4</a:t>
                  </a:r>
                </a:p>
              </p:txBody>
            </p:sp>
            <p:sp>
              <p:nvSpPr>
                <p:cNvPr id="326" name="TextBox 325"/>
                <p:cNvSpPr txBox="1">
                  <a:spLocks noChangeAspect="1"/>
                </p:cNvSpPr>
                <p:nvPr/>
              </p:nvSpPr>
              <p:spPr>
                <a:xfrm rot="5400000">
                  <a:off x="4758032" y="4362264"/>
                  <a:ext cx="1572949" cy="424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APC</a:t>
                  </a:r>
                </a:p>
              </p:txBody>
            </p:sp>
            <p:sp>
              <p:nvSpPr>
                <p:cNvPr id="327" name="TextBox 326"/>
                <p:cNvSpPr txBox="1">
                  <a:spLocks noChangeAspect="1"/>
                </p:cNvSpPr>
                <p:nvPr/>
              </p:nvSpPr>
              <p:spPr>
                <a:xfrm rot="16200000" flipV="1">
                  <a:off x="5681432" y="2526968"/>
                  <a:ext cx="717165" cy="623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b="1" dirty="0">
                      <a:solidFill>
                        <a:prstClr val="white"/>
                      </a:solidFill>
                      <a:latin typeface="Calibri"/>
                    </a:rPr>
                    <a:t>CD28</a:t>
                  </a:r>
                </a:p>
              </p:txBody>
            </p:sp>
            <p:sp>
              <p:nvSpPr>
                <p:cNvPr id="328" name="TextBox 327"/>
                <p:cNvSpPr txBox="1">
                  <a:spLocks noChangeAspect="1"/>
                </p:cNvSpPr>
                <p:nvPr/>
              </p:nvSpPr>
              <p:spPr>
                <a:xfrm rot="5400000">
                  <a:off x="5652517" y="3389261"/>
                  <a:ext cx="1185865" cy="424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16377"/>
                  <a:r>
                    <a:rPr lang="en-US" sz="525" dirty="0">
                      <a:solidFill>
                        <a:prstClr val="black"/>
                      </a:solidFill>
                      <a:latin typeface="Calibri"/>
                    </a:rPr>
                    <a:t>CD80/CD86</a:t>
                  </a:r>
                </a:p>
              </p:txBody>
            </p:sp>
            <p:sp>
              <p:nvSpPr>
                <p:cNvPr id="329" name="Oval 328"/>
                <p:cNvSpPr>
                  <a:spLocks noChangeAspect="1"/>
                </p:cNvSpPr>
                <p:nvPr/>
              </p:nvSpPr>
              <p:spPr>
                <a:xfrm>
                  <a:off x="4783808" y="966769"/>
                  <a:ext cx="1713774" cy="155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0" name="Oval 329"/>
                <p:cNvSpPr>
                  <a:spLocks noChangeAspect="1"/>
                </p:cNvSpPr>
                <p:nvPr/>
              </p:nvSpPr>
              <p:spPr>
                <a:xfrm>
                  <a:off x="5168582" y="1139867"/>
                  <a:ext cx="736655" cy="735877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5">
                        <a:lumMod val="75000"/>
                      </a:schemeClr>
                    </a:gs>
                    <a:gs pos="81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1" name="TextBox 330"/>
                <p:cNvSpPr txBox="1">
                  <a:spLocks noChangeAspect="1"/>
                </p:cNvSpPr>
                <p:nvPr/>
              </p:nvSpPr>
              <p:spPr>
                <a:xfrm rot="5400000">
                  <a:off x="4745635" y="1286915"/>
                  <a:ext cx="1568301" cy="424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T cell</a:t>
                  </a:r>
                </a:p>
              </p:txBody>
            </p:sp>
            <p:sp>
              <p:nvSpPr>
                <p:cNvPr id="332" name="TextBox 331"/>
                <p:cNvSpPr txBox="1">
                  <a:spLocks noChangeAspect="1"/>
                </p:cNvSpPr>
                <p:nvPr/>
              </p:nvSpPr>
              <p:spPr>
                <a:xfrm rot="5400000">
                  <a:off x="4694870" y="3459733"/>
                  <a:ext cx="816584" cy="424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MHC</a:t>
                  </a:r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 rot="5400000">
                <a:off x="6529172" y="3402470"/>
                <a:ext cx="346116" cy="452430"/>
                <a:chOff x="5899000" y="4484451"/>
                <a:chExt cx="268336" cy="413464"/>
              </a:xfrm>
            </p:grpSpPr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6036666" y="4484451"/>
                  <a:ext cx="0" cy="247436"/>
                </a:xfrm>
                <a:prstGeom prst="line">
                  <a:avLst/>
                </a:prstGeom>
                <a:ln w="57150">
                  <a:solidFill>
                    <a:srgbClr val="830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flipH="1">
                  <a:off x="5899000" y="4731887"/>
                  <a:ext cx="137666" cy="131943"/>
                </a:xfrm>
                <a:prstGeom prst="line">
                  <a:avLst/>
                </a:prstGeom>
                <a:ln w="57150">
                  <a:solidFill>
                    <a:srgbClr val="830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6036666" y="4731887"/>
                  <a:ext cx="130670" cy="166028"/>
                </a:xfrm>
                <a:prstGeom prst="line">
                  <a:avLst/>
                </a:prstGeom>
                <a:ln w="57150">
                  <a:solidFill>
                    <a:srgbClr val="830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0" name="Group 339"/>
            <p:cNvGrpSpPr/>
            <p:nvPr/>
          </p:nvGrpSpPr>
          <p:grpSpPr>
            <a:xfrm>
              <a:off x="10063886" y="1794802"/>
              <a:ext cx="1323227" cy="1234443"/>
              <a:chOff x="9257571" y="2774635"/>
              <a:chExt cx="1736430" cy="1619921"/>
            </a:xfrm>
          </p:grpSpPr>
          <p:grpSp>
            <p:nvGrpSpPr>
              <p:cNvPr id="341" name="Group 340"/>
              <p:cNvGrpSpPr/>
              <p:nvPr/>
            </p:nvGrpSpPr>
            <p:grpSpPr>
              <a:xfrm>
                <a:off x="9367899" y="2774635"/>
                <a:ext cx="881331" cy="805552"/>
                <a:chOff x="7007801" y="4360751"/>
                <a:chExt cx="2002842" cy="1819787"/>
              </a:xfrm>
            </p:grpSpPr>
            <p:sp>
              <p:nvSpPr>
                <p:cNvPr id="357" name="Oval 356"/>
                <p:cNvSpPr>
                  <a:spLocks noChangeAspect="1"/>
                </p:cNvSpPr>
                <p:nvPr/>
              </p:nvSpPr>
              <p:spPr>
                <a:xfrm>
                  <a:off x="7148020" y="4479404"/>
                  <a:ext cx="1860755" cy="16906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8" name="Oval 357"/>
                <p:cNvSpPr>
                  <a:spLocks noChangeAspect="1"/>
                </p:cNvSpPr>
                <p:nvPr/>
              </p:nvSpPr>
              <p:spPr>
                <a:xfrm>
                  <a:off x="7007801" y="4360751"/>
                  <a:ext cx="2002842" cy="18197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9" name="Oval 358"/>
                <p:cNvSpPr>
                  <a:spLocks noChangeAspect="1"/>
                </p:cNvSpPr>
                <p:nvPr/>
              </p:nvSpPr>
              <p:spPr>
                <a:xfrm>
                  <a:off x="7567660" y="4660375"/>
                  <a:ext cx="799834" cy="798989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5">
                        <a:lumMod val="75000"/>
                      </a:schemeClr>
                    </a:gs>
                    <a:gs pos="81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60" name="TextBox 359"/>
                <p:cNvSpPr txBox="1">
                  <a:spLocks noChangeAspect="1"/>
                </p:cNvSpPr>
                <p:nvPr/>
              </p:nvSpPr>
              <p:spPr>
                <a:xfrm>
                  <a:off x="7050641" y="4844512"/>
                  <a:ext cx="1860754" cy="684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T cell</a:t>
                  </a:r>
                </a:p>
              </p:txBody>
            </p:sp>
          </p:grpSp>
          <p:grpSp>
            <p:nvGrpSpPr>
              <p:cNvPr id="342" name="Group 341"/>
              <p:cNvGrpSpPr/>
              <p:nvPr/>
            </p:nvGrpSpPr>
            <p:grpSpPr>
              <a:xfrm>
                <a:off x="10112670" y="3037094"/>
                <a:ext cx="881331" cy="805552"/>
                <a:chOff x="7007801" y="4360751"/>
                <a:chExt cx="2002842" cy="1819787"/>
              </a:xfrm>
            </p:grpSpPr>
            <p:sp>
              <p:nvSpPr>
                <p:cNvPr id="353" name="Oval 352"/>
                <p:cNvSpPr>
                  <a:spLocks noChangeAspect="1"/>
                </p:cNvSpPr>
                <p:nvPr/>
              </p:nvSpPr>
              <p:spPr>
                <a:xfrm>
                  <a:off x="7148020" y="4479404"/>
                  <a:ext cx="1860755" cy="16906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4" name="Oval 353"/>
                <p:cNvSpPr>
                  <a:spLocks noChangeAspect="1"/>
                </p:cNvSpPr>
                <p:nvPr/>
              </p:nvSpPr>
              <p:spPr>
                <a:xfrm>
                  <a:off x="7007801" y="4360751"/>
                  <a:ext cx="2002842" cy="18197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5" name="Oval 354"/>
                <p:cNvSpPr>
                  <a:spLocks noChangeAspect="1"/>
                </p:cNvSpPr>
                <p:nvPr/>
              </p:nvSpPr>
              <p:spPr>
                <a:xfrm>
                  <a:off x="7567660" y="4660375"/>
                  <a:ext cx="799834" cy="798989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5">
                        <a:lumMod val="75000"/>
                      </a:schemeClr>
                    </a:gs>
                    <a:gs pos="81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6" name="TextBox 355"/>
                <p:cNvSpPr txBox="1">
                  <a:spLocks noChangeAspect="1"/>
                </p:cNvSpPr>
                <p:nvPr/>
              </p:nvSpPr>
              <p:spPr>
                <a:xfrm>
                  <a:off x="7050641" y="4844512"/>
                  <a:ext cx="1860754" cy="684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T cell</a:t>
                  </a:r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>
                <a:off x="10050146" y="3589004"/>
                <a:ext cx="881331" cy="805552"/>
                <a:chOff x="7007801" y="4360751"/>
                <a:chExt cx="2002842" cy="1819787"/>
              </a:xfrm>
            </p:grpSpPr>
            <p:sp>
              <p:nvSpPr>
                <p:cNvPr id="349" name="Oval 348"/>
                <p:cNvSpPr>
                  <a:spLocks noChangeAspect="1"/>
                </p:cNvSpPr>
                <p:nvPr/>
              </p:nvSpPr>
              <p:spPr>
                <a:xfrm>
                  <a:off x="7148020" y="4479404"/>
                  <a:ext cx="1860755" cy="16906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0" name="Oval 349"/>
                <p:cNvSpPr>
                  <a:spLocks noChangeAspect="1"/>
                </p:cNvSpPr>
                <p:nvPr/>
              </p:nvSpPr>
              <p:spPr>
                <a:xfrm>
                  <a:off x="7007801" y="4360751"/>
                  <a:ext cx="2002842" cy="18197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1" name="Oval 350"/>
                <p:cNvSpPr>
                  <a:spLocks noChangeAspect="1"/>
                </p:cNvSpPr>
                <p:nvPr/>
              </p:nvSpPr>
              <p:spPr>
                <a:xfrm>
                  <a:off x="7567660" y="4660375"/>
                  <a:ext cx="799834" cy="798989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5">
                        <a:lumMod val="75000"/>
                      </a:schemeClr>
                    </a:gs>
                    <a:gs pos="81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2" name="TextBox 351"/>
                <p:cNvSpPr txBox="1">
                  <a:spLocks noChangeAspect="1"/>
                </p:cNvSpPr>
                <p:nvPr/>
              </p:nvSpPr>
              <p:spPr>
                <a:xfrm>
                  <a:off x="7050641" y="4844512"/>
                  <a:ext cx="1860754" cy="684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T cell</a:t>
                  </a:r>
                </a:p>
              </p:txBody>
            </p:sp>
          </p:grpSp>
          <p:grpSp>
            <p:nvGrpSpPr>
              <p:cNvPr id="344" name="Group 343"/>
              <p:cNvGrpSpPr/>
              <p:nvPr/>
            </p:nvGrpSpPr>
            <p:grpSpPr>
              <a:xfrm>
                <a:off x="9257571" y="3393356"/>
                <a:ext cx="881331" cy="805552"/>
                <a:chOff x="7007801" y="4360751"/>
                <a:chExt cx="2002842" cy="1819787"/>
              </a:xfrm>
            </p:grpSpPr>
            <p:sp>
              <p:nvSpPr>
                <p:cNvPr id="345" name="Oval 344"/>
                <p:cNvSpPr>
                  <a:spLocks noChangeAspect="1"/>
                </p:cNvSpPr>
                <p:nvPr/>
              </p:nvSpPr>
              <p:spPr>
                <a:xfrm>
                  <a:off x="7148020" y="4479404"/>
                  <a:ext cx="1860755" cy="16906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6" name="Oval 345"/>
                <p:cNvSpPr>
                  <a:spLocks noChangeAspect="1"/>
                </p:cNvSpPr>
                <p:nvPr/>
              </p:nvSpPr>
              <p:spPr>
                <a:xfrm>
                  <a:off x="7007801" y="4360751"/>
                  <a:ext cx="2002842" cy="18197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64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7" name="Oval 346"/>
                <p:cNvSpPr>
                  <a:spLocks noChangeAspect="1"/>
                </p:cNvSpPr>
                <p:nvPr/>
              </p:nvSpPr>
              <p:spPr>
                <a:xfrm>
                  <a:off x="7567660" y="4660375"/>
                  <a:ext cx="799834" cy="798989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5">
                        <a:lumMod val="75000"/>
                      </a:schemeClr>
                    </a:gs>
                    <a:gs pos="81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dkEdge">
                  <a:bevelT w="6350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6377"/>
                  <a:endParaRPr lang="en-US" sz="525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8" name="TextBox 347"/>
                <p:cNvSpPr txBox="1">
                  <a:spLocks noChangeAspect="1"/>
                </p:cNvSpPr>
                <p:nvPr/>
              </p:nvSpPr>
              <p:spPr>
                <a:xfrm>
                  <a:off x="7050641" y="4844512"/>
                  <a:ext cx="1860754" cy="684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816377"/>
                  <a:r>
                    <a:rPr lang="en-US" sz="525" dirty="0">
                      <a:solidFill>
                        <a:prstClr val="white"/>
                      </a:solidFill>
                      <a:latin typeface="Calibri"/>
                    </a:rPr>
                    <a:t>T cell</a:t>
                  </a:r>
                </a:p>
              </p:txBody>
            </p:sp>
          </p:grpSp>
        </p:grpSp>
      </p:grpSp>
      <p:sp>
        <p:nvSpPr>
          <p:cNvPr id="240" name="Rectangle 239"/>
          <p:cNvSpPr/>
          <p:nvPr/>
        </p:nvSpPr>
        <p:spPr>
          <a:xfrm>
            <a:off x="1638391" y="3721672"/>
            <a:ext cx="223997" cy="1836559"/>
          </a:xfrm>
          <a:prstGeom prst="rect">
            <a:avLst/>
          </a:prstGeom>
          <a:solidFill>
            <a:srgbClr val="830051"/>
          </a:solidFill>
          <a:ln w="3175"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 defTabSz="685777"/>
            <a:r>
              <a:rPr lang="en-US" sz="1125" b="1" dirty="0">
                <a:solidFill>
                  <a:prstClr val="white"/>
                </a:solidFill>
                <a:latin typeface="Calibri"/>
              </a:rPr>
              <a:t>Durvalumab </a:t>
            </a:r>
            <a:r>
              <a:rPr lang="en-US" sz="1125" dirty="0">
                <a:solidFill>
                  <a:prstClr val="white"/>
                </a:solidFill>
                <a:latin typeface="Calibri"/>
              </a:rPr>
              <a:t>(anti-PD-L1)</a:t>
            </a:r>
          </a:p>
        </p:txBody>
      </p:sp>
      <p:cxnSp>
        <p:nvCxnSpPr>
          <p:cNvPr id="633" name="Straight Arrow Connector 632"/>
          <p:cNvCxnSpPr/>
          <p:nvPr/>
        </p:nvCxnSpPr>
        <p:spPr>
          <a:xfrm>
            <a:off x="4544759" y="4545467"/>
            <a:ext cx="1478598" cy="0"/>
          </a:xfrm>
          <a:prstGeom prst="straightConnector1">
            <a:avLst/>
          </a:prstGeom>
          <a:noFill/>
          <a:ln w="38100" cap="flat" cmpd="sng" algn="ctr">
            <a:solidFill>
              <a:srgbClr val="8300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95" name="TextBox 594"/>
          <p:cNvSpPr txBox="1"/>
          <p:nvPr/>
        </p:nvSpPr>
        <p:spPr>
          <a:xfrm>
            <a:off x="1942322" y="4383511"/>
            <a:ext cx="16950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srgbClr val="830051"/>
                </a:solidFill>
                <a:latin typeface="Arial"/>
                <a:cs typeface="Arial" charset="0"/>
              </a:rPr>
              <a:t>PD-L1 mainly works in TME to limit function of effector T cells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79992" y="4287168"/>
            <a:ext cx="284430" cy="983149"/>
            <a:chOff x="5274586" y="4462578"/>
            <a:chExt cx="454579" cy="1571278"/>
          </a:xfrm>
        </p:grpSpPr>
        <p:grpSp>
          <p:nvGrpSpPr>
            <p:cNvPr id="362" name="Group 361"/>
            <p:cNvGrpSpPr/>
            <p:nvPr/>
          </p:nvGrpSpPr>
          <p:grpSpPr>
            <a:xfrm rot="2268625">
              <a:off x="5274586" y="4462578"/>
              <a:ext cx="454579" cy="851987"/>
              <a:chOff x="7523725" y="1966212"/>
              <a:chExt cx="685161" cy="1487386"/>
            </a:xfrm>
          </p:grpSpPr>
          <p:sp>
            <p:nvSpPr>
              <p:cNvPr id="375" name="Freeform 374"/>
              <p:cNvSpPr>
                <a:spLocks noChangeAspect="1"/>
              </p:cNvSpPr>
              <p:nvPr/>
            </p:nvSpPr>
            <p:spPr>
              <a:xfrm rot="8432796">
                <a:off x="7523725" y="1966212"/>
                <a:ext cx="441997" cy="1487386"/>
              </a:xfrm>
              <a:custGeom>
                <a:avLst/>
                <a:gdLst>
                  <a:gd name="connsiteX0" fmla="*/ 177752 w 196032"/>
                  <a:gd name="connsiteY0" fmla="*/ 0 h 659672"/>
                  <a:gd name="connsiteX1" fmla="*/ 188330 w 196032"/>
                  <a:gd name="connsiteY1" fmla="*/ 17397 h 659672"/>
                  <a:gd name="connsiteX2" fmla="*/ 196032 w 196032"/>
                  <a:gd name="connsiteY2" fmla="*/ 59702 h 659672"/>
                  <a:gd name="connsiteX3" fmla="*/ 167324 w 196032"/>
                  <a:gd name="connsiteY3" fmla="*/ 136555 h 659672"/>
                  <a:gd name="connsiteX4" fmla="*/ 151159 w 196032"/>
                  <a:gd name="connsiteY4" fmla="*/ 148640 h 659672"/>
                  <a:gd name="connsiteX5" fmla="*/ 151159 w 196032"/>
                  <a:gd name="connsiteY5" fmla="*/ 342439 h 659672"/>
                  <a:gd name="connsiteX6" fmla="*/ 151159 w 196032"/>
                  <a:gd name="connsiteY6" fmla="*/ 348517 h 659672"/>
                  <a:gd name="connsiteX7" fmla="*/ 151159 w 196032"/>
                  <a:gd name="connsiteY7" fmla="*/ 427928 h 659672"/>
                  <a:gd name="connsiteX8" fmla="*/ 151159 w 196032"/>
                  <a:gd name="connsiteY8" fmla="*/ 659672 h 659672"/>
                  <a:gd name="connsiteX9" fmla="*/ 44873 w 196032"/>
                  <a:gd name="connsiteY9" fmla="*/ 659672 h 659672"/>
                  <a:gd name="connsiteX10" fmla="*/ 44873 w 196032"/>
                  <a:gd name="connsiteY10" fmla="*/ 427928 h 659672"/>
                  <a:gd name="connsiteX11" fmla="*/ 44873 w 196032"/>
                  <a:gd name="connsiteY11" fmla="*/ 348517 h 659672"/>
                  <a:gd name="connsiteX12" fmla="*/ 44873 w 196032"/>
                  <a:gd name="connsiteY12" fmla="*/ 342439 h 659672"/>
                  <a:gd name="connsiteX13" fmla="*/ 44873 w 196032"/>
                  <a:gd name="connsiteY13" fmla="*/ 148640 h 659672"/>
                  <a:gd name="connsiteX14" fmla="*/ 28708 w 196032"/>
                  <a:gd name="connsiteY14" fmla="*/ 136555 h 659672"/>
                  <a:gd name="connsiteX15" fmla="*/ 0 w 196032"/>
                  <a:gd name="connsiteY15" fmla="*/ 59702 h 659672"/>
                  <a:gd name="connsiteX16" fmla="*/ 7703 w 196032"/>
                  <a:gd name="connsiteY16" fmla="*/ 17397 h 659672"/>
                  <a:gd name="connsiteX17" fmla="*/ 18206 w 196032"/>
                  <a:gd name="connsiteY17" fmla="*/ 122 h 659672"/>
                  <a:gd name="connsiteX18" fmla="*/ 23434 w 196032"/>
                  <a:gd name="connsiteY18" fmla="*/ 36974 h 659672"/>
                  <a:gd name="connsiteX19" fmla="*/ 97970 w 196032"/>
                  <a:gd name="connsiteY19" fmla="*/ 107280 h 659672"/>
                  <a:gd name="connsiteX20" fmla="*/ 172506 w 196032"/>
                  <a:gd name="connsiteY20" fmla="*/ 36974 h 65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032" h="659672">
                    <a:moveTo>
                      <a:pt x="177752" y="0"/>
                    </a:moveTo>
                    <a:lnTo>
                      <a:pt x="188330" y="17397"/>
                    </a:lnTo>
                    <a:cubicBezTo>
                      <a:pt x="193290" y="30400"/>
                      <a:pt x="196032" y="44696"/>
                      <a:pt x="196032" y="59702"/>
                    </a:cubicBezTo>
                    <a:cubicBezTo>
                      <a:pt x="196032" y="89715"/>
                      <a:pt x="185062" y="116887"/>
                      <a:pt x="167324" y="136555"/>
                    </a:cubicBezTo>
                    <a:lnTo>
                      <a:pt x="151159" y="148640"/>
                    </a:lnTo>
                    <a:lnTo>
                      <a:pt x="151159" y="342439"/>
                    </a:lnTo>
                    <a:lnTo>
                      <a:pt x="151159" y="348517"/>
                    </a:lnTo>
                    <a:lnTo>
                      <a:pt x="151159" y="427928"/>
                    </a:lnTo>
                    <a:lnTo>
                      <a:pt x="151159" y="659672"/>
                    </a:lnTo>
                    <a:lnTo>
                      <a:pt x="44873" y="659672"/>
                    </a:lnTo>
                    <a:lnTo>
                      <a:pt x="44873" y="427928"/>
                    </a:lnTo>
                    <a:lnTo>
                      <a:pt x="44873" y="348517"/>
                    </a:lnTo>
                    <a:lnTo>
                      <a:pt x="44873" y="342439"/>
                    </a:lnTo>
                    <a:lnTo>
                      <a:pt x="44873" y="148640"/>
                    </a:lnTo>
                    <a:lnTo>
                      <a:pt x="28708" y="136555"/>
                    </a:lnTo>
                    <a:cubicBezTo>
                      <a:pt x="10971" y="116887"/>
                      <a:pt x="0" y="89715"/>
                      <a:pt x="0" y="59702"/>
                    </a:cubicBezTo>
                    <a:cubicBezTo>
                      <a:pt x="0" y="44696"/>
                      <a:pt x="2743" y="30400"/>
                      <a:pt x="7703" y="17397"/>
                    </a:cubicBezTo>
                    <a:lnTo>
                      <a:pt x="18206" y="122"/>
                    </a:lnTo>
                    <a:lnTo>
                      <a:pt x="23434" y="36974"/>
                    </a:lnTo>
                    <a:cubicBezTo>
                      <a:pt x="35714" y="78290"/>
                      <a:pt x="64463" y="107280"/>
                      <a:pt x="97970" y="107280"/>
                    </a:cubicBezTo>
                    <a:cubicBezTo>
                      <a:pt x="131477" y="107280"/>
                      <a:pt x="160226" y="78290"/>
                      <a:pt x="172506" y="369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6" name="TextBox 375"/>
              <p:cNvSpPr txBox="1">
                <a:spLocks noChangeAspect="1"/>
              </p:cNvSpPr>
              <p:nvPr/>
            </p:nvSpPr>
            <p:spPr>
              <a:xfrm rot="3193332">
                <a:off x="7481655" y="2609445"/>
                <a:ext cx="842808" cy="611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16377"/>
                <a:r>
                  <a:rPr lang="en-US" sz="525" dirty="0">
                    <a:solidFill>
                      <a:prstClr val="white"/>
                    </a:solidFill>
                    <a:latin typeface="Calibri"/>
                  </a:rPr>
                  <a:t>PD-1</a:t>
                </a:r>
              </a:p>
            </p:txBody>
          </p:sp>
        </p:grpSp>
        <p:grpSp>
          <p:nvGrpSpPr>
            <p:cNvPr id="363" name="Group 362"/>
            <p:cNvGrpSpPr/>
            <p:nvPr/>
          </p:nvGrpSpPr>
          <p:grpSpPr>
            <a:xfrm rot="19120356">
              <a:off x="5316537" y="5089671"/>
              <a:ext cx="405811" cy="944185"/>
              <a:chOff x="7487543" y="2950485"/>
              <a:chExt cx="611654" cy="1648345"/>
            </a:xfrm>
          </p:grpSpPr>
          <p:sp>
            <p:nvSpPr>
              <p:cNvPr id="373" name="Freeform 372"/>
              <p:cNvSpPr>
                <a:spLocks noChangeAspect="1"/>
              </p:cNvSpPr>
              <p:nvPr/>
            </p:nvSpPr>
            <p:spPr>
              <a:xfrm rot="13244109">
                <a:off x="7521643" y="2950485"/>
                <a:ext cx="283903" cy="1648345"/>
              </a:xfrm>
              <a:custGeom>
                <a:avLst/>
                <a:gdLst>
                  <a:gd name="connsiteX0" fmla="*/ 14396 w 125916"/>
                  <a:gd name="connsiteY0" fmla="*/ 0 h 731057"/>
                  <a:gd name="connsiteX1" fmla="*/ 120682 w 125916"/>
                  <a:gd name="connsiteY1" fmla="*/ 0 h 731057"/>
                  <a:gd name="connsiteX2" fmla="*/ 120682 w 125916"/>
                  <a:gd name="connsiteY2" fmla="*/ 231744 h 731057"/>
                  <a:gd name="connsiteX3" fmla="*/ 120682 w 125916"/>
                  <a:gd name="connsiteY3" fmla="*/ 311155 h 731057"/>
                  <a:gd name="connsiteX4" fmla="*/ 120682 w 125916"/>
                  <a:gd name="connsiteY4" fmla="*/ 317233 h 731057"/>
                  <a:gd name="connsiteX5" fmla="*/ 120682 w 125916"/>
                  <a:gd name="connsiteY5" fmla="*/ 542899 h 731057"/>
                  <a:gd name="connsiteX6" fmla="*/ 120682 w 125916"/>
                  <a:gd name="connsiteY6" fmla="*/ 548977 h 731057"/>
                  <a:gd name="connsiteX7" fmla="*/ 118044 w 125916"/>
                  <a:gd name="connsiteY7" fmla="*/ 548977 h 731057"/>
                  <a:gd name="connsiteX8" fmla="*/ 100057 w 125916"/>
                  <a:gd name="connsiteY8" fmla="*/ 590424 h 731057"/>
                  <a:gd name="connsiteX9" fmla="*/ 107476 w 125916"/>
                  <a:gd name="connsiteY9" fmla="*/ 594333 h 731057"/>
                  <a:gd name="connsiteX10" fmla="*/ 125916 w 125916"/>
                  <a:gd name="connsiteY10" fmla="*/ 650966 h 731057"/>
                  <a:gd name="connsiteX11" fmla="*/ 62958 w 125916"/>
                  <a:gd name="connsiteY11" fmla="*/ 731057 h 731057"/>
                  <a:gd name="connsiteX12" fmla="*/ 0 w 125916"/>
                  <a:gd name="connsiteY12" fmla="*/ 650966 h 731057"/>
                  <a:gd name="connsiteX13" fmla="*/ 18440 w 125916"/>
                  <a:gd name="connsiteY13" fmla="*/ 594333 h 731057"/>
                  <a:gd name="connsiteX14" fmla="*/ 33316 w 125916"/>
                  <a:gd name="connsiteY14" fmla="*/ 586495 h 731057"/>
                  <a:gd name="connsiteX15" fmla="*/ 17034 w 125916"/>
                  <a:gd name="connsiteY15" fmla="*/ 548977 h 731057"/>
                  <a:gd name="connsiteX16" fmla="*/ 14396 w 125916"/>
                  <a:gd name="connsiteY16" fmla="*/ 548977 h 731057"/>
                  <a:gd name="connsiteX17" fmla="*/ 14396 w 125916"/>
                  <a:gd name="connsiteY17" fmla="*/ 542899 h 731057"/>
                  <a:gd name="connsiteX18" fmla="*/ 14396 w 125916"/>
                  <a:gd name="connsiteY18" fmla="*/ 317233 h 731057"/>
                  <a:gd name="connsiteX19" fmla="*/ 14396 w 125916"/>
                  <a:gd name="connsiteY19" fmla="*/ 311155 h 731057"/>
                  <a:gd name="connsiteX20" fmla="*/ 14396 w 125916"/>
                  <a:gd name="connsiteY20" fmla="*/ 231744 h 7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916" h="731057">
                    <a:moveTo>
                      <a:pt x="14396" y="0"/>
                    </a:moveTo>
                    <a:lnTo>
                      <a:pt x="120682" y="0"/>
                    </a:lnTo>
                    <a:lnTo>
                      <a:pt x="120682" y="231744"/>
                    </a:lnTo>
                    <a:lnTo>
                      <a:pt x="120682" y="311155"/>
                    </a:lnTo>
                    <a:lnTo>
                      <a:pt x="120682" y="317233"/>
                    </a:lnTo>
                    <a:lnTo>
                      <a:pt x="120682" y="542899"/>
                    </a:lnTo>
                    <a:lnTo>
                      <a:pt x="120682" y="548977"/>
                    </a:lnTo>
                    <a:lnTo>
                      <a:pt x="118044" y="548977"/>
                    </a:lnTo>
                    <a:lnTo>
                      <a:pt x="100057" y="590424"/>
                    </a:lnTo>
                    <a:lnTo>
                      <a:pt x="107476" y="594333"/>
                    </a:lnTo>
                    <a:cubicBezTo>
                      <a:pt x="118870" y="608827"/>
                      <a:pt x="125916" y="628850"/>
                      <a:pt x="125916" y="650966"/>
                    </a:cubicBezTo>
                    <a:cubicBezTo>
                      <a:pt x="125916" y="695199"/>
                      <a:pt x="97729" y="731057"/>
                      <a:pt x="62958" y="731057"/>
                    </a:cubicBezTo>
                    <a:cubicBezTo>
                      <a:pt x="28187" y="731057"/>
                      <a:pt x="0" y="695199"/>
                      <a:pt x="0" y="650966"/>
                    </a:cubicBezTo>
                    <a:cubicBezTo>
                      <a:pt x="0" y="628850"/>
                      <a:pt x="7047" y="608827"/>
                      <a:pt x="18440" y="594333"/>
                    </a:cubicBezTo>
                    <a:lnTo>
                      <a:pt x="33316" y="586495"/>
                    </a:lnTo>
                    <a:lnTo>
                      <a:pt x="17034" y="548977"/>
                    </a:lnTo>
                    <a:lnTo>
                      <a:pt x="14396" y="548977"/>
                    </a:lnTo>
                    <a:lnTo>
                      <a:pt x="14396" y="542899"/>
                    </a:lnTo>
                    <a:lnTo>
                      <a:pt x="14396" y="317233"/>
                    </a:lnTo>
                    <a:lnTo>
                      <a:pt x="14396" y="311155"/>
                    </a:lnTo>
                    <a:lnTo>
                      <a:pt x="14396" y="23174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contrasting" dir="t"/>
              </a:scene3d>
              <a:sp3d prstMaterial="dkEdge">
                <a:bevelT w="10795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377"/>
                <a:endParaRPr lang="en-US" sz="525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4" name="TextBox 373"/>
              <p:cNvSpPr txBox="1">
                <a:spLocks noChangeAspect="1"/>
              </p:cNvSpPr>
              <p:nvPr/>
            </p:nvSpPr>
            <p:spPr>
              <a:xfrm rot="18730176">
                <a:off x="7347536" y="3214031"/>
                <a:ext cx="891667" cy="61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377"/>
                <a:r>
                  <a:rPr lang="en-US" sz="525" dirty="0">
                    <a:solidFill>
                      <a:prstClr val="white"/>
                    </a:solidFill>
                    <a:latin typeface="Calibri"/>
                  </a:rPr>
                  <a:t>PD-L1</a:t>
                </a:r>
              </a:p>
            </p:txBody>
          </p:sp>
        </p:grpSp>
      </p:grpSp>
      <p:grpSp>
        <p:nvGrpSpPr>
          <p:cNvPr id="365" name="Group 364"/>
          <p:cNvGrpSpPr/>
          <p:nvPr/>
        </p:nvGrpSpPr>
        <p:grpSpPr>
          <a:xfrm>
            <a:off x="3704574" y="4030729"/>
            <a:ext cx="524390" cy="479301"/>
            <a:chOff x="7007801" y="4360751"/>
            <a:chExt cx="2002842" cy="1819787"/>
          </a:xfrm>
        </p:grpSpPr>
        <p:sp>
          <p:nvSpPr>
            <p:cNvPr id="366" name="Oval 365"/>
            <p:cNvSpPr>
              <a:spLocks noChangeAspect="1"/>
            </p:cNvSpPr>
            <p:nvPr/>
          </p:nvSpPr>
          <p:spPr>
            <a:xfrm>
              <a:off x="7148020" y="4479404"/>
              <a:ext cx="1860755" cy="1690686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64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>
              <a:glow rad="4572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7" name="Oval 366"/>
            <p:cNvSpPr>
              <a:spLocks noChangeAspect="1"/>
            </p:cNvSpPr>
            <p:nvPr/>
          </p:nvSpPr>
          <p:spPr>
            <a:xfrm>
              <a:off x="7007801" y="4360751"/>
              <a:ext cx="2002842" cy="18197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64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8" name="Oval 367"/>
            <p:cNvSpPr>
              <a:spLocks noChangeAspect="1"/>
            </p:cNvSpPr>
            <p:nvPr/>
          </p:nvSpPr>
          <p:spPr>
            <a:xfrm>
              <a:off x="7567660" y="4660375"/>
              <a:ext cx="799834" cy="798989"/>
            </a:xfrm>
            <a:prstGeom prst="ellipse">
              <a:avLst/>
            </a:prstGeom>
            <a:gradFill flip="none" rotWithShape="1">
              <a:gsLst>
                <a:gs pos="32000">
                  <a:schemeClr val="accent5">
                    <a:lumMod val="75000"/>
                  </a:schemeClr>
                </a:gs>
                <a:gs pos="81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6350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TextBox 368"/>
            <p:cNvSpPr txBox="1">
              <a:spLocks noChangeAspect="1"/>
            </p:cNvSpPr>
            <p:nvPr/>
          </p:nvSpPr>
          <p:spPr>
            <a:xfrm>
              <a:off x="7022471" y="4732491"/>
              <a:ext cx="1860757" cy="657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525" dirty="0">
                  <a:solidFill>
                    <a:prstClr val="white"/>
                  </a:solidFill>
                  <a:latin typeface="Calibri"/>
                </a:rPr>
                <a:t>T cell</a:t>
              </a:r>
            </a:p>
          </p:txBody>
        </p:sp>
      </p:grpSp>
      <p:sp>
        <p:nvSpPr>
          <p:cNvPr id="634" name="TextBox 633"/>
          <p:cNvSpPr txBox="1"/>
          <p:nvPr/>
        </p:nvSpPr>
        <p:spPr>
          <a:xfrm>
            <a:off x="7528787" y="4387900"/>
            <a:ext cx="1442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srgbClr val="830051"/>
                </a:solidFill>
                <a:latin typeface="Arial"/>
                <a:cs typeface="Arial" charset="0"/>
              </a:rPr>
              <a:t>Blockade of </a:t>
            </a:r>
            <a:br>
              <a:rPr lang="en-US" sz="1050" kern="0" dirty="0">
                <a:solidFill>
                  <a:srgbClr val="830051"/>
                </a:solidFill>
                <a:latin typeface="Arial"/>
                <a:cs typeface="Arial" charset="0"/>
              </a:rPr>
            </a:br>
            <a:r>
              <a:rPr lang="en-US" sz="1050" kern="0" dirty="0">
                <a:solidFill>
                  <a:srgbClr val="830051"/>
                </a:solidFill>
                <a:latin typeface="Arial"/>
                <a:cs typeface="Arial" charset="0"/>
              </a:rPr>
              <a:t>PD-L1 enhances </a:t>
            </a:r>
            <a:br>
              <a:rPr lang="en-US" sz="1050" kern="0" dirty="0">
                <a:solidFill>
                  <a:srgbClr val="830051"/>
                </a:solidFill>
                <a:latin typeface="Arial"/>
                <a:cs typeface="Arial" charset="0"/>
              </a:rPr>
            </a:br>
            <a:r>
              <a:rPr lang="en-US" sz="1050" kern="0" dirty="0">
                <a:solidFill>
                  <a:srgbClr val="830051"/>
                </a:solidFill>
                <a:latin typeface="Arial"/>
                <a:cs typeface="Arial" charset="0"/>
              </a:rPr>
              <a:t>T-cell activity and tumour cell killing</a:t>
            </a:r>
          </a:p>
        </p:txBody>
      </p:sp>
      <p:grpSp>
        <p:nvGrpSpPr>
          <p:cNvPr id="378" name="Group 377"/>
          <p:cNvGrpSpPr/>
          <p:nvPr/>
        </p:nvGrpSpPr>
        <p:grpSpPr>
          <a:xfrm>
            <a:off x="6760898" y="4167920"/>
            <a:ext cx="299600" cy="639156"/>
            <a:chOff x="7523725" y="1966212"/>
            <a:chExt cx="601936" cy="1487386"/>
          </a:xfrm>
        </p:grpSpPr>
        <p:sp>
          <p:nvSpPr>
            <p:cNvPr id="396" name="Freeform 395"/>
            <p:cNvSpPr>
              <a:spLocks noChangeAspect="1"/>
            </p:cNvSpPr>
            <p:nvPr/>
          </p:nvSpPr>
          <p:spPr>
            <a:xfrm rot="8432796">
              <a:off x="7523725" y="1966212"/>
              <a:ext cx="441997" cy="1487386"/>
            </a:xfrm>
            <a:custGeom>
              <a:avLst/>
              <a:gdLst>
                <a:gd name="connsiteX0" fmla="*/ 177752 w 196032"/>
                <a:gd name="connsiteY0" fmla="*/ 0 h 659672"/>
                <a:gd name="connsiteX1" fmla="*/ 188330 w 196032"/>
                <a:gd name="connsiteY1" fmla="*/ 17397 h 659672"/>
                <a:gd name="connsiteX2" fmla="*/ 196032 w 196032"/>
                <a:gd name="connsiteY2" fmla="*/ 59702 h 659672"/>
                <a:gd name="connsiteX3" fmla="*/ 167324 w 196032"/>
                <a:gd name="connsiteY3" fmla="*/ 136555 h 659672"/>
                <a:gd name="connsiteX4" fmla="*/ 151159 w 196032"/>
                <a:gd name="connsiteY4" fmla="*/ 148640 h 659672"/>
                <a:gd name="connsiteX5" fmla="*/ 151159 w 196032"/>
                <a:gd name="connsiteY5" fmla="*/ 342439 h 659672"/>
                <a:gd name="connsiteX6" fmla="*/ 151159 w 196032"/>
                <a:gd name="connsiteY6" fmla="*/ 348517 h 659672"/>
                <a:gd name="connsiteX7" fmla="*/ 151159 w 196032"/>
                <a:gd name="connsiteY7" fmla="*/ 427928 h 659672"/>
                <a:gd name="connsiteX8" fmla="*/ 151159 w 196032"/>
                <a:gd name="connsiteY8" fmla="*/ 659672 h 659672"/>
                <a:gd name="connsiteX9" fmla="*/ 44873 w 196032"/>
                <a:gd name="connsiteY9" fmla="*/ 659672 h 659672"/>
                <a:gd name="connsiteX10" fmla="*/ 44873 w 196032"/>
                <a:gd name="connsiteY10" fmla="*/ 427928 h 659672"/>
                <a:gd name="connsiteX11" fmla="*/ 44873 w 196032"/>
                <a:gd name="connsiteY11" fmla="*/ 348517 h 659672"/>
                <a:gd name="connsiteX12" fmla="*/ 44873 w 196032"/>
                <a:gd name="connsiteY12" fmla="*/ 342439 h 659672"/>
                <a:gd name="connsiteX13" fmla="*/ 44873 w 196032"/>
                <a:gd name="connsiteY13" fmla="*/ 148640 h 659672"/>
                <a:gd name="connsiteX14" fmla="*/ 28708 w 196032"/>
                <a:gd name="connsiteY14" fmla="*/ 136555 h 659672"/>
                <a:gd name="connsiteX15" fmla="*/ 0 w 196032"/>
                <a:gd name="connsiteY15" fmla="*/ 59702 h 659672"/>
                <a:gd name="connsiteX16" fmla="*/ 7703 w 196032"/>
                <a:gd name="connsiteY16" fmla="*/ 17397 h 659672"/>
                <a:gd name="connsiteX17" fmla="*/ 18206 w 196032"/>
                <a:gd name="connsiteY17" fmla="*/ 122 h 659672"/>
                <a:gd name="connsiteX18" fmla="*/ 23434 w 196032"/>
                <a:gd name="connsiteY18" fmla="*/ 36974 h 659672"/>
                <a:gd name="connsiteX19" fmla="*/ 97970 w 196032"/>
                <a:gd name="connsiteY19" fmla="*/ 107280 h 659672"/>
                <a:gd name="connsiteX20" fmla="*/ 172506 w 196032"/>
                <a:gd name="connsiteY20" fmla="*/ 36974 h 65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6032" h="659672">
                  <a:moveTo>
                    <a:pt x="177752" y="0"/>
                  </a:moveTo>
                  <a:lnTo>
                    <a:pt x="188330" y="17397"/>
                  </a:lnTo>
                  <a:cubicBezTo>
                    <a:pt x="193290" y="30400"/>
                    <a:pt x="196032" y="44696"/>
                    <a:pt x="196032" y="59702"/>
                  </a:cubicBezTo>
                  <a:cubicBezTo>
                    <a:pt x="196032" y="89715"/>
                    <a:pt x="185062" y="116887"/>
                    <a:pt x="167324" y="136555"/>
                  </a:cubicBezTo>
                  <a:lnTo>
                    <a:pt x="151159" y="148640"/>
                  </a:lnTo>
                  <a:lnTo>
                    <a:pt x="151159" y="342439"/>
                  </a:lnTo>
                  <a:lnTo>
                    <a:pt x="151159" y="348517"/>
                  </a:lnTo>
                  <a:lnTo>
                    <a:pt x="151159" y="427928"/>
                  </a:lnTo>
                  <a:lnTo>
                    <a:pt x="151159" y="659672"/>
                  </a:lnTo>
                  <a:lnTo>
                    <a:pt x="44873" y="659672"/>
                  </a:lnTo>
                  <a:lnTo>
                    <a:pt x="44873" y="427928"/>
                  </a:lnTo>
                  <a:lnTo>
                    <a:pt x="44873" y="348517"/>
                  </a:lnTo>
                  <a:lnTo>
                    <a:pt x="44873" y="342439"/>
                  </a:lnTo>
                  <a:lnTo>
                    <a:pt x="44873" y="148640"/>
                  </a:lnTo>
                  <a:lnTo>
                    <a:pt x="28708" y="136555"/>
                  </a:lnTo>
                  <a:cubicBezTo>
                    <a:pt x="10971" y="116887"/>
                    <a:pt x="0" y="89715"/>
                    <a:pt x="0" y="59702"/>
                  </a:cubicBezTo>
                  <a:cubicBezTo>
                    <a:pt x="0" y="44696"/>
                    <a:pt x="2743" y="30400"/>
                    <a:pt x="7703" y="17397"/>
                  </a:cubicBezTo>
                  <a:lnTo>
                    <a:pt x="18206" y="122"/>
                  </a:lnTo>
                  <a:lnTo>
                    <a:pt x="23434" y="36974"/>
                  </a:lnTo>
                  <a:cubicBezTo>
                    <a:pt x="35714" y="78290"/>
                    <a:pt x="64463" y="107280"/>
                    <a:pt x="97970" y="107280"/>
                  </a:cubicBezTo>
                  <a:cubicBezTo>
                    <a:pt x="131477" y="107280"/>
                    <a:pt x="160226" y="78290"/>
                    <a:pt x="172506" y="369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TextBox 396"/>
            <p:cNvSpPr txBox="1">
              <a:spLocks noChangeAspect="1"/>
            </p:cNvSpPr>
            <p:nvPr/>
          </p:nvSpPr>
          <p:spPr>
            <a:xfrm rot="3193332">
              <a:off x="7512005" y="2609881"/>
              <a:ext cx="717162" cy="510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525" dirty="0">
                  <a:solidFill>
                    <a:prstClr val="white"/>
                  </a:solidFill>
                  <a:latin typeface="Calibri"/>
                </a:rPr>
                <a:t>PD-1</a:t>
              </a: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839831" y="4714231"/>
            <a:ext cx="260332" cy="708323"/>
            <a:chOff x="7597172" y="3276586"/>
            <a:chExt cx="523042" cy="1648345"/>
          </a:xfrm>
        </p:grpSpPr>
        <p:sp>
          <p:nvSpPr>
            <p:cNvPr id="394" name="Freeform 393"/>
            <p:cNvSpPr>
              <a:spLocks noChangeAspect="1"/>
            </p:cNvSpPr>
            <p:nvPr/>
          </p:nvSpPr>
          <p:spPr>
            <a:xfrm rot="13244109">
              <a:off x="7597172" y="3276586"/>
              <a:ext cx="283903" cy="1648345"/>
            </a:xfrm>
            <a:custGeom>
              <a:avLst/>
              <a:gdLst>
                <a:gd name="connsiteX0" fmla="*/ 14396 w 125916"/>
                <a:gd name="connsiteY0" fmla="*/ 0 h 731057"/>
                <a:gd name="connsiteX1" fmla="*/ 120682 w 125916"/>
                <a:gd name="connsiteY1" fmla="*/ 0 h 731057"/>
                <a:gd name="connsiteX2" fmla="*/ 120682 w 125916"/>
                <a:gd name="connsiteY2" fmla="*/ 231744 h 731057"/>
                <a:gd name="connsiteX3" fmla="*/ 120682 w 125916"/>
                <a:gd name="connsiteY3" fmla="*/ 311155 h 731057"/>
                <a:gd name="connsiteX4" fmla="*/ 120682 w 125916"/>
                <a:gd name="connsiteY4" fmla="*/ 317233 h 731057"/>
                <a:gd name="connsiteX5" fmla="*/ 120682 w 125916"/>
                <a:gd name="connsiteY5" fmla="*/ 542899 h 731057"/>
                <a:gd name="connsiteX6" fmla="*/ 120682 w 125916"/>
                <a:gd name="connsiteY6" fmla="*/ 548977 h 731057"/>
                <a:gd name="connsiteX7" fmla="*/ 118044 w 125916"/>
                <a:gd name="connsiteY7" fmla="*/ 548977 h 731057"/>
                <a:gd name="connsiteX8" fmla="*/ 100057 w 125916"/>
                <a:gd name="connsiteY8" fmla="*/ 590424 h 731057"/>
                <a:gd name="connsiteX9" fmla="*/ 107476 w 125916"/>
                <a:gd name="connsiteY9" fmla="*/ 594333 h 731057"/>
                <a:gd name="connsiteX10" fmla="*/ 125916 w 125916"/>
                <a:gd name="connsiteY10" fmla="*/ 650966 h 731057"/>
                <a:gd name="connsiteX11" fmla="*/ 62958 w 125916"/>
                <a:gd name="connsiteY11" fmla="*/ 731057 h 731057"/>
                <a:gd name="connsiteX12" fmla="*/ 0 w 125916"/>
                <a:gd name="connsiteY12" fmla="*/ 650966 h 731057"/>
                <a:gd name="connsiteX13" fmla="*/ 18440 w 125916"/>
                <a:gd name="connsiteY13" fmla="*/ 594333 h 731057"/>
                <a:gd name="connsiteX14" fmla="*/ 33316 w 125916"/>
                <a:gd name="connsiteY14" fmla="*/ 586495 h 731057"/>
                <a:gd name="connsiteX15" fmla="*/ 17034 w 125916"/>
                <a:gd name="connsiteY15" fmla="*/ 548977 h 731057"/>
                <a:gd name="connsiteX16" fmla="*/ 14396 w 125916"/>
                <a:gd name="connsiteY16" fmla="*/ 548977 h 731057"/>
                <a:gd name="connsiteX17" fmla="*/ 14396 w 125916"/>
                <a:gd name="connsiteY17" fmla="*/ 542899 h 731057"/>
                <a:gd name="connsiteX18" fmla="*/ 14396 w 125916"/>
                <a:gd name="connsiteY18" fmla="*/ 317233 h 731057"/>
                <a:gd name="connsiteX19" fmla="*/ 14396 w 125916"/>
                <a:gd name="connsiteY19" fmla="*/ 311155 h 731057"/>
                <a:gd name="connsiteX20" fmla="*/ 14396 w 125916"/>
                <a:gd name="connsiteY20" fmla="*/ 231744 h 7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916" h="731057">
                  <a:moveTo>
                    <a:pt x="14396" y="0"/>
                  </a:moveTo>
                  <a:lnTo>
                    <a:pt x="120682" y="0"/>
                  </a:lnTo>
                  <a:lnTo>
                    <a:pt x="120682" y="231744"/>
                  </a:lnTo>
                  <a:lnTo>
                    <a:pt x="120682" y="311155"/>
                  </a:lnTo>
                  <a:lnTo>
                    <a:pt x="120682" y="317233"/>
                  </a:lnTo>
                  <a:lnTo>
                    <a:pt x="120682" y="542899"/>
                  </a:lnTo>
                  <a:lnTo>
                    <a:pt x="120682" y="548977"/>
                  </a:lnTo>
                  <a:lnTo>
                    <a:pt x="118044" y="548977"/>
                  </a:lnTo>
                  <a:lnTo>
                    <a:pt x="100057" y="590424"/>
                  </a:lnTo>
                  <a:lnTo>
                    <a:pt x="107476" y="594333"/>
                  </a:lnTo>
                  <a:cubicBezTo>
                    <a:pt x="118870" y="608827"/>
                    <a:pt x="125916" y="628850"/>
                    <a:pt x="125916" y="650966"/>
                  </a:cubicBezTo>
                  <a:cubicBezTo>
                    <a:pt x="125916" y="695199"/>
                    <a:pt x="97729" y="731057"/>
                    <a:pt x="62958" y="731057"/>
                  </a:cubicBezTo>
                  <a:cubicBezTo>
                    <a:pt x="28187" y="731057"/>
                    <a:pt x="0" y="695199"/>
                    <a:pt x="0" y="650966"/>
                  </a:cubicBezTo>
                  <a:cubicBezTo>
                    <a:pt x="0" y="628850"/>
                    <a:pt x="7047" y="608827"/>
                    <a:pt x="18440" y="594333"/>
                  </a:cubicBezTo>
                  <a:lnTo>
                    <a:pt x="33316" y="586495"/>
                  </a:lnTo>
                  <a:lnTo>
                    <a:pt x="17034" y="548977"/>
                  </a:lnTo>
                  <a:lnTo>
                    <a:pt x="14396" y="548977"/>
                  </a:lnTo>
                  <a:lnTo>
                    <a:pt x="14396" y="542899"/>
                  </a:lnTo>
                  <a:lnTo>
                    <a:pt x="14396" y="317233"/>
                  </a:lnTo>
                  <a:lnTo>
                    <a:pt x="14396" y="311155"/>
                  </a:lnTo>
                  <a:lnTo>
                    <a:pt x="14396" y="2317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dkEdge">
              <a:bevelT w="107950" h="63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5" name="TextBox 394"/>
            <p:cNvSpPr txBox="1">
              <a:spLocks noChangeAspect="1"/>
            </p:cNvSpPr>
            <p:nvPr/>
          </p:nvSpPr>
          <p:spPr>
            <a:xfrm rot="18730176">
              <a:off x="7500465" y="3638039"/>
              <a:ext cx="891667" cy="34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77"/>
              <a:r>
                <a:rPr lang="en-US" sz="525" dirty="0">
                  <a:solidFill>
                    <a:prstClr val="white"/>
                  </a:solidFill>
                  <a:latin typeface="Calibri"/>
                </a:rPr>
                <a:t>PD-L1</a:t>
              </a:r>
            </a:p>
          </p:txBody>
        </p:sp>
      </p:grpSp>
      <p:grpSp>
        <p:nvGrpSpPr>
          <p:cNvPr id="380" name="Group 379"/>
          <p:cNvGrpSpPr/>
          <p:nvPr/>
        </p:nvGrpSpPr>
        <p:grpSpPr>
          <a:xfrm rot="2064940">
            <a:off x="7101107" y="4591940"/>
            <a:ext cx="205938" cy="269195"/>
            <a:chOff x="5899000" y="4484451"/>
            <a:chExt cx="268336" cy="413464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6036666" y="4484451"/>
              <a:ext cx="0" cy="247436"/>
            </a:xfrm>
            <a:prstGeom prst="line">
              <a:avLst/>
            </a:prstGeom>
            <a:ln w="571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5899000" y="4731887"/>
              <a:ext cx="137666" cy="131943"/>
            </a:xfrm>
            <a:prstGeom prst="line">
              <a:avLst/>
            </a:prstGeom>
            <a:ln w="571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6036666" y="4731887"/>
              <a:ext cx="130670" cy="166028"/>
            </a:xfrm>
            <a:prstGeom prst="line">
              <a:avLst/>
            </a:prstGeom>
            <a:ln w="57150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3" name="Group 382"/>
          <p:cNvGrpSpPr/>
          <p:nvPr/>
        </p:nvGrpSpPr>
        <p:grpSpPr>
          <a:xfrm>
            <a:off x="6528206" y="4001552"/>
            <a:ext cx="524390" cy="479301"/>
            <a:chOff x="7007799" y="4360749"/>
            <a:chExt cx="2002842" cy="1819786"/>
          </a:xfrm>
        </p:grpSpPr>
        <p:sp>
          <p:nvSpPr>
            <p:cNvPr id="384" name="Oval 383"/>
            <p:cNvSpPr>
              <a:spLocks noChangeAspect="1"/>
            </p:cNvSpPr>
            <p:nvPr/>
          </p:nvSpPr>
          <p:spPr>
            <a:xfrm>
              <a:off x="7148020" y="4479404"/>
              <a:ext cx="1860755" cy="1690686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64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>
              <a:glow rad="4572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5" name="Oval 384"/>
            <p:cNvSpPr>
              <a:spLocks noChangeAspect="1"/>
            </p:cNvSpPr>
            <p:nvPr/>
          </p:nvSpPr>
          <p:spPr>
            <a:xfrm>
              <a:off x="7007799" y="4360749"/>
              <a:ext cx="2002842" cy="1819786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64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6" name="Oval 385"/>
            <p:cNvSpPr>
              <a:spLocks noChangeAspect="1"/>
            </p:cNvSpPr>
            <p:nvPr/>
          </p:nvSpPr>
          <p:spPr>
            <a:xfrm>
              <a:off x="7567660" y="4660375"/>
              <a:ext cx="799834" cy="798989"/>
            </a:xfrm>
            <a:prstGeom prst="ellipse">
              <a:avLst/>
            </a:prstGeom>
            <a:gradFill flip="none" rotWithShape="1">
              <a:gsLst>
                <a:gs pos="32000">
                  <a:schemeClr val="accent5">
                    <a:lumMod val="75000"/>
                  </a:schemeClr>
                </a:gs>
                <a:gs pos="81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6350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5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7" name="TextBox 386"/>
            <p:cNvSpPr txBox="1">
              <a:spLocks noChangeAspect="1"/>
            </p:cNvSpPr>
            <p:nvPr/>
          </p:nvSpPr>
          <p:spPr>
            <a:xfrm>
              <a:off x="7050637" y="4732489"/>
              <a:ext cx="1860757" cy="657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6377"/>
              <a:r>
                <a:rPr lang="en-US" sz="525" dirty="0">
                  <a:solidFill>
                    <a:prstClr val="white"/>
                  </a:solidFill>
                  <a:latin typeface="Calibri"/>
                </a:rPr>
                <a:t>T cell</a:t>
              </a:r>
            </a:p>
          </p:txBody>
        </p:sp>
      </p:grpSp>
      <p:sp>
        <p:nvSpPr>
          <p:cNvPr id="148" name="Isosceles Triangle 147"/>
          <p:cNvSpPr/>
          <p:nvPr/>
        </p:nvSpPr>
        <p:spPr>
          <a:xfrm>
            <a:off x="6420927" y="4203703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Isosceles Triangle 148"/>
          <p:cNvSpPr/>
          <p:nvPr/>
        </p:nvSpPr>
        <p:spPr>
          <a:xfrm>
            <a:off x="6449510" y="4289450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Isosceles Triangle 149"/>
          <p:cNvSpPr/>
          <p:nvPr/>
        </p:nvSpPr>
        <p:spPr>
          <a:xfrm>
            <a:off x="6378054" y="4310887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Isosceles Triangle 150"/>
          <p:cNvSpPr/>
          <p:nvPr/>
        </p:nvSpPr>
        <p:spPr>
          <a:xfrm>
            <a:off x="6428073" y="4382343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Isosceles Triangle 151"/>
          <p:cNvSpPr/>
          <p:nvPr/>
        </p:nvSpPr>
        <p:spPr>
          <a:xfrm>
            <a:off x="6342326" y="4403780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Isosceles Triangle 152"/>
          <p:cNvSpPr/>
          <p:nvPr/>
        </p:nvSpPr>
        <p:spPr>
          <a:xfrm>
            <a:off x="6303024" y="4478809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Isosceles Triangle 153"/>
          <p:cNvSpPr/>
          <p:nvPr/>
        </p:nvSpPr>
        <p:spPr>
          <a:xfrm>
            <a:off x="6392345" y="4475236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Isosceles Triangle 154"/>
          <p:cNvSpPr/>
          <p:nvPr/>
        </p:nvSpPr>
        <p:spPr>
          <a:xfrm>
            <a:off x="6335180" y="4553838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Isosceles Triangle 155"/>
          <p:cNvSpPr/>
          <p:nvPr/>
        </p:nvSpPr>
        <p:spPr>
          <a:xfrm>
            <a:off x="6406636" y="4596712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Isosceles Triangle 156"/>
          <p:cNvSpPr/>
          <p:nvPr/>
        </p:nvSpPr>
        <p:spPr>
          <a:xfrm>
            <a:off x="6320889" y="4653876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Isosceles Triangle 157"/>
          <p:cNvSpPr/>
          <p:nvPr/>
        </p:nvSpPr>
        <p:spPr>
          <a:xfrm>
            <a:off x="6399491" y="4711041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Isosceles Triangle 158"/>
          <p:cNvSpPr/>
          <p:nvPr/>
        </p:nvSpPr>
        <p:spPr>
          <a:xfrm>
            <a:off x="6328034" y="4761061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Isosceles Triangle 159"/>
          <p:cNvSpPr/>
          <p:nvPr/>
        </p:nvSpPr>
        <p:spPr>
          <a:xfrm>
            <a:off x="6399491" y="4818225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Isosceles Triangle 160"/>
          <p:cNvSpPr/>
          <p:nvPr/>
        </p:nvSpPr>
        <p:spPr>
          <a:xfrm>
            <a:off x="6320889" y="4846808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Isosceles Triangle 161"/>
          <p:cNvSpPr/>
          <p:nvPr/>
        </p:nvSpPr>
        <p:spPr>
          <a:xfrm>
            <a:off x="6385199" y="4903973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6335180" y="4961138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3806317" y="5018568"/>
            <a:ext cx="428659" cy="378218"/>
            <a:chOff x="2745602" y="5223001"/>
            <a:chExt cx="1747058" cy="1541477"/>
          </a:xfrm>
        </p:grpSpPr>
        <p:sp>
          <p:nvSpPr>
            <p:cNvPr id="165" name="Freeform 164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3520560" y="5124793"/>
            <a:ext cx="428659" cy="378218"/>
            <a:chOff x="2745602" y="5223001"/>
            <a:chExt cx="1747058" cy="1541477"/>
          </a:xfrm>
        </p:grpSpPr>
        <p:sp>
          <p:nvSpPr>
            <p:cNvPr id="169" name="Freeform 168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1" name="Group 170"/>
          <p:cNvGrpSpPr>
            <a:grpSpLocks noChangeAspect="1"/>
          </p:cNvGrpSpPr>
          <p:nvPr/>
        </p:nvGrpSpPr>
        <p:grpSpPr>
          <a:xfrm>
            <a:off x="4109240" y="5146454"/>
            <a:ext cx="428659" cy="378218"/>
            <a:chOff x="2745602" y="5223001"/>
            <a:chExt cx="1747058" cy="1541477"/>
          </a:xfrm>
        </p:grpSpPr>
        <p:sp>
          <p:nvSpPr>
            <p:cNvPr id="172" name="Freeform 171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6347593" y="5019684"/>
            <a:ext cx="428659" cy="378218"/>
            <a:chOff x="2745602" y="5223001"/>
            <a:chExt cx="1747058" cy="1541477"/>
          </a:xfrm>
        </p:grpSpPr>
        <p:sp>
          <p:nvSpPr>
            <p:cNvPr id="175" name="Freeform 174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7" name="Group 176"/>
          <p:cNvGrpSpPr>
            <a:grpSpLocks noChangeAspect="1"/>
          </p:cNvGrpSpPr>
          <p:nvPr/>
        </p:nvGrpSpPr>
        <p:grpSpPr>
          <a:xfrm>
            <a:off x="6061835" y="5125909"/>
            <a:ext cx="428659" cy="378218"/>
            <a:chOff x="2745602" y="5223001"/>
            <a:chExt cx="1747058" cy="1541477"/>
          </a:xfrm>
        </p:grpSpPr>
        <p:sp>
          <p:nvSpPr>
            <p:cNvPr id="178" name="Freeform 177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0" name="Group 179"/>
          <p:cNvGrpSpPr>
            <a:grpSpLocks noChangeAspect="1"/>
          </p:cNvGrpSpPr>
          <p:nvPr/>
        </p:nvGrpSpPr>
        <p:grpSpPr>
          <a:xfrm>
            <a:off x="6650515" y="5147570"/>
            <a:ext cx="428659" cy="378218"/>
            <a:chOff x="2745602" y="5223001"/>
            <a:chExt cx="1747058" cy="1541477"/>
          </a:xfrm>
        </p:grpSpPr>
        <p:sp>
          <p:nvSpPr>
            <p:cNvPr id="181" name="Freeform 180"/>
            <p:cNvSpPr/>
            <p:nvPr/>
          </p:nvSpPr>
          <p:spPr>
            <a:xfrm rot="486309">
              <a:off x="2745602" y="5223001"/>
              <a:ext cx="1747058" cy="1541477"/>
            </a:xfrm>
            <a:custGeom>
              <a:avLst/>
              <a:gdLst>
                <a:gd name="connsiteX0" fmla="*/ 580389 w 888173"/>
                <a:gd name="connsiteY0" fmla="*/ 8 h 939337"/>
                <a:gd name="connsiteX1" fmla="*/ 803413 w 888173"/>
                <a:gd name="connsiteY1" fmla="*/ 93678 h 939337"/>
                <a:gd name="connsiteX2" fmla="*/ 888162 w 888173"/>
                <a:gd name="connsiteY2" fmla="*/ 249795 h 939337"/>
                <a:gd name="connsiteX3" fmla="*/ 798952 w 888173"/>
                <a:gd name="connsiteY3" fmla="*/ 530806 h 939337"/>
                <a:gd name="connsiteX4" fmla="*/ 785571 w 888173"/>
                <a:gd name="connsiteY4" fmla="*/ 606633 h 939337"/>
                <a:gd name="connsiteX5" fmla="*/ 821255 w 888173"/>
                <a:gd name="connsiteY5" fmla="*/ 695844 h 939337"/>
                <a:gd name="connsiteX6" fmla="*/ 825715 w 888173"/>
                <a:gd name="connsiteY6" fmla="*/ 749369 h 939337"/>
                <a:gd name="connsiteX7" fmla="*/ 785571 w 888173"/>
                <a:gd name="connsiteY7" fmla="*/ 807356 h 939337"/>
                <a:gd name="connsiteX8" fmla="*/ 593770 w 888173"/>
                <a:gd name="connsiteY8" fmla="*/ 825198 h 939337"/>
                <a:gd name="connsiteX9" fmla="*/ 495639 w 888173"/>
                <a:gd name="connsiteY9" fmla="*/ 865342 h 939337"/>
                <a:gd name="connsiteX10" fmla="*/ 415350 w 888173"/>
                <a:gd name="connsiteY10" fmla="*/ 901026 h 939337"/>
                <a:gd name="connsiteX11" fmla="*/ 348443 w 888173"/>
                <a:gd name="connsiteY11" fmla="*/ 936710 h 939337"/>
                <a:gd name="connsiteX12" fmla="*/ 201247 w 888173"/>
                <a:gd name="connsiteY12" fmla="*/ 825198 h 939337"/>
                <a:gd name="connsiteX13" fmla="*/ 54051 w 888173"/>
                <a:gd name="connsiteY13" fmla="*/ 740449 h 939337"/>
                <a:gd name="connsiteX14" fmla="*/ 524 w 888173"/>
                <a:gd name="connsiteY14" fmla="*/ 704765 h 939337"/>
                <a:gd name="connsiteX15" fmla="*/ 80814 w 888173"/>
                <a:gd name="connsiteY15" fmla="*/ 566489 h 939337"/>
                <a:gd name="connsiteX16" fmla="*/ 82147 w 888173"/>
                <a:gd name="connsiteY16" fmla="*/ 565076 h 939337"/>
                <a:gd name="connsiteX17" fmla="*/ 76077 w 888173"/>
                <a:gd name="connsiteY17" fmla="*/ 527300 h 939337"/>
                <a:gd name="connsiteX18" fmla="*/ 72709 w 888173"/>
                <a:gd name="connsiteY18" fmla="*/ 457292 h 939337"/>
                <a:gd name="connsiteX19" fmla="*/ 85263 w 888173"/>
                <a:gd name="connsiteY19" fmla="*/ 330116 h 939337"/>
                <a:gd name="connsiteX20" fmla="*/ 91292 w 888173"/>
                <a:gd name="connsiteY20" fmla="*/ 313060 h 939337"/>
                <a:gd name="connsiteX21" fmla="*/ 93699 w 888173"/>
                <a:gd name="connsiteY21" fmla="*/ 299433 h 939337"/>
                <a:gd name="connsiteX22" fmla="*/ 98194 w 888173"/>
                <a:gd name="connsiteY22" fmla="*/ 293536 h 939337"/>
                <a:gd name="connsiteX23" fmla="*/ 98888 w 888173"/>
                <a:gd name="connsiteY23" fmla="*/ 291572 h 939337"/>
                <a:gd name="connsiteX24" fmla="*/ 101154 w 888173"/>
                <a:gd name="connsiteY24" fmla="*/ 289652 h 939337"/>
                <a:gd name="connsiteX25" fmla="*/ 105143 w 888173"/>
                <a:gd name="connsiteY25" fmla="*/ 284419 h 939337"/>
                <a:gd name="connsiteX26" fmla="*/ 105242 w 888173"/>
                <a:gd name="connsiteY26" fmla="*/ 282412 h 939337"/>
                <a:gd name="connsiteX27" fmla="*/ 125419 w 888173"/>
                <a:gd name="connsiteY27" fmla="*/ 258716 h 939337"/>
                <a:gd name="connsiteX28" fmla="*/ 384126 w 888173"/>
                <a:gd name="connsiteY28" fmla="*/ 89217 h 939337"/>
                <a:gd name="connsiteX29" fmla="*/ 580389 w 888173"/>
                <a:gd name="connsiteY29" fmla="*/ 8 h 939337"/>
                <a:gd name="connsiteX0" fmla="*/ 594523 w 902307"/>
                <a:gd name="connsiteY0" fmla="*/ 8 h 939337"/>
                <a:gd name="connsiteX1" fmla="*/ 817547 w 902307"/>
                <a:gd name="connsiteY1" fmla="*/ 93678 h 939337"/>
                <a:gd name="connsiteX2" fmla="*/ 902296 w 902307"/>
                <a:gd name="connsiteY2" fmla="*/ 249795 h 939337"/>
                <a:gd name="connsiteX3" fmla="*/ 813086 w 902307"/>
                <a:gd name="connsiteY3" fmla="*/ 530806 h 939337"/>
                <a:gd name="connsiteX4" fmla="*/ 799705 w 902307"/>
                <a:gd name="connsiteY4" fmla="*/ 606633 h 939337"/>
                <a:gd name="connsiteX5" fmla="*/ 835389 w 902307"/>
                <a:gd name="connsiteY5" fmla="*/ 695844 h 939337"/>
                <a:gd name="connsiteX6" fmla="*/ 839849 w 902307"/>
                <a:gd name="connsiteY6" fmla="*/ 749369 h 939337"/>
                <a:gd name="connsiteX7" fmla="*/ 799705 w 902307"/>
                <a:gd name="connsiteY7" fmla="*/ 807356 h 939337"/>
                <a:gd name="connsiteX8" fmla="*/ 607904 w 902307"/>
                <a:gd name="connsiteY8" fmla="*/ 825198 h 939337"/>
                <a:gd name="connsiteX9" fmla="*/ 509773 w 902307"/>
                <a:gd name="connsiteY9" fmla="*/ 865342 h 939337"/>
                <a:gd name="connsiteX10" fmla="*/ 429484 w 902307"/>
                <a:gd name="connsiteY10" fmla="*/ 901026 h 939337"/>
                <a:gd name="connsiteX11" fmla="*/ 362577 w 902307"/>
                <a:gd name="connsiteY11" fmla="*/ 936710 h 939337"/>
                <a:gd name="connsiteX12" fmla="*/ 215381 w 902307"/>
                <a:gd name="connsiteY12" fmla="*/ 825198 h 939337"/>
                <a:gd name="connsiteX13" fmla="*/ 68185 w 902307"/>
                <a:gd name="connsiteY13" fmla="*/ 740449 h 939337"/>
                <a:gd name="connsiteX14" fmla="*/ 371 w 902307"/>
                <a:gd name="connsiteY14" fmla="*/ 659521 h 939337"/>
                <a:gd name="connsiteX15" fmla="*/ 94948 w 902307"/>
                <a:gd name="connsiteY15" fmla="*/ 566489 h 939337"/>
                <a:gd name="connsiteX16" fmla="*/ 96281 w 902307"/>
                <a:gd name="connsiteY16" fmla="*/ 565076 h 939337"/>
                <a:gd name="connsiteX17" fmla="*/ 90211 w 902307"/>
                <a:gd name="connsiteY17" fmla="*/ 527300 h 939337"/>
                <a:gd name="connsiteX18" fmla="*/ 86843 w 902307"/>
                <a:gd name="connsiteY18" fmla="*/ 457292 h 939337"/>
                <a:gd name="connsiteX19" fmla="*/ 99397 w 902307"/>
                <a:gd name="connsiteY19" fmla="*/ 330116 h 939337"/>
                <a:gd name="connsiteX20" fmla="*/ 105426 w 902307"/>
                <a:gd name="connsiteY20" fmla="*/ 313060 h 939337"/>
                <a:gd name="connsiteX21" fmla="*/ 107833 w 902307"/>
                <a:gd name="connsiteY21" fmla="*/ 299433 h 939337"/>
                <a:gd name="connsiteX22" fmla="*/ 112328 w 902307"/>
                <a:gd name="connsiteY22" fmla="*/ 293536 h 939337"/>
                <a:gd name="connsiteX23" fmla="*/ 113022 w 902307"/>
                <a:gd name="connsiteY23" fmla="*/ 291572 h 939337"/>
                <a:gd name="connsiteX24" fmla="*/ 115288 w 902307"/>
                <a:gd name="connsiteY24" fmla="*/ 289652 h 939337"/>
                <a:gd name="connsiteX25" fmla="*/ 119277 w 902307"/>
                <a:gd name="connsiteY25" fmla="*/ 284419 h 939337"/>
                <a:gd name="connsiteX26" fmla="*/ 119376 w 902307"/>
                <a:gd name="connsiteY26" fmla="*/ 282412 h 939337"/>
                <a:gd name="connsiteX27" fmla="*/ 139553 w 902307"/>
                <a:gd name="connsiteY27" fmla="*/ 258716 h 939337"/>
                <a:gd name="connsiteX28" fmla="*/ 398260 w 902307"/>
                <a:gd name="connsiteY28" fmla="*/ 89217 h 939337"/>
                <a:gd name="connsiteX29" fmla="*/ 594523 w 902307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101032 w 907058"/>
                <a:gd name="connsiteY16" fmla="*/ 565076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9274 w 907058"/>
                <a:gd name="connsiteY0" fmla="*/ 8 h 939337"/>
                <a:gd name="connsiteX1" fmla="*/ 822298 w 907058"/>
                <a:gd name="connsiteY1" fmla="*/ 93678 h 939337"/>
                <a:gd name="connsiteX2" fmla="*/ 907047 w 907058"/>
                <a:gd name="connsiteY2" fmla="*/ 249795 h 939337"/>
                <a:gd name="connsiteX3" fmla="*/ 817837 w 907058"/>
                <a:gd name="connsiteY3" fmla="*/ 530806 h 939337"/>
                <a:gd name="connsiteX4" fmla="*/ 804456 w 907058"/>
                <a:gd name="connsiteY4" fmla="*/ 606633 h 939337"/>
                <a:gd name="connsiteX5" fmla="*/ 840140 w 907058"/>
                <a:gd name="connsiteY5" fmla="*/ 695844 h 939337"/>
                <a:gd name="connsiteX6" fmla="*/ 844600 w 907058"/>
                <a:gd name="connsiteY6" fmla="*/ 749369 h 939337"/>
                <a:gd name="connsiteX7" fmla="*/ 804456 w 907058"/>
                <a:gd name="connsiteY7" fmla="*/ 807356 h 939337"/>
                <a:gd name="connsiteX8" fmla="*/ 612655 w 907058"/>
                <a:gd name="connsiteY8" fmla="*/ 825198 h 939337"/>
                <a:gd name="connsiteX9" fmla="*/ 514524 w 907058"/>
                <a:gd name="connsiteY9" fmla="*/ 865342 h 939337"/>
                <a:gd name="connsiteX10" fmla="*/ 434235 w 907058"/>
                <a:gd name="connsiteY10" fmla="*/ 901026 h 939337"/>
                <a:gd name="connsiteX11" fmla="*/ 367328 w 907058"/>
                <a:gd name="connsiteY11" fmla="*/ 936710 h 939337"/>
                <a:gd name="connsiteX12" fmla="*/ 220132 w 907058"/>
                <a:gd name="connsiteY12" fmla="*/ 825198 h 939337"/>
                <a:gd name="connsiteX13" fmla="*/ 34836 w 907058"/>
                <a:gd name="connsiteY13" fmla="*/ 733305 h 939337"/>
                <a:gd name="connsiteX14" fmla="*/ 5122 w 907058"/>
                <a:gd name="connsiteY14" fmla="*/ 659521 h 939337"/>
                <a:gd name="connsiteX15" fmla="*/ 99699 w 907058"/>
                <a:gd name="connsiteY15" fmla="*/ 566489 h 939337"/>
                <a:gd name="connsiteX16" fmla="*/ 79601 w 907058"/>
                <a:gd name="connsiteY16" fmla="*/ 557932 h 939337"/>
                <a:gd name="connsiteX17" fmla="*/ 94962 w 907058"/>
                <a:gd name="connsiteY17" fmla="*/ 527300 h 939337"/>
                <a:gd name="connsiteX18" fmla="*/ 91594 w 907058"/>
                <a:gd name="connsiteY18" fmla="*/ 457292 h 939337"/>
                <a:gd name="connsiteX19" fmla="*/ 104148 w 907058"/>
                <a:gd name="connsiteY19" fmla="*/ 330116 h 939337"/>
                <a:gd name="connsiteX20" fmla="*/ 110177 w 907058"/>
                <a:gd name="connsiteY20" fmla="*/ 313060 h 939337"/>
                <a:gd name="connsiteX21" fmla="*/ 112584 w 907058"/>
                <a:gd name="connsiteY21" fmla="*/ 299433 h 939337"/>
                <a:gd name="connsiteX22" fmla="*/ 117079 w 907058"/>
                <a:gd name="connsiteY22" fmla="*/ 293536 h 939337"/>
                <a:gd name="connsiteX23" fmla="*/ 117773 w 907058"/>
                <a:gd name="connsiteY23" fmla="*/ 291572 h 939337"/>
                <a:gd name="connsiteX24" fmla="*/ 120039 w 907058"/>
                <a:gd name="connsiteY24" fmla="*/ 289652 h 939337"/>
                <a:gd name="connsiteX25" fmla="*/ 124028 w 907058"/>
                <a:gd name="connsiteY25" fmla="*/ 284419 h 939337"/>
                <a:gd name="connsiteX26" fmla="*/ 124127 w 907058"/>
                <a:gd name="connsiteY26" fmla="*/ 282412 h 939337"/>
                <a:gd name="connsiteX27" fmla="*/ 144304 w 907058"/>
                <a:gd name="connsiteY27" fmla="*/ 258716 h 939337"/>
                <a:gd name="connsiteX28" fmla="*/ 403011 w 907058"/>
                <a:gd name="connsiteY28" fmla="*/ 89217 h 939337"/>
                <a:gd name="connsiteX29" fmla="*/ 599274 w 907058"/>
                <a:gd name="connsiteY29" fmla="*/ 8 h 939337"/>
                <a:gd name="connsiteX0" fmla="*/ 595961 w 903745"/>
                <a:gd name="connsiteY0" fmla="*/ 8 h 939337"/>
                <a:gd name="connsiteX1" fmla="*/ 818985 w 903745"/>
                <a:gd name="connsiteY1" fmla="*/ 93678 h 939337"/>
                <a:gd name="connsiteX2" fmla="*/ 903734 w 903745"/>
                <a:gd name="connsiteY2" fmla="*/ 249795 h 939337"/>
                <a:gd name="connsiteX3" fmla="*/ 814524 w 903745"/>
                <a:gd name="connsiteY3" fmla="*/ 530806 h 939337"/>
                <a:gd name="connsiteX4" fmla="*/ 801143 w 903745"/>
                <a:gd name="connsiteY4" fmla="*/ 606633 h 939337"/>
                <a:gd name="connsiteX5" fmla="*/ 836827 w 903745"/>
                <a:gd name="connsiteY5" fmla="*/ 695844 h 939337"/>
                <a:gd name="connsiteX6" fmla="*/ 841287 w 903745"/>
                <a:gd name="connsiteY6" fmla="*/ 749369 h 939337"/>
                <a:gd name="connsiteX7" fmla="*/ 801143 w 903745"/>
                <a:gd name="connsiteY7" fmla="*/ 807356 h 939337"/>
                <a:gd name="connsiteX8" fmla="*/ 609342 w 903745"/>
                <a:gd name="connsiteY8" fmla="*/ 825198 h 939337"/>
                <a:gd name="connsiteX9" fmla="*/ 511211 w 903745"/>
                <a:gd name="connsiteY9" fmla="*/ 865342 h 939337"/>
                <a:gd name="connsiteX10" fmla="*/ 430922 w 903745"/>
                <a:gd name="connsiteY10" fmla="*/ 901026 h 939337"/>
                <a:gd name="connsiteX11" fmla="*/ 364015 w 903745"/>
                <a:gd name="connsiteY11" fmla="*/ 936710 h 939337"/>
                <a:gd name="connsiteX12" fmla="*/ 216819 w 903745"/>
                <a:gd name="connsiteY12" fmla="*/ 825198 h 939337"/>
                <a:gd name="connsiteX13" fmla="*/ 31523 w 903745"/>
                <a:gd name="connsiteY13" fmla="*/ 733305 h 939337"/>
                <a:gd name="connsiteX14" fmla="*/ 1809 w 903745"/>
                <a:gd name="connsiteY14" fmla="*/ 659521 h 939337"/>
                <a:gd name="connsiteX15" fmla="*/ 51142 w 903745"/>
                <a:gd name="connsiteY15" fmla="*/ 585539 h 939337"/>
                <a:gd name="connsiteX16" fmla="*/ 76288 w 903745"/>
                <a:gd name="connsiteY16" fmla="*/ 557932 h 939337"/>
                <a:gd name="connsiteX17" fmla="*/ 91649 w 903745"/>
                <a:gd name="connsiteY17" fmla="*/ 527300 h 939337"/>
                <a:gd name="connsiteX18" fmla="*/ 88281 w 903745"/>
                <a:gd name="connsiteY18" fmla="*/ 457292 h 939337"/>
                <a:gd name="connsiteX19" fmla="*/ 100835 w 903745"/>
                <a:gd name="connsiteY19" fmla="*/ 330116 h 939337"/>
                <a:gd name="connsiteX20" fmla="*/ 106864 w 903745"/>
                <a:gd name="connsiteY20" fmla="*/ 313060 h 939337"/>
                <a:gd name="connsiteX21" fmla="*/ 109271 w 903745"/>
                <a:gd name="connsiteY21" fmla="*/ 299433 h 939337"/>
                <a:gd name="connsiteX22" fmla="*/ 113766 w 903745"/>
                <a:gd name="connsiteY22" fmla="*/ 293536 h 939337"/>
                <a:gd name="connsiteX23" fmla="*/ 114460 w 903745"/>
                <a:gd name="connsiteY23" fmla="*/ 291572 h 939337"/>
                <a:gd name="connsiteX24" fmla="*/ 116726 w 903745"/>
                <a:gd name="connsiteY24" fmla="*/ 289652 h 939337"/>
                <a:gd name="connsiteX25" fmla="*/ 120715 w 903745"/>
                <a:gd name="connsiteY25" fmla="*/ 284419 h 939337"/>
                <a:gd name="connsiteX26" fmla="*/ 120814 w 903745"/>
                <a:gd name="connsiteY26" fmla="*/ 282412 h 939337"/>
                <a:gd name="connsiteX27" fmla="*/ 140991 w 903745"/>
                <a:gd name="connsiteY27" fmla="*/ 258716 h 939337"/>
                <a:gd name="connsiteX28" fmla="*/ 399698 w 903745"/>
                <a:gd name="connsiteY28" fmla="*/ 89217 h 939337"/>
                <a:gd name="connsiteX29" fmla="*/ 595961 w 903745"/>
                <a:gd name="connsiteY29" fmla="*/ 8 h 939337"/>
                <a:gd name="connsiteX0" fmla="*/ 595961 w 903745"/>
                <a:gd name="connsiteY0" fmla="*/ 8 h 901486"/>
                <a:gd name="connsiteX1" fmla="*/ 818985 w 903745"/>
                <a:gd name="connsiteY1" fmla="*/ 93678 h 901486"/>
                <a:gd name="connsiteX2" fmla="*/ 903734 w 903745"/>
                <a:gd name="connsiteY2" fmla="*/ 249795 h 901486"/>
                <a:gd name="connsiteX3" fmla="*/ 814524 w 903745"/>
                <a:gd name="connsiteY3" fmla="*/ 530806 h 901486"/>
                <a:gd name="connsiteX4" fmla="*/ 801143 w 903745"/>
                <a:gd name="connsiteY4" fmla="*/ 606633 h 901486"/>
                <a:gd name="connsiteX5" fmla="*/ 836827 w 903745"/>
                <a:gd name="connsiteY5" fmla="*/ 695844 h 901486"/>
                <a:gd name="connsiteX6" fmla="*/ 841287 w 903745"/>
                <a:gd name="connsiteY6" fmla="*/ 749369 h 901486"/>
                <a:gd name="connsiteX7" fmla="*/ 801143 w 903745"/>
                <a:gd name="connsiteY7" fmla="*/ 807356 h 901486"/>
                <a:gd name="connsiteX8" fmla="*/ 609342 w 903745"/>
                <a:gd name="connsiteY8" fmla="*/ 825198 h 901486"/>
                <a:gd name="connsiteX9" fmla="*/ 511211 w 903745"/>
                <a:gd name="connsiteY9" fmla="*/ 865342 h 901486"/>
                <a:gd name="connsiteX10" fmla="*/ 430922 w 903745"/>
                <a:gd name="connsiteY10" fmla="*/ 901026 h 901486"/>
                <a:gd name="connsiteX11" fmla="*/ 338615 w 903745"/>
                <a:gd name="connsiteY11" fmla="*/ 839343 h 901486"/>
                <a:gd name="connsiteX12" fmla="*/ 216819 w 903745"/>
                <a:gd name="connsiteY12" fmla="*/ 825198 h 901486"/>
                <a:gd name="connsiteX13" fmla="*/ 31523 w 903745"/>
                <a:gd name="connsiteY13" fmla="*/ 733305 h 901486"/>
                <a:gd name="connsiteX14" fmla="*/ 1809 w 903745"/>
                <a:gd name="connsiteY14" fmla="*/ 659521 h 901486"/>
                <a:gd name="connsiteX15" fmla="*/ 51142 w 903745"/>
                <a:gd name="connsiteY15" fmla="*/ 585539 h 901486"/>
                <a:gd name="connsiteX16" fmla="*/ 76288 w 903745"/>
                <a:gd name="connsiteY16" fmla="*/ 557932 h 901486"/>
                <a:gd name="connsiteX17" fmla="*/ 91649 w 903745"/>
                <a:gd name="connsiteY17" fmla="*/ 527300 h 901486"/>
                <a:gd name="connsiteX18" fmla="*/ 88281 w 903745"/>
                <a:gd name="connsiteY18" fmla="*/ 457292 h 901486"/>
                <a:gd name="connsiteX19" fmla="*/ 100835 w 903745"/>
                <a:gd name="connsiteY19" fmla="*/ 330116 h 901486"/>
                <a:gd name="connsiteX20" fmla="*/ 106864 w 903745"/>
                <a:gd name="connsiteY20" fmla="*/ 313060 h 901486"/>
                <a:gd name="connsiteX21" fmla="*/ 109271 w 903745"/>
                <a:gd name="connsiteY21" fmla="*/ 299433 h 901486"/>
                <a:gd name="connsiteX22" fmla="*/ 113766 w 903745"/>
                <a:gd name="connsiteY22" fmla="*/ 293536 h 901486"/>
                <a:gd name="connsiteX23" fmla="*/ 114460 w 903745"/>
                <a:gd name="connsiteY23" fmla="*/ 291572 h 901486"/>
                <a:gd name="connsiteX24" fmla="*/ 116726 w 903745"/>
                <a:gd name="connsiteY24" fmla="*/ 289652 h 901486"/>
                <a:gd name="connsiteX25" fmla="*/ 120715 w 903745"/>
                <a:gd name="connsiteY25" fmla="*/ 284419 h 901486"/>
                <a:gd name="connsiteX26" fmla="*/ 120814 w 903745"/>
                <a:gd name="connsiteY26" fmla="*/ 282412 h 901486"/>
                <a:gd name="connsiteX27" fmla="*/ 140991 w 903745"/>
                <a:gd name="connsiteY27" fmla="*/ 258716 h 901486"/>
                <a:gd name="connsiteX28" fmla="*/ 399698 w 903745"/>
                <a:gd name="connsiteY28" fmla="*/ 89217 h 901486"/>
                <a:gd name="connsiteX29" fmla="*/ 595961 w 903745"/>
                <a:gd name="connsiteY29" fmla="*/ 8 h 901486"/>
                <a:gd name="connsiteX0" fmla="*/ 625594 w 903744"/>
                <a:gd name="connsiteY0" fmla="*/ 142 h 846586"/>
                <a:gd name="connsiteX1" fmla="*/ 818985 w 903744"/>
                <a:gd name="connsiteY1" fmla="*/ 38778 h 846586"/>
                <a:gd name="connsiteX2" fmla="*/ 903734 w 903744"/>
                <a:gd name="connsiteY2" fmla="*/ 194895 h 846586"/>
                <a:gd name="connsiteX3" fmla="*/ 814524 w 903744"/>
                <a:gd name="connsiteY3" fmla="*/ 475906 h 846586"/>
                <a:gd name="connsiteX4" fmla="*/ 801143 w 903744"/>
                <a:gd name="connsiteY4" fmla="*/ 551733 h 846586"/>
                <a:gd name="connsiteX5" fmla="*/ 836827 w 903744"/>
                <a:gd name="connsiteY5" fmla="*/ 640944 h 846586"/>
                <a:gd name="connsiteX6" fmla="*/ 841287 w 903744"/>
                <a:gd name="connsiteY6" fmla="*/ 694469 h 846586"/>
                <a:gd name="connsiteX7" fmla="*/ 801143 w 903744"/>
                <a:gd name="connsiteY7" fmla="*/ 752456 h 846586"/>
                <a:gd name="connsiteX8" fmla="*/ 609342 w 903744"/>
                <a:gd name="connsiteY8" fmla="*/ 770298 h 846586"/>
                <a:gd name="connsiteX9" fmla="*/ 511211 w 903744"/>
                <a:gd name="connsiteY9" fmla="*/ 810442 h 846586"/>
                <a:gd name="connsiteX10" fmla="*/ 430922 w 903744"/>
                <a:gd name="connsiteY10" fmla="*/ 846126 h 846586"/>
                <a:gd name="connsiteX11" fmla="*/ 338615 w 903744"/>
                <a:gd name="connsiteY11" fmla="*/ 784443 h 846586"/>
                <a:gd name="connsiteX12" fmla="*/ 216819 w 903744"/>
                <a:gd name="connsiteY12" fmla="*/ 770298 h 846586"/>
                <a:gd name="connsiteX13" fmla="*/ 31523 w 903744"/>
                <a:gd name="connsiteY13" fmla="*/ 678405 h 846586"/>
                <a:gd name="connsiteX14" fmla="*/ 1809 w 903744"/>
                <a:gd name="connsiteY14" fmla="*/ 604621 h 846586"/>
                <a:gd name="connsiteX15" fmla="*/ 51142 w 903744"/>
                <a:gd name="connsiteY15" fmla="*/ 530639 h 846586"/>
                <a:gd name="connsiteX16" fmla="*/ 76288 w 903744"/>
                <a:gd name="connsiteY16" fmla="*/ 503032 h 846586"/>
                <a:gd name="connsiteX17" fmla="*/ 91649 w 903744"/>
                <a:gd name="connsiteY17" fmla="*/ 472400 h 846586"/>
                <a:gd name="connsiteX18" fmla="*/ 88281 w 903744"/>
                <a:gd name="connsiteY18" fmla="*/ 402392 h 846586"/>
                <a:gd name="connsiteX19" fmla="*/ 100835 w 903744"/>
                <a:gd name="connsiteY19" fmla="*/ 275216 h 846586"/>
                <a:gd name="connsiteX20" fmla="*/ 106864 w 903744"/>
                <a:gd name="connsiteY20" fmla="*/ 258160 h 846586"/>
                <a:gd name="connsiteX21" fmla="*/ 109271 w 903744"/>
                <a:gd name="connsiteY21" fmla="*/ 244533 h 846586"/>
                <a:gd name="connsiteX22" fmla="*/ 113766 w 903744"/>
                <a:gd name="connsiteY22" fmla="*/ 238636 h 846586"/>
                <a:gd name="connsiteX23" fmla="*/ 114460 w 903744"/>
                <a:gd name="connsiteY23" fmla="*/ 236672 h 846586"/>
                <a:gd name="connsiteX24" fmla="*/ 116726 w 903744"/>
                <a:gd name="connsiteY24" fmla="*/ 234752 h 846586"/>
                <a:gd name="connsiteX25" fmla="*/ 120715 w 903744"/>
                <a:gd name="connsiteY25" fmla="*/ 229519 h 846586"/>
                <a:gd name="connsiteX26" fmla="*/ 120814 w 903744"/>
                <a:gd name="connsiteY26" fmla="*/ 227512 h 846586"/>
                <a:gd name="connsiteX27" fmla="*/ 140991 w 903744"/>
                <a:gd name="connsiteY27" fmla="*/ 203816 h 846586"/>
                <a:gd name="connsiteX28" fmla="*/ 399698 w 903744"/>
                <a:gd name="connsiteY28" fmla="*/ 34317 h 846586"/>
                <a:gd name="connsiteX29" fmla="*/ 625594 w 903744"/>
                <a:gd name="connsiteY29" fmla="*/ 142 h 846586"/>
                <a:gd name="connsiteX0" fmla="*/ 625594 w 844267"/>
                <a:gd name="connsiteY0" fmla="*/ 142 h 846586"/>
                <a:gd name="connsiteX1" fmla="*/ 818985 w 844267"/>
                <a:gd name="connsiteY1" fmla="*/ 38778 h 846586"/>
                <a:gd name="connsiteX2" fmla="*/ 840234 w 844267"/>
                <a:gd name="connsiteY2" fmla="*/ 165261 h 846586"/>
                <a:gd name="connsiteX3" fmla="*/ 814524 w 844267"/>
                <a:gd name="connsiteY3" fmla="*/ 475906 h 846586"/>
                <a:gd name="connsiteX4" fmla="*/ 801143 w 844267"/>
                <a:gd name="connsiteY4" fmla="*/ 551733 h 846586"/>
                <a:gd name="connsiteX5" fmla="*/ 836827 w 844267"/>
                <a:gd name="connsiteY5" fmla="*/ 640944 h 846586"/>
                <a:gd name="connsiteX6" fmla="*/ 841287 w 844267"/>
                <a:gd name="connsiteY6" fmla="*/ 694469 h 846586"/>
                <a:gd name="connsiteX7" fmla="*/ 801143 w 844267"/>
                <a:gd name="connsiteY7" fmla="*/ 752456 h 846586"/>
                <a:gd name="connsiteX8" fmla="*/ 609342 w 844267"/>
                <a:gd name="connsiteY8" fmla="*/ 770298 h 846586"/>
                <a:gd name="connsiteX9" fmla="*/ 511211 w 844267"/>
                <a:gd name="connsiteY9" fmla="*/ 810442 h 846586"/>
                <a:gd name="connsiteX10" fmla="*/ 430922 w 844267"/>
                <a:gd name="connsiteY10" fmla="*/ 846126 h 846586"/>
                <a:gd name="connsiteX11" fmla="*/ 338615 w 844267"/>
                <a:gd name="connsiteY11" fmla="*/ 784443 h 846586"/>
                <a:gd name="connsiteX12" fmla="*/ 216819 w 844267"/>
                <a:gd name="connsiteY12" fmla="*/ 770298 h 846586"/>
                <a:gd name="connsiteX13" fmla="*/ 31523 w 844267"/>
                <a:gd name="connsiteY13" fmla="*/ 678405 h 846586"/>
                <a:gd name="connsiteX14" fmla="*/ 1809 w 844267"/>
                <a:gd name="connsiteY14" fmla="*/ 604621 h 846586"/>
                <a:gd name="connsiteX15" fmla="*/ 51142 w 844267"/>
                <a:gd name="connsiteY15" fmla="*/ 530639 h 846586"/>
                <a:gd name="connsiteX16" fmla="*/ 76288 w 844267"/>
                <a:gd name="connsiteY16" fmla="*/ 503032 h 846586"/>
                <a:gd name="connsiteX17" fmla="*/ 91649 w 844267"/>
                <a:gd name="connsiteY17" fmla="*/ 472400 h 846586"/>
                <a:gd name="connsiteX18" fmla="*/ 88281 w 844267"/>
                <a:gd name="connsiteY18" fmla="*/ 402392 h 846586"/>
                <a:gd name="connsiteX19" fmla="*/ 100835 w 844267"/>
                <a:gd name="connsiteY19" fmla="*/ 275216 h 846586"/>
                <a:gd name="connsiteX20" fmla="*/ 106864 w 844267"/>
                <a:gd name="connsiteY20" fmla="*/ 258160 h 846586"/>
                <a:gd name="connsiteX21" fmla="*/ 109271 w 844267"/>
                <a:gd name="connsiteY21" fmla="*/ 244533 h 846586"/>
                <a:gd name="connsiteX22" fmla="*/ 113766 w 844267"/>
                <a:gd name="connsiteY22" fmla="*/ 238636 h 846586"/>
                <a:gd name="connsiteX23" fmla="*/ 114460 w 844267"/>
                <a:gd name="connsiteY23" fmla="*/ 236672 h 846586"/>
                <a:gd name="connsiteX24" fmla="*/ 116726 w 844267"/>
                <a:gd name="connsiteY24" fmla="*/ 234752 h 846586"/>
                <a:gd name="connsiteX25" fmla="*/ 120715 w 844267"/>
                <a:gd name="connsiteY25" fmla="*/ 229519 h 846586"/>
                <a:gd name="connsiteX26" fmla="*/ 120814 w 844267"/>
                <a:gd name="connsiteY26" fmla="*/ 227512 h 846586"/>
                <a:gd name="connsiteX27" fmla="*/ 140991 w 844267"/>
                <a:gd name="connsiteY27" fmla="*/ 203816 h 846586"/>
                <a:gd name="connsiteX28" fmla="*/ 399698 w 844267"/>
                <a:gd name="connsiteY28" fmla="*/ 34317 h 846586"/>
                <a:gd name="connsiteX29" fmla="*/ 625594 w 844267"/>
                <a:gd name="connsiteY29" fmla="*/ 142 h 846586"/>
                <a:gd name="connsiteX0" fmla="*/ 625594 w 844267"/>
                <a:gd name="connsiteY0" fmla="*/ 474 h 846918"/>
                <a:gd name="connsiteX1" fmla="*/ 763951 w 844267"/>
                <a:gd name="connsiteY1" fmla="*/ 26410 h 846918"/>
                <a:gd name="connsiteX2" fmla="*/ 840234 w 844267"/>
                <a:gd name="connsiteY2" fmla="*/ 165593 h 846918"/>
                <a:gd name="connsiteX3" fmla="*/ 814524 w 844267"/>
                <a:gd name="connsiteY3" fmla="*/ 476238 h 846918"/>
                <a:gd name="connsiteX4" fmla="*/ 801143 w 844267"/>
                <a:gd name="connsiteY4" fmla="*/ 552065 h 846918"/>
                <a:gd name="connsiteX5" fmla="*/ 836827 w 844267"/>
                <a:gd name="connsiteY5" fmla="*/ 641276 h 846918"/>
                <a:gd name="connsiteX6" fmla="*/ 841287 w 844267"/>
                <a:gd name="connsiteY6" fmla="*/ 694801 h 846918"/>
                <a:gd name="connsiteX7" fmla="*/ 801143 w 844267"/>
                <a:gd name="connsiteY7" fmla="*/ 752788 h 846918"/>
                <a:gd name="connsiteX8" fmla="*/ 609342 w 844267"/>
                <a:gd name="connsiteY8" fmla="*/ 770630 h 846918"/>
                <a:gd name="connsiteX9" fmla="*/ 511211 w 844267"/>
                <a:gd name="connsiteY9" fmla="*/ 810774 h 846918"/>
                <a:gd name="connsiteX10" fmla="*/ 430922 w 844267"/>
                <a:gd name="connsiteY10" fmla="*/ 846458 h 846918"/>
                <a:gd name="connsiteX11" fmla="*/ 338615 w 844267"/>
                <a:gd name="connsiteY11" fmla="*/ 784775 h 846918"/>
                <a:gd name="connsiteX12" fmla="*/ 216819 w 844267"/>
                <a:gd name="connsiteY12" fmla="*/ 770630 h 846918"/>
                <a:gd name="connsiteX13" fmla="*/ 31523 w 844267"/>
                <a:gd name="connsiteY13" fmla="*/ 678737 h 846918"/>
                <a:gd name="connsiteX14" fmla="*/ 1809 w 844267"/>
                <a:gd name="connsiteY14" fmla="*/ 604953 h 846918"/>
                <a:gd name="connsiteX15" fmla="*/ 51142 w 844267"/>
                <a:gd name="connsiteY15" fmla="*/ 530971 h 846918"/>
                <a:gd name="connsiteX16" fmla="*/ 76288 w 844267"/>
                <a:gd name="connsiteY16" fmla="*/ 503364 h 846918"/>
                <a:gd name="connsiteX17" fmla="*/ 91649 w 844267"/>
                <a:gd name="connsiteY17" fmla="*/ 472732 h 846918"/>
                <a:gd name="connsiteX18" fmla="*/ 88281 w 844267"/>
                <a:gd name="connsiteY18" fmla="*/ 402724 h 846918"/>
                <a:gd name="connsiteX19" fmla="*/ 100835 w 844267"/>
                <a:gd name="connsiteY19" fmla="*/ 275548 h 846918"/>
                <a:gd name="connsiteX20" fmla="*/ 106864 w 844267"/>
                <a:gd name="connsiteY20" fmla="*/ 258492 h 846918"/>
                <a:gd name="connsiteX21" fmla="*/ 109271 w 844267"/>
                <a:gd name="connsiteY21" fmla="*/ 244865 h 846918"/>
                <a:gd name="connsiteX22" fmla="*/ 113766 w 844267"/>
                <a:gd name="connsiteY22" fmla="*/ 238968 h 846918"/>
                <a:gd name="connsiteX23" fmla="*/ 114460 w 844267"/>
                <a:gd name="connsiteY23" fmla="*/ 237004 h 846918"/>
                <a:gd name="connsiteX24" fmla="*/ 116726 w 844267"/>
                <a:gd name="connsiteY24" fmla="*/ 235084 h 846918"/>
                <a:gd name="connsiteX25" fmla="*/ 120715 w 844267"/>
                <a:gd name="connsiteY25" fmla="*/ 229851 h 846918"/>
                <a:gd name="connsiteX26" fmla="*/ 120814 w 844267"/>
                <a:gd name="connsiteY26" fmla="*/ 227844 h 846918"/>
                <a:gd name="connsiteX27" fmla="*/ 140991 w 844267"/>
                <a:gd name="connsiteY27" fmla="*/ 204148 h 846918"/>
                <a:gd name="connsiteX28" fmla="*/ 399698 w 844267"/>
                <a:gd name="connsiteY28" fmla="*/ 34649 h 846918"/>
                <a:gd name="connsiteX29" fmla="*/ 625594 w 844267"/>
                <a:gd name="connsiteY29" fmla="*/ 474 h 846918"/>
                <a:gd name="connsiteX0" fmla="*/ 625594 w 848967"/>
                <a:gd name="connsiteY0" fmla="*/ 474 h 846918"/>
                <a:gd name="connsiteX1" fmla="*/ 763951 w 848967"/>
                <a:gd name="connsiteY1" fmla="*/ 26410 h 846918"/>
                <a:gd name="connsiteX2" fmla="*/ 840234 w 848967"/>
                <a:gd name="connsiteY2" fmla="*/ 165593 h 846918"/>
                <a:gd name="connsiteX3" fmla="*/ 814524 w 848967"/>
                <a:gd name="connsiteY3" fmla="*/ 476238 h 846918"/>
                <a:gd name="connsiteX4" fmla="*/ 801143 w 848967"/>
                <a:gd name="connsiteY4" fmla="*/ 552065 h 846918"/>
                <a:gd name="connsiteX5" fmla="*/ 836827 w 848967"/>
                <a:gd name="connsiteY5" fmla="*/ 641276 h 846918"/>
                <a:gd name="connsiteX6" fmla="*/ 841287 w 848967"/>
                <a:gd name="connsiteY6" fmla="*/ 694801 h 846918"/>
                <a:gd name="connsiteX7" fmla="*/ 737643 w 848967"/>
                <a:gd name="connsiteY7" fmla="*/ 807822 h 846918"/>
                <a:gd name="connsiteX8" fmla="*/ 609342 w 848967"/>
                <a:gd name="connsiteY8" fmla="*/ 770630 h 846918"/>
                <a:gd name="connsiteX9" fmla="*/ 511211 w 848967"/>
                <a:gd name="connsiteY9" fmla="*/ 810774 h 846918"/>
                <a:gd name="connsiteX10" fmla="*/ 430922 w 848967"/>
                <a:gd name="connsiteY10" fmla="*/ 846458 h 846918"/>
                <a:gd name="connsiteX11" fmla="*/ 338615 w 848967"/>
                <a:gd name="connsiteY11" fmla="*/ 784775 h 846918"/>
                <a:gd name="connsiteX12" fmla="*/ 216819 w 848967"/>
                <a:gd name="connsiteY12" fmla="*/ 770630 h 846918"/>
                <a:gd name="connsiteX13" fmla="*/ 31523 w 848967"/>
                <a:gd name="connsiteY13" fmla="*/ 678737 h 846918"/>
                <a:gd name="connsiteX14" fmla="*/ 1809 w 848967"/>
                <a:gd name="connsiteY14" fmla="*/ 604953 h 846918"/>
                <a:gd name="connsiteX15" fmla="*/ 51142 w 848967"/>
                <a:gd name="connsiteY15" fmla="*/ 530971 h 846918"/>
                <a:gd name="connsiteX16" fmla="*/ 76288 w 848967"/>
                <a:gd name="connsiteY16" fmla="*/ 503364 h 846918"/>
                <a:gd name="connsiteX17" fmla="*/ 91649 w 848967"/>
                <a:gd name="connsiteY17" fmla="*/ 472732 h 846918"/>
                <a:gd name="connsiteX18" fmla="*/ 88281 w 848967"/>
                <a:gd name="connsiteY18" fmla="*/ 402724 h 846918"/>
                <a:gd name="connsiteX19" fmla="*/ 100835 w 848967"/>
                <a:gd name="connsiteY19" fmla="*/ 275548 h 846918"/>
                <a:gd name="connsiteX20" fmla="*/ 106864 w 848967"/>
                <a:gd name="connsiteY20" fmla="*/ 258492 h 846918"/>
                <a:gd name="connsiteX21" fmla="*/ 109271 w 848967"/>
                <a:gd name="connsiteY21" fmla="*/ 244865 h 846918"/>
                <a:gd name="connsiteX22" fmla="*/ 113766 w 848967"/>
                <a:gd name="connsiteY22" fmla="*/ 238968 h 846918"/>
                <a:gd name="connsiteX23" fmla="*/ 114460 w 848967"/>
                <a:gd name="connsiteY23" fmla="*/ 237004 h 846918"/>
                <a:gd name="connsiteX24" fmla="*/ 116726 w 848967"/>
                <a:gd name="connsiteY24" fmla="*/ 235084 h 846918"/>
                <a:gd name="connsiteX25" fmla="*/ 120715 w 848967"/>
                <a:gd name="connsiteY25" fmla="*/ 229851 h 846918"/>
                <a:gd name="connsiteX26" fmla="*/ 120814 w 848967"/>
                <a:gd name="connsiteY26" fmla="*/ 227844 h 846918"/>
                <a:gd name="connsiteX27" fmla="*/ 140991 w 848967"/>
                <a:gd name="connsiteY27" fmla="*/ 204148 h 846918"/>
                <a:gd name="connsiteX28" fmla="*/ 399698 w 848967"/>
                <a:gd name="connsiteY28" fmla="*/ 34649 h 846918"/>
                <a:gd name="connsiteX29" fmla="*/ 625594 w 848967"/>
                <a:gd name="connsiteY29" fmla="*/ 474 h 846918"/>
                <a:gd name="connsiteX0" fmla="*/ 625594 w 852331"/>
                <a:gd name="connsiteY0" fmla="*/ 474 h 846918"/>
                <a:gd name="connsiteX1" fmla="*/ 763951 w 852331"/>
                <a:gd name="connsiteY1" fmla="*/ 26410 h 846918"/>
                <a:gd name="connsiteX2" fmla="*/ 840234 w 852331"/>
                <a:gd name="connsiteY2" fmla="*/ 165593 h 846918"/>
                <a:gd name="connsiteX3" fmla="*/ 814524 w 852331"/>
                <a:gd name="connsiteY3" fmla="*/ 476238 h 846918"/>
                <a:gd name="connsiteX4" fmla="*/ 801143 w 852331"/>
                <a:gd name="connsiteY4" fmla="*/ 552065 h 846918"/>
                <a:gd name="connsiteX5" fmla="*/ 836827 w 852331"/>
                <a:gd name="connsiteY5" fmla="*/ 641276 h 846918"/>
                <a:gd name="connsiteX6" fmla="*/ 845521 w 852331"/>
                <a:gd name="connsiteY6" fmla="*/ 732901 h 846918"/>
                <a:gd name="connsiteX7" fmla="*/ 737643 w 852331"/>
                <a:gd name="connsiteY7" fmla="*/ 807822 h 846918"/>
                <a:gd name="connsiteX8" fmla="*/ 609342 w 852331"/>
                <a:gd name="connsiteY8" fmla="*/ 770630 h 846918"/>
                <a:gd name="connsiteX9" fmla="*/ 511211 w 852331"/>
                <a:gd name="connsiteY9" fmla="*/ 810774 h 846918"/>
                <a:gd name="connsiteX10" fmla="*/ 430922 w 852331"/>
                <a:gd name="connsiteY10" fmla="*/ 846458 h 846918"/>
                <a:gd name="connsiteX11" fmla="*/ 338615 w 852331"/>
                <a:gd name="connsiteY11" fmla="*/ 784775 h 846918"/>
                <a:gd name="connsiteX12" fmla="*/ 216819 w 852331"/>
                <a:gd name="connsiteY12" fmla="*/ 770630 h 846918"/>
                <a:gd name="connsiteX13" fmla="*/ 31523 w 852331"/>
                <a:gd name="connsiteY13" fmla="*/ 678737 h 846918"/>
                <a:gd name="connsiteX14" fmla="*/ 1809 w 852331"/>
                <a:gd name="connsiteY14" fmla="*/ 604953 h 846918"/>
                <a:gd name="connsiteX15" fmla="*/ 51142 w 852331"/>
                <a:gd name="connsiteY15" fmla="*/ 530971 h 846918"/>
                <a:gd name="connsiteX16" fmla="*/ 76288 w 852331"/>
                <a:gd name="connsiteY16" fmla="*/ 503364 h 846918"/>
                <a:gd name="connsiteX17" fmla="*/ 91649 w 852331"/>
                <a:gd name="connsiteY17" fmla="*/ 472732 h 846918"/>
                <a:gd name="connsiteX18" fmla="*/ 88281 w 852331"/>
                <a:gd name="connsiteY18" fmla="*/ 402724 h 846918"/>
                <a:gd name="connsiteX19" fmla="*/ 100835 w 852331"/>
                <a:gd name="connsiteY19" fmla="*/ 275548 h 846918"/>
                <a:gd name="connsiteX20" fmla="*/ 106864 w 852331"/>
                <a:gd name="connsiteY20" fmla="*/ 258492 h 846918"/>
                <a:gd name="connsiteX21" fmla="*/ 109271 w 852331"/>
                <a:gd name="connsiteY21" fmla="*/ 244865 h 846918"/>
                <a:gd name="connsiteX22" fmla="*/ 113766 w 852331"/>
                <a:gd name="connsiteY22" fmla="*/ 238968 h 846918"/>
                <a:gd name="connsiteX23" fmla="*/ 114460 w 852331"/>
                <a:gd name="connsiteY23" fmla="*/ 237004 h 846918"/>
                <a:gd name="connsiteX24" fmla="*/ 116726 w 852331"/>
                <a:gd name="connsiteY24" fmla="*/ 235084 h 846918"/>
                <a:gd name="connsiteX25" fmla="*/ 120715 w 852331"/>
                <a:gd name="connsiteY25" fmla="*/ 229851 h 846918"/>
                <a:gd name="connsiteX26" fmla="*/ 120814 w 852331"/>
                <a:gd name="connsiteY26" fmla="*/ 227844 h 846918"/>
                <a:gd name="connsiteX27" fmla="*/ 140991 w 852331"/>
                <a:gd name="connsiteY27" fmla="*/ 204148 h 846918"/>
                <a:gd name="connsiteX28" fmla="*/ 399698 w 852331"/>
                <a:gd name="connsiteY28" fmla="*/ 34649 h 846918"/>
                <a:gd name="connsiteX29" fmla="*/ 625594 w 852331"/>
                <a:gd name="connsiteY29" fmla="*/ 474 h 846918"/>
                <a:gd name="connsiteX0" fmla="*/ 625594 w 852331"/>
                <a:gd name="connsiteY0" fmla="*/ 474 h 846827"/>
                <a:gd name="connsiteX1" fmla="*/ 763951 w 852331"/>
                <a:gd name="connsiteY1" fmla="*/ 26410 h 846827"/>
                <a:gd name="connsiteX2" fmla="*/ 840234 w 852331"/>
                <a:gd name="connsiteY2" fmla="*/ 165593 h 846827"/>
                <a:gd name="connsiteX3" fmla="*/ 814524 w 852331"/>
                <a:gd name="connsiteY3" fmla="*/ 476238 h 846827"/>
                <a:gd name="connsiteX4" fmla="*/ 801143 w 852331"/>
                <a:gd name="connsiteY4" fmla="*/ 552065 h 846827"/>
                <a:gd name="connsiteX5" fmla="*/ 836827 w 852331"/>
                <a:gd name="connsiteY5" fmla="*/ 641276 h 846827"/>
                <a:gd name="connsiteX6" fmla="*/ 845521 w 852331"/>
                <a:gd name="connsiteY6" fmla="*/ 732901 h 846827"/>
                <a:gd name="connsiteX7" fmla="*/ 737643 w 852331"/>
                <a:gd name="connsiteY7" fmla="*/ 807822 h 846827"/>
                <a:gd name="connsiteX8" fmla="*/ 575475 w 852331"/>
                <a:gd name="connsiteY8" fmla="*/ 817197 h 846827"/>
                <a:gd name="connsiteX9" fmla="*/ 511211 w 852331"/>
                <a:gd name="connsiteY9" fmla="*/ 810774 h 846827"/>
                <a:gd name="connsiteX10" fmla="*/ 430922 w 852331"/>
                <a:gd name="connsiteY10" fmla="*/ 846458 h 846827"/>
                <a:gd name="connsiteX11" fmla="*/ 338615 w 852331"/>
                <a:gd name="connsiteY11" fmla="*/ 784775 h 846827"/>
                <a:gd name="connsiteX12" fmla="*/ 216819 w 852331"/>
                <a:gd name="connsiteY12" fmla="*/ 770630 h 846827"/>
                <a:gd name="connsiteX13" fmla="*/ 31523 w 852331"/>
                <a:gd name="connsiteY13" fmla="*/ 678737 h 846827"/>
                <a:gd name="connsiteX14" fmla="*/ 1809 w 852331"/>
                <a:gd name="connsiteY14" fmla="*/ 604953 h 846827"/>
                <a:gd name="connsiteX15" fmla="*/ 51142 w 852331"/>
                <a:gd name="connsiteY15" fmla="*/ 530971 h 846827"/>
                <a:gd name="connsiteX16" fmla="*/ 76288 w 852331"/>
                <a:gd name="connsiteY16" fmla="*/ 503364 h 846827"/>
                <a:gd name="connsiteX17" fmla="*/ 91649 w 852331"/>
                <a:gd name="connsiteY17" fmla="*/ 472732 h 846827"/>
                <a:gd name="connsiteX18" fmla="*/ 88281 w 852331"/>
                <a:gd name="connsiteY18" fmla="*/ 402724 h 846827"/>
                <a:gd name="connsiteX19" fmla="*/ 100835 w 852331"/>
                <a:gd name="connsiteY19" fmla="*/ 275548 h 846827"/>
                <a:gd name="connsiteX20" fmla="*/ 106864 w 852331"/>
                <a:gd name="connsiteY20" fmla="*/ 258492 h 846827"/>
                <a:gd name="connsiteX21" fmla="*/ 109271 w 852331"/>
                <a:gd name="connsiteY21" fmla="*/ 244865 h 846827"/>
                <a:gd name="connsiteX22" fmla="*/ 113766 w 852331"/>
                <a:gd name="connsiteY22" fmla="*/ 238968 h 846827"/>
                <a:gd name="connsiteX23" fmla="*/ 114460 w 852331"/>
                <a:gd name="connsiteY23" fmla="*/ 237004 h 846827"/>
                <a:gd name="connsiteX24" fmla="*/ 116726 w 852331"/>
                <a:gd name="connsiteY24" fmla="*/ 235084 h 846827"/>
                <a:gd name="connsiteX25" fmla="*/ 120715 w 852331"/>
                <a:gd name="connsiteY25" fmla="*/ 229851 h 846827"/>
                <a:gd name="connsiteX26" fmla="*/ 120814 w 852331"/>
                <a:gd name="connsiteY26" fmla="*/ 227844 h 846827"/>
                <a:gd name="connsiteX27" fmla="*/ 140991 w 852331"/>
                <a:gd name="connsiteY27" fmla="*/ 204148 h 846827"/>
                <a:gd name="connsiteX28" fmla="*/ 399698 w 852331"/>
                <a:gd name="connsiteY28" fmla="*/ 34649 h 846827"/>
                <a:gd name="connsiteX29" fmla="*/ 625594 w 852331"/>
                <a:gd name="connsiteY29" fmla="*/ 474 h 846827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38615 w 852331"/>
                <a:gd name="connsiteY11" fmla="*/ 7847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5594 w 852331"/>
                <a:gd name="connsiteY0" fmla="*/ 474 h 817731"/>
                <a:gd name="connsiteX1" fmla="*/ 763951 w 852331"/>
                <a:gd name="connsiteY1" fmla="*/ 26410 h 817731"/>
                <a:gd name="connsiteX2" fmla="*/ 840234 w 852331"/>
                <a:gd name="connsiteY2" fmla="*/ 165593 h 817731"/>
                <a:gd name="connsiteX3" fmla="*/ 814524 w 852331"/>
                <a:gd name="connsiteY3" fmla="*/ 476238 h 817731"/>
                <a:gd name="connsiteX4" fmla="*/ 801143 w 852331"/>
                <a:gd name="connsiteY4" fmla="*/ 552065 h 817731"/>
                <a:gd name="connsiteX5" fmla="*/ 836827 w 852331"/>
                <a:gd name="connsiteY5" fmla="*/ 641276 h 817731"/>
                <a:gd name="connsiteX6" fmla="*/ 845521 w 852331"/>
                <a:gd name="connsiteY6" fmla="*/ 732901 h 817731"/>
                <a:gd name="connsiteX7" fmla="*/ 737643 w 852331"/>
                <a:gd name="connsiteY7" fmla="*/ 807822 h 817731"/>
                <a:gd name="connsiteX8" fmla="*/ 575475 w 852331"/>
                <a:gd name="connsiteY8" fmla="*/ 817197 h 817731"/>
                <a:gd name="connsiteX9" fmla="*/ 511211 w 852331"/>
                <a:gd name="connsiteY9" fmla="*/ 810774 h 817731"/>
                <a:gd name="connsiteX10" fmla="*/ 443622 w 852331"/>
                <a:gd name="connsiteY10" fmla="*/ 770258 h 817731"/>
                <a:gd name="connsiteX11" fmla="*/ 325915 w 852331"/>
                <a:gd name="connsiteY11" fmla="*/ 759375 h 817731"/>
                <a:gd name="connsiteX12" fmla="*/ 216819 w 852331"/>
                <a:gd name="connsiteY12" fmla="*/ 770630 h 817731"/>
                <a:gd name="connsiteX13" fmla="*/ 31523 w 852331"/>
                <a:gd name="connsiteY13" fmla="*/ 678737 h 817731"/>
                <a:gd name="connsiteX14" fmla="*/ 1809 w 852331"/>
                <a:gd name="connsiteY14" fmla="*/ 604953 h 817731"/>
                <a:gd name="connsiteX15" fmla="*/ 51142 w 852331"/>
                <a:gd name="connsiteY15" fmla="*/ 530971 h 817731"/>
                <a:gd name="connsiteX16" fmla="*/ 76288 w 852331"/>
                <a:gd name="connsiteY16" fmla="*/ 503364 h 817731"/>
                <a:gd name="connsiteX17" fmla="*/ 91649 w 852331"/>
                <a:gd name="connsiteY17" fmla="*/ 472732 h 817731"/>
                <a:gd name="connsiteX18" fmla="*/ 88281 w 852331"/>
                <a:gd name="connsiteY18" fmla="*/ 402724 h 817731"/>
                <a:gd name="connsiteX19" fmla="*/ 100835 w 852331"/>
                <a:gd name="connsiteY19" fmla="*/ 275548 h 817731"/>
                <a:gd name="connsiteX20" fmla="*/ 106864 w 852331"/>
                <a:gd name="connsiteY20" fmla="*/ 258492 h 817731"/>
                <a:gd name="connsiteX21" fmla="*/ 109271 w 852331"/>
                <a:gd name="connsiteY21" fmla="*/ 244865 h 817731"/>
                <a:gd name="connsiteX22" fmla="*/ 113766 w 852331"/>
                <a:gd name="connsiteY22" fmla="*/ 238968 h 817731"/>
                <a:gd name="connsiteX23" fmla="*/ 114460 w 852331"/>
                <a:gd name="connsiteY23" fmla="*/ 237004 h 817731"/>
                <a:gd name="connsiteX24" fmla="*/ 116726 w 852331"/>
                <a:gd name="connsiteY24" fmla="*/ 235084 h 817731"/>
                <a:gd name="connsiteX25" fmla="*/ 120715 w 852331"/>
                <a:gd name="connsiteY25" fmla="*/ 229851 h 817731"/>
                <a:gd name="connsiteX26" fmla="*/ 120814 w 852331"/>
                <a:gd name="connsiteY26" fmla="*/ 227844 h 817731"/>
                <a:gd name="connsiteX27" fmla="*/ 140991 w 852331"/>
                <a:gd name="connsiteY27" fmla="*/ 204148 h 817731"/>
                <a:gd name="connsiteX28" fmla="*/ 399698 w 852331"/>
                <a:gd name="connsiteY28" fmla="*/ 34649 h 817731"/>
                <a:gd name="connsiteX29" fmla="*/ 625594 w 852331"/>
                <a:gd name="connsiteY29" fmla="*/ 474 h 817731"/>
                <a:gd name="connsiteX0" fmla="*/ 623975 w 850712"/>
                <a:gd name="connsiteY0" fmla="*/ 474 h 817731"/>
                <a:gd name="connsiteX1" fmla="*/ 762332 w 850712"/>
                <a:gd name="connsiteY1" fmla="*/ 26410 h 817731"/>
                <a:gd name="connsiteX2" fmla="*/ 838615 w 850712"/>
                <a:gd name="connsiteY2" fmla="*/ 165593 h 817731"/>
                <a:gd name="connsiteX3" fmla="*/ 812905 w 850712"/>
                <a:gd name="connsiteY3" fmla="*/ 476238 h 817731"/>
                <a:gd name="connsiteX4" fmla="*/ 799524 w 850712"/>
                <a:gd name="connsiteY4" fmla="*/ 552065 h 817731"/>
                <a:gd name="connsiteX5" fmla="*/ 835208 w 850712"/>
                <a:gd name="connsiteY5" fmla="*/ 641276 h 817731"/>
                <a:gd name="connsiteX6" fmla="*/ 843902 w 850712"/>
                <a:gd name="connsiteY6" fmla="*/ 732901 h 817731"/>
                <a:gd name="connsiteX7" fmla="*/ 736024 w 850712"/>
                <a:gd name="connsiteY7" fmla="*/ 807822 h 817731"/>
                <a:gd name="connsiteX8" fmla="*/ 573856 w 850712"/>
                <a:gd name="connsiteY8" fmla="*/ 817197 h 817731"/>
                <a:gd name="connsiteX9" fmla="*/ 509592 w 850712"/>
                <a:gd name="connsiteY9" fmla="*/ 810774 h 817731"/>
                <a:gd name="connsiteX10" fmla="*/ 442003 w 850712"/>
                <a:gd name="connsiteY10" fmla="*/ 770258 h 817731"/>
                <a:gd name="connsiteX11" fmla="*/ 324296 w 850712"/>
                <a:gd name="connsiteY11" fmla="*/ 759375 h 817731"/>
                <a:gd name="connsiteX12" fmla="*/ 215200 w 850712"/>
                <a:gd name="connsiteY12" fmla="*/ 770630 h 817731"/>
                <a:gd name="connsiteX13" fmla="*/ 68004 w 850712"/>
                <a:gd name="connsiteY13" fmla="*/ 649103 h 817731"/>
                <a:gd name="connsiteX14" fmla="*/ 190 w 850712"/>
                <a:gd name="connsiteY14" fmla="*/ 604953 h 817731"/>
                <a:gd name="connsiteX15" fmla="*/ 49523 w 850712"/>
                <a:gd name="connsiteY15" fmla="*/ 530971 h 817731"/>
                <a:gd name="connsiteX16" fmla="*/ 74669 w 850712"/>
                <a:gd name="connsiteY16" fmla="*/ 503364 h 817731"/>
                <a:gd name="connsiteX17" fmla="*/ 90030 w 850712"/>
                <a:gd name="connsiteY17" fmla="*/ 472732 h 817731"/>
                <a:gd name="connsiteX18" fmla="*/ 86662 w 850712"/>
                <a:gd name="connsiteY18" fmla="*/ 402724 h 817731"/>
                <a:gd name="connsiteX19" fmla="*/ 99216 w 850712"/>
                <a:gd name="connsiteY19" fmla="*/ 275548 h 817731"/>
                <a:gd name="connsiteX20" fmla="*/ 105245 w 850712"/>
                <a:gd name="connsiteY20" fmla="*/ 258492 h 817731"/>
                <a:gd name="connsiteX21" fmla="*/ 107652 w 850712"/>
                <a:gd name="connsiteY21" fmla="*/ 244865 h 817731"/>
                <a:gd name="connsiteX22" fmla="*/ 112147 w 850712"/>
                <a:gd name="connsiteY22" fmla="*/ 238968 h 817731"/>
                <a:gd name="connsiteX23" fmla="*/ 112841 w 850712"/>
                <a:gd name="connsiteY23" fmla="*/ 237004 h 817731"/>
                <a:gd name="connsiteX24" fmla="*/ 115107 w 850712"/>
                <a:gd name="connsiteY24" fmla="*/ 235084 h 817731"/>
                <a:gd name="connsiteX25" fmla="*/ 119096 w 850712"/>
                <a:gd name="connsiteY25" fmla="*/ 229851 h 817731"/>
                <a:gd name="connsiteX26" fmla="*/ 119195 w 850712"/>
                <a:gd name="connsiteY26" fmla="*/ 227844 h 817731"/>
                <a:gd name="connsiteX27" fmla="*/ 139372 w 850712"/>
                <a:gd name="connsiteY27" fmla="*/ 204148 h 817731"/>
                <a:gd name="connsiteX28" fmla="*/ 398079 w 850712"/>
                <a:gd name="connsiteY28" fmla="*/ 34649 h 817731"/>
                <a:gd name="connsiteX29" fmla="*/ 623975 w 850712"/>
                <a:gd name="connsiteY29" fmla="*/ 474 h 817731"/>
                <a:gd name="connsiteX0" fmla="*/ 587994 w 814731"/>
                <a:gd name="connsiteY0" fmla="*/ 474 h 817731"/>
                <a:gd name="connsiteX1" fmla="*/ 726351 w 814731"/>
                <a:gd name="connsiteY1" fmla="*/ 26410 h 817731"/>
                <a:gd name="connsiteX2" fmla="*/ 802634 w 814731"/>
                <a:gd name="connsiteY2" fmla="*/ 165593 h 817731"/>
                <a:gd name="connsiteX3" fmla="*/ 776924 w 814731"/>
                <a:gd name="connsiteY3" fmla="*/ 476238 h 817731"/>
                <a:gd name="connsiteX4" fmla="*/ 763543 w 814731"/>
                <a:gd name="connsiteY4" fmla="*/ 552065 h 817731"/>
                <a:gd name="connsiteX5" fmla="*/ 799227 w 814731"/>
                <a:gd name="connsiteY5" fmla="*/ 641276 h 817731"/>
                <a:gd name="connsiteX6" fmla="*/ 807921 w 814731"/>
                <a:gd name="connsiteY6" fmla="*/ 732901 h 817731"/>
                <a:gd name="connsiteX7" fmla="*/ 700043 w 814731"/>
                <a:gd name="connsiteY7" fmla="*/ 807822 h 817731"/>
                <a:gd name="connsiteX8" fmla="*/ 537875 w 814731"/>
                <a:gd name="connsiteY8" fmla="*/ 817197 h 817731"/>
                <a:gd name="connsiteX9" fmla="*/ 473611 w 814731"/>
                <a:gd name="connsiteY9" fmla="*/ 810774 h 817731"/>
                <a:gd name="connsiteX10" fmla="*/ 406022 w 814731"/>
                <a:gd name="connsiteY10" fmla="*/ 770258 h 817731"/>
                <a:gd name="connsiteX11" fmla="*/ 288315 w 814731"/>
                <a:gd name="connsiteY11" fmla="*/ 759375 h 817731"/>
                <a:gd name="connsiteX12" fmla="*/ 179219 w 814731"/>
                <a:gd name="connsiteY12" fmla="*/ 770630 h 817731"/>
                <a:gd name="connsiteX13" fmla="*/ 32023 w 814731"/>
                <a:gd name="connsiteY13" fmla="*/ 649103 h 817731"/>
                <a:gd name="connsiteX14" fmla="*/ 2309 w 814731"/>
                <a:gd name="connsiteY14" fmla="*/ 592253 h 817731"/>
                <a:gd name="connsiteX15" fmla="*/ 13542 w 814731"/>
                <a:gd name="connsiteY15" fmla="*/ 530971 h 817731"/>
                <a:gd name="connsiteX16" fmla="*/ 38688 w 814731"/>
                <a:gd name="connsiteY16" fmla="*/ 503364 h 817731"/>
                <a:gd name="connsiteX17" fmla="*/ 54049 w 814731"/>
                <a:gd name="connsiteY17" fmla="*/ 472732 h 817731"/>
                <a:gd name="connsiteX18" fmla="*/ 50681 w 814731"/>
                <a:gd name="connsiteY18" fmla="*/ 402724 h 817731"/>
                <a:gd name="connsiteX19" fmla="*/ 63235 w 814731"/>
                <a:gd name="connsiteY19" fmla="*/ 275548 h 817731"/>
                <a:gd name="connsiteX20" fmla="*/ 69264 w 814731"/>
                <a:gd name="connsiteY20" fmla="*/ 258492 h 817731"/>
                <a:gd name="connsiteX21" fmla="*/ 71671 w 814731"/>
                <a:gd name="connsiteY21" fmla="*/ 244865 h 817731"/>
                <a:gd name="connsiteX22" fmla="*/ 76166 w 814731"/>
                <a:gd name="connsiteY22" fmla="*/ 238968 h 817731"/>
                <a:gd name="connsiteX23" fmla="*/ 76860 w 814731"/>
                <a:gd name="connsiteY23" fmla="*/ 237004 h 817731"/>
                <a:gd name="connsiteX24" fmla="*/ 79126 w 814731"/>
                <a:gd name="connsiteY24" fmla="*/ 235084 h 817731"/>
                <a:gd name="connsiteX25" fmla="*/ 83115 w 814731"/>
                <a:gd name="connsiteY25" fmla="*/ 229851 h 817731"/>
                <a:gd name="connsiteX26" fmla="*/ 83214 w 814731"/>
                <a:gd name="connsiteY26" fmla="*/ 227844 h 817731"/>
                <a:gd name="connsiteX27" fmla="*/ 103391 w 814731"/>
                <a:gd name="connsiteY27" fmla="*/ 204148 h 817731"/>
                <a:gd name="connsiteX28" fmla="*/ 362098 w 814731"/>
                <a:gd name="connsiteY28" fmla="*/ 34649 h 817731"/>
                <a:gd name="connsiteX29" fmla="*/ 587994 w 814731"/>
                <a:gd name="connsiteY29" fmla="*/ 474 h 817731"/>
                <a:gd name="connsiteX0" fmla="*/ 591046 w 817783"/>
                <a:gd name="connsiteY0" fmla="*/ 474 h 817731"/>
                <a:gd name="connsiteX1" fmla="*/ 729403 w 817783"/>
                <a:gd name="connsiteY1" fmla="*/ 26410 h 817731"/>
                <a:gd name="connsiteX2" fmla="*/ 805686 w 817783"/>
                <a:gd name="connsiteY2" fmla="*/ 165593 h 817731"/>
                <a:gd name="connsiteX3" fmla="*/ 779976 w 817783"/>
                <a:gd name="connsiteY3" fmla="*/ 476238 h 817731"/>
                <a:gd name="connsiteX4" fmla="*/ 766595 w 817783"/>
                <a:gd name="connsiteY4" fmla="*/ 552065 h 817731"/>
                <a:gd name="connsiteX5" fmla="*/ 802279 w 817783"/>
                <a:gd name="connsiteY5" fmla="*/ 641276 h 817731"/>
                <a:gd name="connsiteX6" fmla="*/ 810973 w 817783"/>
                <a:gd name="connsiteY6" fmla="*/ 732901 h 817731"/>
                <a:gd name="connsiteX7" fmla="*/ 703095 w 817783"/>
                <a:gd name="connsiteY7" fmla="*/ 807822 h 817731"/>
                <a:gd name="connsiteX8" fmla="*/ 540927 w 817783"/>
                <a:gd name="connsiteY8" fmla="*/ 817197 h 817731"/>
                <a:gd name="connsiteX9" fmla="*/ 476663 w 817783"/>
                <a:gd name="connsiteY9" fmla="*/ 810774 h 817731"/>
                <a:gd name="connsiteX10" fmla="*/ 409074 w 817783"/>
                <a:gd name="connsiteY10" fmla="*/ 770258 h 817731"/>
                <a:gd name="connsiteX11" fmla="*/ 291367 w 817783"/>
                <a:gd name="connsiteY11" fmla="*/ 759375 h 817731"/>
                <a:gd name="connsiteX12" fmla="*/ 182271 w 817783"/>
                <a:gd name="connsiteY12" fmla="*/ 770630 h 817731"/>
                <a:gd name="connsiteX13" fmla="*/ 35075 w 817783"/>
                <a:gd name="connsiteY13" fmla="*/ 649103 h 817731"/>
                <a:gd name="connsiteX14" fmla="*/ 5361 w 817783"/>
                <a:gd name="connsiteY14" fmla="*/ 592253 h 817731"/>
                <a:gd name="connsiteX15" fmla="*/ 16594 w 817783"/>
                <a:gd name="connsiteY15" fmla="*/ 530971 h 817731"/>
                <a:gd name="connsiteX16" fmla="*/ 41740 w 817783"/>
                <a:gd name="connsiteY16" fmla="*/ 503364 h 817731"/>
                <a:gd name="connsiteX17" fmla="*/ 57101 w 817783"/>
                <a:gd name="connsiteY17" fmla="*/ 472732 h 817731"/>
                <a:gd name="connsiteX18" fmla="*/ 53733 w 817783"/>
                <a:gd name="connsiteY18" fmla="*/ 402724 h 817731"/>
                <a:gd name="connsiteX19" fmla="*/ 66287 w 817783"/>
                <a:gd name="connsiteY19" fmla="*/ 275548 h 817731"/>
                <a:gd name="connsiteX20" fmla="*/ 72316 w 817783"/>
                <a:gd name="connsiteY20" fmla="*/ 258492 h 817731"/>
                <a:gd name="connsiteX21" fmla="*/ 74723 w 817783"/>
                <a:gd name="connsiteY21" fmla="*/ 244865 h 817731"/>
                <a:gd name="connsiteX22" fmla="*/ 79218 w 817783"/>
                <a:gd name="connsiteY22" fmla="*/ 238968 h 817731"/>
                <a:gd name="connsiteX23" fmla="*/ 79912 w 817783"/>
                <a:gd name="connsiteY23" fmla="*/ 237004 h 817731"/>
                <a:gd name="connsiteX24" fmla="*/ 82178 w 817783"/>
                <a:gd name="connsiteY24" fmla="*/ 235084 h 817731"/>
                <a:gd name="connsiteX25" fmla="*/ 86167 w 817783"/>
                <a:gd name="connsiteY25" fmla="*/ 229851 h 817731"/>
                <a:gd name="connsiteX26" fmla="*/ 86266 w 817783"/>
                <a:gd name="connsiteY26" fmla="*/ 227844 h 817731"/>
                <a:gd name="connsiteX27" fmla="*/ 106443 w 817783"/>
                <a:gd name="connsiteY27" fmla="*/ 204148 h 817731"/>
                <a:gd name="connsiteX28" fmla="*/ 365150 w 817783"/>
                <a:gd name="connsiteY28" fmla="*/ 34649 h 817731"/>
                <a:gd name="connsiteX29" fmla="*/ 591046 w 817783"/>
                <a:gd name="connsiteY29" fmla="*/ 474 h 817731"/>
                <a:gd name="connsiteX0" fmla="*/ 612676 w 839413"/>
                <a:gd name="connsiteY0" fmla="*/ 474 h 817731"/>
                <a:gd name="connsiteX1" fmla="*/ 751033 w 839413"/>
                <a:gd name="connsiteY1" fmla="*/ 26410 h 817731"/>
                <a:gd name="connsiteX2" fmla="*/ 827316 w 839413"/>
                <a:gd name="connsiteY2" fmla="*/ 165593 h 817731"/>
                <a:gd name="connsiteX3" fmla="*/ 801606 w 839413"/>
                <a:gd name="connsiteY3" fmla="*/ 476238 h 817731"/>
                <a:gd name="connsiteX4" fmla="*/ 788225 w 839413"/>
                <a:gd name="connsiteY4" fmla="*/ 552065 h 817731"/>
                <a:gd name="connsiteX5" fmla="*/ 823909 w 839413"/>
                <a:gd name="connsiteY5" fmla="*/ 641276 h 817731"/>
                <a:gd name="connsiteX6" fmla="*/ 832603 w 839413"/>
                <a:gd name="connsiteY6" fmla="*/ 732901 h 817731"/>
                <a:gd name="connsiteX7" fmla="*/ 724725 w 839413"/>
                <a:gd name="connsiteY7" fmla="*/ 807822 h 817731"/>
                <a:gd name="connsiteX8" fmla="*/ 562557 w 839413"/>
                <a:gd name="connsiteY8" fmla="*/ 817197 h 817731"/>
                <a:gd name="connsiteX9" fmla="*/ 498293 w 839413"/>
                <a:gd name="connsiteY9" fmla="*/ 810774 h 817731"/>
                <a:gd name="connsiteX10" fmla="*/ 430704 w 839413"/>
                <a:gd name="connsiteY10" fmla="*/ 770258 h 817731"/>
                <a:gd name="connsiteX11" fmla="*/ 312997 w 839413"/>
                <a:gd name="connsiteY11" fmla="*/ 759375 h 817731"/>
                <a:gd name="connsiteX12" fmla="*/ 203901 w 839413"/>
                <a:gd name="connsiteY12" fmla="*/ 770630 h 817731"/>
                <a:gd name="connsiteX13" fmla="*/ 56705 w 839413"/>
                <a:gd name="connsiteY13" fmla="*/ 649103 h 817731"/>
                <a:gd name="connsiteX14" fmla="*/ 3178 w 839413"/>
                <a:gd name="connsiteY14" fmla="*/ 563678 h 817731"/>
                <a:gd name="connsiteX15" fmla="*/ 38224 w 839413"/>
                <a:gd name="connsiteY15" fmla="*/ 530971 h 817731"/>
                <a:gd name="connsiteX16" fmla="*/ 63370 w 839413"/>
                <a:gd name="connsiteY16" fmla="*/ 503364 h 817731"/>
                <a:gd name="connsiteX17" fmla="*/ 78731 w 839413"/>
                <a:gd name="connsiteY17" fmla="*/ 472732 h 817731"/>
                <a:gd name="connsiteX18" fmla="*/ 75363 w 839413"/>
                <a:gd name="connsiteY18" fmla="*/ 402724 h 817731"/>
                <a:gd name="connsiteX19" fmla="*/ 87917 w 839413"/>
                <a:gd name="connsiteY19" fmla="*/ 275548 h 817731"/>
                <a:gd name="connsiteX20" fmla="*/ 93946 w 839413"/>
                <a:gd name="connsiteY20" fmla="*/ 258492 h 817731"/>
                <a:gd name="connsiteX21" fmla="*/ 96353 w 839413"/>
                <a:gd name="connsiteY21" fmla="*/ 244865 h 817731"/>
                <a:gd name="connsiteX22" fmla="*/ 100848 w 839413"/>
                <a:gd name="connsiteY22" fmla="*/ 238968 h 817731"/>
                <a:gd name="connsiteX23" fmla="*/ 101542 w 839413"/>
                <a:gd name="connsiteY23" fmla="*/ 237004 h 817731"/>
                <a:gd name="connsiteX24" fmla="*/ 103808 w 839413"/>
                <a:gd name="connsiteY24" fmla="*/ 235084 h 817731"/>
                <a:gd name="connsiteX25" fmla="*/ 107797 w 839413"/>
                <a:gd name="connsiteY25" fmla="*/ 229851 h 817731"/>
                <a:gd name="connsiteX26" fmla="*/ 107896 w 839413"/>
                <a:gd name="connsiteY26" fmla="*/ 227844 h 817731"/>
                <a:gd name="connsiteX27" fmla="*/ 128073 w 839413"/>
                <a:gd name="connsiteY27" fmla="*/ 204148 h 817731"/>
                <a:gd name="connsiteX28" fmla="*/ 386780 w 839413"/>
                <a:gd name="connsiteY28" fmla="*/ 34649 h 817731"/>
                <a:gd name="connsiteX29" fmla="*/ 612676 w 839413"/>
                <a:gd name="connsiteY29" fmla="*/ 474 h 817731"/>
                <a:gd name="connsiteX0" fmla="*/ 611901 w 838638"/>
                <a:gd name="connsiteY0" fmla="*/ 474 h 817731"/>
                <a:gd name="connsiteX1" fmla="*/ 750258 w 838638"/>
                <a:gd name="connsiteY1" fmla="*/ 26410 h 817731"/>
                <a:gd name="connsiteX2" fmla="*/ 826541 w 838638"/>
                <a:gd name="connsiteY2" fmla="*/ 165593 h 817731"/>
                <a:gd name="connsiteX3" fmla="*/ 800831 w 838638"/>
                <a:gd name="connsiteY3" fmla="*/ 476238 h 817731"/>
                <a:gd name="connsiteX4" fmla="*/ 787450 w 838638"/>
                <a:gd name="connsiteY4" fmla="*/ 552065 h 817731"/>
                <a:gd name="connsiteX5" fmla="*/ 823134 w 838638"/>
                <a:gd name="connsiteY5" fmla="*/ 641276 h 817731"/>
                <a:gd name="connsiteX6" fmla="*/ 831828 w 838638"/>
                <a:gd name="connsiteY6" fmla="*/ 732901 h 817731"/>
                <a:gd name="connsiteX7" fmla="*/ 723950 w 838638"/>
                <a:gd name="connsiteY7" fmla="*/ 807822 h 817731"/>
                <a:gd name="connsiteX8" fmla="*/ 561782 w 838638"/>
                <a:gd name="connsiteY8" fmla="*/ 817197 h 817731"/>
                <a:gd name="connsiteX9" fmla="*/ 497518 w 838638"/>
                <a:gd name="connsiteY9" fmla="*/ 810774 h 817731"/>
                <a:gd name="connsiteX10" fmla="*/ 429929 w 838638"/>
                <a:gd name="connsiteY10" fmla="*/ 770258 h 817731"/>
                <a:gd name="connsiteX11" fmla="*/ 312222 w 838638"/>
                <a:gd name="connsiteY11" fmla="*/ 759375 h 817731"/>
                <a:gd name="connsiteX12" fmla="*/ 203126 w 838638"/>
                <a:gd name="connsiteY12" fmla="*/ 770630 h 817731"/>
                <a:gd name="connsiteX13" fmla="*/ 55930 w 838638"/>
                <a:gd name="connsiteY13" fmla="*/ 649103 h 817731"/>
                <a:gd name="connsiteX14" fmla="*/ 2403 w 838638"/>
                <a:gd name="connsiteY14" fmla="*/ 563678 h 817731"/>
                <a:gd name="connsiteX15" fmla="*/ 37449 w 838638"/>
                <a:gd name="connsiteY15" fmla="*/ 530971 h 817731"/>
                <a:gd name="connsiteX16" fmla="*/ 62595 w 838638"/>
                <a:gd name="connsiteY16" fmla="*/ 503364 h 817731"/>
                <a:gd name="connsiteX17" fmla="*/ 77956 w 838638"/>
                <a:gd name="connsiteY17" fmla="*/ 472732 h 817731"/>
                <a:gd name="connsiteX18" fmla="*/ 74588 w 838638"/>
                <a:gd name="connsiteY18" fmla="*/ 402724 h 817731"/>
                <a:gd name="connsiteX19" fmla="*/ 87142 w 838638"/>
                <a:gd name="connsiteY19" fmla="*/ 275548 h 817731"/>
                <a:gd name="connsiteX20" fmla="*/ 93171 w 838638"/>
                <a:gd name="connsiteY20" fmla="*/ 258492 h 817731"/>
                <a:gd name="connsiteX21" fmla="*/ 95578 w 838638"/>
                <a:gd name="connsiteY21" fmla="*/ 244865 h 817731"/>
                <a:gd name="connsiteX22" fmla="*/ 100073 w 838638"/>
                <a:gd name="connsiteY22" fmla="*/ 238968 h 817731"/>
                <a:gd name="connsiteX23" fmla="*/ 100767 w 838638"/>
                <a:gd name="connsiteY23" fmla="*/ 237004 h 817731"/>
                <a:gd name="connsiteX24" fmla="*/ 103033 w 838638"/>
                <a:gd name="connsiteY24" fmla="*/ 235084 h 817731"/>
                <a:gd name="connsiteX25" fmla="*/ 107022 w 838638"/>
                <a:gd name="connsiteY25" fmla="*/ 229851 h 817731"/>
                <a:gd name="connsiteX26" fmla="*/ 107121 w 838638"/>
                <a:gd name="connsiteY26" fmla="*/ 227844 h 817731"/>
                <a:gd name="connsiteX27" fmla="*/ 127298 w 838638"/>
                <a:gd name="connsiteY27" fmla="*/ 204148 h 817731"/>
                <a:gd name="connsiteX28" fmla="*/ 386005 w 838638"/>
                <a:gd name="connsiteY28" fmla="*/ 34649 h 817731"/>
                <a:gd name="connsiteX29" fmla="*/ 611901 w 838638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61424 w 837467"/>
                <a:gd name="connsiteY16" fmla="*/ 503364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76785 w 837467"/>
                <a:gd name="connsiteY17" fmla="*/ 472732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3417 w 837467"/>
                <a:gd name="connsiteY18" fmla="*/ 402724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201955 w 837467"/>
                <a:gd name="connsiteY12" fmla="*/ 770630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2000 w 837467"/>
                <a:gd name="connsiteY20" fmla="*/ 258492 h 817731"/>
                <a:gd name="connsiteX21" fmla="*/ 94407 w 837467"/>
                <a:gd name="connsiteY21" fmla="*/ 244865 h 817731"/>
                <a:gd name="connsiteX22" fmla="*/ 98902 w 837467"/>
                <a:gd name="connsiteY22" fmla="*/ 238968 h 817731"/>
                <a:gd name="connsiteX23" fmla="*/ 99596 w 837467"/>
                <a:gd name="connsiteY23" fmla="*/ 237004 h 817731"/>
                <a:gd name="connsiteX24" fmla="*/ 101862 w 837467"/>
                <a:gd name="connsiteY24" fmla="*/ 235084 h 817731"/>
                <a:gd name="connsiteX25" fmla="*/ 105851 w 837467"/>
                <a:gd name="connsiteY25" fmla="*/ 229851 h 817731"/>
                <a:gd name="connsiteX26" fmla="*/ 105950 w 837467"/>
                <a:gd name="connsiteY26" fmla="*/ 227844 h 817731"/>
                <a:gd name="connsiteX27" fmla="*/ 126127 w 837467"/>
                <a:gd name="connsiteY27" fmla="*/ 204148 h 817731"/>
                <a:gd name="connsiteX28" fmla="*/ 384834 w 837467"/>
                <a:gd name="connsiteY28" fmla="*/ 34649 h 817731"/>
                <a:gd name="connsiteX29" fmla="*/ 610730 w 837467"/>
                <a:gd name="connsiteY29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1862 w 837467"/>
                <a:gd name="connsiteY23" fmla="*/ 235084 h 817731"/>
                <a:gd name="connsiteX24" fmla="*/ 105851 w 837467"/>
                <a:gd name="connsiteY24" fmla="*/ 229851 h 817731"/>
                <a:gd name="connsiteX25" fmla="*/ 105950 w 837467"/>
                <a:gd name="connsiteY25" fmla="*/ 227844 h 817731"/>
                <a:gd name="connsiteX26" fmla="*/ 126127 w 837467"/>
                <a:gd name="connsiteY26" fmla="*/ 204148 h 817731"/>
                <a:gd name="connsiteX27" fmla="*/ 384834 w 837467"/>
                <a:gd name="connsiteY27" fmla="*/ 34649 h 817731"/>
                <a:gd name="connsiteX28" fmla="*/ 610730 w 837467"/>
                <a:gd name="connsiteY28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05950 w 837467"/>
                <a:gd name="connsiteY24" fmla="*/ 227844 h 817731"/>
                <a:gd name="connsiteX25" fmla="*/ 126127 w 837467"/>
                <a:gd name="connsiteY25" fmla="*/ 204148 h 817731"/>
                <a:gd name="connsiteX26" fmla="*/ 384834 w 837467"/>
                <a:gd name="connsiteY26" fmla="*/ 34649 h 817731"/>
                <a:gd name="connsiteX27" fmla="*/ 610730 w 837467"/>
                <a:gd name="connsiteY27" fmla="*/ 474 h 817731"/>
                <a:gd name="connsiteX0" fmla="*/ 610730 w 837467"/>
                <a:gd name="connsiteY0" fmla="*/ 474 h 817731"/>
                <a:gd name="connsiteX1" fmla="*/ 749087 w 837467"/>
                <a:gd name="connsiteY1" fmla="*/ 26410 h 817731"/>
                <a:gd name="connsiteX2" fmla="*/ 825370 w 837467"/>
                <a:gd name="connsiteY2" fmla="*/ 165593 h 817731"/>
                <a:gd name="connsiteX3" fmla="*/ 799660 w 837467"/>
                <a:gd name="connsiteY3" fmla="*/ 476238 h 817731"/>
                <a:gd name="connsiteX4" fmla="*/ 786279 w 837467"/>
                <a:gd name="connsiteY4" fmla="*/ 552065 h 817731"/>
                <a:gd name="connsiteX5" fmla="*/ 821963 w 837467"/>
                <a:gd name="connsiteY5" fmla="*/ 641276 h 817731"/>
                <a:gd name="connsiteX6" fmla="*/ 830657 w 837467"/>
                <a:gd name="connsiteY6" fmla="*/ 732901 h 817731"/>
                <a:gd name="connsiteX7" fmla="*/ 722779 w 837467"/>
                <a:gd name="connsiteY7" fmla="*/ 807822 h 817731"/>
                <a:gd name="connsiteX8" fmla="*/ 560611 w 837467"/>
                <a:gd name="connsiteY8" fmla="*/ 817197 h 817731"/>
                <a:gd name="connsiteX9" fmla="*/ 496347 w 837467"/>
                <a:gd name="connsiteY9" fmla="*/ 810774 h 817731"/>
                <a:gd name="connsiteX10" fmla="*/ 428758 w 837467"/>
                <a:gd name="connsiteY10" fmla="*/ 770258 h 817731"/>
                <a:gd name="connsiteX11" fmla="*/ 311051 w 837467"/>
                <a:gd name="connsiteY11" fmla="*/ 759375 h 817731"/>
                <a:gd name="connsiteX12" fmla="*/ 168617 w 837467"/>
                <a:gd name="connsiteY12" fmla="*/ 758724 h 817731"/>
                <a:gd name="connsiteX13" fmla="*/ 54759 w 837467"/>
                <a:gd name="connsiteY13" fmla="*/ 649103 h 817731"/>
                <a:gd name="connsiteX14" fmla="*/ 1232 w 837467"/>
                <a:gd name="connsiteY14" fmla="*/ 563678 h 817731"/>
                <a:gd name="connsiteX15" fmla="*/ 24372 w 837467"/>
                <a:gd name="connsiteY15" fmla="*/ 502396 h 817731"/>
                <a:gd name="connsiteX16" fmla="*/ 49518 w 837467"/>
                <a:gd name="connsiteY16" fmla="*/ 458120 h 817731"/>
                <a:gd name="connsiteX17" fmla="*/ 57735 w 837467"/>
                <a:gd name="connsiteY17" fmla="*/ 425107 h 817731"/>
                <a:gd name="connsiteX18" fmla="*/ 71036 w 837467"/>
                <a:gd name="connsiteY18" fmla="*/ 359862 h 817731"/>
                <a:gd name="connsiteX19" fmla="*/ 85971 w 837467"/>
                <a:gd name="connsiteY19" fmla="*/ 275548 h 817731"/>
                <a:gd name="connsiteX20" fmla="*/ 94407 w 837467"/>
                <a:gd name="connsiteY20" fmla="*/ 244865 h 817731"/>
                <a:gd name="connsiteX21" fmla="*/ 98902 w 837467"/>
                <a:gd name="connsiteY21" fmla="*/ 238968 h 817731"/>
                <a:gd name="connsiteX22" fmla="*/ 99596 w 837467"/>
                <a:gd name="connsiteY22" fmla="*/ 237004 h 817731"/>
                <a:gd name="connsiteX23" fmla="*/ 105851 w 837467"/>
                <a:gd name="connsiteY23" fmla="*/ 229851 h 817731"/>
                <a:gd name="connsiteX24" fmla="*/ 126127 w 837467"/>
                <a:gd name="connsiteY24" fmla="*/ 204148 h 817731"/>
                <a:gd name="connsiteX25" fmla="*/ 384834 w 837467"/>
                <a:gd name="connsiteY25" fmla="*/ 34649 h 817731"/>
                <a:gd name="connsiteX26" fmla="*/ 610730 w 837467"/>
                <a:gd name="connsiteY26" fmla="*/ 474 h 8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7467" h="817731">
                  <a:moveTo>
                    <a:pt x="610730" y="474"/>
                  </a:moveTo>
                  <a:cubicBezTo>
                    <a:pt x="671439" y="-899"/>
                    <a:pt x="713314" y="-1110"/>
                    <a:pt x="749087" y="26410"/>
                  </a:cubicBezTo>
                  <a:cubicBezTo>
                    <a:pt x="784860" y="53930"/>
                    <a:pt x="826114" y="92738"/>
                    <a:pt x="825370" y="165593"/>
                  </a:cubicBezTo>
                  <a:cubicBezTo>
                    <a:pt x="824627" y="238448"/>
                    <a:pt x="806175" y="411826"/>
                    <a:pt x="799660" y="476238"/>
                  </a:cubicBezTo>
                  <a:cubicBezTo>
                    <a:pt x="793145" y="540650"/>
                    <a:pt x="782562" y="524560"/>
                    <a:pt x="786279" y="552065"/>
                  </a:cubicBezTo>
                  <a:cubicBezTo>
                    <a:pt x="789996" y="579572"/>
                    <a:pt x="814567" y="611137"/>
                    <a:pt x="821963" y="641276"/>
                  </a:cubicBezTo>
                  <a:cubicBezTo>
                    <a:pt x="829359" y="671415"/>
                    <a:pt x="847188" y="705143"/>
                    <a:pt x="830657" y="732901"/>
                  </a:cubicBezTo>
                  <a:cubicBezTo>
                    <a:pt x="814126" y="760659"/>
                    <a:pt x="767787" y="793773"/>
                    <a:pt x="722779" y="807822"/>
                  </a:cubicBezTo>
                  <a:cubicBezTo>
                    <a:pt x="677771" y="821871"/>
                    <a:pt x="598350" y="816705"/>
                    <a:pt x="560611" y="817197"/>
                  </a:cubicBezTo>
                  <a:cubicBezTo>
                    <a:pt x="522872" y="817689"/>
                    <a:pt x="518322" y="818597"/>
                    <a:pt x="496347" y="810774"/>
                  </a:cubicBezTo>
                  <a:cubicBezTo>
                    <a:pt x="474372" y="802951"/>
                    <a:pt x="459641" y="778825"/>
                    <a:pt x="428758" y="770258"/>
                  </a:cubicBezTo>
                  <a:cubicBezTo>
                    <a:pt x="397875" y="761692"/>
                    <a:pt x="354408" y="761297"/>
                    <a:pt x="311051" y="759375"/>
                  </a:cubicBezTo>
                  <a:cubicBezTo>
                    <a:pt x="267694" y="757453"/>
                    <a:pt x="211332" y="777103"/>
                    <a:pt x="168617" y="758724"/>
                  </a:cubicBezTo>
                  <a:cubicBezTo>
                    <a:pt x="125902" y="740345"/>
                    <a:pt x="82656" y="681611"/>
                    <a:pt x="54759" y="649103"/>
                  </a:cubicBezTo>
                  <a:cubicBezTo>
                    <a:pt x="26862" y="616595"/>
                    <a:pt x="6296" y="588129"/>
                    <a:pt x="1232" y="563678"/>
                  </a:cubicBezTo>
                  <a:cubicBezTo>
                    <a:pt x="-3832" y="539227"/>
                    <a:pt x="7274" y="529902"/>
                    <a:pt x="24372" y="502396"/>
                  </a:cubicBezTo>
                  <a:lnTo>
                    <a:pt x="49518" y="458120"/>
                  </a:lnTo>
                  <a:lnTo>
                    <a:pt x="57735" y="425107"/>
                  </a:lnTo>
                  <a:cubicBezTo>
                    <a:pt x="55567" y="403589"/>
                    <a:pt x="66330" y="384789"/>
                    <a:pt x="71036" y="359862"/>
                  </a:cubicBezTo>
                  <a:cubicBezTo>
                    <a:pt x="75742" y="334935"/>
                    <a:pt x="78215" y="308095"/>
                    <a:pt x="85971" y="275548"/>
                  </a:cubicBezTo>
                  <a:lnTo>
                    <a:pt x="94407" y="244865"/>
                  </a:lnTo>
                  <a:lnTo>
                    <a:pt x="98902" y="238968"/>
                  </a:lnTo>
                  <a:lnTo>
                    <a:pt x="99596" y="237004"/>
                  </a:lnTo>
                  <a:lnTo>
                    <a:pt x="105851" y="229851"/>
                  </a:lnTo>
                  <a:lnTo>
                    <a:pt x="126127" y="204148"/>
                  </a:lnTo>
                  <a:cubicBezTo>
                    <a:pt x="171475" y="161773"/>
                    <a:pt x="304067" y="68595"/>
                    <a:pt x="384834" y="34649"/>
                  </a:cubicBezTo>
                  <a:cubicBezTo>
                    <a:pt x="465601" y="703"/>
                    <a:pt x="550021" y="1847"/>
                    <a:pt x="610730" y="474"/>
                  </a:cubicBezTo>
                  <a:close/>
                </a:path>
              </a:pathLst>
            </a:custGeom>
            <a:gradFill>
              <a:gsLst>
                <a:gs pos="35000">
                  <a:srgbClr val="FF9999"/>
                </a:gs>
                <a:gs pos="80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 w="571500" h="1143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Oval 17"/>
            <p:cNvSpPr/>
            <p:nvPr/>
          </p:nvSpPr>
          <p:spPr>
            <a:xfrm rot="8603748">
              <a:off x="3104147" y="5539128"/>
              <a:ext cx="1068937" cy="989785"/>
            </a:xfrm>
            <a:custGeom>
              <a:avLst/>
              <a:gdLst>
                <a:gd name="connsiteX0" fmla="*/ 0 w 563382"/>
                <a:gd name="connsiteY0" fmla="*/ 251962 h 503923"/>
                <a:gd name="connsiteX1" fmla="*/ 281691 w 563382"/>
                <a:gd name="connsiteY1" fmla="*/ 0 h 503923"/>
                <a:gd name="connsiteX2" fmla="*/ 563382 w 563382"/>
                <a:gd name="connsiteY2" fmla="*/ 251962 h 503923"/>
                <a:gd name="connsiteX3" fmla="*/ 281691 w 563382"/>
                <a:gd name="connsiteY3" fmla="*/ 503924 h 503923"/>
                <a:gd name="connsiteX4" fmla="*/ 0 w 563382"/>
                <a:gd name="connsiteY4" fmla="*/ 251962 h 503923"/>
                <a:gd name="connsiteX0" fmla="*/ 0 w 591452"/>
                <a:gd name="connsiteY0" fmla="*/ 185945 h 506018"/>
                <a:gd name="connsiteX1" fmla="*/ 309761 w 591452"/>
                <a:gd name="connsiteY1" fmla="*/ 1386 h 506018"/>
                <a:gd name="connsiteX2" fmla="*/ 591452 w 591452"/>
                <a:gd name="connsiteY2" fmla="*/ 253348 h 506018"/>
                <a:gd name="connsiteX3" fmla="*/ 309761 w 591452"/>
                <a:gd name="connsiteY3" fmla="*/ 505310 h 506018"/>
                <a:gd name="connsiteX4" fmla="*/ 0 w 591452"/>
                <a:gd name="connsiteY4" fmla="*/ 185945 h 506018"/>
                <a:gd name="connsiteX0" fmla="*/ 0 w 511068"/>
                <a:gd name="connsiteY0" fmla="*/ 358879 h 510438"/>
                <a:gd name="connsiteX1" fmla="*/ 229377 w 511068"/>
                <a:gd name="connsiteY1" fmla="*/ 1592 h 510438"/>
                <a:gd name="connsiteX2" fmla="*/ 511068 w 511068"/>
                <a:gd name="connsiteY2" fmla="*/ 253554 h 510438"/>
                <a:gd name="connsiteX3" fmla="*/ 229377 w 511068"/>
                <a:gd name="connsiteY3" fmla="*/ 505516 h 510438"/>
                <a:gd name="connsiteX4" fmla="*/ 0 w 511068"/>
                <a:gd name="connsiteY4" fmla="*/ 358879 h 510438"/>
                <a:gd name="connsiteX0" fmla="*/ 75 w 511143"/>
                <a:gd name="connsiteY0" fmla="*/ 367903 h 517013"/>
                <a:gd name="connsiteX1" fmla="*/ 207843 w 511143"/>
                <a:gd name="connsiteY1" fmla="*/ 1500 h 517013"/>
                <a:gd name="connsiteX2" fmla="*/ 511143 w 511143"/>
                <a:gd name="connsiteY2" fmla="*/ 262578 h 517013"/>
                <a:gd name="connsiteX3" fmla="*/ 229452 w 511143"/>
                <a:gd name="connsiteY3" fmla="*/ 514540 h 517013"/>
                <a:gd name="connsiteX4" fmla="*/ 75 w 511143"/>
                <a:gd name="connsiteY4" fmla="*/ 367903 h 517013"/>
                <a:gd name="connsiteX0" fmla="*/ 80 w 559025"/>
                <a:gd name="connsiteY0" fmla="*/ 368832 h 518848"/>
                <a:gd name="connsiteX1" fmla="*/ 207848 w 559025"/>
                <a:gd name="connsiteY1" fmla="*/ 2429 h 518848"/>
                <a:gd name="connsiteX2" fmla="*/ 559025 w 559025"/>
                <a:gd name="connsiteY2" fmla="*/ 241455 h 518848"/>
                <a:gd name="connsiteX3" fmla="*/ 229457 w 559025"/>
                <a:gd name="connsiteY3" fmla="*/ 515469 h 518848"/>
                <a:gd name="connsiteX4" fmla="*/ 80 w 559025"/>
                <a:gd name="connsiteY4" fmla="*/ 368832 h 5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5" h="518848">
                  <a:moveTo>
                    <a:pt x="80" y="368832"/>
                  </a:moveTo>
                  <a:cubicBezTo>
                    <a:pt x="-3521" y="283326"/>
                    <a:pt x="114691" y="23658"/>
                    <a:pt x="207848" y="2429"/>
                  </a:cubicBezTo>
                  <a:cubicBezTo>
                    <a:pt x="301005" y="-18800"/>
                    <a:pt x="559025" y="102300"/>
                    <a:pt x="559025" y="241455"/>
                  </a:cubicBezTo>
                  <a:cubicBezTo>
                    <a:pt x="559025" y="380610"/>
                    <a:pt x="322614" y="494240"/>
                    <a:pt x="229457" y="515469"/>
                  </a:cubicBezTo>
                  <a:cubicBezTo>
                    <a:pt x="136300" y="536698"/>
                    <a:pt x="3681" y="454338"/>
                    <a:pt x="80" y="36883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11400000"/>
              </a:lightRig>
            </a:scene3d>
            <a:sp3d extrusionH="50800" prstMaterial="dkEdge">
              <a:bevelT w="654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77"/>
              <a:endParaRPr lang="en-US" sz="16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3" name="Isosceles Triangle 182"/>
          <p:cNvSpPr/>
          <p:nvPr/>
        </p:nvSpPr>
        <p:spPr>
          <a:xfrm>
            <a:off x="6455697" y="4961716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Isosceles Triangle 183"/>
          <p:cNvSpPr/>
          <p:nvPr/>
        </p:nvSpPr>
        <p:spPr>
          <a:xfrm>
            <a:off x="6367335" y="5032298"/>
            <a:ext cx="60738" cy="55379"/>
          </a:xfrm>
          <a:prstGeom prst="triangle">
            <a:avLst/>
          </a:prstGeom>
          <a:solidFill>
            <a:srgbClr val="F1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 descr="http://www.autopartsdb.net/assets/images/ProductImg/G/G6550_3893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8" y="4246161"/>
            <a:ext cx="1436138" cy="15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Έλλειψη 2"/>
          <p:cNvSpPr/>
          <p:nvPr/>
        </p:nvSpPr>
        <p:spPr>
          <a:xfrm>
            <a:off x="5210140" y="2563292"/>
            <a:ext cx="691783" cy="21253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Έλλειψη 165"/>
          <p:cNvSpPr/>
          <p:nvPr/>
        </p:nvSpPr>
        <p:spPr>
          <a:xfrm>
            <a:off x="6691947" y="4437722"/>
            <a:ext cx="864681" cy="71038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377"/>
            <a:endParaRPr lang="en-GB" sz="16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159"/>
            <a:fld id="{41212E01-EB66-4E3E-ABAB-8CEBFC21F10C}" type="slidenum">
              <a:rPr lang="en-US">
                <a:solidFill>
                  <a:prstClr val="black"/>
                </a:solidFill>
                <a:latin typeface="Arial"/>
                <a:ea typeface="MS PGothic" pitchFamily="34" charset="-128"/>
              </a:rPr>
              <a:pPr defTabSz="816159"/>
              <a:t>3</a:t>
            </a:fld>
            <a:endParaRPr lang="en-US" dirty="0">
              <a:solidFill>
                <a:prstClr val="black"/>
              </a:solidFill>
              <a:latin typeface="Arial"/>
              <a:ea typeface="MS PGothic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" y="857252"/>
            <a:ext cx="914161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9132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07A9E6-8205-AB69-340A-F395A6A3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98" y="3075401"/>
            <a:ext cx="2450804" cy="7071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14BC-5A96-54E8-1618-8157E4D86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9D3C0-0649-DF11-99CA-F7224D2C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" y="152400"/>
            <a:ext cx="9144000" cy="1821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8C6E5-BF9D-FC86-A674-1DD41C2C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23" y="2659060"/>
            <a:ext cx="9144000" cy="12581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A14177-F4B0-C2DC-CDDF-7F57D9513E6D}"/>
              </a:ext>
            </a:extLst>
          </p:cNvPr>
          <p:cNvSpPr/>
          <p:nvPr/>
        </p:nvSpPr>
        <p:spPr>
          <a:xfrm>
            <a:off x="8153400" y="3581400"/>
            <a:ext cx="982577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694B02-3076-EDCC-32B7-217FE2D0E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810350" y="5581603"/>
            <a:ext cx="1889911" cy="5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8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E448-7C04-BE7F-D8AC-1E55885A4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E005C-FCF0-9E19-0F5D-BA1BEBB2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573"/>
            <a:ext cx="9144000" cy="250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A40E9-32D0-3D41-03C7-10A9B3B5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540" y="5532424"/>
            <a:ext cx="2194710" cy="6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6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1522-0121-77D2-9B18-B03155A4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02E0D-AD19-8A28-84BB-78C3E5CC0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5520C-E2D7-8E8E-7710-B91E483C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360"/>
            <a:ext cx="9144000" cy="2649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5CF07-9914-3756-4B76-CEE527900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76" y="5470573"/>
            <a:ext cx="2450985" cy="706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230EA-F671-C970-B00C-F36BDD11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34" y="5470573"/>
            <a:ext cx="2450985" cy="7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39154" y="2699567"/>
            <a:ext cx="7389900" cy="1458866"/>
          </a:xfrm>
          <a:prstGeom prst="rect">
            <a:avLst/>
          </a:prstGeom>
          <a:solidFill>
            <a:srgbClr val="830051"/>
          </a:solidFill>
          <a:ln w="3175"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/>
            <a:r>
              <a:rPr lang="en-US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The goal of IO is to harness the patient’s </a:t>
            </a:r>
            <a:r>
              <a:rPr lang="en-US" b="1" i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immune system </a:t>
            </a:r>
            <a:r>
              <a:rPr lang="en-US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to enhance </a:t>
            </a:r>
            <a:br>
              <a:rPr lang="en-US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the adaptive immune response against the tumour rather than kill </a:t>
            </a:r>
            <a:br>
              <a:rPr lang="en-US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tumour cells directly, potentially avoiding the AEs associated with traditional chemotherapy</a:t>
            </a:r>
            <a:endParaRPr lang="en-US" sz="134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2" y="2978877"/>
            <a:ext cx="147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95"/>
            <a:r>
              <a:rPr lang="en-US" b="1" dirty="0">
                <a:solidFill>
                  <a:srgbClr val="830051"/>
                </a:solidFill>
                <a:latin typeface="Calibri"/>
                <a:ea typeface="MS PGothic" pitchFamily="34" charset="-128"/>
              </a:rPr>
              <a:t>CANCER IMMUNO-THERAPY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9154" y="970097"/>
            <a:ext cx="7389252" cy="369332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159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  <a:ea typeface="MS PGothic" pitchFamily="34" charset="-128"/>
              </a:rPr>
              <a:t>Cancer immunotherapy</a:t>
            </a:r>
          </a:p>
        </p:txBody>
      </p:sp>
    </p:spTree>
    <p:extLst>
      <p:ext uri="{BB962C8B-B14F-4D97-AF65-F5344CB8AC3E}">
        <p14:creationId xmlns:p14="http://schemas.microsoft.com/office/powerpoint/2010/main" val="2052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0F2B44-A83C-C039-C2E6-6F6B3858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7" y="1437992"/>
            <a:ext cx="8709275" cy="5267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F13B2-0DEB-F4A4-130B-22F062129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14400"/>
            <a:ext cx="3548958" cy="467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ECAC6-434C-0CA6-F10E-591059592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79" y="322907"/>
            <a:ext cx="1883121" cy="10592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ABCEDC-1FB7-ECF5-83A9-493F9469DC13}"/>
              </a:ext>
            </a:extLst>
          </p:cNvPr>
          <p:cNvSpPr/>
          <p:nvPr/>
        </p:nvSpPr>
        <p:spPr>
          <a:xfrm>
            <a:off x="7696200" y="64008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3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42159" y="969457"/>
            <a:ext cx="7391177" cy="369332"/>
          </a:xfrm>
          <a:prstGeom prst="rect">
            <a:avLst/>
          </a:prstGeom>
          <a:solidFill>
            <a:srgbClr val="830051"/>
          </a:solidFill>
        </p:spPr>
        <p:txBody>
          <a:bodyPr wrap="square">
            <a:spAutoFit/>
          </a:bodyPr>
          <a:lstStyle/>
          <a:p>
            <a:pPr defTabSz="816377"/>
            <a:r>
              <a:rPr lang="en-GB" dirty="0">
                <a:solidFill>
                  <a:prstClr val="white"/>
                </a:solidFill>
                <a:latin typeface="Impact" panose="020B0806030902050204" pitchFamily="34" charset="0"/>
              </a:rPr>
              <a:t>CTL-4 and PD-L1/PD-1: how they compare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2632517"/>
            <a:ext cx="14801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IMMUNE</a:t>
            </a:r>
          </a:p>
          <a:p>
            <a:pPr algn="ctr" defTabSz="685777"/>
            <a:r>
              <a:rPr lang="en-US" b="1" dirty="0">
                <a:solidFill>
                  <a:srgbClr val="830051"/>
                </a:solidFill>
                <a:latin typeface="Calibri"/>
              </a:rPr>
              <a:t>CHECKPOINT INHIBITORS</a:t>
            </a:r>
            <a:endParaRPr lang="en-GB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endParaRPr lang="en-US" b="1" dirty="0">
              <a:solidFill>
                <a:srgbClr val="830051"/>
              </a:solidFill>
              <a:latin typeface="Calibri"/>
            </a:endParaRP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CTLA-4 and </a:t>
            </a:r>
          </a:p>
          <a:p>
            <a:pPr algn="ctr" defTabSz="685777"/>
            <a:r>
              <a:rPr lang="en-US" sz="1350" b="1" dirty="0">
                <a:solidFill>
                  <a:prstClr val="black"/>
                </a:solidFill>
                <a:latin typeface="Calibri"/>
              </a:rPr>
              <a:t>PD-L1/PD-1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642160" y="1922754"/>
            <a:ext cx="918160" cy="630086"/>
          </a:xfrm>
          <a:prstGeom prst="rect">
            <a:avLst/>
          </a:prstGeom>
          <a:solidFill>
            <a:srgbClr val="83005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77"/>
            <a:r>
              <a:rPr lang="en-US" sz="1350" b="1" dirty="0">
                <a:solidFill>
                  <a:prstClr val="white"/>
                </a:solidFill>
                <a:latin typeface="Calibri"/>
              </a:rPr>
              <a:t>Function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642160" y="3376282"/>
            <a:ext cx="918160" cy="824901"/>
          </a:xfrm>
          <a:prstGeom prst="rect">
            <a:avLst/>
          </a:prstGeom>
          <a:solidFill>
            <a:srgbClr val="830051">
              <a:alpha val="7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77"/>
            <a:r>
              <a:rPr lang="en-US" sz="1350" b="1" dirty="0">
                <a:solidFill>
                  <a:prstClr val="white"/>
                </a:solidFill>
                <a:latin typeface="Calibri"/>
              </a:rPr>
              <a:t>Cellular expression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42160" y="4249659"/>
            <a:ext cx="918160" cy="513134"/>
          </a:xfrm>
          <a:prstGeom prst="rect">
            <a:avLst/>
          </a:prstGeom>
          <a:solidFill>
            <a:srgbClr val="830051">
              <a:alpha val="5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77"/>
            <a:r>
              <a:rPr lang="en-US" sz="1350" b="1" dirty="0">
                <a:solidFill>
                  <a:prstClr val="white"/>
                </a:solidFill>
                <a:latin typeface="Calibri"/>
              </a:rPr>
              <a:t>Binding partners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642160" y="4811268"/>
            <a:ext cx="918160" cy="918239"/>
          </a:xfrm>
          <a:prstGeom prst="rect">
            <a:avLst/>
          </a:prstGeom>
          <a:solidFill>
            <a:srgbClr val="830051">
              <a:alpha val="3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77"/>
            <a:r>
              <a:rPr lang="en-US" sz="1350" b="1" dirty="0">
                <a:solidFill>
                  <a:prstClr val="white"/>
                </a:solidFill>
                <a:latin typeface="Calibri"/>
              </a:rPr>
              <a:t>Effects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404181" y="1362638"/>
            <a:ext cx="6014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lang="en-GB" sz="1650" b="1" dirty="0">
                <a:solidFill>
                  <a:prstClr val="black"/>
                </a:solidFill>
                <a:latin typeface="Calibri"/>
              </a:rPr>
              <a:t>PD-1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513937" y="1362638"/>
            <a:ext cx="6912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lang="en-GB" sz="1650" b="1" dirty="0">
                <a:solidFill>
                  <a:prstClr val="black"/>
                </a:solidFill>
                <a:latin typeface="Calibri"/>
              </a:rPr>
              <a:t>PD-L1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618376" y="1357848"/>
            <a:ext cx="79162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77"/>
            <a:r>
              <a:rPr lang="en-GB" sz="1650" b="1" dirty="0">
                <a:solidFill>
                  <a:prstClr val="black"/>
                </a:solidFill>
                <a:latin typeface="Calibri"/>
              </a:rPr>
              <a:t>CTLA-4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2160" y="2601316"/>
            <a:ext cx="918160" cy="726489"/>
          </a:xfrm>
          <a:prstGeom prst="rect">
            <a:avLst/>
          </a:prstGeom>
          <a:solidFill>
            <a:srgbClr val="830051">
              <a:alpha val="9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77"/>
            <a:r>
              <a:rPr lang="en-US" sz="1350" b="1" dirty="0">
                <a:solidFill>
                  <a:prstClr val="white"/>
                </a:solidFill>
                <a:latin typeface="Calibri"/>
              </a:rPr>
              <a:t>Agents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640556" y="1922754"/>
            <a:ext cx="2084279" cy="630086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Inhibitory receptor/ immune checkpoint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640556" y="3376282"/>
            <a:ext cx="2084279" cy="824901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Activated T cells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Tumour cells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Infiltrating T cells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640556" y="4249659"/>
            <a:ext cx="2084279" cy="513134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PD-L1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PD-L2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640556" y="4811268"/>
            <a:ext cx="2084279" cy="918239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Limits T-cell effects in the tumour microenvironment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794806" y="1922754"/>
            <a:ext cx="2084279" cy="630086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Molecule that binds to immune checkpoint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794806" y="3376282"/>
            <a:ext cx="2084279" cy="824901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Activated T cells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Tumour cells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794806" y="4249659"/>
            <a:ext cx="2084279" cy="513134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PD-1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CD80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794806" y="4811268"/>
            <a:ext cx="2084279" cy="918239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Limits T-cell effects in the tumour microenvironment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949057" y="1922754"/>
            <a:ext cx="2084279" cy="630086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Inhibitory receptor/ immune checkpoint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949057" y="3376282"/>
            <a:ext cx="2084279" cy="824901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 cells at the time of initial antigen response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Regulatory T cells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949057" y="4249659"/>
            <a:ext cx="2084279" cy="513134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CD80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CD86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949057" y="4811268"/>
            <a:ext cx="2084279" cy="918239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Regulates the early stage of T-cell activation centrally in the lymph nodes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40556" y="2601316"/>
            <a:ext cx="2084279" cy="726489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Nivolumab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Pembrolizumab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94806" y="2601316"/>
            <a:ext cx="2084279" cy="726489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Durvalumab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Atezolizumab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Avelumab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49057" y="2601316"/>
            <a:ext cx="2084279" cy="726489"/>
          </a:xfrm>
          <a:prstGeom prst="rect">
            <a:avLst/>
          </a:prstGeom>
          <a:solidFill>
            <a:srgbClr val="9DB0AC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Ipilimumab</a:t>
            </a:r>
          </a:p>
          <a:p>
            <a:pPr marL="214305" indent="-214305" defTabSz="685777">
              <a:spcBef>
                <a:spcPts val="450"/>
              </a:spcBef>
              <a:buClr>
                <a:srgbClr val="83005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Tremelimumab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8905" y="5709453"/>
            <a:ext cx="6349041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816377">
              <a:defRPr/>
            </a:pPr>
            <a:r>
              <a:rPr lang="en-GB" sz="675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CD, cluster of differentiation; CTLA-4, cytotoxic T-lymphocyte associated protein 4; PD-1, programmed death 1 (receptor); PD-L1, programmed death ligand 1; PD-L2, programmed death ligand 2.</a:t>
            </a:r>
            <a:endParaRPr lang="nl-NL" sz="675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>
          <a:xfrm rot="5400000">
            <a:off x="7905543" y="1267487"/>
            <a:ext cx="171306" cy="1019789"/>
          </a:xfrm>
          <a:custGeom>
            <a:avLst/>
            <a:gdLst>
              <a:gd name="connsiteX0" fmla="*/ 53143 w 106286"/>
              <a:gd name="connsiteY0" fmla="*/ 0 h 691706"/>
              <a:gd name="connsiteX1" fmla="*/ 103648 w 106286"/>
              <a:gd name="connsiteY1" fmla="*/ 116376 h 691706"/>
              <a:gd name="connsiteX2" fmla="*/ 106286 w 106286"/>
              <a:gd name="connsiteY2" fmla="*/ 116376 h 691706"/>
              <a:gd name="connsiteX3" fmla="*/ 106286 w 106286"/>
              <a:gd name="connsiteY3" fmla="*/ 122454 h 691706"/>
              <a:gd name="connsiteX4" fmla="*/ 106286 w 106286"/>
              <a:gd name="connsiteY4" fmla="*/ 374473 h 691706"/>
              <a:gd name="connsiteX5" fmla="*/ 106286 w 106286"/>
              <a:gd name="connsiteY5" fmla="*/ 380551 h 691706"/>
              <a:gd name="connsiteX6" fmla="*/ 106286 w 106286"/>
              <a:gd name="connsiteY6" fmla="*/ 433609 h 691706"/>
              <a:gd name="connsiteX7" fmla="*/ 106286 w 106286"/>
              <a:gd name="connsiteY7" fmla="*/ 691706 h 691706"/>
              <a:gd name="connsiteX8" fmla="*/ 98903 w 106286"/>
              <a:gd name="connsiteY8" fmla="*/ 691706 h 691706"/>
              <a:gd name="connsiteX9" fmla="*/ 53772 w 106286"/>
              <a:gd name="connsiteY9" fmla="*/ 587712 h 691706"/>
              <a:gd name="connsiteX10" fmla="*/ 8641 w 106286"/>
              <a:gd name="connsiteY10" fmla="*/ 691706 h 691706"/>
              <a:gd name="connsiteX11" fmla="*/ 0 w 106286"/>
              <a:gd name="connsiteY11" fmla="*/ 691706 h 691706"/>
              <a:gd name="connsiteX12" fmla="*/ 0 w 106286"/>
              <a:gd name="connsiteY12" fmla="*/ 433609 h 691706"/>
              <a:gd name="connsiteX13" fmla="*/ 0 w 106286"/>
              <a:gd name="connsiteY13" fmla="*/ 380551 h 691706"/>
              <a:gd name="connsiteX14" fmla="*/ 0 w 106286"/>
              <a:gd name="connsiteY14" fmla="*/ 374473 h 691706"/>
              <a:gd name="connsiteX15" fmla="*/ 0 w 106286"/>
              <a:gd name="connsiteY15" fmla="*/ 122454 h 691706"/>
              <a:gd name="connsiteX16" fmla="*/ 0 w 106286"/>
              <a:gd name="connsiteY16" fmla="*/ 116376 h 691706"/>
              <a:gd name="connsiteX17" fmla="*/ 2638 w 106286"/>
              <a:gd name="connsiteY17" fmla="*/ 116376 h 6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286" h="691706">
                <a:moveTo>
                  <a:pt x="53143" y="0"/>
                </a:moveTo>
                <a:lnTo>
                  <a:pt x="103648" y="116376"/>
                </a:lnTo>
                <a:lnTo>
                  <a:pt x="106286" y="116376"/>
                </a:lnTo>
                <a:lnTo>
                  <a:pt x="106286" y="122454"/>
                </a:lnTo>
                <a:lnTo>
                  <a:pt x="106286" y="374473"/>
                </a:lnTo>
                <a:lnTo>
                  <a:pt x="106286" y="380551"/>
                </a:lnTo>
                <a:lnTo>
                  <a:pt x="106286" y="433609"/>
                </a:lnTo>
                <a:lnTo>
                  <a:pt x="106286" y="691706"/>
                </a:lnTo>
                <a:lnTo>
                  <a:pt x="98903" y="691706"/>
                </a:lnTo>
                <a:lnTo>
                  <a:pt x="53772" y="587712"/>
                </a:lnTo>
                <a:lnTo>
                  <a:pt x="8641" y="691706"/>
                </a:lnTo>
                <a:lnTo>
                  <a:pt x="0" y="691706"/>
                </a:lnTo>
                <a:lnTo>
                  <a:pt x="0" y="433609"/>
                </a:lnTo>
                <a:lnTo>
                  <a:pt x="0" y="380551"/>
                </a:lnTo>
                <a:lnTo>
                  <a:pt x="0" y="374473"/>
                </a:lnTo>
                <a:lnTo>
                  <a:pt x="0" y="122454"/>
                </a:lnTo>
                <a:lnTo>
                  <a:pt x="0" y="116376"/>
                </a:lnTo>
                <a:lnTo>
                  <a:pt x="2638" y="116376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6350" cap="flat" cmpd="sng" algn="ctr">
            <a:noFill/>
            <a:prstDash val="solid"/>
            <a:miter lim="800000"/>
          </a:ln>
          <a:effectLst/>
          <a:scene3d>
            <a:camera prst="orthographicFront"/>
            <a:lightRig rig="contrasting" dir="t"/>
          </a:scene3d>
          <a:sp3d prstMaterial="dkEdge">
            <a:bevelT w="107950" h="63500" prst="relaxedInset"/>
          </a:sp3d>
        </p:spPr>
        <p:txBody>
          <a:bodyPr rtlCol="0" anchor="ctr"/>
          <a:lstStyle/>
          <a:p>
            <a:pPr algn="ctr" defTabSz="816377">
              <a:defRPr/>
            </a:pPr>
            <a:endParaRPr lang="en-US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 rot="5400000">
            <a:off x="3579292" y="1295295"/>
            <a:ext cx="280997" cy="945598"/>
          </a:xfrm>
          <a:custGeom>
            <a:avLst/>
            <a:gdLst>
              <a:gd name="connsiteX0" fmla="*/ 177752 w 196032"/>
              <a:gd name="connsiteY0" fmla="*/ 0 h 659672"/>
              <a:gd name="connsiteX1" fmla="*/ 188330 w 196032"/>
              <a:gd name="connsiteY1" fmla="*/ 17397 h 659672"/>
              <a:gd name="connsiteX2" fmla="*/ 196032 w 196032"/>
              <a:gd name="connsiteY2" fmla="*/ 59702 h 659672"/>
              <a:gd name="connsiteX3" fmla="*/ 167324 w 196032"/>
              <a:gd name="connsiteY3" fmla="*/ 136555 h 659672"/>
              <a:gd name="connsiteX4" fmla="*/ 151159 w 196032"/>
              <a:gd name="connsiteY4" fmla="*/ 148640 h 659672"/>
              <a:gd name="connsiteX5" fmla="*/ 151159 w 196032"/>
              <a:gd name="connsiteY5" fmla="*/ 342439 h 659672"/>
              <a:gd name="connsiteX6" fmla="*/ 151159 w 196032"/>
              <a:gd name="connsiteY6" fmla="*/ 348517 h 659672"/>
              <a:gd name="connsiteX7" fmla="*/ 151159 w 196032"/>
              <a:gd name="connsiteY7" fmla="*/ 427928 h 659672"/>
              <a:gd name="connsiteX8" fmla="*/ 151159 w 196032"/>
              <a:gd name="connsiteY8" fmla="*/ 659672 h 659672"/>
              <a:gd name="connsiteX9" fmla="*/ 44873 w 196032"/>
              <a:gd name="connsiteY9" fmla="*/ 659672 h 659672"/>
              <a:gd name="connsiteX10" fmla="*/ 44873 w 196032"/>
              <a:gd name="connsiteY10" fmla="*/ 427928 h 659672"/>
              <a:gd name="connsiteX11" fmla="*/ 44873 w 196032"/>
              <a:gd name="connsiteY11" fmla="*/ 348517 h 659672"/>
              <a:gd name="connsiteX12" fmla="*/ 44873 w 196032"/>
              <a:gd name="connsiteY12" fmla="*/ 342439 h 659672"/>
              <a:gd name="connsiteX13" fmla="*/ 44873 w 196032"/>
              <a:gd name="connsiteY13" fmla="*/ 148640 h 659672"/>
              <a:gd name="connsiteX14" fmla="*/ 28708 w 196032"/>
              <a:gd name="connsiteY14" fmla="*/ 136555 h 659672"/>
              <a:gd name="connsiteX15" fmla="*/ 0 w 196032"/>
              <a:gd name="connsiteY15" fmla="*/ 59702 h 659672"/>
              <a:gd name="connsiteX16" fmla="*/ 7703 w 196032"/>
              <a:gd name="connsiteY16" fmla="*/ 17397 h 659672"/>
              <a:gd name="connsiteX17" fmla="*/ 18206 w 196032"/>
              <a:gd name="connsiteY17" fmla="*/ 122 h 659672"/>
              <a:gd name="connsiteX18" fmla="*/ 23434 w 196032"/>
              <a:gd name="connsiteY18" fmla="*/ 36974 h 659672"/>
              <a:gd name="connsiteX19" fmla="*/ 97970 w 196032"/>
              <a:gd name="connsiteY19" fmla="*/ 107280 h 659672"/>
              <a:gd name="connsiteX20" fmla="*/ 172506 w 196032"/>
              <a:gd name="connsiteY20" fmla="*/ 36974 h 65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032" h="659672">
                <a:moveTo>
                  <a:pt x="177752" y="0"/>
                </a:moveTo>
                <a:lnTo>
                  <a:pt x="188330" y="17397"/>
                </a:lnTo>
                <a:cubicBezTo>
                  <a:pt x="193290" y="30400"/>
                  <a:pt x="196032" y="44696"/>
                  <a:pt x="196032" y="59702"/>
                </a:cubicBezTo>
                <a:cubicBezTo>
                  <a:pt x="196032" y="89715"/>
                  <a:pt x="185062" y="116887"/>
                  <a:pt x="167324" y="136555"/>
                </a:cubicBezTo>
                <a:lnTo>
                  <a:pt x="151159" y="148640"/>
                </a:lnTo>
                <a:lnTo>
                  <a:pt x="151159" y="342439"/>
                </a:lnTo>
                <a:lnTo>
                  <a:pt x="151159" y="348517"/>
                </a:lnTo>
                <a:lnTo>
                  <a:pt x="151159" y="427928"/>
                </a:lnTo>
                <a:lnTo>
                  <a:pt x="151159" y="659672"/>
                </a:lnTo>
                <a:lnTo>
                  <a:pt x="44873" y="659672"/>
                </a:lnTo>
                <a:lnTo>
                  <a:pt x="44873" y="427928"/>
                </a:lnTo>
                <a:lnTo>
                  <a:pt x="44873" y="348517"/>
                </a:lnTo>
                <a:lnTo>
                  <a:pt x="44873" y="342439"/>
                </a:lnTo>
                <a:lnTo>
                  <a:pt x="44873" y="148640"/>
                </a:lnTo>
                <a:lnTo>
                  <a:pt x="28708" y="136555"/>
                </a:lnTo>
                <a:cubicBezTo>
                  <a:pt x="10971" y="116887"/>
                  <a:pt x="0" y="89715"/>
                  <a:pt x="0" y="59702"/>
                </a:cubicBezTo>
                <a:cubicBezTo>
                  <a:pt x="0" y="44696"/>
                  <a:pt x="2743" y="30400"/>
                  <a:pt x="7703" y="17397"/>
                </a:cubicBezTo>
                <a:lnTo>
                  <a:pt x="18206" y="122"/>
                </a:lnTo>
                <a:lnTo>
                  <a:pt x="23434" y="36974"/>
                </a:lnTo>
                <a:cubicBezTo>
                  <a:pt x="35714" y="78290"/>
                  <a:pt x="64463" y="107280"/>
                  <a:pt x="97970" y="107280"/>
                </a:cubicBezTo>
                <a:cubicBezTo>
                  <a:pt x="131477" y="107280"/>
                  <a:pt x="160226" y="78290"/>
                  <a:pt x="172506" y="36974"/>
                </a:cubicBezTo>
                <a:close/>
              </a:path>
            </a:pathLst>
          </a:custGeom>
          <a:solidFill>
            <a:srgbClr val="ED7D3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contrasting" dir="t"/>
          </a:scene3d>
          <a:sp3d prstMaterial="dkEdge">
            <a:bevelT w="107950" h="63500" prst="relaxedInset"/>
          </a:sp3d>
        </p:spPr>
        <p:txBody>
          <a:bodyPr rtlCol="0" anchor="ctr"/>
          <a:lstStyle/>
          <a:p>
            <a:pPr algn="ctr" defTabSz="816377">
              <a:defRPr/>
            </a:pPr>
            <a:endParaRPr lang="en-US" sz="16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Freeform 40"/>
          <p:cNvSpPr>
            <a:spLocks noChangeAspect="1"/>
          </p:cNvSpPr>
          <p:nvPr/>
        </p:nvSpPr>
        <p:spPr>
          <a:xfrm rot="16200000">
            <a:off x="5787953" y="1206409"/>
            <a:ext cx="196682" cy="1141943"/>
          </a:xfrm>
          <a:custGeom>
            <a:avLst/>
            <a:gdLst>
              <a:gd name="connsiteX0" fmla="*/ 14396 w 125916"/>
              <a:gd name="connsiteY0" fmla="*/ 0 h 731057"/>
              <a:gd name="connsiteX1" fmla="*/ 120682 w 125916"/>
              <a:gd name="connsiteY1" fmla="*/ 0 h 731057"/>
              <a:gd name="connsiteX2" fmla="*/ 120682 w 125916"/>
              <a:gd name="connsiteY2" fmla="*/ 231744 h 731057"/>
              <a:gd name="connsiteX3" fmla="*/ 120682 w 125916"/>
              <a:gd name="connsiteY3" fmla="*/ 311155 h 731057"/>
              <a:gd name="connsiteX4" fmla="*/ 120682 w 125916"/>
              <a:gd name="connsiteY4" fmla="*/ 317233 h 731057"/>
              <a:gd name="connsiteX5" fmla="*/ 120682 w 125916"/>
              <a:gd name="connsiteY5" fmla="*/ 542899 h 731057"/>
              <a:gd name="connsiteX6" fmla="*/ 120682 w 125916"/>
              <a:gd name="connsiteY6" fmla="*/ 548977 h 731057"/>
              <a:gd name="connsiteX7" fmla="*/ 118044 w 125916"/>
              <a:gd name="connsiteY7" fmla="*/ 548977 h 731057"/>
              <a:gd name="connsiteX8" fmla="*/ 100057 w 125916"/>
              <a:gd name="connsiteY8" fmla="*/ 590424 h 731057"/>
              <a:gd name="connsiteX9" fmla="*/ 107476 w 125916"/>
              <a:gd name="connsiteY9" fmla="*/ 594333 h 731057"/>
              <a:gd name="connsiteX10" fmla="*/ 125916 w 125916"/>
              <a:gd name="connsiteY10" fmla="*/ 650966 h 731057"/>
              <a:gd name="connsiteX11" fmla="*/ 62958 w 125916"/>
              <a:gd name="connsiteY11" fmla="*/ 731057 h 731057"/>
              <a:gd name="connsiteX12" fmla="*/ 0 w 125916"/>
              <a:gd name="connsiteY12" fmla="*/ 650966 h 731057"/>
              <a:gd name="connsiteX13" fmla="*/ 18440 w 125916"/>
              <a:gd name="connsiteY13" fmla="*/ 594333 h 731057"/>
              <a:gd name="connsiteX14" fmla="*/ 33316 w 125916"/>
              <a:gd name="connsiteY14" fmla="*/ 586495 h 731057"/>
              <a:gd name="connsiteX15" fmla="*/ 17034 w 125916"/>
              <a:gd name="connsiteY15" fmla="*/ 548977 h 731057"/>
              <a:gd name="connsiteX16" fmla="*/ 14396 w 125916"/>
              <a:gd name="connsiteY16" fmla="*/ 548977 h 731057"/>
              <a:gd name="connsiteX17" fmla="*/ 14396 w 125916"/>
              <a:gd name="connsiteY17" fmla="*/ 542899 h 731057"/>
              <a:gd name="connsiteX18" fmla="*/ 14396 w 125916"/>
              <a:gd name="connsiteY18" fmla="*/ 317233 h 731057"/>
              <a:gd name="connsiteX19" fmla="*/ 14396 w 125916"/>
              <a:gd name="connsiteY19" fmla="*/ 311155 h 731057"/>
              <a:gd name="connsiteX20" fmla="*/ 14396 w 125916"/>
              <a:gd name="connsiteY20" fmla="*/ 231744 h 7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916" h="731057">
                <a:moveTo>
                  <a:pt x="14396" y="0"/>
                </a:moveTo>
                <a:lnTo>
                  <a:pt x="120682" y="0"/>
                </a:lnTo>
                <a:lnTo>
                  <a:pt x="120682" y="231744"/>
                </a:lnTo>
                <a:lnTo>
                  <a:pt x="120682" y="311155"/>
                </a:lnTo>
                <a:lnTo>
                  <a:pt x="120682" y="317233"/>
                </a:lnTo>
                <a:lnTo>
                  <a:pt x="120682" y="542899"/>
                </a:lnTo>
                <a:lnTo>
                  <a:pt x="120682" y="548977"/>
                </a:lnTo>
                <a:lnTo>
                  <a:pt x="118044" y="548977"/>
                </a:lnTo>
                <a:lnTo>
                  <a:pt x="100057" y="590424"/>
                </a:lnTo>
                <a:lnTo>
                  <a:pt x="107476" y="594333"/>
                </a:lnTo>
                <a:cubicBezTo>
                  <a:pt x="118870" y="608827"/>
                  <a:pt x="125916" y="628850"/>
                  <a:pt x="125916" y="650966"/>
                </a:cubicBezTo>
                <a:cubicBezTo>
                  <a:pt x="125916" y="695199"/>
                  <a:pt x="97729" y="731057"/>
                  <a:pt x="62958" y="731057"/>
                </a:cubicBezTo>
                <a:cubicBezTo>
                  <a:pt x="28187" y="731057"/>
                  <a:pt x="0" y="695199"/>
                  <a:pt x="0" y="650966"/>
                </a:cubicBezTo>
                <a:cubicBezTo>
                  <a:pt x="0" y="628850"/>
                  <a:pt x="7047" y="608827"/>
                  <a:pt x="18440" y="594333"/>
                </a:cubicBezTo>
                <a:lnTo>
                  <a:pt x="33316" y="586495"/>
                </a:lnTo>
                <a:lnTo>
                  <a:pt x="17034" y="548977"/>
                </a:lnTo>
                <a:lnTo>
                  <a:pt x="14396" y="548977"/>
                </a:lnTo>
                <a:lnTo>
                  <a:pt x="14396" y="542899"/>
                </a:lnTo>
                <a:lnTo>
                  <a:pt x="14396" y="317233"/>
                </a:lnTo>
                <a:lnTo>
                  <a:pt x="14396" y="311155"/>
                </a:lnTo>
                <a:lnTo>
                  <a:pt x="14396" y="231744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contrasting" dir="t"/>
          </a:scene3d>
          <a:sp3d prstMaterial="dkEdge">
            <a:bevelT w="107950" h="63500" prst="relaxedInset"/>
          </a:sp3d>
        </p:spPr>
        <p:txBody>
          <a:bodyPr rtlCol="0" anchor="ctr"/>
          <a:lstStyle/>
          <a:p>
            <a:pPr algn="ctr" defTabSz="816377">
              <a:defRPr/>
            </a:pPr>
            <a:endParaRPr lang="en-US" sz="1650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8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veal_Template">
  <a:themeElements>
    <a:clrScheme name="Custom 6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D0E57"/>
      </a:accent1>
      <a:accent2>
        <a:srgbClr val="00355F"/>
      </a:accent2>
      <a:accent3>
        <a:srgbClr val="B8749D"/>
      </a:accent3>
      <a:accent4>
        <a:srgbClr val="708BA0"/>
      </a:accent4>
      <a:accent5>
        <a:srgbClr val="D1AFC3"/>
      </a:accent5>
      <a:accent6>
        <a:srgbClr val="A4A9AF"/>
      </a:accent6>
      <a:hlink>
        <a:srgbClr val="000000"/>
      </a:hlink>
      <a:folHlink>
        <a:srgbClr val="000000"/>
      </a:folHlink>
    </a:clrScheme>
    <a:fontScheme name="Custom 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6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che with Icons">
  <a:themeElements>
    <a:clrScheme name="Roch Updated 2012">
      <a:dk1>
        <a:srgbClr val="000000"/>
      </a:dk1>
      <a:lt1>
        <a:srgbClr val="FFFFFF"/>
      </a:lt1>
      <a:dk2>
        <a:srgbClr val="BABABA"/>
      </a:dk2>
      <a:lt2>
        <a:srgbClr val="009900"/>
      </a:lt2>
      <a:accent1>
        <a:srgbClr val="FF7F00"/>
      </a:accent1>
      <a:accent2>
        <a:srgbClr val="0066CC"/>
      </a:accent2>
      <a:accent3>
        <a:srgbClr val="FFCC00"/>
      </a:accent3>
      <a:accent4>
        <a:srgbClr val="000000"/>
      </a:accent4>
      <a:accent5>
        <a:srgbClr val="FFC0AA"/>
      </a:accent5>
      <a:accent6>
        <a:srgbClr val="0066CC"/>
      </a:accent6>
      <a:hlink>
        <a:srgbClr val="0069BD"/>
      </a:hlink>
      <a:folHlink>
        <a:srgbClr val="990099"/>
      </a:folHlink>
    </a:clrScheme>
    <a:fontScheme name="Roche">
      <a:majorFont>
        <a:latin typeface="Imago-Medium"/>
        <a:ea typeface="MS PGothic"/>
        <a:cs typeface=""/>
      </a:majorFont>
      <a:minorFont>
        <a:latin typeface="Imago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oche with Icons">
  <a:themeElements>
    <a:clrScheme name="Roch Updated 2012">
      <a:dk1>
        <a:srgbClr val="000000"/>
      </a:dk1>
      <a:lt1>
        <a:srgbClr val="FFFFFF"/>
      </a:lt1>
      <a:dk2>
        <a:srgbClr val="BABABA"/>
      </a:dk2>
      <a:lt2>
        <a:srgbClr val="009900"/>
      </a:lt2>
      <a:accent1>
        <a:srgbClr val="FF7F00"/>
      </a:accent1>
      <a:accent2>
        <a:srgbClr val="0066CC"/>
      </a:accent2>
      <a:accent3>
        <a:srgbClr val="FFCC00"/>
      </a:accent3>
      <a:accent4>
        <a:srgbClr val="000000"/>
      </a:accent4>
      <a:accent5>
        <a:srgbClr val="FFC0AA"/>
      </a:accent5>
      <a:accent6>
        <a:srgbClr val="0066CC"/>
      </a:accent6>
      <a:hlink>
        <a:srgbClr val="0069BD"/>
      </a:hlink>
      <a:folHlink>
        <a:srgbClr val="990099"/>
      </a:folHlink>
    </a:clrScheme>
    <a:fontScheme name="Roche">
      <a:majorFont>
        <a:latin typeface="Imago-Medium"/>
        <a:ea typeface="MS PGothic"/>
        <a:cs typeface=""/>
      </a:majorFont>
      <a:minorFont>
        <a:latin typeface="Imago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Roche with Icons">
  <a:themeElements>
    <a:clrScheme name="Roch Updated 2012">
      <a:dk1>
        <a:srgbClr val="000000"/>
      </a:dk1>
      <a:lt1>
        <a:srgbClr val="FFFFFF"/>
      </a:lt1>
      <a:dk2>
        <a:srgbClr val="BABABA"/>
      </a:dk2>
      <a:lt2>
        <a:srgbClr val="009900"/>
      </a:lt2>
      <a:accent1>
        <a:srgbClr val="FF7F00"/>
      </a:accent1>
      <a:accent2>
        <a:srgbClr val="0066CC"/>
      </a:accent2>
      <a:accent3>
        <a:srgbClr val="FFCC00"/>
      </a:accent3>
      <a:accent4>
        <a:srgbClr val="000000"/>
      </a:accent4>
      <a:accent5>
        <a:srgbClr val="FFC0AA"/>
      </a:accent5>
      <a:accent6>
        <a:srgbClr val="0066CC"/>
      </a:accent6>
      <a:hlink>
        <a:srgbClr val="0069BD"/>
      </a:hlink>
      <a:folHlink>
        <a:srgbClr val="990099"/>
      </a:folHlink>
    </a:clrScheme>
    <a:fontScheme name="Roche">
      <a:majorFont>
        <a:latin typeface="Imago-Medium"/>
        <a:ea typeface="MS PGothic"/>
        <a:cs typeface=""/>
      </a:majorFont>
      <a:minorFont>
        <a:latin typeface="Imago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1503</Words>
  <Application>Microsoft Office PowerPoint</Application>
  <PresentationFormat>On-screen Show (4:3)</PresentationFormat>
  <Paragraphs>312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Imago</vt:lpstr>
      <vt:lpstr>Imago Book</vt:lpstr>
      <vt:lpstr>Imago-Medium</vt:lpstr>
      <vt:lpstr>Impact</vt:lpstr>
      <vt:lpstr>Minion</vt:lpstr>
      <vt:lpstr>Wingdings</vt:lpstr>
      <vt:lpstr>Office Theme</vt:lpstr>
      <vt:lpstr>Reveal_Template</vt:lpstr>
      <vt:lpstr>1_Office Theme</vt:lpstr>
      <vt:lpstr>Roche with Icons</vt:lpstr>
      <vt:lpstr>1_Roche with Icons</vt:lpstr>
      <vt:lpstr>2_Office Theme</vt:lpstr>
      <vt:lpstr>2_Roche with Icons</vt:lpstr>
      <vt:lpstr>Custom Design</vt:lpstr>
      <vt:lpstr>2017_HTAA_Diabetes</vt:lpstr>
      <vt:lpstr>PowerPoint Presentation</vt:lpstr>
      <vt:lpstr>Bασικές Αρχές Ανοσοθεραπείας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an effective antitumor immune response, 3 key T-cell activities are required </vt:lpstr>
      <vt:lpstr>Defects in the cancer-immunity cycle lead to tumours escaping immune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CTLA-4 and PD-1/PD-L1 Checkpoint Blockade for Cancer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Gkiozos</dc:creator>
  <cp:lastModifiedBy>yiannis gkiozos</cp:lastModifiedBy>
  <cp:revision>21</cp:revision>
  <dcterms:created xsi:type="dcterms:W3CDTF">2021-12-11T16:36:04Z</dcterms:created>
  <dcterms:modified xsi:type="dcterms:W3CDTF">2024-05-17T12:53:24Z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2021-12-11T00:00:00Z</vt:filetime>
  </property>
</Properties>
</file>